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338" r:id="rId4"/>
    <p:sldId id="422" r:id="rId5"/>
    <p:sldId id="385" r:id="rId6"/>
    <p:sldId id="428" r:id="rId7"/>
    <p:sldId id="515" r:id="rId8"/>
    <p:sldId id="517" r:id="rId9"/>
    <p:sldId id="518" r:id="rId10"/>
    <p:sldId id="519" r:id="rId11"/>
    <p:sldId id="520" r:id="rId12"/>
    <p:sldId id="521" r:id="rId13"/>
    <p:sldId id="436" r:id="rId14"/>
    <p:sldId id="438" r:id="rId15"/>
    <p:sldId id="439" r:id="rId16"/>
    <p:sldId id="440" r:id="rId17"/>
    <p:sldId id="503" r:id="rId18"/>
    <p:sldId id="504" r:id="rId19"/>
    <p:sldId id="505" r:id="rId20"/>
    <p:sldId id="524" r:id="rId21"/>
    <p:sldId id="525" r:id="rId22"/>
    <p:sldId id="526" r:id="rId23"/>
    <p:sldId id="527" r:id="rId24"/>
    <p:sldId id="528" r:id="rId25"/>
    <p:sldId id="529" r:id="rId26"/>
    <p:sldId id="442" r:id="rId27"/>
    <p:sldId id="443" r:id="rId28"/>
    <p:sldId id="446" r:id="rId29"/>
    <p:sldId id="506" r:id="rId30"/>
    <p:sldId id="507" r:id="rId31"/>
    <p:sldId id="508" r:id="rId32"/>
    <p:sldId id="509" r:id="rId33"/>
    <p:sldId id="510" r:id="rId34"/>
    <p:sldId id="512" r:id="rId35"/>
    <p:sldId id="530" r:id="rId36"/>
    <p:sldId id="532" r:id="rId37"/>
    <p:sldId id="514" r:id="rId38"/>
    <p:sldId id="448" r:id="rId39"/>
    <p:sldId id="449" r:id="rId40"/>
    <p:sldId id="450" r:id="rId41"/>
    <p:sldId id="451" r:id="rId42"/>
    <p:sldId id="452" r:id="rId43"/>
    <p:sldId id="453" r:id="rId44"/>
    <p:sldId id="454" r:id="rId45"/>
    <p:sldId id="557" r:id="rId46"/>
    <p:sldId id="455" r:id="rId47"/>
    <p:sldId id="456" r:id="rId48"/>
    <p:sldId id="457" r:id="rId49"/>
    <p:sldId id="533" r:id="rId50"/>
    <p:sldId id="534" r:id="rId51"/>
    <p:sldId id="535" r:id="rId52"/>
    <p:sldId id="536" r:id="rId53"/>
    <p:sldId id="537" r:id="rId54"/>
    <p:sldId id="538" r:id="rId55"/>
    <p:sldId id="539" r:id="rId56"/>
    <p:sldId id="459" r:id="rId57"/>
    <p:sldId id="460" r:id="rId58"/>
    <p:sldId id="461" r:id="rId59"/>
    <p:sldId id="462" r:id="rId60"/>
    <p:sldId id="463" r:id="rId61"/>
    <p:sldId id="464" r:id="rId62"/>
    <p:sldId id="465" r:id="rId63"/>
    <p:sldId id="466" r:id="rId64"/>
    <p:sldId id="467" r:id="rId65"/>
    <p:sldId id="497" r:id="rId66"/>
    <p:sldId id="540" r:id="rId67"/>
    <p:sldId id="541" r:id="rId68"/>
    <p:sldId id="542" r:id="rId69"/>
    <p:sldId id="543" r:id="rId70"/>
    <p:sldId id="544" r:id="rId71"/>
    <p:sldId id="545" r:id="rId72"/>
    <p:sldId id="546" r:id="rId73"/>
    <p:sldId id="547" r:id="rId74"/>
    <p:sldId id="548" r:id="rId75"/>
    <p:sldId id="549" r:id="rId76"/>
    <p:sldId id="550" r:id="rId77"/>
    <p:sldId id="551" r:id="rId78"/>
    <p:sldId id="552" r:id="rId79"/>
    <p:sldId id="553" r:id="rId80"/>
    <p:sldId id="554" r:id="rId81"/>
    <p:sldId id="555" r:id="rId82"/>
    <p:sldId id="556" r:id="rId83"/>
  </p:sldIdLst>
  <p:sldSz cx="12187238" cy="6840538"/>
  <p:notesSz cx="6858000" cy="9144000"/>
  <p:custDataLst>
    <p:tags r:id="rId84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8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slide" Target="slides/slide41.xml" /><Relationship Id="rId45" Type="http://schemas.openxmlformats.org/officeDocument/2006/relationships/slide" Target="slides/slide42.xml" /><Relationship Id="rId46" Type="http://schemas.openxmlformats.org/officeDocument/2006/relationships/slide" Target="slides/slide43.xml" /><Relationship Id="rId47" Type="http://schemas.openxmlformats.org/officeDocument/2006/relationships/slide" Target="slides/slide44.xml" /><Relationship Id="rId48" Type="http://schemas.openxmlformats.org/officeDocument/2006/relationships/slide" Target="slides/slide45.xml" /><Relationship Id="rId49" Type="http://schemas.openxmlformats.org/officeDocument/2006/relationships/slide" Target="slides/slide46.xml" /><Relationship Id="rId5" Type="http://schemas.openxmlformats.org/officeDocument/2006/relationships/slide" Target="slides/slide2.xml" /><Relationship Id="rId50" Type="http://schemas.openxmlformats.org/officeDocument/2006/relationships/slide" Target="slides/slide47.xml" /><Relationship Id="rId51" Type="http://schemas.openxmlformats.org/officeDocument/2006/relationships/slide" Target="slides/slide48.xml" /><Relationship Id="rId52" Type="http://schemas.openxmlformats.org/officeDocument/2006/relationships/slide" Target="slides/slide49.xml" /><Relationship Id="rId53" Type="http://schemas.openxmlformats.org/officeDocument/2006/relationships/slide" Target="slides/slide50.xml" /><Relationship Id="rId54" Type="http://schemas.openxmlformats.org/officeDocument/2006/relationships/slide" Target="slides/slide51.xml" /><Relationship Id="rId55" Type="http://schemas.openxmlformats.org/officeDocument/2006/relationships/slide" Target="slides/slide52.xml" /><Relationship Id="rId56" Type="http://schemas.openxmlformats.org/officeDocument/2006/relationships/slide" Target="slides/slide53.xml" /><Relationship Id="rId57" Type="http://schemas.openxmlformats.org/officeDocument/2006/relationships/slide" Target="slides/slide54.xml" /><Relationship Id="rId58" Type="http://schemas.openxmlformats.org/officeDocument/2006/relationships/slide" Target="slides/slide55.xml" /><Relationship Id="rId59" Type="http://schemas.openxmlformats.org/officeDocument/2006/relationships/slide" Target="slides/slide56.xml" /><Relationship Id="rId6" Type="http://schemas.openxmlformats.org/officeDocument/2006/relationships/slide" Target="slides/slide3.xml" /><Relationship Id="rId60" Type="http://schemas.openxmlformats.org/officeDocument/2006/relationships/slide" Target="slides/slide57.xml" /><Relationship Id="rId61" Type="http://schemas.openxmlformats.org/officeDocument/2006/relationships/slide" Target="slides/slide58.xml" /><Relationship Id="rId62" Type="http://schemas.openxmlformats.org/officeDocument/2006/relationships/slide" Target="slides/slide59.xml" /><Relationship Id="rId63" Type="http://schemas.openxmlformats.org/officeDocument/2006/relationships/slide" Target="slides/slide60.xml" /><Relationship Id="rId64" Type="http://schemas.openxmlformats.org/officeDocument/2006/relationships/slide" Target="slides/slide61.xml" /><Relationship Id="rId65" Type="http://schemas.openxmlformats.org/officeDocument/2006/relationships/slide" Target="slides/slide62.xml" /><Relationship Id="rId66" Type="http://schemas.openxmlformats.org/officeDocument/2006/relationships/slide" Target="slides/slide63.xml" /><Relationship Id="rId67" Type="http://schemas.openxmlformats.org/officeDocument/2006/relationships/slide" Target="slides/slide64.xml" /><Relationship Id="rId68" Type="http://schemas.openxmlformats.org/officeDocument/2006/relationships/slide" Target="slides/slide65.xml" /><Relationship Id="rId69" Type="http://schemas.openxmlformats.org/officeDocument/2006/relationships/slide" Target="slides/slide66.xml" /><Relationship Id="rId7" Type="http://schemas.openxmlformats.org/officeDocument/2006/relationships/slide" Target="slides/slide4.xml" /><Relationship Id="rId70" Type="http://schemas.openxmlformats.org/officeDocument/2006/relationships/slide" Target="slides/slide67.xml" /><Relationship Id="rId71" Type="http://schemas.openxmlformats.org/officeDocument/2006/relationships/slide" Target="slides/slide68.xml" /><Relationship Id="rId72" Type="http://schemas.openxmlformats.org/officeDocument/2006/relationships/slide" Target="slides/slide69.xml" /><Relationship Id="rId73" Type="http://schemas.openxmlformats.org/officeDocument/2006/relationships/slide" Target="slides/slide70.xml" /><Relationship Id="rId74" Type="http://schemas.openxmlformats.org/officeDocument/2006/relationships/slide" Target="slides/slide71.xml" /><Relationship Id="rId75" Type="http://schemas.openxmlformats.org/officeDocument/2006/relationships/slide" Target="slides/slide72.xml" /><Relationship Id="rId76" Type="http://schemas.openxmlformats.org/officeDocument/2006/relationships/slide" Target="slides/slide73.xml" /><Relationship Id="rId77" Type="http://schemas.openxmlformats.org/officeDocument/2006/relationships/slide" Target="slides/slide74.xml" /><Relationship Id="rId78" Type="http://schemas.openxmlformats.org/officeDocument/2006/relationships/slide" Target="slides/slide75.xml" /><Relationship Id="rId79" Type="http://schemas.openxmlformats.org/officeDocument/2006/relationships/slide" Target="slides/slide76.xml" /><Relationship Id="rId8" Type="http://schemas.openxmlformats.org/officeDocument/2006/relationships/slide" Target="slides/slide5.xml" /><Relationship Id="rId80" Type="http://schemas.openxmlformats.org/officeDocument/2006/relationships/slide" Target="slides/slide77.xml" /><Relationship Id="rId81" Type="http://schemas.openxmlformats.org/officeDocument/2006/relationships/slide" Target="slides/slide78.xml" /><Relationship Id="rId82" Type="http://schemas.openxmlformats.org/officeDocument/2006/relationships/slide" Target="slides/slide79.xml" /><Relationship Id="rId83" Type="http://schemas.openxmlformats.org/officeDocument/2006/relationships/slide" Target="slides/slide80.xml" /><Relationship Id="rId84" Type="http://schemas.openxmlformats.org/officeDocument/2006/relationships/tags" Target="tags/tag1.xml" /><Relationship Id="rId85" Type="http://schemas.openxmlformats.org/officeDocument/2006/relationships/presProps" Target="presProps.xml" /><Relationship Id="rId86" Type="http://schemas.openxmlformats.org/officeDocument/2006/relationships/viewProps" Target="viewProps.xml" /><Relationship Id="rId87" Type="http://schemas.openxmlformats.org/officeDocument/2006/relationships/theme" Target="theme/theme1.xml" /><Relationship Id="rId88" Type="http://schemas.openxmlformats.org/officeDocument/2006/relationships/tableStyles" Target="tableStyles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emf" /><Relationship Id="rId2" Type="http://schemas.openxmlformats.org/officeDocument/2006/relationships/image" Target="../media/image37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2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9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2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4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Relationship Id="rId2" Type="http://schemas.openxmlformats.org/officeDocument/2006/relationships/image" Target="../media/image57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8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0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5.emf" /></Relationships>
</file>

<file path=ppt/drawings/_rels/vmlDrawing5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5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/Relationships>
</file>

<file path=ppt/drawings/_rels/vmlDrawing5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5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0.emf" /></Relationships>
</file>

<file path=ppt/drawings/_rels/vmlDrawing5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drawings/_rels/vmlDrawing5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3.emf" /></Relationships>
</file>

<file path=ppt/drawings/_rels/vmlDrawing5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4.emf" /></Relationships>
</file>

<file path=ppt/drawings/_rels/vmlDrawing5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5.emf" /></Relationships>
</file>

<file path=ppt/drawings/_rels/vmlDrawing5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/Relationships>
</file>

<file path=ppt/drawings/_rels/vmlDrawing5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7.emf" /></Relationships>
</file>

<file path=ppt/drawings/_rels/vmlDrawing6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/Relationships>
</file>

<file path=ppt/drawings/_rels/vmlDrawing6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0.emf" /></Relationships>
</file>

<file path=ppt/drawings/_rels/vmlDrawing6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2.emf" /></Relationships>
</file>

<file path=ppt/drawings/_rels/vmlDrawing6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3.emf" /></Relationships>
</file>

<file path=ppt/drawings/_rels/vmlDrawing6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5.emf" /></Relationships>
</file>

<file path=ppt/drawings/_rels/vmlDrawing6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6.emf" /></Relationships>
</file>

<file path=ppt/drawings/_rels/vmlDrawing6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7.emf" /></Relationships>
</file>

<file path=ppt/drawings/_rels/vmlDrawing6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8.emf" /></Relationships>
</file>

<file path=ppt/drawings/_rels/vmlDrawing6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/Relationships>
</file>

<file path=ppt/drawings/_rels/vmlDrawing6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1.emf" /></Relationships>
</file>

<file path=ppt/drawings/_rels/vmlDrawing7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4.emf" /></Relationships>
</file>

<file path=ppt/drawings/_rels/vmlDrawing7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7.emf" /></Relationships>
</file>

<file path=ppt/drawings/_rels/vmlDrawing7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0.emf" /></Relationships>
</file>

<file path=ppt/drawings/_rels/vmlDrawing7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3.emf" /></Relationships>
</file>

<file path=ppt/drawings/_rels/vmlDrawing7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7.emf" /></Relationships>
</file>

<file path=ppt/drawings/_rels/vmlDrawing7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8.emf" /></Relationships>
</file>

<file path=ppt/drawings/_rels/vmlDrawing7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0.emf" /></Relationships>
</file>

<file path=ppt/drawings/_rels/vmlDrawing7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1.emf" /></Relationships>
</file>

<file path=ppt/drawings/_rels/vmlDrawing7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3.emf" /></Relationships>
</file>

<file path=ppt/drawings/_rels/vmlDrawing7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4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397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/>
          </a:p>
        </p:txBody>
      </p:sp>
      <p:sp>
        <p:nvSpPr>
          <p:cNvPr id="83971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1" i="0" u="none" baseline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4E328A81-95BA-4367-9441-FE750C7BFA80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83972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1" i="0" u="none" baseline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/>
          </a:p>
        </p:txBody>
      </p:sp>
      <p:sp>
        <p:nvSpPr>
          <p:cNvPr id="83973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1" i="0" u="none" baseline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70BE5910-40AC-4DF0-B351-417D28371963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29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29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ACDC749F-1040-436C-B613-7960F3FC89C5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29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829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29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29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66CBA7B9-2713-4510-90B8-AA17FE9C34F5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3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png" /><Relationship Id="rId3" Type="http://schemas.openxmlformats.org/officeDocument/2006/relationships/oleObject" Target="../embeddings/oleObject3.doc" TargetMode="Internal" /><Relationship Id="rId4" Type="http://schemas.openxmlformats.org/officeDocument/2006/relationships/image" Target="../media/image5.emf" /><Relationship Id="rId5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6.emf" /><Relationship Id="rId4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.doc" TargetMode="Internal" /><Relationship Id="rId3" Type="http://schemas.openxmlformats.org/officeDocument/2006/relationships/image" Target="../media/image7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9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10.emf" /><Relationship Id="rId4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11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png" /><Relationship Id="rId3" Type="http://schemas.openxmlformats.org/officeDocument/2006/relationships/oleObject" Target="../embeddings/oleObject10.doc" TargetMode="Internal" /><Relationship Id="rId4" Type="http://schemas.openxmlformats.org/officeDocument/2006/relationships/image" Target="../media/image13.emf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14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5.png" /><Relationship Id="rId3" Type="http://schemas.openxmlformats.org/officeDocument/2006/relationships/oleObject" Target="../embeddings/oleObject12.doc" TargetMode="Internal" /><Relationship Id="rId4" Type="http://schemas.openxmlformats.org/officeDocument/2006/relationships/image" Target="../media/image16.emf" /><Relationship Id="rId5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17.emf" /><Relationship Id="rId4" Type="http://schemas.openxmlformats.org/officeDocument/2006/relationships/image" Target="../media/image18.png" /><Relationship Id="rId5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19.emf" /><Relationship Id="rId4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20.emf" /><Relationship Id="rId4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21.emf" /><Relationship Id="rId4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7.doc" TargetMode="Internal" /><Relationship Id="rId3" Type="http://schemas.openxmlformats.org/officeDocument/2006/relationships/image" Target="../media/image22.emf" /><Relationship Id="rId4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8.doc" TargetMode="Internal" /><Relationship Id="rId3" Type="http://schemas.openxmlformats.org/officeDocument/2006/relationships/image" Target="../media/image23.emf" /><Relationship Id="rId4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4.emf" /><Relationship Id="rId4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25.emf" /><Relationship Id="rId4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26.emf" /><Relationship Id="rId4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27.emf" /><Relationship Id="rId4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28.emf" /><Relationship Id="rId4" Type="http://schemas.openxmlformats.org/officeDocument/2006/relationships/image" Target="../media/image29.png" /><Relationship Id="rId5" Type="http://schemas.openxmlformats.org/officeDocument/2006/relationships/image" Target="../media/image30.png" /><Relationship Id="rId6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31.emf" /><Relationship Id="rId4" Type="http://schemas.openxmlformats.org/officeDocument/2006/relationships/image" Target="../media/image32.png" /><Relationship Id="rId5" Type="http://schemas.openxmlformats.org/officeDocument/2006/relationships/image" Target="../media/image33.png" /><Relationship Id="rId6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34.emf" /><Relationship Id="rId4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35.emf" /><Relationship Id="rId4" Type="http://schemas.openxmlformats.org/officeDocument/2006/relationships/image" Target="../media/image36.png" /><Relationship Id="rId5" Type="http://schemas.openxmlformats.org/officeDocument/2006/relationships/oleObject" Target="../embeddings/oleObject27.doc" TargetMode="Internal" /><Relationship Id="rId6" Type="http://schemas.openxmlformats.org/officeDocument/2006/relationships/image" Target="../media/image37.emf" /><Relationship Id="rId7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38.emf" /><Relationship Id="rId4" Type="http://schemas.openxmlformats.org/officeDocument/2006/relationships/image" Target="../media/image39.png" /><Relationship Id="rId5" Type="http://schemas.openxmlformats.org/officeDocument/2006/relationships/image" Target="../media/image40.png" /><Relationship Id="rId6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41.emf" /><Relationship Id="rId4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42.emf" /><Relationship Id="rId4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43.emf" /><Relationship Id="rId4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44.emf" /><Relationship Id="rId4" Type="http://schemas.openxmlformats.org/officeDocument/2006/relationships/image" Target="../media/image45.png" /><Relationship Id="rId5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3.doc" TargetMode="Internal" /><Relationship Id="rId3" Type="http://schemas.openxmlformats.org/officeDocument/2006/relationships/image" Target="../media/image46.emf" /><Relationship Id="rId4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47.emf" /><Relationship Id="rId4" Type="http://schemas.openxmlformats.org/officeDocument/2006/relationships/image" Target="../media/image48.png" /><Relationship Id="rId5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49.emf" /><Relationship Id="rId4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50.emf" /><Relationship Id="rId4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51.emf" /><Relationship Id="rId4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52.emf" /><Relationship Id="rId4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53.emf" /><Relationship Id="rId4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0.doc" TargetMode="Internal" /><Relationship Id="rId3" Type="http://schemas.openxmlformats.org/officeDocument/2006/relationships/image" Target="../media/image54.emf" /><Relationship Id="rId4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1.doc" TargetMode="Internal" /><Relationship Id="rId3" Type="http://schemas.openxmlformats.org/officeDocument/2006/relationships/image" Target="../media/image55.emf" /><Relationship Id="rId4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2.doc" TargetMode="Internal" /><Relationship Id="rId3" Type="http://schemas.openxmlformats.org/officeDocument/2006/relationships/image" Target="../media/image56.emf" /><Relationship Id="rId4" Type="http://schemas.openxmlformats.org/officeDocument/2006/relationships/oleObject" Target="../embeddings/oleObject43.doc" TargetMode="Internal" /><Relationship Id="rId5" Type="http://schemas.openxmlformats.org/officeDocument/2006/relationships/image" Target="../media/image57.emf" /><Relationship Id="rId6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58.emf" /><Relationship Id="rId4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59.emf" /><Relationship Id="rId4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6.doc" TargetMode="Internal" /><Relationship Id="rId3" Type="http://schemas.openxmlformats.org/officeDocument/2006/relationships/image" Target="../media/image60.emf" /><Relationship Id="rId4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61.emf" /><Relationship Id="rId4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8.doc" TargetMode="Internal" /><Relationship Id="rId3" Type="http://schemas.openxmlformats.org/officeDocument/2006/relationships/image" Target="../media/image62.emf" /><Relationship Id="rId4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63.emf" /><Relationship Id="rId4" Type="http://schemas.openxmlformats.org/officeDocument/2006/relationships/vmlDrawing" Target="../drawings/vmlDrawing47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0.doc" TargetMode="Internal" /><Relationship Id="rId3" Type="http://schemas.openxmlformats.org/officeDocument/2006/relationships/image" Target="../media/image64.emf" /><Relationship Id="rId4" Type="http://schemas.openxmlformats.org/officeDocument/2006/relationships/vmlDrawing" Target="../drawings/vmlDrawing48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1.doc" TargetMode="Internal" /><Relationship Id="rId3" Type="http://schemas.openxmlformats.org/officeDocument/2006/relationships/image" Target="../media/image65.emf" /><Relationship Id="rId4" Type="http://schemas.openxmlformats.org/officeDocument/2006/relationships/vmlDrawing" Target="../drawings/vmlDrawing49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2.doc" TargetMode="Internal" /><Relationship Id="rId3" Type="http://schemas.openxmlformats.org/officeDocument/2006/relationships/image" Target="../media/image66.emf" /><Relationship Id="rId4" Type="http://schemas.openxmlformats.org/officeDocument/2006/relationships/vmlDrawing" Target="../drawings/vmlDrawing50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3.doc" TargetMode="Internal" /><Relationship Id="rId3" Type="http://schemas.openxmlformats.org/officeDocument/2006/relationships/image" Target="../media/image67.emf" /><Relationship Id="rId4" Type="http://schemas.openxmlformats.org/officeDocument/2006/relationships/vmlDrawing" Target="../drawings/vmlDrawing51.v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4.doc" TargetMode="Internal" /><Relationship Id="rId3" Type="http://schemas.openxmlformats.org/officeDocument/2006/relationships/image" Target="../media/image68.emf" /><Relationship Id="rId4" Type="http://schemas.openxmlformats.org/officeDocument/2006/relationships/vmlDrawing" Target="../drawings/vmlDrawing52.v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9.png" /><Relationship Id="rId3" Type="http://schemas.openxmlformats.org/officeDocument/2006/relationships/oleObject" Target="../embeddings/oleObject55.doc" TargetMode="Internal" /><Relationship Id="rId4" Type="http://schemas.openxmlformats.org/officeDocument/2006/relationships/image" Target="../media/image70.emf" /><Relationship Id="rId5" Type="http://schemas.openxmlformats.org/officeDocument/2006/relationships/vmlDrawing" Target="../drawings/vmlDrawing53.v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6.doc" TargetMode="Internal" /><Relationship Id="rId3" Type="http://schemas.openxmlformats.org/officeDocument/2006/relationships/image" Target="../media/image71.emf" /><Relationship Id="rId4" Type="http://schemas.openxmlformats.org/officeDocument/2006/relationships/vmlDrawing" Target="../drawings/vmlDrawing54.v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2.png" /><Relationship Id="rId3" Type="http://schemas.openxmlformats.org/officeDocument/2006/relationships/oleObject" Target="../embeddings/oleObject57.doc" TargetMode="Internal" /><Relationship Id="rId4" Type="http://schemas.openxmlformats.org/officeDocument/2006/relationships/image" Target="../media/image73.emf" /><Relationship Id="rId5" Type="http://schemas.openxmlformats.org/officeDocument/2006/relationships/vmlDrawing" Target="../drawings/vmlDrawing55.v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8.doc" TargetMode="Internal" /><Relationship Id="rId3" Type="http://schemas.openxmlformats.org/officeDocument/2006/relationships/image" Target="../media/image74.emf" /><Relationship Id="rId4" Type="http://schemas.openxmlformats.org/officeDocument/2006/relationships/vmlDrawing" Target="../drawings/vmlDrawing56.v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9.doc" TargetMode="Internal" /><Relationship Id="rId3" Type="http://schemas.openxmlformats.org/officeDocument/2006/relationships/image" Target="../media/image75.emf" /><Relationship Id="rId4" Type="http://schemas.openxmlformats.org/officeDocument/2006/relationships/vmlDrawing" Target="../drawings/vmlDrawing57.v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0.doc" TargetMode="Internal" /><Relationship Id="rId3" Type="http://schemas.openxmlformats.org/officeDocument/2006/relationships/image" Target="../media/image76.emf" /><Relationship Id="rId4" Type="http://schemas.openxmlformats.org/officeDocument/2006/relationships/vmlDrawing" Target="../drawings/vmlDrawing58.v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1.doc" TargetMode="Internal" /><Relationship Id="rId3" Type="http://schemas.openxmlformats.org/officeDocument/2006/relationships/image" Target="../media/image77.emf" /><Relationship Id="rId4" Type="http://schemas.openxmlformats.org/officeDocument/2006/relationships/image" Target="../media/image78.png" /><Relationship Id="rId5" Type="http://schemas.openxmlformats.org/officeDocument/2006/relationships/vmlDrawing" Target="../drawings/vmlDrawing59.v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2.doc" TargetMode="Internal" /><Relationship Id="rId3" Type="http://schemas.openxmlformats.org/officeDocument/2006/relationships/image" Target="../media/image79.emf" /><Relationship Id="rId4" Type="http://schemas.openxmlformats.org/officeDocument/2006/relationships/vmlDrawing" Target="../drawings/vmlDrawing60.vm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3.doc" TargetMode="Internal" /><Relationship Id="rId3" Type="http://schemas.openxmlformats.org/officeDocument/2006/relationships/image" Target="../media/image80.emf" /><Relationship Id="rId4" Type="http://schemas.openxmlformats.org/officeDocument/2006/relationships/vmlDrawing" Target="../drawings/vmlDrawing61.v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1.png" /><Relationship Id="rId3" Type="http://schemas.openxmlformats.org/officeDocument/2006/relationships/oleObject" Target="../embeddings/oleObject64.doc" TargetMode="Internal" /><Relationship Id="rId4" Type="http://schemas.openxmlformats.org/officeDocument/2006/relationships/image" Target="../media/image82.emf" /><Relationship Id="rId5" Type="http://schemas.openxmlformats.org/officeDocument/2006/relationships/vmlDrawing" Target="../drawings/vmlDrawing62.v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5.doc" TargetMode="Internal" /><Relationship Id="rId3" Type="http://schemas.openxmlformats.org/officeDocument/2006/relationships/image" Target="../media/image83.emf" /><Relationship Id="rId4" Type="http://schemas.openxmlformats.org/officeDocument/2006/relationships/image" Target="../media/image84.png" /><Relationship Id="rId5" Type="http://schemas.openxmlformats.org/officeDocument/2006/relationships/vmlDrawing" Target="../drawings/vmlDrawing63.v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6.doc" TargetMode="Internal" /><Relationship Id="rId3" Type="http://schemas.openxmlformats.org/officeDocument/2006/relationships/image" Target="../media/image85.emf" /><Relationship Id="rId4" Type="http://schemas.openxmlformats.org/officeDocument/2006/relationships/vmlDrawing" Target="../drawings/vmlDrawing64.v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7.doc" TargetMode="Internal" /><Relationship Id="rId3" Type="http://schemas.openxmlformats.org/officeDocument/2006/relationships/image" Target="../media/image86.emf" /><Relationship Id="rId4" Type="http://schemas.openxmlformats.org/officeDocument/2006/relationships/vmlDrawing" Target="../drawings/vmlDrawing65.v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8.doc" TargetMode="Internal" /><Relationship Id="rId3" Type="http://schemas.openxmlformats.org/officeDocument/2006/relationships/image" Target="../media/image87.emf" /><Relationship Id="rId4" Type="http://schemas.openxmlformats.org/officeDocument/2006/relationships/vmlDrawing" Target="../drawings/vmlDrawing66.v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5.png" /><Relationship Id="rId3" Type="http://schemas.openxmlformats.org/officeDocument/2006/relationships/oleObject" Target="../embeddings/oleObject69.doc" TargetMode="Internal" /><Relationship Id="rId4" Type="http://schemas.openxmlformats.org/officeDocument/2006/relationships/image" Target="../media/image88.emf" /><Relationship Id="rId5" Type="http://schemas.openxmlformats.org/officeDocument/2006/relationships/vmlDrawing" Target="../drawings/vmlDrawing67.vm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0.doc" TargetMode="Internal" /><Relationship Id="rId3" Type="http://schemas.openxmlformats.org/officeDocument/2006/relationships/image" Target="../media/image89.emf" /><Relationship Id="rId4" Type="http://schemas.openxmlformats.org/officeDocument/2006/relationships/vmlDrawing" Target="../drawings/vmlDrawing68.vm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0.png" /><Relationship Id="rId3" Type="http://schemas.openxmlformats.org/officeDocument/2006/relationships/oleObject" Target="../embeddings/oleObject71.doc" TargetMode="Internal" /><Relationship Id="rId4" Type="http://schemas.openxmlformats.org/officeDocument/2006/relationships/image" Target="../media/image91.emf" /><Relationship Id="rId5" Type="http://schemas.openxmlformats.org/officeDocument/2006/relationships/image" Target="../media/image92.png" /><Relationship Id="rId6" Type="http://schemas.openxmlformats.org/officeDocument/2006/relationships/image" Target="../media/image93.png" /><Relationship Id="rId7" Type="http://schemas.openxmlformats.org/officeDocument/2006/relationships/vmlDrawing" Target="../drawings/vmlDrawing69.vml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2.doc" TargetMode="Internal" /><Relationship Id="rId3" Type="http://schemas.openxmlformats.org/officeDocument/2006/relationships/image" Target="../media/image94.emf" /><Relationship Id="rId4" Type="http://schemas.openxmlformats.org/officeDocument/2006/relationships/image" Target="../media/image95.png" /><Relationship Id="rId5" Type="http://schemas.openxmlformats.org/officeDocument/2006/relationships/image" Target="../media/image96.png" /><Relationship Id="rId6" Type="http://schemas.openxmlformats.org/officeDocument/2006/relationships/vmlDrawing" Target="../drawings/vmlDrawing70.vm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3.doc" TargetMode="Internal" /><Relationship Id="rId3" Type="http://schemas.openxmlformats.org/officeDocument/2006/relationships/image" Target="../media/image97.emf" /><Relationship Id="rId4" Type="http://schemas.openxmlformats.org/officeDocument/2006/relationships/image" Target="../media/image98.png" /><Relationship Id="rId5" Type="http://schemas.openxmlformats.org/officeDocument/2006/relationships/image" Target="../media/image99.png" /><Relationship Id="rId6" Type="http://schemas.openxmlformats.org/officeDocument/2006/relationships/vmlDrawing" Target="../drawings/vmlDrawing71.vml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4.doc" TargetMode="Internal" /><Relationship Id="rId3" Type="http://schemas.openxmlformats.org/officeDocument/2006/relationships/image" Target="../media/image100.emf" /><Relationship Id="rId4" Type="http://schemas.openxmlformats.org/officeDocument/2006/relationships/image" Target="../media/image101.png" /><Relationship Id="rId5" Type="http://schemas.openxmlformats.org/officeDocument/2006/relationships/image" Target="../media/image102.png" /><Relationship Id="rId6" Type="http://schemas.openxmlformats.org/officeDocument/2006/relationships/vmlDrawing" Target="../drawings/vmlDrawing72.vml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5.doc" TargetMode="Internal" /><Relationship Id="rId3" Type="http://schemas.openxmlformats.org/officeDocument/2006/relationships/image" Target="../media/image103.emf" /><Relationship Id="rId4" Type="http://schemas.openxmlformats.org/officeDocument/2006/relationships/image" Target="../media/image104.png" /><Relationship Id="rId5" Type="http://schemas.openxmlformats.org/officeDocument/2006/relationships/image" Target="../media/image105.png" /><Relationship Id="rId6" Type="http://schemas.openxmlformats.org/officeDocument/2006/relationships/vmlDrawing" Target="../drawings/vmlDrawing73.vml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6.png" /><Relationship Id="rId3" Type="http://schemas.openxmlformats.org/officeDocument/2006/relationships/oleObject" Target="../embeddings/oleObject76.doc" TargetMode="Internal" /><Relationship Id="rId4" Type="http://schemas.openxmlformats.org/officeDocument/2006/relationships/image" Target="../media/image107.emf" /><Relationship Id="rId5" Type="http://schemas.openxmlformats.org/officeDocument/2006/relationships/vmlDrawing" Target="../drawings/vmlDrawing74.vml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7.doc" TargetMode="Internal" /><Relationship Id="rId3" Type="http://schemas.openxmlformats.org/officeDocument/2006/relationships/image" Target="../media/image108.emf" /><Relationship Id="rId4" Type="http://schemas.openxmlformats.org/officeDocument/2006/relationships/vmlDrawing" Target="../drawings/vmlDrawing75.vml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9.png" /><Relationship Id="rId3" Type="http://schemas.openxmlformats.org/officeDocument/2006/relationships/oleObject" Target="../embeddings/oleObject78.doc" TargetMode="Internal" /><Relationship Id="rId4" Type="http://schemas.openxmlformats.org/officeDocument/2006/relationships/image" Target="../media/image110.emf" /><Relationship Id="rId5" Type="http://schemas.openxmlformats.org/officeDocument/2006/relationships/vmlDrawing" Target="../drawings/vmlDrawing76.vml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9.doc" TargetMode="Internal" /><Relationship Id="rId3" Type="http://schemas.openxmlformats.org/officeDocument/2006/relationships/image" Target="../media/image111.emf" /><Relationship Id="rId4" Type="http://schemas.openxmlformats.org/officeDocument/2006/relationships/vmlDrawing" Target="../drawings/vmlDrawing77.vml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12.png" /><Relationship Id="rId3" Type="http://schemas.openxmlformats.org/officeDocument/2006/relationships/oleObject" Target="../embeddings/oleObject80.doc" TargetMode="Internal" /><Relationship Id="rId4" Type="http://schemas.openxmlformats.org/officeDocument/2006/relationships/image" Target="../media/image113.emf" /><Relationship Id="rId5" Type="http://schemas.openxmlformats.org/officeDocument/2006/relationships/vmlDrawing" Target="../drawings/vmlDrawing78.vml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1.doc" TargetMode="Internal" /><Relationship Id="rId3" Type="http://schemas.openxmlformats.org/officeDocument/2006/relationships/image" Target="../media/image114.emf" /><Relationship Id="rId4" Type="http://schemas.openxmlformats.org/officeDocument/2006/relationships/image" Target="../media/image115.png" /><Relationship Id="rId5" Type="http://schemas.openxmlformats.org/officeDocument/2006/relationships/vmlDrawing" Target="../drawings/vmlDrawing79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1922" name="TextBox 20"/>
          <p:cNvSpPr/>
          <p:nvPr/>
        </p:nvSpPr>
        <p:spPr>
          <a:xfrm>
            <a:off x="1412875" y="2770188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　力　运动和力</a:t>
            </a:r>
            <a:endParaRPr lang="zh-CN" altLang="en-US" sz="60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9638" y="1044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71"/>
          <p:cNvSpPr/>
          <p:nvPr/>
        </p:nvSpPr>
        <p:spPr>
          <a:xfrm flipH="1">
            <a:off x="2420938" y="941388"/>
            <a:ext cx="12287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力 </a:t>
            </a:r>
            <a:endParaRPr lang="zh-CN" altLang="en-US" sz="28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graphicFrame>
        <p:nvGraphicFramePr>
          <p:cNvPr id="1026" name="对象 10272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3"/>
          <p:cNvSpPr/>
          <p:nvPr/>
        </p:nvSpPr>
        <p:spPr>
          <a:xfrm>
            <a:off x="2997200" y="1547813"/>
            <a:ext cx="18684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物体对物体 </a:t>
            </a:r>
            <a:endParaRPr lang="zh-CN" altLang="en-US"/>
          </a:p>
        </p:txBody>
      </p:sp>
      <p:sp>
        <p:nvSpPr>
          <p:cNvPr id="1030" name="矩形 10274"/>
          <p:cNvSpPr/>
          <p:nvPr/>
        </p:nvSpPr>
        <p:spPr>
          <a:xfrm>
            <a:off x="6884988" y="2124075"/>
            <a:ext cx="52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 i="1"/>
              <a:t>F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1031" name="矩形 10275"/>
          <p:cNvSpPr/>
          <p:nvPr/>
        </p:nvSpPr>
        <p:spPr>
          <a:xfrm>
            <a:off x="2420938" y="2746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牛顿 </a:t>
            </a:r>
            <a:endParaRPr lang="zh-CN" altLang="en-US"/>
          </a:p>
        </p:txBody>
      </p:sp>
      <p:sp>
        <p:nvSpPr>
          <p:cNvPr id="1032" name="矩形 10276"/>
          <p:cNvSpPr/>
          <p:nvPr/>
        </p:nvSpPr>
        <p:spPr>
          <a:xfrm>
            <a:off x="4652963" y="27003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牛 </a:t>
            </a:r>
            <a:endParaRPr lang="zh-CN" altLang="en-US"/>
          </a:p>
        </p:txBody>
      </p:sp>
      <p:sp>
        <p:nvSpPr>
          <p:cNvPr id="1033" name="矩形 10277"/>
          <p:cNvSpPr/>
          <p:nvPr/>
        </p:nvSpPr>
        <p:spPr>
          <a:xfrm>
            <a:off x="6742113" y="27003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N </a:t>
            </a:r>
            <a:endParaRPr lang="en-US" altLang="zh-CN"/>
          </a:p>
        </p:txBody>
      </p:sp>
      <p:sp>
        <p:nvSpPr>
          <p:cNvPr id="1034" name="矩形 10278"/>
          <p:cNvSpPr/>
          <p:nvPr/>
        </p:nvSpPr>
        <p:spPr>
          <a:xfrm>
            <a:off x="3860800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形状 </a:t>
            </a:r>
            <a:endParaRPr lang="zh-CN" altLang="en-US"/>
          </a:p>
        </p:txBody>
      </p:sp>
      <p:sp>
        <p:nvSpPr>
          <p:cNvPr id="1035" name="矩形 10279"/>
          <p:cNvSpPr/>
          <p:nvPr/>
        </p:nvSpPr>
        <p:spPr>
          <a:xfrm>
            <a:off x="3860800" y="4500563"/>
            <a:ext cx="1562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运动状态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  <p:bldP spid="1031" grpId="0"/>
      <p:bldP spid="1032" grpId="0"/>
      <p:bldP spid="1033" grpId="0"/>
      <p:bldP spid="1034" grpId="0"/>
      <p:bldP spid="10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1275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1276"/>
          <p:cNvSpPr/>
          <p:nvPr/>
        </p:nvSpPr>
        <p:spPr>
          <a:xfrm>
            <a:off x="3933825" y="154781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大小 </a:t>
            </a:r>
            <a:endParaRPr lang="zh-CN" altLang="en-US"/>
          </a:p>
        </p:txBody>
      </p:sp>
      <p:sp>
        <p:nvSpPr>
          <p:cNvPr id="2052" name="矩形 11277"/>
          <p:cNvSpPr/>
          <p:nvPr/>
        </p:nvSpPr>
        <p:spPr>
          <a:xfrm>
            <a:off x="5589588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方向 </a:t>
            </a:r>
            <a:endParaRPr lang="zh-CN" altLang="en-US"/>
          </a:p>
        </p:txBody>
      </p:sp>
      <p:sp>
        <p:nvSpPr>
          <p:cNvPr id="2053" name="矩形 11278"/>
          <p:cNvSpPr/>
          <p:nvPr/>
        </p:nvSpPr>
        <p:spPr>
          <a:xfrm>
            <a:off x="7029450" y="154781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作用点 </a:t>
            </a:r>
            <a:endParaRPr lang="zh-CN" altLang="en-US"/>
          </a:p>
        </p:txBody>
      </p:sp>
      <p:sp>
        <p:nvSpPr>
          <p:cNvPr id="2054" name="矩形 11279"/>
          <p:cNvSpPr/>
          <p:nvPr/>
        </p:nvSpPr>
        <p:spPr>
          <a:xfrm>
            <a:off x="5805488" y="389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相互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  <p:bldP spid="2053" grpId="0"/>
      <p:bldP spid="20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5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9638" y="13319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矩形 64520"/>
          <p:cNvSpPr/>
          <p:nvPr/>
        </p:nvSpPr>
        <p:spPr>
          <a:xfrm>
            <a:off x="2233613" y="1225550"/>
            <a:ext cx="347503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弹力、重力、摩擦力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3074" name="对象 64521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矩形 64522"/>
          <p:cNvSpPr/>
          <p:nvPr/>
        </p:nvSpPr>
        <p:spPr>
          <a:xfrm>
            <a:off x="5661025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形变 </a:t>
            </a:r>
            <a:endParaRPr lang="zh-CN" altLang="en-US"/>
          </a:p>
        </p:txBody>
      </p:sp>
      <p:sp>
        <p:nvSpPr>
          <p:cNvPr id="3078" name="矩形 64523"/>
          <p:cNvSpPr/>
          <p:nvPr/>
        </p:nvSpPr>
        <p:spPr>
          <a:xfrm>
            <a:off x="3717925" y="363696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弹性形变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8" name="对象 164867"/>
          <p:cNvGraphicFramePr/>
          <p:nvPr/>
        </p:nvGraphicFramePr>
        <p:xfrm>
          <a:off x="188913" y="684213"/>
          <a:ext cx="11472862" cy="5708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11472862" imgH="5708650" progId="Word.Document.8">
                  <p:embed/>
                </p:oleObj>
              </mc:Choice>
              <mc:Fallback>
                <p:oleObj r:id="rId2" imgW="11472862" imgH="5708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8913" y="684213"/>
                        <a:ext cx="11472862" cy="570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矩形 164868"/>
          <p:cNvSpPr/>
          <p:nvPr/>
        </p:nvSpPr>
        <p:spPr>
          <a:xfrm>
            <a:off x="9118600" y="11160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长 </a:t>
            </a:r>
            <a:endParaRPr lang="zh-CN" altLang="en-US"/>
          </a:p>
        </p:txBody>
      </p:sp>
      <p:sp>
        <p:nvSpPr>
          <p:cNvPr id="4100" name="矩形 164869"/>
          <p:cNvSpPr/>
          <p:nvPr/>
        </p:nvSpPr>
        <p:spPr>
          <a:xfrm>
            <a:off x="5157788" y="262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量程 </a:t>
            </a:r>
            <a:endParaRPr lang="zh-CN" altLang="en-US"/>
          </a:p>
        </p:txBody>
      </p:sp>
      <p:sp>
        <p:nvSpPr>
          <p:cNvPr id="4101" name="矩形 164870"/>
          <p:cNvSpPr/>
          <p:nvPr/>
        </p:nvSpPr>
        <p:spPr>
          <a:xfrm>
            <a:off x="6742113" y="26289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分度值 </a:t>
            </a:r>
            <a:endParaRPr lang="zh-CN" altLang="en-US"/>
          </a:p>
        </p:txBody>
      </p:sp>
      <p:sp>
        <p:nvSpPr>
          <p:cNvPr id="4102" name="矩形 164871"/>
          <p:cNvSpPr/>
          <p:nvPr/>
        </p:nvSpPr>
        <p:spPr>
          <a:xfrm>
            <a:off x="7461250" y="414020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一致 </a:t>
            </a:r>
            <a:endParaRPr lang="zh-CN" altLang="en-US"/>
          </a:p>
        </p:txBody>
      </p:sp>
      <p:sp>
        <p:nvSpPr>
          <p:cNvPr id="4103" name="矩形 164872"/>
          <p:cNvSpPr/>
          <p:nvPr/>
        </p:nvSpPr>
        <p:spPr>
          <a:xfrm>
            <a:off x="693738" y="56530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垂直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  <p:bldP spid="4101" grpId="0"/>
      <p:bldP spid="4102" grpId="0"/>
      <p:bldP spid="41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2" name="对象 165890"/>
          <p:cNvGraphicFramePr/>
          <p:nvPr/>
        </p:nvGraphicFramePr>
        <p:xfrm>
          <a:off x="301625" y="684213"/>
          <a:ext cx="11582400" cy="53451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11582400" imgH="5345112" progId="Word.Document.8">
                  <p:embed/>
                </p:oleObj>
              </mc:Choice>
              <mc:Fallback>
                <p:oleObj r:id="rId2" imgW="11582400" imgH="53451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84213"/>
                        <a:ext cx="11582400" cy="5345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矩形 165891"/>
          <p:cNvSpPr/>
          <p:nvPr/>
        </p:nvSpPr>
        <p:spPr>
          <a:xfrm>
            <a:off x="10271125" y="1330325"/>
            <a:ext cx="4968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G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5124" name="矩形 165892"/>
          <p:cNvSpPr/>
          <p:nvPr/>
        </p:nvSpPr>
        <p:spPr>
          <a:xfrm>
            <a:off x="8218488" y="2427288"/>
            <a:ext cx="666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mg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5125" name="矩形 165893"/>
          <p:cNvSpPr/>
          <p:nvPr/>
        </p:nvSpPr>
        <p:spPr>
          <a:xfrm>
            <a:off x="2478088" y="365125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竖直向下 </a:t>
            </a:r>
            <a:endParaRPr lang="zh-CN" altLang="en-US"/>
          </a:p>
        </p:txBody>
      </p:sp>
      <p:sp>
        <p:nvSpPr>
          <p:cNvPr id="5126" name="矩形 165894"/>
          <p:cNvSpPr/>
          <p:nvPr/>
        </p:nvSpPr>
        <p:spPr>
          <a:xfrm>
            <a:off x="6310313" y="42132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重心 </a:t>
            </a:r>
            <a:endParaRPr lang="zh-CN" altLang="en-US"/>
          </a:p>
        </p:txBody>
      </p:sp>
      <p:sp>
        <p:nvSpPr>
          <p:cNvPr id="5127" name="矩形 165895"/>
          <p:cNvSpPr/>
          <p:nvPr/>
        </p:nvSpPr>
        <p:spPr>
          <a:xfrm>
            <a:off x="1844675" y="486092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几何中心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/>
      <p:bldP spid="51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6" name="对象 167939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7" name="矩形 167940"/>
          <p:cNvSpPr/>
          <p:nvPr/>
        </p:nvSpPr>
        <p:spPr>
          <a:xfrm>
            <a:off x="547688" y="27717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相对运动 </a:t>
            </a:r>
            <a:endParaRPr lang="zh-CN" altLang="en-US"/>
          </a:p>
        </p:txBody>
      </p:sp>
      <p:sp>
        <p:nvSpPr>
          <p:cNvPr id="6148" name="矩形 167941"/>
          <p:cNvSpPr/>
          <p:nvPr/>
        </p:nvSpPr>
        <p:spPr>
          <a:xfrm>
            <a:off x="5373688" y="33512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相反 </a:t>
            </a:r>
            <a:endParaRPr lang="zh-CN" altLang="en-US"/>
          </a:p>
        </p:txBody>
      </p:sp>
      <p:sp>
        <p:nvSpPr>
          <p:cNvPr id="6149" name="矩形 167942"/>
          <p:cNvSpPr/>
          <p:nvPr/>
        </p:nvSpPr>
        <p:spPr>
          <a:xfrm>
            <a:off x="8613775" y="45005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6150" name="矩形 167943"/>
          <p:cNvSpPr/>
          <p:nvPr/>
        </p:nvSpPr>
        <p:spPr>
          <a:xfrm>
            <a:off x="7318375" y="50768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对象 168961"/>
          <p:cNvGraphicFramePr/>
          <p:nvPr/>
        </p:nvGraphicFramePr>
        <p:xfrm>
          <a:off x="225425" y="1768475"/>
          <a:ext cx="11734800" cy="3302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734800" imgH="3302000" progId="Word.Document.8">
                  <p:embed/>
                </p:oleObj>
              </mc:Choice>
              <mc:Fallback>
                <p:oleObj r:id="rId2" imgW="11734800" imgH="3302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768475"/>
                        <a:ext cx="11734800" cy="330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矩形 168962"/>
          <p:cNvSpPr/>
          <p:nvPr/>
        </p:nvSpPr>
        <p:spPr>
          <a:xfrm>
            <a:off x="2082800" y="2890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 </a:t>
            </a:r>
            <a:endParaRPr lang="zh-CN" altLang="en-US"/>
          </a:p>
        </p:txBody>
      </p:sp>
      <p:sp>
        <p:nvSpPr>
          <p:cNvPr id="7172" name="矩形 168963"/>
          <p:cNvSpPr/>
          <p:nvPr/>
        </p:nvSpPr>
        <p:spPr>
          <a:xfrm>
            <a:off x="1069975" y="377983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增大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4" name="对象 169985"/>
          <p:cNvGraphicFramePr/>
          <p:nvPr/>
        </p:nvGraphicFramePr>
        <p:xfrm>
          <a:off x="225425" y="1465263"/>
          <a:ext cx="11734800" cy="39100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1734800" imgH="3910012" progId="Word.Document.8">
                  <p:embed/>
                </p:oleObj>
              </mc:Choice>
              <mc:Fallback>
                <p:oleObj r:id="rId2" imgW="11734800" imgH="39100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465263"/>
                        <a:ext cx="11734800" cy="3910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矩形 169986"/>
          <p:cNvSpPr/>
          <p:nvPr/>
        </p:nvSpPr>
        <p:spPr>
          <a:xfrm>
            <a:off x="1268413" y="219551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减小 </a:t>
            </a:r>
            <a:endParaRPr lang="zh-CN" altLang="en-US"/>
          </a:p>
        </p:txBody>
      </p:sp>
      <p:sp>
        <p:nvSpPr>
          <p:cNvPr id="8196" name="矩形 169987"/>
          <p:cNvSpPr/>
          <p:nvPr/>
        </p:nvSpPr>
        <p:spPr>
          <a:xfrm>
            <a:off x="1125538" y="3060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171009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171010"/>
          <p:cNvSpPr/>
          <p:nvPr/>
        </p:nvSpPr>
        <p:spPr>
          <a:xfrm>
            <a:off x="7245350" y="42116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二力平衡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3" name="图片 72705" descr="考点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2096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72720"/>
          <p:cNvSpPr/>
          <p:nvPr/>
        </p:nvSpPr>
        <p:spPr>
          <a:xfrm>
            <a:off x="2205038" y="1157288"/>
            <a:ext cx="24034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牛顿第一定律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0242" name="对象 72721"/>
          <p:cNvGraphicFramePr/>
          <p:nvPr/>
        </p:nvGraphicFramePr>
        <p:xfrm>
          <a:off x="265113" y="1905000"/>
          <a:ext cx="11463337" cy="35258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3" imgW="11463337" imgH="3525838" progId="Word.Document.8">
                  <p:embed/>
                </p:oleObj>
              </mc:Choice>
              <mc:Fallback>
                <p:oleObj r:id="rId3" imgW="11463337" imgH="35258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5113" y="1905000"/>
                        <a:ext cx="11463337" cy="3525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5" name="矩形 72722"/>
          <p:cNvSpPr/>
          <p:nvPr/>
        </p:nvSpPr>
        <p:spPr>
          <a:xfrm>
            <a:off x="4725988" y="1836738"/>
            <a:ext cx="30178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在没有受到力的作用 </a:t>
            </a:r>
            <a:endParaRPr lang="zh-CN" altLang="en-US"/>
          </a:p>
        </p:txBody>
      </p:sp>
      <p:sp>
        <p:nvSpPr>
          <p:cNvPr id="10246" name="矩形 72723"/>
          <p:cNvSpPr/>
          <p:nvPr/>
        </p:nvSpPr>
        <p:spPr>
          <a:xfrm>
            <a:off x="9766300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静止 </a:t>
            </a:r>
            <a:endParaRPr lang="zh-CN" altLang="en-US"/>
          </a:p>
        </p:txBody>
      </p:sp>
      <p:sp>
        <p:nvSpPr>
          <p:cNvPr id="10247" name="矩形 72724"/>
          <p:cNvSpPr/>
          <p:nvPr/>
        </p:nvSpPr>
        <p:spPr>
          <a:xfrm>
            <a:off x="403225" y="2459038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匀速直线运动 </a:t>
            </a:r>
            <a:endParaRPr lang="zh-CN" altLang="en-US"/>
          </a:p>
        </p:txBody>
      </p:sp>
      <p:sp>
        <p:nvSpPr>
          <p:cNvPr id="10248" name="矩形 72725"/>
          <p:cNvSpPr/>
          <p:nvPr/>
        </p:nvSpPr>
        <p:spPr>
          <a:xfrm>
            <a:off x="3789363" y="3635375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原来运动状态 </a:t>
            </a:r>
            <a:endParaRPr lang="zh-CN" altLang="en-US"/>
          </a:p>
        </p:txBody>
      </p:sp>
      <p:sp>
        <p:nvSpPr>
          <p:cNvPr id="10249" name="矩形 72726"/>
          <p:cNvSpPr/>
          <p:nvPr/>
        </p:nvSpPr>
        <p:spPr>
          <a:xfrm>
            <a:off x="6094413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质量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  <p:bldP spid="10247" grpId="0"/>
      <p:bldP spid="10248" grpId="0"/>
      <p:bldP spid="102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74818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91" name="图片 737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4763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73738"/>
          <p:cNvSpPr/>
          <p:nvPr/>
        </p:nvSpPr>
        <p:spPr>
          <a:xfrm>
            <a:off x="2135188" y="1431925"/>
            <a:ext cx="1689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二力平衡</a:t>
            </a:r>
            <a:r>
              <a:rPr lang="zh-CN" altLang="en-US">
                <a:ea typeface="黑体" pitchFamily="49" charset="-122"/>
              </a:rPr>
              <a:t> </a:t>
            </a:r>
            <a:endParaRPr lang="zh-CN" altLang="en-US">
              <a:ea typeface="黑体" panose="02010609060101010101" pitchFamily="49" charset="-122"/>
            </a:endParaRPr>
          </a:p>
        </p:txBody>
      </p:sp>
      <p:graphicFrame>
        <p:nvGraphicFramePr>
          <p:cNvPr id="12290" name="对象 73739"/>
          <p:cNvGraphicFramePr/>
          <p:nvPr/>
        </p:nvGraphicFramePr>
        <p:xfrm>
          <a:off x="298450" y="2233613"/>
          <a:ext cx="11472863" cy="23479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3" imgW="11472863" imgH="2347912" progId="Word.Document.8">
                  <p:embed/>
                </p:oleObj>
              </mc:Choice>
              <mc:Fallback>
                <p:oleObj r:id="rId3" imgW="11472863" imgH="23479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8450" y="2233613"/>
                        <a:ext cx="11472863" cy="2347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3" name="矩形 73740"/>
          <p:cNvSpPr/>
          <p:nvPr/>
        </p:nvSpPr>
        <p:spPr>
          <a:xfrm>
            <a:off x="7821613" y="21955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静止 </a:t>
            </a:r>
            <a:endParaRPr lang="zh-CN" altLang="en-US"/>
          </a:p>
        </p:txBody>
      </p:sp>
      <p:sp>
        <p:nvSpPr>
          <p:cNvPr id="12294" name="矩形 73741"/>
          <p:cNvSpPr/>
          <p:nvPr/>
        </p:nvSpPr>
        <p:spPr>
          <a:xfrm>
            <a:off x="9477375" y="219551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匀速直线运动 </a:t>
            </a:r>
            <a:endParaRPr lang="zh-CN" altLang="en-US"/>
          </a:p>
        </p:txBody>
      </p:sp>
      <p:sp>
        <p:nvSpPr>
          <p:cNvPr id="12295" name="矩形 73742"/>
          <p:cNvSpPr/>
          <p:nvPr/>
        </p:nvSpPr>
        <p:spPr>
          <a:xfrm>
            <a:off x="4940300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同一 </a:t>
            </a:r>
            <a:endParaRPr lang="zh-CN" altLang="en-US"/>
          </a:p>
        </p:txBody>
      </p:sp>
      <p:sp>
        <p:nvSpPr>
          <p:cNvPr id="12296" name="矩形 73743"/>
          <p:cNvSpPr/>
          <p:nvPr/>
        </p:nvSpPr>
        <p:spPr>
          <a:xfrm>
            <a:off x="9982200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相等 </a:t>
            </a:r>
            <a:endParaRPr lang="zh-CN" altLang="en-US"/>
          </a:p>
        </p:txBody>
      </p:sp>
      <p:sp>
        <p:nvSpPr>
          <p:cNvPr id="12297" name="矩形 73744"/>
          <p:cNvSpPr/>
          <p:nvPr/>
        </p:nvSpPr>
        <p:spPr>
          <a:xfrm>
            <a:off x="693738" y="389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相反 </a:t>
            </a:r>
            <a:endParaRPr lang="zh-CN" altLang="en-US"/>
          </a:p>
        </p:txBody>
      </p:sp>
      <p:sp>
        <p:nvSpPr>
          <p:cNvPr id="12298" name="矩形 73745"/>
          <p:cNvSpPr/>
          <p:nvPr/>
        </p:nvSpPr>
        <p:spPr>
          <a:xfrm>
            <a:off x="3860800" y="3924300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同一条直线上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  <p:bldP spid="12296" grpId="0"/>
      <p:bldP spid="12297" grpId="0"/>
      <p:bldP spid="1229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76853"/>
          <p:cNvGraphicFramePr/>
          <p:nvPr/>
        </p:nvGraphicFramePr>
        <p:xfrm>
          <a:off x="225425" y="501650"/>
          <a:ext cx="11723688" cy="5842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723688" imgH="5842000" progId="Word.Document.8">
                  <p:embed/>
                </p:oleObj>
              </mc:Choice>
              <mc:Fallback>
                <p:oleObj r:id="rId2" imgW="11723688" imgH="5842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501650"/>
                        <a:ext cx="11723688" cy="584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图片 768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4513" y="3228975"/>
            <a:ext cx="3070225" cy="2628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76855"/>
          <p:cNvSpPr/>
          <p:nvPr/>
        </p:nvSpPr>
        <p:spPr>
          <a:xfrm>
            <a:off x="8399463" y="21986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形状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152578"/>
          <p:cNvGraphicFramePr/>
          <p:nvPr/>
        </p:nvGraphicFramePr>
        <p:xfrm>
          <a:off x="233363" y="819150"/>
          <a:ext cx="11725275" cy="51911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725275" imgH="5191125" progId="Word.Document.8">
                  <p:embed/>
                </p:oleObj>
              </mc:Choice>
              <mc:Fallback>
                <p:oleObj r:id="rId2" imgW="11725275" imgH="51911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3363" y="819150"/>
                        <a:ext cx="11725275" cy="5191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9" name="矩形 152579"/>
          <p:cNvSpPr/>
          <p:nvPr/>
        </p:nvSpPr>
        <p:spPr>
          <a:xfrm>
            <a:off x="3262313" y="19367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形状 </a:t>
            </a:r>
            <a:endParaRPr lang="zh-CN" altLang="en-US"/>
          </a:p>
        </p:txBody>
      </p:sp>
      <p:sp>
        <p:nvSpPr>
          <p:cNvPr id="14340" name="矩形 152580"/>
          <p:cNvSpPr/>
          <p:nvPr/>
        </p:nvSpPr>
        <p:spPr>
          <a:xfrm>
            <a:off x="8670925" y="25368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方向 </a:t>
            </a:r>
            <a:endParaRPr lang="zh-CN" altLang="en-US"/>
          </a:p>
        </p:txBody>
      </p:sp>
      <p:sp>
        <p:nvSpPr>
          <p:cNvPr id="14341" name="矩形 152581"/>
          <p:cNvSpPr/>
          <p:nvPr/>
        </p:nvSpPr>
        <p:spPr>
          <a:xfrm>
            <a:off x="7339013" y="31146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运动状态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153602"/>
          <p:cNvGraphicFramePr/>
          <p:nvPr/>
        </p:nvGraphicFramePr>
        <p:xfrm>
          <a:off x="230188" y="1036638"/>
          <a:ext cx="11725275" cy="4765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11725275" imgH="4765675" progId="Word.Document.8">
                  <p:embed/>
                </p:oleObj>
              </mc:Choice>
              <mc:Fallback>
                <p:oleObj r:id="rId2" imgW="11725275" imgH="4765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1036638"/>
                        <a:ext cx="11725275" cy="4765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矩形 153603"/>
          <p:cNvSpPr/>
          <p:nvPr/>
        </p:nvSpPr>
        <p:spPr>
          <a:xfrm>
            <a:off x="8902700" y="15478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  <p:sp>
        <p:nvSpPr>
          <p:cNvPr id="15364" name="矩形 153604"/>
          <p:cNvSpPr/>
          <p:nvPr/>
        </p:nvSpPr>
        <p:spPr>
          <a:xfrm>
            <a:off x="8831263" y="213518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作用点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54628"/>
          <p:cNvGraphicFramePr/>
          <p:nvPr/>
        </p:nvGraphicFramePr>
        <p:xfrm>
          <a:off x="233363" y="579438"/>
          <a:ext cx="11725275" cy="56800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725275" imgH="5680075" progId="Word.Document.8">
                  <p:embed/>
                </p:oleObj>
              </mc:Choice>
              <mc:Fallback>
                <p:oleObj r:id="rId2" imgW="11725275" imgH="56800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3363" y="579438"/>
                        <a:ext cx="11725275" cy="5680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矩形 154630"/>
          <p:cNvSpPr/>
          <p:nvPr/>
        </p:nvSpPr>
        <p:spPr>
          <a:xfrm>
            <a:off x="1724025" y="16922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相反 </a:t>
            </a:r>
            <a:endParaRPr lang="zh-CN" altLang="en-US"/>
          </a:p>
        </p:txBody>
      </p:sp>
      <p:sp>
        <p:nvSpPr>
          <p:cNvPr id="16388" name="矩形 154631"/>
          <p:cNvSpPr/>
          <p:nvPr/>
        </p:nvSpPr>
        <p:spPr>
          <a:xfrm>
            <a:off x="1843088" y="29114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运动状态 </a:t>
            </a:r>
            <a:endParaRPr lang="zh-CN" altLang="en-US"/>
          </a:p>
        </p:txBody>
      </p:sp>
      <p:sp>
        <p:nvSpPr>
          <p:cNvPr id="16389" name="矩形 154632"/>
          <p:cNvSpPr/>
          <p:nvPr/>
        </p:nvSpPr>
        <p:spPr>
          <a:xfrm>
            <a:off x="6807200" y="2844800"/>
            <a:ext cx="27876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力的作用是相互的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176131"/>
          <p:cNvGraphicFramePr/>
          <p:nvPr/>
        </p:nvGraphicFramePr>
        <p:xfrm>
          <a:off x="228600" y="752475"/>
          <a:ext cx="11734800" cy="5324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11734800" imgH="5324475" progId="Word.Document.8">
                  <p:embed/>
                </p:oleObj>
              </mc:Choice>
              <mc:Fallback>
                <p:oleObj r:id="rId2" imgW="11734800" imgH="5324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752475"/>
                        <a:ext cx="11734800" cy="5324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矩形 176132"/>
          <p:cNvSpPr/>
          <p:nvPr/>
        </p:nvSpPr>
        <p:spPr>
          <a:xfrm>
            <a:off x="9031288" y="12747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形状 </a:t>
            </a:r>
            <a:endParaRPr lang="zh-CN" altLang="en-US"/>
          </a:p>
        </p:txBody>
      </p:sp>
      <p:sp>
        <p:nvSpPr>
          <p:cNvPr id="17412" name="矩形 176133"/>
          <p:cNvSpPr/>
          <p:nvPr/>
        </p:nvSpPr>
        <p:spPr>
          <a:xfrm>
            <a:off x="5300663" y="1836738"/>
            <a:ext cx="30940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重力势能转化为动能 </a:t>
            </a:r>
            <a:endParaRPr lang="zh-CN" altLang="en-US"/>
          </a:p>
        </p:txBody>
      </p:sp>
      <p:sp>
        <p:nvSpPr>
          <p:cNvPr id="17413" name="矩形 176134"/>
          <p:cNvSpPr/>
          <p:nvPr/>
        </p:nvSpPr>
        <p:spPr>
          <a:xfrm>
            <a:off x="2133600" y="2484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178177"/>
          <p:cNvGraphicFramePr/>
          <p:nvPr/>
        </p:nvGraphicFramePr>
        <p:xfrm>
          <a:off x="260350" y="1044575"/>
          <a:ext cx="11734800" cy="47736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11734800" imgH="4773613" progId="Word.Document.8">
                  <p:embed/>
                </p:oleObj>
              </mc:Choice>
              <mc:Fallback>
                <p:oleObj r:id="rId2" imgW="11734800" imgH="47736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1044575"/>
                        <a:ext cx="11734800" cy="4773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矩形 178178"/>
          <p:cNvSpPr/>
          <p:nvPr/>
        </p:nvSpPr>
        <p:spPr>
          <a:xfrm>
            <a:off x="3141663" y="2124075"/>
            <a:ext cx="4013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重力的方向总是竖直向下的 </a:t>
            </a:r>
            <a:endParaRPr lang="zh-CN" altLang="en-US"/>
          </a:p>
        </p:txBody>
      </p:sp>
      <p:sp>
        <p:nvSpPr>
          <p:cNvPr id="18436" name="矩形 178179"/>
          <p:cNvSpPr/>
          <p:nvPr/>
        </p:nvSpPr>
        <p:spPr>
          <a:xfrm>
            <a:off x="3141663" y="27717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平衡力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177154"/>
          <p:cNvGraphicFramePr/>
          <p:nvPr/>
        </p:nvGraphicFramePr>
        <p:xfrm>
          <a:off x="190500" y="971550"/>
          <a:ext cx="11734800" cy="4895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734800" imgH="4895850" progId="Word.Document.8">
                  <p:embed/>
                </p:oleObj>
              </mc:Choice>
              <mc:Fallback>
                <p:oleObj r:id="rId2" imgW="11734800" imgH="4895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500" y="971550"/>
                        <a:ext cx="11734800" cy="4895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矩形 177155"/>
          <p:cNvSpPr/>
          <p:nvPr/>
        </p:nvSpPr>
        <p:spPr>
          <a:xfrm>
            <a:off x="9766300" y="14763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增大压力 </a:t>
            </a:r>
            <a:endParaRPr lang="zh-CN" altLang="en-US"/>
          </a:p>
        </p:txBody>
      </p:sp>
      <p:sp>
        <p:nvSpPr>
          <p:cNvPr id="19460" name="矩形 177156"/>
          <p:cNvSpPr/>
          <p:nvPr/>
        </p:nvSpPr>
        <p:spPr>
          <a:xfrm>
            <a:off x="7318375" y="2052638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增大接触面的粗糙程度 </a:t>
            </a:r>
            <a:endParaRPr lang="zh-CN" altLang="en-US"/>
          </a:p>
        </p:txBody>
      </p:sp>
      <p:sp>
        <p:nvSpPr>
          <p:cNvPr id="19461" name="矩形 177157"/>
          <p:cNvSpPr/>
          <p:nvPr/>
        </p:nvSpPr>
        <p:spPr>
          <a:xfrm>
            <a:off x="7881938" y="2651125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减小接触面的粗糙程度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  <p:bldP spid="194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179201"/>
          <p:cNvGraphicFramePr/>
          <p:nvPr/>
        </p:nvGraphicFramePr>
        <p:xfrm>
          <a:off x="260350" y="828675"/>
          <a:ext cx="11734800" cy="5118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734800" imgH="5118100" progId="Word.Document.8">
                  <p:embed/>
                </p:oleObj>
              </mc:Choice>
              <mc:Fallback>
                <p:oleObj r:id="rId2" imgW="11734800" imgH="5118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828675"/>
                        <a:ext cx="11734800" cy="5118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矩形 179202"/>
          <p:cNvSpPr/>
          <p:nvPr/>
        </p:nvSpPr>
        <p:spPr>
          <a:xfrm>
            <a:off x="3871913" y="19907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锤柄 </a:t>
            </a:r>
            <a:endParaRPr lang="zh-CN" altLang="en-US"/>
          </a:p>
        </p:txBody>
      </p:sp>
      <p:sp>
        <p:nvSpPr>
          <p:cNvPr id="20484" name="矩形 179203"/>
          <p:cNvSpPr/>
          <p:nvPr/>
        </p:nvSpPr>
        <p:spPr>
          <a:xfrm>
            <a:off x="7553325" y="1954213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惯性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180225"/>
          <p:cNvGraphicFramePr/>
          <p:nvPr/>
        </p:nvGraphicFramePr>
        <p:xfrm>
          <a:off x="225425" y="627063"/>
          <a:ext cx="11734800" cy="55864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734800" imgH="5586412" progId="Word.Document.8">
                  <p:embed/>
                </p:oleObj>
              </mc:Choice>
              <mc:Fallback>
                <p:oleObj r:id="rId2" imgW="11734800" imgH="55864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627063"/>
                        <a:ext cx="11734800" cy="5586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7" name="矩形 180226"/>
          <p:cNvSpPr/>
          <p:nvPr/>
        </p:nvSpPr>
        <p:spPr>
          <a:xfrm>
            <a:off x="3644900" y="17637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惯性 </a:t>
            </a:r>
            <a:endParaRPr lang="zh-CN" altLang="en-US"/>
          </a:p>
        </p:txBody>
      </p:sp>
      <p:sp>
        <p:nvSpPr>
          <p:cNvPr id="21508" name="矩形 180227"/>
          <p:cNvSpPr/>
          <p:nvPr/>
        </p:nvSpPr>
        <p:spPr>
          <a:xfrm>
            <a:off x="1196975" y="23399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181251"/>
          <p:cNvGraphicFramePr/>
          <p:nvPr/>
        </p:nvGraphicFramePr>
        <p:xfrm>
          <a:off x="220663" y="1125538"/>
          <a:ext cx="11733212" cy="4592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733212" imgH="4592637" progId="Word.Document.8">
                  <p:embed/>
                </p:oleObj>
              </mc:Choice>
              <mc:Fallback>
                <p:oleObj r:id="rId2" imgW="11733212" imgH="45926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0663" y="1125538"/>
                        <a:ext cx="11733212" cy="4592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矩形 181252"/>
          <p:cNvSpPr/>
          <p:nvPr/>
        </p:nvSpPr>
        <p:spPr>
          <a:xfrm>
            <a:off x="2492375" y="2266950"/>
            <a:ext cx="1562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运动状态 </a:t>
            </a:r>
            <a:endParaRPr lang="zh-CN" altLang="en-US"/>
          </a:p>
        </p:txBody>
      </p:sp>
      <p:sp>
        <p:nvSpPr>
          <p:cNvPr id="22532" name="矩形 181253"/>
          <p:cNvSpPr/>
          <p:nvPr/>
        </p:nvSpPr>
        <p:spPr>
          <a:xfrm>
            <a:off x="8181975" y="22240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惯性 </a:t>
            </a:r>
            <a:endParaRPr lang="zh-CN" altLang="en-US"/>
          </a:p>
        </p:txBody>
      </p:sp>
      <p:sp>
        <p:nvSpPr>
          <p:cNvPr id="22533" name="矩形 181254"/>
          <p:cNvSpPr/>
          <p:nvPr/>
        </p:nvSpPr>
        <p:spPr>
          <a:xfrm>
            <a:off x="2133600" y="2844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80906"/>
          <p:cNvGraphicFramePr/>
          <p:nvPr/>
        </p:nvGraphicFramePr>
        <p:xfrm>
          <a:off x="119063" y="327025"/>
          <a:ext cx="11471275" cy="2698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471275" imgH="2698750" progId="Word.Document.8">
                  <p:embed/>
                </p:oleObj>
              </mc:Choice>
              <mc:Fallback>
                <p:oleObj r:id="rId2" imgW="11471275" imgH="2698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9063" y="327025"/>
                        <a:ext cx="11471275" cy="2698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5" name="图片 809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450" y="3286125"/>
            <a:ext cx="2692400" cy="173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6" name="图片 80911"/>
          <p:cNvPicPr>
            <a:picLocks noChangeAspect="1"/>
          </p:cNvPicPr>
          <p:nvPr/>
        </p:nvPicPr>
        <p:blipFill>
          <a:blip r:embed="rId5"/>
          <a:srcRect b="15006"/>
          <a:stretch>
            <a:fillRect/>
          </a:stretch>
        </p:blipFill>
        <p:spPr>
          <a:xfrm>
            <a:off x="6745288" y="3286125"/>
            <a:ext cx="3035300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79877"/>
          <p:cNvGraphicFramePr/>
          <p:nvPr/>
        </p:nvGraphicFramePr>
        <p:xfrm>
          <a:off x="196850" y="679450"/>
          <a:ext cx="11464925" cy="5156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464925" imgH="5156200" progId="Word.Document.8">
                  <p:embed/>
                </p:oleObj>
              </mc:Choice>
              <mc:Fallback>
                <p:oleObj r:id="rId2" imgW="11464925" imgH="5156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6850" y="679450"/>
                        <a:ext cx="11464925" cy="5156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579" name="图片 79878"/>
          <p:cNvPicPr>
            <a:picLocks noChangeAspect="1"/>
          </p:cNvPicPr>
          <p:nvPr/>
        </p:nvPicPr>
        <p:blipFill>
          <a:blip r:embed="rId4"/>
          <a:srcRect b="15715"/>
          <a:stretch>
            <a:fillRect/>
          </a:stretch>
        </p:blipFill>
        <p:spPr>
          <a:xfrm>
            <a:off x="6237288" y="3195638"/>
            <a:ext cx="1652587" cy="22494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0" name="图片 79879"/>
          <p:cNvPicPr>
            <a:picLocks noChangeAspect="1"/>
          </p:cNvPicPr>
          <p:nvPr/>
        </p:nvPicPr>
        <p:blipFill>
          <a:blip r:embed="rId5"/>
          <a:srcRect b="15602"/>
          <a:stretch>
            <a:fillRect/>
          </a:stretch>
        </p:blipFill>
        <p:spPr>
          <a:xfrm>
            <a:off x="8253413" y="3225800"/>
            <a:ext cx="3159125" cy="22304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82948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155651"/>
          <p:cNvGraphicFramePr/>
          <p:nvPr/>
        </p:nvGraphicFramePr>
        <p:xfrm>
          <a:off x="117475" y="684213"/>
          <a:ext cx="11591925" cy="17224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91925" imgH="1722437" progId="Word.Document.8">
                  <p:embed/>
                </p:oleObj>
              </mc:Choice>
              <mc:Fallback>
                <p:oleObj r:id="rId2" imgW="11591925" imgH="17224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7475" y="684213"/>
                        <a:ext cx="11591925" cy="1722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628" name="图片 1556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6025" y="2795588"/>
            <a:ext cx="2671763" cy="22510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6627" name="对象 155653"/>
          <p:cNvGraphicFramePr/>
          <p:nvPr/>
        </p:nvGraphicFramePr>
        <p:xfrm>
          <a:off x="7335838" y="2867025"/>
          <a:ext cx="2619375" cy="22558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5" imgW="2619375" imgH="2255838" progId="Word.Document.8">
                  <p:embed/>
                </p:oleObj>
              </mc:Choice>
              <mc:Fallback>
                <p:oleObj r:id="rId5" imgW="2619375" imgH="22558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35838" y="2867025"/>
                        <a:ext cx="2619375" cy="2255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156674"/>
          <p:cNvGraphicFramePr/>
          <p:nvPr/>
        </p:nvGraphicFramePr>
        <p:xfrm>
          <a:off x="333375" y="8286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3375" y="8286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51" name="图片 15667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8263" y="1979613"/>
            <a:ext cx="3533775" cy="2286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2" name="图片 15667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5850" y="1593850"/>
            <a:ext cx="3513138" cy="26543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157699"/>
          <p:cNvGraphicFramePr/>
          <p:nvPr/>
        </p:nvGraphicFramePr>
        <p:xfrm>
          <a:off x="301625" y="1460500"/>
          <a:ext cx="11582400" cy="3917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82400" imgH="3917950" progId="Word.Document.8">
                  <p:embed/>
                </p:oleObj>
              </mc:Choice>
              <mc:Fallback>
                <p:oleObj r:id="rId2" imgW="11582400" imgH="3917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60500"/>
                        <a:ext cx="11582400" cy="3917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矩形 157700"/>
          <p:cNvSpPr/>
          <p:nvPr/>
        </p:nvSpPr>
        <p:spPr>
          <a:xfrm>
            <a:off x="8542338" y="2411413"/>
            <a:ext cx="5572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158722"/>
          <p:cNvGraphicFramePr/>
          <p:nvPr/>
        </p:nvGraphicFramePr>
        <p:xfrm>
          <a:off x="296863" y="1668463"/>
          <a:ext cx="11591925" cy="3502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591925" imgH="3502025" progId="Word.Document.8">
                  <p:embed/>
                </p:oleObj>
              </mc:Choice>
              <mc:Fallback>
                <p:oleObj r:id="rId2" imgW="11591925" imgH="35020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68463"/>
                        <a:ext cx="11591925" cy="3502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158723"/>
          <p:cNvSpPr/>
          <p:nvPr/>
        </p:nvSpPr>
        <p:spPr>
          <a:xfrm>
            <a:off x="5516563" y="2195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160770"/>
          <p:cNvGraphicFramePr/>
          <p:nvPr/>
        </p:nvGraphicFramePr>
        <p:xfrm>
          <a:off x="341313" y="401638"/>
          <a:ext cx="11463337" cy="55260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463337" imgH="5526087" progId="Word.Document.8">
                  <p:embed/>
                </p:oleObj>
              </mc:Choice>
              <mc:Fallback>
                <p:oleObj r:id="rId2" imgW="11463337" imgH="55260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1313" y="401638"/>
                        <a:ext cx="11463337" cy="5526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3" name="矩形 160772"/>
          <p:cNvSpPr/>
          <p:nvPr/>
        </p:nvSpPr>
        <p:spPr>
          <a:xfrm>
            <a:off x="3789363" y="2482850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60 </a:t>
            </a:r>
            <a:endParaRPr lang="en-US" altLang="zh-CN"/>
          </a:p>
        </p:txBody>
      </p:sp>
      <p:sp>
        <p:nvSpPr>
          <p:cNvPr id="30724" name="矩形 160773"/>
          <p:cNvSpPr/>
          <p:nvPr/>
        </p:nvSpPr>
        <p:spPr>
          <a:xfrm>
            <a:off x="6667500" y="248285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竖直向上 </a:t>
            </a:r>
            <a:endParaRPr lang="zh-CN" altLang="en-US"/>
          </a:p>
        </p:txBody>
      </p:sp>
      <p:sp>
        <p:nvSpPr>
          <p:cNvPr id="30725" name="矩形 160774"/>
          <p:cNvSpPr/>
          <p:nvPr/>
        </p:nvSpPr>
        <p:spPr>
          <a:xfrm>
            <a:off x="979488" y="3059113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40 </a:t>
            </a:r>
            <a:endParaRPr lang="en-US" altLang="zh-CN"/>
          </a:p>
        </p:txBody>
      </p:sp>
      <p:sp>
        <p:nvSpPr>
          <p:cNvPr id="30726" name="矩形 160775"/>
          <p:cNvSpPr/>
          <p:nvPr/>
        </p:nvSpPr>
        <p:spPr>
          <a:xfrm>
            <a:off x="3571875" y="30591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水平向左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  <p:bldP spid="3072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6" name="对象 161796"/>
          <p:cNvGraphicFramePr/>
          <p:nvPr/>
        </p:nvGraphicFramePr>
        <p:xfrm>
          <a:off x="296863" y="1371600"/>
          <a:ext cx="11591925" cy="4095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91925" imgH="4095750" progId="Word.Document.8">
                  <p:embed/>
                </p:oleObj>
              </mc:Choice>
              <mc:Fallback>
                <p:oleObj r:id="rId2" imgW="11591925" imgH="4095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71600"/>
                        <a:ext cx="11591925" cy="4095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47" name="图片 16179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6150" y="2916238"/>
            <a:ext cx="3132138" cy="19478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8" name="矩形 161798"/>
          <p:cNvSpPr/>
          <p:nvPr/>
        </p:nvSpPr>
        <p:spPr>
          <a:xfrm>
            <a:off x="2894013" y="2459038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184321"/>
          <p:cNvGraphicFramePr/>
          <p:nvPr/>
        </p:nvGraphicFramePr>
        <p:xfrm>
          <a:off x="193675" y="920750"/>
          <a:ext cx="11582400" cy="3917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2" imgW="11582400" imgH="3917950" progId="Word.Document.8">
                  <p:embed/>
                </p:oleObj>
              </mc:Choice>
              <mc:Fallback>
                <p:oleObj r:id="rId2" imgW="11582400" imgH="3917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3675" y="920750"/>
                        <a:ext cx="11582400" cy="3917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矩形 184323"/>
          <p:cNvSpPr/>
          <p:nvPr/>
        </p:nvSpPr>
        <p:spPr>
          <a:xfrm>
            <a:off x="9982200" y="18367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4" name="对象 186369"/>
          <p:cNvGraphicFramePr/>
          <p:nvPr/>
        </p:nvGraphicFramePr>
        <p:xfrm>
          <a:off x="301625" y="479425"/>
          <a:ext cx="11582400" cy="43005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82400" imgH="4300538" progId="Word.Document.8">
                  <p:embed/>
                </p:oleObj>
              </mc:Choice>
              <mc:Fallback>
                <p:oleObj r:id="rId2" imgW="11582400" imgH="43005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79425"/>
                        <a:ext cx="11582400" cy="4300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5" name="图片 1863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0" y="2992438"/>
            <a:ext cx="5895975" cy="2646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矩形 186371"/>
          <p:cNvSpPr/>
          <p:nvPr/>
        </p:nvSpPr>
        <p:spPr>
          <a:xfrm>
            <a:off x="6226175" y="1785938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163842"/>
          <p:cNvGraphicFramePr/>
          <p:nvPr/>
        </p:nvGraphicFramePr>
        <p:xfrm>
          <a:off x="301625" y="1766888"/>
          <a:ext cx="11582400" cy="2733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582400" imgH="2733675" progId="Word.Document.8">
                  <p:embed/>
                </p:oleObj>
              </mc:Choice>
              <mc:Fallback>
                <p:oleObj r:id="rId2" imgW="11582400" imgH="2733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766888"/>
                        <a:ext cx="11582400" cy="273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84996"/>
          <p:cNvGraphicFramePr/>
          <p:nvPr/>
        </p:nvGraphicFramePr>
        <p:xfrm>
          <a:off x="296863" y="1052513"/>
          <a:ext cx="11591925" cy="4733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91925" imgH="4733925" progId="Word.Document.8">
                  <p:embed/>
                </p:oleObj>
              </mc:Choice>
              <mc:Fallback>
                <p:oleObj r:id="rId2" imgW="11591925" imgH="4733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52513"/>
                        <a:ext cx="11591925" cy="4733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3" name="矩形 84997"/>
          <p:cNvSpPr/>
          <p:nvPr/>
        </p:nvSpPr>
        <p:spPr>
          <a:xfrm>
            <a:off x="3140075" y="39243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二力平衡 </a:t>
            </a:r>
            <a:endParaRPr lang="zh-CN" altLang="en-US"/>
          </a:p>
        </p:txBody>
      </p:sp>
      <p:sp>
        <p:nvSpPr>
          <p:cNvPr id="35844" name="矩形 84998"/>
          <p:cNvSpPr/>
          <p:nvPr/>
        </p:nvSpPr>
        <p:spPr>
          <a:xfrm>
            <a:off x="3211513" y="45005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转换法 </a:t>
            </a:r>
            <a:endParaRPr lang="zh-CN" altLang="en-US"/>
          </a:p>
        </p:txBody>
      </p:sp>
      <p:sp>
        <p:nvSpPr>
          <p:cNvPr id="35845" name="矩形 84999"/>
          <p:cNvSpPr/>
          <p:nvPr/>
        </p:nvSpPr>
        <p:spPr>
          <a:xfrm>
            <a:off x="4868863" y="4500563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控制变量法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6" name="对象 86021"/>
          <p:cNvGraphicFramePr/>
          <p:nvPr/>
        </p:nvGraphicFramePr>
        <p:xfrm>
          <a:off x="301625" y="569913"/>
          <a:ext cx="11582400" cy="56991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82400" imgH="5699125" progId="Word.Document.8">
                  <p:embed/>
                </p:oleObj>
              </mc:Choice>
              <mc:Fallback>
                <p:oleObj r:id="rId2" imgW="11582400" imgH="56991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69913"/>
                        <a:ext cx="11582400" cy="569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7" name="矩形 86022"/>
          <p:cNvSpPr/>
          <p:nvPr/>
        </p:nvSpPr>
        <p:spPr>
          <a:xfrm>
            <a:off x="5661025" y="11160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压力 </a:t>
            </a:r>
            <a:endParaRPr lang="zh-CN" altLang="en-US"/>
          </a:p>
        </p:txBody>
      </p:sp>
      <p:sp>
        <p:nvSpPr>
          <p:cNvPr id="36868" name="矩形 86023"/>
          <p:cNvSpPr/>
          <p:nvPr/>
        </p:nvSpPr>
        <p:spPr>
          <a:xfrm>
            <a:off x="10271125" y="11160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越大 </a:t>
            </a:r>
            <a:endParaRPr lang="zh-CN" altLang="en-US"/>
          </a:p>
        </p:txBody>
      </p:sp>
      <p:sp>
        <p:nvSpPr>
          <p:cNvPr id="36869" name="矩形 86024"/>
          <p:cNvSpPr/>
          <p:nvPr/>
        </p:nvSpPr>
        <p:spPr>
          <a:xfrm>
            <a:off x="6815138" y="16922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粗糙程度 </a:t>
            </a:r>
            <a:endParaRPr lang="zh-CN" altLang="en-US"/>
          </a:p>
        </p:txBody>
      </p:sp>
      <p:sp>
        <p:nvSpPr>
          <p:cNvPr id="36870" name="矩形 86025"/>
          <p:cNvSpPr/>
          <p:nvPr/>
        </p:nvSpPr>
        <p:spPr>
          <a:xfrm>
            <a:off x="10631488" y="16922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粗糙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  <p:bldP spid="36869" grpId="0"/>
      <p:bldP spid="3687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7890" name="对象 87049"/>
          <p:cNvGraphicFramePr/>
          <p:nvPr/>
        </p:nvGraphicFramePr>
        <p:xfrm>
          <a:off x="265113" y="550863"/>
          <a:ext cx="11582400" cy="5387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82400" imgH="5387975" progId="Word.Document.8">
                  <p:embed/>
                </p:oleObj>
              </mc:Choice>
              <mc:Fallback>
                <p:oleObj r:id="rId2" imgW="11582400" imgH="5387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550863"/>
                        <a:ext cx="11582400" cy="5387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1" name="矩形 87050"/>
          <p:cNvSpPr/>
          <p:nvPr/>
        </p:nvSpPr>
        <p:spPr>
          <a:xfrm>
            <a:off x="4797425" y="34925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水平 </a:t>
            </a:r>
            <a:endParaRPr lang="zh-CN" altLang="en-US"/>
          </a:p>
        </p:txBody>
      </p:sp>
      <p:sp>
        <p:nvSpPr>
          <p:cNvPr id="37892" name="矩形 87051"/>
          <p:cNvSpPr/>
          <p:nvPr/>
        </p:nvSpPr>
        <p:spPr>
          <a:xfrm>
            <a:off x="10414000" y="349250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匀速 </a:t>
            </a:r>
            <a:endParaRPr lang="zh-CN" altLang="en-US"/>
          </a:p>
        </p:txBody>
      </p:sp>
      <p:sp>
        <p:nvSpPr>
          <p:cNvPr id="37893" name="矩形 87052"/>
          <p:cNvSpPr/>
          <p:nvPr/>
        </p:nvSpPr>
        <p:spPr>
          <a:xfrm>
            <a:off x="5229225" y="40687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等于 </a:t>
            </a:r>
            <a:endParaRPr lang="zh-CN" altLang="en-US"/>
          </a:p>
        </p:txBody>
      </p:sp>
      <p:sp>
        <p:nvSpPr>
          <p:cNvPr id="37894" name="矩形 87053"/>
          <p:cNvSpPr/>
          <p:nvPr/>
        </p:nvSpPr>
        <p:spPr>
          <a:xfrm>
            <a:off x="6092825" y="471646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 </a:t>
            </a:r>
            <a:endParaRPr lang="en-US" altLang="zh-CN"/>
          </a:p>
        </p:txBody>
      </p:sp>
      <p:sp>
        <p:nvSpPr>
          <p:cNvPr id="37895" name="矩形 87054"/>
          <p:cNvSpPr/>
          <p:nvPr/>
        </p:nvSpPr>
        <p:spPr>
          <a:xfrm>
            <a:off x="3429000" y="52927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  <p:bldP spid="37893" grpId="0"/>
      <p:bldP spid="37894" grpId="0"/>
      <p:bldP spid="3789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88071"/>
          <p:cNvGraphicFramePr/>
          <p:nvPr/>
        </p:nvGraphicFramePr>
        <p:xfrm>
          <a:off x="298450" y="1935163"/>
          <a:ext cx="11472863" cy="2935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472863" imgH="2935287" progId="Word.Document.8">
                  <p:embed/>
                </p:oleObj>
              </mc:Choice>
              <mc:Fallback>
                <p:oleObj r:id="rId2" imgW="11472863" imgH="2935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1935163"/>
                        <a:ext cx="11472863" cy="2935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5" name="矩形 88072"/>
          <p:cNvSpPr/>
          <p:nvPr/>
        </p:nvSpPr>
        <p:spPr>
          <a:xfrm>
            <a:off x="7891463" y="18367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压力大小 </a:t>
            </a:r>
            <a:endParaRPr lang="zh-CN" altLang="en-US"/>
          </a:p>
        </p:txBody>
      </p:sp>
      <p:sp>
        <p:nvSpPr>
          <p:cNvPr id="38916" name="矩形 88073"/>
          <p:cNvSpPr/>
          <p:nvPr/>
        </p:nvSpPr>
        <p:spPr>
          <a:xfrm>
            <a:off x="692150" y="241141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乙、丙 </a:t>
            </a:r>
            <a:endParaRPr lang="zh-CN" altLang="en-US"/>
          </a:p>
        </p:txBody>
      </p:sp>
      <p:sp>
        <p:nvSpPr>
          <p:cNvPr id="38917" name="矩形 88074"/>
          <p:cNvSpPr/>
          <p:nvPr/>
        </p:nvSpPr>
        <p:spPr>
          <a:xfrm>
            <a:off x="10774363" y="3635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错误 </a:t>
            </a:r>
            <a:endParaRPr lang="zh-CN" altLang="en-US"/>
          </a:p>
        </p:txBody>
      </p:sp>
      <p:sp>
        <p:nvSpPr>
          <p:cNvPr id="38918" name="矩形 88075"/>
          <p:cNvSpPr/>
          <p:nvPr/>
        </p:nvSpPr>
        <p:spPr>
          <a:xfrm>
            <a:off x="5445125" y="4211638"/>
            <a:ext cx="27876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没有控制压力不变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6" grpId="0"/>
      <p:bldP spid="38917" grpId="0"/>
      <p:bldP spid="3891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89096"/>
          <p:cNvGraphicFramePr/>
          <p:nvPr/>
        </p:nvGraphicFramePr>
        <p:xfrm>
          <a:off x="301625" y="1447800"/>
          <a:ext cx="11582400" cy="39449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2" imgW="11582400" imgH="3944938" progId="Word.Document.8">
                  <p:embed/>
                </p:oleObj>
              </mc:Choice>
              <mc:Fallback>
                <p:oleObj r:id="rId2" imgW="11582400" imgH="39449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47800"/>
                        <a:ext cx="11582400" cy="3944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39" name="矩形 89097"/>
          <p:cNvSpPr/>
          <p:nvPr/>
        </p:nvSpPr>
        <p:spPr>
          <a:xfrm>
            <a:off x="6958013" y="2557463"/>
            <a:ext cx="48561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不需要木板做匀速直线运动，便于 </a:t>
            </a:r>
            <a:endParaRPr lang="zh-CN" altLang="en-US"/>
          </a:p>
        </p:txBody>
      </p:sp>
      <p:sp>
        <p:nvSpPr>
          <p:cNvPr id="39940" name="矩形 89098"/>
          <p:cNvSpPr/>
          <p:nvPr/>
        </p:nvSpPr>
        <p:spPr>
          <a:xfrm>
            <a:off x="333375" y="3132138"/>
            <a:ext cx="5365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实验操作</a:t>
            </a:r>
            <a:r>
              <a:rPr lang="en-US" altLang="zh-CN"/>
              <a:t>(</a:t>
            </a:r>
            <a:r>
              <a:rPr lang="zh-CN" altLang="en-US"/>
              <a:t>或由于测力计静止便于读数</a:t>
            </a:r>
            <a:r>
              <a:rPr lang="en-US" altLang="zh-CN"/>
              <a:t>)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90123"/>
          <p:cNvGraphicFramePr/>
          <p:nvPr/>
        </p:nvGraphicFramePr>
        <p:xfrm>
          <a:off x="301625" y="1522413"/>
          <a:ext cx="11582400" cy="3797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2" imgW="11582400" imgH="3797300" progId="Word.Document.8">
                  <p:embed/>
                </p:oleObj>
              </mc:Choice>
              <mc:Fallback>
                <p:oleObj r:id="rId2" imgW="11582400" imgH="3797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522413"/>
                        <a:ext cx="11582400" cy="3797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1986" name="对象 91145"/>
          <p:cNvGraphicFramePr/>
          <p:nvPr/>
        </p:nvGraphicFramePr>
        <p:xfrm>
          <a:off x="338138" y="693738"/>
          <a:ext cx="11582400" cy="35544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2" imgW="11582400" imgH="3554412" progId="Word.Document.8">
                  <p:embed/>
                </p:oleObj>
              </mc:Choice>
              <mc:Fallback>
                <p:oleObj r:id="rId2" imgW="11582400" imgH="35544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8138" y="693738"/>
                        <a:ext cx="11582400" cy="3554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7" name="对象 91146"/>
          <p:cNvGraphicFramePr/>
          <p:nvPr/>
        </p:nvGraphicFramePr>
        <p:xfrm>
          <a:off x="338138" y="4438650"/>
          <a:ext cx="11582400" cy="11826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4" imgW="11582400" imgH="1182688" progId="Word.Document.8">
                  <p:embed/>
                </p:oleObj>
              </mc:Choice>
              <mc:Fallback>
                <p:oleObj r:id="rId4" imgW="11582400" imgH="11826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8138" y="4438650"/>
                        <a:ext cx="11582400" cy="1182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8" name="矩形 91147"/>
          <p:cNvSpPr/>
          <p:nvPr/>
        </p:nvSpPr>
        <p:spPr>
          <a:xfrm>
            <a:off x="836613" y="1762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速度 </a:t>
            </a:r>
            <a:endParaRPr lang="zh-CN" altLang="en-US"/>
          </a:p>
        </p:txBody>
      </p:sp>
      <p:sp>
        <p:nvSpPr>
          <p:cNvPr id="41989" name="矩形 91148"/>
          <p:cNvSpPr/>
          <p:nvPr/>
        </p:nvSpPr>
        <p:spPr>
          <a:xfrm>
            <a:off x="6669088" y="3540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速度 </a:t>
            </a:r>
            <a:endParaRPr lang="zh-CN" altLang="en-US"/>
          </a:p>
        </p:txBody>
      </p:sp>
      <p:sp>
        <p:nvSpPr>
          <p:cNvPr id="41990" name="矩形 91149"/>
          <p:cNvSpPr/>
          <p:nvPr/>
        </p:nvSpPr>
        <p:spPr>
          <a:xfrm>
            <a:off x="5373688" y="4930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越远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89" grpId="0"/>
      <p:bldP spid="4199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215043"/>
          <p:cNvGraphicFramePr/>
          <p:nvPr/>
        </p:nvGraphicFramePr>
        <p:xfrm>
          <a:off x="298450" y="2830513"/>
          <a:ext cx="11472863" cy="11731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472863" imgH="1173162" progId="Word.Document.8">
                  <p:embed/>
                </p:oleObj>
              </mc:Choice>
              <mc:Fallback>
                <p:oleObj r:id="rId2" imgW="11472863" imgH="11731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2830513"/>
                        <a:ext cx="11472863" cy="1173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1" name="矩形 215044"/>
          <p:cNvSpPr/>
          <p:nvPr/>
        </p:nvSpPr>
        <p:spPr>
          <a:xfrm>
            <a:off x="6813550" y="332581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匀速直线运动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4" name="对象 92168"/>
          <p:cNvGraphicFramePr/>
          <p:nvPr/>
        </p:nvGraphicFramePr>
        <p:xfrm>
          <a:off x="188913" y="611188"/>
          <a:ext cx="11588750" cy="5899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2" imgW="11588750" imgH="5899150" progId="Word.Document.8">
                  <p:embed/>
                </p:oleObj>
              </mc:Choice>
              <mc:Fallback>
                <p:oleObj r:id="rId2" imgW="11588750" imgH="58991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8913" y="611188"/>
                        <a:ext cx="11588750" cy="5899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5" name="矩形 92169"/>
          <p:cNvSpPr/>
          <p:nvPr/>
        </p:nvSpPr>
        <p:spPr>
          <a:xfrm>
            <a:off x="10601325" y="489902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同一高度 </a:t>
            </a:r>
            <a:endParaRPr lang="zh-CN" altLang="en-US"/>
          </a:p>
        </p:txBody>
      </p:sp>
      <p:sp>
        <p:nvSpPr>
          <p:cNvPr id="44036" name="矩形 92170"/>
          <p:cNvSpPr/>
          <p:nvPr/>
        </p:nvSpPr>
        <p:spPr>
          <a:xfrm>
            <a:off x="4365625" y="54356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控制变量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8" name="对象 93190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59" name="矩形 93191"/>
          <p:cNvSpPr/>
          <p:nvPr/>
        </p:nvSpPr>
        <p:spPr>
          <a:xfrm>
            <a:off x="8181975" y="97155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惯性 </a:t>
            </a:r>
            <a:endParaRPr lang="zh-CN" altLang="en-US"/>
          </a:p>
        </p:txBody>
      </p:sp>
      <p:sp>
        <p:nvSpPr>
          <p:cNvPr id="45060" name="矩形 93192"/>
          <p:cNvSpPr/>
          <p:nvPr/>
        </p:nvSpPr>
        <p:spPr>
          <a:xfrm>
            <a:off x="2133600" y="154781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 </a:t>
            </a:r>
            <a:endParaRPr lang="en-US" altLang="zh-CN"/>
          </a:p>
        </p:txBody>
      </p:sp>
      <p:sp>
        <p:nvSpPr>
          <p:cNvPr id="45061" name="矩形 93193"/>
          <p:cNvSpPr/>
          <p:nvPr/>
        </p:nvSpPr>
        <p:spPr>
          <a:xfrm>
            <a:off x="7316788" y="2124075"/>
            <a:ext cx="27876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水平面的粗糙程度 </a:t>
            </a:r>
            <a:endParaRPr lang="zh-CN" altLang="en-US"/>
          </a:p>
        </p:txBody>
      </p:sp>
      <p:sp>
        <p:nvSpPr>
          <p:cNvPr id="45062" name="矩形 93194"/>
          <p:cNvSpPr/>
          <p:nvPr/>
        </p:nvSpPr>
        <p:spPr>
          <a:xfrm>
            <a:off x="10198100" y="27717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远 </a:t>
            </a:r>
            <a:endParaRPr lang="zh-CN" altLang="en-US"/>
          </a:p>
        </p:txBody>
      </p:sp>
      <p:sp>
        <p:nvSpPr>
          <p:cNvPr id="45063" name="矩形 93195"/>
          <p:cNvSpPr/>
          <p:nvPr/>
        </p:nvSpPr>
        <p:spPr>
          <a:xfrm>
            <a:off x="6884988" y="33226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慢 </a:t>
            </a:r>
            <a:endParaRPr lang="zh-CN" altLang="en-US"/>
          </a:p>
        </p:txBody>
      </p:sp>
      <p:sp>
        <p:nvSpPr>
          <p:cNvPr id="45064" name="矩形 93196"/>
          <p:cNvSpPr/>
          <p:nvPr/>
        </p:nvSpPr>
        <p:spPr>
          <a:xfrm>
            <a:off x="5734050" y="450056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匀速直线运动 </a:t>
            </a:r>
            <a:endParaRPr lang="zh-CN" altLang="en-US"/>
          </a:p>
        </p:txBody>
      </p:sp>
      <p:sp>
        <p:nvSpPr>
          <p:cNvPr id="45065" name="矩形 93197"/>
          <p:cNvSpPr/>
          <p:nvPr/>
        </p:nvSpPr>
        <p:spPr>
          <a:xfrm>
            <a:off x="10485438" y="45005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不需要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  <p:bldP spid="45061" grpId="0"/>
      <p:bldP spid="45062" grpId="0"/>
      <p:bldP spid="45063" grpId="0"/>
      <p:bldP spid="45064" grpId="0"/>
      <p:bldP spid="4506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6082" name="对象 94212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3" name="矩形 94213"/>
          <p:cNvSpPr/>
          <p:nvPr/>
        </p:nvSpPr>
        <p:spPr>
          <a:xfrm>
            <a:off x="10053638" y="15478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  <p:sp>
        <p:nvSpPr>
          <p:cNvPr id="46084" name="矩形 94214"/>
          <p:cNvSpPr/>
          <p:nvPr/>
        </p:nvSpPr>
        <p:spPr>
          <a:xfrm>
            <a:off x="9477375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相等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6" name="对象 188419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7" name="矩形 188420"/>
          <p:cNvSpPr/>
          <p:nvPr/>
        </p:nvSpPr>
        <p:spPr>
          <a:xfrm>
            <a:off x="9909175" y="306070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静止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8130" name="对象 189441"/>
          <p:cNvGraphicFramePr/>
          <p:nvPr/>
        </p:nvGraphicFramePr>
        <p:xfrm>
          <a:off x="301625" y="1150938"/>
          <a:ext cx="11582400" cy="45386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582400" imgH="4538662" progId="Word.Document.8">
                  <p:embed/>
                </p:oleObj>
              </mc:Choice>
              <mc:Fallback>
                <p:oleObj r:id="rId2" imgW="11582400" imgH="45386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50938"/>
                        <a:ext cx="11582400" cy="4538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1" name="矩形 189442"/>
          <p:cNvSpPr/>
          <p:nvPr/>
        </p:nvSpPr>
        <p:spPr>
          <a:xfrm>
            <a:off x="3068638" y="5003800"/>
            <a:ext cx="18684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控制变量法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4" name="对象 190465"/>
          <p:cNvGraphicFramePr/>
          <p:nvPr/>
        </p:nvGraphicFramePr>
        <p:xfrm>
          <a:off x="265113" y="1331913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1331913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5" name="矩形 190467"/>
          <p:cNvSpPr/>
          <p:nvPr/>
        </p:nvSpPr>
        <p:spPr>
          <a:xfrm>
            <a:off x="11350625" y="18367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49156" name="矩形 190468"/>
          <p:cNvSpPr/>
          <p:nvPr/>
        </p:nvSpPr>
        <p:spPr>
          <a:xfrm>
            <a:off x="260350" y="2411413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小是否相等 </a:t>
            </a:r>
            <a:endParaRPr lang="zh-CN" altLang="en-US"/>
          </a:p>
        </p:txBody>
      </p:sp>
      <p:sp>
        <p:nvSpPr>
          <p:cNvPr id="49157" name="矩形 190469"/>
          <p:cNvSpPr/>
          <p:nvPr/>
        </p:nvSpPr>
        <p:spPr>
          <a:xfrm>
            <a:off x="9477375" y="3059113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是否在同一条直 </a:t>
            </a:r>
            <a:endParaRPr lang="zh-CN" altLang="en-US"/>
          </a:p>
        </p:txBody>
      </p:sp>
      <p:sp>
        <p:nvSpPr>
          <p:cNvPr id="49158" name="矩形 190470"/>
          <p:cNvSpPr/>
          <p:nvPr/>
        </p:nvSpPr>
        <p:spPr>
          <a:xfrm>
            <a:off x="260350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线上 </a:t>
            </a:r>
            <a:endParaRPr lang="zh-CN" altLang="en-US"/>
          </a:p>
        </p:txBody>
      </p:sp>
      <p:sp>
        <p:nvSpPr>
          <p:cNvPr id="49159" name="矩形 190471"/>
          <p:cNvSpPr/>
          <p:nvPr/>
        </p:nvSpPr>
        <p:spPr>
          <a:xfrm>
            <a:off x="1270000" y="4787900"/>
            <a:ext cx="36306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是否作用在同一个物体上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  <p:bldP spid="49157" grpId="0"/>
      <p:bldP spid="49158" grpId="0"/>
      <p:bldP spid="4915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0178" name="对象 191491"/>
          <p:cNvGraphicFramePr/>
          <p:nvPr/>
        </p:nvGraphicFramePr>
        <p:xfrm>
          <a:off x="296863" y="455613"/>
          <a:ext cx="11591925" cy="59293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2" imgW="11591925" imgH="5929312" progId="Word.Document.8">
                  <p:embed/>
                </p:oleObj>
              </mc:Choice>
              <mc:Fallback>
                <p:oleObj r:id="rId2" imgW="11591925" imgH="59293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55613"/>
                        <a:ext cx="11591925" cy="59293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79" name="矩形 191492"/>
          <p:cNvSpPr/>
          <p:nvPr/>
        </p:nvSpPr>
        <p:spPr>
          <a:xfrm>
            <a:off x="7389813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摩擦 </a:t>
            </a:r>
            <a:endParaRPr lang="zh-CN" altLang="en-US"/>
          </a:p>
        </p:txBody>
      </p:sp>
      <p:sp>
        <p:nvSpPr>
          <p:cNvPr id="50180" name="矩形 191493"/>
          <p:cNvSpPr/>
          <p:nvPr/>
        </p:nvSpPr>
        <p:spPr>
          <a:xfrm>
            <a:off x="5949950" y="3924300"/>
            <a:ext cx="1562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力的方向 </a:t>
            </a:r>
            <a:endParaRPr lang="zh-CN" altLang="en-US"/>
          </a:p>
        </p:txBody>
      </p:sp>
      <p:sp>
        <p:nvSpPr>
          <p:cNvPr id="50181" name="矩形 191494"/>
          <p:cNvSpPr/>
          <p:nvPr/>
        </p:nvSpPr>
        <p:spPr>
          <a:xfrm>
            <a:off x="3932238" y="5724525"/>
            <a:ext cx="30178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使结论更具有普遍性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0" grpId="0"/>
      <p:bldP spid="5018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2" name="对象 192513"/>
          <p:cNvGraphicFramePr/>
          <p:nvPr/>
        </p:nvGraphicFramePr>
        <p:xfrm>
          <a:off x="301625" y="663575"/>
          <a:ext cx="11582400" cy="5511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2" imgW="11582400" imgH="5511800" progId="Word.Document.8">
                  <p:embed/>
                </p:oleObj>
              </mc:Choice>
              <mc:Fallback>
                <p:oleObj r:id="rId2" imgW="11582400" imgH="5511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63575"/>
                        <a:ext cx="11582400" cy="551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3" name="矩形 192514"/>
          <p:cNvSpPr/>
          <p:nvPr/>
        </p:nvSpPr>
        <p:spPr>
          <a:xfrm>
            <a:off x="2133600" y="4860925"/>
            <a:ext cx="98599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减小摩擦力对实验的影响</a:t>
            </a:r>
            <a:r>
              <a:rPr lang="en-US" altLang="zh-CN"/>
              <a:t>(</a:t>
            </a:r>
            <a:r>
              <a:rPr lang="zh-CN" altLang="en-US"/>
              <a:t>或减小摩擦力或使木块在水平方向上只受两个 </a:t>
            </a:r>
            <a:endParaRPr lang="zh-CN" altLang="en-US"/>
          </a:p>
        </p:txBody>
      </p:sp>
      <p:sp>
        <p:nvSpPr>
          <p:cNvPr id="51204" name="矩形 192515"/>
          <p:cNvSpPr/>
          <p:nvPr/>
        </p:nvSpPr>
        <p:spPr>
          <a:xfrm>
            <a:off x="260350" y="5464175"/>
            <a:ext cx="15875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力的作用</a:t>
            </a:r>
            <a:r>
              <a:rPr lang="en-US" altLang="zh-CN"/>
              <a:t>)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  <p:bldP spid="5120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2226" name="对象 193538"/>
          <p:cNvGraphicFramePr/>
          <p:nvPr/>
        </p:nvGraphicFramePr>
        <p:xfrm>
          <a:off x="301625" y="749300"/>
          <a:ext cx="11582400" cy="53419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2" imgW="11582400" imgH="5341938" progId="Word.Document.8">
                  <p:embed/>
                </p:oleObj>
              </mc:Choice>
              <mc:Fallback>
                <p:oleObj r:id="rId2" imgW="11582400" imgH="53419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49300"/>
                        <a:ext cx="11582400" cy="5341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27" name="矩形 193539"/>
          <p:cNvSpPr/>
          <p:nvPr/>
        </p:nvSpPr>
        <p:spPr>
          <a:xfrm>
            <a:off x="9261475" y="19081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相反 </a:t>
            </a:r>
            <a:endParaRPr lang="zh-CN" altLang="en-US"/>
          </a:p>
        </p:txBody>
      </p:sp>
      <p:sp>
        <p:nvSpPr>
          <p:cNvPr id="52228" name="矩形 193540"/>
          <p:cNvSpPr/>
          <p:nvPr/>
        </p:nvSpPr>
        <p:spPr>
          <a:xfrm>
            <a:off x="836613" y="248285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钩码数量 </a:t>
            </a:r>
            <a:endParaRPr lang="zh-CN" altLang="en-US"/>
          </a:p>
        </p:txBody>
      </p:sp>
      <p:sp>
        <p:nvSpPr>
          <p:cNvPr id="52229" name="矩形 193541"/>
          <p:cNvSpPr/>
          <p:nvPr/>
        </p:nvSpPr>
        <p:spPr>
          <a:xfrm>
            <a:off x="5876925" y="310673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旋转 </a:t>
            </a:r>
            <a:endParaRPr lang="zh-CN" altLang="en-US"/>
          </a:p>
        </p:txBody>
      </p:sp>
      <p:sp>
        <p:nvSpPr>
          <p:cNvPr id="52230" name="矩形 193542"/>
          <p:cNvSpPr/>
          <p:nvPr/>
        </p:nvSpPr>
        <p:spPr>
          <a:xfrm>
            <a:off x="1555750" y="36830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不能 </a:t>
            </a:r>
            <a:endParaRPr lang="zh-CN" altLang="en-US"/>
          </a:p>
        </p:txBody>
      </p:sp>
      <p:sp>
        <p:nvSpPr>
          <p:cNvPr id="52231" name="矩形 193543"/>
          <p:cNvSpPr/>
          <p:nvPr/>
        </p:nvSpPr>
        <p:spPr>
          <a:xfrm>
            <a:off x="836613" y="4211638"/>
            <a:ext cx="48561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不在同一直线上的两个力能否平衡 </a:t>
            </a:r>
            <a:endParaRPr lang="zh-CN" altLang="en-US"/>
          </a:p>
        </p:txBody>
      </p:sp>
      <p:sp>
        <p:nvSpPr>
          <p:cNvPr id="52232" name="矩形 193544"/>
          <p:cNvSpPr/>
          <p:nvPr/>
        </p:nvSpPr>
        <p:spPr>
          <a:xfrm>
            <a:off x="2709863" y="5435600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将小卡片剪成两半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8" grpId="0"/>
      <p:bldP spid="52229" grpId="0"/>
      <p:bldP spid="52230" grpId="0"/>
      <p:bldP spid="52231" grpId="0"/>
      <p:bldP spid="5223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50" name="对象 194561"/>
          <p:cNvGraphicFramePr/>
          <p:nvPr/>
        </p:nvGraphicFramePr>
        <p:xfrm>
          <a:off x="296863" y="28273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8273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51" name="矩形 194562"/>
          <p:cNvSpPr/>
          <p:nvPr/>
        </p:nvSpPr>
        <p:spPr>
          <a:xfrm>
            <a:off x="6884988" y="2771775"/>
            <a:ext cx="6429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能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4275" name="图片 96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3319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4276" name="矩形 96262"/>
          <p:cNvSpPr/>
          <p:nvPr/>
        </p:nvSpPr>
        <p:spPr>
          <a:xfrm>
            <a:off x="2133600" y="1301750"/>
            <a:ext cx="61753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力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54274" name="对象 96263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7" name="矩形 96264"/>
          <p:cNvSpPr/>
          <p:nvPr/>
        </p:nvSpPr>
        <p:spPr>
          <a:xfrm>
            <a:off x="5734050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8" name="对象 97284"/>
          <p:cNvGraphicFramePr/>
          <p:nvPr/>
        </p:nvGraphicFramePr>
        <p:xfrm>
          <a:off x="296863" y="1674813"/>
          <a:ext cx="11591925" cy="3489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2" imgW="11591925" imgH="3489325" progId="Word.Document.8">
                  <p:embed/>
                </p:oleObj>
              </mc:Choice>
              <mc:Fallback>
                <p:oleObj r:id="rId2" imgW="11591925" imgH="3489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74813"/>
                        <a:ext cx="11591925" cy="348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299" name="矩形 97285"/>
          <p:cNvSpPr/>
          <p:nvPr/>
        </p:nvSpPr>
        <p:spPr>
          <a:xfrm>
            <a:off x="404813" y="2195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6323" name="图片 983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75" y="116046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6324" name="矩形 98315"/>
          <p:cNvSpPr/>
          <p:nvPr/>
        </p:nvSpPr>
        <p:spPr>
          <a:xfrm>
            <a:off x="2233613" y="1158875"/>
            <a:ext cx="347503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重力、弹力、摩擦力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56322" name="对象 98316"/>
          <p:cNvGraphicFramePr/>
          <p:nvPr/>
        </p:nvGraphicFramePr>
        <p:xfrm>
          <a:off x="333375" y="1908175"/>
          <a:ext cx="11591925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3" imgW="11591925" imgH="2963863" progId="Word.Document.8">
                  <p:embed/>
                </p:oleObj>
              </mc:Choice>
              <mc:Fallback>
                <p:oleObj r:id="rId3" imgW="11591925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3375" y="1908175"/>
                        <a:ext cx="11591925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5" name="矩形 98317"/>
          <p:cNvSpPr/>
          <p:nvPr/>
        </p:nvSpPr>
        <p:spPr>
          <a:xfrm>
            <a:off x="5518150" y="1836738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6" name="对象 99336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47" name="矩形 99337"/>
          <p:cNvSpPr/>
          <p:nvPr/>
        </p:nvSpPr>
        <p:spPr>
          <a:xfrm>
            <a:off x="7893050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8370" name="对象 10036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1" name="矩形 100366"/>
          <p:cNvSpPr/>
          <p:nvPr/>
        </p:nvSpPr>
        <p:spPr>
          <a:xfrm>
            <a:off x="6310313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4" name="对象 10138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395" name="矩形 101386"/>
          <p:cNvSpPr/>
          <p:nvPr/>
        </p:nvSpPr>
        <p:spPr>
          <a:xfrm>
            <a:off x="6958013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0418" name="对象 102407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419" name="图片 10240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3263" y="3413125"/>
            <a:ext cx="4462462" cy="1390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0420" name="矩形 102409"/>
          <p:cNvSpPr/>
          <p:nvPr/>
        </p:nvSpPr>
        <p:spPr>
          <a:xfrm>
            <a:off x="3479800" y="24844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42" name="对象 103432"/>
          <p:cNvGraphicFramePr/>
          <p:nvPr/>
        </p:nvGraphicFramePr>
        <p:xfrm>
          <a:off x="303213" y="2827338"/>
          <a:ext cx="11463337" cy="11699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2" imgW="11463337" imgH="1169987" progId="Word.Document.8">
                  <p:embed/>
                </p:oleObj>
              </mc:Choice>
              <mc:Fallback>
                <p:oleObj r:id="rId2" imgW="11463337" imgH="11699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3213" y="2827338"/>
                        <a:ext cx="11463337" cy="1169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43" name="矩形 103433"/>
          <p:cNvSpPr/>
          <p:nvPr/>
        </p:nvSpPr>
        <p:spPr>
          <a:xfrm>
            <a:off x="5354638" y="282733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60 </a:t>
            </a:r>
            <a:endParaRPr lang="en-US" altLang="zh-CN"/>
          </a:p>
        </p:txBody>
      </p:sp>
      <p:sp>
        <p:nvSpPr>
          <p:cNvPr id="61444" name="矩形 103434"/>
          <p:cNvSpPr/>
          <p:nvPr/>
        </p:nvSpPr>
        <p:spPr>
          <a:xfrm>
            <a:off x="5278438" y="3355975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100 </a:t>
            </a:r>
            <a:endParaRPr lang="en-US" altLang="zh-CN"/>
          </a:p>
        </p:txBody>
      </p:sp>
      <p:sp>
        <p:nvSpPr>
          <p:cNvPr id="61445" name="矩形 103435"/>
          <p:cNvSpPr/>
          <p:nvPr/>
        </p:nvSpPr>
        <p:spPr>
          <a:xfrm>
            <a:off x="8772525" y="335597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60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/>
      <p:bldP spid="61444" grpId="0"/>
      <p:bldP spid="6144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2466" name="对象 110602"/>
          <p:cNvGraphicFramePr/>
          <p:nvPr/>
        </p:nvGraphicFramePr>
        <p:xfrm>
          <a:off x="301625" y="1117600"/>
          <a:ext cx="11582400" cy="4603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2" imgW="11582400" imgH="4603750" progId="Word.Document.8">
                  <p:embed/>
                </p:oleObj>
              </mc:Choice>
              <mc:Fallback>
                <p:oleObj r:id="rId2" imgW="11582400" imgH="4603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17600"/>
                        <a:ext cx="11582400" cy="4603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67" name="矩形 110603"/>
          <p:cNvSpPr/>
          <p:nvPr/>
        </p:nvSpPr>
        <p:spPr>
          <a:xfrm>
            <a:off x="10699750" y="166687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50 </a:t>
            </a:r>
            <a:endParaRPr lang="en-US" altLang="zh-CN"/>
          </a:p>
        </p:txBody>
      </p:sp>
      <p:sp>
        <p:nvSpPr>
          <p:cNvPr id="62468" name="矩形 110604"/>
          <p:cNvSpPr/>
          <p:nvPr/>
        </p:nvSpPr>
        <p:spPr>
          <a:xfrm>
            <a:off x="3484563" y="284162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6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3491" name="图片 1372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13" y="1044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3492" name="矩形 137224"/>
          <p:cNvSpPr/>
          <p:nvPr/>
        </p:nvSpPr>
        <p:spPr>
          <a:xfrm>
            <a:off x="2178050" y="1014413"/>
            <a:ext cx="34750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牛顿第一定律和惯性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63490" name="对象 137225"/>
          <p:cNvGraphicFramePr/>
          <p:nvPr/>
        </p:nvGraphicFramePr>
        <p:xfrm>
          <a:off x="261938" y="16922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1938" y="16922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93" name="矩形 137226"/>
          <p:cNvSpPr/>
          <p:nvPr/>
        </p:nvSpPr>
        <p:spPr>
          <a:xfrm>
            <a:off x="7750175" y="16208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4514" name="对象 197635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4515" name="图片 1976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7863" y="2384425"/>
            <a:ext cx="3094037" cy="2549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4516" name="矩形 197637"/>
          <p:cNvSpPr/>
          <p:nvPr/>
        </p:nvSpPr>
        <p:spPr>
          <a:xfrm>
            <a:off x="4725988" y="2195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5538" name="对象 198657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39" name="矩形 198658"/>
          <p:cNvSpPr/>
          <p:nvPr/>
        </p:nvSpPr>
        <p:spPr>
          <a:xfrm>
            <a:off x="8829675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6562" name="对象 199681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63" name="矩形 199682"/>
          <p:cNvSpPr/>
          <p:nvPr/>
        </p:nvSpPr>
        <p:spPr>
          <a:xfrm>
            <a:off x="6958013" y="189706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6" name="对象 200705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587" name="矩形 200706"/>
          <p:cNvSpPr/>
          <p:nvPr/>
        </p:nvSpPr>
        <p:spPr>
          <a:xfrm>
            <a:off x="1312863" y="21828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8611" name="图片 2017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9461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8612" name="矩形 201732"/>
          <p:cNvSpPr/>
          <p:nvPr/>
        </p:nvSpPr>
        <p:spPr>
          <a:xfrm>
            <a:off x="2392363" y="914400"/>
            <a:ext cx="38449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二力平衡和相互作用力 </a:t>
            </a:r>
            <a:endParaRPr lang="zh-CN" altLang="en-US" sz="28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graphicFrame>
        <p:nvGraphicFramePr>
          <p:cNvPr id="68610" name="对象 201733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矩形 201734"/>
          <p:cNvSpPr/>
          <p:nvPr/>
        </p:nvSpPr>
        <p:spPr>
          <a:xfrm>
            <a:off x="6526213" y="21955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4" name="对象 206849"/>
          <p:cNvGraphicFramePr/>
          <p:nvPr/>
        </p:nvGraphicFramePr>
        <p:xfrm>
          <a:off x="301625" y="1927225"/>
          <a:ext cx="11582400" cy="2986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2" imgW="11582400" imgH="2986088" progId="Word.Document.8">
                  <p:embed/>
                </p:oleObj>
              </mc:Choice>
              <mc:Fallback>
                <p:oleObj r:id="rId2" imgW="11582400" imgH="2986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927225"/>
                        <a:ext cx="11582400" cy="2986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35" name="矩形 206850"/>
          <p:cNvSpPr/>
          <p:nvPr/>
        </p:nvSpPr>
        <p:spPr>
          <a:xfrm>
            <a:off x="3151188" y="2484438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 </a:t>
            </a:r>
            <a:endParaRPr lang="en-US" altLang="zh-CN"/>
          </a:p>
        </p:txBody>
      </p:sp>
      <p:sp>
        <p:nvSpPr>
          <p:cNvPr id="69636" name="矩形 206851"/>
          <p:cNvSpPr/>
          <p:nvPr/>
        </p:nvSpPr>
        <p:spPr>
          <a:xfrm>
            <a:off x="7685088" y="2484438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/>
      <p:bldP spid="69636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0659" name="图片 2058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275" y="9715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0660" name="矩形 205826"/>
          <p:cNvSpPr/>
          <p:nvPr/>
        </p:nvSpPr>
        <p:spPr>
          <a:xfrm>
            <a:off x="1844675" y="941388"/>
            <a:ext cx="20462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力的示意图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70658" name="对象 205827"/>
          <p:cNvGraphicFramePr/>
          <p:nvPr/>
        </p:nvGraphicFramePr>
        <p:xfrm>
          <a:off x="188913" y="16208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3" imgW="11591925" imgH="1185862" progId="Word.Document.8">
                  <p:embed/>
                </p:oleObj>
              </mc:Choice>
              <mc:Fallback>
                <p:oleObj r:id="rId3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8913" y="16208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661" name="图片 2058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3463" y="3167063"/>
            <a:ext cx="4011612" cy="21478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0662" name="图片 2058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5563" y="3043238"/>
            <a:ext cx="4267200" cy="2860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82" name="对象 204801"/>
          <p:cNvGraphicFramePr/>
          <p:nvPr/>
        </p:nvGraphicFramePr>
        <p:xfrm>
          <a:off x="265113" y="97155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2" imgW="11582400" imgH="1185863" progId="Word.Document.8">
                  <p:embed/>
                </p:oleObj>
              </mc:Choice>
              <mc:Fallback>
                <p:oleObj r:id="rId2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97155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683" name="图片 2048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738" y="2447925"/>
            <a:ext cx="3465512" cy="3311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684" name="图片 2048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50" y="2546350"/>
            <a:ext cx="3062288" cy="33924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2706" name="对象 203777"/>
          <p:cNvGraphicFramePr/>
          <p:nvPr/>
        </p:nvGraphicFramePr>
        <p:xfrm>
          <a:off x="404813" y="10445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4813" y="10445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707" name="图片 2037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4575" y="2776538"/>
            <a:ext cx="2689225" cy="27289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2708" name="图片 20377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7325" y="1744663"/>
            <a:ext cx="2787650" cy="45418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3730" name="对象 202753"/>
          <p:cNvGraphicFramePr/>
          <p:nvPr/>
        </p:nvGraphicFramePr>
        <p:xfrm>
          <a:off x="260350" y="9001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9001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731" name="图片 2027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4613" y="2671763"/>
            <a:ext cx="4067175" cy="2398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3732" name="图片 2027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9050" y="2101850"/>
            <a:ext cx="4205288" cy="2968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4754" name="对象 207873"/>
          <p:cNvGraphicFramePr/>
          <p:nvPr/>
        </p:nvGraphicFramePr>
        <p:xfrm>
          <a:off x="338138" y="1052513"/>
          <a:ext cx="11582400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2" imgW="11582400" imgH="593725" progId="Word.Document.8">
                  <p:embed/>
                </p:oleObj>
              </mc:Choice>
              <mc:Fallback>
                <p:oleObj r:id="rId2" imgW="11582400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8138" y="1052513"/>
                        <a:ext cx="11582400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755" name="图片 2078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063" y="2595563"/>
            <a:ext cx="3978275" cy="26749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4756" name="图片 2078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8313" y="1849438"/>
            <a:ext cx="3914775" cy="3429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5779" name="图片 20889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325" y="28416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5780" name="矩形 208898"/>
          <p:cNvSpPr/>
          <p:nvPr/>
        </p:nvSpPr>
        <p:spPr>
          <a:xfrm>
            <a:off x="2133600" y="252413"/>
            <a:ext cx="52736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探究影响滑动摩擦力大小的因素 </a:t>
            </a:r>
            <a:endParaRPr lang="zh-CN" altLang="en-US" sz="28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graphicFrame>
        <p:nvGraphicFramePr>
          <p:cNvPr id="75778" name="对象 208899"/>
          <p:cNvGraphicFramePr/>
          <p:nvPr/>
        </p:nvGraphicFramePr>
        <p:xfrm>
          <a:off x="196850" y="846138"/>
          <a:ext cx="11464925" cy="5864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3" imgW="11464925" imgH="5864225" progId="Word.Document.8">
                  <p:embed/>
                </p:oleObj>
              </mc:Choice>
              <mc:Fallback>
                <p:oleObj r:id="rId3" imgW="11464925" imgH="5864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6850" y="846138"/>
                        <a:ext cx="11464925" cy="5864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81" name="矩形 208900"/>
          <p:cNvSpPr/>
          <p:nvPr/>
        </p:nvSpPr>
        <p:spPr>
          <a:xfrm>
            <a:off x="11134725" y="5364163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</a:t>
            </a:r>
            <a:endParaRPr lang="zh-CN" altLang="en-US"/>
          </a:p>
        </p:txBody>
      </p:sp>
      <p:sp>
        <p:nvSpPr>
          <p:cNvPr id="75782" name="矩形 208901"/>
          <p:cNvSpPr/>
          <p:nvPr/>
        </p:nvSpPr>
        <p:spPr>
          <a:xfrm>
            <a:off x="188913" y="60118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速直线 </a:t>
            </a:r>
            <a:endParaRPr lang="zh-CN" altLang="en-US"/>
          </a:p>
        </p:txBody>
      </p:sp>
      <p:sp>
        <p:nvSpPr>
          <p:cNvPr id="75783" name="矩形 208902"/>
          <p:cNvSpPr/>
          <p:nvPr/>
        </p:nvSpPr>
        <p:spPr>
          <a:xfrm>
            <a:off x="10342563" y="6011863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1.6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1" grpId="0"/>
      <p:bldP spid="75782" grpId="0"/>
      <p:bldP spid="7578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6802" name="对象 209921"/>
          <p:cNvGraphicFramePr/>
          <p:nvPr/>
        </p:nvGraphicFramePr>
        <p:xfrm>
          <a:off x="301625" y="1344613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4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44613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803" name="矩形 209922"/>
          <p:cNvSpPr/>
          <p:nvPr/>
        </p:nvSpPr>
        <p:spPr>
          <a:xfrm>
            <a:off x="6165850" y="1260475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接触面粗糙程度 </a:t>
            </a:r>
            <a:endParaRPr lang="zh-CN" altLang="en-US"/>
          </a:p>
        </p:txBody>
      </p:sp>
      <p:sp>
        <p:nvSpPr>
          <p:cNvPr id="76804" name="矩形 209923"/>
          <p:cNvSpPr/>
          <p:nvPr/>
        </p:nvSpPr>
        <p:spPr>
          <a:xfrm>
            <a:off x="10055225" y="12604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压力 </a:t>
            </a:r>
            <a:endParaRPr lang="zh-CN" altLang="en-US"/>
          </a:p>
        </p:txBody>
      </p:sp>
      <p:sp>
        <p:nvSpPr>
          <p:cNvPr id="76805" name="矩形 209924"/>
          <p:cNvSpPr/>
          <p:nvPr/>
        </p:nvSpPr>
        <p:spPr>
          <a:xfrm>
            <a:off x="5734050" y="3035300"/>
            <a:ext cx="61579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将木块与铝块互换位置，重复实验，比较两 </a:t>
            </a:r>
            <a:endParaRPr lang="zh-CN" altLang="en-US"/>
          </a:p>
        </p:txBody>
      </p:sp>
      <p:sp>
        <p:nvSpPr>
          <p:cNvPr id="76806" name="矩形 209925"/>
          <p:cNvSpPr/>
          <p:nvPr/>
        </p:nvSpPr>
        <p:spPr>
          <a:xfrm>
            <a:off x="260350" y="3636963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次弹簧测力计的示数 </a:t>
            </a:r>
            <a:endParaRPr lang="zh-CN" altLang="en-US"/>
          </a:p>
        </p:txBody>
      </p:sp>
      <p:sp>
        <p:nvSpPr>
          <p:cNvPr id="76807" name="矩形 209926"/>
          <p:cNvSpPr/>
          <p:nvPr/>
        </p:nvSpPr>
        <p:spPr>
          <a:xfrm>
            <a:off x="8469313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等于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  <p:bldP spid="76804" grpId="0"/>
      <p:bldP spid="76805" grpId="0"/>
      <p:bldP spid="76806" grpId="0"/>
      <p:bldP spid="7680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7827" name="图片 2109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0" y="5397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7828" name="矩形 210946"/>
          <p:cNvSpPr/>
          <p:nvPr/>
        </p:nvSpPr>
        <p:spPr>
          <a:xfrm>
            <a:off x="1960563" y="509588"/>
            <a:ext cx="4546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探究阻力对物体运动的影响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77826" name="对象 210947"/>
          <p:cNvGraphicFramePr/>
          <p:nvPr/>
        </p:nvGraphicFramePr>
        <p:xfrm>
          <a:off x="193675" y="1119188"/>
          <a:ext cx="11582400" cy="5260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5" r:id="rId3" imgW="11582400" imgH="5260975" progId="Word.Document.8">
                  <p:embed/>
                </p:oleObj>
              </mc:Choice>
              <mc:Fallback>
                <p:oleObj r:id="rId3" imgW="11582400" imgH="5260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3675" y="1119188"/>
                        <a:ext cx="11582400" cy="5260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29" name="矩形 210948"/>
          <p:cNvSpPr/>
          <p:nvPr/>
        </p:nvSpPr>
        <p:spPr>
          <a:xfrm>
            <a:off x="5159375" y="33480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同一高度 </a:t>
            </a:r>
            <a:endParaRPr lang="zh-CN" altLang="en-US"/>
          </a:p>
        </p:txBody>
      </p:sp>
      <p:sp>
        <p:nvSpPr>
          <p:cNvPr id="77830" name="矩形 210949"/>
          <p:cNvSpPr/>
          <p:nvPr/>
        </p:nvSpPr>
        <p:spPr>
          <a:xfrm>
            <a:off x="9839325" y="44989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非平衡力 </a:t>
            </a:r>
            <a:endParaRPr lang="zh-CN" altLang="en-US"/>
          </a:p>
        </p:txBody>
      </p:sp>
      <p:sp>
        <p:nvSpPr>
          <p:cNvPr id="77831" name="矩形 210950"/>
          <p:cNvSpPr/>
          <p:nvPr/>
        </p:nvSpPr>
        <p:spPr>
          <a:xfrm>
            <a:off x="3359150" y="5724525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匀速直线运动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9" grpId="0"/>
      <p:bldP spid="77830" grpId="0"/>
      <p:bldP spid="77831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8850" name="对象 212993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6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851" name="矩形 212994"/>
          <p:cNvSpPr/>
          <p:nvPr/>
        </p:nvSpPr>
        <p:spPr>
          <a:xfrm>
            <a:off x="10701338" y="24828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木板 </a:t>
            </a:r>
            <a:endParaRPr lang="zh-CN" altLang="en-US"/>
          </a:p>
        </p:txBody>
      </p:sp>
      <p:sp>
        <p:nvSpPr>
          <p:cNvPr id="78852" name="矩形 212995"/>
          <p:cNvSpPr/>
          <p:nvPr/>
        </p:nvSpPr>
        <p:spPr>
          <a:xfrm>
            <a:off x="4725988" y="30591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毛巾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/>
      <p:bldP spid="78852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9875" name="图片 2119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038" y="7556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9876" name="矩形 211970"/>
          <p:cNvSpPr/>
          <p:nvPr/>
        </p:nvSpPr>
        <p:spPr>
          <a:xfrm>
            <a:off x="2103438" y="725488"/>
            <a:ext cx="3475037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探究二力平衡的条件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79874" name="对象 211971"/>
          <p:cNvGraphicFramePr/>
          <p:nvPr/>
        </p:nvGraphicFramePr>
        <p:xfrm>
          <a:off x="188913" y="1476375"/>
          <a:ext cx="11591925" cy="4079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7" r:id="rId3" imgW="11591925" imgH="4079875" progId="Word.Document.8">
                  <p:embed/>
                </p:oleObj>
              </mc:Choice>
              <mc:Fallback>
                <p:oleObj r:id="rId3" imgW="11591925" imgH="40798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8913" y="1476375"/>
                        <a:ext cx="11591925" cy="4079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877" name="矩形 211972"/>
          <p:cNvSpPr/>
          <p:nvPr/>
        </p:nvSpPr>
        <p:spPr>
          <a:xfrm>
            <a:off x="9405938" y="4284663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减小摩擦力对实 </a:t>
            </a:r>
            <a:endParaRPr lang="zh-CN" altLang="en-US"/>
          </a:p>
        </p:txBody>
      </p:sp>
      <p:sp>
        <p:nvSpPr>
          <p:cNvPr id="79878" name="矩形 211973"/>
          <p:cNvSpPr/>
          <p:nvPr/>
        </p:nvSpPr>
        <p:spPr>
          <a:xfrm>
            <a:off x="188913" y="486092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验的影响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/>
      <p:bldP spid="79878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0898" name="对象 214019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8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899" name="矩形 214020"/>
          <p:cNvSpPr/>
          <p:nvPr/>
        </p:nvSpPr>
        <p:spPr>
          <a:xfrm>
            <a:off x="7245350" y="154781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改变力的方向 </a:t>
            </a:r>
            <a:endParaRPr lang="zh-CN" altLang="en-US"/>
          </a:p>
        </p:txBody>
      </p:sp>
      <p:sp>
        <p:nvSpPr>
          <p:cNvPr id="80900" name="矩形 214021"/>
          <p:cNvSpPr/>
          <p:nvPr/>
        </p:nvSpPr>
        <p:spPr>
          <a:xfrm>
            <a:off x="4221163" y="3348038"/>
            <a:ext cx="30178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作用在同一条直线上 </a:t>
            </a:r>
            <a:endParaRPr lang="zh-CN" altLang="en-US"/>
          </a:p>
        </p:txBody>
      </p:sp>
      <p:sp>
        <p:nvSpPr>
          <p:cNvPr id="80901" name="矩形 214022"/>
          <p:cNvSpPr/>
          <p:nvPr/>
        </p:nvSpPr>
        <p:spPr>
          <a:xfrm>
            <a:off x="9693275" y="45720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运动状态 </a:t>
            </a:r>
            <a:endParaRPr lang="zh-CN" altLang="en-US"/>
          </a:p>
        </p:txBody>
      </p:sp>
      <p:pic>
        <p:nvPicPr>
          <p:cNvPr id="80902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623800" y="107823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  <p:bldP spid="80900" grpId="0"/>
      <p:bldP spid="80901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179</Paragraphs>
  <Slides>80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80</vt:i4>
      </vt:variant>
    </vt:vector>
  </HeadingPairs>
  <TitlesOfParts>
    <vt:vector baseType="lpstr" size="88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2021-01-02T11:37:43.912</cp:lastPrinted>
  <dcterms:created xsi:type="dcterms:W3CDTF">2021-01-02T11:37:43Z</dcterms:created>
  <dcterms:modified xsi:type="dcterms:W3CDTF">2021-01-02T03:37:47Z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