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.png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video" Target="../media/media1.mp4" /><Relationship Id="rId5" Type="http://schemas.microsoft.com/office/2007/relationships/media" Target="../media/media1.mp4" /><Relationship Id="rId6" Type="http://schemas.openxmlformats.org/officeDocument/2006/relationships/image" Target="../media/image12.png" /><Relationship Id="rId7" Type="http://schemas.openxmlformats.org/officeDocument/2006/relationships/video" Target="../media/media2.mp4" /><Relationship Id="rId8" Type="http://schemas.microsoft.com/office/2007/relationships/media" Target="../media/media2.mp4" /><Relationship Id="rId9" Type="http://schemas.openxmlformats.org/officeDocument/2006/relationships/image" Target="../media/image13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png" /><Relationship Id="rId3" Type="http://schemas.openxmlformats.org/officeDocument/2006/relationships/slide" Target="slide10.xml" TargetMode="Internal" /><Relationship Id="rId4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9.png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slide" Target="slide11.xml" TargetMode="Internal" /><Relationship Id="rId6" Type="http://schemas.openxmlformats.org/officeDocument/2006/relationships/image" Target="../media/image26.png" /><Relationship Id="rId7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" Target="slide8.xml" TargetMode="Internal" /><Relationship Id="rId11" Type="http://schemas.openxmlformats.org/officeDocument/2006/relationships/image" Target="../media/image9.png" /><Relationship Id="rId12" Type="http://schemas.openxmlformats.org/officeDocument/2006/relationships/audio" Target="../media/audio1333.wav" /><Relationship Id="rId2" Type="http://schemas.openxmlformats.org/officeDocument/2006/relationships/image" Target="../media/image29.png" /><Relationship Id="rId3" Type="http://schemas.openxmlformats.org/officeDocument/2006/relationships/image" Target="../media/image30.png" /><Relationship Id="rId4" Type="http://schemas.openxmlformats.org/officeDocument/2006/relationships/image" Target="../media/image31.png" /><Relationship Id="rId5" Type="http://schemas.openxmlformats.org/officeDocument/2006/relationships/image" Target="../media/image32.png" /><Relationship Id="rId6" Type="http://schemas.openxmlformats.org/officeDocument/2006/relationships/image" Target="../media/image33.png" /><Relationship Id="rId7" Type="http://schemas.openxmlformats.org/officeDocument/2006/relationships/image" Target="../media/image34.png" /><Relationship Id="rId8" Type="http://schemas.openxmlformats.org/officeDocument/2006/relationships/image" Target="../media/image35.png" /><Relationship Id="rId9" Type="http://schemas.openxmlformats.org/officeDocument/2006/relationships/image" Target="../media/image36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10" Type="http://schemas.openxmlformats.org/officeDocument/2006/relationships/audio" Target="../media/audio2444.wav" /><Relationship Id="rId2" Type="http://schemas.openxmlformats.org/officeDocument/2006/relationships/image" Target="../media/image37.png" /><Relationship Id="rId3" Type="http://schemas.openxmlformats.org/officeDocument/2006/relationships/image" Target="../media/image38.png" /><Relationship Id="rId4" Type="http://schemas.openxmlformats.org/officeDocument/2006/relationships/image" Target="../media/image39.png" /><Relationship Id="rId5" Type="http://schemas.openxmlformats.org/officeDocument/2006/relationships/image" Target="../media/image40.png" /><Relationship Id="rId6" Type="http://schemas.openxmlformats.org/officeDocument/2006/relationships/image" Target="../media/image41.png" /><Relationship Id="rId7" Type="http://schemas.openxmlformats.org/officeDocument/2006/relationships/slide" Target="slide12.xml" TargetMode="Internal" /><Relationship Id="rId8" Type="http://schemas.openxmlformats.org/officeDocument/2006/relationships/image" Target="../media/image42.png" /><Relationship Id="rId9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43.png" /><Relationship Id="rId3" Type="http://schemas.openxmlformats.org/officeDocument/2006/relationships/image" Target="../media/image44.png" /><Relationship Id="rId4" Type="http://schemas.openxmlformats.org/officeDocument/2006/relationships/video" Target="../media/media5.mp4" /><Relationship Id="rId5" Type="http://schemas.microsoft.com/office/2007/relationships/media" Target="../media/media5.mp4" /><Relationship Id="rId6" Type="http://schemas.openxmlformats.org/officeDocument/2006/relationships/image" Target="../media/image45.png" /><Relationship Id="rId7" Type="http://schemas.openxmlformats.org/officeDocument/2006/relationships/slide" Target="slide16.xml" TargetMode="Internal" /><Relationship Id="rId8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43.png" /><Relationship Id="rId3" Type="http://schemas.openxmlformats.org/officeDocument/2006/relationships/slide" Target="slide3.xml" TargetMode="Internal" /><Relationship Id="rId4" Type="http://schemas.openxmlformats.org/officeDocument/2006/relationships/image" Target="../media/image46.png" /><Relationship Id="rId5" Type="http://schemas.openxmlformats.org/officeDocument/2006/relationships/image" Target="../media/image47.png" /><Relationship Id="rId6" Type="http://schemas.openxmlformats.org/officeDocument/2006/relationships/video" Target="../media/media6.mp4" /><Relationship Id="rId7" Type="http://schemas.microsoft.com/office/2007/relationships/media" Target="../media/media6.mp4" /><Relationship Id="rId8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video" Target="../media/media8.mp4" /><Relationship Id="rId11" Type="http://schemas.microsoft.com/office/2007/relationships/media" Target="../media/media8.mp4" /><Relationship Id="rId12" Type="http://schemas.openxmlformats.org/officeDocument/2006/relationships/image" Target="../media/image9.png" /><Relationship Id="rId2" Type="http://schemas.openxmlformats.org/officeDocument/2006/relationships/image" Target="../media/image43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48.png" /><Relationship Id="rId5" Type="http://schemas.openxmlformats.org/officeDocument/2006/relationships/video" Target="../media/media7.mp4" /><Relationship Id="rId6" Type="http://schemas.microsoft.com/office/2007/relationships/media" Target="../media/media7.mp4" /><Relationship Id="rId7" Type="http://schemas.openxmlformats.org/officeDocument/2006/relationships/image" Target="../media/image46.png" /><Relationship Id="rId8" Type="http://schemas.openxmlformats.org/officeDocument/2006/relationships/slide" Target="slide5.xml" TargetMode="Internal" /><Relationship Id="rId9" Type="http://schemas.openxmlformats.org/officeDocument/2006/relationships/image" Target="../media/image49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0.png" /><Relationship Id="rId3" Type="http://schemas.openxmlformats.org/officeDocument/2006/relationships/image" Target="../media/image51.png" /><Relationship Id="rId4" Type="http://schemas.openxmlformats.org/officeDocument/2006/relationships/image" Target="../media/image5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3.png" /><Relationship Id="rId3" Type="http://schemas.openxmlformats.org/officeDocument/2006/relationships/image" Target="../media/image54.jpeg" /><Relationship Id="rId4" Type="http://schemas.openxmlformats.org/officeDocument/2006/relationships/image" Target="../media/image55.png" /><Relationship Id="rId5" Type="http://schemas.openxmlformats.org/officeDocument/2006/relationships/image" Target="../media/image56.png" /><Relationship Id="rId6" Type="http://schemas.openxmlformats.org/officeDocument/2006/relationships/image" Target="../media/image57.png" /><Relationship Id="rId7" Type="http://schemas.openxmlformats.org/officeDocument/2006/relationships/image" Target="../media/image5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8.png" /><Relationship Id="rId3" Type="http://schemas.openxmlformats.org/officeDocument/2006/relationships/image" Target="../media/image56.png" /><Relationship Id="rId4" Type="http://schemas.openxmlformats.org/officeDocument/2006/relationships/image" Target="../media/image54.jpeg" /><Relationship Id="rId5" Type="http://schemas.openxmlformats.org/officeDocument/2006/relationships/image" Target="../media/image59.jpeg" /><Relationship Id="rId6" Type="http://schemas.openxmlformats.org/officeDocument/2006/relationships/image" Target="../media/image53.png" /><Relationship Id="rId7" Type="http://schemas.openxmlformats.org/officeDocument/2006/relationships/image" Target="../media/image5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6.png" /><Relationship Id="rId3" Type="http://schemas.openxmlformats.org/officeDocument/2006/relationships/slide" Target="slide9.xml" TargetMode="Internal" /><Relationship Id="rId4" Type="http://schemas.openxmlformats.org/officeDocument/2006/relationships/image" Target="../media/image60.png" /><Relationship Id="rId5" Type="http://schemas.openxmlformats.org/officeDocument/2006/relationships/image" Target="../media/image5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0.png" /><Relationship Id="rId3" Type="http://schemas.openxmlformats.org/officeDocument/2006/relationships/image" Target="../media/image52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第十五章　电流和电路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第4节　电流的测量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3378813" y="257527"/>
            <a:ext cx="6001531" cy="6305131"/>
            <a:chExt cx="6001531" cy="6305131"/>
          </a:xfrm>
        </p:grpSpPr>
        <p:sp>
          <p:nvSpPr>
            <p:cNvPr id="4" name="形状3"/>
            <p:cNvSpPr txBox="1"/>
            <p:nvPr/>
          </p:nvSpPr>
          <p:spPr>
            <a:xfrm rot="5400000">
              <a:off x="0" y="1655960"/>
              <a:ext cx="6001531" cy="2993136"/>
            </a:xfrm>
            <a:custGeom>
              <a:gdLst>
                <a:gd name="connsiteX0" fmla="*/ 385332 w 6001531"/>
                <a:gd name="connsiteY0" fmla="*/ 0 h 2993136"/>
                <a:gd name="connsiteX1" fmla="*/ 5616200 w 6001531"/>
                <a:gd name="connsiteY1" fmla="*/ 0 h 2993136"/>
                <a:gd name="connsiteX2" fmla="*/ 5829012 w 6001531"/>
                <a:gd name="connsiteY2" fmla="*/ 0 h 2993136"/>
                <a:gd name="connsiteX3" fmla="*/ 6001531 w 6001531"/>
                <a:gd name="connsiteY3" fmla="*/ 2607804 h 2993136"/>
                <a:gd name="connsiteX4" fmla="*/ 6001531 w 6001531"/>
                <a:gd name="connsiteY4" fmla="*/ 2820617 h 2993136"/>
                <a:gd name="connsiteX5" fmla="*/ 385332 w 6001531"/>
                <a:gd name="connsiteY5" fmla="*/ 2993136 h 2993136"/>
                <a:gd name="connsiteX6" fmla="*/ 172519 w 6001531"/>
                <a:gd name="connsiteY6" fmla="*/ 2993136 h 2993136"/>
                <a:gd name="connsiteX7" fmla="*/ 0 w 6001531"/>
                <a:gd name="connsiteY7" fmla="*/ 385332 h 2993136"/>
                <a:gd name="connsiteX8" fmla="*/ 0 w 6001531"/>
                <a:gd name="connsiteY8" fmla="*/ 172519 h 29931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01531" h="2993136">
                  <a:moveTo>
                    <a:pt x="385332" y="0"/>
                  </a:moveTo>
                  <a:lnTo>
                    <a:pt x="5616200" y="0"/>
                  </a:lnTo>
                  <a:cubicBezTo>
                    <a:pt x="5829012" y="0"/>
                    <a:pt x="6001531" y="172519"/>
                    <a:pt x="6001531" y="385332"/>
                  </a:cubicBezTo>
                  <a:lnTo>
                    <a:pt x="6001531" y="2607804"/>
                  </a:lnTo>
                  <a:cubicBezTo>
                    <a:pt x="6001531" y="2820617"/>
                    <a:pt x="5829012" y="2993136"/>
                    <a:pt x="5616200" y="2993136"/>
                  </a:cubicBezTo>
                  <a:lnTo>
                    <a:pt x="385332" y="2993136"/>
                  </a:lnTo>
                  <a:cubicBezTo>
                    <a:pt x="172519" y="2993136"/>
                    <a:pt x="0" y="2820617"/>
                    <a:pt x="0" y="2607804"/>
                  </a:cubicBezTo>
                  <a:lnTo>
                    <a:pt x="0" y="385332"/>
                  </a:lnTo>
                  <a:cubicBezTo>
                    <a:pt x="0" y="172519"/>
                    <a:pt x="172519" y="0"/>
                    <a:pt x="385332" y="0"/>
                  </a:cubicBezTo>
                  <a:close/>
                </a:path>
              </a:pathLst>
            </a:custGeom>
            <a:solidFill>
              <a:srgbClr val="060407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5" name="图片2"/>
            <p:cNvPicPr>
              <a:picLocks noChangeAspect="1"/>
            </p:cNvPicPr>
            <p:nvPr/>
          </p:nvPicPr>
          <p:blipFill>
            <a:blip r:embed="rId2"/>
            <a:srcRect l="12267" r="11338" b="2334"/>
            <a:stretch>
              <a:fillRect/>
            </a:stretch>
          </p:blipFill>
          <p:spPr>
            <a:xfrm>
              <a:off x="1347587" y="0"/>
              <a:ext cx="3306547" cy="6305131"/>
            </a:xfrm>
            <a:prstGeom prst="rect">
              <a:avLst/>
            </a:prstGeom>
          </p:spPr>
        </p:pic>
      </p:grpSp>
      <p:grpSp>
        <p:nvGrpSpPr>
          <p:cNvPr id="6" name="组合2" title=""/>
          <p:cNvGrpSpPr/>
          <p:nvPr/>
        </p:nvGrpSpPr>
        <p:grpSpPr>
          <a:xfrm>
            <a:off x="7052986" y="257527"/>
            <a:ext cx="6001531" cy="6305131"/>
            <a:chExt cx="6001531" cy="6305131"/>
          </a:xfrm>
        </p:grpSpPr>
        <p:sp>
          <p:nvSpPr>
            <p:cNvPr id="7" name="形状4"/>
            <p:cNvSpPr txBox="1"/>
            <p:nvPr/>
          </p:nvSpPr>
          <p:spPr>
            <a:xfrm rot="5400000">
              <a:off x="0" y="1655960"/>
              <a:ext cx="6001531" cy="2993136"/>
            </a:xfrm>
            <a:custGeom>
              <a:gdLst>
                <a:gd name="connsiteX0" fmla="*/ 385332 w 6001531"/>
                <a:gd name="connsiteY0" fmla="*/ 0 h 2993136"/>
                <a:gd name="connsiteX1" fmla="*/ 5616200 w 6001531"/>
                <a:gd name="connsiteY1" fmla="*/ 0 h 2993136"/>
                <a:gd name="connsiteX2" fmla="*/ 5829012 w 6001531"/>
                <a:gd name="connsiteY2" fmla="*/ 0 h 2993136"/>
                <a:gd name="connsiteX3" fmla="*/ 6001531 w 6001531"/>
                <a:gd name="connsiteY3" fmla="*/ 2607804 h 2993136"/>
                <a:gd name="connsiteX4" fmla="*/ 6001531 w 6001531"/>
                <a:gd name="connsiteY4" fmla="*/ 2820617 h 2993136"/>
                <a:gd name="connsiteX5" fmla="*/ 385332 w 6001531"/>
                <a:gd name="connsiteY5" fmla="*/ 2993136 h 2993136"/>
                <a:gd name="connsiteX6" fmla="*/ 172519 w 6001531"/>
                <a:gd name="connsiteY6" fmla="*/ 2993136 h 2993136"/>
                <a:gd name="connsiteX7" fmla="*/ 0 w 6001531"/>
                <a:gd name="connsiteY7" fmla="*/ 385332 h 2993136"/>
                <a:gd name="connsiteX8" fmla="*/ 0 w 6001531"/>
                <a:gd name="connsiteY8" fmla="*/ 172519 h 29931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01531" h="2993136">
                  <a:moveTo>
                    <a:pt x="385332" y="0"/>
                  </a:moveTo>
                  <a:lnTo>
                    <a:pt x="5616200" y="0"/>
                  </a:lnTo>
                  <a:cubicBezTo>
                    <a:pt x="5829012" y="0"/>
                    <a:pt x="6001531" y="172519"/>
                    <a:pt x="6001531" y="385332"/>
                  </a:cubicBezTo>
                  <a:lnTo>
                    <a:pt x="6001531" y="2607804"/>
                  </a:lnTo>
                  <a:cubicBezTo>
                    <a:pt x="6001531" y="2820617"/>
                    <a:pt x="5829012" y="2993136"/>
                    <a:pt x="5616200" y="2993136"/>
                  </a:cubicBezTo>
                  <a:lnTo>
                    <a:pt x="385332" y="2993136"/>
                  </a:lnTo>
                  <a:cubicBezTo>
                    <a:pt x="172519" y="2993136"/>
                    <a:pt x="0" y="2820617"/>
                    <a:pt x="0" y="2607804"/>
                  </a:cubicBezTo>
                  <a:lnTo>
                    <a:pt x="0" y="385332"/>
                  </a:lnTo>
                  <a:cubicBezTo>
                    <a:pt x="0" y="172519"/>
                    <a:pt x="172519" y="0"/>
                    <a:pt x="385332" y="0"/>
                  </a:cubicBezTo>
                  <a:close/>
                </a:path>
              </a:pathLst>
            </a:custGeom>
            <a:solidFill>
              <a:srgbClr val="060407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8" name="图片3"/>
            <p:cNvPicPr>
              <a:picLocks noChangeAspect="1"/>
            </p:cNvPicPr>
            <p:nvPr/>
          </p:nvPicPr>
          <p:blipFill>
            <a:blip r:embed="rId2"/>
            <a:srcRect l="12267" r="11338" b="2334"/>
            <a:stretch>
              <a:fillRect/>
            </a:stretch>
          </p:blipFill>
          <p:spPr>
            <a:xfrm>
              <a:off x="1347588" y="0"/>
              <a:ext cx="3306547" cy="6305131"/>
            </a:xfrm>
            <a:prstGeom prst="rect">
              <a:avLst/>
            </a:prstGeom>
          </p:spPr>
        </p:pic>
      </p:grpSp>
      <p:pic>
        <p:nvPicPr>
          <p:cNvPr id="9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643833" y="903160"/>
            <a:ext cx="2820591" cy="5014389"/>
          </a:xfrm>
          <a:prstGeom prst="rect">
            <a:avLst/>
          </a:prstGeom>
        </p:spPr>
      </p:pic>
      <p:pic>
        <p:nvPicPr>
          <p:cNvPr id="10" name="视频2" title="">
            <a:hlinkClick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58225" y="902665"/>
            <a:ext cx="2820591" cy="5014379"/>
          </a:xfrm>
          <a:prstGeom prst="rect">
            <a:avLst/>
          </a:prstGeom>
        </p:spPr>
      </p:pic>
      <p:pic>
        <p:nvPicPr>
          <p:cNvPr id="11" name="图片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904" y="4376071"/>
            <a:ext cx="1373391" cy="1831181"/>
          </a:xfrm>
          <a:prstGeom prst="rect">
            <a:avLst/>
          </a:prstGeom>
        </p:spPr>
      </p:pic>
      <p:sp>
        <p:nvSpPr>
          <p:cNvPr id="12" name="形状2" title=""/>
          <p:cNvSpPr txBox="1"/>
          <p:nvPr/>
        </p:nvSpPr>
        <p:spPr>
          <a:xfrm>
            <a:off x="362902" y="1312383"/>
            <a:ext cx="3923929" cy="2392785"/>
          </a:xfrm>
          <a:custGeom>
            <a:gdLst>
              <a:gd name="connsiteX0" fmla="*/ 2306634 w 3923929"/>
              <a:gd name="connsiteY0" fmla="*/ 0 h 2392785"/>
              <a:gd name="connsiteX1" fmla="*/ 2534374 w 3923929"/>
              <a:gd name="connsiteY1" fmla="*/ 0 h 2392785"/>
              <a:gd name="connsiteX2" fmla="*/ 2914943 w 3923929"/>
              <a:gd name="connsiteY2" fmla="*/ 260953 h 2392785"/>
              <a:gd name="connsiteX3" fmla="*/ 3456223 w 3923929"/>
              <a:gd name="connsiteY3" fmla="*/ 248308 h 2392785"/>
              <a:gd name="connsiteX4" fmla="*/ 3764850 w 3923929"/>
              <a:gd name="connsiteY4" fmla="*/ 914528 h 2392785"/>
              <a:gd name="connsiteX5" fmla="*/ 3854556 w 3923929"/>
              <a:gd name="connsiteY5" fmla="*/ 1136391 h 2392785"/>
              <a:gd name="connsiteX6" fmla="*/ 3923929 w 3923929"/>
              <a:gd name="connsiteY6" fmla="*/ 1823762 h 2392785"/>
              <a:gd name="connsiteX7" fmla="*/ 3109024 w 3923929"/>
              <a:gd name="connsiteY7" fmla="*/ 2121903 h 2392785"/>
              <a:gd name="connsiteX8" fmla="*/ 2831430 w 3923929"/>
              <a:gd name="connsiteY8" fmla="*/ 2285045 h 2392785"/>
              <a:gd name="connsiteX9" fmla="*/ 1992141 w 3923929"/>
              <a:gd name="connsiteY9" fmla="*/ 2392785 h 2392785"/>
              <a:gd name="connsiteX10" fmla="*/ 1439016 w 3923929"/>
              <a:gd name="connsiteY10" fmla="*/ 2184222 h 2392785"/>
              <a:gd name="connsiteX11" fmla="*/ 933761 w 3923929"/>
              <a:gd name="connsiteY11" fmla="*/ 2212197 h 2392785"/>
              <a:gd name="connsiteX12" fmla="*/ 558726 w 3923929"/>
              <a:gd name="connsiteY12" fmla="*/ 1918249 h 2392785"/>
              <a:gd name="connsiteX13" fmla="*/ 237406 w 3923929"/>
              <a:gd name="connsiteY13" fmla="*/ 1918743 h 2392785"/>
              <a:gd name="connsiteX14" fmla="*/ 0 w 3923929"/>
              <a:gd name="connsiteY14" fmla="*/ 1297191 h 2392785"/>
              <a:gd name="connsiteX15" fmla="*/ 180958 w 3923929"/>
              <a:gd name="connsiteY15" fmla="*/ 1014319 h 2392785"/>
              <a:gd name="connsiteX16" fmla="*/ 159078 w 3923929"/>
              <a:gd name="connsiteY16" fmla="*/ 613505 h 2392785"/>
              <a:gd name="connsiteX17" fmla="*/ 759315 w 3923929"/>
              <a:gd name="connsiteY17" fmla="*/ 406322 h 2392785"/>
              <a:gd name="connsiteX18" fmla="*/ 1001569 w 3923929"/>
              <a:gd name="connsiteY18" fmla="*/ 221950 h 2392785"/>
              <a:gd name="connsiteX19" fmla="*/ 1661726 w 3923929"/>
              <a:gd name="connsiteY19" fmla="*/ 67720 h 2392785"/>
              <a:gd name="connsiteX20" fmla="*/ 1991597 w 3923929"/>
              <a:gd name="connsiteY20" fmla="*/ 52322 h 23927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23929" h="2392785">
                <a:moveTo>
                  <a:pt x="2306634" y="0"/>
                </a:moveTo>
                <a:cubicBezTo>
                  <a:pt x="2534374" y="0"/>
                  <a:pt x="2737525" y="114931"/>
                  <a:pt x="2842028" y="284157"/>
                </a:cubicBezTo>
                <a:cubicBezTo>
                  <a:pt x="2914943" y="260953"/>
                  <a:pt x="2993557" y="248308"/>
                  <a:pt x="3075512" y="248308"/>
                </a:cubicBezTo>
                <a:cubicBezTo>
                  <a:pt x="3456223" y="248308"/>
                  <a:pt x="3764850" y="521183"/>
                  <a:pt x="3764850" y="857791"/>
                </a:cubicBezTo>
                <a:cubicBezTo>
                  <a:pt x="3764850" y="914528"/>
                  <a:pt x="3756082" y="969454"/>
                  <a:pt x="3739678" y="1021568"/>
                </a:cubicBezTo>
                <a:cubicBezTo>
                  <a:pt x="3854556" y="1136391"/>
                  <a:pt x="3923929" y="1284666"/>
                  <a:pt x="3923929" y="1444700"/>
                </a:cubicBezTo>
                <a:cubicBezTo>
                  <a:pt x="3923929" y="1823762"/>
                  <a:pt x="3579690" y="2121903"/>
                  <a:pt x="3155051" y="2121903"/>
                </a:cubicBezTo>
                <a:cubicBezTo>
                  <a:pt x="3109024" y="2121903"/>
                  <a:pt x="3063941" y="2118401"/>
                  <a:pt x="3020139" y="2111672"/>
                </a:cubicBezTo>
                <a:cubicBezTo>
                  <a:pt x="2831430" y="2285045"/>
                  <a:pt x="2568289" y="2392785"/>
                  <a:pt x="2280121" y="2392785"/>
                </a:cubicBezTo>
                <a:cubicBezTo>
                  <a:pt x="1992141" y="2392785"/>
                  <a:pt x="1733248" y="2294613"/>
                  <a:pt x="1543354" y="2134895"/>
                </a:cubicBezTo>
                <a:cubicBezTo>
                  <a:pt x="1439016" y="2184222"/>
                  <a:pt x="1319756" y="2212197"/>
                  <a:pt x="1193086" y="2212197"/>
                </a:cubicBezTo>
                <a:cubicBezTo>
                  <a:pt x="933761" y="2212197"/>
                  <a:pt x="705492" y="2094944"/>
                  <a:pt x="572740" y="1917278"/>
                </a:cubicBezTo>
                <a:cubicBezTo>
                  <a:pt x="558726" y="1918249"/>
                  <a:pt x="544560" y="1918743"/>
                  <a:pt x="530261" y="1918743"/>
                </a:cubicBezTo>
                <a:cubicBezTo>
                  <a:pt x="237406" y="1918743"/>
                  <a:pt x="0" y="1711560"/>
                  <a:pt x="0" y="1444700"/>
                </a:cubicBezTo>
                <a:cubicBezTo>
                  <a:pt x="0" y="1297191"/>
                  <a:pt x="86563" y="1163211"/>
                  <a:pt x="219627" y="1080205"/>
                </a:cubicBezTo>
                <a:cubicBezTo>
                  <a:pt x="180958" y="1014319"/>
                  <a:pt x="159078" y="938805"/>
                  <a:pt x="159078" y="857791"/>
                </a:cubicBezTo>
                <a:cubicBezTo>
                  <a:pt x="159078" y="613505"/>
                  <a:pt x="396484" y="406322"/>
                  <a:pt x="689339" y="406322"/>
                </a:cubicBezTo>
                <a:cubicBezTo>
                  <a:pt x="759315" y="406322"/>
                  <a:pt x="826126" y="418151"/>
                  <a:pt x="887288" y="439489"/>
                </a:cubicBezTo>
                <a:cubicBezTo>
                  <a:pt x="1001569" y="221950"/>
                  <a:pt x="1252799" y="67720"/>
                  <a:pt x="1537756" y="67720"/>
                </a:cubicBezTo>
                <a:cubicBezTo>
                  <a:pt x="1661726" y="67720"/>
                  <a:pt x="1777746" y="93308"/>
                  <a:pt x="1879541" y="138340"/>
                </a:cubicBezTo>
                <a:cubicBezTo>
                  <a:pt x="1991597" y="52322"/>
                  <a:pt x="2140659" y="0"/>
                  <a:pt x="2306634" y="0"/>
                </a:cubicBezTo>
                <a:close/>
              </a:path>
            </a:pathLst>
          </a:custGeom>
          <a:solidFill>
            <a:srgbClr val="FFEE0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" name="文本1" title=""/>
          <p:cNvSpPr txBox="1"/>
          <p:nvPr/>
        </p:nvSpPr>
        <p:spPr>
          <a:xfrm>
            <a:off x="623306" y="1645836"/>
            <a:ext cx="3401917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3个LED灯是串联还是并联的？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2" title=""/>
          <p:cNvSpPr txBox="1"/>
          <p:nvPr/>
        </p:nvSpPr>
        <p:spPr>
          <a:xfrm>
            <a:off x="635175" y="2421082"/>
            <a:ext cx="358300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LED灯工作时电流和闪电电流有什么不同？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4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0" mute="1">
                <p:cTn id="4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6" grpId="0" animBg="1"/>
      <p:bldP spid="9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电流的强弱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7090" y="1120321"/>
            <a:ext cx="154336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2723807" y="1712776"/>
            <a:ext cx="711660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表示电流______的物理量，简称______。用___表示。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22205" y="1712662"/>
            <a:ext cx="234624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物理意义：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2723588" y="2324129"/>
            <a:ext cx="460832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______，简称___，符号是___。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722566" y="2323986"/>
            <a:ext cx="234624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基本单位：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722186" y="3508972"/>
            <a:ext cx="243554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单位换算：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2822972" y="2916584"/>
            <a:ext cx="579177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 ___ )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( ___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)、______( ___ )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1128312" y="2916136"/>
            <a:ext cx="200096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常用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2915926" y="4078434"/>
            <a:ext cx="216458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1A=____mA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2903136" y="4647686"/>
            <a:ext cx="2284476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1mA=____μA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2902831" y="5217309"/>
            <a:ext cx="2084451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1A=____μA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0" name="组合2" title=""/>
          <p:cNvGrpSpPr/>
          <p:nvPr/>
        </p:nvGrpSpPr>
        <p:grpSpPr>
          <a:xfrm>
            <a:off x="6842503" y="3304390"/>
            <a:ext cx="4963297" cy="3217688"/>
            <a:chExt cx="4963297" cy="3217688"/>
          </a:xfrm>
        </p:grpSpPr>
        <p:pic>
          <p:nvPicPr>
            <p:cNvPr id="21" name="图片1"/>
            <p:cNvPicPr>
              <a:picLocks noChangeAspect="1"/>
            </p:cNvPicPr>
            <p:nvPr/>
          </p:nvPicPr>
          <p:blipFill>
            <a:blip r:embed="rId2"/>
            <a:srcRect t="7850" b="15149"/>
            <a:stretch>
              <a:fillRect/>
            </a:stretch>
          </p:blipFill>
          <p:spPr>
            <a:xfrm>
              <a:off x="0" y="0"/>
              <a:ext cx="4963297" cy="3217688"/>
            </a:xfrm>
            <a:prstGeom prst="rect">
              <a:avLst/>
            </a:prstGeom>
          </p:spPr>
        </p:pic>
        <p:sp>
          <p:nvSpPr>
            <p:cNvPr id="22" name="形状7"/>
            <p:cNvSpPr txBox="1"/>
            <p:nvPr/>
          </p:nvSpPr>
          <p:spPr>
            <a:xfrm>
              <a:off x="1086717" y="453190"/>
              <a:ext cx="1342454" cy="476822"/>
            </a:xfrm>
            <a:custGeom>
              <a:gdLst>
                <a:gd name="connsiteX0" fmla="*/ 0 w 1342454"/>
                <a:gd name="connsiteY0" fmla="*/ 0 h 476822"/>
                <a:gd name="connsiteX1" fmla="*/ 1342454 w 1342454"/>
                <a:gd name="connsiteY1" fmla="*/ 0 h 476822"/>
                <a:gd name="connsiteX2" fmla="*/ 1342454 w 1342454"/>
                <a:gd name="connsiteY2" fmla="*/ 476822 h 476822"/>
                <a:gd name="connsiteX3" fmla="*/ 0 w 1342454"/>
                <a:gd name="connsiteY3" fmla="*/ 476822 h 476822"/>
                <a:gd name="connsiteX4" fmla="*/ 0 w 1342454"/>
                <a:gd name="connsiteY4" fmla="*/ 0 h 4768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454" h="476822">
                  <a:moveTo>
                    <a:pt x="0" y="0"/>
                  </a:moveTo>
                  <a:lnTo>
                    <a:pt x="1342454" y="0"/>
                  </a:lnTo>
                  <a:lnTo>
                    <a:pt x="1342454" y="476822"/>
                  </a:lnTo>
                  <a:lnTo>
                    <a:pt x="0" y="476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5361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练一练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29"/>
            <p:cNvSpPr txBox="1"/>
            <p:nvPr/>
          </p:nvSpPr>
          <p:spPr>
            <a:xfrm>
              <a:off x="708323" y="1024414"/>
              <a:ext cx="3927558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100</a:t>
              </a:r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μA=_____mA=____A</a:t>
              </a:r>
              <a:endParaRPr lang="zh-CN" altLang="en-US" sz="2600" b="0" i="0">
                <a:solidFill>
                  <a:srgbClr val="30303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30"/>
            <p:cNvSpPr txBox="1"/>
            <p:nvPr/>
          </p:nvSpPr>
          <p:spPr>
            <a:xfrm>
              <a:off x="708323" y="1608687"/>
              <a:ext cx="3949875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50m</a:t>
              </a:r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A=_____μA=_____A</a:t>
              </a:r>
              <a:endParaRPr lang="zh-CN" altLang="en-US" sz="2600" b="0" i="0">
                <a:solidFill>
                  <a:srgbClr val="30303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31"/>
            <p:cNvSpPr txBox="1"/>
            <p:nvPr/>
          </p:nvSpPr>
          <p:spPr>
            <a:xfrm>
              <a:off x="708323" y="2192970"/>
              <a:ext cx="3936768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2600" b="0" i="0">
                  <a:solidFill>
                    <a:srgbClr val="303033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A=_____mA=_____μA</a:t>
              </a:r>
              <a:endParaRPr lang="zh-CN" altLang="en-US" sz="2600" b="0" i="0">
                <a:solidFill>
                  <a:srgbClr val="303033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26" name="文本12" title=""/>
          <p:cNvSpPr txBox="1"/>
          <p:nvPr/>
        </p:nvSpPr>
        <p:spPr>
          <a:xfrm>
            <a:off x="2915926" y="3537166"/>
            <a:ext cx="216458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1kA=____A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7" name="文本13" title=""/>
          <p:cNvSpPr txBox="1"/>
          <p:nvPr/>
        </p:nvSpPr>
        <p:spPr>
          <a:xfrm>
            <a:off x="3803523" y="3536975"/>
            <a:ext cx="59055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8" name="文本14" title=""/>
          <p:cNvSpPr txBox="1"/>
          <p:nvPr/>
        </p:nvSpPr>
        <p:spPr>
          <a:xfrm>
            <a:off x="3590496" y="4078253"/>
            <a:ext cx="59055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9" name="文本15" title=""/>
          <p:cNvSpPr txBox="1"/>
          <p:nvPr/>
        </p:nvSpPr>
        <p:spPr>
          <a:xfrm>
            <a:off x="3885830" y="4647667"/>
            <a:ext cx="59055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0" name="文本16" title=""/>
          <p:cNvSpPr txBox="1"/>
          <p:nvPr/>
        </p:nvSpPr>
        <p:spPr>
          <a:xfrm>
            <a:off x="3636914" y="5218119"/>
            <a:ext cx="59055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1" name="文本17" title=""/>
          <p:cNvSpPr txBox="1"/>
          <p:nvPr/>
        </p:nvSpPr>
        <p:spPr>
          <a:xfrm>
            <a:off x="4001795" y="173154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强弱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8" title=""/>
          <p:cNvSpPr txBox="1"/>
          <p:nvPr/>
        </p:nvSpPr>
        <p:spPr>
          <a:xfrm>
            <a:off x="6993655" y="171249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9" title=""/>
          <p:cNvSpPr txBox="1"/>
          <p:nvPr/>
        </p:nvSpPr>
        <p:spPr>
          <a:xfrm>
            <a:off x="8473821" y="1757029"/>
            <a:ext cx="2920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4" name="文本20" title=""/>
          <p:cNvSpPr txBox="1"/>
          <p:nvPr/>
        </p:nvSpPr>
        <p:spPr>
          <a:xfrm>
            <a:off x="2852109" y="232380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sldjump"/>
              </a:rPr>
              <a:t>安培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3" action="ppaction://hlinksldjump"/>
            </a:endParaRPr>
          </a:p>
        </p:txBody>
      </p:sp>
      <p:sp>
        <p:nvSpPr>
          <p:cNvPr id="35" name="文本21" title=""/>
          <p:cNvSpPr txBox="1"/>
          <p:nvPr/>
        </p:nvSpPr>
        <p:spPr>
          <a:xfrm>
            <a:off x="4560208" y="2324024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22" title=""/>
          <p:cNvSpPr txBox="1"/>
          <p:nvPr/>
        </p:nvSpPr>
        <p:spPr>
          <a:xfrm>
            <a:off x="6181677" y="2349998"/>
            <a:ext cx="4106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7" name="文本23" title=""/>
          <p:cNvSpPr txBox="1"/>
          <p:nvPr/>
        </p:nvSpPr>
        <p:spPr>
          <a:xfrm>
            <a:off x="2887751" y="291645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毫安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4" title=""/>
          <p:cNvSpPr txBox="1"/>
          <p:nvPr/>
        </p:nvSpPr>
        <p:spPr>
          <a:xfrm>
            <a:off x="3841309" y="2942834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9" name="文本25" title=""/>
          <p:cNvSpPr txBox="1"/>
          <p:nvPr/>
        </p:nvSpPr>
        <p:spPr>
          <a:xfrm>
            <a:off x="4875895" y="291645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微安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26" title=""/>
          <p:cNvSpPr txBox="1"/>
          <p:nvPr/>
        </p:nvSpPr>
        <p:spPr>
          <a:xfrm>
            <a:off x="5815089" y="2942834"/>
            <a:ext cx="57404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μA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1" name="文本27" title=""/>
          <p:cNvSpPr txBox="1"/>
          <p:nvPr/>
        </p:nvSpPr>
        <p:spPr>
          <a:xfrm>
            <a:off x="6864410" y="2941720"/>
            <a:ext cx="800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千安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2" name="文本28" title=""/>
          <p:cNvSpPr txBox="1"/>
          <p:nvPr/>
        </p:nvSpPr>
        <p:spPr>
          <a:xfrm>
            <a:off x="7853720" y="2942834"/>
            <a:ext cx="5630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3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0" grpId="0" animBg="1"/>
      <p:bldP spid="31" grpId="0" animBg="1"/>
      <p:bldP spid="32" grpId="0" animBg="1"/>
      <p:bldP spid="33" grpId="0" animBg="1"/>
      <p:bldP spid="13" grpId="0" animBg="1"/>
      <p:bldP spid="12" grpId="0" animBg="1"/>
      <p:bldP spid="34" grpId="0" animBg="1"/>
      <p:bldP spid="35" grpId="0" animBg="1"/>
      <p:bldP spid="36" grpId="0" animBg="1"/>
      <p:bldP spid="16" grpId="0" animBg="1"/>
      <p:bldP spid="1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14" grpId="0" animBg="1"/>
      <p:bldP spid="26" grpId="0" animBg="1"/>
      <p:bldP spid="17" grpId="0" animBg="1"/>
      <p:bldP spid="18" grpId="0" animBg="1"/>
      <p:bldP spid="19" grpId="0" animBg="1"/>
      <p:bldP spid="27" grpId="0" animBg="1"/>
      <p:bldP spid="28" grpId="0" animBg="1"/>
      <p:bldP spid="29" grpId="0" animBg="1"/>
      <p:bldP spid="30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电流的强弱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6985" y="1119883"/>
            <a:ext cx="232917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常见的电流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578920" y="1746809"/>
            <a:ext cx="2447868" cy="2320157"/>
            <a:chExt cx="2447868" cy="2320157"/>
          </a:xfrm>
        </p:grpSpPr>
        <p:sp>
          <p:nvSpPr>
            <p:cNvPr id="11" name="形状7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3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552" y="458702"/>
              <a:ext cx="2155403" cy="1404263"/>
            </a:xfrm>
            <a:prstGeom prst="rect">
              <a:avLst/>
            </a:prstGeom>
          </p:spPr>
        </p:pic>
        <p:sp>
          <p:nvSpPr>
            <p:cNvPr id="14" name="文本2"/>
            <p:cNvSpPr txBox="1"/>
            <p:nvPr/>
          </p:nvSpPr>
          <p:spPr>
            <a:xfrm>
              <a:off x="1253227" y="1715020"/>
              <a:ext cx="1097598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100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μA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5" name="组合3" title=""/>
          <p:cNvGrpSpPr/>
          <p:nvPr/>
        </p:nvGrpSpPr>
        <p:grpSpPr>
          <a:xfrm>
            <a:off x="9166271" y="4189990"/>
            <a:ext cx="2447868" cy="2320157"/>
            <a:chExt cx="2447868" cy="2320157"/>
          </a:xfrm>
        </p:grpSpPr>
        <p:sp>
          <p:nvSpPr>
            <p:cNvPr id="16" name="形状9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0"/>
            <p:cNvSpPr txBox="1"/>
            <p:nvPr/>
          </p:nvSpPr>
          <p:spPr>
            <a:xfrm>
              <a:off x="108995" y="70534"/>
              <a:ext cx="2243526" cy="2168517"/>
            </a:xfrm>
            <a:prstGeom prst="rect">
              <a:avLst/>
            </a:prstGeom>
            <a:solidFill>
              <a:srgbClr val="00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8" name="图片2"/>
            <p:cNvPicPr>
              <a:picLocks noChangeAspect="1"/>
            </p:cNvPicPr>
            <p:nvPr/>
          </p:nvPicPr>
          <p:blipFill>
            <a:blip r:embed="rId3"/>
            <a:srcRect l="8850" t="3300" r="8550" b="3049"/>
            <a:stretch>
              <a:fillRect/>
            </a:stretch>
          </p:blipFill>
          <p:spPr>
            <a:xfrm>
              <a:off x="196006" y="43976"/>
              <a:ext cx="2069710" cy="2168602"/>
            </a:xfrm>
            <a:prstGeom prst="rect">
              <a:avLst/>
            </a:prstGeom>
          </p:spPr>
        </p:pic>
        <p:sp>
          <p:nvSpPr>
            <p:cNvPr id="19" name="文本3"/>
            <p:cNvSpPr txBox="1"/>
            <p:nvPr/>
          </p:nvSpPr>
          <p:spPr>
            <a:xfrm>
              <a:off x="1190679" y="1697678"/>
              <a:ext cx="1148302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2x10</a:t>
              </a:r>
              <a:r>
                <a:rPr lang="zh-CN" altLang="en-US" sz="2200" b="1" i="0" baseline="3000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0" name="组合4" title=""/>
          <p:cNvGrpSpPr/>
          <p:nvPr/>
        </p:nvGrpSpPr>
        <p:grpSpPr>
          <a:xfrm>
            <a:off x="3441208" y="1746781"/>
            <a:ext cx="2447868" cy="2320157"/>
            <a:chExt cx="2447868" cy="2320157"/>
          </a:xfrm>
        </p:grpSpPr>
        <p:sp>
          <p:nvSpPr>
            <p:cNvPr id="21" name="形状11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12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3" name="图片3"/>
            <p:cNvPicPr>
              <a:picLocks noChangeAspect="1"/>
            </p:cNvPicPr>
            <p:nvPr/>
          </p:nvPicPr>
          <p:blipFill>
            <a:blip r:embed="rId4"/>
            <a:srcRect l="18000" t="22833" r="18999" b="23333"/>
            <a:stretch>
              <a:fillRect/>
            </a:stretch>
          </p:blipFill>
          <p:spPr>
            <a:xfrm>
              <a:off x="108566" y="215665"/>
              <a:ext cx="2246157" cy="1771485"/>
            </a:xfrm>
            <a:prstGeom prst="rect">
              <a:avLst/>
            </a:prstGeom>
          </p:spPr>
        </p:pic>
        <p:sp>
          <p:nvSpPr>
            <p:cNvPr id="24" name="文本4"/>
            <p:cNvSpPr txBox="1"/>
            <p:nvPr/>
          </p:nvSpPr>
          <p:spPr>
            <a:xfrm>
              <a:off x="1315442" y="1714711"/>
              <a:ext cx="1018508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50m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5" name="组合5" title=""/>
          <p:cNvGrpSpPr/>
          <p:nvPr/>
        </p:nvGrpSpPr>
        <p:grpSpPr>
          <a:xfrm>
            <a:off x="6303496" y="1747076"/>
            <a:ext cx="2447868" cy="2320157"/>
            <a:chExt cx="2447868" cy="2320157"/>
          </a:xfrm>
        </p:grpSpPr>
        <p:sp>
          <p:nvSpPr>
            <p:cNvPr id="26" name="形状13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4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8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4390" y="159678"/>
              <a:ext cx="2153002" cy="1990124"/>
            </a:xfrm>
            <a:prstGeom prst="rect">
              <a:avLst/>
            </a:prstGeom>
          </p:spPr>
        </p:pic>
        <p:sp>
          <p:nvSpPr>
            <p:cNvPr id="29" name="文本5"/>
            <p:cNvSpPr txBox="1"/>
            <p:nvPr/>
          </p:nvSpPr>
          <p:spPr>
            <a:xfrm>
              <a:off x="1164431" y="1697881"/>
              <a:ext cx="118237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200m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30" name="组合6" title=""/>
          <p:cNvGrpSpPr/>
          <p:nvPr/>
        </p:nvGrpSpPr>
        <p:grpSpPr>
          <a:xfrm>
            <a:off x="9165784" y="1747000"/>
            <a:ext cx="2447868" cy="2320157"/>
            <a:chExt cx="2447868" cy="2320157"/>
          </a:xfrm>
        </p:grpSpPr>
        <p:sp>
          <p:nvSpPr>
            <p:cNvPr id="31" name="形状15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6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3" name="图片5"/>
            <p:cNvPicPr>
              <a:picLocks noChangeAspect="1"/>
            </p:cNvPicPr>
            <p:nvPr/>
          </p:nvPicPr>
          <p:blipFill>
            <a:blip r:embed="rId6"/>
            <a:srcRect t="4180" b="3839"/>
            <a:stretch>
              <a:fillRect/>
            </a:stretch>
          </p:blipFill>
          <p:spPr>
            <a:xfrm>
              <a:off x="88668" y="307732"/>
              <a:ext cx="2263578" cy="1504316"/>
            </a:xfrm>
            <a:prstGeom prst="rect">
              <a:avLst/>
            </a:prstGeom>
          </p:spPr>
        </p:pic>
        <p:sp>
          <p:nvSpPr>
            <p:cNvPr id="34" name="文本6"/>
            <p:cNvSpPr txBox="1"/>
            <p:nvPr/>
          </p:nvSpPr>
          <p:spPr>
            <a:xfrm>
              <a:off x="1515831" y="1697705"/>
              <a:ext cx="823944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0.1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35" name="组合7" title=""/>
          <p:cNvGrpSpPr/>
          <p:nvPr/>
        </p:nvGrpSpPr>
        <p:grpSpPr>
          <a:xfrm>
            <a:off x="579225" y="4185666"/>
            <a:ext cx="2447868" cy="2320157"/>
            <a:chExt cx="2447868" cy="2320157"/>
          </a:xfrm>
        </p:grpSpPr>
        <p:sp>
          <p:nvSpPr>
            <p:cNvPr id="36" name="形状17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18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8" name="图片6"/>
            <p:cNvPicPr>
              <a:picLocks noChangeAspect="1"/>
            </p:cNvPicPr>
            <p:nvPr/>
          </p:nvPicPr>
          <p:blipFill>
            <a:blip r:embed="rId7"/>
            <a:srcRect l="20250" t="1250" r="22624"/>
            <a:stretch>
              <a:fillRect/>
            </a:stretch>
          </p:blipFill>
          <p:spPr>
            <a:xfrm>
              <a:off x="613936" y="63789"/>
              <a:ext cx="1299634" cy="2074897"/>
            </a:xfrm>
            <a:prstGeom prst="rect">
              <a:avLst/>
            </a:prstGeom>
          </p:spPr>
        </p:pic>
        <p:sp>
          <p:nvSpPr>
            <p:cNvPr id="39" name="文本7"/>
            <p:cNvSpPr txBox="1"/>
            <p:nvPr/>
          </p:nvSpPr>
          <p:spPr>
            <a:xfrm>
              <a:off x="1743639" y="1714606"/>
              <a:ext cx="592836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40" name="组合8" title=""/>
          <p:cNvGrpSpPr/>
          <p:nvPr/>
        </p:nvGrpSpPr>
        <p:grpSpPr>
          <a:xfrm>
            <a:off x="6303923" y="4185666"/>
            <a:ext cx="2447868" cy="2320157"/>
            <a:chExt cx="2447868" cy="2320157"/>
          </a:xfrm>
        </p:grpSpPr>
        <p:sp>
          <p:nvSpPr>
            <p:cNvPr id="41" name="形状19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20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43" name="图片7"/>
            <p:cNvPicPr>
              <a:picLocks noChangeAspect="1"/>
            </p:cNvPicPr>
            <p:nvPr/>
          </p:nvPicPr>
          <p:blipFill>
            <a:blip r:embed="rId8"/>
            <a:srcRect l="8700" t="11428" r="4400" b="6666"/>
            <a:stretch>
              <a:fillRect/>
            </a:stretch>
          </p:blipFill>
          <p:spPr>
            <a:xfrm>
              <a:off x="128035" y="307751"/>
              <a:ext cx="2206123" cy="1615780"/>
            </a:xfrm>
            <a:prstGeom prst="rect">
              <a:avLst/>
            </a:prstGeom>
          </p:spPr>
        </p:pic>
        <p:sp>
          <p:nvSpPr>
            <p:cNvPr id="44" name="文本8"/>
            <p:cNvSpPr txBox="1"/>
            <p:nvPr/>
          </p:nvSpPr>
          <p:spPr>
            <a:xfrm>
              <a:off x="1740798" y="1697740"/>
              <a:ext cx="592836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45" name="组合9" title=""/>
          <p:cNvGrpSpPr/>
          <p:nvPr/>
        </p:nvGrpSpPr>
        <p:grpSpPr>
          <a:xfrm>
            <a:off x="3441574" y="4185666"/>
            <a:ext cx="2447868" cy="2320157"/>
            <a:chExt cx="2447868" cy="2320157"/>
          </a:xfrm>
        </p:grpSpPr>
        <p:sp>
          <p:nvSpPr>
            <p:cNvPr id="46" name="形状21"/>
            <p:cNvSpPr txBox="1"/>
            <p:nvPr/>
          </p:nvSpPr>
          <p:spPr>
            <a:xfrm>
              <a:off x="0" y="0"/>
              <a:ext cx="2447868" cy="232015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22"/>
            <p:cNvSpPr txBox="1"/>
            <p:nvPr/>
          </p:nvSpPr>
          <p:spPr>
            <a:xfrm>
              <a:off x="108994" y="70534"/>
              <a:ext cx="2243526" cy="216851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48" name="图片8"/>
            <p:cNvPicPr>
              <a:picLocks noChangeAspect="1"/>
            </p:cNvPicPr>
            <p:nvPr/>
          </p:nvPicPr>
          <p:blipFill>
            <a:blip r:embed="rId9"/>
            <a:srcRect l="1666" t="9090" r="1851" b="5429"/>
            <a:stretch>
              <a:fillRect/>
            </a:stretch>
          </p:blipFill>
          <p:spPr>
            <a:xfrm>
              <a:off x="103279" y="427877"/>
              <a:ext cx="2243004" cy="1346251"/>
            </a:xfrm>
            <a:prstGeom prst="rect">
              <a:avLst/>
            </a:prstGeom>
          </p:spPr>
        </p:pic>
        <p:sp>
          <p:nvSpPr>
            <p:cNvPr id="49" name="文本9"/>
            <p:cNvSpPr txBox="1"/>
            <p:nvPr/>
          </p:nvSpPr>
          <p:spPr>
            <a:xfrm>
              <a:off x="1238126" y="1715037"/>
              <a:ext cx="1108678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0.4-1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20" grpId="0" animBg="1"/>
      <p:bldP spid="25" grpId="0" animBg="1"/>
      <p:bldP spid="30" grpId="0" animBg="1"/>
      <p:bldP spid="35" grpId="0" animBg="1"/>
      <p:bldP spid="40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661626" y="3530923"/>
            <a:ext cx="2397023" cy="3100619"/>
            <a:chExt cx="2397023" cy="3100619"/>
          </a:xfrm>
        </p:grpSpPr>
        <p:pic>
          <p:nvPicPr>
            <p:cNvPr id="3" name="图片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397023" cy="2926556"/>
            </a:xfrm>
            <a:prstGeom prst="rect">
              <a:avLst/>
            </a:prstGeom>
          </p:spPr>
        </p:pic>
        <p:pic>
          <p:nvPicPr>
            <p:cNvPr id="4" name="图片6"/>
            <p:cNvPicPr>
              <a:picLocks noChangeAspect="1"/>
            </p:cNvPicPr>
            <p:nvPr/>
          </p:nvPicPr>
          <p:blipFill>
            <a:blip r:embed="rId3"/>
            <a:srcRect l="16455" r="45569" b="43846"/>
            <a:stretch>
              <a:fillRect/>
            </a:stretch>
          </p:blipFill>
          <p:spPr>
            <a:xfrm rot="780000">
              <a:off x="216239" y="2255919"/>
              <a:ext cx="311788" cy="814706"/>
            </a:xfrm>
            <a:prstGeom prst="rect">
              <a:avLst/>
            </a:prstGeom>
          </p:spPr>
        </p:pic>
        <p:pic>
          <p:nvPicPr>
            <p:cNvPr id="5" name="图片7"/>
            <p:cNvPicPr>
              <a:picLocks noChangeAspect="1"/>
            </p:cNvPicPr>
            <p:nvPr/>
          </p:nvPicPr>
          <p:blipFill>
            <a:blip r:embed="rId3"/>
            <a:srcRect l="16455" r="45569" b="43846"/>
            <a:stretch>
              <a:fillRect/>
            </a:stretch>
          </p:blipFill>
          <p:spPr>
            <a:xfrm rot="21090000">
              <a:off x="1098902" y="2262958"/>
              <a:ext cx="318968" cy="837661"/>
            </a:xfrm>
            <a:prstGeom prst="rect">
              <a:avLst/>
            </a:prstGeom>
          </p:spPr>
        </p:pic>
        <p:sp>
          <p:nvSpPr>
            <p:cNvPr id="6" name="形状12"/>
            <p:cNvSpPr txBox="1"/>
            <p:nvPr/>
          </p:nvSpPr>
          <p:spPr>
            <a:xfrm flipV="1">
              <a:off x="1200724" y="456132"/>
              <a:ext cx="470504" cy="814937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7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066" y="3581590"/>
            <a:ext cx="2397023" cy="2926556"/>
          </a:xfrm>
          <a:prstGeom prst="rect">
            <a:avLst/>
          </a:prstGeom>
        </p:spPr>
      </p:pic>
      <p:pic>
        <p:nvPicPr>
          <p:cNvPr id="8" name="图片2" title=""/>
          <p:cNvPicPr>
            <a:picLocks noChangeAspect="1"/>
          </p:cNvPicPr>
          <p:nvPr/>
        </p:nvPicPr>
        <p:blipFill>
          <a:blip r:embed="rId3"/>
          <a:srcRect l="16455" r="45569" b="43846"/>
          <a:stretch>
            <a:fillRect/>
          </a:stretch>
        </p:blipFill>
        <p:spPr>
          <a:xfrm rot="780000">
            <a:off x="5453663" y="5851150"/>
            <a:ext cx="252289" cy="650596"/>
          </a:xfrm>
          <a:prstGeom prst="rect">
            <a:avLst/>
          </a:prstGeom>
        </p:spPr>
      </p:pic>
      <p:pic>
        <p:nvPicPr>
          <p:cNvPr id="9" name="图片3" title=""/>
          <p:cNvPicPr>
            <a:picLocks noChangeAspect="1"/>
          </p:cNvPicPr>
          <p:nvPr/>
        </p:nvPicPr>
        <p:blipFill>
          <a:blip r:embed="rId3"/>
          <a:srcRect l="16455" r="45569" b="43846"/>
          <a:stretch>
            <a:fillRect/>
          </a:stretch>
        </p:blipFill>
        <p:spPr>
          <a:xfrm rot="21090000">
            <a:off x="6328639" y="5860675"/>
            <a:ext cx="262528" cy="632212"/>
          </a:xfrm>
          <a:prstGeom prst="rect">
            <a:avLst/>
          </a:prstGeom>
        </p:spPr>
      </p:pic>
      <p:sp>
        <p:nvSpPr>
          <p:cNvPr id="10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1" name="组合2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12" name="形状13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14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15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16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5" action="ppaction://hlinksldjump"/>
                </a:rPr>
                <a:t>电流的测量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5" action="ppaction://hlinksldjump"/>
              </a:endParaRPr>
            </a:p>
          </p:txBody>
        </p:sp>
        <p:sp>
          <p:nvSpPr>
            <p:cNvPr id="16" name="形状17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416871" y="1072660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认识电流表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715537" y="1526721"/>
            <a:ext cx="24143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电流表的结构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6790" y="937327"/>
            <a:ext cx="3524269" cy="4507487"/>
          </a:xfrm>
          <a:prstGeom prst="rect">
            <a:avLst/>
          </a:prstGeom>
        </p:spPr>
      </p:pic>
      <p:sp>
        <p:nvSpPr>
          <p:cNvPr id="20" name="形状2" title=""/>
          <p:cNvSpPr txBox="1"/>
          <p:nvPr/>
        </p:nvSpPr>
        <p:spPr>
          <a:xfrm>
            <a:off x="10294353" y="498167"/>
            <a:ext cx="1283446" cy="388258"/>
          </a:xfrm>
          <a:custGeom>
            <a:gdLst>
              <a:gd name="connsiteX0" fmla="*/ 0 w 1283446"/>
              <a:gd name="connsiteY0" fmla="*/ 0 h 388258"/>
              <a:gd name="connsiteX1" fmla="*/ 1283446 w 1283446"/>
              <a:gd name="connsiteY1" fmla="*/ 0 h 388258"/>
              <a:gd name="connsiteX2" fmla="*/ 1283446 w 1283446"/>
              <a:gd name="connsiteY2" fmla="*/ 388258 h 388258"/>
              <a:gd name="connsiteX3" fmla="*/ 605202 w 1283446"/>
              <a:gd name="connsiteY3" fmla="*/ 388258 h 388258"/>
              <a:gd name="connsiteX4" fmla="*/ 0 w 1283446"/>
              <a:gd name="connsiteY4" fmla="*/ 388258 h 388258"/>
              <a:gd name="connsiteX5" fmla="*/ 0 w 1283446"/>
              <a:gd name="connsiteY5" fmla="*/ 0 h 388258"/>
              <a:gd name="connsiteX0-1" fmla="*/ 602753 w 1283446"/>
              <a:gd name="connsiteY0-2" fmla="*/ 368648 h 388258"/>
              <a:gd name="connsiteX1-3" fmla="*/ 604697 w 1283446"/>
              <a:gd name="connsiteY1-4" fmla="*/ 363761 h 388258"/>
              <a:gd name="connsiteX2-5" fmla="*/ 620012 w 1283446"/>
              <a:gd name="connsiteY2-6" fmla="*/ 365264 h 388258"/>
              <a:gd name="connsiteX3-7" fmla="*/ 592285 w 1283446"/>
              <a:gd name="connsiteY3-8" fmla="*/ 446493 h 388258"/>
              <a:gd name="connsiteX4-9" fmla="*/ 574585 w 1283446"/>
              <a:gd name="connsiteY4-10" fmla="*/ 439451 h 388258"/>
              <a:gd name="connsiteX5-11" fmla="*/ 602753 w 1283446"/>
              <a:gd name="connsiteY5-12" fmla="*/ 368648 h 388258"/>
              <a:gd name="connsiteX0-13" fmla="*/ 553459 w 1283446"/>
              <a:gd name="connsiteY0-14" fmla="*/ 492553 h 388258"/>
              <a:gd name="connsiteX1-15" fmla="*/ 571159 w 1283446"/>
              <a:gd name="connsiteY1-16" fmla="*/ 499595 h 388258"/>
              <a:gd name="connsiteX2-17" fmla="*/ 535949 w 1283446"/>
              <a:gd name="connsiteY2-18" fmla="*/ 588098 h 388258"/>
              <a:gd name="connsiteX3-19" fmla="*/ 518249 w 1283446"/>
              <a:gd name="connsiteY3-20" fmla="*/ 581056 h 388258"/>
              <a:gd name="connsiteX4-21" fmla="*/ 553459 w 1283446"/>
              <a:gd name="connsiteY4-22" fmla="*/ 492553 h 388258"/>
              <a:gd name="connsiteX0-23" fmla="*/ 497123 w 1283446"/>
              <a:gd name="connsiteY0-24" fmla="*/ 634158 h 388258"/>
              <a:gd name="connsiteX1-25" fmla="*/ 514823 w 1283446"/>
              <a:gd name="connsiteY1-26" fmla="*/ 641200 h 388258"/>
              <a:gd name="connsiteX2-27" fmla="*/ 479613 w 1283446"/>
              <a:gd name="connsiteY2-28" fmla="*/ 729703 h 388258"/>
              <a:gd name="connsiteX3-29" fmla="*/ 461913 w 1283446"/>
              <a:gd name="connsiteY3-30" fmla="*/ 722661 h 388258"/>
              <a:gd name="connsiteX4-31" fmla="*/ 497123 w 1283446"/>
              <a:gd name="connsiteY4-32" fmla="*/ 634158 h 388258"/>
              <a:gd name="connsiteX0-33" fmla="*/ 440787 w 1283446"/>
              <a:gd name="connsiteY0-34" fmla="*/ 775763 h 388258"/>
              <a:gd name="connsiteX1-35" fmla="*/ 458487 w 1283446"/>
              <a:gd name="connsiteY1-36" fmla="*/ 782805 h 388258"/>
              <a:gd name="connsiteX2-37" fmla="*/ 453652 w 1283446"/>
              <a:gd name="connsiteY2-38" fmla="*/ 794958 h 388258"/>
              <a:gd name="connsiteX3-39" fmla="*/ 423274 w 1283446"/>
              <a:gd name="connsiteY3-40" fmla="*/ 871307 h 388258"/>
              <a:gd name="connsiteX4-41" fmla="*/ 405573 w 1283446"/>
              <a:gd name="connsiteY4-42" fmla="*/ 864265 h 388258"/>
              <a:gd name="connsiteX5-43" fmla="*/ 435952 w 1283446"/>
              <a:gd name="connsiteY5-44" fmla="*/ 787916 h 388258"/>
              <a:gd name="connsiteX6" fmla="*/ 440787 w 1283446"/>
              <a:gd name="connsiteY6" fmla="*/ 775763 h 388258"/>
              <a:gd name="connsiteX0-45" fmla="*/ 384445 w 1283446"/>
              <a:gd name="connsiteY0-46" fmla="*/ 917366 h 388258"/>
              <a:gd name="connsiteX1-47" fmla="*/ 402146 w 1283446"/>
              <a:gd name="connsiteY1-48" fmla="*/ 924408 h 388258"/>
              <a:gd name="connsiteX2-49" fmla="*/ 366932 w 1283446"/>
              <a:gd name="connsiteY2-50" fmla="*/ 1012910 h 388258"/>
              <a:gd name="connsiteX3-51" fmla="*/ 349232 w 1283446"/>
              <a:gd name="connsiteY3-52" fmla="*/ 1005867 h 388258"/>
              <a:gd name="connsiteX4-53" fmla="*/ 384445 w 1283446"/>
              <a:gd name="connsiteY4-54" fmla="*/ 917366 h 38825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" y="connsiteY6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83446" h="1012910">
                <a:moveTo>
                  <a:pt x="0" y="0"/>
                </a:moveTo>
                <a:lnTo>
                  <a:pt x="1283446" y="0"/>
                </a:lnTo>
                <a:lnTo>
                  <a:pt x="1283446" y="388258"/>
                </a:lnTo>
                <a:lnTo>
                  <a:pt x="605202" y="388258"/>
                </a:lnTo>
                <a:lnTo>
                  <a:pt x="0" y="388258"/>
                </a:lnTo>
                <a:lnTo>
                  <a:pt x="0" y="0"/>
                </a:lnTo>
                <a:close/>
              </a:path>
              <a:path w="1283446" h="1012910">
                <a:moveTo>
                  <a:pt x="602753" y="368648"/>
                </a:moveTo>
                <a:cubicBezTo>
                  <a:pt x="604697" y="363761"/>
                  <a:pt x="610236" y="361375"/>
                  <a:pt x="615124" y="363319"/>
                </a:cubicBezTo>
                <a:cubicBezTo>
                  <a:pt x="620012" y="365264"/>
                  <a:pt x="622398" y="370803"/>
                  <a:pt x="620453" y="375690"/>
                </a:cubicBezTo>
                <a:lnTo>
                  <a:pt x="592285" y="446493"/>
                </a:lnTo>
                <a:lnTo>
                  <a:pt x="574585" y="439451"/>
                </a:lnTo>
                <a:lnTo>
                  <a:pt x="602753" y="368648"/>
                </a:lnTo>
                <a:close/>
              </a:path>
              <a:path w="1283446" h="1012910">
                <a:moveTo>
                  <a:pt x="553459" y="492553"/>
                </a:moveTo>
                <a:lnTo>
                  <a:pt x="571159" y="499595"/>
                </a:lnTo>
                <a:lnTo>
                  <a:pt x="535949" y="588098"/>
                </a:lnTo>
                <a:lnTo>
                  <a:pt x="518249" y="581056"/>
                </a:lnTo>
                <a:lnTo>
                  <a:pt x="553459" y="492553"/>
                </a:lnTo>
                <a:close/>
              </a:path>
              <a:path w="1283446" h="1012910">
                <a:moveTo>
                  <a:pt x="497123" y="634158"/>
                </a:moveTo>
                <a:lnTo>
                  <a:pt x="514823" y="641200"/>
                </a:lnTo>
                <a:lnTo>
                  <a:pt x="479613" y="729703"/>
                </a:lnTo>
                <a:lnTo>
                  <a:pt x="461913" y="722661"/>
                </a:lnTo>
                <a:lnTo>
                  <a:pt x="497123" y="634158"/>
                </a:lnTo>
                <a:close/>
              </a:path>
              <a:path w="1283446" h="1012910">
                <a:moveTo>
                  <a:pt x="440787" y="775763"/>
                </a:moveTo>
                <a:lnTo>
                  <a:pt x="458487" y="782805"/>
                </a:lnTo>
                <a:lnTo>
                  <a:pt x="453652" y="794958"/>
                </a:lnTo>
                <a:lnTo>
                  <a:pt x="423274" y="871307"/>
                </a:lnTo>
                <a:lnTo>
                  <a:pt x="405573" y="864265"/>
                </a:lnTo>
                <a:lnTo>
                  <a:pt x="435952" y="787916"/>
                </a:lnTo>
                <a:lnTo>
                  <a:pt x="440787" y="775763"/>
                </a:lnTo>
                <a:close/>
              </a:path>
              <a:path w="1283446" h="1012910">
                <a:moveTo>
                  <a:pt x="384445" y="917366"/>
                </a:moveTo>
                <a:lnTo>
                  <a:pt x="402146" y="924408"/>
                </a:lnTo>
                <a:lnTo>
                  <a:pt x="366932" y="1012910"/>
                </a:lnTo>
                <a:lnTo>
                  <a:pt x="349232" y="1005867"/>
                </a:lnTo>
                <a:lnTo>
                  <a:pt x="384445" y="91736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形状3" title=""/>
          <p:cNvSpPr txBox="1"/>
          <p:nvPr/>
        </p:nvSpPr>
        <p:spPr>
          <a:xfrm>
            <a:off x="9103876" y="495119"/>
            <a:ext cx="1054846" cy="397783"/>
          </a:xfrm>
          <a:custGeom>
            <a:gdLst>
              <a:gd name="connsiteX0" fmla="*/ 0 w 1054846"/>
              <a:gd name="connsiteY0" fmla="*/ 0 h 397783"/>
              <a:gd name="connsiteX1" fmla="*/ 1054846 w 1054846"/>
              <a:gd name="connsiteY1" fmla="*/ 0 h 397783"/>
              <a:gd name="connsiteX2" fmla="*/ 1054846 w 1054846"/>
              <a:gd name="connsiteY2" fmla="*/ 397783 h 397783"/>
              <a:gd name="connsiteX3" fmla="*/ 0 w 1054846"/>
              <a:gd name="connsiteY3" fmla="*/ 397783 h 397783"/>
              <a:gd name="connsiteX4" fmla="*/ 0 w 1054846"/>
              <a:gd name="connsiteY4" fmla="*/ 0 h 397783"/>
              <a:gd name="connsiteX0-1" fmla="*/ 524860 w 1054846"/>
              <a:gd name="connsiteY0-2" fmla="*/ 418295 h 397783"/>
              <a:gd name="connsiteX1-3" fmla="*/ 524603 w 1054846"/>
              <a:gd name="connsiteY1-4" fmla="*/ 413040 h 397783"/>
              <a:gd name="connsiteX2-5" fmla="*/ 539162 w 1054846"/>
              <a:gd name="connsiteY2-6" fmla="*/ 408058 h 397783"/>
              <a:gd name="connsiteX3-7" fmla="*/ 547613 w 1054846"/>
              <a:gd name="connsiteY3-8" fmla="*/ 493472 h 397783"/>
              <a:gd name="connsiteX4-9" fmla="*/ 528585 w 1054846"/>
              <a:gd name="connsiteY4-10" fmla="*/ 494403 h 397783"/>
              <a:gd name="connsiteX5" fmla="*/ 524860 w 1054846"/>
              <a:gd name="connsiteY5" fmla="*/ 418295 h 397783"/>
              <a:gd name="connsiteX0-11" fmla="*/ 531379 w 1054846"/>
              <a:gd name="connsiteY0-12" fmla="*/ 551485 h 397783"/>
              <a:gd name="connsiteX1-13" fmla="*/ 550407 w 1054846"/>
              <a:gd name="connsiteY1-14" fmla="*/ 550554 h 397783"/>
              <a:gd name="connsiteX2-15" fmla="*/ 555063 w 1054846"/>
              <a:gd name="connsiteY2-16" fmla="*/ 645690 h 397783"/>
              <a:gd name="connsiteX3-17" fmla="*/ 536036 w 1054846"/>
              <a:gd name="connsiteY3-18" fmla="*/ 646621 h 397783"/>
              <a:gd name="connsiteX4-19" fmla="*/ 531379 w 1054846"/>
              <a:gd name="connsiteY4-20" fmla="*/ 551485 h 397783"/>
              <a:gd name="connsiteX0-21" fmla="*/ 538830 w 1054846"/>
              <a:gd name="connsiteY0-22" fmla="*/ 703703 h 397783"/>
              <a:gd name="connsiteX1-23" fmla="*/ 557857 w 1054846"/>
              <a:gd name="connsiteY1-24" fmla="*/ 702771 h 397783"/>
              <a:gd name="connsiteX2-25" fmla="*/ 562514 w 1054846"/>
              <a:gd name="connsiteY2-26" fmla="*/ 797908 h 397783"/>
              <a:gd name="connsiteX3-27" fmla="*/ 543487 w 1054846"/>
              <a:gd name="connsiteY3-28" fmla="*/ 798839 h 397783"/>
              <a:gd name="connsiteX4-29" fmla="*/ 538830 w 1054846"/>
              <a:gd name="connsiteY4-30" fmla="*/ 703703 h 397783"/>
              <a:gd name="connsiteX0-31" fmla="*/ 546281 w 1054846"/>
              <a:gd name="connsiteY0-32" fmla="*/ 855921 h 397783"/>
              <a:gd name="connsiteX1-33" fmla="*/ 565308 w 1054846"/>
              <a:gd name="connsiteY1-34" fmla="*/ 854989 h 397783"/>
              <a:gd name="connsiteX2-35" fmla="*/ 569965 w 1054846"/>
              <a:gd name="connsiteY2-36" fmla="*/ 950125 h 397783"/>
              <a:gd name="connsiteX3-37" fmla="*/ 550938 w 1054846"/>
              <a:gd name="connsiteY3-38" fmla="*/ 951057 h 397783"/>
              <a:gd name="connsiteX4-39" fmla="*/ 546281 w 1054846"/>
              <a:gd name="connsiteY4-40" fmla="*/ 855921 h 397783"/>
              <a:gd name="connsiteX0-41" fmla="*/ 553732 w 1054846"/>
              <a:gd name="connsiteY0-42" fmla="*/ 1008138 h 397783"/>
              <a:gd name="connsiteX1-43" fmla="*/ 572759 w 1054846"/>
              <a:gd name="connsiteY1-44" fmla="*/ 1007207 h 397783"/>
              <a:gd name="connsiteX2-45" fmla="*/ 577416 w 1054846"/>
              <a:gd name="connsiteY2-46" fmla="*/ 1102343 h 397783"/>
              <a:gd name="connsiteX3-47" fmla="*/ 558388 w 1054846"/>
              <a:gd name="connsiteY3-48" fmla="*/ 1103275 h 397783"/>
              <a:gd name="connsiteX4-49" fmla="*/ 553732 w 1054846"/>
              <a:gd name="connsiteY4-50" fmla="*/ 1008138 h 397783"/>
              <a:gd name="connsiteX0-51" fmla="*/ 561182 w 1054846"/>
              <a:gd name="connsiteY0-52" fmla="*/ 1160356 h 397783"/>
              <a:gd name="connsiteX1-53" fmla="*/ 580210 w 1054846"/>
              <a:gd name="connsiteY1-54" fmla="*/ 1159425 h 397783"/>
              <a:gd name="connsiteX2-55" fmla="*/ 584866 w 1054846"/>
              <a:gd name="connsiteY2-56" fmla="*/ 1254561 h 397783"/>
              <a:gd name="connsiteX3-57" fmla="*/ 565839 w 1054846"/>
              <a:gd name="connsiteY3-58" fmla="*/ 1255492 h 397783"/>
              <a:gd name="connsiteX4-59" fmla="*/ 561182 w 1054846"/>
              <a:gd name="connsiteY4-60" fmla="*/ 1160356 h 397783"/>
              <a:gd name="connsiteX0-61" fmla="*/ 567496 w 1054846"/>
              <a:gd name="connsiteY0-62" fmla="*/ 1312136 h 397783"/>
              <a:gd name="connsiteX1-63" fmla="*/ 586546 w 1054846"/>
              <a:gd name="connsiteY1-64" fmla="*/ 1312136 h 397783"/>
              <a:gd name="connsiteX2-65" fmla="*/ 586546 w 1054846"/>
              <a:gd name="connsiteY2-66" fmla="*/ 1407386 h 397783"/>
              <a:gd name="connsiteX3-67" fmla="*/ 567496 w 1054846"/>
              <a:gd name="connsiteY3-68" fmla="*/ 1407386 h 397783"/>
              <a:gd name="connsiteX4-69" fmla="*/ 567496 w 1054846"/>
              <a:gd name="connsiteY4-70" fmla="*/ 1312136 h 397783"/>
              <a:gd name="connsiteX0-71" fmla="*/ 567496 w 1054846"/>
              <a:gd name="connsiteY0-72" fmla="*/ 1464536 h 397783"/>
              <a:gd name="connsiteX1-73" fmla="*/ 586546 w 1054846"/>
              <a:gd name="connsiteY1-74" fmla="*/ 1464536 h 397783"/>
              <a:gd name="connsiteX2-75" fmla="*/ 586546 w 1054846"/>
              <a:gd name="connsiteY2-76" fmla="*/ 1559786 h 397783"/>
              <a:gd name="connsiteX3-77" fmla="*/ 567496 w 1054846"/>
              <a:gd name="connsiteY3-78" fmla="*/ 1559786 h 397783"/>
              <a:gd name="connsiteX4-79" fmla="*/ 567496 w 1054846"/>
              <a:gd name="connsiteY4-80" fmla="*/ 1464536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4846" h="1559786">
                <a:moveTo>
                  <a:pt x="0" y="0"/>
                </a:moveTo>
                <a:lnTo>
                  <a:pt x="1054846" y="0"/>
                </a:lnTo>
                <a:lnTo>
                  <a:pt x="1054846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054846" h="1559786">
                <a:moveTo>
                  <a:pt x="524860" y="418295"/>
                </a:moveTo>
                <a:cubicBezTo>
                  <a:pt x="524603" y="413040"/>
                  <a:pt x="528654" y="408572"/>
                  <a:pt x="533908" y="408315"/>
                </a:cubicBezTo>
                <a:cubicBezTo>
                  <a:pt x="539162" y="408058"/>
                  <a:pt x="543630" y="412109"/>
                  <a:pt x="543887" y="417363"/>
                </a:cubicBezTo>
                <a:lnTo>
                  <a:pt x="547613" y="493472"/>
                </a:lnTo>
                <a:lnTo>
                  <a:pt x="528585" y="494403"/>
                </a:lnTo>
                <a:lnTo>
                  <a:pt x="524860" y="418295"/>
                </a:lnTo>
                <a:close/>
              </a:path>
              <a:path w="1054846" h="1559786">
                <a:moveTo>
                  <a:pt x="531379" y="551485"/>
                </a:moveTo>
                <a:lnTo>
                  <a:pt x="550407" y="550554"/>
                </a:lnTo>
                <a:lnTo>
                  <a:pt x="555063" y="645690"/>
                </a:lnTo>
                <a:lnTo>
                  <a:pt x="536036" y="646621"/>
                </a:lnTo>
                <a:lnTo>
                  <a:pt x="531379" y="551485"/>
                </a:lnTo>
                <a:close/>
              </a:path>
              <a:path w="1054846" h="1559786">
                <a:moveTo>
                  <a:pt x="538830" y="703703"/>
                </a:moveTo>
                <a:lnTo>
                  <a:pt x="557857" y="702771"/>
                </a:lnTo>
                <a:lnTo>
                  <a:pt x="562514" y="797908"/>
                </a:lnTo>
                <a:lnTo>
                  <a:pt x="543487" y="798839"/>
                </a:lnTo>
                <a:lnTo>
                  <a:pt x="538830" y="703703"/>
                </a:lnTo>
                <a:close/>
              </a:path>
              <a:path w="1054846" h="1559786">
                <a:moveTo>
                  <a:pt x="546281" y="855921"/>
                </a:moveTo>
                <a:lnTo>
                  <a:pt x="565308" y="854989"/>
                </a:lnTo>
                <a:lnTo>
                  <a:pt x="569965" y="950125"/>
                </a:lnTo>
                <a:lnTo>
                  <a:pt x="550938" y="951057"/>
                </a:lnTo>
                <a:lnTo>
                  <a:pt x="546281" y="855921"/>
                </a:lnTo>
                <a:close/>
              </a:path>
              <a:path w="1054846" h="1559786">
                <a:moveTo>
                  <a:pt x="553732" y="1008138"/>
                </a:moveTo>
                <a:lnTo>
                  <a:pt x="572759" y="1007207"/>
                </a:lnTo>
                <a:lnTo>
                  <a:pt x="577416" y="1102343"/>
                </a:lnTo>
                <a:lnTo>
                  <a:pt x="558388" y="1103275"/>
                </a:lnTo>
                <a:lnTo>
                  <a:pt x="553732" y="1008138"/>
                </a:lnTo>
                <a:close/>
              </a:path>
              <a:path w="1054846" h="1559786">
                <a:moveTo>
                  <a:pt x="561182" y="1160356"/>
                </a:moveTo>
                <a:lnTo>
                  <a:pt x="580210" y="1159425"/>
                </a:lnTo>
                <a:lnTo>
                  <a:pt x="584866" y="1254561"/>
                </a:lnTo>
                <a:lnTo>
                  <a:pt x="565839" y="1255492"/>
                </a:lnTo>
                <a:lnTo>
                  <a:pt x="561182" y="1160356"/>
                </a:lnTo>
                <a:close/>
              </a:path>
              <a:path w="1054846" h="1559786">
                <a:moveTo>
                  <a:pt x="567496" y="1312136"/>
                </a:moveTo>
                <a:lnTo>
                  <a:pt x="586546" y="1312136"/>
                </a:lnTo>
                <a:lnTo>
                  <a:pt x="586546" y="1407386"/>
                </a:lnTo>
                <a:lnTo>
                  <a:pt x="567496" y="1407386"/>
                </a:lnTo>
                <a:lnTo>
                  <a:pt x="567496" y="1312136"/>
                </a:lnTo>
                <a:close/>
              </a:path>
              <a:path w="1054846" h="1559786">
                <a:moveTo>
                  <a:pt x="567496" y="1464536"/>
                </a:moveTo>
                <a:lnTo>
                  <a:pt x="586546" y="1464536"/>
                </a:lnTo>
                <a:lnTo>
                  <a:pt x="586546" y="1559786"/>
                </a:lnTo>
                <a:lnTo>
                  <a:pt x="567496" y="1559786"/>
                </a:lnTo>
                <a:lnTo>
                  <a:pt x="567496" y="146453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2" name="形状4" title=""/>
          <p:cNvSpPr txBox="1"/>
          <p:nvPr/>
        </p:nvSpPr>
        <p:spPr>
          <a:xfrm>
            <a:off x="7913399" y="498062"/>
            <a:ext cx="1054846" cy="397783"/>
          </a:xfrm>
          <a:custGeom>
            <a:gdLst>
              <a:gd name="connsiteX0" fmla="*/ 0 w 1054846"/>
              <a:gd name="connsiteY0" fmla="*/ 0 h 397783"/>
              <a:gd name="connsiteX1" fmla="*/ 1054846 w 1054846"/>
              <a:gd name="connsiteY1" fmla="*/ 0 h 397783"/>
              <a:gd name="connsiteX2" fmla="*/ 1054846 w 1054846"/>
              <a:gd name="connsiteY2" fmla="*/ 397783 h 397783"/>
              <a:gd name="connsiteX3" fmla="*/ 0 w 1054846"/>
              <a:gd name="connsiteY3" fmla="*/ 397783 h 397783"/>
              <a:gd name="connsiteX4" fmla="*/ 0 w 1054846"/>
              <a:gd name="connsiteY4" fmla="*/ 0 h 397783"/>
              <a:gd name="connsiteX0-1" fmla="*/ 525275 w 1054846"/>
              <a:gd name="connsiteY0-2" fmla="*/ 420647 h 397783"/>
              <a:gd name="connsiteX1-3" fmla="*/ 523719 w 1054846"/>
              <a:gd name="connsiteY1-4" fmla="*/ 415622 h 397783"/>
              <a:gd name="connsiteX2-5" fmla="*/ 536581 w 1054846"/>
              <a:gd name="connsiteY2-6" fmla="*/ 407174 h 397783"/>
              <a:gd name="connsiteX3-7" fmla="*/ 566016 w 1054846"/>
              <a:gd name="connsiteY3-8" fmla="*/ 487800 h 397783"/>
              <a:gd name="connsiteX4-9" fmla="*/ 547819 w 1054846"/>
              <a:gd name="connsiteY4-10" fmla="*/ 493436 h 397783"/>
              <a:gd name="connsiteX5" fmla="*/ 525275 w 1054846"/>
              <a:gd name="connsiteY5" fmla="*/ 420647 h 397783"/>
              <a:gd name="connsiteX0-11" fmla="*/ 564727 w 1054846"/>
              <a:gd name="connsiteY0-12" fmla="*/ 548027 h 397783"/>
              <a:gd name="connsiteX1-13" fmla="*/ 582925 w 1054846"/>
              <a:gd name="connsiteY1-14" fmla="*/ 542391 h 397783"/>
              <a:gd name="connsiteX2-15" fmla="*/ 611105 w 1054846"/>
              <a:gd name="connsiteY2-16" fmla="*/ 633377 h 397783"/>
              <a:gd name="connsiteX3-17" fmla="*/ 592908 w 1054846"/>
              <a:gd name="connsiteY3-18" fmla="*/ 639013 h 397783"/>
              <a:gd name="connsiteX4-19" fmla="*/ 564727 w 1054846"/>
              <a:gd name="connsiteY4-20" fmla="*/ 548027 h 397783"/>
              <a:gd name="connsiteX0-21" fmla="*/ 609816 w 1054846"/>
              <a:gd name="connsiteY0-22" fmla="*/ 693605 h 397783"/>
              <a:gd name="connsiteX1-23" fmla="*/ 628013 w 1054846"/>
              <a:gd name="connsiteY1-24" fmla="*/ 687969 h 397783"/>
              <a:gd name="connsiteX2-25" fmla="*/ 656193 w 1054846"/>
              <a:gd name="connsiteY2-26" fmla="*/ 778954 h 397783"/>
              <a:gd name="connsiteX3-27" fmla="*/ 637996 w 1054846"/>
              <a:gd name="connsiteY3-28" fmla="*/ 784591 h 397783"/>
              <a:gd name="connsiteX4-29" fmla="*/ 609816 w 1054846"/>
              <a:gd name="connsiteY4-30" fmla="*/ 693605 h 397783"/>
              <a:gd name="connsiteX0-31" fmla="*/ 654904 w 1054846"/>
              <a:gd name="connsiteY0-32" fmla="*/ 839182 h 397783"/>
              <a:gd name="connsiteX1-33" fmla="*/ 673102 w 1054846"/>
              <a:gd name="connsiteY1-34" fmla="*/ 833546 h 397783"/>
              <a:gd name="connsiteX2-35" fmla="*/ 701282 w 1054846"/>
              <a:gd name="connsiteY2-36" fmla="*/ 924532 h 397783"/>
              <a:gd name="connsiteX3-37" fmla="*/ 683085 w 1054846"/>
              <a:gd name="connsiteY3-38" fmla="*/ 930168 h 397783"/>
              <a:gd name="connsiteX4-39" fmla="*/ 654904 w 1054846"/>
              <a:gd name="connsiteY4-40" fmla="*/ 839182 h 397783"/>
              <a:gd name="connsiteX0-41" fmla="*/ 699993 w 1054846"/>
              <a:gd name="connsiteY0-42" fmla="*/ 984760 h 397783"/>
              <a:gd name="connsiteX1-43" fmla="*/ 718190 w 1054846"/>
              <a:gd name="connsiteY1-44" fmla="*/ 979124 h 397783"/>
              <a:gd name="connsiteX2-45" fmla="*/ 746370 w 1054846"/>
              <a:gd name="connsiteY2-46" fmla="*/ 1070109 h 397783"/>
              <a:gd name="connsiteX3-47" fmla="*/ 728173 w 1054846"/>
              <a:gd name="connsiteY3-48" fmla="*/ 1075745 h 397783"/>
              <a:gd name="connsiteX4-49" fmla="*/ 699993 w 1054846"/>
              <a:gd name="connsiteY4-50" fmla="*/ 984760 h 397783"/>
              <a:gd name="connsiteX0-51" fmla="*/ 745081 w 1054846"/>
              <a:gd name="connsiteY0-52" fmla="*/ 1130337 h 397783"/>
              <a:gd name="connsiteX1-53" fmla="*/ 763278 w 1054846"/>
              <a:gd name="connsiteY1-54" fmla="*/ 1124701 h 397783"/>
              <a:gd name="connsiteX2-55" fmla="*/ 791459 w 1054846"/>
              <a:gd name="connsiteY2-56" fmla="*/ 1215687 h 397783"/>
              <a:gd name="connsiteX3-57" fmla="*/ 773261 w 1054846"/>
              <a:gd name="connsiteY3-58" fmla="*/ 1221323 h 397783"/>
              <a:gd name="connsiteX4-59" fmla="*/ 745081 w 1054846"/>
              <a:gd name="connsiteY4-60" fmla="*/ 1130337 h 397783"/>
              <a:gd name="connsiteX0-61" fmla="*/ 790170 w 1054846"/>
              <a:gd name="connsiteY0-62" fmla="*/ 1275914 h 397783"/>
              <a:gd name="connsiteX1-63" fmla="*/ 808367 w 1054846"/>
              <a:gd name="connsiteY1-64" fmla="*/ 1270278 h 397783"/>
              <a:gd name="connsiteX2-65" fmla="*/ 830829 w 1054846"/>
              <a:gd name="connsiteY2-66" fmla="*/ 1342803 h 397783"/>
              <a:gd name="connsiteX3-67" fmla="*/ 821731 w 1054846"/>
              <a:gd name="connsiteY3-68" fmla="*/ 1345621 h 397783"/>
              <a:gd name="connsiteX4-69" fmla="*/ 830767 w 1054846"/>
              <a:gd name="connsiteY4-70" fmla="*/ 1342609 h 397783"/>
              <a:gd name="connsiteX5-71" fmla="*/ 836878 w 1054846"/>
              <a:gd name="connsiteY5-72" fmla="*/ 1360944 h 397783"/>
              <a:gd name="connsiteX6" fmla="*/ 818806 w 1054846"/>
              <a:gd name="connsiteY6" fmla="*/ 1366968 h 397783"/>
              <a:gd name="connsiteX7" fmla="*/ 812694 w 1054846"/>
              <a:gd name="connsiteY7" fmla="*/ 1348633 h 397783"/>
              <a:gd name="connsiteX8" fmla="*/ 812632 w 1054846"/>
              <a:gd name="connsiteY8" fmla="*/ 1348439 h 397783"/>
              <a:gd name="connsiteX9" fmla="*/ 790170 w 1054846"/>
              <a:gd name="connsiteY9" fmla="*/ 1275914 h 397783"/>
              <a:gd name="connsiteX0-73" fmla="*/ 836878 w 1054846"/>
              <a:gd name="connsiteY0-74" fmla="*/ 1421185 h 397783"/>
              <a:gd name="connsiteX1-75" fmla="*/ 854951 w 1054846"/>
              <a:gd name="connsiteY1-76" fmla="*/ 1415161 h 397783"/>
              <a:gd name="connsiteX2-77" fmla="*/ 885071 w 1054846"/>
              <a:gd name="connsiteY2-78" fmla="*/ 1505523 h 397783"/>
              <a:gd name="connsiteX3-79" fmla="*/ 866999 w 1054846"/>
              <a:gd name="connsiteY3-80" fmla="*/ 1511547 h 397783"/>
              <a:gd name="connsiteX4-81" fmla="*/ 836878 w 1054846"/>
              <a:gd name="connsiteY4-82" fmla="*/ 1421185 h 397783"/>
              <a:gd name="connsiteX0-83" fmla="*/ 885071 w 1054846"/>
              <a:gd name="connsiteY0-84" fmla="*/ 1565764 h 397783"/>
              <a:gd name="connsiteX1-85" fmla="*/ 903144 w 1054846"/>
              <a:gd name="connsiteY1-86" fmla="*/ 1559740 h 397783"/>
              <a:gd name="connsiteX2-87" fmla="*/ 933265 w 1054846"/>
              <a:gd name="connsiteY2-88" fmla="*/ 1650102 h 397783"/>
              <a:gd name="connsiteX3-89" fmla="*/ 915192 w 1054846"/>
              <a:gd name="connsiteY3-90" fmla="*/ 1656127 h 397783"/>
              <a:gd name="connsiteX4-91" fmla="*/ 885071 w 1054846"/>
              <a:gd name="connsiteY4-92" fmla="*/ 1565764 h 397783"/>
              <a:gd name="connsiteX0-93" fmla="*/ 933265 w 1054846"/>
              <a:gd name="connsiteY0-94" fmla="*/ 1710344 h 397783"/>
              <a:gd name="connsiteX1-95" fmla="*/ 951337 w 1054846"/>
              <a:gd name="connsiteY1-96" fmla="*/ 1704320 h 397783"/>
              <a:gd name="connsiteX2-97" fmla="*/ 981458 w 1054846"/>
              <a:gd name="connsiteY2-98" fmla="*/ 1794682 h 397783"/>
              <a:gd name="connsiteX3-99" fmla="*/ 963385 w 1054846"/>
              <a:gd name="connsiteY3-100" fmla="*/ 1800706 h 397783"/>
              <a:gd name="connsiteX4-101" fmla="*/ 933265 w 1054846"/>
              <a:gd name="connsiteY4-102" fmla="*/ 1710344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4846" h="1800706">
                <a:moveTo>
                  <a:pt x="0" y="0"/>
                </a:moveTo>
                <a:lnTo>
                  <a:pt x="1054846" y="0"/>
                </a:lnTo>
                <a:lnTo>
                  <a:pt x="1054846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054846" h="1800706">
                <a:moveTo>
                  <a:pt x="525275" y="420647"/>
                </a:moveTo>
                <a:cubicBezTo>
                  <a:pt x="523719" y="415622"/>
                  <a:pt x="526531" y="410287"/>
                  <a:pt x="531556" y="408730"/>
                </a:cubicBezTo>
                <a:cubicBezTo>
                  <a:pt x="536581" y="407174"/>
                  <a:pt x="541916" y="409986"/>
                  <a:pt x="543472" y="415011"/>
                </a:cubicBezTo>
                <a:lnTo>
                  <a:pt x="566016" y="487800"/>
                </a:lnTo>
                <a:lnTo>
                  <a:pt x="547819" y="493436"/>
                </a:lnTo>
                <a:lnTo>
                  <a:pt x="525275" y="420647"/>
                </a:lnTo>
                <a:close/>
              </a:path>
              <a:path w="1054846" h="1800706">
                <a:moveTo>
                  <a:pt x="564727" y="548027"/>
                </a:moveTo>
                <a:lnTo>
                  <a:pt x="582925" y="542391"/>
                </a:lnTo>
                <a:lnTo>
                  <a:pt x="611105" y="633377"/>
                </a:lnTo>
                <a:lnTo>
                  <a:pt x="592908" y="639013"/>
                </a:lnTo>
                <a:lnTo>
                  <a:pt x="564727" y="548027"/>
                </a:lnTo>
                <a:close/>
              </a:path>
              <a:path w="1054846" h="1800706">
                <a:moveTo>
                  <a:pt x="609816" y="693605"/>
                </a:moveTo>
                <a:lnTo>
                  <a:pt x="628013" y="687969"/>
                </a:lnTo>
                <a:lnTo>
                  <a:pt x="656193" y="778954"/>
                </a:lnTo>
                <a:lnTo>
                  <a:pt x="637996" y="784591"/>
                </a:lnTo>
                <a:lnTo>
                  <a:pt x="609816" y="693605"/>
                </a:lnTo>
                <a:close/>
              </a:path>
              <a:path w="1054846" h="1800706">
                <a:moveTo>
                  <a:pt x="654904" y="839182"/>
                </a:moveTo>
                <a:lnTo>
                  <a:pt x="673102" y="833546"/>
                </a:lnTo>
                <a:lnTo>
                  <a:pt x="701282" y="924532"/>
                </a:lnTo>
                <a:lnTo>
                  <a:pt x="683085" y="930168"/>
                </a:lnTo>
                <a:lnTo>
                  <a:pt x="654904" y="839182"/>
                </a:lnTo>
                <a:close/>
              </a:path>
              <a:path w="1054846" h="1800706">
                <a:moveTo>
                  <a:pt x="699993" y="984760"/>
                </a:moveTo>
                <a:lnTo>
                  <a:pt x="718190" y="979124"/>
                </a:lnTo>
                <a:lnTo>
                  <a:pt x="746370" y="1070109"/>
                </a:lnTo>
                <a:lnTo>
                  <a:pt x="728173" y="1075745"/>
                </a:lnTo>
                <a:lnTo>
                  <a:pt x="699993" y="984760"/>
                </a:lnTo>
                <a:close/>
              </a:path>
              <a:path w="1054846" h="1800706">
                <a:moveTo>
                  <a:pt x="745081" y="1130337"/>
                </a:moveTo>
                <a:lnTo>
                  <a:pt x="763278" y="1124701"/>
                </a:lnTo>
                <a:lnTo>
                  <a:pt x="791459" y="1215687"/>
                </a:lnTo>
                <a:lnTo>
                  <a:pt x="773261" y="1221323"/>
                </a:lnTo>
                <a:lnTo>
                  <a:pt x="745081" y="1130337"/>
                </a:lnTo>
                <a:close/>
              </a:path>
              <a:path w="1054846" h="1800706">
                <a:moveTo>
                  <a:pt x="790170" y="1275914"/>
                </a:moveTo>
                <a:lnTo>
                  <a:pt x="808367" y="1270278"/>
                </a:lnTo>
                <a:lnTo>
                  <a:pt x="830829" y="1342803"/>
                </a:lnTo>
                <a:lnTo>
                  <a:pt x="821731" y="1345621"/>
                </a:lnTo>
                <a:lnTo>
                  <a:pt x="830767" y="1342609"/>
                </a:lnTo>
                <a:lnTo>
                  <a:pt x="836878" y="1360944"/>
                </a:lnTo>
                <a:lnTo>
                  <a:pt x="818806" y="1366968"/>
                </a:lnTo>
                <a:lnTo>
                  <a:pt x="812694" y="1348633"/>
                </a:lnTo>
                <a:lnTo>
                  <a:pt x="812632" y="1348439"/>
                </a:lnTo>
                <a:lnTo>
                  <a:pt x="790170" y="1275914"/>
                </a:lnTo>
                <a:close/>
              </a:path>
              <a:path w="1054846" h="1800706">
                <a:moveTo>
                  <a:pt x="836878" y="1421185"/>
                </a:moveTo>
                <a:lnTo>
                  <a:pt x="854951" y="1415161"/>
                </a:lnTo>
                <a:lnTo>
                  <a:pt x="885071" y="1505523"/>
                </a:lnTo>
                <a:lnTo>
                  <a:pt x="866999" y="1511547"/>
                </a:lnTo>
                <a:lnTo>
                  <a:pt x="836878" y="1421185"/>
                </a:lnTo>
                <a:close/>
              </a:path>
              <a:path w="1054846" h="1800706">
                <a:moveTo>
                  <a:pt x="885071" y="1565764"/>
                </a:moveTo>
                <a:lnTo>
                  <a:pt x="903144" y="1559740"/>
                </a:lnTo>
                <a:lnTo>
                  <a:pt x="933265" y="1650102"/>
                </a:lnTo>
                <a:lnTo>
                  <a:pt x="915192" y="1656127"/>
                </a:lnTo>
                <a:lnTo>
                  <a:pt x="885071" y="1565764"/>
                </a:lnTo>
                <a:close/>
              </a:path>
              <a:path w="1054846" h="1800706">
                <a:moveTo>
                  <a:pt x="933265" y="1710344"/>
                </a:moveTo>
                <a:lnTo>
                  <a:pt x="951337" y="1704320"/>
                </a:lnTo>
                <a:lnTo>
                  <a:pt x="981458" y="1794682"/>
                </a:lnTo>
                <a:lnTo>
                  <a:pt x="963385" y="1800706"/>
                </a:lnTo>
                <a:lnTo>
                  <a:pt x="933265" y="171034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形状5" title=""/>
          <p:cNvSpPr txBox="1"/>
          <p:nvPr/>
        </p:nvSpPr>
        <p:spPr>
          <a:xfrm>
            <a:off x="7988417" y="5466598"/>
            <a:ext cx="1426321" cy="397783"/>
          </a:xfrm>
          <a:custGeom>
            <a:gdLst>
              <a:gd name="connsiteX0" fmla="*/ 0 w 1426321"/>
              <a:gd name="connsiteY0" fmla="*/ 0 h 397783"/>
              <a:gd name="connsiteX1" fmla="*/ 718646 w 1426321"/>
              <a:gd name="connsiteY1" fmla="*/ 0 h 397783"/>
              <a:gd name="connsiteX2" fmla="*/ 1426321 w 1426321"/>
              <a:gd name="connsiteY2" fmla="*/ 0 h 397783"/>
              <a:gd name="connsiteX3" fmla="*/ 1426321 w 1426321"/>
              <a:gd name="connsiteY3" fmla="*/ 397783 h 397783"/>
              <a:gd name="connsiteX4" fmla="*/ 0 w 1426321"/>
              <a:gd name="connsiteY4" fmla="*/ 397783 h 397783"/>
              <a:gd name="connsiteX5" fmla="*/ 0 w 1426321"/>
              <a:gd name="connsiteY5" fmla="*/ 0 h 397783"/>
              <a:gd name="connsiteX0-1" fmla="*/ 728171 w 1426321"/>
              <a:gd name="connsiteY0-2" fmla="*/ 10652 h 397783"/>
              <a:gd name="connsiteX1-3" fmla="*/ 728171 w 1426321"/>
              <a:gd name="connsiteY1-4" fmla="*/ 15912 h 397783"/>
              <a:gd name="connsiteX2-5" fmla="*/ 713385 w 1426321"/>
              <a:gd name="connsiteY2-6" fmla="*/ 20177 h 397783"/>
              <a:gd name="connsiteX3-7" fmla="*/ 709121 w 1426321"/>
              <a:gd name="connsiteY3-8" fmla="*/ -65548 h 397783"/>
              <a:gd name="connsiteX4-9" fmla="*/ 728171 w 1426321"/>
              <a:gd name="connsiteY4-10" fmla="*/ -65548 h 397783"/>
              <a:gd name="connsiteX5-11" fmla="*/ 728171 w 1426321"/>
              <a:gd name="connsiteY5-12" fmla="*/ 10652 h 397783"/>
              <a:gd name="connsiteX0-13" fmla="*/ 728171 w 1426321"/>
              <a:gd name="connsiteY0-14" fmla="*/ -122698 h 397783"/>
              <a:gd name="connsiteX1-15" fmla="*/ 709121 w 1426321"/>
              <a:gd name="connsiteY1-16" fmla="*/ -122698 h 397783"/>
              <a:gd name="connsiteX2-17" fmla="*/ 709121 w 1426321"/>
              <a:gd name="connsiteY2-18" fmla="*/ -217948 h 397783"/>
              <a:gd name="connsiteX3-19" fmla="*/ 728171 w 1426321"/>
              <a:gd name="connsiteY3-20" fmla="*/ -217948 h 397783"/>
              <a:gd name="connsiteX4-21" fmla="*/ 728171 w 1426321"/>
              <a:gd name="connsiteY4-22" fmla="*/ -122698 h 397783"/>
              <a:gd name="connsiteX0-23" fmla="*/ 728171 w 1426321"/>
              <a:gd name="connsiteY0-24" fmla="*/ -275098 h 397783"/>
              <a:gd name="connsiteX1-25" fmla="*/ 709121 w 1426321"/>
              <a:gd name="connsiteY1-26" fmla="*/ -275098 h 397783"/>
              <a:gd name="connsiteX2-27" fmla="*/ 709121 w 1426321"/>
              <a:gd name="connsiteY2-28" fmla="*/ -370348 h 397783"/>
              <a:gd name="connsiteX3-29" fmla="*/ 728171 w 1426321"/>
              <a:gd name="connsiteY3-30" fmla="*/ -370348 h 397783"/>
              <a:gd name="connsiteX4-31" fmla="*/ 728171 w 1426321"/>
              <a:gd name="connsiteY4-32" fmla="*/ -275098 h 397783"/>
              <a:gd name="connsiteX0-33" fmla="*/ 728171 w 1426321"/>
              <a:gd name="connsiteY0-34" fmla="*/ -427498 h 397783"/>
              <a:gd name="connsiteX1-35" fmla="*/ 709121 w 1426321"/>
              <a:gd name="connsiteY1-36" fmla="*/ -427498 h 397783"/>
              <a:gd name="connsiteX2-37" fmla="*/ 709121 w 1426321"/>
              <a:gd name="connsiteY2-38" fmla="*/ -522748 h 397783"/>
              <a:gd name="connsiteX3-39" fmla="*/ 728171 w 1426321"/>
              <a:gd name="connsiteY3-40" fmla="*/ -522748 h 397783"/>
              <a:gd name="connsiteX4-41" fmla="*/ 728171 w 1426321"/>
              <a:gd name="connsiteY4-42" fmla="*/ -427498 h 397783"/>
              <a:gd name="connsiteX0-43" fmla="*/ 728171 w 1426321"/>
              <a:gd name="connsiteY0-44" fmla="*/ -579898 h 397783"/>
              <a:gd name="connsiteX1-45" fmla="*/ 709121 w 1426321"/>
              <a:gd name="connsiteY1-46" fmla="*/ -579898 h 397783"/>
              <a:gd name="connsiteX2-47" fmla="*/ 709121 w 1426321"/>
              <a:gd name="connsiteY2-48" fmla="*/ -675148 h 397783"/>
              <a:gd name="connsiteX3-49" fmla="*/ 728171 w 1426321"/>
              <a:gd name="connsiteY3-50" fmla="*/ -675148 h 397783"/>
              <a:gd name="connsiteX4-51" fmla="*/ 728171 w 1426321"/>
              <a:gd name="connsiteY4-52" fmla="*/ -579898 h 397783"/>
              <a:gd name="connsiteX0-53" fmla="*/ 728123 w 1426321"/>
              <a:gd name="connsiteY0-54" fmla="*/ -732463 h 397783"/>
              <a:gd name="connsiteX1-55" fmla="*/ 709076 w 1426321"/>
              <a:gd name="connsiteY1-56" fmla="*/ -732133 h 397783"/>
              <a:gd name="connsiteX2-57" fmla="*/ 707428 w 1426321"/>
              <a:gd name="connsiteY2-58" fmla="*/ -827369 h 397783"/>
              <a:gd name="connsiteX3-59" fmla="*/ 726475 w 1426321"/>
              <a:gd name="connsiteY3-60" fmla="*/ -827698 h 397783"/>
              <a:gd name="connsiteX4-61" fmla="*/ 728123 w 1426321"/>
              <a:gd name="connsiteY4-62" fmla="*/ -732463 h 397783"/>
              <a:gd name="connsiteX0-63" fmla="*/ 725486 w 1426321"/>
              <a:gd name="connsiteY0-64" fmla="*/ -884840 h 397783"/>
              <a:gd name="connsiteX1-65" fmla="*/ 706439 w 1426321"/>
              <a:gd name="connsiteY1-66" fmla="*/ -884510 h 397783"/>
              <a:gd name="connsiteX2-67" fmla="*/ 705037 w 1426321"/>
              <a:gd name="connsiteY2-68" fmla="*/ -965514 h 397783"/>
              <a:gd name="connsiteX3-69" fmla="*/ 704946 w 1426321"/>
              <a:gd name="connsiteY3-70" fmla="*/ -970774 h 397783"/>
              <a:gd name="connsiteX4-71" fmla="*/ 719655 w 1426321"/>
              <a:gd name="connsiteY4-72" fmla="*/ -975294 h 397783"/>
              <a:gd name="connsiteX5-73" fmla="*/ 725486 w 1426321"/>
              <a:gd name="connsiteY5-74" fmla="*/ -884840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26321" h="1372987">
                <a:moveTo>
                  <a:pt x="0" y="0"/>
                </a:moveTo>
                <a:lnTo>
                  <a:pt x="718646" y="0"/>
                </a:lnTo>
                <a:lnTo>
                  <a:pt x="1426321" y="0"/>
                </a:lnTo>
                <a:lnTo>
                  <a:pt x="1426321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426321" h="1372987">
                <a:moveTo>
                  <a:pt x="728171" y="10652"/>
                </a:moveTo>
                <a:cubicBezTo>
                  <a:pt x="728171" y="15912"/>
                  <a:pt x="723906" y="20177"/>
                  <a:pt x="718646" y="20177"/>
                </a:cubicBezTo>
                <a:cubicBezTo>
                  <a:pt x="713385" y="20177"/>
                  <a:pt x="709121" y="15912"/>
                  <a:pt x="709121" y="10652"/>
                </a:cubicBezTo>
                <a:lnTo>
                  <a:pt x="709121" y="-65548"/>
                </a:lnTo>
                <a:lnTo>
                  <a:pt x="728171" y="-65548"/>
                </a:lnTo>
                <a:lnTo>
                  <a:pt x="728171" y="10652"/>
                </a:lnTo>
                <a:close/>
              </a:path>
              <a:path w="1426321" h="1372987">
                <a:moveTo>
                  <a:pt x="728171" y="-122698"/>
                </a:moveTo>
                <a:lnTo>
                  <a:pt x="709121" y="-122698"/>
                </a:lnTo>
                <a:lnTo>
                  <a:pt x="709121" y="-217948"/>
                </a:lnTo>
                <a:lnTo>
                  <a:pt x="728171" y="-217948"/>
                </a:lnTo>
                <a:lnTo>
                  <a:pt x="728171" y="-122698"/>
                </a:lnTo>
                <a:close/>
              </a:path>
              <a:path w="1426321" h="1372987">
                <a:moveTo>
                  <a:pt x="728171" y="-275098"/>
                </a:moveTo>
                <a:lnTo>
                  <a:pt x="709121" y="-275098"/>
                </a:lnTo>
                <a:lnTo>
                  <a:pt x="709121" y="-370348"/>
                </a:lnTo>
                <a:lnTo>
                  <a:pt x="728171" y="-370348"/>
                </a:lnTo>
                <a:lnTo>
                  <a:pt x="728171" y="-275098"/>
                </a:lnTo>
                <a:close/>
              </a:path>
              <a:path w="1426321" h="1372987">
                <a:moveTo>
                  <a:pt x="728171" y="-427498"/>
                </a:moveTo>
                <a:lnTo>
                  <a:pt x="709121" y="-427498"/>
                </a:lnTo>
                <a:lnTo>
                  <a:pt x="709121" y="-522748"/>
                </a:lnTo>
                <a:lnTo>
                  <a:pt x="728171" y="-522748"/>
                </a:lnTo>
                <a:lnTo>
                  <a:pt x="728171" y="-427498"/>
                </a:lnTo>
                <a:close/>
              </a:path>
              <a:path w="1426321" h="1372987">
                <a:moveTo>
                  <a:pt x="728171" y="-579898"/>
                </a:moveTo>
                <a:lnTo>
                  <a:pt x="709121" y="-579898"/>
                </a:lnTo>
                <a:lnTo>
                  <a:pt x="709121" y="-675148"/>
                </a:lnTo>
                <a:lnTo>
                  <a:pt x="728171" y="-675148"/>
                </a:lnTo>
                <a:lnTo>
                  <a:pt x="728171" y="-579898"/>
                </a:lnTo>
                <a:close/>
              </a:path>
              <a:path w="1426321" h="1372987">
                <a:moveTo>
                  <a:pt x="728123" y="-732463"/>
                </a:moveTo>
                <a:lnTo>
                  <a:pt x="709076" y="-732133"/>
                </a:lnTo>
                <a:lnTo>
                  <a:pt x="707428" y="-827369"/>
                </a:lnTo>
                <a:lnTo>
                  <a:pt x="726475" y="-827698"/>
                </a:lnTo>
                <a:lnTo>
                  <a:pt x="728123" y="-732463"/>
                </a:lnTo>
                <a:close/>
              </a:path>
              <a:path w="1426321" h="1372987">
                <a:moveTo>
                  <a:pt x="725486" y="-884840"/>
                </a:moveTo>
                <a:lnTo>
                  <a:pt x="706439" y="-884510"/>
                </a:lnTo>
                <a:lnTo>
                  <a:pt x="705037" y="-965514"/>
                </a:lnTo>
                <a:cubicBezTo>
                  <a:pt x="704946" y="-970774"/>
                  <a:pt x="709136" y="-975112"/>
                  <a:pt x="714396" y="-975203"/>
                </a:cubicBezTo>
                <a:cubicBezTo>
                  <a:pt x="719655" y="-975294"/>
                  <a:pt x="723993" y="-971104"/>
                  <a:pt x="724084" y="-965844"/>
                </a:cubicBezTo>
                <a:lnTo>
                  <a:pt x="725486" y="-88484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4" name="形状6" title=""/>
          <p:cNvSpPr txBox="1"/>
          <p:nvPr/>
        </p:nvSpPr>
        <p:spPr>
          <a:xfrm>
            <a:off x="11561485" y="2643504"/>
            <a:ext cx="388106" cy="1559833"/>
          </a:xfrm>
          <a:custGeom>
            <a:gdLst>
              <a:gd name="connsiteX0" fmla="*/ 0 w 388106"/>
              <a:gd name="connsiteY0" fmla="*/ 0 h 1559833"/>
              <a:gd name="connsiteX1" fmla="*/ 388106 w 388106"/>
              <a:gd name="connsiteY1" fmla="*/ 0 h 1559833"/>
              <a:gd name="connsiteX2" fmla="*/ 388106 w 388106"/>
              <a:gd name="connsiteY2" fmla="*/ 1559833 h 1559833"/>
              <a:gd name="connsiteX3" fmla="*/ 0 w 388106"/>
              <a:gd name="connsiteY3" fmla="*/ 1559833 h 1559833"/>
              <a:gd name="connsiteX4" fmla="*/ 0 w 388106"/>
              <a:gd name="connsiteY4" fmla="*/ 763738 h 1559833"/>
              <a:gd name="connsiteX5" fmla="*/ 0 w 388106"/>
              <a:gd name="connsiteY5" fmla="*/ 0 h 1559833"/>
              <a:gd name="connsiteX0-1" fmla="*/ 7001 w 388106"/>
              <a:gd name="connsiteY0-2" fmla="*/ 754374 h 1559833"/>
              <a:gd name="connsiteX1-3" fmla="*/ 12260 w 388106"/>
              <a:gd name="connsiteY1-4" fmla="*/ 754498 h 1559833"/>
              <a:gd name="connsiteX2-5" fmla="*/ 16177 w 388106"/>
              <a:gd name="connsiteY2-6" fmla="*/ 769379 h 1559833"/>
              <a:gd name="connsiteX3-7" fmla="*/ -69624 w 388106"/>
              <a:gd name="connsiteY3-8" fmla="*/ 771636 h 1559833"/>
              <a:gd name="connsiteX4-9" fmla="*/ -69178 w 388106"/>
              <a:gd name="connsiteY4-10" fmla="*/ 752591 h 1559833"/>
              <a:gd name="connsiteX5-11" fmla="*/ 7001 w 388106"/>
              <a:gd name="connsiteY5-12" fmla="*/ 754374 h 1559833"/>
              <a:gd name="connsiteX0-13" fmla="*/ -126313 w 388106"/>
              <a:gd name="connsiteY0-14" fmla="*/ 751253 h 1559833"/>
              <a:gd name="connsiteX1-15" fmla="*/ -126759 w 388106"/>
              <a:gd name="connsiteY1-16" fmla="*/ 770298 h 1559833"/>
              <a:gd name="connsiteX2-17" fmla="*/ -221983 w 388106"/>
              <a:gd name="connsiteY2-18" fmla="*/ 768069 h 1559833"/>
              <a:gd name="connsiteX3-19" fmla="*/ -221537 w 388106"/>
              <a:gd name="connsiteY3-20" fmla="*/ 749024 h 1559833"/>
              <a:gd name="connsiteX4-21" fmla="*/ -126313 w 388106"/>
              <a:gd name="connsiteY4-22" fmla="*/ 751253 h 1559833"/>
              <a:gd name="connsiteX0-23" fmla="*/ -278671 w 388106"/>
              <a:gd name="connsiteY0-24" fmla="*/ 747686 h 1559833"/>
              <a:gd name="connsiteX1-25" fmla="*/ -279117 w 388106"/>
              <a:gd name="connsiteY1-26" fmla="*/ 766731 h 1559833"/>
              <a:gd name="connsiteX2-27" fmla="*/ -374341 w 388106"/>
              <a:gd name="connsiteY2-28" fmla="*/ 764502 h 1559833"/>
              <a:gd name="connsiteX3-29" fmla="*/ -373895 w 388106"/>
              <a:gd name="connsiteY3-30" fmla="*/ 745457 h 1559833"/>
              <a:gd name="connsiteX4-31" fmla="*/ -278671 w 388106"/>
              <a:gd name="connsiteY4-32" fmla="*/ 747686 h 1559833"/>
              <a:gd name="connsiteX0-33" fmla="*/ -431029 w 388106"/>
              <a:gd name="connsiteY0-34" fmla="*/ 744119 h 1559833"/>
              <a:gd name="connsiteX1-35" fmla="*/ -431475 w 388106"/>
              <a:gd name="connsiteY1-36" fmla="*/ 763164 h 1559833"/>
              <a:gd name="connsiteX2-37" fmla="*/ -526699 w 388106"/>
              <a:gd name="connsiteY2-38" fmla="*/ 760935 h 1559833"/>
              <a:gd name="connsiteX3-39" fmla="*/ -526253 w 388106"/>
              <a:gd name="connsiteY3-40" fmla="*/ 741890 h 1559833"/>
              <a:gd name="connsiteX4-41" fmla="*/ -431029 w 388106"/>
              <a:gd name="connsiteY4-42" fmla="*/ 744119 h 1559833"/>
              <a:gd name="connsiteX0-43" fmla="*/ -583388 w 388106"/>
              <a:gd name="connsiteY0-44" fmla="*/ 740552 h 1559833"/>
              <a:gd name="connsiteX1-45" fmla="*/ -583833 w 388106"/>
              <a:gd name="connsiteY1-46" fmla="*/ 759597 h 1559833"/>
              <a:gd name="connsiteX2-47" fmla="*/ -679057 w 388106"/>
              <a:gd name="connsiteY2-48" fmla="*/ 757368 h 1559833"/>
              <a:gd name="connsiteX3-49" fmla="*/ -678611 w 388106"/>
              <a:gd name="connsiteY3-50" fmla="*/ 738323 h 1559833"/>
              <a:gd name="connsiteX4-51" fmla="*/ -583388 w 388106"/>
              <a:gd name="connsiteY4-52" fmla="*/ 740552 h 1559833"/>
              <a:gd name="connsiteX0-53" fmla="*/ -735746 w 388106"/>
              <a:gd name="connsiteY0-54" fmla="*/ 736985 h 1559833"/>
              <a:gd name="connsiteX1-55" fmla="*/ -736192 w 388106"/>
              <a:gd name="connsiteY1-56" fmla="*/ 756030 h 1559833"/>
              <a:gd name="connsiteX2-57" fmla="*/ -831416 w 388106"/>
              <a:gd name="connsiteY2-58" fmla="*/ 753801 h 1559833"/>
              <a:gd name="connsiteX3-59" fmla="*/ -830970 w 388106"/>
              <a:gd name="connsiteY3-60" fmla="*/ 734756 h 1559833"/>
              <a:gd name="connsiteX4-61" fmla="*/ -735746 w 388106"/>
              <a:gd name="connsiteY4-62" fmla="*/ 736985 h 1559833"/>
              <a:gd name="connsiteX0-63" fmla="*/ -888104 w 388106"/>
              <a:gd name="connsiteY0-64" fmla="*/ 733418 h 1559833"/>
              <a:gd name="connsiteX1-65" fmla="*/ -888550 w 388106"/>
              <a:gd name="connsiteY1-66" fmla="*/ 752463 h 1559833"/>
              <a:gd name="connsiteX2-67" fmla="*/ -983774 w 388106"/>
              <a:gd name="connsiteY2-68" fmla="*/ 750234 h 1559833"/>
              <a:gd name="connsiteX3-69" fmla="*/ -983328 w 388106"/>
              <a:gd name="connsiteY3-70" fmla="*/ 731189 h 1559833"/>
              <a:gd name="connsiteX4-71" fmla="*/ -888104 w 388106"/>
              <a:gd name="connsiteY4-72" fmla="*/ 733418 h 1559833"/>
              <a:gd name="connsiteX0-73" fmla="*/ -1040462 w 388106"/>
              <a:gd name="connsiteY0-74" fmla="*/ 729851 h 1559833"/>
              <a:gd name="connsiteX1-75" fmla="*/ -1040908 w 388106"/>
              <a:gd name="connsiteY1-76" fmla="*/ 748896 h 1559833"/>
              <a:gd name="connsiteX2-77" fmla="*/ -1129331 w 388106"/>
              <a:gd name="connsiteY2-78" fmla="*/ 746826 h 1559833"/>
              <a:gd name="connsiteX3-79" fmla="*/ -1129108 w 388106"/>
              <a:gd name="connsiteY3-80" fmla="*/ 737303 h 1559833"/>
              <a:gd name="connsiteX4-81" fmla="*/ -1127707 w 388106"/>
              <a:gd name="connsiteY4-82" fmla="*/ 746725 h 1559833"/>
              <a:gd name="connsiteX5-83" fmla="*/ -1134435 w 388106"/>
              <a:gd name="connsiteY5-84" fmla="*/ 747726 h 1559833"/>
              <a:gd name="connsiteX6" fmla="*/ -1137239 w 388106"/>
              <a:gd name="connsiteY6" fmla="*/ 728883 h 1559833"/>
              <a:gd name="connsiteX7" fmla="*/ -1130510 w 388106"/>
              <a:gd name="connsiteY7" fmla="*/ 727882 h 1559833"/>
              <a:gd name="connsiteX8" fmla="*/ -1128885 w 388106"/>
              <a:gd name="connsiteY8" fmla="*/ 727781 h 1559833"/>
              <a:gd name="connsiteX9" fmla="*/ -1040462 w 388106"/>
              <a:gd name="connsiteY9" fmla="*/ 729851 h 1559833"/>
              <a:gd name="connsiteX0-85" fmla="*/ -1193766 w 388106"/>
              <a:gd name="connsiteY0-86" fmla="*/ 737292 h 1559833"/>
              <a:gd name="connsiteX1-87" fmla="*/ -1190963 w 388106"/>
              <a:gd name="connsiteY1-88" fmla="*/ 756135 h 1559833"/>
              <a:gd name="connsiteX2-89" fmla="*/ -1285177 w 388106"/>
              <a:gd name="connsiteY2-90" fmla="*/ 770150 h 1559833"/>
              <a:gd name="connsiteX3-91" fmla="*/ -1287980 w 388106"/>
              <a:gd name="connsiteY3-92" fmla="*/ 751307 h 1559833"/>
              <a:gd name="connsiteX4-93" fmla="*/ -1193766 w 388106"/>
              <a:gd name="connsiteY4-94" fmla="*/ 737292 h 1559833"/>
              <a:gd name="connsiteX0-95" fmla="*/ -1344508 w 388106"/>
              <a:gd name="connsiteY0-96" fmla="*/ 759716 h 1559833"/>
              <a:gd name="connsiteX1-97" fmla="*/ -1341705 w 388106"/>
              <a:gd name="connsiteY1-98" fmla="*/ 778559 h 1559833"/>
              <a:gd name="connsiteX2-99" fmla="*/ -1435918 w 388106"/>
              <a:gd name="connsiteY2-100" fmla="*/ 792574 h 1559833"/>
              <a:gd name="connsiteX3-101" fmla="*/ -1438721 w 388106"/>
              <a:gd name="connsiteY3-102" fmla="*/ 773732 h 1559833"/>
              <a:gd name="connsiteX4-103" fmla="*/ -1344508 w 388106"/>
              <a:gd name="connsiteY4-104" fmla="*/ 759716 h 1559833"/>
              <a:gd name="connsiteX0-105" fmla="*/ -1495249 w 388106"/>
              <a:gd name="connsiteY0-106" fmla="*/ 782141 h 1559833"/>
              <a:gd name="connsiteX1-107" fmla="*/ -1492446 w 388106"/>
              <a:gd name="connsiteY1-108" fmla="*/ 800983 h 1559833"/>
              <a:gd name="connsiteX2-109" fmla="*/ -1586659 w 388106"/>
              <a:gd name="connsiteY2-110" fmla="*/ 814999 h 1559833"/>
              <a:gd name="connsiteX3-111" fmla="*/ -1589462 w 388106"/>
              <a:gd name="connsiteY3-112" fmla="*/ 796156 h 1559833"/>
              <a:gd name="connsiteX4-113" fmla="*/ -1495249 w 388106"/>
              <a:gd name="connsiteY4-114" fmla="*/ 782141 h 1559833"/>
              <a:gd name="connsiteX0-115" fmla="*/ -1645990 w 388106"/>
              <a:gd name="connsiteY0-116" fmla="*/ 804565 h 1559833"/>
              <a:gd name="connsiteX1-117" fmla="*/ -1643187 w 388106"/>
              <a:gd name="connsiteY1-118" fmla="*/ 823408 h 1559833"/>
              <a:gd name="connsiteX2-119" fmla="*/ -1737400 w 388106"/>
              <a:gd name="connsiteY2-120" fmla="*/ 837423 h 1559833"/>
              <a:gd name="connsiteX3-121" fmla="*/ -1740203 w 388106"/>
              <a:gd name="connsiteY3-122" fmla="*/ 818580 h 1559833"/>
              <a:gd name="connsiteX4-123" fmla="*/ -1645990 w 388106"/>
              <a:gd name="connsiteY4-124" fmla="*/ 804565 h 1559833"/>
              <a:gd name="connsiteX0-125" fmla="*/ -1796731 w 388106"/>
              <a:gd name="connsiteY0-126" fmla="*/ 826989 h 1559833"/>
              <a:gd name="connsiteX1-127" fmla="*/ -1793928 w 388106"/>
              <a:gd name="connsiteY1-128" fmla="*/ 845832 h 1559833"/>
              <a:gd name="connsiteX2-129" fmla="*/ -1834536 w 388106"/>
              <a:gd name="connsiteY2-130" fmla="*/ 851873 h 1559833"/>
              <a:gd name="connsiteX3-131" fmla="*/ -1839740 w 388106"/>
              <a:gd name="connsiteY3-132" fmla="*/ 852647 h 1559833"/>
              <a:gd name="connsiteX4-133" fmla="*/ -1846133 w 388106"/>
              <a:gd name="connsiteY4-134" fmla="*/ 838650 h 1559833"/>
              <a:gd name="connsiteX5-135" fmla="*/ -1796731 w 388106"/>
              <a:gd name="connsiteY5-136" fmla="*/ 826989 h 155983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3570" h="1559833">
                <a:moveTo>
                  <a:pt x="0" y="0"/>
                </a:moveTo>
                <a:lnTo>
                  <a:pt x="388106" y="0"/>
                </a:lnTo>
                <a:lnTo>
                  <a:pt x="388106" y="1559833"/>
                </a:lnTo>
                <a:lnTo>
                  <a:pt x="0" y="1559833"/>
                </a:lnTo>
                <a:lnTo>
                  <a:pt x="0" y="763738"/>
                </a:lnTo>
                <a:lnTo>
                  <a:pt x="0" y="0"/>
                </a:lnTo>
                <a:close/>
              </a:path>
              <a:path w="2233570" h="1559833">
                <a:moveTo>
                  <a:pt x="7001" y="754374"/>
                </a:moveTo>
                <a:cubicBezTo>
                  <a:pt x="12260" y="754498"/>
                  <a:pt x="16423" y="758861"/>
                  <a:pt x="16300" y="764120"/>
                </a:cubicBezTo>
                <a:cubicBezTo>
                  <a:pt x="16177" y="769379"/>
                  <a:pt x="11814" y="773542"/>
                  <a:pt x="6555" y="773419"/>
                </a:cubicBezTo>
                <a:lnTo>
                  <a:pt x="-69624" y="771636"/>
                </a:lnTo>
                <a:lnTo>
                  <a:pt x="-69178" y="752591"/>
                </a:lnTo>
                <a:lnTo>
                  <a:pt x="7001" y="754374"/>
                </a:lnTo>
                <a:close/>
              </a:path>
              <a:path w="2233570" h="1559833">
                <a:moveTo>
                  <a:pt x="-126313" y="751253"/>
                </a:moveTo>
                <a:lnTo>
                  <a:pt x="-126759" y="770298"/>
                </a:lnTo>
                <a:lnTo>
                  <a:pt x="-221983" y="768069"/>
                </a:lnTo>
                <a:lnTo>
                  <a:pt x="-221537" y="749024"/>
                </a:lnTo>
                <a:lnTo>
                  <a:pt x="-126313" y="751253"/>
                </a:lnTo>
                <a:close/>
              </a:path>
              <a:path w="2233570" h="1559833">
                <a:moveTo>
                  <a:pt x="-278671" y="747686"/>
                </a:moveTo>
                <a:lnTo>
                  <a:pt x="-279117" y="766731"/>
                </a:lnTo>
                <a:lnTo>
                  <a:pt x="-374341" y="764502"/>
                </a:lnTo>
                <a:lnTo>
                  <a:pt x="-373895" y="745457"/>
                </a:lnTo>
                <a:lnTo>
                  <a:pt x="-278671" y="747686"/>
                </a:lnTo>
                <a:close/>
              </a:path>
              <a:path w="2233570" h="1559833">
                <a:moveTo>
                  <a:pt x="-431029" y="744119"/>
                </a:moveTo>
                <a:lnTo>
                  <a:pt x="-431475" y="763164"/>
                </a:lnTo>
                <a:lnTo>
                  <a:pt x="-526699" y="760935"/>
                </a:lnTo>
                <a:lnTo>
                  <a:pt x="-526253" y="741890"/>
                </a:lnTo>
                <a:lnTo>
                  <a:pt x="-431029" y="744119"/>
                </a:lnTo>
                <a:close/>
              </a:path>
              <a:path w="2233570" h="1559833">
                <a:moveTo>
                  <a:pt x="-583388" y="740552"/>
                </a:moveTo>
                <a:lnTo>
                  <a:pt x="-583833" y="759597"/>
                </a:lnTo>
                <a:lnTo>
                  <a:pt x="-679057" y="757368"/>
                </a:lnTo>
                <a:lnTo>
                  <a:pt x="-678611" y="738323"/>
                </a:lnTo>
                <a:lnTo>
                  <a:pt x="-583388" y="740552"/>
                </a:lnTo>
                <a:close/>
              </a:path>
              <a:path w="2233570" h="1559833">
                <a:moveTo>
                  <a:pt x="-735746" y="736985"/>
                </a:moveTo>
                <a:lnTo>
                  <a:pt x="-736192" y="756030"/>
                </a:lnTo>
                <a:lnTo>
                  <a:pt x="-831416" y="753801"/>
                </a:lnTo>
                <a:lnTo>
                  <a:pt x="-830970" y="734756"/>
                </a:lnTo>
                <a:lnTo>
                  <a:pt x="-735746" y="736985"/>
                </a:lnTo>
                <a:close/>
              </a:path>
              <a:path w="2233570" h="1559833">
                <a:moveTo>
                  <a:pt x="-888104" y="733418"/>
                </a:moveTo>
                <a:lnTo>
                  <a:pt x="-888550" y="752463"/>
                </a:lnTo>
                <a:lnTo>
                  <a:pt x="-983774" y="750234"/>
                </a:lnTo>
                <a:lnTo>
                  <a:pt x="-983328" y="731189"/>
                </a:lnTo>
                <a:lnTo>
                  <a:pt x="-888104" y="733418"/>
                </a:lnTo>
                <a:close/>
              </a:path>
              <a:path w="2233570" h="1559833">
                <a:moveTo>
                  <a:pt x="-1040462" y="729851"/>
                </a:moveTo>
                <a:lnTo>
                  <a:pt x="-1040908" y="748896"/>
                </a:lnTo>
                <a:lnTo>
                  <a:pt x="-1129331" y="746826"/>
                </a:lnTo>
                <a:lnTo>
                  <a:pt x="-1129108" y="737303"/>
                </a:lnTo>
                <a:lnTo>
                  <a:pt x="-1127707" y="746725"/>
                </a:lnTo>
                <a:lnTo>
                  <a:pt x="-1134435" y="747726"/>
                </a:lnTo>
                <a:lnTo>
                  <a:pt x="-1137239" y="728883"/>
                </a:lnTo>
                <a:lnTo>
                  <a:pt x="-1130510" y="727882"/>
                </a:lnTo>
                <a:lnTo>
                  <a:pt x="-1128885" y="727781"/>
                </a:lnTo>
                <a:lnTo>
                  <a:pt x="-1040462" y="729851"/>
                </a:lnTo>
                <a:close/>
              </a:path>
              <a:path w="2233570" h="1559833">
                <a:moveTo>
                  <a:pt x="-1193766" y="737292"/>
                </a:moveTo>
                <a:lnTo>
                  <a:pt x="-1190963" y="756135"/>
                </a:lnTo>
                <a:lnTo>
                  <a:pt x="-1285177" y="770150"/>
                </a:lnTo>
                <a:lnTo>
                  <a:pt x="-1287980" y="751307"/>
                </a:lnTo>
                <a:lnTo>
                  <a:pt x="-1193766" y="737292"/>
                </a:lnTo>
                <a:close/>
              </a:path>
              <a:path w="2233570" h="1559833">
                <a:moveTo>
                  <a:pt x="-1344508" y="759716"/>
                </a:moveTo>
                <a:lnTo>
                  <a:pt x="-1341705" y="778559"/>
                </a:lnTo>
                <a:lnTo>
                  <a:pt x="-1435918" y="792574"/>
                </a:lnTo>
                <a:lnTo>
                  <a:pt x="-1438721" y="773732"/>
                </a:lnTo>
                <a:lnTo>
                  <a:pt x="-1344508" y="759716"/>
                </a:lnTo>
                <a:close/>
              </a:path>
              <a:path w="2233570" h="1559833">
                <a:moveTo>
                  <a:pt x="-1495249" y="782141"/>
                </a:moveTo>
                <a:lnTo>
                  <a:pt x="-1492446" y="800983"/>
                </a:lnTo>
                <a:lnTo>
                  <a:pt x="-1586659" y="814999"/>
                </a:lnTo>
                <a:lnTo>
                  <a:pt x="-1589462" y="796156"/>
                </a:lnTo>
                <a:lnTo>
                  <a:pt x="-1495249" y="782141"/>
                </a:lnTo>
                <a:close/>
              </a:path>
              <a:path w="2233570" h="1559833">
                <a:moveTo>
                  <a:pt x="-1645990" y="804565"/>
                </a:moveTo>
                <a:lnTo>
                  <a:pt x="-1643187" y="823408"/>
                </a:lnTo>
                <a:lnTo>
                  <a:pt x="-1737400" y="837423"/>
                </a:lnTo>
                <a:lnTo>
                  <a:pt x="-1740203" y="818580"/>
                </a:lnTo>
                <a:lnTo>
                  <a:pt x="-1645990" y="804565"/>
                </a:lnTo>
                <a:close/>
              </a:path>
              <a:path w="2233570" h="1559833">
                <a:moveTo>
                  <a:pt x="-1796731" y="826989"/>
                </a:moveTo>
                <a:lnTo>
                  <a:pt x="-1793928" y="845832"/>
                </a:lnTo>
                <a:lnTo>
                  <a:pt x="-1834536" y="851873"/>
                </a:lnTo>
                <a:cubicBezTo>
                  <a:pt x="-1839740" y="852647"/>
                  <a:pt x="-1844585" y="849056"/>
                  <a:pt x="-1845359" y="843853"/>
                </a:cubicBezTo>
                <a:cubicBezTo>
                  <a:pt x="-1846133" y="838650"/>
                  <a:pt x="-1842543" y="833804"/>
                  <a:pt x="-1837339" y="833030"/>
                </a:cubicBezTo>
                <a:lnTo>
                  <a:pt x="-1796731" y="826989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5" name="文本3" title=""/>
          <p:cNvSpPr txBox="1"/>
          <p:nvPr/>
        </p:nvSpPr>
        <p:spPr>
          <a:xfrm>
            <a:off x="715518" y="2506643"/>
            <a:ext cx="2095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电路符号：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4" title=""/>
          <p:cNvSpPr txBox="1"/>
          <p:nvPr/>
        </p:nvSpPr>
        <p:spPr>
          <a:xfrm>
            <a:off x="416738" y="2989346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电流表的读数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形状7" title=""/>
          <p:cNvSpPr txBox="1"/>
          <p:nvPr/>
        </p:nvSpPr>
        <p:spPr>
          <a:xfrm>
            <a:off x="2996956" y="3727218"/>
            <a:ext cx="2127637" cy="1136961"/>
          </a:xfrm>
          <a:custGeom>
            <a:gdLst>
              <a:gd name="connsiteX0" fmla="*/ 189494 w 2127637"/>
              <a:gd name="connsiteY0" fmla="*/ 0 h 1136961"/>
              <a:gd name="connsiteX1" fmla="*/ 1938144 w 2127637"/>
              <a:gd name="connsiteY1" fmla="*/ 0 h 1136961"/>
              <a:gd name="connsiteX2" fmla="*/ 2042798 w 2127637"/>
              <a:gd name="connsiteY2" fmla="*/ 0 h 1136961"/>
              <a:gd name="connsiteX3" fmla="*/ 2127637 w 2127637"/>
              <a:gd name="connsiteY3" fmla="*/ 947468 h 1136961"/>
              <a:gd name="connsiteX4" fmla="*/ 2127637 w 2127637"/>
              <a:gd name="connsiteY4" fmla="*/ 1052122 h 1136961"/>
              <a:gd name="connsiteX5" fmla="*/ 813757 w 2127637"/>
              <a:gd name="connsiteY5" fmla="*/ 1136961 h 1136961"/>
              <a:gd name="connsiteX6" fmla="*/ -1040693 w 2127637"/>
              <a:gd name="connsiteY6" fmla="*/ 1949325 h 1136961"/>
              <a:gd name="connsiteX7" fmla="*/ 3256 w 2127637"/>
              <a:gd name="connsiteY7" fmla="*/ 979765 h 1136961"/>
              <a:gd name="connsiteX8" fmla="*/ 0 w 2127637"/>
              <a:gd name="connsiteY8" fmla="*/ 947468 h 1136961"/>
              <a:gd name="connsiteX9" fmla="*/ 0 w 2127637"/>
              <a:gd name="connsiteY9" fmla="*/ 189494 h 1136961"/>
              <a:gd name="connsiteX10" fmla="*/ 0 w 2127637"/>
              <a:gd name="connsiteY10" fmla="*/ 84839 h 1136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68330" h="1949325">
                <a:moveTo>
                  <a:pt x="189494" y="0"/>
                </a:moveTo>
                <a:lnTo>
                  <a:pt x="1938144" y="0"/>
                </a:lnTo>
                <a:cubicBezTo>
                  <a:pt x="2042798" y="0"/>
                  <a:pt x="2127637" y="84839"/>
                  <a:pt x="2127637" y="189494"/>
                </a:cubicBezTo>
                <a:lnTo>
                  <a:pt x="2127637" y="947468"/>
                </a:lnTo>
                <a:cubicBezTo>
                  <a:pt x="2127637" y="1052122"/>
                  <a:pt x="2042798" y="1136961"/>
                  <a:pt x="1938144" y="1136961"/>
                </a:cubicBezTo>
                <a:lnTo>
                  <a:pt x="813757" y="1136961"/>
                </a:lnTo>
                <a:lnTo>
                  <a:pt x="-1040693" y="1949325"/>
                </a:lnTo>
                <a:lnTo>
                  <a:pt x="3256" y="979765"/>
                </a:lnTo>
                <a:lnTo>
                  <a:pt x="0" y="947468"/>
                </a:lnTo>
                <a:lnTo>
                  <a:pt x="0" y="189494"/>
                </a:lnTo>
                <a:cubicBezTo>
                  <a:pt x="0" y="84839"/>
                  <a:pt x="84839" y="0"/>
                  <a:pt x="189494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蒙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盘看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形状8" title=""/>
          <p:cNvSpPr txBox="1"/>
          <p:nvPr/>
        </p:nvSpPr>
        <p:spPr>
          <a:xfrm>
            <a:off x="3009719" y="5389184"/>
            <a:ext cx="2128818" cy="1136961"/>
          </a:xfrm>
          <a:custGeom>
            <a:gdLst>
              <a:gd name="connsiteX0" fmla="*/ 189494 w 2128818"/>
              <a:gd name="connsiteY0" fmla="*/ 0 h 1136961"/>
              <a:gd name="connsiteX1" fmla="*/ 1939325 w 2128818"/>
              <a:gd name="connsiteY1" fmla="*/ 0 h 1136961"/>
              <a:gd name="connsiteX2" fmla="*/ 2043979 w 2128818"/>
              <a:gd name="connsiteY2" fmla="*/ 0 h 1136961"/>
              <a:gd name="connsiteX3" fmla="*/ 2128818 w 2128818"/>
              <a:gd name="connsiteY3" fmla="*/ 271181 h 1136961"/>
              <a:gd name="connsiteX4" fmla="*/ 3362769 w 2128818"/>
              <a:gd name="connsiteY4" fmla="*/ 415874 h 1136961"/>
              <a:gd name="connsiteX5" fmla="*/ 2128818 w 2128818"/>
              <a:gd name="connsiteY5" fmla="*/ 730070 h 1136961"/>
              <a:gd name="connsiteX6" fmla="*/ 2128818 w 2128818"/>
              <a:gd name="connsiteY6" fmla="*/ 947468 h 1136961"/>
              <a:gd name="connsiteX7" fmla="*/ 2128818 w 2128818"/>
              <a:gd name="connsiteY7" fmla="*/ 1052122 h 1136961"/>
              <a:gd name="connsiteX8" fmla="*/ 189494 w 2128818"/>
              <a:gd name="connsiteY8" fmla="*/ 1136961 h 1136961"/>
              <a:gd name="connsiteX9" fmla="*/ 84839 w 2128818"/>
              <a:gd name="connsiteY9" fmla="*/ 1136961 h 1136961"/>
              <a:gd name="connsiteX10" fmla="*/ 0 w 2128818"/>
              <a:gd name="connsiteY10" fmla="*/ 189494 h 1136961"/>
              <a:gd name="connsiteX11" fmla="*/ 0 w 2128818"/>
              <a:gd name="connsiteY11" fmla="*/ 84839 h 1136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62769" h="1136961">
                <a:moveTo>
                  <a:pt x="189494" y="0"/>
                </a:moveTo>
                <a:lnTo>
                  <a:pt x="1939325" y="0"/>
                </a:lnTo>
                <a:cubicBezTo>
                  <a:pt x="2043979" y="0"/>
                  <a:pt x="2128818" y="84839"/>
                  <a:pt x="2128818" y="189494"/>
                </a:cubicBezTo>
                <a:lnTo>
                  <a:pt x="2128818" y="271181"/>
                </a:lnTo>
                <a:lnTo>
                  <a:pt x="3362769" y="415874"/>
                </a:lnTo>
                <a:lnTo>
                  <a:pt x="2128818" y="730070"/>
                </a:lnTo>
                <a:lnTo>
                  <a:pt x="2128818" y="947468"/>
                </a:lnTo>
                <a:cubicBezTo>
                  <a:pt x="2128818" y="1052122"/>
                  <a:pt x="2043979" y="1136961"/>
                  <a:pt x="1939325" y="1136961"/>
                </a:cubicBezTo>
                <a:lnTo>
                  <a:pt x="189494" y="1136961"/>
                </a:lnTo>
                <a:cubicBezTo>
                  <a:pt x="84839" y="1136961"/>
                  <a:pt x="0" y="1052122"/>
                  <a:pt x="0" y="947468"/>
                </a:cubicBezTo>
                <a:lnTo>
                  <a:pt x="0" y="189494"/>
                </a:lnTo>
                <a:cubicBezTo>
                  <a:pt x="0" y="84839"/>
                  <a:pt x="84839" y="0"/>
                  <a:pt x="189494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蒙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盘看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3" title=""/>
          <p:cNvGrpSpPr/>
          <p:nvPr/>
        </p:nvGrpSpPr>
        <p:grpSpPr>
          <a:xfrm>
            <a:off x="2560577" y="2395115"/>
            <a:ext cx="1254536" cy="801815"/>
            <a:chExt cx="1254536" cy="801815"/>
          </a:xfrm>
        </p:grpSpPr>
        <p:sp>
          <p:nvSpPr>
            <p:cNvPr id="30" name="形状19"/>
            <p:cNvSpPr txBox="1"/>
            <p:nvPr/>
          </p:nvSpPr>
          <p:spPr>
            <a:xfrm>
              <a:off x="81" y="546368"/>
              <a:ext cx="359472" cy="1191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0"/>
            <p:cNvSpPr txBox="1"/>
            <p:nvPr/>
          </p:nvSpPr>
          <p:spPr>
            <a:xfrm>
              <a:off x="349501" y="290770"/>
              <a:ext cx="555955" cy="511045"/>
            </a:xfrm>
            <a:custGeom>
              <a:gdLst>
                <a:gd name="connsiteX0" fmla="*/ 277978 w 555955"/>
                <a:gd name="connsiteY0" fmla="*/ 0 h 511045"/>
                <a:gd name="connsiteX1" fmla="*/ 431500 w 555955"/>
                <a:gd name="connsiteY1" fmla="*/ 0 h 511045"/>
                <a:gd name="connsiteX2" fmla="*/ 555955 w 555955"/>
                <a:gd name="connsiteY2" fmla="*/ 396644 h 511045"/>
                <a:gd name="connsiteX3" fmla="*/ 124455 w 555955"/>
                <a:gd name="connsiteY3" fmla="*/ 511045 h 511045"/>
                <a:gd name="connsiteX4" fmla="*/ 0 w 555955"/>
                <a:gd name="connsiteY4" fmla="*/ 114401 h 5110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955" h="511045">
                  <a:moveTo>
                    <a:pt x="277978" y="0"/>
                  </a:moveTo>
                  <a:cubicBezTo>
                    <a:pt x="431500" y="0"/>
                    <a:pt x="555955" y="114401"/>
                    <a:pt x="555955" y="255522"/>
                  </a:cubicBezTo>
                  <a:cubicBezTo>
                    <a:pt x="555955" y="396644"/>
                    <a:pt x="431500" y="511045"/>
                    <a:pt x="277978" y="511045"/>
                  </a:cubicBezTo>
                  <a:cubicBezTo>
                    <a:pt x="124455" y="511045"/>
                    <a:pt x="0" y="396644"/>
                    <a:pt x="0" y="255522"/>
                  </a:cubicBezTo>
                  <a:cubicBezTo>
                    <a:pt x="0" y="114401"/>
                    <a:pt x="124455" y="0"/>
                    <a:pt x="2779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A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2" name="文本18"/>
            <p:cNvSpPr txBox="1"/>
            <p:nvPr/>
          </p:nvSpPr>
          <p:spPr>
            <a:xfrm>
              <a:off x="0" y="32280"/>
              <a:ext cx="378650" cy="58845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+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文本19"/>
            <p:cNvSpPr txBox="1"/>
            <p:nvPr/>
          </p:nvSpPr>
          <p:spPr>
            <a:xfrm>
              <a:off x="919258" y="0"/>
              <a:ext cx="300450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4" name="形状18"/>
            <p:cNvSpPr txBox="1"/>
            <p:nvPr/>
          </p:nvSpPr>
          <p:spPr>
            <a:xfrm>
              <a:off x="895064" y="515711"/>
              <a:ext cx="359472" cy="1191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5" name="文本5" title=""/>
          <p:cNvSpPr txBox="1"/>
          <p:nvPr/>
        </p:nvSpPr>
        <p:spPr>
          <a:xfrm>
            <a:off x="7996866" y="5362651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负接线柱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4" title=""/>
          <p:cNvGrpSpPr/>
          <p:nvPr/>
        </p:nvGrpSpPr>
        <p:grpSpPr>
          <a:xfrm>
            <a:off x="10085632" y="5463739"/>
            <a:ext cx="1426578" cy="400899"/>
            <a:chExt cx="1426578" cy="400899"/>
          </a:xfrm>
        </p:grpSpPr>
        <p:sp>
          <p:nvSpPr>
            <p:cNvPr id="37" name="形状21"/>
            <p:cNvSpPr txBox="1"/>
            <p:nvPr/>
          </p:nvSpPr>
          <p:spPr>
            <a:xfrm>
              <a:off x="257" y="0"/>
              <a:ext cx="1426321" cy="397783"/>
            </a:xfrm>
            <a:custGeom>
              <a:gdLst>
                <a:gd name="connsiteX0" fmla="*/ 0 w 1426321"/>
                <a:gd name="connsiteY0" fmla="*/ 0 h 397783"/>
                <a:gd name="connsiteX1" fmla="*/ 361717 w 1426321"/>
                <a:gd name="connsiteY1" fmla="*/ 0 h 397783"/>
                <a:gd name="connsiteX2" fmla="*/ 1426321 w 1426321"/>
                <a:gd name="connsiteY2" fmla="*/ 0 h 397783"/>
                <a:gd name="connsiteX3" fmla="*/ 1426321 w 1426321"/>
                <a:gd name="connsiteY3" fmla="*/ 397783 h 397783"/>
                <a:gd name="connsiteX4" fmla="*/ 0 w 1426321"/>
                <a:gd name="connsiteY4" fmla="*/ 397783 h 397783"/>
                <a:gd name="connsiteX5" fmla="*/ 0 w 1426321"/>
                <a:gd name="connsiteY5" fmla="*/ 0 h 397783"/>
                <a:gd name="connsiteX0-1" fmla="*/ 372798 w 1426321"/>
                <a:gd name="connsiteY0-2" fmla="*/ 761 h 397783"/>
                <a:gd name="connsiteX1-3" fmla="*/ 375189 w 1426321"/>
                <a:gd name="connsiteY1-4" fmla="*/ 5446 h 397783"/>
                <a:gd name="connsiteX2-5" fmla="*/ 363957 w 1426321"/>
                <a:gd name="connsiteY2-6" fmla="*/ 15965 h 397783"/>
                <a:gd name="connsiteX3-7" fmla="*/ 321198 w 1426321"/>
                <a:gd name="connsiteY3-8" fmla="*/ -58458 h 397783"/>
                <a:gd name="connsiteX4-9" fmla="*/ 338167 w 1426321"/>
                <a:gd name="connsiteY4-10" fmla="*/ -67115 h 397783"/>
                <a:gd name="connsiteX5-11" fmla="*/ 372798 w 1426321"/>
                <a:gd name="connsiteY5-12" fmla="*/ 761 h 397783"/>
                <a:gd name="connsiteX0-13" fmla="*/ 312194 w 1426321"/>
                <a:gd name="connsiteY0-14" fmla="*/ -118023 h 397783"/>
                <a:gd name="connsiteX1-15" fmla="*/ 295225 w 1426321"/>
                <a:gd name="connsiteY1-16" fmla="*/ -109365 h 397783"/>
                <a:gd name="connsiteX2-17" fmla="*/ 251937 w 1426321"/>
                <a:gd name="connsiteY2-18" fmla="*/ -194210 h 397783"/>
                <a:gd name="connsiteX3-19" fmla="*/ 268906 w 1426321"/>
                <a:gd name="connsiteY3-20" fmla="*/ -202868 h 397783"/>
                <a:gd name="connsiteX4-21" fmla="*/ 312194 w 1426321"/>
                <a:gd name="connsiteY4-22" fmla="*/ -118023 h 397783"/>
                <a:gd name="connsiteX0-23" fmla="*/ 242933 w 1426321"/>
                <a:gd name="connsiteY0-24" fmla="*/ -253775 h 397783"/>
                <a:gd name="connsiteX1-25" fmla="*/ 225964 w 1426321"/>
                <a:gd name="connsiteY1-26" fmla="*/ -245117 h 397783"/>
                <a:gd name="connsiteX2-27" fmla="*/ 182676 w 1426321"/>
                <a:gd name="connsiteY2-28" fmla="*/ -329962 h 397783"/>
                <a:gd name="connsiteX3-29" fmla="*/ 199645 w 1426321"/>
                <a:gd name="connsiteY3-30" fmla="*/ -338620 h 397783"/>
                <a:gd name="connsiteX4-31" fmla="*/ 242933 w 1426321"/>
                <a:gd name="connsiteY4-32" fmla="*/ -253775 h 397783"/>
                <a:gd name="connsiteX0-33" fmla="*/ 173672 w 1426321"/>
                <a:gd name="connsiteY0-34" fmla="*/ -389527 h 397783"/>
                <a:gd name="connsiteX1-35" fmla="*/ 156703 w 1426321"/>
                <a:gd name="connsiteY1-36" fmla="*/ -380869 h 397783"/>
                <a:gd name="connsiteX2-37" fmla="*/ 127343 w 1426321"/>
                <a:gd name="connsiteY2-38" fmla="*/ -438414 h 397783"/>
                <a:gd name="connsiteX3-39" fmla="*/ 135828 w 1426321"/>
                <a:gd name="connsiteY3-40" fmla="*/ -442743 h 397783"/>
                <a:gd name="connsiteX4-41" fmla="*/ 127685 w 1426321"/>
                <a:gd name="connsiteY4-42" fmla="*/ -437802 h 397783"/>
                <a:gd name="connsiteX5-43" fmla="*/ 111786 w 1426321"/>
                <a:gd name="connsiteY5-44" fmla="*/ -464004 h 397783"/>
                <a:gd name="connsiteX6" fmla="*/ 128072 w 1426321"/>
                <a:gd name="connsiteY6" fmla="*/ -473886 h 397783"/>
                <a:gd name="connsiteX7" fmla="*/ 143971 w 1426321"/>
                <a:gd name="connsiteY7" fmla="*/ -447684 h 397783"/>
                <a:gd name="connsiteX8" fmla="*/ 144312 w 1426321"/>
                <a:gd name="connsiteY8" fmla="*/ -447072 h 397783"/>
                <a:gd name="connsiteX9" fmla="*/ 173672 w 1426321"/>
                <a:gd name="connsiteY9" fmla="*/ -389527 h 397783"/>
                <a:gd name="connsiteX0-45" fmla="*/ 98426 w 1426321"/>
                <a:gd name="connsiteY0-46" fmla="*/ -522745 h 397783"/>
                <a:gd name="connsiteX1-47" fmla="*/ 82139 w 1426321"/>
                <a:gd name="connsiteY1-48" fmla="*/ -512863 h 397783"/>
                <a:gd name="connsiteX2-49" fmla="*/ 32729 w 1426321"/>
                <a:gd name="connsiteY2-50" fmla="*/ -594295 h 397783"/>
                <a:gd name="connsiteX3-51" fmla="*/ 49015 w 1426321"/>
                <a:gd name="connsiteY3-52" fmla="*/ -604177 h 397783"/>
                <a:gd name="connsiteX4-53" fmla="*/ 98426 w 1426321"/>
                <a:gd name="connsiteY4-54" fmla="*/ -522745 h 397783"/>
                <a:gd name="connsiteX0-55" fmla="*/ 19369 w 1426321"/>
                <a:gd name="connsiteY0-56" fmla="*/ -653036 h 397783"/>
                <a:gd name="connsiteX1-57" fmla="*/ 3082 w 1426321"/>
                <a:gd name="connsiteY1-58" fmla="*/ -643154 h 397783"/>
                <a:gd name="connsiteX2-59" fmla="*/ -46328 w 1426321"/>
                <a:gd name="connsiteY2-60" fmla="*/ -724585 h 397783"/>
                <a:gd name="connsiteX3-61" fmla="*/ -30042 w 1426321"/>
                <a:gd name="connsiteY3-62" fmla="*/ -734468 h 397783"/>
                <a:gd name="connsiteX4-63" fmla="*/ 19369 w 1426321"/>
                <a:gd name="connsiteY4-64" fmla="*/ -653036 h 397783"/>
                <a:gd name="connsiteX0-65" fmla="*/ -59688 w 1426321"/>
                <a:gd name="connsiteY0-66" fmla="*/ -783327 h 397783"/>
                <a:gd name="connsiteX1-67" fmla="*/ -75975 w 1426321"/>
                <a:gd name="connsiteY1-68" fmla="*/ -773445 h 397783"/>
                <a:gd name="connsiteX2-69" fmla="*/ -125386 w 1426321"/>
                <a:gd name="connsiteY2-70" fmla="*/ -854876 h 397783"/>
                <a:gd name="connsiteX3-71" fmla="*/ -109099 w 1426321"/>
                <a:gd name="connsiteY3-72" fmla="*/ -864759 h 397783"/>
                <a:gd name="connsiteX4-73" fmla="*/ -59688 w 1426321"/>
                <a:gd name="connsiteY4-74" fmla="*/ -783327 h 397783"/>
                <a:gd name="connsiteX0-75" fmla="*/ -138746 w 1426321"/>
                <a:gd name="connsiteY0-76" fmla="*/ -913618 h 397783"/>
                <a:gd name="connsiteX1-77" fmla="*/ -155032 w 1426321"/>
                <a:gd name="connsiteY1-78" fmla="*/ -903736 h 397783"/>
                <a:gd name="connsiteX2-79" fmla="*/ -204443 w 1426321"/>
                <a:gd name="connsiteY2-80" fmla="*/ -985167 h 397783"/>
                <a:gd name="connsiteX3-81" fmla="*/ -188156 w 1426321"/>
                <a:gd name="connsiteY3-82" fmla="*/ -995050 h 397783"/>
                <a:gd name="connsiteX4-83" fmla="*/ -138746 w 1426321"/>
                <a:gd name="connsiteY4-84" fmla="*/ -913618 h 39778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30764" h="1392833">
                  <a:moveTo>
                    <a:pt x="0" y="0"/>
                  </a:moveTo>
                  <a:lnTo>
                    <a:pt x="361717" y="0"/>
                  </a:lnTo>
                  <a:lnTo>
                    <a:pt x="1426321" y="0"/>
                  </a:lnTo>
                  <a:lnTo>
                    <a:pt x="1426321" y="397783"/>
                  </a:lnTo>
                  <a:lnTo>
                    <a:pt x="0" y="397783"/>
                  </a:lnTo>
                  <a:lnTo>
                    <a:pt x="0" y="0"/>
                  </a:lnTo>
                  <a:close/>
                </a:path>
                <a:path w="1630764" h="1392833">
                  <a:moveTo>
                    <a:pt x="372798" y="761"/>
                  </a:moveTo>
                  <a:cubicBezTo>
                    <a:pt x="375189" y="5446"/>
                    <a:pt x="373328" y="11183"/>
                    <a:pt x="368642" y="13574"/>
                  </a:cubicBezTo>
                  <a:cubicBezTo>
                    <a:pt x="363957" y="15965"/>
                    <a:pt x="358220" y="14104"/>
                    <a:pt x="355829" y="9418"/>
                  </a:cubicBezTo>
                  <a:lnTo>
                    <a:pt x="321198" y="-58458"/>
                  </a:lnTo>
                  <a:lnTo>
                    <a:pt x="338167" y="-67115"/>
                  </a:lnTo>
                  <a:lnTo>
                    <a:pt x="372798" y="761"/>
                  </a:lnTo>
                  <a:close/>
                </a:path>
                <a:path w="1630764" h="1392833">
                  <a:moveTo>
                    <a:pt x="312194" y="-118023"/>
                  </a:moveTo>
                  <a:lnTo>
                    <a:pt x="295225" y="-109365"/>
                  </a:lnTo>
                  <a:lnTo>
                    <a:pt x="251937" y="-194210"/>
                  </a:lnTo>
                  <a:lnTo>
                    <a:pt x="268906" y="-202868"/>
                  </a:lnTo>
                  <a:lnTo>
                    <a:pt x="312194" y="-118023"/>
                  </a:lnTo>
                  <a:close/>
                </a:path>
                <a:path w="1630764" h="1392833">
                  <a:moveTo>
                    <a:pt x="242933" y="-253775"/>
                  </a:moveTo>
                  <a:lnTo>
                    <a:pt x="225964" y="-245117"/>
                  </a:lnTo>
                  <a:lnTo>
                    <a:pt x="182676" y="-329962"/>
                  </a:lnTo>
                  <a:lnTo>
                    <a:pt x="199645" y="-338620"/>
                  </a:lnTo>
                  <a:lnTo>
                    <a:pt x="242933" y="-253775"/>
                  </a:lnTo>
                  <a:close/>
                </a:path>
                <a:path w="1630764" h="1392833">
                  <a:moveTo>
                    <a:pt x="173672" y="-389527"/>
                  </a:moveTo>
                  <a:lnTo>
                    <a:pt x="156703" y="-380869"/>
                  </a:lnTo>
                  <a:lnTo>
                    <a:pt x="127343" y="-438414"/>
                  </a:lnTo>
                  <a:lnTo>
                    <a:pt x="135828" y="-442743"/>
                  </a:lnTo>
                  <a:lnTo>
                    <a:pt x="127685" y="-437802"/>
                  </a:lnTo>
                  <a:lnTo>
                    <a:pt x="111786" y="-464004"/>
                  </a:lnTo>
                  <a:lnTo>
                    <a:pt x="128072" y="-473886"/>
                  </a:lnTo>
                  <a:lnTo>
                    <a:pt x="143971" y="-447684"/>
                  </a:lnTo>
                  <a:lnTo>
                    <a:pt x="144312" y="-447072"/>
                  </a:lnTo>
                  <a:lnTo>
                    <a:pt x="173672" y="-389527"/>
                  </a:lnTo>
                  <a:close/>
                </a:path>
                <a:path w="1630764" h="1392833">
                  <a:moveTo>
                    <a:pt x="98426" y="-522745"/>
                  </a:moveTo>
                  <a:lnTo>
                    <a:pt x="82139" y="-512863"/>
                  </a:lnTo>
                  <a:lnTo>
                    <a:pt x="32729" y="-594295"/>
                  </a:lnTo>
                  <a:lnTo>
                    <a:pt x="49015" y="-604177"/>
                  </a:lnTo>
                  <a:lnTo>
                    <a:pt x="98426" y="-522745"/>
                  </a:lnTo>
                  <a:close/>
                </a:path>
                <a:path w="1630764" h="1392833">
                  <a:moveTo>
                    <a:pt x="19369" y="-653036"/>
                  </a:moveTo>
                  <a:lnTo>
                    <a:pt x="3082" y="-643154"/>
                  </a:lnTo>
                  <a:lnTo>
                    <a:pt x="-46328" y="-724585"/>
                  </a:lnTo>
                  <a:lnTo>
                    <a:pt x="-30042" y="-734468"/>
                  </a:lnTo>
                  <a:lnTo>
                    <a:pt x="19369" y="-653036"/>
                  </a:lnTo>
                  <a:close/>
                </a:path>
                <a:path w="1630764" h="1392833">
                  <a:moveTo>
                    <a:pt x="-59688" y="-783327"/>
                  </a:moveTo>
                  <a:lnTo>
                    <a:pt x="-75975" y="-773445"/>
                  </a:lnTo>
                  <a:lnTo>
                    <a:pt x="-125386" y="-854876"/>
                  </a:lnTo>
                  <a:lnTo>
                    <a:pt x="-109099" y="-864759"/>
                  </a:lnTo>
                  <a:lnTo>
                    <a:pt x="-59688" y="-783327"/>
                  </a:lnTo>
                  <a:close/>
                </a:path>
                <a:path w="1630764" h="1392833">
                  <a:moveTo>
                    <a:pt x="-138746" y="-913618"/>
                  </a:moveTo>
                  <a:lnTo>
                    <a:pt x="-155032" y="-903736"/>
                  </a:lnTo>
                  <a:lnTo>
                    <a:pt x="-204443" y="-985167"/>
                  </a:lnTo>
                  <a:lnTo>
                    <a:pt x="-188156" y="-995050"/>
                  </a:lnTo>
                  <a:lnTo>
                    <a:pt x="-138746" y="-91361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FF67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2"/>
            <p:cNvSpPr txBox="1"/>
            <p:nvPr/>
          </p:nvSpPr>
          <p:spPr>
            <a:xfrm>
              <a:off x="0" y="3116"/>
              <a:ext cx="1426321" cy="397783"/>
            </a:xfrm>
            <a:custGeom>
              <a:gdLst>
                <a:gd name="connsiteX0" fmla="*/ 0 w 1426321"/>
                <a:gd name="connsiteY0" fmla="*/ 0 h 397783"/>
                <a:gd name="connsiteX1" fmla="*/ 1426321 w 1426321"/>
                <a:gd name="connsiteY1" fmla="*/ 0 h 397783"/>
                <a:gd name="connsiteX2" fmla="*/ 1426321 w 1426321"/>
                <a:gd name="connsiteY2" fmla="*/ 397783 h 397783"/>
                <a:gd name="connsiteX3" fmla="*/ 0 w 1426321"/>
                <a:gd name="connsiteY3" fmla="*/ 397783 h 397783"/>
                <a:gd name="connsiteX4" fmla="*/ 0 w 1426321"/>
                <a:gd name="connsiteY4" fmla="*/ 0 h 397783"/>
                <a:gd name="connsiteX0-1" fmla="*/ 817960 w 1426321"/>
                <a:gd name="connsiteY0-2" fmla="*/ -15930 h 397783"/>
                <a:gd name="connsiteX1-3" fmla="*/ 818230 w 1426321"/>
                <a:gd name="connsiteY1-4" fmla="*/ -10676 h 397783"/>
                <a:gd name="connsiteX2-5" fmla="*/ 803684 w 1426321"/>
                <a:gd name="connsiteY2-6" fmla="*/ -5657 h 397783"/>
                <a:gd name="connsiteX3-7" fmla="*/ 795018 w 1426321"/>
                <a:gd name="connsiteY3-8" fmla="*/ -91050 h 397783"/>
                <a:gd name="connsiteX4-9" fmla="*/ 814043 w 1426321"/>
                <a:gd name="connsiteY4-10" fmla="*/ -92029 h 397783"/>
                <a:gd name="connsiteX5" fmla="*/ 817960 w 1426321"/>
                <a:gd name="connsiteY5" fmla="*/ -15930 h 397783"/>
                <a:gd name="connsiteX0-11" fmla="*/ 811106 w 1426321"/>
                <a:gd name="connsiteY0-12" fmla="*/ -149103 h 397783"/>
                <a:gd name="connsiteX1-13" fmla="*/ 792081 w 1426321"/>
                <a:gd name="connsiteY1-14" fmla="*/ -148124 h 397783"/>
                <a:gd name="connsiteX2-15" fmla="*/ 787185 w 1426321"/>
                <a:gd name="connsiteY2-16" fmla="*/ -243248 h 397783"/>
                <a:gd name="connsiteX3-17" fmla="*/ 806210 w 1426321"/>
                <a:gd name="connsiteY3-18" fmla="*/ -244227 h 397783"/>
                <a:gd name="connsiteX4-19" fmla="*/ 811106 w 1426321"/>
                <a:gd name="connsiteY4-20" fmla="*/ -149103 h 397783"/>
                <a:gd name="connsiteX0-21" fmla="*/ 803272 w 1426321"/>
                <a:gd name="connsiteY0-22" fmla="*/ -301302 h 397783"/>
                <a:gd name="connsiteX1-23" fmla="*/ 784247 w 1426321"/>
                <a:gd name="connsiteY1-24" fmla="*/ -300323 h 397783"/>
                <a:gd name="connsiteX2-25" fmla="*/ 779352 w 1426321"/>
                <a:gd name="connsiteY2-26" fmla="*/ -395447 h 397783"/>
                <a:gd name="connsiteX3-27" fmla="*/ 798376 w 1426321"/>
                <a:gd name="connsiteY3-28" fmla="*/ -396426 h 397783"/>
                <a:gd name="connsiteX4-29" fmla="*/ 803272 w 1426321"/>
                <a:gd name="connsiteY4-30" fmla="*/ -301302 h 397783"/>
                <a:gd name="connsiteX0-31" fmla="*/ 795439 w 1426321"/>
                <a:gd name="connsiteY0-32" fmla="*/ -453500 h 397783"/>
                <a:gd name="connsiteX1-33" fmla="*/ 776414 w 1426321"/>
                <a:gd name="connsiteY1-34" fmla="*/ -452521 h 397783"/>
                <a:gd name="connsiteX2-35" fmla="*/ 771518 w 1426321"/>
                <a:gd name="connsiteY2-36" fmla="*/ -547645 h 397783"/>
                <a:gd name="connsiteX3-37" fmla="*/ 790543 w 1426321"/>
                <a:gd name="connsiteY3-38" fmla="*/ -548625 h 397783"/>
                <a:gd name="connsiteX4-39" fmla="*/ 795439 w 1426321"/>
                <a:gd name="connsiteY4-40" fmla="*/ -453500 h 397783"/>
                <a:gd name="connsiteX0-41" fmla="*/ 787606 w 1426321"/>
                <a:gd name="connsiteY0-42" fmla="*/ -605699 h 397783"/>
                <a:gd name="connsiteX1-43" fmla="*/ 768581 w 1426321"/>
                <a:gd name="connsiteY1-44" fmla="*/ -604720 h 397783"/>
                <a:gd name="connsiteX2-45" fmla="*/ 766028 w 1426321"/>
                <a:gd name="connsiteY2-46" fmla="*/ -654318 h 397783"/>
                <a:gd name="connsiteX3-47" fmla="*/ 775540 w 1426321"/>
                <a:gd name="connsiteY3-48" fmla="*/ -654808 h 397783"/>
                <a:gd name="connsiteX4-49" fmla="*/ 766064 w 1426321"/>
                <a:gd name="connsiteY4-50" fmla="*/ -653849 h 397783"/>
                <a:gd name="connsiteX5-51" fmla="*/ 761475 w 1426321"/>
                <a:gd name="connsiteY5-52" fmla="*/ -699203 h 397783"/>
                <a:gd name="connsiteX6" fmla="*/ 780428 w 1426321"/>
                <a:gd name="connsiteY6" fmla="*/ -701121 h 397783"/>
                <a:gd name="connsiteX7" fmla="*/ 785017 w 1426321"/>
                <a:gd name="connsiteY7" fmla="*/ -655767 h 397783"/>
                <a:gd name="connsiteX8" fmla="*/ 785053 w 1426321"/>
                <a:gd name="connsiteY8" fmla="*/ -655297 h 397783"/>
                <a:gd name="connsiteX9" fmla="*/ 787606 w 1426321"/>
                <a:gd name="connsiteY9" fmla="*/ -605699 h 397783"/>
                <a:gd name="connsiteX0-53" fmla="*/ 774675 w 1426321"/>
                <a:gd name="connsiteY0-54" fmla="*/ -757981 h 397783"/>
                <a:gd name="connsiteX1-55" fmla="*/ 755721 w 1426321"/>
                <a:gd name="connsiteY1-56" fmla="*/ -756063 h 397783"/>
                <a:gd name="connsiteX2-57" fmla="*/ 746132 w 1426321"/>
                <a:gd name="connsiteY2-58" fmla="*/ -850829 h 397783"/>
                <a:gd name="connsiteX3-59" fmla="*/ 765086 w 1426321"/>
                <a:gd name="connsiteY3-60" fmla="*/ -852747 h 397783"/>
                <a:gd name="connsiteX4-61" fmla="*/ 774675 w 1426321"/>
                <a:gd name="connsiteY4-62" fmla="*/ -757981 h 397783"/>
                <a:gd name="connsiteX0-63" fmla="*/ 759332 w 1426321"/>
                <a:gd name="connsiteY0-64" fmla="*/ -909607 h 397783"/>
                <a:gd name="connsiteX1-65" fmla="*/ 740379 w 1426321"/>
                <a:gd name="connsiteY1-66" fmla="*/ -907689 h 397783"/>
                <a:gd name="connsiteX2-67" fmla="*/ 737357 w 1426321"/>
                <a:gd name="connsiteY2-68" fmla="*/ -937559 h 397783"/>
                <a:gd name="connsiteX3-69" fmla="*/ 736827 w 1426321"/>
                <a:gd name="connsiteY3-70" fmla="*/ -942793 h 397783"/>
                <a:gd name="connsiteX4-71" fmla="*/ 751108 w 1426321"/>
                <a:gd name="connsiteY4-72" fmla="*/ -948524 h 397783"/>
                <a:gd name="connsiteX5-73" fmla="*/ 759332 w 1426321"/>
                <a:gd name="connsiteY5-74" fmla="*/ -909607 h 39778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</a:cxnLst>
              <a:rect l="l" t="t" r="r" b="b"/>
              <a:pathLst>
                <a:path w="1426321" h="1345827">
                  <a:moveTo>
                    <a:pt x="0" y="0"/>
                  </a:moveTo>
                  <a:lnTo>
                    <a:pt x="1426321" y="0"/>
                  </a:lnTo>
                  <a:lnTo>
                    <a:pt x="1426321" y="397783"/>
                  </a:lnTo>
                  <a:lnTo>
                    <a:pt x="0" y="397783"/>
                  </a:lnTo>
                  <a:lnTo>
                    <a:pt x="0" y="0"/>
                  </a:lnTo>
                  <a:close/>
                </a:path>
                <a:path w="1426321" h="1345827">
                  <a:moveTo>
                    <a:pt x="817960" y="-15930"/>
                  </a:moveTo>
                  <a:cubicBezTo>
                    <a:pt x="818230" y="-10676"/>
                    <a:pt x="814191" y="-6198"/>
                    <a:pt x="808937" y="-5928"/>
                  </a:cubicBezTo>
                  <a:cubicBezTo>
                    <a:pt x="803684" y="-5657"/>
                    <a:pt x="799206" y="-9697"/>
                    <a:pt x="798935" y="-14950"/>
                  </a:cubicBezTo>
                  <a:lnTo>
                    <a:pt x="795018" y="-91050"/>
                  </a:lnTo>
                  <a:lnTo>
                    <a:pt x="814043" y="-92029"/>
                  </a:lnTo>
                  <a:lnTo>
                    <a:pt x="817960" y="-15930"/>
                  </a:lnTo>
                  <a:close/>
                </a:path>
                <a:path w="1426321" h="1345827">
                  <a:moveTo>
                    <a:pt x="811106" y="-149103"/>
                  </a:moveTo>
                  <a:lnTo>
                    <a:pt x="792081" y="-148124"/>
                  </a:lnTo>
                  <a:lnTo>
                    <a:pt x="787185" y="-243248"/>
                  </a:lnTo>
                  <a:lnTo>
                    <a:pt x="806210" y="-244227"/>
                  </a:lnTo>
                  <a:lnTo>
                    <a:pt x="811106" y="-149103"/>
                  </a:lnTo>
                  <a:close/>
                </a:path>
                <a:path w="1426321" h="1345827">
                  <a:moveTo>
                    <a:pt x="803272" y="-301302"/>
                  </a:moveTo>
                  <a:lnTo>
                    <a:pt x="784247" y="-300323"/>
                  </a:lnTo>
                  <a:lnTo>
                    <a:pt x="779352" y="-395447"/>
                  </a:lnTo>
                  <a:lnTo>
                    <a:pt x="798376" y="-396426"/>
                  </a:lnTo>
                  <a:lnTo>
                    <a:pt x="803272" y="-301302"/>
                  </a:lnTo>
                  <a:close/>
                </a:path>
                <a:path w="1426321" h="1345827">
                  <a:moveTo>
                    <a:pt x="795439" y="-453500"/>
                  </a:moveTo>
                  <a:lnTo>
                    <a:pt x="776414" y="-452521"/>
                  </a:lnTo>
                  <a:lnTo>
                    <a:pt x="771518" y="-547645"/>
                  </a:lnTo>
                  <a:lnTo>
                    <a:pt x="790543" y="-548625"/>
                  </a:lnTo>
                  <a:lnTo>
                    <a:pt x="795439" y="-453500"/>
                  </a:lnTo>
                  <a:close/>
                </a:path>
                <a:path w="1426321" h="1345827">
                  <a:moveTo>
                    <a:pt x="787606" y="-605699"/>
                  </a:moveTo>
                  <a:lnTo>
                    <a:pt x="768581" y="-604720"/>
                  </a:lnTo>
                  <a:lnTo>
                    <a:pt x="766028" y="-654318"/>
                  </a:lnTo>
                  <a:lnTo>
                    <a:pt x="775540" y="-654808"/>
                  </a:lnTo>
                  <a:lnTo>
                    <a:pt x="766064" y="-653849"/>
                  </a:lnTo>
                  <a:lnTo>
                    <a:pt x="761475" y="-699203"/>
                  </a:lnTo>
                  <a:lnTo>
                    <a:pt x="780428" y="-701121"/>
                  </a:lnTo>
                  <a:lnTo>
                    <a:pt x="785017" y="-655767"/>
                  </a:lnTo>
                  <a:lnTo>
                    <a:pt x="785053" y="-655297"/>
                  </a:lnTo>
                  <a:lnTo>
                    <a:pt x="787606" y="-605699"/>
                  </a:lnTo>
                  <a:close/>
                </a:path>
                <a:path w="1426321" h="1345827">
                  <a:moveTo>
                    <a:pt x="774675" y="-757981"/>
                  </a:moveTo>
                  <a:lnTo>
                    <a:pt x="755721" y="-756063"/>
                  </a:lnTo>
                  <a:lnTo>
                    <a:pt x="746132" y="-850829"/>
                  </a:lnTo>
                  <a:lnTo>
                    <a:pt x="765086" y="-852747"/>
                  </a:lnTo>
                  <a:lnTo>
                    <a:pt x="774675" y="-757981"/>
                  </a:lnTo>
                  <a:close/>
                </a:path>
                <a:path w="1426321" h="1345827">
                  <a:moveTo>
                    <a:pt x="759332" y="-909607"/>
                  </a:moveTo>
                  <a:lnTo>
                    <a:pt x="740379" y="-907689"/>
                  </a:lnTo>
                  <a:lnTo>
                    <a:pt x="737357" y="-937559"/>
                  </a:lnTo>
                  <a:cubicBezTo>
                    <a:pt x="736827" y="-942793"/>
                    <a:pt x="740641" y="-947465"/>
                    <a:pt x="745874" y="-947995"/>
                  </a:cubicBezTo>
                  <a:cubicBezTo>
                    <a:pt x="751108" y="-948524"/>
                    <a:pt x="755780" y="-944711"/>
                    <a:pt x="756310" y="-939477"/>
                  </a:cubicBezTo>
                  <a:lnTo>
                    <a:pt x="759332" y="-90960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FF67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9" name="文本6" title=""/>
          <p:cNvSpPr txBox="1"/>
          <p:nvPr/>
        </p:nvSpPr>
        <p:spPr>
          <a:xfrm>
            <a:off x="10111616" y="5362661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正接线柱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7" title=""/>
          <p:cNvSpPr txBox="1"/>
          <p:nvPr/>
        </p:nvSpPr>
        <p:spPr>
          <a:xfrm>
            <a:off x="8040919" y="39920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8" title=""/>
          <p:cNvSpPr txBox="1"/>
          <p:nvPr/>
        </p:nvSpPr>
        <p:spPr>
          <a:xfrm>
            <a:off x="9231220" y="39920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9" title=""/>
          <p:cNvSpPr txBox="1"/>
          <p:nvPr/>
        </p:nvSpPr>
        <p:spPr>
          <a:xfrm>
            <a:off x="10383145" y="399498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刻度盘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10" title=""/>
          <p:cNvSpPr txBox="1"/>
          <p:nvPr/>
        </p:nvSpPr>
        <p:spPr>
          <a:xfrm>
            <a:off x="11456761" y="2587485"/>
            <a:ext cx="583597" cy="166547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调零螺丝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11" title=""/>
          <p:cNvSpPr txBox="1"/>
          <p:nvPr/>
        </p:nvSpPr>
        <p:spPr>
          <a:xfrm>
            <a:off x="715242" y="1995243"/>
            <a:ext cx="14999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作用：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12" title=""/>
          <p:cNvSpPr txBox="1"/>
          <p:nvPr/>
        </p:nvSpPr>
        <p:spPr>
          <a:xfrm>
            <a:off x="2083479" y="1995214"/>
            <a:ext cx="31438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测量电路中______大小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形状9" title=""/>
          <p:cNvSpPr txBox="1"/>
          <p:nvPr/>
        </p:nvSpPr>
        <p:spPr>
          <a:xfrm>
            <a:off x="821122" y="3779101"/>
            <a:ext cx="2000078" cy="423827"/>
          </a:xfrm>
          <a:custGeom>
            <a:gdLst>
              <a:gd name="connsiteX0" fmla="*/ 0 w 2000078"/>
              <a:gd name="connsiteY0" fmla="*/ 421391 h 423827"/>
              <a:gd name="connsiteX1" fmla="*/ 159038 w 2000078"/>
              <a:gd name="connsiteY1" fmla="*/ 284936 h 423827"/>
              <a:gd name="connsiteX2" fmla="*/ 480715 w 2000078"/>
              <a:gd name="connsiteY2" fmla="*/ 124747 h 423827"/>
              <a:gd name="connsiteX3" fmla="*/ 767062 w 2000078"/>
              <a:gd name="connsiteY3" fmla="*/ 16787 h 423827"/>
              <a:gd name="connsiteX4" fmla="*/ 1121987 w 2000078"/>
              <a:gd name="connsiteY4" fmla="*/ 1235 h 423827"/>
              <a:gd name="connsiteX5" fmla="*/ 1334120 w 2000078"/>
              <a:gd name="connsiteY5" fmla="*/ 58480 h 423827"/>
              <a:gd name="connsiteX6" fmla="*/ 1455197 w 2000078"/>
              <a:gd name="connsiteY6" fmla="*/ 91799 h 423827"/>
              <a:gd name="connsiteX7" fmla="*/ 1844306 w 2000078"/>
              <a:gd name="connsiteY7" fmla="*/ 285423 h 42382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078" h="423827" fill="none">
                <a:moveTo>
                  <a:pt x="0" y="421391"/>
                </a:moveTo>
                <a:quadBezTo>
                  <a:pt x="159038" y="284936"/>
                  <a:pt x="388631" y="176633"/>
                </a:quadBezTo>
                <a:cubicBezTo>
                  <a:pt x="480715" y="124747"/>
                  <a:pt x="556568" y="75938"/>
                  <a:pt x="661815" y="46363"/>
                </a:cubicBezTo>
                <a:cubicBezTo>
                  <a:pt x="767062" y="16787"/>
                  <a:pt x="910494" y="-1205"/>
                  <a:pt x="1020360" y="63"/>
                </a:cubicBezTo>
                <a:cubicBezTo>
                  <a:pt x="1121987" y="1235"/>
                  <a:pt x="1227572" y="29180"/>
                  <a:pt x="1326129" y="56282"/>
                </a:cubicBezTo>
                <a:cubicBezTo>
                  <a:pt x="1334120" y="58480"/>
                  <a:pt x="1342065" y="60672"/>
                  <a:pt x="1349958" y="62843"/>
                </a:cubicBezTo>
                <a:cubicBezTo>
                  <a:pt x="1455197" y="91799"/>
                  <a:pt x="1560663" y="122772"/>
                  <a:pt x="1652090" y="172709"/>
                </a:cubicBezTo>
                <a:quadBezTo>
                  <a:pt x="1844306" y="285423"/>
                  <a:pt x="2000078" y="423827"/>
                </a:quadBezTo>
              </a:path>
            </a:pathLst>
          </a:custGeom>
          <a:solidFill>
            <a:srgbClr val="AA00FF">
              <a:alpha val="97000"/>
            </a:srgbClr>
          </a:solidFill>
          <a:ln w="133350">
            <a:solidFill>
              <a:srgbClr val="FFFFFF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7" name="形状10" title=""/>
          <p:cNvSpPr txBox="1"/>
          <p:nvPr/>
        </p:nvSpPr>
        <p:spPr>
          <a:xfrm>
            <a:off x="5578877" y="4113118"/>
            <a:ext cx="1621503" cy="394816"/>
          </a:xfrm>
          <a:custGeom>
            <a:gdLst>
              <a:gd name="connsiteX0" fmla="*/ 0 w 1621503"/>
              <a:gd name="connsiteY0" fmla="*/ 336883 h 394816"/>
              <a:gd name="connsiteX1" fmla="*/ 167620 w 1621503"/>
              <a:gd name="connsiteY1" fmla="*/ 166827 h 394816"/>
              <a:gd name="connsiteX2" fmla="*/ 323587 w 1621503"/>
              <a:gd name="connsiteY2" fmla="*/ 100579 h 394816"/>
              <a:gd name="connsiteX3" fmla="*/ 611415 w 1621503"/>
              <a:gd name="connsiteY3" fmla="*/ -14443 h 394816"/>
              <a:gd name="connsiteX4" fmla="*/ 964517 w 1621503"/>
              <a:gd name="connsiteY4" fmla="*/ 10762 h 394816"/>
              <a:gd name="connsiteX5" fmla="*/ 1289487 w 1621503"/>
              <a:gd name="connsiteY5" fmla="*/ 101230 h 394816"/>
              <a:gd name="connsiteX6" fmla="*/ 1683303 w 1621503"/>
              <a:gd name="connsiteY6" fmla="*/ 446749 h 3948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1503" h="394816" fill="none">
                <a:moveTo>
                  <a:pt x="0" y="336883"/>
                </a:moveTo>
                <a:quadBezTo>
                  <a:pt x="167620" y="166827"/>
                  <a:pt x="231503" y="152465"/>
                </a:quadBezTo>
                <a:cubicBezTo>
                  <a:pt x="323587" y="100579"/>
                  <a:pt x="400921" y="44708"/>
                  <a:pt x="506168" y="15133"/>
                </a:cubicBezTo>
                <a:cubicBezTo>
                  <a:pt x="611415" y="-14443"/>
                  <a:pt x="744785" y="8227"/>
                  <a:pt x="854651" y="9494"/>
                </a:cubicBezTo>
                <a:cubicBezTo>
                  <a:pt x="964517" y="10762"/>
                  <a:pt x="1079010" y="43319"/>
                  <a:pt x="1184249" y="72275"/>
                </a:cubicBezTo>
                <a:cubicBezTo>
                  <a:pt x="1289487" y="101230"/>
                  <a:pt x="1344678" y="200622"/>
                  <a:pt x="1436104" y="250560"/>
                </a:cubicBezTo>
                <a:quadBezTo>
                  <a:pt x="1683303" y="446749"/>
                  <a:pt x="1600903" y="376121"/>
                </a:quadBezTo>
              </a:path>
            </a:pathLst>
          </a:custGeom>
          <a:solidFill>
            <a:srgbClr val="AA00FF">
              <a:alpha val="97000"/>
            </a:srgbClr>
          </a:solidFill>
          <a:ln w="1333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8" name="文本13" title=""/>
          <p:cNvSpPr txBox="1"/>
          <p:nvPr/>
        </p:nvSpPr>
        <p:spPr>
          <a:xfrm>
            <a:off x="3759965" y="4016397"/>
            <a:ext cx="107197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0-0.6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9" name="文本14" title=""/>
          <p:cNvSpPr txBox="1"/>
          <p:nvPr/>
        </p:nvSpPr>
        <p:spPr>
          <a:xfrm>
            <a:off x="3996061" y="4406808"/>
            <a:ext cx="951103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0.02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0" name="文本15" title=""/>
          <p:cNvSpPr txBox="1"/>
          <p:nvPr/>
        </p:nvSpPr>
        <p:spPr>
          <a:xfrm>
            <a:off x="3760318" y="5669118"/>
            <a:ext cx="84086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0-3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1" name="文本16" title=""/>
          <p:cNvSpPr txBox="1"/>
          <p:nvPr/>
        </p:nvSpPr>
        <p:spPr>
          <a:xfrm>
            <a:off x="4044525" y="6059881"/>
            <a:ext cx="787241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0.1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2" name="形状11" title=""/>
          <p:cNvSpPr txBox="1"/>
          <p:nvPr/>
        </p:nvSpPr>
        <p:spPr>
          <a:xfrm flipV="1">
            <a:off x="6161970" y="4329473"/>
            <a:ext cx="470504" cy="814937"/>
          </a:xfrm>
          <a:prstGeom prst="line">
            <a:avLst/>
          </a:prstGeom>
          <a:solidFill>
            <a:srgbClr val="166EE1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3" name="文本17" title=""/>
          <p:cNvSpPr txBox="1"/>
          <p:nvPr/>
        </p:nvSpPr>
        <p:spPr>
          <a:xfrm>
            <a:off x="3718008" y="199479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0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6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3" grpId="0" animBg="1"/>
      <p:bldP spid="25" grpId="0" animBg="1"/>
      <p:bldP spid="29" grpId="0" animBg="1"/>
      <p:bldP spid="26" grpId="0" animBg="1"/>
      <p:bldP spid="2" grpId="0" animBg="1"/>
      <p:bldP spid="46" grpId="0" animBg="1"/>
      <p:bldP spid="27" grpId="0" animBg="1"/>
      <p:bldP spid="48" grpId="0" animBg="1"/>
      <p:bldP spid="49" grpId="0" animBg="1"/>
      <p:bldP spid="7" grpId="0" animBg="1"/>
      <p:bldP spid="8" grpId="0" animBg="1"/>
      <p:bldP spid="9" grpId="0" animBg="1"/>
      <p:bldP spid="52" grpId="0" animBg="1"/>
      <p:bldP spid="47" grpId="0" animBg="1"/>
      <p:bldP spid="28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7243" y="1158240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电流表的读数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675618" y="1751419"/>
            <a:ext cx="4762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练习：请读出下列电流表的示数。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156" y="2343979"/>
            <a:ext cx="3191113" cy="3544957"/>
          </a:xfrm>
          <a:prstGeom prst="rect">
            <a:avLst/>
          </a:prstGeom>
        </p:spPr>
      </p:pic>
      <p:pic>
        <p:nvPicPr>
          <p:cNvPr id="12" name="图片2" title=""/>
          <p:cNvPicPr>
            <a:picLocks noChangeAspect="1"/>
          </p:cNvPicPr>
          <p:nvPr/>
        </p:nvPicPr>
        <p:blipFill>
          <a:blip r:embed="rId3"/>
          <a:srcRect l="7010" t="7106" r="11958" b="12859"/>
          <a:stretch>
            <a:fillRect/>
          </a:stretch>
        </p:blipFill>
        <p:spPr>
          <a:xfrm>
            <a:off x="7138835" y="2343984"/>
            <a:ext cx="3126354" cy="3545590"/>
          </a:xfrm>
          <a:prstGeom prst="rect">
            <a:avLst/>
          </a:prstGeom>
        </p:spPr>
      </p:pic>
      <p:sp>
        <p:nvSpPr>
          <p:cNvPr id="13" name="文本3" title=""/>
          <p:cNvSpPr txBox="1"/>
          <p:nvPr/>
        </p:nvSpPr>
        <p:spPr>
          <a:xfrm>
            <a:off x="2616384" y="5889317"/>
            <a:ext cx="212550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读数_______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4" title=""/>
          <p:cNvSpPr txBox="1"/>
          <p:nvPr/>
        </p:nvSpPr>
        <p:spPr>
          <a:xfrm>
            <a:off x="7639145" y="5889565"/>
            <a:ext cx="212550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读数_______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5" title=""/>
          <p:cNvSpPr txBox="1"/>
          <p:nvPr/>
        </p:nvSpPr>
        <p:spPr>
          <a:xfrm>
            <a:off x="3454403" y="5918197"/>
            <a:ext cx="8382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0.58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8420100" y="5918597"/>
            <a:ext cx="8382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1.4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09727" y="1124864"/>
            <a:ext cx="2971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电流表的使用方法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426368" y="1734969"/>
            <a:ext cx="6325610" cy="3306451"/>
            <a:chExt cx="6325610" cy="3306451"/>
          </a:xfrm>
        </p:grpSpPr>
        <p:sp>
          <p:nvSpPr>
            <p:cNvPr id="11" name="形状7"/>
            <p:cNvSpPr txBox="1"/>
            <p:nvPr/>
          </p:nvSpPr>
          <p:spPr>
            <a:xfrm>
              <a:off x="0" y="0"/>
              <a:ext cx="6325610" cy="3306451"/>
            </a:xfrm>
            <a:custGeom>
              <a:gdLst>
                <a:gd name="connsiteX0" fmla="*/ 82817 w 6325610"/>
                <a:gd name="connsiteY0" fmla="*/ 0 h 3306451"/>
                <a:gd name="connsiteX1" fmla="*/ 6242792 w 6325610"/>
                <a:gd name="connsiteY1" fmla="*/ 0 h 3306451"/>
                <a:gd name="connsiteX2" fmla="*/ 6264757 w 6325610"/>
                <a:gd name="connsiteY2" fmla="*/ 0 h 3306451"/>
                <a:gd name="connsiteX3" fmla="*/ 6316885 w 6325610"/>
                <a:gd name="connsiteY3" fmla="*/ 39788 h 3306451"/>
                <a:gd name="connsiteX4" fmla="*/ 6325610 w 6325610"/>
                <a:gd name="connsiteY4" fmla="*/ 3223634 h 3306451"/>
                <a:gd name="connsiteX5" fmla="*/ 6325610 w 6325610"/>
                <a:gd name="connsiteY5" fmla="*/ 3245598 h 3306451"/>
                <a:gd name="connsiteX6" fmla="*/ 6285822 w 6325610"/>
                <a:gd name="connsiteY6" fmla="*/ 3297726 h 3306451"/>
                <a:gd name="connsiteX7" fmla="*/ 82817 w 6325610"/>
                <a:gd name="connsiteY7" fmla="*/ 3306451 h 3306451"/>
                <a:gd name="connsiteX8" fmla="*/ 37079 w 6325610"/>
                <a:gd name="connsiteY8" fmla="*/ 3306451 h 3306451"/>
                <a:gd name="connsiteX9" fmla="*/ 0 w 6325610"/>
                <a:gd name="connsiteY9" fmla="*/ 82817 h 3306451"/>
                <a:gd name="connsiteX10" fmla="*/ 0 w 6325610"/>
                <a:gd name="connsiteY10" fmla="*/ 37079 h 33064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5610" h="3306451">
                  <a:moveTo>
                    <a:pt x="82817" y="0"/>
                  </a:moveTo>
                  <a:lnTo>
                    <a:pt x="6242792" y="0"/>
                  </a:lnTo>
                  <a:cubicBezTo>
                    <a:pt x="6264757" y="0"/>
                    <a:pt x="6285822" y="8725"/>
                    <a:pt x="6301353" y="24256"/>
                  </a:cubicBezTo>
                  <a:cubicBezTo>
                    <a:pt x="6316885" y="39788"/>
                    <a:pt x="6325610" y="60853"/>
                    <a:pt x="6325610" y="82817"/>
                  </a:cubicBezTo>
                  <a:lnTo>
                    <a:pt x="6325610" y="3223634"/>
                  </a:lnTo>
                  <a:cubicBezTo>
                    <a:pt x="6325610" y="3245598"/>
                    <a:pt x="6316885" y="3266663"/>
                    <a:pt x="6301353" y="3282195"/>
                  </a:cubicBezTo>
                  <a:cubicBezTo>
                    <a:pt x="6285822" y="3297726"/>
                    <a:pt x="6264757" y="3306451"/>
                    <a:pt x="6242792" y="3306451"/>
                  </a:cubicBezTo>
                  <a:lnTo>
                    <a:pt x="82817" y="3306451"/>
                  </a:lnTo>
                  <a:cubicBezTo>
                    <a:pt x="37079" y="3306451"/>
                    <a:pt x="0" y="3269373"/>
                    <a:pt x="0" y="3223634"/>
                  </a:cubicBezTo>
                  <a:lnTo>
                    <a:pt x="0" y="82817"/>
                  </a:lnTo>
                  <a:cubicBezTo>
                    <a:pt x="0" y="37079"/>
                    <a:pt x="37079" y="0"/>
                    <a:pt x="8281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242211" y="621968"/>
              <a:ext cx="5292091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3" name="文本2" title=""/>
          <p:cNvSpPr txBox="1"/>
          <p:nvPr/>
        </p:nvSpPr>
        <p:spPr>
          <a:xfrm>
            <a:off x="599075" y="1767507"/>
            <a:ext cx="1790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注意事项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3" title=""/>
          <p:cNvSpPr txBox="1"/>
          <p:nvPr/>
        </p:nvSpPr>
        <p:spPr>
          <a:xfrm>
            <a:off x="842877" y="2347122"/>
            <a:ext cx="586620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电流表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和被测的用电器______。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842877" y="2858195"/>
            <a:ext cx="554355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从___接线柱流入，从___接线柱流出。即“____________”。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842877" y="3801618"/>
            <a:ext cx="586620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被测电流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能超过电流表的______。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842877" y="4342771"/>
            <a:ext cx="62293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允许把电流表直接连到______的两极！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3" title=""/>
          <p:cNvGrpSpPr/>
          <p:nvPr/>
        </p:nvGrpSpPr>
        <p:grpSpPr>
          <a:xfrm>
            <a:off x="7703744" y="490699"/>
            <a:ext cx="3812432" cy="1770117"/>
            <a:chExt cx="3812432" cy="1770117"/>
          </a:xfrm>
        </p:grpSpPr>
        <p:pic>
          <p:nvPicPr>
            <p:cNvPr id="19" name="图片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4609"/>
              <a:ext cx="1268473" cy="809607"/>
            </a:xfrm>
            <a:prstGeom prst="rect">
              <a:avLst/>
            </a:prstGeom>
          </p:spPr>
        </p:pic>
        <p:pic>
          <p:nvPicPr>
            <p:cNvPr id="20" name="图片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432" y="827333"/>
              <a:ext cx="1351543" cy="942784"/>
            </a:xfrm>
            <a:prstGeom prst="rect">
              <a:avLst/>
            </a:prstGeom>
          </p:spPr>
        </p:pic>
        <p:pic>
          <p:nvPicPr>
            <p:cNvPr id="21" name="图片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2862" y="12392"/>
              <a:ext cx="1289570" cy="1525596"/>
            </a:xfrm>
            <a:prstGeom prst="rect">
              <a:avLst/>
            </a:prstGeom>
          </p:spPr>
        </p:pic>
        <p:pic>
          <p:nvPicPr>
            <p:cNvPr id="22" name="图片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7703" y="0"/>
              <a:ext cx="1197270" cy="652696"/>
            </a:xfrm>
            <a:prstGeom prst="rect">
              <a:avLst/>
            </a:prstGeom>
          </p:spPr>
        </p:pic>
        <p:sp>
          <p:nvSpPr>
            <p:cNvPr id="23" name="形状9"/>
            <p:cNvSpPr txBox="1"/>
            <p:nvPr/>
          </p:nvSpPr>
          <p:spPr>
            <a:xfrm>
              <a:off x="1044635" y="356063"/>
              <a:ext cx="337935" cy="291028"/>
            </a:xfrm>
            <a:custGeom>
              <a:gdLst>
                <a:gd name="connsiteX0" fmla="*/ 337935 w 337935"/>
                <a:gd name="connsiteY0" fmla="*/ 0 h 291028"/>
                <a:gd name="connsiteX1" fmla="*/ 270906 w 337935"/>
                <a:gd name="connsiteY1" fmla="*/ 14180 h 291028"/>
                <a:gd name="connsiteX2" fmla="*/ 92164 w 337935"/>
                <a:gd name="connsiteY2" fmla="*/ 125595 h 29102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7935" h="291028" fill="none">
                  <a:moveTo>
                    <a:pt x="337935" y="0"/>
                  </a:moveTo>
                  <a:cubicBezTo>
                    <a:pt x="270906" y="14180"/>
                    <a:pt x="203878" y="28360"/>
                    <a:pt x="148021" y="76977"/>
                  </a:cubicBezTo>
                  <a:cubicBezTo>
                    <a:pt x="92164" y="125595"/>
                    <a:pt x="45617" y="207974"/>
                    <a:pt x="0" y="291028"/>
                  </a:cubicBezTo>
                </a:path>
              </a:pathLst>
            </a:custGeom>
            <a:ln w="38100">
              <a:solidFill>
                <a:srgbClr val="C0504D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0"/>
            <p:cNvSpPr txBox="1"/>
            <p:nvPr/>
          </p:nvSpPr>
          <p:spPr>
            <a:xfrm>
              <a:off x="281523" y="652749"/>
              <a:ext cx="762687" cy="833697"/>
            </a:xfrm>
            <a:custGeom>
              <a:gdLst>
                <a:gd name="connsiteX0" fmla="*/ 51411 w 762687"/>
                <a:gd name="connsiteY0" fmla="*/ 0 h 833697"/>
                <a:gd name="connsiteX1" fmla="*/ -68702 w 762687"/>
                <a:gd name="connsiteY1" fmla="*/ 41994 h 833697"/>
                <a:gd name="connsiteX2" fmla="*/ 109978 w 762687"/>
                <a:gd name="connsiteY2" fmla="*/ 462096 h 833697"/>
                <a:gd name="connsiteX3" fmla="*/ 570040 w 762687"/>
                <a:gd name="connsiteY3" fmla="*/ 725441 h 8336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687" h="833697" fill="none">
                  <a:moveTo>
                    <a:pt x="51411" y="0"/>
                  </a:moveTo>
                  <a:cubicBezTo>
                    <a:pt x="-68702" y="41994"/>
                    <a:pt x="55666" y="215382"/>
                    <a:pt x="82822" y="338739"/>
                  </a:cubicBezTo>
                  <a:cubicBezTo>
                    <a:pt x="109978" y="462096"/>
                    <a:pt x="260880" y="515471"/>
                    <a:pt x="415460" y="620456"/>
                  </a:cubicBezTo>
                  <a:cubicBezTo>
                    <a:pt x="570040" y="725441"/>
                    <a:pt x="567374" y="841190"/>
                    <a:pt x="762687" y="833316"/>
                  </a:cubicBezTo>
                </a:path>
              </a:pathLst>
            </a:custGeom>
            <a:ln w="38100">
              <a:solidFill>
                <a:srgbClr val="C0504D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1"/>
            <p:cNvSpPr txBox="1"/>
            <p:nvPr/>
          </p:nvSpPr>
          <p:spPr>
            <a:xfrm>
              <a:off x="1855594" y="1151335"/>
              <a:ext cx="1634309" cy="474116"/>
            </a:xfrm>
            <a:custGeom>
              <a:gdLst>
                <a:gd name="connsiteX0" fmla="*/ 0 w 1634309"/>
                <a:gd name="connsiteY0" fmla="*/ 278751 h 474116"/>
                <a:gd name="connsiteX1" fmla="*/ 544325 w 1634309"/>
                <a:gd name="connsiteY1" fmla="*/ 394331 h 474116"/>
                <a:gd name="connsiteX2" fmla="*/ 1634309 w 1634309"/>
                <a:gd name="connsiteY2" fmla="*/ 417447 h 47411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4309" h="474116" fill="none">
                  <a:moveTo>
                    <a:pt x="0" y="278751"/>
                  </a:moveTo>
                  <a:cubicBezTo>
                    <a:pt x="544325" y="394331"/>
                    <a:pt x="1089984" y="509910"/>
                    <a:pt x="1362147" y="463679"/>
                  </a:cubicBezTo>
                  <a:cubicBezTo>
                    <a:pt x="1634309" y="417447"/>
                    <a:pt x="1634309" y="208043"/>
                    <a:pt x="1634309" y="0"/>
                  </a:cubicBezTo>
                </a:path>
              </a:pathLst>
            </a:custGeom>
            <a:ln w="38100">
              <a:solidFill>
                <a:srgbClr val="C0504D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2"/>
            <p:cNvSpPr txBox="1"/>
            <p:nvPr/>
          </p:nvSpPr>
          <p:spPr>
            <a:xfrm>
              <a:off x="2325498" y="431251"/>
              <a:ext cx="575684" cy="702755"/>
            </a:xfrm>
            <a:custGeom>
              <a:gdLst>
                <a:gd name="connsiteX0" fmla="*/ 575684 w 575684"/>
                <a:gd name="connsiteY0" fmla="*/ 702755 h 702755"/>
                <a:gd name="connsiteX1" fmla="*/ 377387 w 575684"/>
                <a:gd name="connsiteY1" fmla="*/ 621950 h 702755"/>
                <a:gd name="connsiteX2" fmla="*/ -9592 w 575684"/>
                <a:gd name="connsiteY2" fmla="*/ 308526 h 70275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684" h="702755" fill="none">
                  <a:moveTo>
                    <a:pt x="575684" y="702755"/>
                  </a:moveTo>
                  <a:cubicBezTo>
                    <a:pt x="377387" y="621950"/>
                    <a:pt x="180292" y="541962"/>
                    <a:pt x="85350" y="425244"/>
                  </a:cubicBezTo>
                  <a:cubicBezTo>
                    <a:pt x="-9592" y="308526"/>
                    <a:pt x="-3583" y="154263"/>
                    <a:pt x="3628" y="0"/>
                  </a:cubicBezTo>
                </a:path>
              </a:pathLst>
            </a:custGeom>
            <a:ln w="38100">
              <a:solidFill>
                <a:srgbClr val="C0504D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27" name="图片1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0691" y="2523862"/>
            <a:ext cx="3035713" cy="1728521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8" name="组合4" title=""/>
          <p:cNvGrpSpPr/>
          <p:nvPr/>
        </p:nvGrpSpPr>
        <p:grpSpPr>
          <a:xfrm>
            <a:off x="10778176" y="2755430"/>
            <a:ext cx="538544" cy="1315555"/>
            <a:chExt cx="538544" cy="1315555"/>
          </a:xfrm>
        </p:grpSpPr>
        <p:sp>
          <p:nvSpPr>
            <p:cNvPr id="29" name="文本13"/>
            <p:cNvSpPr txBox="1"/>
            <p:nvPr/>
          </p:nvSpPr>
          <p:spPr>
            <a:xfrm>
              <a:off x="0" y="521646"/>
              <a:ext cx="538544" cy="79390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6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endParaRPr lang="zh-CN" altLang="en-US" sz="36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14"/>
            <p:cNvSpPr txBox="1"/>
            <p:nvPr/>
          </p:nvSpPr>
          <p:spPr>
            <a:xfrm>
              <a:off x="15335" y="0"/>
              <a:ext cx="508000" cy="6095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5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5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5" title=""/>
          <p:cNvGrpSpPr/>
          <p:nvPr/>
        </p:nvGrpSpPr>
        <p:grpSpPr>
          <a:xfrm>
            <a:off x="152733" y="4710046"/>
            <a:ext cx="5670633" cy="1973104"/>
            <a:chExt cx="5670633" cy="1973104"/>
          </a:xfrm>
        </p:grpSpPr>
        <p:pic>
          <p:nvPicPr>
            <p:cNvPr id="32" name="图片8"/>
            <p:cNvPicPr>
              <a:picLocks noChangeAspect="1"/>
            </p:cNvPicPr>
            <p:nvPr/>
          </p:nvPicPr>
          <p:blipFill>
            <a:blip r:embed="rId7"/>
            <a:srcRect l="4166" t="2214" r="4749" b="5857"/>
            <a:stretch>
              <a:fillRect/>
            </a:stretch>
          </p:blipFill>
          <p:spPr>
            <a:xfrm>
              <a:off x="0" y="528228"/>
              <a:ext cx="1227372" cy="1444876"/>
            </a:xfrm>
            <a:prstGeom prst="rect">
              <a:avLst/>
            </a:prstGeom>
          </p:spPr>
        </p:pic>
        <p:sp>
          <p:nvSpPr>
            <p:cNvPr id="33" name="形状13"/>
            <p:cNvSpPr txBox="1"/>
            <p:nvPr/>
          </p:nvSpPr>
          <p:spPr>
            <a:xfrm>
              <a:off x="2125371" y="0"/>
              <a:ext cx="3545262" cy="1501521"/>
            </a:xfrm>
            <a:custGeom>
              <a:gdLst>
                <a:gd name="connsiteX0" fmla="*/ 2084039 w 3545262"/>
                <a:gd name="connsiteY0" fmla="*/ 0 h 1501521"/>
                <a:gd name="connsiteX1" fmla="*/ 2289803 w 3545262"/>
                <a:gd name="connsiteY1" fmla="*/ 0 h 1501521"/>
                <a:gd name="connsiteX2" fmla="*/ 2633645 w 3545262"/>
                <a:gd name="connsiteY2" fmla="*/ 163753 h 1501521"/>
                <a:gd name="connsiteX3" fmla="*/ 3122691 w 3545262"/>
                <a:gd name="connsiteY3" fmla="*/ 155818 h 1501521"/>
                <a:gd name="connsiteX4" fmla="*/ 3401535 w 3545262"/>
                <a:gd name="connsiteY4" fmla="*/ 573885 h 1501521"/>
                <a:gd name="connsiteX5" fmla="*/ 3482584 w 3545262"/>
                <a:gd name="connsiteY5" fmla="*/ 713108 h 1501521"/>
                <a:gd name="connsiteX6" fmla="*/ 3545262 w 3545262"/>
                <a:gd name="connsiteY6" fmla="*/ 1144448 h 1501521"/>
                <a:gd name="connsiteX7" fmla="*/ 2808997 w 3545262"/>
                <a:gd name="connsiteY7" fmla="*/ 1331537 h 1501521"/>
                <a:gd name="connsiteX8" fmla="*/ 2558191 w 3545262"/>
                <a:gd name="connsiteY8" fmla="*/ 1433912 h 1501521"/>
                <a:gd name="connsiteX9" fmla="*/ 1799896 w 3545262"/>
                <a:gd name="connsiteY9" fmla="*/ 1501521 h 1501521"/>
                <a:gd name="connsiteX10" fmla="*/ 1300148 w 3545262"/>
                <a:gd name="connsiteY10" fmla="*/ 1370643 h 1501521"/>
                <a:gd name="connsiteX11" fmla="*/ 843651 w 3545262"/>
                <a:gd name="connsiteY11" fmla="*/ 1388199 h 1501521"/>
                <a:gd name="connsiteX12" fmla="*/ 504808 w 3545262"/>
                <a:gd name="connsiteY12" fmla="*/ 1203740 h 1501521"/>
                <a:gd name="connsiteX13" fmla="*/ 214496 w 3545262"/>
                <a:gd name="connsiteY13" fmla="*/ 1204050 h 1501521"/>
                <a:gd name="connsiteX14" fmla="*/ 0 w 3545262"/>
                <a:gd name="connsiteY14" fmla="*/ 814014 h 1501521"/>
                <a:gd name="connsiteX15" fmla="*/ 163495 w 3545262"/>
                <a:gd name="connsiteY15" fmla="*/ 636505 h 1501521"/>
                <a:gd name="connsiteX16" fmla="*/ 143727 w 3545262"/>
                <a:gd name="connsiteY16" fmla="*/ 384987 h 1501521"/>
                <a:gd name="connsiteX17" fmla="*/ 686040 w 3545262"/>
                <a:gd name="connsiteY17" fmla="*/ 254975 h 1501521"/>
                <a:gd name="connsiteX18" fmla="*/ 904916 w 3545262"/>
                <a:gd name="connsiteY18" fmla="*/ 139278 h 1501521"/>
                <a:gd name="connsiteX19" fmla="*/ 1501367 w 3545262"/>
                <a:gd name="connsiteY19" fmla="*/ 42496 h 1501521"/>
                <a:gd name="connsiteX20" fmla="*/ 1799405 w 3545262"/>
                <a:gd name="connsiteY20" fmla="*/ 32833 h 15015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45261" h="1501521">
                  <a:moveTo>
                    <a:pt x="2084039" y="0"/>
                  </a:moveTo>
                  <a:cubicBezTo>
                    <a:pt x="2289803" y="0"/>
                    <a:pt x="2473349" y="72121"/>
                    <a:pt x="2567767" y="178314"/>
                  </a:cubicBezTo>
                  <a:cubicBezTo>
                    <a:pt x="2633645" y="163753"/>
                    <a:pt x="2704673" y="155818"/>
                    <a:pt x="2778719" y="155818"/>
                  </a:cubicBezTo>
                  <a:cubicBezTo>
                    <a:pt x="3122691" y="155818"/>
                    <a:pt x="3401535" y="327053"/>
                    <a:pt x="3401535" y="538281"/>
                  </a:cubicBezTo>
                  <a:cubicBezTo>
                    <a:pt x="3401535" y="573885"/>
                    <a:pt x="3393613" y="608352"/>
                    <a:pt x="3378792" y="641055"/>
                  </a:cubicBezTo>
                  <a:cubicBezTo>
                    <a:pt x="3482584" y="713108"/>
                    <a:pt x="3545262" y="806154"/>
                    <a:pt x="3545262" y="906579"/>
                  </a:cubicBezTo>
                  <a:cubicBezTo>
                    <a:pt x="3545262" y="1144448"/>
                    <a:pt x="3234243" y="1331537"/>
                    <a:pt x="2850582" y="1331537"/>
                  </a:cubicBezTo>
                  <a:cubicBezTo>
                    <a:pt x="2808997" y="1331537"/>
                    <a:pt x="2768265" y="1329340"/>
                    <a:pt x="2728690" y="1325117"/>
                  </a:cubicBezTo>
                  <a:cubicBezTo>
                    <a:pt x="2558191" y="1433912"/>
                    <a:pt x="2320444" y="1501521"/>
                    <a:pt x="2060085" y="1501521"/>
                  </a:cubicBezTo>
                  <a:cubicBezTo>
                    <a:pt x="1799896" y="1501521"/>
                    <a:pt x="1565986" y="1439916"/>
                    <a:pt x="1394417" y="1339690"/>
                  </a:cubicBezTo>
                  <a:cubicBezTo>
                    <a:pt x="1300148" y="1370643"/>
                    <a:pt x="1192397" y="1388199"/>
                    <a:pt x="1077951" y="1388199"/>
                  </a:cubicBezTo>
                  <a:cubicBezTo>
                    <a:pt x="843651" y="1388199"/>
                    <a:pt x="637411" y="1314620"/>
                    <a:pt x="517469" y="1203131"/>
                  </a:cubicBezTo>
                  <a:cubicBezTo>
                    <a:pt x="504808" y="1203740"/>
                    <a:pt x="492009" y="1204050"/>
                    <a:pt x="479089" y="1204050"/>
                  </a:cubicBezTo>
                  <a:cubicBezTo>
                    <a:pt x="214496" y="1204050"/>
                    <a:pt x="0" y="1074039"/>
                    <a:pt x="0" y="906579"/>
                  </a:cubicBezTo>
                  <a:cubicBezTo>
                    <a:pt x="0" y="814014"/>
                    <a:pt x="78209" y="729938"/>
                    <a:pt x="198432" y="677851"/>
                  </a:cubicBezTo>
                  <a:cubicBezTo>
                    <a:pt x="163495" y="636505"/>
                    <a:pt x="143727" y="589119"/>
                    <a:pt x="143727" y="538281"/>
                  </a:cubicBezTo>
                  <a:cubicBezTo>
                    <a:pt x="143727" y="384987"/>
                    <a:pt x="358223" y="254975"/>
                    <a:pt x="622816" y="254975"/>
                  </a:cubicBezTo>
                  <a:cubicBezTo>
                    <a:pt x="686040" y="254975"/>
                    <a:pt x="746403" y="262398"/>
                    <a:pt x="801663" y="275788"/>
                  </a:cubicBezTo>
                  <a:cubicBezTo>
                    <a:pt x="904916" y="139278"/>
                    <a:pt x="1131902" y="42496"/>
                    <a:pt x="1389359" y="42496"/>
                  </a:cubicBezTo>
                  <a:cubicBezTo>
                    <a:pt x="1501367" y="42496"/>
                    <a:pt x="1606190" y="58553"/>
                    <a:pt x="1698162" y="86811"/>
                  </a:cubicBezTo>
                  <a:cubicBezTo>
                    <a:pt x="1799405" y="32833"/>
                    <a:pt x="1934081" y="0"/>
                    <a:pt x="2084039" y="0"/>
                  </a:cubicBezTo>
                  <a:close/>
                </a:path>
              </a:pathLst>
            </a:custGeom>
            <a:solidFill>
              <a:srgbClr val="FFEE00">
                <a:alpha val="7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分析电路时可将电流表看作一根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导线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4" name="图片2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0243" y="4571528"/>
            <a:ext cx="3031122" cy="178883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图片3" title=""/>
          <p:cNvPicPr>
            <a:picLocks noChangeAspect="1"/>
          </p:cNvPicPr>
          <p:nvPr/>
        </p:nvPicPr>
        <p:blipFill>
          <a:blip r:embed="rId9"/>
          <a:srcRect l="6900" t="3800" r="3500" b="4100"/>
          <a:stretch>
            <a:fillRect/>
          </a:stretch>
        </p:blipFill>
        <p:spPr>
          <a:xfrm>
            <a:off x="8970007" y="4692577"/>
            <a:ext cx="1963826" cy="2019100"/>
          </a:xfrm>
          <a:prstGeom prst="rect">
            <a:avLst/>
          </a:prstGeom>
        </p:spPr>
      </p:pic>
      <p:grpSp>
        <p:nvGrpSpPr>
          <p:cNvPr id="36" name="组合6" title=""/>
          <p:cNvGrpSpPr/>
          <p:nvPr/>
        </p:nvGrpSpPr>
        <p:grpSpPr>
          <a:xfrm>
            <a:off x="10270865" y="1322070"/>
            <a:ext cx="1046321" cy="793909"/>
            <a:chExt cx="1046321" cy="793909"/>
          </a:xfrm>
        </p:grpSpPr>
        <p:sp>
          <p:nvSpPr>
            <p:cNvPr id="37" name="文本15"/>
            <p:cNvSpPr txBox="1"/>
            <p:nvPr/>
          </p:nvSpPr>
          <p:spPr>
            <a:xfrm>
              <a:off x="507777" y="0"/>
              <a:ext cx="538544" cy="79390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6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endParaRPr lang="zh-CN" altLang="en-US" sz="36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16"/>
            <p:cNvSpPr txBox="1"/>
            <p:nvPr/>
          </p:nvSpPr>
          <p:spPr>
            <a:xfrm>
              <a:off x="0" y="91383"/>
              <a:ext cx="508000" cy="6095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500" b="1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5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文本7" title=""/>
          <p:cNvSpPr txBox="1"/>
          <p:nvPr/>
        </p:nvSpPr>
        <p:spPr>
          <a:xfrm>
            <a:off x="4986280" y="234785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串联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8" title=""/>
          <p:cNvSpPr txBox="1"/>
          <p:nvPr/>
        </p:nvSpPr>
        <p:spPr>
          <a:xfrm>
            <a:off x="2808503" y="2858376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9" title=""/>
          <p:cNvSpPr txBox="1"/>
          <p:nvPr/>
        </p:nvSpPr>
        <p:spPr>
          <a:xfrm>
            <a:off x="5361146" y="2858395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10" title=""/>
          <p:cNvSpPr txBox="1"/>
          <p:nvPr/>
        </p:nvSpPr>
        <p:spPr>
          <a:xfrm>
            <a:off x="3177416" y="3260627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正进负出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11" title=""/>
          <p:cNvSpPr txBox="1"/>
          <p:nvPr/>
        </p:nvSpPr>
        <p:spPr>
          <a:xfrm>
            <a:off x="4986280" y="380150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10" action="ppaction://hlinksldjump"/>
              </a:rPr>
              <a:t>量程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10" action="ppaction://hlinksldjump"/>
            </a:endParaRPr>
          </a:p>
        </p:txBody>
      </p:sp>
      <p:sp>
        <p:nvSpPr>
          <p:cNvPr id="44" name="文本12" title=""/>
          <p:cNvSpPr txBox="1"/>
          <p:nvPr/>
        </p:nvSpPr>
        <p:spPr>
          <a:xfrm>
            <a:off x="4676870" y="434296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爆炸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39" grpId="0" animBg="1"/>
      <p:bldP spid="27" grpId="0" animBg="1"/>
      <p:bldP spid="18" grpId="0" animBg="1"/>
      <p:bldP spid="15" grpId="0" animBg="1"/>
      <p:bldP spid="40" grpId="0" animBg="1"/>
      <p:bldP spid="41" grpId="0" animBg="1"/>
      <p:bldP spid="42" grpId="0" animBg="1"/>
      <p:bldP spid="28" grpId="0" animBg="1"/>
      <p:bldP spid="36" grpId="0" animBg="1"/>
      <p:bldP spid="16" grpId="0" animBg="1"/>
      <p:bldP spid="43" grpId="0" animBg="1"/>
      <p:bldP spid="17" grpId="0" animBg="1"/>
      <p:bldP spid="44" grpId="0" animBg="1"/>
      <p:bldP spid="34" grpId="0" animBg="1"/>
      <p:bldP spid="35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5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6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7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8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9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09727" y="1124864"/>
            <a:ext cx="2971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电流表的使用方法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-29" y="-526085"/>
            <a:ext cx="8382000" cy="5257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估计待测电流大小来选择量程；在无法估计待测电流大小时用试触法。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2" title=""/>
          <p:cNvGrpSpPr/>
          <p:nvPr/>
        </p:nvGrpSpPr>
        <p:grpSpPr>
          <a:xfrm>
            <a:off x="416296" y="1734969"/>
            <a:ext cx="4575467" cy="3839832"/>
            <a:chExt cx="4575467" cy="3839832"/>
          </a:xfrm>
        </p:grpSpPr>
        <p:sp>
          <p:nvSpPr>
            <p:cNvPr id="12" name="形状10"/>
            <p:cNvSpPr txBox="1"/>
            <p:nvPr/>
          </p:nvSpPr>
          <p:spPr>
            <a:xfrm>
              <a:off x="0" y="0"/>
              <a:ext cx="4575467" cy="3839832"/>
            </a:xfrm>
            <a:custGeom>
              <a:gdLst>
                <a:gd name="connsiteX0" fmla="*/ 96177 w 4575467"/>
                <a:gd name="connsiteY0" fmla="*/ 0 h 3839832"/>
                <a:gd name="connsiteX1" fmla="*/ 4479290 w 4575467"/>
                <a:gd name="connsiteY1" fmla="*/ 0 h 3839832"/>
                <a:gd name="connsiteX2" fmla="*/ 4504798 w 4575467"/>
                <a:gd name="connsiteY2" fmla="*/ 0 h 3839832"/>
                <a:gd name="connsiteX3" fmla="*/ 4565334 w 4575467"/>
                <a:gd name="connsiteY3" fmla="*/ 46206 h 3839832"/>
                <a:gd name="connsiteX4" fmla="*/ 4575467 w 4575467"/>
                <a:gd name="connsiteY4" fmla="*/ 3743655 h 3839832"/>
                <a:gd name="connsiteX5" fmla="*/ 4575467 w 4575467"/>
                <a:gd name="connsiteY5" fmla="*/ 3769163 h 3839832"/>
                <a:gd name="connsiteX6" fmla="*/ 4529261 w 4575467"/>
                <a:gd name="connsiteY6" fmla="*/ 3829699 h 3839832"/>
                <a:gd name="connsiteX7" fmla="*/ 96177 w 4575467"/>
                <a:gd name="connsiteY7" fmla="*/ 3839832 h 3839832"/>
                <a:gd name="connsiteX8" fmla="*/ 43060 w 4575467"/>
                <a:gd name="connsiteY8" fmla="*/ 3839832 h 3839832"/>
                <a:gd name="connsiteX9" fmla="*/ 0 w 4575467"/>
                <a:gd name="connsiteY9" fmla="*/ 96177 h 3839832"/>
                <a:gd name="connsiteX10" fmla="*/ 0 w 4575467"/>
                <a:gd name="connsiteY10" fmla="*/ 43060 h 3839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5467" h="3839832">
                  <a:moveTo>
                    <a:pt x="96177" y="0"/>
                  </a:moveTo>
                  <a:lnTo>
                    <a:pt x="4479290" y="0"/>
                  </a:lnTo>
                  <a:cubicBezTo>
                    <a:pt x="4504798" y="0"/>
                    <a:pt x="4529261" y="10133"/>
                    <a:pt x="4547298" y="28170"/>
                  </a:cubicBezTo>
                  <a:cubicBezTo>
                    <a:pt x="4565334" y="46206"/>
                    <a:pt x="4575467" y="70669"/>
                    <a:pt x="4575467" y="96177"/>
                  </a:cubicBezTo>
                  <a:lnTo>
                    <a:pt x="4575467" y="3743655"/>
                  </a:lnTo>
                  <a:cubicBezTo>
                    <a:pt x="4575467" y="3769163"/>
                    <a:pt x="4565334" y="3793626"/>
                    <a:pt x="4547297" y="3811662"/>
                  </a:cubicBezTo>
                  <a:cubicBezTo>
                    <a:pt x="4529261" y="3829699"/>
                    <a:pt x="4504798" y="3839832"/>
                    <a:pt x="4479290" y="3839832"/>
                  </a:cubicBezTo>
                  <a:lnTo>
                    <a:pt x="96177" y="3839832"/>
                  </a:lnTo>
                  <a:cubicBezTo>
                    <a:pt x="43060" y="3839832"/>
                    <a:pt x="0" y="3796772"/>
                    <a:pt x="0" y="3743655"/>
                  </a:cubicBezTo>
                  <a:lnTo>
                    <a:pt x="0" y="96177"/>
                  </a:lnTo>
                  <a:cubicBezTo>
                    <a:pt x="0" y="43060"/>
                    <a:pt x="43060" y="0"/>
                    <a:pt x="9617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1"/>
            <p:cNvSpPr txBox="1"/>
            <p:nvPr/>
          </p:nvSpPr>
          <p:spPr>
            <a:xfrm>
              <a:off x="200315" y="613030"/>
              <a:ext cx="4004747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4" name="文本3" title=""/>
          <p:cNvSpPr txBox="1"/>
          <p:nvPr/>
        </p:nvSpPr>
        <p:spPr>
          <a:xfrm>
            <a:off x="599075" y="1767507"/>
            <a:ext cx="418443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试触法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选择电流表的量程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842877" y="2347122"/>
            <a:ext cx="334338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正确连接好电路；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842877" y="2800140"/>
            <a:ext cx="433478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电流表选用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大量程（_____）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闭合开关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马上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844944" y="3676552"/>
            <a:ext cx="3522564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若瞬间电流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则选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用_______量程，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1160250" y="4534212"/>
            <a:ext cx="3207544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若瞬间电流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小于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则选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用_______量程。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687" y="2477257"/>
            <a:ext cx="2590570" cy="1933984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pic>
        <p:nvPicPr>
          <p:cNvPr id="20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594" y="349207"/>
            <a:ext cx="2601477" cy="1933705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pic>
        <p:nvPicPr>
          <p:cNvPr id="21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317" y="4605585"/>
            <a:ext cx="2587152" cy="1934023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sp>
        <p:nvSpPr>
          <p:cNvPr id="22" name="形状2" title=""/>
          <p:cNvSpPr txBox="1"/>
          <p:nvPr/>
        </p:nvSpPr>
        <p:spPr>
          <a:xfrm>
            <a:off x="5456739" y="425573"/>
            <a:ext cx="3635273" cy="1886502"/>
          </a:xfrm>
          <a:custGeom>
            <a:gdLst>
              <a:gd name="connsiteX0" fmla="*/ 215670 w 3635273"/>
              <a:gd name="connsiteY0" fmla="*/ 0 h 1886502"/>
              <a:gd name="connsiteX1" fmla="*/ 3419603 w 3635273"/>
              <a:gd name="connsiteY1" fmla="*/ 0 h 1886502"/>
              <a:gd name="connsiteX2" fmla="*/ 3476803 w 3635273"/>
              <a:gd name="connsiteY2" fmla="*/ 0 h 1886502"/>
              <a:gd name="connsiteX3" fmla="*/ 3612551 w 3635273"/>
              <a:gd name="connsiteY3" fmla="*/ 103614 h 1886502"/>
              <a:gd name="connsiteX4" fmla="*/ 3635273 w 3635273"/>
              <a:gd name="connsiteY4" fmla="*/ 703149 h 1886502"/>
              <a:gd name="connsiteX5" fmla="*/ 4215581 w 3635273"/>
              <a:gd name="connsiteY5" fmla="*/ 849961 h 1886502"/>
              <a:gd name="connsiteX6" fmla="*/ 3635273 w 3635273"/>
              <a:gd name="connsiteY6" fmla="*/ 1045856 h 1886502"/>
              <a:gd name="connsiteX7" fmla="*/ 3635273 w 3635273"/>
              <a:gd name="connsiteY7" fmla="*/ 1670833 h 1886502"/>
              <a:gd name="connsiteX8" fmla="*/ 3635273 w 3635273"/>
              <a:gd name="connsiteY8" fmla="*/ 1728032 h 1886502"/>
              <a:gd name="connsiteX9" fmla="*/ 3531659 w 3635273"/>
              <a:gd name="connsiteY9" fmla="*/ 1863780 h 1886502"/>
              <a:gd name="connsiteX10" fmla="*/ 215670 w 3635273"/>
              <a:gd name="connsiteY10" fmla="*/ 1886502 h 1886502"/>
              <a:gd name="connsiteX11" fmla="*/ 96559 w 3635273"/>
              <a:gd name="connsiteY11" fmla="*/ 1886502 h 1886502"/>
              <a:gd name="connsiteX12" fmla="*/ 0 w 3635273"/>
              <a:gd name="connsiteY12" fmla="*/ 215670 h 1886502"/>
              <a:gd name="connsiteX13" fmla="*/ 0 w 3635273"/>
              <a:gd name="connsiteY13" fmla="*/ 96559 h 1886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15581" h="1886502">
                <a:moveTo>
                  <a:pt x="215670" y="0"/>
                </a:moveTo>
                <a:lnTo>
                  <a:pt x="3419603" y="0"/>
                </a:lnTo>
                <a:cubicBezTo>
                  <a:pt x="3476803" y="0"/>
                  <a:pt x="3531659" y="22722"/>
                  <a:pt x="3572105" y="63168"/>
                </a:cubicBezTo>
                <a:cubicBezTo>
                  <a:pt x="3612551" y="103614"/>
                  <a:pt x="3635273" y="158471"/>
                  <a:pt x="3635273" y="215670"/>
                </a:cubicBezTo>
                <a:lnTo>
                  <a:pt x="3635273" y="703149"/>
                </a:lnTo>
                <a:lnTo>
                  <a:pt x="4215581" y="849961"/>
                </a:lnTo>
                <a:lnTo>
                  <a:pt x="3635273" y="1045856"/>
                </a:lnTo>
                <a:lnTo>
                  <a:pt x="3635273" y="1670833"/>
                </a:lnTo>
                <a:cubicBezTo>
                  <a:pt x="3635273" y="1728032"/>
                  <a:pt x="3612551" y="1782888"/>
                  <a:pt x="3572105" y="1823334"/>
                </a:cubicBezTo>
                <a:cubicBezTo>
                  <a:pt x="3531659" y="1863780"/>
                  <a:pt x="3476803" y="1886502"/>
                  <a:pt x="3419603" y="1886502"/>
                </a:cubicBezTo>
                <a:lnTo>
                  <a:pt x="215670" y="1886502"/>
                </a:lnTo>
                <a:cubicBezTo>
                  <a:pt x="96559" y="1886502"/>
                  <a:pt x="0" y="1789944"/>
                  <a:pt x="0" y="1670833"/>
                </a:cubicBezTo>
                <a:lnTo>
                  <a:pt x="0" y="215670"/>
                </a:lnTo>
                <a:cubicBezTo>
                  <a:pt x="0" y="96559"/>
                  <a:pt x="96559" y="0"/>
                  <a:pt x="215670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8" title=""/>
          <p:cNvSpPr txBox="1"/>
          <p:nvPr/>
        </p:nvSpPr>
        <p:spPr>
          <a:xfrm>
            <a:off x="6264006" y="894844"/>
            <a:ext cx="289115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正负接线柱接反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9" title=""/>
          <p:cNvSpPr txBox="1"/>
          <p:nvPr/>
        </p:nvSpPr>
        <p:spPr>
          <a:xfrm>
            <a:off x="6264006" y="1384256"/>
            <a:ext cx="2854017" cy="92798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把连接接线柱的线头调换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901" y="4608786"/>
            <a:ext cx="2587152" cy="1927682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sp>
        <p:nvSpPr>
          <p:cNvPr id="26" name="形状3" title=""/>
          <p:cNvSpPr txBox="1"/>
          <p:nvPr/>
        </p:nvSpPr>
        <p:spPr>
          <a:xfrm>
            <a:off x="5456739" y="4739202"/>
            <a:ext cx="3635273" cy="1869553"/>
          </a:xfrm>
          <a:custGeom>
            <a:gdLst>
              <a:gd name="connsiteX0" fmla="*/ 213732 w 3635273"/>
              <a:gd name="connsiteY0" fmla="*/ 0 h 1869553"/>
              <a:gd name="connsiteX1" fmla="*/ 3421541 w 3635273"/>
              <a:gd name="connsiteY1" fmla="*/ 0 h 1869553"/>
              <a:gd name="connsiteX2" fmla="*/ 3478227 w 3635273"/>
              <a:gd name="connsiteY2" fmla="*/ 0 h 1869553"/>
              <a:gd name="connsiteX3" fmla="*/ 3612755 w 3635273"/>
              <a:gd name="connsiteY3" fmla="*/ 102683 h 1869553"/>
              <a:gd name="connsiteX4" fmla="*/ 3635273 w 3635273"/>
              <a:gd name="connsiteY4" fmla="*/ 616962 h 1869553"/>
              <a:gd name="connsiteX5" fmla="*/ 4238803 w 3635273"/>
              <a:gd name="connsiteY5" fmla="*/ 739668 h 1869553"/>
              <a:gd name="connsiteX6" fmla="*/ 3635273 w 3635273"/>
              <a:gd name="connsiteY6" fmla="*/ 967805 h 1869553"/>
              <a:gd name="connsiteX7" fmla="*/ 3635273 w 3635273"/>
              <a:gd name="connsiteY7" fmla="*/ 1655821 h 1869553"/>
              <a:gd name="connsiteX8" fmla="*/ 3635273 w 3635273"/>
              <a:gd name="connsiteY8" fmla="*/ 1712506 h 1869553"/>
              <a:gd name="connsiteX9" fmla="*/ 3532590 w 3635273"/>
              <a:gd name="connsiteY9" fmla="*/ 1847035 h 1869553"/>
              <a:gd name="connsiteX10" fmla="*/ 213732 w 3635273"/>
              <a:gd name="connsiteY10" fmla="*/ 1869553 h 1869553"/>
              <a:gd name="connsiteX11" fmla="*/ 157047 w 3635273"/>
              <a:gd name="connsiteY11" fmla="*/ 1869553 h 1869553"/>
              <a:gd name="connsiteX12" fmla="*/ 22518 w 3635273"/>
              <a:gd name="connsiteY12" fmla="*/ 1766870 h 1869553"/>
              <a:gd name="connsiteX13" fmla="*/ 0 w 3635273"/>
              <a:gd name="connsiteY13" fmla="*/ 213732 h 1869553"/>
              <a:gd name="connsiteX14" fmla="*/ 0 w 3635273"/>
              <a:gd name="connsiteY14" fmla="*/ 95691 h 1869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8803" h="1869553">
                <a:moveTo>
                  <a:pt x="213732" y="0"/>
                </a:moveTo>
                <a:lnTo>
                  <a:pt x="3421541" y="0"/>
                </a:lnTo>
                <a:cubicBezTo>
                  <a:pt x="3478227" y="0"/>
                  <a:pt x="3532590" y="22518"/>
                  <a:pt x="3572673" y="62601"/>
                </a:cubicBezTo>
                <a:cubicBezTo>
                  <a:pt x="3612755" y="102683"/>
                  <a:pt x="3635273" y="157047"/>
                  <a:pt x="3635273" y="213732"/>
                </a:cubicBezTo>
                <a:lnTo>
                  <a:pt x="3635273" y="616962"/>
                </a:lnTo>
                <a:lnTo>
                  <a:pt x="4238803" y="739668"/>
                </a:lnTo>
                <a:lnTo>
                  <a:pt x="3635273" y="967805"/>
                </a:lnTo>
                <a:lnTo>
                  <a:pt x="3635273" y="1655821"/>
                </a:lnTo>
                <a:cubicBezTo>
                  <a:pt x="3635273" y="1712506"/>
                  <a:pt x="3612755" y="1766870"/>
                  <a:pt x="3572673" y="1806952"/>
                </a:cubicBezTo>
                <a:cubicBezTo>
                  <a:pt x="3532590" y="1847035"/>
                  <a:pt x="3478227" y="1869553"/>
                  <a:pt x="3421541" y="1869553"/>
                </a:cubicBezTo>
                <a:lnTo>
                  <a:pt x="213732" y="1869553"/>
                </a:lnTo>
                <a:cubicBezTo>
                  <a:pt x="157047" y="1869553"/>
                  <a:pt x="102683" y="1847035"/>
                  <a:pt x="62601" y="1806952"/>
                </a:cubicBezTo>
                <a:cubicBezTo>
                  <a:pt x="22518" y="1766870"/>
                  <a:pt x="0" y="1712506"/>
                  <a:pt x="0" y="1655821"/>
                </a:cubicBezTo>
                <a:lnTo>
                  <a:pt x="0" y="213732"/>
                </a:lnTo>
                <a:cubicBezTo>
                  <a:pt x="0" y="95691"/>
                  <a:pt x="95691" y="0"/>
                  <a:pt x="21373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0" title=""/>
          <p:cNvSpPr txBox="1"/>
          <p:nvPr/>
        </p:nvSpPr>
        <p:spPr>
          <a:xfrm>
            <a:off x="6264002" y="5218986"/>
            <a:ext cx="1412034" cy="5594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量程太小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1" title=""/>
          <p:cNvSpPr txBox="1"/>
          <p:nvPr/>
        </p:nvSpPr>
        <p:spPr>
          <a:xfrm>
            <a:off x="6262811" y="4729282"/>
            <a:ext cx="2803989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偏转过大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满偏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2" title=""/>
          <p:cNvSpPr txBox="1"/>
          <p:nvPr/>
        </p:nvSpPr>
        <p:spPr>
          <a:xfrm>
            <a:off x="6264011" y="6058833"/>
            <a:ext cx="285401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检查并正确连接电路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形状4" title=""/>
          <p:cNvSpPr txBox="1"/>
          <p:nvPr/>
        </p:nvSpPr>
        <p:spPr>
          <a:xfrm>
            <a:off x="5456739" y="2594545"/>
            <a:ext cx="3635273" cy="1862988"/>
          </a:xfrm>
          <a:custGeom>
            <a:gdLst>
              <a:gd name="connsiteX0" fmla="*/ 212982 w 3635273"/>
              <a:gd name="connsiteY0" fmla="*/ 0 h 1862988"/>
              <a:gd name="connsiteX1" fmla="*/ 3422292 w 3635273"/>
              <a:gd name="connsiteY1" fmla="*/ 0 h 1862988"/>
              <a:gd name="connsiteX2" fmla="*/ 3478778 w 3635273"/>
              <a:gd name="connsiteY2" fmla="*/ 0 h 1862988"/>
              <a:gd name="connsiteX3" fmla="*/ 3612834 w 3635273"/>
              <a:gd name="connsiteY3" fmla="*/ 102323 h 1862988"/>
              <a:gd name="connsiteX4" fmla="*/ 3635273 w 3635273"/>
              <a:gd name="connsiteY4" fmla="*/ 578720 h 1862988"/>
              <a:gd name="connsiteX5" fmla="*/ 4308472 w 3635273"/>
              <a:gd name="connsiteY5" fmla="*/ 701378 h 1862988"/>
              <a:gd name="connsiteX6" fmla="*/ 3635273 w 3635273"/>
              <a:gd name="connsiteY6" fmla="*/ 958214 h 1862988"/>
              <a:gd name="connsiteX7" fmla="*/ 3635273 w 3635273"/>
              <a:gd name="connsiteY7" fmla="*/ 1650007 h 1862988"/>
              <a:gd name="connsiteX8" fmla="*/ 3635273 w 3635273"/>
              <a:gd name="connsiteY8" fmla="*/ 1706493 h 1862988"/>
              <a:gd name="connsiteX9" fmla="*/ 3532951 w 3635273"/>
              <a:gd name="connsiteY9" fmla="*/ 1840549 h 1862988"/>
              <a:gd name="connsiteX10" fmla="*/ 212982 w 3635273"/>
              <a:gd name="connsiteY10" fmla="*/ 1862988 h 1862988"/>
              <a:gd name="connsiteX11" fmla="*/ 156495 w 3635273"/>
              <a:gd name="connsiteY11" fmla="*/ 1862988 h 1862988"/>
              <a:gd name="connsiteX12" fmla="*/ 22439 w 3635273"/>
              <a:gd name="connsiteY12" fmla="*/ 1760666 h 1862988"/>
              <a:gd name="connsiteX13" fmla="*/ 0 w 3635273"/>
              <a:gd name="connsiteY13" fmla="*/ 212982 h 1862988"/>
              <a:gd name="connsiteX14" fmla="*/ 0 w 3635273"/>
              <a:gd name="connsiteY14" fmla="*/ 95355 h 18629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08472" h="1862988">
                <a:moveTo>
                  <a:pt x="212982" y="0"/>
                </a:moveTo>
                <a:lnTo>
                  <a:pt x="3422292" y="0"/>
                </a:lnTo>
                <a:cubicBezTo>
                  <a:pt x="3478778" y="0"/>
                  <a:pt x="3532951" y="22439"/>
                  <a:pt x="3572892" y="62381"/>
                </a:cubicBezTo>
                <a:cubicBezTo>
                  <a:pt x="3612834" y="102323"/>
                  <a:pt x="3635273" y="156495"/>
                  <a:pt x="3635273" y="212982"/>
                </a:cubicBezTo>
                <a:lnTo>
                  <a:pt x="3635273" y="578720"/>
                </a:lnTo>
                <a:lnTo>
                  <a:pt x="4308472" y="701378"/>
                </a:lnTo>
                <a:lnTo>
                  <a:pt x="3635273" y="958214"/>
                </a:lnTo>
                <a:lnTo>
                  <a:pt x="3635273" y="1650007"/>
                </a:lnTo>
                <a:cubicBezTo>
                  <a:pt x="3635273" y="1706493"/>
                  <a:pt x="3612834" y="1760666"/>
                  <a:pt x="3572892" y="1800608"/>
                </a:cubicBezTo>
                <a:cubicBezTo>
                  <a:pt x="3532951" y="1840549"/>
                  <a:pt x="3478778" y="1862988"/>
                  <a:pt x="3422292" y="1862988"/>
                </a:cubicBezTo>
                <a:lnTo>
                  <a:pt x="212982" y="1862988"/>
                </a:lnTo>
                <a:cubicBezTo>
                  <a:pt x="156495" y="1862988"/>
                  <a:pt x="102323" y="1840549"/>
                  <a:pt x="62381" y="1800607"/>
                </a:cubicBezTo>
                <a:cubicBezTo>
                  <a:pt x="22439" y="1760666"/>
                  <a:pt x="0" y="1706493"/>
                  <a:pt x="0" y="1650007"/>
                </a:cubicBezTo>
                <a:lnTo>
                  <a:pt x="0" y="212982"/>
                </a:lnTo>
                <a:cubicBezTo>
                  <a:pt x="0" y="95355"/>
                  <a:pt x="95355" y="0"/>
                  <a:pt x="21298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13" title=""/>
          <p:cNvSpPr txBox="1"/>
          <p:nvPr/>
        </p:nvSpPr>
        <p:spPr>
          <a:xfrm>
            <a:off x="6264006" y="3067065"/>
            <a:ext cx="276697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量程太大/电流太小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4" title=""/>
          <p:cNvSpPr txBox="1"/>
          <p:nvPr/>
        </p:nvSpPr>
        <p:spPr>
          <a:xfrm>
            <a:off x="6264006" y="2585357"/>
            <a:ext cx="255149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偏转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角度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过小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5" title=""/>
          <p:cNvSpPr txBox="1"/>
          <p:nvPr/>
        </p:nvSpPr>
        <p:spPr>
          <a:xfrm>
            <a:off x="6264993" y="3547760"/>
            <a:ext cx="267246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换用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0-0.6A)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6" title=""/>
          <p:cNvSpPr txBox="1"/>
          <p:nvPr/>
        </p:nvSpPr>
        <p:spPr>
          <a:xfrm>
            <a:off x="6264006" y="415819"/>
            <a:ext cx="1867729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7" title=""/>
          <p:cNvSpPr txBox="1"/>
          <p:nvPr/>
        </p:nvSpPr>
        <p:spPr>
          <a:xfrm>
            <a:off x="6264716" y="5693207"/>
            <a:ext cx="267246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换用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0-3A)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8" title=""/>
          <p:cNvSpPr txBox="1"/>
          <p:nvPr/>
        </p:nvSpPr>
        <p:spPr>
          <a:xfrm>
            <a:off x="7430252" y="5218986"/>
            <a:ext cx="1507284" cy="5594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/电路短路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" name="图片5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  <p:sp>
        <p:nvSpPr>
          <p:cNvPr id="38" name="文本19" title=""/>
          <p:cNvSpPr txBox="1"/>
          <p:nvPr/>
        </p:nvSpPr>
        <p:spPr>
          <a:xfrm>
            <a:off x="3463023" y="3743658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0.6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9" name="文本20" title=""/>
          <p:cNvSpPr txBox="1"/>
          <p:nvPr/>
        </p:nvSpPr>
        <p:spPr>
          <a:xfrm>
            <a:off x="2282514" y="4130411"/>
            <a:ext cx="8169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21" title=""/>
          <p:cNvSpPr txBox="1"/>
          <p:nvPr/>
        </p:nvSpPr>
        <p:spPr>
          <a:xfrm>
            <a:off x="3966429" y="2857062"/>
            <a:ext cx="8169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1" name="文本22" title=""/>
          <p:cNvSpPr txBox="1"/>
          <p:nvPr/>
        </p:nvSpPr>
        <p:spPr>
          <a:xfrm>
            <a:off x="3369602" y="4606433"/>
            <a:ext cx="5968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2" name="文本23" title=""/>
          <p:cNvSpPr txBox="1"/>
          <p:nvPr/>
        </p:nvSpPr>
        <p:spPr>
          <a:xfrm>
            <a:off x="2114702" y="4988443"/>
            <a:ext cx="10455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0-0.6A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3" name="文本24" title=""/>
          <p:cNvSpPr txBox="1"/>
          <p:nvPr/>
        </p:nvSpPr>
        <p:spPr>
          <a:xfrm>
            <a:off x="417062" y="5676643"/>
            <a:ext cx="4190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动手操作：练习使用电流表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3" title=""/>
          <p:cNvGrpSpPr/>
          <p:nvPr/>
        </p:nvGrpSpPr>
        <p:grpSpPr>
          <a:xfrm>
            <a:off x="2232717" y="4273887"/>
            <a:ext cx="3214983" cy="2433675"/>
            <a:chExt cx="3214983" cy="2433675"/>
          </a:xfrm>
        </p:grpSpPr>
        <p:sp>
          <p:nvSpPr>
            <p:cNvPr id="45" name="形状12"/>
            <p:cNvSpPr txBox="1"/>
            <p:nvPr/>
          </p:nvSpPr>
          <p:spPr>
            <a:xfrm>
              <a:off x="0" y="0"/>
              <a:ext cx="2668962" cy="1387221"/>
            </a:xfrm>
            <a:custGeom>
              <a:gdLst>
                <a:gd name="connsiteX0" fmla="*/ 1568917 w 2668962"/>
                <a:gd name="connsiteY0" fmla="*/ 0 h 1387221"/>
                <a:gd name="connsiteX1" fmla="*/ 1723821 w 2668962"/>
                <a:gd name="connsiteY1" fmla="*/ 0 h 1387221"/>
                <a:gd name="connsiteX2" fmla="*/ 1982674 w 2668962"/>
                <a:gd name="connsiteY2" fmla="*/ 151288 h 1387221"/>
                <a:gd name="connsiteX3" fmla="*/ 2350840 w 2668962"/>
                <a:gd name="connsiteY3" fmla="*/ 143957 h 1387221"/>
                <a:gd name="connsiteX4" fmla="*/ 2560761 w 2668962"/>
                <a:gd name="connsiteY4" fmla="*/ 530199 h 1387221"/>
                <a:gd name="connsiteX5" fmla="*/ 2621776 w 2668962"/>
                <a:gd name="connsiteY5" fmla="*/ 658825 h 1387221"/>
                <a:gd name="connsiteX6" fmla="*/ 2668962 w 2668962"/>
                <a:gd name="connsiteY6" fmla="*/ 1057329 h 1387221"/>
                <a:gd name="connsiteX7" fmla="*/ 2114683 w 2668962"/>
                <a:gd name="connsiteY7" fmla="*/ 1230177 h 1387221"/>
                <a:gd name="connsiteX8" fmla="*/ 1925871 w 2668962"/>
                <a:gd name="connsiteY8" fmla="*/ 1324759 h 1387221"/>
                <a:gd name="connsiteX9" fmla="*/ 1355007 w 2668962"/>
                <a:gd name="connsiteY9" fmla="*/ 1387221 h 1387221"/>
                <a:gd name="connsiteX10" fmla="*/ 978784 w 2668962"/>
                <a:gd name="connsiteY10" fmla="*/ 1266306 h 1387221"/>
                <a:gd name="connsiteX11" fmla="*/ 635122 w 2668962"/>
                <a:gd name="connsiteY11" fmla="*/ 1282525 h 1387221"/>
                <a:gd name="connsiteX12" fmla="*/ 380032 w 2668962"/>
                <a:gd name="connsiteY12" fmla="*/ 1112108 h 1387221"/>
                <a:gd name="connsiteX13" fmla="*/ 161478 w 2668962"/>
                <a:gd name="connsiteY13" fmla="*/ 1112394 h 1387221"/>
                <a:gd name="connsiteX14" fmla="*/ 0 w 2668962"/>
                <a:gd name="connsiteY14" fmla="*/ 752049 h 1387221"/>
                <a:gd name="connsiteX15" fmla="*/ 123083 w 2668962"/>
                <a:gd name="connsiteY15" fmla="*/ 588053 h 1387221"/>
                <a:gd name="connsiteX16" fmla="*/ 108201 w 2668962"/>
                <a:gd name="connsiteY16" fmla="*/ 355680 h 1387221"/>
                <a:gd name="connsiteX17" fmla="*/ 516468 w 2668962"/>
                <a:gd name="connsiteY17" fmla="*/ 235566 h 1387221"/>
                <a:gd name="connsiteX18" fmla="*/ 681243 w 2668962"/>
                <a:gd name="connsiteY18" fmla="*/ 128676 h 1387221"/>
                <a:gd name="connsiteX19" fmla="*/ 1130266 w 2668962"/>
                <a:gd name="connsiteY19" fmla="*/ 39261 h 1387221"/>
                <a:gd name="connsiteX20" fmla="*/ 1354637 w 2668962"/>
                <a:gd name="connsiteY20" fmla="*/ 30334 h 13872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8962" h="1387221">
                  <a:moveTo>
                    <a:pt x="1568917" y="0"/>
                  </a:moveTo>
                  <a:cubicBezTo>
                    <a:pt x="1723821" y="0"/>
                    <a:pt x="1861999" y="66631"/>
                    <a:pt x="1933080" y="164740"/>
                  </a:cubicBezTo>
                  <a:cubicBezTo>
                    <a:pt x="1982674" y="151288"/>
                    <a:pt x="2036146" y="143957"/>
                    <a:pt x="2091889" y="143957"/>
                  </a:cubicBezTo>
                  <a:cubicBezTo>
                    <a:pt x="2350840" y="143957"/>
                    <a:pt x="2560761" y="302157"/>
                    <a:pt x="2560761" y="497306"/>
                  </a:cubicBezTo>
                  <a:cubicBezTo>
                    <a:pt x="2560761" y="530199"/>
                    <a:pt x="2554797" y="562043"/>
                    <a:pt x="2543639" y="592256"/>
                  </a:cubicBezTo>
                  <a:cubicBezTo>
                    <a:pt x="2621776" y="658825"/>
                    <a:pt x="2668962" y="744787"/>
                    <a:pt x="2668962" y="837567"/>
                  </a:cubicBezTo>
                  <a:cubicBezTo>
                    <a:pt x="2668962" y="1057329"/>
                    <a:pt x="2434819" y="1230177"/>
                    <a:pt x="2145990" y="1230177"/>
                  </a:cubicBezTo>
                  <a:cubicBezTo>
                    <a:pt x="2114683" y="1230177"/>
                    <a:pt x="2084019" y="1228146"/>
                    <a:pt x="2054226" y="1224245"/>
                  </a:cubicBezTo>
                  <a:cubicBezTo>
                    <a:pt x="1925871" y="1324759"/>
                    <a:pt x="1746889" y="1387221"/>
                    <a:pt x="1550883" y="1387221"/>
                  </a:cubicBezTo>
                  <a:cubicBezTo>
                    <a:pt x="1355007" y="1387221"/>
                    <a:pt x="1178914" y="1330306"/>
                    <a:pt x="1049752" y="1237709"/>
                  </a:cubicBezTo>
                  <a:cubicBezTo>
                    <a:pt x="978784" y="1266306"/>
                    <a:pt x="897666" y="1282525"/>
                    <a:pt x="811509" y="1282525"/>
                  </a:cubicBezTo>
                  <a:cubicBezTo>
                    <a:pt x="635122" y="1282525"/>
                    <a:pt x="479859" y="1214547"/>
                    <a:pt x="389564" y="1111545"/>
                  </a:cubicBezTo>
                  <a:cubicBezTo>
                    <a:pt x="380032" y="1112108"/>
                    <a:pt x="370396" y="1112394"/>
                    <a:pt x="360671" y="1112394"/>
                  </a:cubicBezTo>
                  <a:cubicBezTo>
                    <a:pt x="161478" y="1112394"/>
                    <a:pt x="0" y="992280"/>
                    <a:pt x="0" y="837567"/>
                  </a:cubicBezTo>
                  <a:cubicBezTo>
                    <a:pt x="0" y="752049"/>
                    <a:pt x="58878" y="674373"/>
                    <a:pt x="149385" y="626251"/>
                  </a:cubicBezTo>
                  <a:cubicBezTo>
                    <a:pt x="123083" y="588053"/>
                    <a:pt x="108201" y="544274"/>
                    <a:pt x="108201" y="497306"/>
                  </a:cubicBezTo>
                  <a:cubicBezTo>
                    <a:pt x="108201" y="355680"/>
                    <a:pt x="269679" y="235566"/>
                    <a:pt x="468872" y="235566"/>
                  </a:cubicBezTo>
                  <a:cubicBezTo>
                    <a:pt x="516468" y="235566"/>
                    <a:pt x="561911" y="242424"/>
                    <a:pt x="603512" y="254794"/>
                  </a:cubicBezTo>
                  <a:cubicBezTo>
                    <a:pt x="681243" y="128676"/>
                    <a:pt x="852124" y="39261"/>
                    <a:pt x="1045945" y="39261"/>
                  </a:cubicBezTo>
                  <a:cubicBezTo>
                    <a:pt x="1130266" y="39261"/>
                    <a:pt x="1209180" y="54096"/>
                    <a:pt x="1278419" y="80203"/>
                  </a:cubicBezTo>
                  <a:cubicBezTo>
                    <a:pt x="1354637" y="30334"/>
                    <a:pt x="1456025" y="0"/>
                    <a:pt x="1568917" y="0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故障分析 ！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6" name="图片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41667" y="1402594"/>
              <a:ext cx="773316" cy="1031081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3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40" grpId="0" animBg="1"/>
      <p:bldP spid="17" grpId="0" animBg="1"/>
      <p:bldP spid="38" grpId="0" animBg="1"/>
      <p:bldP spid="39" grpId="0" animBg="1"/>
      <p:bldP spid="18" grpId="0" animBg="1"/>
      <p:bldP spid="41" grpId="0" animBg="1"/>
      <p:bldP spid="42" grpId="0" animBg="1"/>
      <p:bldP spid="43" grpId="0" animBg="1"/>
      <p:bldP spid="44" grpId="0" animBg="1"/>
      <p:bldP spid="20" grpId="0" animBg="1"/>
      <p:bldP spid="22" grpId="0" animBg="1"/>
      <p:bldP spid="34" grpId="0" animBg="1"/>
      <p:bldP spid="23" grpId="0" animBg="1"/>
      <p:bldP spid="24" grpId="0" animBg="1"/>
      <p:bldP spid="19" grpId="0" animBg="1"/>
      <p:bldP spid="30" grpId="0" animBg="1"/>
      <p:bldP spid="32" grpId="0" animBg="1"/>
      <p:bldP spid="31" grpId="0" animBg="1"/>
      <p:bldP spid="33" grpId="0" animBg="1"/>
      <p:bldP spid="21" grpId="0" animBg="1"/>
      <p:bldP spid="26" grpId="0" animBg="1"/>
      <p:bldP spid="28" grpId="0" animBg="1"/>
      <p:bldP spid="27" grpId="0" animBg="1"/>
      <p:bldP spid="35" grpId="0" animBg="1"/>
      <p:bldP spid="25" grpId="0" animBg="1"/>
      <p:bldP spid="36" grpId="0" animBg="1"/>
      <p:bldP spid="29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17405" y="788241"/>
            <a:ext cx="9406471" cy="5291138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1117702"/>
            <a:ext cx="878081" cy="4623997"/>
          </a:xfrm>
          <a:custGeom>
            <a:gdLst>
              <a:gd name="connsiteX0" fmla="*/ 210739 w 878081"/>
              <a:gd name="connsiteY0" fmla="*/ 0 h 4623997"/>
              <a:gd name="connsiteX1" fmla="*/ 807835 w 878081"/>
              <a:gd name="connsiteY1" fmla="*/ 0 h 4623997"/>
              <a:gd name="connsiteX2" fmla="*/ 832931 w 878081"/>
              <a:gd name="connsiteY2" fmla="*/ 0 h 4623997"/>
              <a:gd name="connsiteX3" fmla="*/ 881218 w 878081"/>
              <a:gd name="connsiteY3" fmla="*/ 56858 h 4623997"/>
              <a:gd name="connsiteX4" fmla="*/ 856122 w 878081"/>
              <a:gd name="connsiteY4" fmla="*/ 127104 h 4623997"/>
              <a:gd name="connsiteX5" fmla="*/ 737588 w 878081"/>
              <a:gd name="connsiteY5" fmla="*/ 140493 h 4623997"/>
              <a:gd name="connsiteX6" fmla="*/ 737588 w 878081"/>
              <a:gd name="connsiteY6" fmla="*/ 4553751 h 4623997"/>
              <a:gd name="connsiteX7" fmla="*/ 737588 w 878081"/>
              <a:gd name="connsiteY7" fmla="*/ 4572381 h 4623997"/>
              <a:gd name="connsiteX8" fmla="*/ 703840 w 878081"/>
              <a:gd name="connsiteY8" fmla="*/ 4616596 h 4623997"/>
              <a:gd name="connsiteX9" fmla="*/ 70246 w 878081"/>
              <a:gd name="connsiteY9" fmla="*/ 4623997 h 4623997"/>
              <a:gd name="connsiteX10" fmla="*/ 31450 w 878081"/>
              <a:gd name="connsiteY10" fmla="*/ 4623997 h 4623997"/>
              <a:gd name="connsiteX11" fmla="*/ 0 w 878081"/>
              <a:gd name="connsiteY11" fmla="*/ 4514954 h 4623997"/>
              <a:gd name="connsiteX12" fmla="*/ 140493 w 878081"/>
              <a:gd name="connsiteY12" fmla="*/ 4483504 h 4623997"/>
              <a:gd name="connsiteX13" fmla="*/ 140493 w 878081"/>
              <a:gd name="connsiteY13" fmla="*/ 70246 h 4623997"/>
              <a:gd name="connsiteX14" fmla="*/ 140493 w 878081"/>
              <a:gd name="connsiteY14" fmla="*/ 31450 h 4623997"/>
              <a:gd name="connsiteX0-1" fmla="*/ 210739 w 878081"/>
              <a:gd name="connsiteY0-2" fmla="*/ 0 h 4623997"/>
              <a:gd name="connsiteX1-3" fmla="*/ 807835 w 878081"/>
              <a:gd name="connsiteY1-4" fmla="*/ 0 h 4623997"/>
              <a:gd name="connsiteX2-5" fmla="*/ 832931 w 878081"/>
              <a:gd name="connsiteY2-6" fmla="*/ 0 h 4623997"/>
              <a:gd name="connsiteX3-7" fmla="*/ 881218 w 878081"/>
              <a:gd name="connsiteY3-8" fmla="*/ 56858 h 4623997"/>
              <a:gd name="connsiteX4-9" fmla="*/ 856122 w 878081"/>
              <a:gd name="connsiteY4-10" fmla="*/ 127104 h 4623997"/>
              <a:gd name="connsiteX5-11" fmla="*/ 210739 w 878081"/>
              <a:gd name="connsiteY5-12" fmla="*/ 140493 h 4623997"/>
              <a:gd name="connsiteX6-13" fmla="*/ 235836 w 878081"/>
              <a:gd name="connsiteY6-14" fmla="*/ 140493 h 4623997"/>
              <a:gd name="connsiteX7-15" fmla="*/ 284123 w 878081"/>
              <a:gd name="connsiteY7-16" fmla="*/ 83635 h 4623997"/>
              <a:gd name="connsiteX8-17" fmla="*/ 259026 w 878081"/>
              <a:gd name="connsiteY8-18" fmla="*/ 13389 h 4623997"/>
              <a:gd name="connsiteX0-19" fmla="*/ 210739 w 878081"/>
              <a:gd name="connsiteY0-20" fmla="*/ 70246 h 4623997"/>
              <a:gd name="connsiteX1-21" fmla="*/ 280986 w 878081"/>
              <a:gd name="connsiteY1-22" fmla="*/ 70246 h 4623997"/>
              <a:gd name="connsiteX2-23" fmla="*/ 280986 w 878081"/>
              <a:gd name="connsiteY2-24" fmla="*/ 109043 h 4623997"/>
              <a:gd name="connsiteX3-25" fmla="*/ 191341 w 878081"/>
              <a:gd name="connsiteY3-26" fmla="*/ 140493 h 4623997"/>
              <a:gd name="connsiteX4-27" fmla="*/ 175616 w 878081"/>
              <a:gd name="connsiteY4-28" fmla="*/ 85972 h 4623997"/>
              <a:gd name="connsiteX0-29" fmla="*/ 70246 w 878081"/>
              <a:gd name="connsiteY0-30" fmla="*/ 4483504 h 4623997"/>
              <a:gd name="connsiteX1-31" fmla="*/ 140493 w 878081"/>
              <a:gd name="connsiteY1-32" fmla="*/ 4483504 h 4623997"/>
              <a:gd name="connsiteX2-33" fmla="*/ 140493 w 878081"/>
              <a:gd name="connsiteY2-34" fmla="*/ 4553751 h 4623997"/>
              <a:gd name="connsiteX3-35" fmla="*/ 140493 w 878081"/>
              <a:gd name="connsiteY3-36" fmla="*/ 4592546 h 4623997"/>
              <a:gd name="connsiteX4-37" fmla="*/ 31450 w 878081"/>
              <a:gd name="connsiteY4-38" fmla="*/ 4623997 h 4623997"/>
              <a:gd name="connsiteX5-39" fmla="*/ 0 w 878081"/>
              <a:gd name="connsiteY5-40" fmla="*/ 4514954 h 4623997"/>
              <a:gd name="connsiteX0-41" fmla="*/ 70246 w 878081"/>
              <a:gd name="connsiteY0-42" fmla="*/ 4483504 h 4623997"/>
              <a:gd name="connsiteX1-43" fmla="*/ 89645 w 878081"/>
              <a:gd name="connsiteY1-44" fmla="*/ 4483504 h 4623997"/>
              <a:gd name="connsiteX2-45" fmla="*/ 105370 w 878081"/>
              <a:gd name="connsiteY2-46" fmla="*/ 4538025 h 4623997"/>
              <a:gd name="connsiteX3-47" fmla="*/ 140493 w 878081"/>
              <a:gd name="connsiteY3-48" fmla="*/ 4553751 h 4623997"/>
              <a:gd name="connsiteX4-49" fmla="*/ 140493 w 878081"/>
              <a:gd name="connsiteY4-50" fmla="*/ 4592546 h 4623997"/>
              <a:gd name="connsiteX5-51" fmla="*/ 31450 w 878081"/>
              <a:gd name="connsiteY5-52" fmla="*/ 4623997 h 4623997"/>
              <a:gd name="connsiteX6-53" fmla="*/ 0 w 878081"/>
              <a:gd name="connsiteY6-54" fmla="*/ 4514954 h 46239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6239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553751"/>
                </a:lnTo>
                <a:cubicBezTo>
                  <a:pt x="737588" y="4572381"/>
                  <a:pt x="730187" y="4590249"/>
                  <a:pt x="717014" y="4603423"/>
                </a:cubicBezTo>
                <a:cubicBezTo>
                  <a:pt x="703840" y="4616596"/>
                  <a:pt x="685972" y="4623997"/>
                  <a:pt x="667342" y="4623997"/>
                </a:cubicBezTo>
                <a:lnTo>
                  <a:pt x="70246" y="4623997"/>
                </a:lnTo>
                <a:cubicBezTo>
                  <a:pt x="31450" y="4623997"/>
                  <a:pt x="0" y="4592547"/>
                  <a:pt x="0" y="4553751"/>
                </a:cubicBezTo>
                <a:cubicBezTo>
                  <a:pt x="0" y="4514954"/>
                  <a:pt x="31450" y="4483504"/>
                  <a:pt x="70246" y="4483504"/>
                </a:cubicBezTo>
                <a:lnTo>
                  <a:pt x="140493" y="448350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6239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6239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623997">
                <a:moveTo>
                  <a:pt x="70246" y="4483504"/>
                </a:moveTo>
                <a:lnTo>
                  <a:pt x="140493" y="4483504"/>
                </a:lnTo>
                <a:lnTo>
                  <a:pt x="140493" y="4553751"/>
                </a:lnTo>
                <a:cubicBezTo>
                  <a:pt x="140493" y="4592546"/>
                  <a:pt x="109042" y="4623997"/>
                  <a:pt x="70246" y="4623997"/>
                </a:cubicBezTo>
                <a:cubicBezTo>
                  <a:pt x="31450" y="4623997"/>
                  <a:pt x="0" y="4592546"/>
                  <a:pt x="0" y="4553750"/>
                </a:cubicBezTo>
                <a:cubicBezTo>
                  <a:pt x="0" y="4514954"/>
                  <a:pt x="31450" y="4483504"/>
                  <a:pt x="70246" y="4483504"/>
                </a:cubicBezTo>
                <a:close/>
              </a:path>
              <a:path w="878081" h="4623997">
                <a:moveTo>
                  <a:pt x="70246" y="4483504"/>
                </a:moveTo>
                <a:cubicBezTo>
                  <a:pt x="89645" y="4483504"/>
                  <a:pt x="105370" y="4499229"/>
                  <a:pt x="105370" y="4518627"/>
                </a:cubicBezTo>
                <a:cubicBezTo>
                  <a:pt x="105370" y="4538025"/>
                  <a:pt x="89645" y="4553751"/>
                  <a:pt x="70246" y="4553751"/>
                </a:cubicBezTo>
                <a:lnTo>
                  <a:pt x="140493" y="4553751"/>
                </a:lnTo>
                <a:cubicBezTo>
                  <a:pt x="140493" y="4592546"/>
                  <a:pt x="109042" y="4623997"/>
                  <a:pt x="70246" y="4623997"/>
                </a:cubicBezTo>
                <a:cubicBezTo>
                  <a:pt x="31450" y="4623997"/>
                  <a:pt x="0" y="4592546"/>
                  <a:pt x="0" y="4553750"/>
                </a:cubicBezTo>
                <a:cubicBezTo>
                  <a:pt x="0" y="4514954"/>
                  <a:pt x="31450" y="4483504"/>
                  <a:pt x="70246" y="448350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安德烈・玛丽・安培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58258" y="790842"/>
            <a:ext cx="9375991" cy="52739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1651102"/>
            <a:ext cx="878081" cy="3557197"/>
          </a:xfrm>
          <a:custGeom>
            <a:gdLst>
              <a:gd name="connsiteX0" fmla="*/ 210739 w 878081"/>
              <a:gd name="connsiteY0" fmla="*/ 0 h 3557197"/>
              <a:gd name="connsiteX1" fmla="*/ 807835 w 878081"/>
              <a:gd name="connsiteY1" fmla="*/ 0 h 3557197"/>
              <a:gd name="connsiteX2" fmla="*/ 832931 w 878081"/>
              <a:gd name="connsiteY2" fmla="*/ 0 h 3557197"/>
              <a:gd name="connsiteX3" fmla="*/ 881218 w 878081"/>
              <a:gd name="connsiteY3" fmla="*/ 56858 h 3557197"/>
              <a:gd name="connsiteX4" fmla="*/ 856122 w 878081"/>
              <a:gd name="connsiteY4" fmla="*/ 127104 h 3557197"/>
              <a:gd name="connsiteX5" fmla="*/ 737588 w 878081"/>
              <a:gd name="connsiteY5" fmla="*/ 140493 h 3557197"/>
              <a:gd name="connsiteX6" fmla="*/ 737588 w 878081"/>
              <a:gd name="connsiteY6" fmla="*/ 3486951 h 3557197"/>
              <a:gd name="connsiteX7" fmla="*/ 737588 w 878081"/>
              <a:gd name="connsiteY7" fmla="*/ 3505581 h 3557197"/>
              <a:gd name="connsiteX8" fmla="*/ 703840 w 878081"/>
              <a:gd name="connsiteY8" fmla="*/ 3549796 h 3557197"/>
              <a:gd name="connsiteX9" fmla="*/ 70246 w 878081"/>
              <a:gd name="connsiteY9" fmla="*/ 3557197 h 3557197"/>
              <a:gd name="connsiteX10" fmla="*/ 31450 w 878081"/>
              <a:gd name="connsiteY10" fmla="*/ 3557197 h 3557197"/>
              <a:gd name="connsiteX11" fmla="*/ 0 w 878081"/>
              <a:gd name="connsiteY11" fmla="*/ 3448154 h 3557197"/>
              <a:gd name="connsiteX12" fmla="*/ 140493 w 878081"/>
              <a:gd name="connsiteY12" fmla="*/ 3416704 h 3557197"/>
              <a:gd name="connsiteX13" fmla="*/ 140493 w 878081"/>
              <a:gd name="connsiteY13" fmla="*/ 70246 h 3557197"/>
              <a:gd name="connsiteX14" fmla="*/ 140493 w 878081"/>
              <a:gd name="connsiteY14" fmla="*/ 31450 h 3557197"/>
              <a:gd name="connsiteX0-1" fmla="*/ 210739 w 878081"/>
              <a:gd name="connsiteY0-2" fmla="*/ 0 h 3557197"/>
              <a:gd name="connsiteX1-3" fmla="*/ 807835 w 878081"/>
              <a:gd name="connsiteY1-4" fmla="*/ 0 h 3557197"/>
              <a:gd name="connsiteX2-5" fmla="*/ 832931 w 878081"/>
              <a:gd name="connsiteY2-6" fmla="*/ 0 h 3557197"/>
              <a:gd name="connsiteX3-7" fmla="*/ 881218 w 878081"/>
              <a:gd name="connsiteY3-8" fmla="*/ 56858 h 3557197"/>
              <a:gd name="connsiteX4-9" fmla="*/ 856122 w 878081"/>
              <a:gd name="connsiteY4-10" fmla="*/ 127104 h 3557197"/>
              <a:gd name="connsiteX5-11" fmla="*/ 210739 w 878081"/>
              <a:gd name="connsiteY5-12" fmla="*/ 140493 h 3557197"/>
              <a:gd name="connsiteX6-13" fmla="*/ 235836 w 878081"/>
              <a:gd name="connsiteY6-14" fmla="*/ 140493 h 3557197"/>
              <a:gd name="connsiteX7-15" fmla="*/ 284123 w 878081"/>
              <a:gd name="connsiteY7-16" fmla="*/ 83635 h 3557197"/>
              <a:gd name="connsiteX8-17" fmla="*/ 259026 w 878081"/>
              <a:gd name="connsiteY8-18" fmla="*/ 13389 h 3557197"/>
              <a:gd name="connsiteX0-19" fmla="*/ 210739 w 878081"/>
              <a:gd name="connsiteY0-20" fmla="*/ 70246 h 3557197"/>
              <a:gd name="connsiteX1-21" fmla="*/ 280986 w 878081"/>
              <a:gd name="connsiteY1-22" fmla="*/ 70246 h 3557197"/>
              <a:gd name="connsiteX2-23" fmla="*/ 280986 w 878081"/>
              <a:gd name="connsiteY2-24" fmla="*/ 109043 h 3557197"/>
              <a:gd name="connsiteX3-25" fmla="*/ 191341 w 878081"/>
              <a:gd name="connsiteY3-26" fmla="*/ 140493 h 3557197"/>
              <a:gd name="connsiteX4-27" fmla="*/ 175616 w 878081"/>
              <a:gd name="connsiteY4-28" fmla="*/ 85972 h 3557197"/>
              <a:gd name="connsiteX0-29" fmla="*/ 70246 w 878081"/>
              <a:gd name="connsiteY0-30" fmla="*/ 3416704 h 3557197"/>
              <a:gd name="connsiteX1-31" fmla="*/ 140493 w 878081"/>
              <a:gd name="connsiteY1-32" fmla="*/ 3416704 h 3557197"/>
              <a:gd name="connsiteX2-33" fmla="*/ 140493 w 878081"/>
              <a:gd name="connsiteY2-34" fmla="*/ 3486951 h 3557197"/>
              <a:gd name="connsiteX3-35" fmla="*/ 140493 w 878081"/>
              <a:gd name="connsiteY3-36" fmla="*/ 3525746 h 3557197"/>
              <a:gd name="connsiteX4-37" fmla="*/ 31450 w 878081"/>
              <a:gd name="connsiteY4-38" fmla="*/ 3557197 h 3557197"/>
              <a:gd name="connsiteX5-39" fmla="*/ 0 w 878081"/>
              <a:gd name="connsiteY5-40" fmla="*/ 3448154 h 3557197"/>
              <a:gd name="connsiteX0-41" fmla="*/ 70246 w 878081"/>
              <a:gd name="connsiteY0-42" fmla="*/ 3416704 h 3557197"/>
              <a:gd name="connsiteX1-43" fmla="*/ 89645 w 878081"/>
              <a:gd name="connsiteY1-44" fmla="*/ 3416704 h 3557197"/>
              <a:gd name="connsiteX2-45" fmla="*/ 105370 w 878081"/>
              <a:gd name="connsiteY2-46" fmla="*/ 3471225 h 3557197"/>
              <a:gd name="connsiteX3-47" fmla="*/ 140493 w 878081"/>
              <a:gd name="connsiteY3-48" fmla="*/ 3486951 h 3557197"/>
              <a:gd name="connsiteX4-49" fmla="*/ 140493 w 878081"/>
              <a:gd name="connsiteY4-50" fmla="*/ 3525746 h 3557197"/>
              <a:gd name="connsiteX5-51" fmla="*/ 31450 w 878081"/>
              <a:gd name="connsiteY5-52" fmla="*/ 3557197 h 3557197"/>
              <a:gd name="connsiteX6-53" fmla="*/ 0 w 878081"/>
              <a:gd name="connsiteY6-54" fmla="*/ 3448154 h 35571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5571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486951"/>
                </a:lnTo>
                <a:cubicBezTo>
                  <a:pt x="737588" y="3505581"/>
                  <a:pt x="730187" y="3523449"/>
                  <a:pt x="717014" y="3536623"/>
                </a:cubicBezTo>
                <a:cubicBezTo>
                  <a:pt x="703840" y="3549796"/>
                  <a:pt x="685972" y="3557197"/>
                  <a:pt x="667342" y="3557197"/>
                </a:cubicBezTo>
                <a:lnTo>
                  <a:pt x="70246" y="3557197"/>
                </a:lnTo>
                <a:cubicBezTo>
                  <a:pt x="31450" y="3557197"/>
                  <a:pt x="0" y="3525747"/>
                  <a:pt x="0" y="3486951"/>
                </a:cubicBezTo>
                <a:cubicBezTo>
                  <a:pt x="0" y="3448154"/>
                  <a:pt x="31450" y="3416704"/>
                  <a:pt x="70246" y="3416704"/>
                </a:cubicBezTo>
                <a:lnTo>
                  <a:pt x="140493" y="341670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5571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5571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557197">
                <a:moveTo>
                  <a:pt x="70246" y="3416704"/>
                </a:moveTo>
                <a:lnTo>
                  <a:pt x="140493" y="3416704"/>
                </a:lnTo>
                <a:lnTo>
                  <a:pt x="140493" y="3486951"/>
                </a:lnTo>
                <a:cubicBezTo>
                  <a:pt x="140493" y="3525746"/>
                  <a:pt x="109042" y="3557197"/>
                  <a:pt x="70246" y="3557197"/>
                </a:cubicBezTo>
                <a:cubicBezTo>
                  <a:pt x="31450" y="3557197"/>
                  <a:pt x="0" y="3525746"/>
                  <a:pt x="0" y="3486950"/>
                </a:cubicBezTo>
                <a:cubicBezTo>
                  <a:pt x="0" y="3448154"/>
                  <a:pt x="31450" y="3416704"/>
                  <a:pt x="70246" y="3416704"/>
                </a:cubicBezTo>
                <a:close/>
              </a:path>
              <a:path w="878081" h="3557197">
                <a:moveTo>
                  <a:pt x="70246" y="3416704"/>
                </a:moveTo>
                <a:cubicBezTo>
                  <a:pt x="89645" y="3416704"/>
                  <a:pt x="105370" y="3432429"/>
                  <a:pt x="105370" y="3451827"/>
                </a:cubicBezTo>
                <a:cubicBezTo>
                  <a:pt x="105370" y="3471225"/>
                  <a:pt x="89645" y="3486951"/>
                  <a:pt x="70246" y="3486951"/>
                </a:cubicBezTo>
                <a:lnTo>
                  <a:pt x="140493" y="3486951"/>
                </a:lnTo>
                <a:cubicBezTo>
                  <a:pt x="140493" y="3525746"/>
                  <a:pt x="109042" y="3557197"/>
                  <a:pt x="70246" y="3557197"/>
                </a:cubicBezTo>
                <a:cubicBezTo>
                  <a:pt x="31450" y="3557197"/>
                  <a:pt x="0" y="3525746"/>
                  <a:pt x="0" y="3486950"/>
                </a:cubicBezTo>
                <a:cubicBezTo>
                  <a:pt x="0" y="3448154"/>
                  <a:pt x="31450" y="3416704"/>
                  <a:pt x="70246" y="341670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电流表的使用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2154" y="794214"/>
            <a:ext cx="9455086" cy="5318465"/>
          </a:xfrm>
          <a:prstGeom prst="rect">
            <a:avLst/>
          </a:prstGeom>
        </p:spPr>
      </p:pic>
      <p:pic>
        <p:nvPicPr>
          <p:cNvPr id="7" name="图片1" title="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8" name="视频2" title="">
            <a:hlinkClick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73685" y="767553"/>
            <a:ext cx="9552289" cy="537316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0" mute="1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65824" y="155029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以下电路中，电流表连接方法正确的是（     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59216"/>
            <a:ext cx="855145" cy="379638"/>
          </a:xfrm>
          <a:custGeom>
            <a:gdLst>
              <a:gd name="connsiteX0" fmla="*/ 63273 w 855145"/>
              <a:gd name="connsiteY0" fmla="*/ 0 h 379638"/>
              <a:gd name="connsiteX1" fmla="*/ 791872 w 855145"/>
              <a:gd name="connsiteY1" fmla="*/ 0 h 379638"/>
              <a:gd name="connsiteX2" fmla="*/ 826817 w 855145"/>
              <a:gd name="connsiteY2" fmla="*/ 0 h 379638"/>
              <a:gd name="connsiteX3" fmla="*/ 855145 w 855145"/>
              <a:gd name="connsiteY3" fmla="*/ 316365 h 379638"/>
              <a:gd name="connsiteX4" fmla="*/ 855145 w 855145"/>
              <a:gd name="connsiteY4" fmla="*/ 351310 h 379638"/>
              <a:gd name="connsiteX5" fmla="*/ 63273 w 855145"/>
              <a:gd name="connsiteY5" fmla="*/ 379638 h 379638"/>
              <a:gd name="connsiteX6" fmla="*/ 28328 w 855145"/>
              <a:gd name="connsiteY6" fmla="*/ 379638 h 379638"/>
              <a:gd name="connsiteX7" fmla="*/ 0 w 855145"/>
              <a:gd name="connsiteY7" fmla="*/ 63273 h 379638"/>
              <a:gd name="connsiteX8" fmla="*/ 0 w 855145"/>
              <a:gd name="connsiteY8" fmla="*/ 28328 h 3796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9638">
                <a:moveTo>
                  <a:pt x="63273" y="0"/>
                </a:moveTo>
                <a:lnTo>
                  <a:pt x="791872" y="0"/>
                </a:lnTo>
                <a:cubicBezTo>
                  <a:pt x="826817" y="0"/>
                  <a:pt x="855145" y="28328"/>
                  <a:pt x="855145" y="63273"/>
                </a:cubicBezTo>
                <a:lnTo>
                  <a:pt x="855145" y="316365"/>
                </a:lnTo>
                <a:cubicBezTo>
                  <a:pt x="855145" y="351310"/>
                  <a:pt x="826817" y="379638"/>
                  <a:pt x="791872" y="379638"/>
                </a:cubicBezTo>
                <a:lnTo>
                  <a:pt x="63273" y="379638"/>
                </a:lnTo>
                <a:cubicBezTo>
                  <a:pt x="28328" y="379638"/>
                  <a:pt x="0" y="351310"/>
                  <a:pt x="0" y="316365"/>
                </a:cubicBezTo>
                <a:lnTo>
                  <a:pt x="0" y="63273"/>
                </a:lnTo>
                <a:cubicBezTo>
                  <a:pt x="0" y="28328"/>
                  <a:pt x="28328" y="0"/>
                  <a:pt x="63273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例Ⅰ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1418168" y="738673"/>
            <a:ext cx="557374" cy="6496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CC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3000" b="1" i="0">
              <a:solidFill>
                <a:srgbClr val="CC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50" y="1574340"/>
            <a:ext cx="5454340" cy="1986172"/>
          </a:xfrm>
          <a:prstGeom prst="rect">
            <a:avLst/>
          </a:prstGeom>
        </p:spPr>
      </p:pic>
      <p:pic>
        <p:nvPicPr>
          <p:cNvPr id="10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71" y="3869493"/>
            <a:ext cx="5324475" cy="20014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65824" y="155029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连接实物图，要求两灯并联，开关控制两盏灯，电流表测灯L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的电流(约0.5A)，并画出电路图。 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例Ⅱ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180" y="1609306"/>
            <a:ext cx="1631950" cy="1040457"/>
          </a:xfrm>
          <a:prstGeom prst="rect">
            <a:avLst/>
          </a:prstGeom>
        </p:spPr>
      </p:pic>
      <p:pic>
        <p:nvPicPr>
          <p:cNvPr id="9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390" y="3283477"/>
            <a:ext cx="1425882" cy="1907117"/>
          </a:xfrm>
          <a:prstGeom prst="rect">
            <a:avLst/>
          </a:prstGeom>
        </p:spPr>
      </p:pic>
      <p:pic>
        <p:nvPicPr>
          <p:cNvPr id="10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114" y="1761620"/>
            <a:ext cx="2254250" cy="888136"/>
          </a:xfrm>
          <a:prstGeom prst="rect">
            <a:avLst/>
          </a:prstGeom>
        </p:spPr>
      </p:pic>
      <p:grpSp>
        <p:nvGrpSpPr>
          <p:cNvPr id="11" name="组合1" title=""/>
          <p:cNvGrpSpPr/>
          <p:nvPr/>
        </p:nvGrpSpPr>
        <p:grpSpPr>
          <a:xfrm>
            <a:off x="1737455" y="4938242"/>
            <a:ext cx="1737783" cy="1341641"/>
            <a:chExt cx="1737783" cy="1341641"/>
          </a:xfrm>
        </p:grpSpPr>
        <p:pic>
          <p:nvPicPr>
            <p:cNvPr id="12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737783" cy="1211553"/>
            </a:xfrm>
            <a:prstGeom prst="rect">
              <a:avLst/>
            </a:prstGeom>
          </p:spPr>
        </p:pic>
        <p:sp>
          <p:nvSpPr>
            <p:cNvPr id="13" name="文本2"/>
            <p:cNvSpPr txBox="1"/>
            <p:nvPr/>
          </p:nvSpPr>
          <p:spPr>
            <a:xfrm>
              <a:off x="578949" y="750374"/>
              <a:ext cx="579025" cy="59126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6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L</a:t>
              </a:r>
              <a:r>
                <a:rPr lang="zh-CN" altLang="en-US" sz="30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4" name="形状6" title=""/>
          <p:cNvSpPr txBox="1"/>
          <p:nvPr/>
        </p:nvSpPr>
        <p:spPr>
          <a:xfrm>
            <a:off x="6793268" y="2531412"/>
            <a:ext cx="4509868" cy="290682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0000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5" name="组合2" title=""/>
          <p:cNvGrpSpPr/>
          <p:nvPr/>
        </p:nvGrpSpPr>
        <p:grpSpPr>
          <a:xfrm>
            <a:off x="448351" y="3564266"/>
            <a:ext cx="1739900" cy="1359066"/>
            <a:chExt cx="1739900" cy="1359066"/>
          </a:xfrm>
        </p:grpSpPr>
        <p:pic>
          <p:nvPicPr>
            <p:cNvPr id="16" name="图片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739900" cy="1213029"/>
            </a:xfrm>
            <a:prstGeom prst="rect">
              <a:avLst/>
            </a:prstGeom>
          </p:spPr>
        </p:pic>
        <p:sp>
          <p:nvSpPr>
            <p:cNvPr id="17" name="文本3"/>
            <p:cNvSpPr txBox="1"/>
            <p:nvPr/>
          </p:nvSpPr>
          <p:spPr>
            <a:xfrm>
              <a:off x="561737" y="767799"/>
              <a:ext cx="617125" cy="59126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6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L</a:t>
              </a:r>
              <a:r>
                <a:rPr lang="zh-CN" altLang="en-US" sz="30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166600" y="11366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65824" y="155029"/>
            <a:ext cx="5780484" cy="22345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根据电路图连接实物图，并回答：电流表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测量通过灯______的电流，电流表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测量通过灯______的电流。 </a:t>
            </a:r>
            <a:endParaRPr lang="zh-CN" altLang="en-US" sz="26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例Ⅲ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9" name="图片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29" y="2513028"/>
            <a:ext cx="4314920" cy="3257550"/>
          </a:xfrm>
          <a:prstGeom prst="rect">
            <a:avLst/>
          </a:prstGeom>
        </p:spPr>
      </p:pic>
      <p:pic>
        <p:nvPicPr>
          <p:cNvPr id="10" name="图片3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33" y="2814076"/>
            <a:ext cx="1076602" cy="750589"/>
          </a:xfrm>
          <a:prstGeom prst="rect">
            <a:avLst/>
          </a:prstGeom>
        </p:spPr>
      </p:pic>
      <p:sp>
        <p:nvSpPr>
          <p:cNvPr id="11" name="文本2" title=""/>
          <p:cNvSpPr txBox="1"/>
          <p:nvPr/>
        </p:nvSpPr>
        <p:spPr>
          <a:xfrm>
            <a:off x="6813994" y="3219260"/>
            <a:ext cx="521018" cy="60216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800"/>
              </a:lnSpc>
            </a:pP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2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2" name="图片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285" y="4248566"/>
            <a:ext cx="1076602" cy="750589"/>
          </a:xfrm>
          <a:prstGeom prst="rect">
            <a:avLst/>
          </a:prstGeom>
        </p:spPr>
      </p:pic>
      <p:sp>
        <p:nvSpPr>
          <p:cNvPr id="13" name="文本3" title=""/>
          <p:cNvSpPr txBox="1"/>
          <p:nvPr/>
        </p:nvSpPr>
        <p:spPr>
          <a:xfrm>
            <a:off x="7239810" y="4666421"/>
            <a:ext cx="521018" cy="60216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800"/>
              </a:lnSpc>
            </a:pP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L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2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6" title=""/>
          <p:cNvSpPr txBox="1"/>
          <p:nvPr/>
        </p:nvSpPr>
        <p:spPr>
          <a:xfrm>
            <a:off x="10980493" y="3564599"/>
            <a:ext cx="136602" cy="13812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5" name="图片5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4247" y="3558083"/>
            <a:ext cx="828881" cy="1108628"/>
          </a:xfrm>
          <a:prstGeom prst="rect">
            <a:avLst/>
          </a:prstGeom>
        </p:spPr>
      </p:pic>
      <p:sp>
        <p:nvSpPr>
          <p:cNvPr id="16" name="文本4" title=""/>
          <p:cNvSpPr txBox="1"/>
          <p:nvPr/>
        </p:nvSpPr>
        <p:spPr>
          <a:xfrm>
            <a:off x="10768765" y="4423686"/>
            <a:ext cx="560527" cy="60216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800"/>
              </a:lnSpc>
            </a:pP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2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形状7" title=""/>
          <p:cNvSpPr txBox="1"/>
          <p:nvPr/>
        </p:nvSpPr>
        <p:spPr>
          <a:xfrm>
            <a:off x="9422006" y="4423464"/>
            <a:ext cx="132133" cy="13400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8" name="图片6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74" y="4094169"/>
            <a:ext cx="804154" cy="1075556"/>
          </a:xfrm>
          <a:prstGeom prst="rect">
            <a:avLst/>
          </a:prstGeom>
        </p:spPr>
      </p:pic>
      <p:sp>
        <p:nvSpPr>
          <p:cNvPr id="19" name="文本5" title=""/>
          <p:cNvSpPr txBox="1"/>
          <p:nvPr/>
        </p:nvSpPr>
        <p:spPr>
          <a:xfrm>
            <a:off x="9259767" y="4998749"/>
            <a:ext cx="577787" cy="60216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800"/>
              </a:lnSpc>
            </a:pP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2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200" b="1" i="0" baseline="-2500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0" name="图片7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282" y="1874434"/>
            <a:ext cx="1173285" cy="639051"/>
          </a:xfrm>
          <a:prstGeom prst="rect">
            <a:avLst/>
          </a:prstGeom>
        </p:spPr>
      </p:pic>
      <p:pic>
        <p:nvPicPr>
          <p:cNvPr id="21" name="图片8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543" y="2276084"/>
            <a:ext cx="1240443" cy="7908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下列电路图中，能正确测量通过灯泡L₁电流的电路是(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如图所示，请用笔画线代替导线完成实物电路的连接。要求：两灯泡并联，开关同时控制两灯泡，电流表只测量通过灯泡L₂的电流，导线不能交叉。(电流表示数为0.4A)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2" title=""/>
          <p:cNvPicPr>
            <a:picLocks noChangeAspect="1"/>
          </p:cNvPicPr>
          <p:nvPr/>
        </p:nvPicPr>
        <p:blipFill>
          <a:blip r:embed="rId4"/>
          <a:srcRect l="62658" t="40772" r="18977" b="51297"/>
          <a:stretch>
            <a:fillRect/>
          </a:stretch>
        </p:blipFill>
        <p:spPr>
          <a:xfrm>
            <a:off x="7147370" y="2797969"/>
            <a:ext cx="3801504" cy="2282361"/>
          </a:xfrm>
          <a:prstGeom prst="rect">
            <a:avLst/>
          </a:prstGeom>
        </p:spPr>
      </p:pic>
      <p:pic>
        <p:nvPicPr>
          <p:cNvPr id="12" name="图片3" title=""/>
          <p:cNvPicPr>
            <a:picLocks noChangeAspect="1"/>
          </p:cNvPicPr>
          <p:nvPr/>
        </p:nvPicPr>
        <p:blipFill>
          <a:blip r:embed="rId4"/>
          <a:srcRect l="20081" t="19369" r="55214" b="62971"/>
          <a:stretch>
            <a:fillRect/>
          </a:stretch>
        </p:blipFill>
        <p:spPr>
          <a:xfrm>
            <a:off x="556670" y="1320403"/>
            <a:ext cx="5115954" cy="508271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关于电流，下列说法不正确的是(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如图所示为一不完整的实物电路，请用笔画线代替导线按要求完成电路连接。要求：两灯泡并联，电流表测通过灯泡L₁的电流，开关控制整个电路，导线不能交叉。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265824" y="1321441"/>
            <a:ext cx="57802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A.日光灯正常工作的电流约为2A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B.电流是表示电流强弱的物理量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C.电流的单位是安培，符号是 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D.电流的符号是Ⅰ，单位可以用毫安，也可以用微安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61349" t="80896" r="17873" b="9846"/>
          <a:stretch>
            <a:fillRect/>
          </a:stretch>
        </p:blipFill>
        <p:spPr>
          <a:xfrm>
            <a:off x="6900120" y="2676916"/>
            <a:ext cx="4296804" cy="26633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201</Paragraphs>
  <Slides>16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等线 Light</vt:lpstr>
      <vt:lpstr>等线</vt:lpstr>
      <vt:lpstr>楷体</vt:lpstr>
      <vt:lpstr>Wingdings</vt:lpstr>
      <vt:lpstr>微软雅黑</vt:lpstr>
      <vt:lpstr>Times New Roman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2025-12-06T21:09:06Z</cp:lastPrinted>
  <dcterms:created xsi:type="dcterms:W3CDTF">2025-12-06T21:09:06Z</dcterms:created>
  <dcterms:modified xsi:type="dcterms:W3CDTF">2025-12-06T13:09:06Z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