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fntdata" ContentType="application/x-fontdata"/>
  <Default Extension="png" ContentType="image/png"/>
  <Default Extension="gif" ContentType="image/gif"/>
  <Default Extension="wdp" ContentType="image/vnd.ms-photo"/>
  <Default Extension="wmf" ContentType="image/x-wmf"/>
  <Default Extension="wmv" ContentType="video/x-ms-wmv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.xml" ContentType="application/vnd.openxmlformats-officedocument.presentationml.tags+xml"/>
  <Override PartName="/ppt/tags/tag480.xml" ContentType="application/vnd.openxmlformats-officedocument.presentationml.tags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tags/tag49.xml" ContentType="application/vnd.openxmlformats-officedocument.presentationml.tags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 embedTrueTypeFonts="1">
  <p:sldMasterIdLst>
    <p:sldMasterId id="2147483648" r:id="rId2"/>
  </p:sldMasterIdLst>
  <p:notesMasterIdLst>
    <p:notesMasterId r:id="rId3"/>
  </p:notesMasterIdLst>
  <p:handoutMasterIdLst>
    <p:handoutMasterId r:id="rId4"/>
  </p:handoutMasterIdLst>
  <p:sldIdLst>
    <p:sldId id="257" r:id="rId5"/>
    <p:sldId id="1516" r:id="rId6"/>
    <p:sldId id="1517" r:id="rId7"/>
    <p:sldId id="1518" r:id="rId8"/>
    <p:sldId id="1519" r:id="rId9"/>
    <p:sldId id="1520" r:id="rId10"/>
    <p:sldId id="1521" r:id="rId11"/>
    <p:sldId id="1522" r:id="rId12"/>
    <p:sldId id="1523" r:id="rId13"/>
    <p:sldId id="1524" r:id="rId14"/>
    <p:sldId id="1525" r:id="rId15"/>
    <p:sldId id="1526" r:id="rId16"/>
    <p:sldId id="1527" r:id="rId17"/>
    <p:sldId id="1528" r:id="rId18"/>
    <p:sldId id="1550" r:id="rId19"/>
    <p:sldId id="1551" r:id="rId20"/>
    <p:sldId id="1552" r:id="rId21"/>
    <p:sldId id="1553" r:id="rId22"/>
    <p:sldId id="1529" r:id="rId23"/>
    <p:sldId id="1530" r:id="rId24"/>
    <p:sldId id="1531" r:id="rId25"/>
    <p:sldId id="1532" r:id="rId26"/>
    <p:sldId id="1533" r:id="rId27"/>
    <p:sldId id="1534" r:id="rId28"/>
    <p:sldId id="1535" r:id="rId29"/>
    <p:sldId id="1536" r:id="rId30"/>
    <p:sldId id="1537" r:id="rId31"/>
    <p:sldId id="1542" r:id="rId32"/>
    <p:sldId id="1543" r:id="rId33"/>
    <p:sldId id="1544" r:id="rId34"/>
    <p:sldId id="1545" r:id="rId35"/>
    <p:sldId id="1546" r:id="rId36"/>
    <p:sldId id="1547" r:id="rId37"/>
    <p:sldId id="1548" r:id="rId38"/>
    <p:sldId id="1549" r:id="rId39"/>
  </p:sldIdLst>
  <p:sldSz cx="12192000" cy="6858000"/>
  <p:notesSz cx="6858000" cy="9144000"/>
  <p:embeddedFontLst>
    <p:embeddedFont>
      <p:font typeface="MiSans" panose="00000500000000000000" pitchFamily="2" charset="-122"/>
      <p:regular r:id="rId41"/>
    </p:embeddedFont>
    <p:embeddedFont>
      <p:font typeface="黑体" panose="02010609060101010101" charset="-122"/>
      <p:regular r:id="rId42"/>
    </p:embeddedFont>
    <p:embeddedFont>
      <p:font typeface="汉仪旗黑-50S" panose="00020600040101010101" pitchFamily="18" charset="-122"/>
      <p:regular r:id="rId43"/>
    </p:embeddedFont>
    <p:embeddedFont>
      <p:font typeface="庞门正道标题体3.0" panose="02010600030101010101" charset="-122"/>
      <p:regular r:id="rId44"/>
    </p:embeddedFont>
    <p:embeddedFont>
      <p:font typeface="微软雅黑" panose="020B0503020204020204" charset="-122"/>
      <p:regular r:id="rId45"/>
    </p:embeddedFont>
    <p:embeddedFont>
      <p:font typeface="等线" panose="02010600030101010101" charset="-122"/>
      <p:regular r:id="rId46"/>
    </p:embeddedFont>
    <p:embeddedFont>
      <p:font typeface="Calibri" panose="020F0502020204030204"/>
      <p:regular r:id="rId47"/>
      <p:bold r:id="rId48"/>
      <p:italic r:id="rId49"/>
      <p:boldItalic r:id="rId50"/>
    </p:embeddedFont>
    <p:embeddedFont>
      <p:font typeface="等线 Light" panose="02010600030101010101" charset="-122"/>
      <p:regular r:id="rId51"/>
    </p:embeddedFont>
  </p:embeddedFontLst>
  <p:custDataLst>
    <p:tags r:id="rId4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6" userDrawn="1">
          <p15:clr>
            <a:srgbClr val="A4A3A4"/>
          </p15:clr>
        </p15:guide>
        <p15:guide id="2" pos="3836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p="http://schemas.openxmlformats.org/presentationml/2006/main">
  <p:cmAuthor id="1" name="幸全" initials="幸全" lastIdx="0" clrIdx="0"/>
  <p:cmAuthor id="2" name="作者" initials="A" lastIdx="0" clrIdx="1"/>
  <p:cmAuthor id="3" name="HJZX010" initials="" lastIdx="0" clrIdx="2"/>
  <p:cmAuthor id="4" name="1206988966@qq.com" initials="1" lastIdx="0" clrIdx="3"/>
  <p:cmAuthor id="5" name="姜伟光" initials="姜" lastIdx="0" clrIdx="4"/>
  <p:cmAuthor id="6" name="Microsoft" initials="M" lastIdx="0" clrIdx="5"/>
  <p:cmAuthor id="7" name="lenovo" initials="l" lastIdx="0" clrIdx="6"/>
  <p:cmAuthor id="8" name="jh" initials="j" lastIdx="0" clrIdx="7"/>
  <p:cmAuthor id="9" name="www.xkb1.com" initials="w" lastIdx="0" clrIdx="8"/>
  <p:cmAuthor id="10" name="ming qiu" initials="m" lastIdx="0" clrIdx="9"/>
  <p:cmAuthor id="11" name="王子涵" initials="王" lastIdx="0" clrIdx="10"/>
  <p:cmAuthor id="12" name="MyPC" initials="M" lastIdx="0" clrIdx="11"/>
  <p:cmAuthor id="13" name="李丽" initials="李" lastIdx="0" clrIdx="12"/>
  <p:cmAuthor id="14" name="Nicole Li  李倩" initials="N" lastIdx="0" clrIdx="13"/>
  <p:cmAuthor id="15" name="admin" initials="a" lastIdx="0" clrIdx="14"/>
  <p:cmAuthor id="16" name="222" initials="2" lastIdx="0" clrIdx="15"/>
  <p:cmAuthor id="17" name="我心飞翔" initials="我" lastIdx="0" clrIdx="16"/>
  <p:cmAuthor id="18" name="心语" initials="心" lastIdx="0" clrIdx="17"/>
  <p:cmAuthor id="19" name="张 林娜" initials="" lastIdx="0" clrIdx="18"/>
  <p:cmAuthor id="20" name="未知用户1" initials="" lastIdx="0" clrIdx="19"/>
  <p:cmAuthor id="21" name="jinli" initials="j" lastIdx="0" clrIdx="20"/>
  <p:cmAuthor id="22" name="user" initials="u" lastIdx="0" clrIdx="21"/>
  <p:cmAuthor id="23" name="xkb1.com" initials="x" lastIdx="0" clrIdx="22"/>
  <p:cmAuthor id="24" name="刘浩" initials="刘" lastIdx="0" clrIdx="23"/>
  <p:cmAuthor id="25" name="孙宇婷" initials="" lastIdx="0" clrIdx="24"/>
  <p:cmAuthor id="26" name="ASUS" initials="" lastIdx="0" clrIdx="25"/>
  <p:cmAuthor id="27" name="Mia Vida Villanueva" initials="" lastIdx="0" clrIdx="26"/>
  <p:cmAuthor id="28" name="xj" initials="" lastIdx="0" clrIdx="27"/>
  <p:cmAuthor id="29" name="古" initials="" lastIdx="0" clrIdx="28"/>
  <p:cmAuthor id="30" name="李彦利" initials="" lastIdx="0" clrIdx="29"/>
  <p:cmAuthor id="31" name="刘刘" initials="" lastIdx="0" clrIdx="30"/>
  <p:cmAuthor id="32" name="Vivian Liu" initials="" lastIdx="0" clrIdx="31"/>
  <p:cmAuthor id="33" name="小叮当_VfeeFJFJ" initials="authorId_1205747745" lastIdx="0" clrIdx="32"/>
  <p:cmAuthor id="34" name="Dino._6ZFrB7nA" initials="authorId_1257418890" lastIdx="0" clrIdx="33"/>
  <p:cmAuthor id="35" name="陈庆" initials="陈" lastIdx="0" clrIdx="34"/>
  <p:cmAuthor id="36" name="Lenovo" initials="L" lastIdx="0" clrIdx="35"/>
  <p:cmAuthor id="37" name="youyi" initials="y" lastIdx="0" clrIdx="36"/>
  <p:cmAuthor id="38" name="Administrator" initials="A" lastIdx="0" clrIdx="37"/>
  <p:cmAuthor id="39" name="ZhangS" initials="Z" lastIdx="0" clrIdx="38"/>
  <p:cmAuthor id="40" name="1908" initials="1" lastIdx="0" clrIdx="39"/>
  <p:cmAuthor id="41" name="1005" initials="l" lastIdx="0" clrIdx="40"/>
  <p:cmAuthor id="42" name="Taylor Hartwell" initials="TH [6]" lastIdx="0" clrIdx="41"/>
  <p:cmAuthor id="43" name="峰" initials="峰" lastIdx="0" clrIdx="42"/>
  <p:cmAuthor id="44" name="TuWY" initials="T" lastIdx="0" clrIdx="43"/>
  <p:cmAuthor id="45" name="新课标第一网" initials="新" lastIdx="0" clrIdx="44"/>
  <p:cmAuthor id="46" name="优翼" initials="校" lastIdx="0" clrIdx="45"/>
  <p:cmAuthor id="47" name="HQ" initials="H" lastIdx="0" clrIdx="46"/>
  <p:cmAuthor id="48" name="hw" initials="h" lastIdx="0" clrIdx="47"/>
  <p:cmAuthor id="49" name="WanZijun" initials="W" lastIdx="0" clrIdx="48"/>
  <p:cmAuthor id="50" name="佳琪 刘" initials="佳" lastIdx="0" clrIdx="49"/>
  <p:cmAuthor id="51" name="Microsoft Office 用户" initials="" lastIdx="0" clrIdx="50"/>
  <p:cmAuthor id="52" name="WPS" initials="W" lastIdx="0" clrIdx="51"/>
  <p:cmAuthor id="53" name="yuhuan.chen" initials="y" lastIdx="0" clrIdx="52"/>
  <p:cmAuthor id="54" name="zhouy" initials="z" lastIdx="0" clrIdx="53"/>
  <p:cmAuthor id="55" name="刘晓霞" initials="刘晓霞" lastIdx="0" clrIdx="54"/>
  <p:cmAuthor id="56" name="沈洪霞" initials="沈洪霞" lastIdx="0" clrIdx="55"/>
  <p:cmAuthor id="57" name="fmz" initials="f" lastIdx="0" clrIdx="56"/>
  <p:cmAuthor id="58" name="林" initials="林" lastIdx="0" clrIdx="57"/>
  <p:cmAuthor id="59" name="dao4" initials="d" lastIdx="0" clrIdx="58"/>
  <p:cmAuthor id="60" name="Microsoft 帐户" initials="" lastIdx="0" clrIdx="59"/>
  <p:cmAuthor id="61" name="张艳" initials="张" lastIdx="0" clrIdx="60"/>
  <p:cmAuthor id="62" name="HUAWEI" initials="H" lastIdx="0" clrIdx="61"/>
</p:cmAuthorLst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 snapToGrid="0" showGuides="1">
      <p:cViewPr varScale="1">
        <p:scale>
          <a:sx n="78" d="100"/>
          <a:sy n="78" d="100"/>
        </p:scale>
        <p:origin x="778" y="62"/>
      </p:cViewPr>
      <p:guideLst>
        <p:guide orient="horz" pos="2206"/>
        <p:guide pos="383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commentAuthors" Target="commentAuthors.xml" /><Relationship Id="rId10" Type="http://schemas.openxmlformats.org/officeDocument/2006/relationships/slide" Target="slides/slide6.xml" /><Relationship Id="rId11" Type="http://schemas.openxmlformats.org/officeDocument/2006/relationships/slide" Target="slides/slide7.xml" /><Relationship Id="rId12" Type="http://schemas.openxmlformats.org/officeDocument/2006/relationships/slide" Target="slides/slide8.xml" /><Relationship Id="rId13" Type="http://schemas.openxmlformats.org/officeDocument/2006/relationships/slide" Target="slides/slide9.xml" /><Relationship Id="rId14" Type="http://schemas.openxmlformats.org/officeDocument/2006/relationships/slide" Target="slides/slide10.xml" /><Relationship Id="rId15" Type="http://schemas.openxmlformats.org/officeDocument/2006/relationships/slide" Target="slides/slide11.xml" /><Relationship Id="rId16" Type="http://schemas.openxmlformats.org/officeDocument/2006/relationships/slide" Target="slides/slide12.xml" /><Relationship Id="rId17" Type="http://schemas.openxmlformats.org/officeDocument/2006/relationships/slide" Target="slides/slide13.xml" /><Relationship Id="rId18" Type="http://schemas.openxmlformats.org/officeDocument/2006/relationships/slide" Target="slides/slide14.xml" /><Relationship Id="rId19" Type="http://schemas.openxmlformats.org/officeDocument/2006/relationships/slide" Target="slides/slide15.xml" /><Relationship Id="rId2" Type="http://schemas.openxmlformats.org/officeDocument/2006/relationships/slideMaster" Target="slideMasters/slideMaster1.xml" /><Relationship Id="rId20" Type="http://schemas.openxmlformats.org/officeDocument/2006/relationships/slide" Target="slides/slide16.xml" /><Relationship Id="rId21" Type="http://schemas.openxmlformats.org/officeDocument/2006/relationships/slide" Target="slides/slide17.xml" /><Relationship Id="rId22" Type="http://schemas.openxmlformats.org/officeDocument/2006/relationships/slide" Target="slides/slide18.xml" /><Relationship Id="rId23" Type="http://schemas.openxmlformats.org/officeDocument/2006/relationships/slide" Target="slides/slide19.xml" /><Relationship Id="rId24" Type="http://schemas.openxmlformats.org/officeDocument/2006/relationships/slide" Target="slides/slide20.xml" /><Relationship Id="rId25" Type="http://schemas.openxmlformats.org/officeDocument/2006/relationships/slide" Target="slides/slide21.xml" /><Relationship Id="rId26" Type="http://schemas.openxmlformats.org/officeDocument/2006/relationships/slide" Target="slides/slide22.xml" /><Relationship Id="rId27" Type="http://schemas.openxmlformats.org/officeDocument/2006/relationships/slide" Target="slides/slide23.xml" /><Relationship Id="rId28" Type="http://schemas.openxmlformats.org/officeDocument/2006/relationships/slide" Target="slides/slide24.xml" /><Relationship Id="rId29" Type="http://schemas.openxmlformats.org/officeDocument/2006/relationships/slide" Target="slides/slide25.xml" /><Relationship Id="rId3" Type="http://schemas.openxmlformats.org/officeDocument/2006/relationships/notesMaster" Target="notesMasters/notesMaster1.xml" /><Relationship Id="rId30" Type="http://schemas.openxmlformats.org/officeDocument/2006/relationships/slide" Target="slides/slide26.xml" /><Relationship Id="rId31" Type="http://schemas.openxmlformats.org/officeDocument/2006/relationships/slide" Target="slides/slide27.xml" /><Relationship Id="rId32" Type="http://schemas.openxmlformats.org/officeDocument/2006/relationships/slide" Target="slides/slide28.xml" /><Relationship Id="rId33" Type="http://schemas.openxmlformats.org/officeDocument/2006/relationships/slide" Target="slides/slide29.xml" /><Relationship Id="rId34" Type="http://schemas.openxmlformats.org/officeDocument/2006/relationships/slide" Target="slides/slide30.xml" /><Relationship Id="rId35" Type="http://schemas.openxmlformats.org/officeDocument/2006/relationships/slide" Target="slides/slide31.xml" /><Relationship Id="rId36" Type="http://schemas.openxmlformats.org/officeDocument/2006/relationships/slide" Target="slides/slide32.xml" /><Relationship Id="rId37" Type="http://schemas.openxmlformats.org/officeDocument/2006/relationships/slide" Target="slides/slide33.xml" /><Relationship Id="rId38" Type="http://schemas.openxmlformats.org/officeDocument/2006/relationships/slide" Target="slides/slide34.xml" /><Relationship Id="rId39" Type="http://schemas.openxmlformats.org/officeDocument/2006/relationships/slide" Target="slides/slide35.xml" /><Relationship Id="rId4" Type="http://schemas.openxmlformats.org/officeDocument/2006/relationships/handoutMaster" Target="handoutMasters/handoutMaster1.xml" /><Relationship Id="rId40" Type="http://schemas.openxmlformats.org/officeDocument/2006/relationships/tags" Target="tags/tag503.xml" /><Relationship Id="rId41" Type="http://schemas.openxmlformats.org/officeDocument/2006/relationships/font" Target="fonts/font1.fntdata" /><Relationship Id="rId42" Type="http://schemas.openxmlformats.org/officeDocument/2006/relationships/font" Target="fonts/font2.fntdata" /><Relationship Id="rId43" Type="http://schemas.openxmlformats.org/officeDocument/2006/relationships/font" Target="fonts/font3.fntdata" /><Relationship Id="rId44" Type="http://schemas.openxmlformats.org/officeDocument/2006/relationships/font" Target="fonts/font4.fntdata" /><Relationship Id="rId45" Type="http://schemas.openxmlformats.org/officeDocument/2006/relationships/font" Target="fonts/font5.fntdata" /><Relationship Id="rId46" Type="http://schemas.openxmlformats.org/officeDocument/2006/relationships/font" Target="fonts/font6.fntdata" /><Relationship Id="rId47" Type="http://schemas.openxmlformats.org/officeDocument/2006/relationships/font" Target="fonts/font7.fntdata" /><Relationship Id="rId48" Type="http://schemas.openxmlformats.org/officeDocument/2006/relationships/font" Target="fonts/font8.fntdata" /><Relationship Id="rId49" Type="http://schemas.openxmlformats.org/officeDocument/2006/relationships/font" Target="fonts/font9.fntdata" /><Relationship Id="rId5" Type="http://schemas.openxmlformats.org/officeDocument/2006/relationships/slide" Target="slides/slide1.xml" /><Relationship Id="rId50" Type="http://schemas.openxmlformats.org/officeDocument/2006/relationships/font" Target="fonts/font10.fntdata" /><Relationship Id="rId51" Type="http://schemas.openxmlformats.org/officeDocument/2006/relationships/font" Target="fonts/font11.fntdata" /><Relationship Id="rId52" Type="http://schemas.openxmlformats.org/officeDocument/2006/relationships/presProps" Target="presProps.xml" /><Relationship Id="rId53" Type="http://schemas.openxmlformats.org/officeDocument/2006/relationships/viewProps" Target="viewProps.xml" /><Relationship Id="rId54" Type="http://schemas.openxmlformats.org/officeDocument/2006/relationships/theme" Target="theme/theme1.xml" /><Relationship Id="rId55" Type="http://schemas.openxmlformats.org/officeDocument/2006/relationships/tableStyles" Target="tableStyles.xml" /><Relationship Id="rId6" Type="http://schemas.openxmlformats.org/officeDocument/2006/relationships/slide" Target="slides/slide2.xml" /><Relationship Id="rId7" Type="http://schemas.openxmlformats.org/officeDocument/2006/relationships/slide" Target="slides/slide3.xml" /><Relationship Id="rId8" Type="http://schemas.openxmlformats.org/officeDocument/2006/relationships/slide" Target="slides/slide4.xml" /><Relationship Id="rId9" Type="http://schemas.openxmlformats.org/officeDocument/2006/relationships/slide" Target="slides/slide5.xml" /></Relationships>
</file>

<file path=ppt/handoutMasters/_rels/handout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16.xml" /><Relationship Id="rId2" Type="http://schemas.openxmlformats.org/officeDocument/2006/relationships/tags" Target="../tags/tag117.xml" /><Relationship Id="rId3" Type="http://schemas.openxmlformats.org/officeDocument/2006/relationships/tags" Target="../tags/tag118.xml" /><Relationship Id="rId4" Type="http://schemas.openxmlformats.org/officeDocument/2006/relationships/tags" Target="../tags/tag119.xml" /><Relationship Id="rId5" Type="http://schemas.openxmlformats.org/officeDocument/2006/relationships/tags" Target="../tags/tag120.xml" /><Relationship Id="rId6" Type="http://schemas.openxmlformats.org/officeDocument/2006/relationships/theme" Target="../theme/theme3.xml" 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  <p:custDataLst>
              <p:tags r:id="rId4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  <p:custDataLst>
              <p:tags r:id="rId5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09.xml" /><Relationship Id="rId2" Type="http://schemas.openxmlformats.org/officeDocument/2006/relationships/tags" Target="../tags/tag110.xml" /><Relationship Id="rId3" Type="http://schemas.openxmlformats.org/officeDocument/2006/relationships/tags" Target="../tags/tag111.xml" /><Relationship Id="rId4" Type="http://schemas.openxmlformats.org/officeDocument/2006/relationships/tags" Target="../tags/tag112.xml" /><Relationship Id="rId5" Type="http://schemas.openxmlformats.org/officeDocument/2006/relationships/tags" Target="../tags/tag113.xml" /><Relationship Id="rId6" Type="http://schemas.openxmlformats.org/officeDocument/2006/relationships/tags" Target="../tags/tag114.xml" /><Relationship Id="rId7" Type="http://schemas.openxmlformats.org/officeDocument/2006/relationships/tags" Target="../tags/tag115.xml" /><Relationship Id="rId8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  <p:custDataLst>
              <p:tags r:id="rId2"/>
            </p:custDataLst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MiSans" panose="00000500000000000000" pitchFamily="2" charset="-122"/>
                <a:ea typeface="MiSans" panose="00000500000000000000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  <p:custDataLst>
              <p:tags r:id="rId3"/>
            </p:custDataLst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MiSans" panose="00000500000000000000" pitchFamily="2" charset="-122"/>
                <a:ea typeface="MiSans" panose="00000500000000000000" pitchFamily="2" charset="-122"/>
              </a:defRPr>
            </a:lvl1pPr>
          </a:lstStyle>
          <a:p>
            <a:fld id="{1E2302DC-8BD5-47FC-94C3-C5200ADDAD21}" type="datetimeFigureOut">
              <a:rPr lang="zh-CN" altLang="en-US" smtClean="0"/>
              <a:t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  <p:custDataLst>
              <p:tags r:id="rId4"/>
            </p:custDataLst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备注占位符 4"/>
          <p:cNvSpPr>
            <a:spLocks noGrp="1"/>
          </p:cNvSpPr>
          <p:nvPr>
            <p:ph type="body" sz="quarter" idx="3"/>
            <p:custDataLst>
              <p:tags r:id="rId5"/>
            </p:custDataLst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  <p:custDataLst>
              <p:tags r:id="rId6"/>
            </p:custDataLst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MiSans" panose="00000500000000000000" pitchFamily="2" charset="-122"/>
                <a:ea typeface="MiSans" panose="00000500000000000000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  <p:custDataLst>
              <p:tags r:id="rId7"/>
            </p:custDataLst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MiSans" panose="00000500000000000000" pitchFamily="2" charset="-122"/>
                <a:ea typeface="MiSans" panose="00000500000000000000" pitchFamily="2" charset="-122"/>
              </a:defRPr>
            </a:lvl1pPr>
          </a:lstStyle>
          <a:p>
            <a:fld id="{A48944EC-F591-495F-BB8B-572572039473}" type="slidenum">
              <a:rPr lang="zh-CN" altLang="en-US" smtClean="0"/>
              <a:t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MiSans" panose="00000500000000000000" pitchFamily="2" charset="-122"/>
        <a:ea typeface="MiSans" panose="00000500000000000000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MiSans" panose="00000500000000000000" pitchFamily="2" charset="-122"/>
        <a:ea typeface="MiSans" panose="00000500000000000000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MiSans" panose="00000500000000000000" pitchFamily="2" charset="-122"/>
        <a:ea typeface="MiSans" panose="00000500000000000000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MiSans" panose="00000500000000000000" pitchFamily="2" charset="-122"/>
        <a:ea typeface="MiSans" panose="00000500000000000000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MiSans" panose="00000500000000000000" pitchFamily="2" charset="-122"/>
        <a:ea typeface="MiSans" panose="00000500000000000000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144.xml" /><Relationship Id="rId4" Type="http://schemas.openxmlformats.org/officeDocument/2006/relationships/tags" Target="../tags/tag145.xml" /><Relationship Id="rId5" Type="http://schemas.openxmlformats.org/officeDocument/2006/relationships/tags" Target="../tags/tag146.xml" /><Relationship Id="rId6" Type="http://schemas.openxmlformats.org/officeDocument/2006/relationships/tags" Target="../tags/tag147.xml" /></Relationships>
</file>

<file path=ppt/notesSlides/_rels/notesSlide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26.xml" /><Relationship Id="rId4" Type="http://schemas.openxmlformats.org/officeDocument/2006/relationships/tags" Target="../tags/tag227.xml" /><Relationship Id="rId5" Type="http://schemas.openxmlformats.org/officeDocument/2006/relationships/tags" Target="../tags/tag228.xml" /><Relationship Id="rId6" Type="http://schemas.openxmlformats.org/officeDocument/2006/relationships/tags" Target="../tags/tag229.xml" /></Relationships>
</file>

<file path=ppt/notesSlides/_rels/notesSlide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5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298.xml" /><Relationship Id="rId4" Type="http://schemas.openxmlformats.org/officeDocument/2006/relationships/tags" Target="../tags/tag299.xml" /><Relationship Id="rId5" Type="http://schemas.openxmlformats.org/officeDocument/2006/relationships/tags" Target="../tags/tag300.xml" /><Relationship Id="rId6" Type="http://schemas.openxmlformats.org/officeDocument/2006/relationships/tags" Target="../tags/tag301.xml" /></Relationships>
</file>

<file path=ppt/notesSlides/_rels/notesSlide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6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12.xml" /><Relationship Id="rId4" Type="http://schemas.openxmlformats.org/officeDocument/2006/relationships/tags" Target="../tags/tag313.xml" /><Relationship Id="rId5" Type="http://schemas.openxmlformats.org/officeDocument/2006/relationships/tags" Target="../tags/tag314.xml" /><Relationship Id="rId6" Type="http://schemas.openxmlformats.org/officeDocument/2006/relationships/tags" Target="../tags/tag315.xml" /></Relationships>
</file>

<file path=ppt/notesSlides/_rels/notesSlide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7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24.xml" /><Relationship Id="rId4" Type="http://schemas.openxmlformats.org/officeDocument/2006/relationships/tags" Target="../tags/tag325.xml" /><Relationship Id="rId5" Type="http://schemas.openxmlformats.org/officeDocument/2006/relationships/tags" Target="../tags/tag326.xml" /><Relationship Id="rId6" Type="http://schemas.openxmlformats.org/officeDocument/2006/relationships/tags" Target="../tags/tag327.xml" /></Relationships>
</file>

<file path=ppt/notesSlides/_rels/notesSlide6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35.xml" /><Relationship Id="rId4" Type="http://schemas.openxmlformats.org/officeDocument/2006/relationships/tags" Target="../tags/tag336.xml" /><Relationship Id="rId5" Type="http://schemas.openxmlformats.org/officeDocument/2006/relationships/tags" Target="../tags/tag337.xml" /><Relationship Id="rId6" Type="http://schemas.openxmlformats.org/officeDocument/2006/relationships/tags" Target="../tags/tag338.xml" /></Relationships>
</file>

<file path=ppt/notesSlides/_rels/notesSlide7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1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51.xml" /><Relationship Id="rId4" Type="http://schemas.openxmlformats.org/officeDocument/2006/relationships/tags" Target="../tags/tag352.xml" /><Relationship Id="rId5" Type="http://schemas.openxmlformats.org/officeDocument/2006/relationships/tags" Target="../tags/tag353.xml" /><Relationship Id="rId6" Type="http://schemas.openxmlformats.org/officeDocument/2006/relationships/tags" Target="../tags/tag354.xml" /></Relationships>
</file>

<file path=ppt/notesSlides/_rels/notesSlide8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61.xml" /><Relationship Id="rId4" Type="http://schemas.openxmlformats.org/officeDocument/2006/relationships/tags" Target="../tags/tag362.xml" /><Relationship Id="rId5" Type="http://schemas.openxmlformats.org/officeDocument/2006/relationships/tags" Target="../tags/tag363.xml" /><Relationship Id="rId6" Type="http://schemas.openxmlformats.org/officeDocument/2006/relationships/tags" Target="../tags/tag364.xml" /></Relationships>
</file>

<file path=ppt/notesSlides/_rels/notesSlide9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371.xml" /><Relationship Id="rId4" Type="http://schemas.openxmlformats.org/officeDocument/2006/relationships/tags" Target="../tags/tag372.xml" /><Relationship Id="rId5" Type="http://schemas.openxmlformats.org/officeDocument/2006/relationships/tags" Target="../tags/tag373.xml" /><Relationship Id="rId6" Type="http://schemas.openxmlformats.org/officeDocument/2006/relationships/tags" Target="../tags/tag374.xml" /></Relationships>
</file>

<file path=ppt/notesSlides/_rels/notesSlide10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8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34.xml" /><Relationship Id="rId4" Type="http://schemas.openxmlformats.org/officeDocument/2006/relationships/tags" Target="../tags/tag435.xml" /><Relationship Id="rId5" Type="http://schemas.openxmlformats.org/officeDocument/2006/relationships/tags" Target="../tags/tag436.xml" /><Relationship Id="rId6" Type="http://schemas.openxmlformats.org/officeDocument/2006/relationships/tags" Target="../tags/tag437.xml" /></Relationships>
</file>

<file path=ppt/notesSlides/_rels/notesSlide11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29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44.xml" /><Relationship Id="rId4" Type="http://schemas.openxmlformats.org/officeDocument/2006/relationships/tags" Target="../tags/tag445.xml" /><Relationship Id="rId5" Type="http://schemas.openxmlformats.org/officeDocument/2006/relationships/tags" Target="../tags/tag446.xml" /><Relationship Id="rId6" Type="http://schemas.openxmlformats.org/officeDocument/2006/relationships/tags" Target="../tags/tag447.xml" /></Relationships>
</file>

<file path=ppt/notesSlides/_rels/notesSlide12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0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55.xml" /><Relationship Id="rId4" Type="http://schemas.openxmlformats.org/officeDocument/2006/relationships/tags" Target="../tags/tag456.xml" /><Relationship Id="rId5" Type="http://schemas.openxmlformats.org/officeDocument/2006/relationships/tags" Target="../tags/tag457.xml" /><Relationship Id="rId6" Type="http://schemas.openxmlformats.org/officeDocument/2006/relationships/tags" Target="../tags/tag458.xml" /></Relationships>
</file>

<file path=ppt/notesSlides/_rels/notesSlide13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1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65.xml" /><Relationship Id="rId4" Type="http://schemas.openxmlformats.org/officeDocument/2006/relationships/tags" Target="../tags/tag466.xml" /><Relationship Id="rId5" Type="http://schemas.openxmlformats.org/officeDocument/2006/relationships/tags" Target="../tags/tag467.xml" /><Relationship Id="rId6" Type="http://schemas.openxmlformats.org/officeDocument/2006/relationships/tags" Target="../tags/tag468.xml" /></Relationships>
</file>

<file path=ppt/notesSlides/_rels/notesSlide14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3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82.xml" /><Relationship Id="rId4" Type="http://schemas.openxmlformats.org/officeDocument/2006/relationships/tags" Target="../tags/tag483.xml" /><Relationship Id="rId5" Type="http://schemas.openxmlformats.org/officeDocument/2006/relationships/tags" Target="../tags/tag484.xml" /><Relationship Id="rId6" Type="http://schemas.openxmlformats.org/officeDocument/2006/relationships/tags" Target="../tags/tag485.xml" /></Relationships>
</file>

<file path=ppt/notesSlides/_rels/notesSlide15.xml.rels>&#65279;<?xml version="1.0" encoding="utf-8" standalone="yes"?><Relationships xmlns="http://schemas.openxmlformats.org/package/2006/relationships"><Relationship Id="rId1" Type="http://schemas.openxmlformats.org/officeDocument/2006/relationships/slide" Target="../slides/slide34.xml" /><Relationship Id="rId2" Type="http://schemas.openxmlformats.org/officeDocument/2006/relationships/notesMaster" Target="../notesMasters/notesMaster1.xml" /><Relationship Id="rId3" Type="http://schemas.openxmlformats.org/officeDocument/2006/relationships/tags" Target="../tags/tag492.xml" /><Relationship Id="rId4" Type="http://schemas.openxmlformats.org/officeDocument/2006/relationships/tags" Target="../tags/tag493.xml" /><Relationship Id="rId5" Type="http://schemas.openxmlformats.org/officeDocument/2006/relationships/tags" Target="../tags/tag494.xml" /><Relationship Id="rId6" Type="http://schemas.openxmlformats.org/officeDocument/2006/relationships/tags" Target="../tags/tag495.xml" /></Relationships>
</file>

<file path=ppt/notesSlides/notesSlide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  <p:custDataLst>
              <p:tags r:id="rId4"/>
            </p:custDataLst>
          </p:nvPr>
        </p:nvSpPr>
        <p:spPr>
          <a:xfrm>
            <a:off x="409575" y="754063"/>
            <a:ext cx="5854700" cy="3294062"/>
          </a:xfrm>
        </p:spPr>
      </p:sp>
      <p:sp>
        <p:nvSpPr>
          <p:cNvPr id="59395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03E7E0D-5C5B-4BD7-A995-ACB6D3798FB4}" type="slidenum">
              <a:rPr lang="zh-CN" altLang="en-US"/>
              <a:t>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35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1200" b="1"/>
              <a:t>电话刚问世的时候，一部话机要与多少部话机通话，就要有多少对电话线与外部相连。图中的每部电话间都能通话，至少需要连接多少根线？12345678910,10根，如果很多部电话呢，要的电话线更多，这样是不是太浪费材料了，而且话机太多时很难做到与每部电话都单独连线。那么你能否想出一个办法，尽量减少线路的数量，但仍能保证 5 部电话中的任意两部可以相互通话 。暂停视频思考一下，中间于是交换机就出来了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  <p:custDataLst>
              <p:tags r:id="rId6"/>
            </p:custDataLst>
          </p:nvPr>
        </p:nvSpPr>
        <p:spPr/>
        <p:txBody>
          <a:bodyPr/>
          <a:lstStyle/>
          <a:p>
            <a:fld id="{0E971FA6-3A7C-48EB-B41D-0797E2A4734B}" type="slidenum">
              <a:rPr lang="en-US" altLang="zh-CN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  <p:custDataLst>
              <p:tags r:id="rId4"/>
            </p:custDataLst>
          </p:nvPr>
        </p:nvSpPr>
        <p:spPr>
          <a:xfrm>
            <a:off x="409575" y="754063"/>
            <a:ext cx="5854700" cy="3294062"/>
          </a:xfrm>
        </p:spPr>
      </p:sp>
      <p:sp>
        <p:nvSpPr>
          <p:cNvPr id="59395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03E7E0D-5C5B-4BD7-A995-ACB6D3798FB4}" type="slidenum">
              <a:rPr lang="zh-CN" altLang="en-US"/>
              <a:t>19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  <p:custDataLst>
              <p:tags r:id="rId4"/>
            </p:custDataLst>
          </p:nvPr>
        </p:nvSpPr>
        <p:spPr>
          <a:xfrm>
            <a:off x="409575" y="754063"/>
            <a:ext cx="5854700" cy="3294062"/>
          </a:xfrm>
        </p:spPr>
      </p:sp>
      <p:sp>
        <p:nvSpPr>
          <p:cNvPr id="59395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03E7E0D-5C5B-4BD7-A995-ACB6D3798FB4}" type="slidenum">
              <a:rPr lang="zh-CN" altLang="en-US"/>
              <a:t>20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59394" name="幻灯片图像占位符 1"/>
          <p:cNvSpPr>
            <a:spLocks noGrp="1" noRot="1" noChangeAspect="1" noTextEdit="1"/>
          </p:cNvSpPr>
          <p:nvPr>
            <p:ph type="sldImg"/>
            <p:custDataLst>
              <p:tags r:id="rId4"/>
            </p:custDataLst>
          </p:nvPr>
        </p:nvSpPr>
        <p:spPr>
          <a:xfrm>
            <a:off x="409575" y="754063"/>
            <a:ext cx="5854700" cy="3294062"/>
          </a:xfrm>
        </p:spPr>
      </p:sp>
      <p:sp>
        <p:nvSpPr>
          <p:cNvPr id="59395" name="备注占位符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9396" name="灯片编号占位符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903E7E0D-5C5B-4BD7-A995-ACB6D3798FB4}" type="slidenum">
              <a:rPr lang="zh-CN" altLang="en-US"/>
              <a:t>21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  <p:custDataLst>
              <p:tags r:id="rId4"/>
            </p:custDataLst>
          </p:nvPr>
        </p:nvSpPr>
        <p:spPr/>
      </p:sp>
      <p:sp>
        <p:nvSpPr>
          <p:cNvPr id="3" name="Notes Placeholder 2"/>
          <p:cNvSpPr txBox="1">
            <a:spLocks noGrp="1"/>
          </p:cNvSpPr>
          <p:nvPr>
            <p:ph type="body" idx="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6"/>
            </p:custDataLst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.xml" /><Relationship Id="rId2" Type="http://schemas.openxmlformats.org/officeDocument/2006/relationships/tags" Target="../tags/tag2.xml" /><Relationship Id="rId3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.xml" /><Relationship Id="rId10" Type="http://schemas.openxmlformats.org/officeDocument/2006/relationships/tags" Target="../tags/tag9.xml" /><Relationship Id="rId11" Type="http://schemas.openxmlformats.org/officeDocument/2006/relationships/image" Target="../media/image4.png" /><Relationship Id="rId12" Type="http://schemas.openxmlformats.org/officeDocument/2006/relationships/tags" Target="../tags/tag10.xml" /><Relationship Id="rId13" Type="http://schemas.openxmlformats.org/officeDocument/2006/relationships/tags" Target="../tags/tag11.xml" /><Relationship Id="rId14" Type="http://schemas.openxmlformats.org/officeDocument/2006/relationships/tags" Target="../tags/tag12.xml" /><Relationship Id="rId15" Type="http://schemas.openxmlformats.org/officeDocument/2006/relationships/tags" Target="../tags/tag13.xml" /><Relationship Id="rId16" Type="http://schemas.openxmlformats.org/officeDocument/2006/relationships/slideMaster" Target="../slideMasters/slideMaster1.xml" /><Relationship Id="rId2" Type="http://schemas.openxmlformats.org/officeDocument/2006/relationships/image" Target="../media/image1.png" /><Relationship Id="rId3" Type="http://schemas.openxmlformats.org/officeDocument/2006/relationships/tags" Target="../tags/tag4.xml" /><Relationship Id="rId4" Type="http://schemas.openxmlformats.org/officeDocument/2006/relationships/image" Target="../media/image2.png" /><Relationship Id="rId5" Type="http://schemas.openxmlformats.org/officeDocument/2006/relationships/tags" Target="../tags/tag5.xml" /><Relationship Id="rId6" Type="http://schemas.openxmlformats.org/officeDocument/2006/relationships/tags" Target="../tags/tag6.xml" /><Relationship Id="rId7" Type="http://schemas.openxmlformats.org/officeDocument/2006/relationships/image" Target="../media/image3.png" /><Relationship Id="rId8" Type="http://schemas.openxmlformats.org/officeDocument/2006/relationships/tags" Target="../tags/tag7.xml" /><Relationship Id="rId9" Type="http://schemas.openxmlformats.org/officeDocument/2006/relationships/tags" Target="../tags/tag8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4.xml" /><Relationship Id="rId2" Type="http://schemas.openxmlformats.org/officeDocument/2006/relationships/tags" Target="../tags/tag15.xml" /><Relationship Id="rId3" Type="http://schemas.openxmlformats.org/officeDocument/2006/relationships/image" Target="../media/image5.png" /><Relationship Id="rId4" Type="http://schemas.microsoft.com/office/2007/relationships/hdphoto" Target="../media/image6.wdp" /><Relationship Id="rId5" Type="http://schemas.openxmlformats.org/officeDocument/2006/relationships/tags" Target="../tags/tag16.xml" /><Relationship Id="rId6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17.xml" /><Relationship Id="rId2" Type="http://schemas.openxmlformats.org/officeDocument/2006/relationships/image" Target="../media/image7.png" /><Relationship Id="rId3" Type="http://schemas.openxmlformats.org/officeDocument/2006/relationships/tags" Target="../tags/tag18.xml" /><Relationship Id="rId4" Type="http://schemas.openxmlformats.org/officeDocument/2006/relationships/image" Target="../media/image8.png" /><Relationship Id="rId5" Type="http://schemas.openxmlformats.org/officeDocument/2006/relationships/tags" Target="../tags/tag19.xml" /><Relationship Id="rId6" Type="http://schemas.openxmlformats.org/officeDocument/2006/relationships/tags" Target="../tags/tag20.xml" /><Relationship Id="rId7" Type="http://schemas.openxmlformats.org/officeDocument/2006/relationships/image" Target="../media/image9.png" /><Relationship Id="rId8" Type="http://schemas.openxmlformats.org/officeDocument/2006/relationships/tags" Target="../tags/tag21.xml" /><Relationship Id="rId9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2.xml" /><Relationship Id="rId2" Type="http://schemas.openxmlformats.org/officeDocument/2006/relationships/image" Target="../media/image10.gif" /><Relationship Id="rId3" Type="http://schemas.openxmlformats.org/officeDocument/2006/relationships/tags" Target="../tags/tag23.xml" /><Relationship Id="rId4" Type="http://schemas.openxmlformats.org/officeDocument/2006/relationships/tags" Target="../tags/tag24.xml" /><Relationship Id="rId5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5.xml" /><Relationship Id="rId2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6.xml" /><Relationship Id="rId2" Type="http://schemas.openxmlformats.org/officeDocument/2006/relationships/image" Target="../media/image11.png" /><Relationship Id="rId3" Type="http://schemas.openxmlformats.org/officeDocument/2006/relationships/tags" Target="../tags/tag27.xml" /><Relationship Id="rId4" Type="http://schemas.openxmlformats.org/officeDocument/2006/relationships/tags" Target="../tags/tag28.xml" /><Relationship Id="rId5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29.xml" /><Relationship Id="rId2" Type="http://schemas.openxmlformats.org/officeDocument/2006/relationships/image" Target="../media/image11.png" /><Relationship Id="rId3" Type="http://schemas.openxmlformats.org/officeDocument/2006/relationships/tags" Target="../tags/tag30.xml" /><Relationship Id="rId4" Type="http://schemas.openxmlformats.org/officeDocument/2006/relationships/tags" Target="../tags/tag31.xml" /><Relationship Id="rId5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2.xml" /><Relationship Id="rId2" Type="http://schemas.openxmlformats.org/officeDocument/2006/relationships/image" Target="../media/image11.png" /><Relationship Id="rId3" Type="http://schemas.openxmlformats.org/officeDocument/2006/relationships/tags" Target="../tags/tag33.xml" /><Relationship Id="rId4" Type="http://schemas.openxmlformats.org/officeDocument/2006/relationships/tags" Target="../tags/tag34.xml" /><Relationship Id="rId5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35.xml" /><Relationship Id="rId10" Type="http://schemas.openxmlformats.org/officeDocument/2006/relationships/tags" Target="../tags/tag41.xml" /><Relationship Id="rId11" Type="http://schemas.openxmlformats.org/officeDocument/2006/relationships/tags" Target="../tags/tag42.xml" /><Relationship Id="rId12" Type="http://schemas.openxmlformats.org/officeDocument/2006/relationships/tags" Target="../tags/tag43.xml" /><Relationship Id="rId13" Type="http://schemas.openxmlformats.org/officeDocument/2006/relationships/tags" Target="../tags/tag44.xml" /><Relationship Id="rId14" Type="http://schemas.openxmlformats.org/officeDocument/2006/relationships/slideMaster" Target="../slideMasters/slideMaster1.xml" /><Relationship Id="rId2" Type="http://schemas.openxmlformats.org/officeDocument/2006/relationships/image" Target="../media/image2.png" /><Relationship Id="rId3" Type="http://schemas.openxmlformats.org/officeDocument/2006/relationships/tags" Target="../tags/tag36.xml" /><Relationship Id="rId4" Type="http://schemas.openxmlformats.org/officeDocument/2006/relationships/tags" Target="../tags/tag37.xml" /><Relationship Id="rId5" Type="http://schemas.openxmlformats.org/officeDocument/2006/relationships/image" Target="../media/image3.png" /><Relationship Id="rId6" Type="http://schemas.openxmlformats.org/officeDocument/2006/relationships/tags" Target="../tags/tag38.xml" /><Relationship Id="rId7" Type="http://schemas.openxmlformats.org/officeDocument/2006/relationships/tags" Target="../tags/tag39.xml" /><Relationship Id="rId8" Type="http://schemas.openxmlformats.org/officeDocument/2006/relationships/tags" Target="../tags/tag40.xml" /><Relationship Id="rId9" Type="http://schemas.openxmlformats.org/officeDocument/2006/relationships/image" Target="../media/image4.png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45.xml" /><Relationship Id="rId10" Type="http://schemas.openxmlformats.org/officeDocument/2006/relationships/tags" Target="../tags/tag51.xml" /><Relationship Id="rId11" Type="http://schemas.openxmlformats.org/officeDocument/2006/relationships/tags" Target="../tags/tag52.xml" /><Relationship Id="rId12" Type="http://schemas.openxmlformats.org/officeDocument/2006/relationships/tags" Target="../tags/tag53.xml" /><Relationship Id="rId13" Type="http://schemas.openxmlformats.org/officeDocument/2006/relationships/tags" Target="../tags/tag54.xml" /><Relationship Id="rId14" Type="http://schemas.openxmlformats.org/officeDocument/2006/relationships/slideMaster" Target="../slideMasters/slideMaster1.xml" /><Relationship Id="rId2" Type="http://schemas.openxmlformats.org/officeDocument/2006/relationships/image" Target="../media/image2.png" /><Relationship Id="rId3" Type="http://schemas.openxmlformats.org/officeDocument/2006/relationships/tags" Target="../tags/tag46.xml" /><Relationship Id="rId4" Type="http://schemas.openxmlformats.org/officeDocument/2006/relationships/tags" Target="../tags/tag47.xml" /><Relationship Id="rId5" Type="http://schemas.openxmlformats.org/officeDocument/2006/relationships/image" Target="../media/image3.png" /><Relationship Id="rId6" Type="http://schemas.openxmlformats.org/officeDocument/2006/relationships/tags" Target="../tags/tag48.xml" /><Relationship Id="rId7" Type="http://schemas.openxmlformats.org/officeDocument/2006/relationships/tags" Target="../tags/tag49.xml" /><Relationship Id="rId8" Type="http://schemas.openxmlformats.org/officeDocument/2006/relationships/tags" Target="../tags/tag50.xml" /><Relationship Id="rId9" Type="http://schemas.openxmlformats.org/officeDocument/2006/relationships/image" Target="../media/image4.png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55.xml" /><Relationship Id="rId10" Type="http://schemas.openxmlformats.org/officeDocument/2006/relationships/image" Target="../media/image4.png" /><Relationship Id="rId11" Type="http://schemas.openxmlformats.org/officeDocument/2006/relationships/tags" Target="../tags/tag61.xml" /><Relationship Id="rId12" Type="http://schemas.openxmlformats.org/officeDocument/2006/relationships/tags" Target="../tags/tag62.xml" /><Relationship Id="rId13" Type="http://schemas.openxmlformats.org/officeDocument/2006/relationships/tags" Target="../tags/tag63.xml" /><Relationship Id="rId14" Type="http://schemas.openxmlformats.org/officeDocument/2006/relationships/tags" Target="../tags/tag64.xml" /><Relationship Id="rId15" Type="http://schemas.openxmlformats.org/officeDocument/2006/relationships/image" Target="../media/image2.png" /><Relationship Id="rId16" Type="http://schemas.openxmlformats.org/officeDocument/2006/relationships/tags" Target="../tags/tag65.xml" /><Relationship Id="rId17" Type="http://schemas.openxmlformats.org/officeDocument/2006/relationships/slideMaster" Target="../slideMasters/slideMaster1.xml" /><Relationship Id="rId2" Type="http://schemas.openxmlformats.org/officeDocument/2006/relationships/image" Target="../media/image7.png" /><Relationship Id="rId3" Type="http://schemas.openxmlformats.org/officeDocument/2006/relationships/tags" Target="../tags/tag56.xml" /><Relationship Id="rId4" Type="http://schemas.openxmlformats.org/officeDocument/2006/relationships/image" Target="../media/image8.png" /><Relationship Id="rId5" Type="http://schemas.openxmlformats.org/officeDocument/2006/relationships/tags" Target="../tags/tag57.xml" /><Relationship Id="rId6" Type="http://schemas.openxmlformats.org/officeDocument/2006/relationships/tags" Target="../tags/tag58.xml" /><Relationship Id="rId7" Type="http://schemas.openxmlformats.org/officeDocument/2006/relationships/image" Target="../media/image12.png" /><Relationship Id="rId8" Type="http://schemas.openxmlformats.org/officeDocument/2006/relationships/tags" Target="../tags/tag59.xml" /><Relationship Id="rId9" Type="http://schemas.openxmlformats.org/officeDocument/2006/relationships/tags" Target="../tags/tag60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66.xml" /><Relationship Id="rId10" Type="http://schemas.openxmlformats.org/officeDocument/2006/relationships/tags" Target="../tags/tag73.xml" /><Relationship Id="rId11" Type="http://schemas.openxmlformats.org/officeDocument/2006/relationships/image" Target="../media/image2.png" /><Relationship Id="rId12" Type="http://schemas.openxmlformats.org/officeDocument/2006/relationships/tags" Target="../tags/tag74.xml" /><Relationship Id="rId13" Type="http://schemas.openxmlformats.org/officeDocument/2006/relationships/slideMaster" Target="../slideMasters/slideMaster1.xml" /><Relationship Id="rId2" Type="http://schemas.openxmlformats.org/officeDocument/2006/relationships/image" Target="../media/image10.gif" /><Relationship Id="rId3" Type="http://schemas.openxmlformats.org/officeDocument/2006/relationships/tags" Target="../tags/tag67.xml" /><Relationship Id="rId4" Type="http://schemas.openxmlformats.org/officeDocument/2006/relationships/tags" Target="../tags/tag68.xml" /><Relationship Id="rId5" Type="http://schemas.openxmlformats.org/officeDocument/2006/relationships/tags" Target="../tags/tag69.xml" /><Relationship Id="rId6" Type="http://schemas.openxmlformats.org/officeDocument/2006/relationships/image" Target="../media/image4.png" /><Relationship Id="rId7" Type="http://schemas.openxmlformats.org/officeDocument/2006/relationships/tags" Target="../tags/tag70.xml" /><Relationship Id="rId8" Type="http://schemas.openxmlformats.org/officeDocument/2006/relationships/tags" Target="../tags/tag71.xml" /><Relationship Id="rId9" Type="http://schemas.openxmlformats.org/officeDocument/2006/relationships/tags" Target="../tags/tag72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75.xml" /><Relationship Id="rId10" Type="http://schemas.openxmlformats.org/officeDocument/2006/relationships/tags" Target="../tags/tag82.xml" /><Relationship Id="rId11" Type="http://schemas.openxmlformats.org/officeDocument/2006/relationships/image" Target="../media/image14.png" /><Relationship Id="rId12" Type="http://schemas.openxmlformats.org/officeDocument/2006/relationships/tags" Target="../tags/tag83.xml" /><Relationship Id="rId13" Type="http://schemas.openxmlformats.org/officeDocument/2006/relationships/tags" Target="../tags/tag84.xml" /><Relationship Id="rId14" Type="http://schemas.openxmlformats.org/officeDocument/2006/relationships/image" Target="../media/image15.png" /><Relationship Id="rId15" Type="http://schemas.openxmlformats.org/officeDocument/2006/relationships/tags" Target="../tags/tag85.xml" /><Relationship Id="rId16" Type="http://schemas.openxmlformats.org/officeDocument/2006/relationships/image" Target="../media/image2.png" /><Relationship Id="rId17" Type="http://schemas.openxmlformats.org/officeDocument/2006/relationships/tags" Target="../tags/tag86.xml" /><Relationship Id="rId18" Type="http://schemas.openxmlformats.org/officeDocument/2006/relationships/slideMaster" Target="../slideMasters/slideMaster1.xml" /><Relationship Id="rId2" Type="http://schemas.openxmlformats.org/officeDocument/2006/relationships/tags" Target="../tags/tag76.xml" /><Relationship Id="rId3" Type="http://schemas.openxmlformats.org/officeDocument/2006/relationships/image" Target="../media/image4.png" /><Relationship Id="rId4" Type="http://schemas.openxmlformats.org/officeDocument/2006/relationships/tags" Target="../tags/tag77.xml" /><Relationship Id="rId5" Type="http://schemas.openxmlformats.org/officeDocument/2006/relationships/tags" Target="../tags/tag78.xml" /><Relationship Id="rId6" Type="http://schemas.openxmlformats.org/officeDocument/2006/relationships/tags" Target="../tags/tag79.xml" /><Relationship Id="rId7" Type="http://schemas.openxmlformats.org/officeDocument/2006/relationships/tags" Target="../tags/tag80.xml" /><Relationship Id="rId8" Type="http://schemas.openxmlformats.org/officeDocument/2006/relationships/image" Target="../media/image13.png" /><Relationship Id="rId9" Type="http://schemas.openxmlformats.org/officeDocument/2006/relationships/tags" Target="../tags/tag8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87.xml" /><Relationship Id="rId10" Type="http://schemas.openxmlformats.org/officeDocument/2006/relationships/slideMaster" Target="../slideMasters/slideMaster1.xml" /><Relationship Id="rId2" Type="http://schemas.openxmlformats.org/officeDocument/2006/relationships/tags" Target="../tags/tag88.xml" /><Relationship Id="rId3" Type="http://schemas.openxmlformats.org/officeDocument/2006/relationships/image" Target="../media/image4.png" /><Relationship Id="rId4" Type="http://schemas.openxmlformats.org/officeDocument/2006/relationships/tags" Target="../tags/tag89.xml" /><Relationship Id="rId5" Type="http://schemas.openxmlformats.org/officeDocument/2006/relationships/tags" Target="../tags/tag90.xml" /><Relationship Id="rId6" Type="http://schemas.openxmlformats.org/officeDocument/2006/relationships/tags" Target="../tags/tag91.xml" /><Relationship Id="rId7" Type="http://schemas.openxmlformats.org/officeDocument/2006/relationships/tags" Target="../tags/tag92.xml" /><Relationship Id="rId8" Type="http://schemas.openxmlformats.org/officeDocument/2006/relationships/image" Target="../media/image2.png" /><Relationship Id="rId9" Type="http://schemas.openxmlformats.org/officeDocument/2006/relationships/tags" Target="../tags/tag93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4.xml" /><Relationship Id="rId2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tags" Target="../tags/tag95.xml" /><Relationship Id="rId2" Type="http://schemas.openxmlformats.org/officeDocument/2006/relationships/tags" Target="../tags/tag96.xml" /><Relationship Id="rId3" Type="http://schemas.openxmlformats.org/officeDocument/2006/relationships/tags" Target="../tags/tag97.xml" /><Relationship Id="rId4" Type="http://schemas.openxmlformats.org/officeDocument/2006/relationships/tags" Target="../tags/tag98.xml" /><Relationship Id="rId5" Type="http://schemas.openxmlformats.org/officeDocument/2006/relationships/tags" Target="../tags/tag99.xml" /><Relationship Id="rId6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标题幻灯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3" name="日期占位符 3"/>
          <p:cNvSpPr>
            <a:spLocks noGrp="1"/>
          </p:cNvSpPr>
          <p:nvPr userDrawn="1">
            <p:custDataLst>
              <p:tags r:id="rId2"/>
            </p:custDataLst>
          </p:nvPr>
        </p:nvSpPr>
        <p:spPr>
          <a:xfrm>
            <a:off x="8719185" y="0"/>
            <a:ext cx="3472815" cy="3168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0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0FBDFE-C587-4B4C-A407-44438C67B59E}" type="datetime9">
              <a:rPr lang="zh-CN" altLang="en-US" sz="1400" smtClean="0">
                <a:ln w="15875"/>
                <a:gradFill>
                  <a:gsLst>
                    <a:gs pos="25000">
                      <a:srgbClr val="FFD83A"/>
                    </a:gs>
                    <a:gs pos="75000">
                      <a:srgbClr val="FFFD6D"/>
                    </a:gs>
                    <a:gs pos="0">
                      <a:srgbClr val="F8C334"/>
                    </a:gs>
                    <a:gs pos="100000">
                      <a:srgbClr val="FFFEB8"/>
                    </a:gs>
                  </a:gsLst>
                  <a:lin ang="18900000" scaled="1"/>
                </a:gradFill>
                <a:effectLst/>
              </a:rPr>
              <a:t>2026年7月27日星期一9时25分55秒</a:t>
            </a:fld>
            <a:endParaRPr lang="zh-CN" altLang="en-US" sz="1400" smtClean="0">
              <a:ln w="15875"/>
              <a:gradFill>
                <a:gsLst>
                  <a:gs pos="25000">
                    <a:srgbClr val="FFD83A"/>
                  </a:gs>
                  <a:gs pos="75000">
                    <a:srgbClr val="FFFD6D"/>
                  </a:gs>
                  <a:gs pos="0">
                    <a:srgbClr val="F8C334"/>
                  </a:gs>
                  <a:gs pos="100000">
                    <a:srgbClr val="FFFEB8"/>
                  </a:gs>
                </a:gsLst>
                <a:lin ang="18900000" scaled="1"/>
              </a:gradFill>
              <a:effectLst/>
            </a:endParaRPr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教学目标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 descr="513dfe9c9c28449c81de7d3f4655699a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0259060" y="4739005"/>
            <a:ext cx="1932940" cy="193294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>
            <a:alphaModFix amt="20000"/>
          </a:blip>
          <a:srcRect t="13756" b="30111"/>
          <a:stretch>
            <a:fillRect/>
          </a:stretch>
        </p:blipFill>
        <p:spPr>
          <a:xfrm>
            <a:off x="-1" y="-43815"/>
            <a:ext cx="12192002" cy="6857999"/>
          </a:xfrm>
          <a:prstGeom prst="rect">
            <a:avLst/>
          </a:prstGeom>
        </p:spPr>
      </p:pic>
      <p:grpSp>
        <p:nvGrpSpPr>
          <p:cNvPr id="12" name="组合 11"/>
          <p:cNvGrpSpPr/>
          <p:nvPr userDrawn="1">
            <p:custDataLst>
              <p:tags r:id="rId6"/>
            </p:custDataLst>
          </p:nvPr>
        </p:nvGrpSpPr>
        <p:grpSpPr>
          <a:xfrm>
            <a:off x="4478020" y="-887730"/>
            <a:ext cx="4537075" cy="2686050"/>
            <a:chOff x="7052" y="-1398"/>
            <a:chExt cx="7145" cy="4230"/>
          </a:xfrm>
        </p:grpSpPr>
        <p:pic>
          <p:nvPicPr>
            <p:cNvPr id="13" name="图片 12" descr="c67ac3986204442d866c335f8949a408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7"/>
            <a:stretch>
              <a:fillRect/>
            </a:stretch>
          </p:blipFill>
          <p:spPr>
            <a:xfrm>
              <a:off x="7052" y="-1398"/>
              <a:ext cx="4230" cy="4230"/>
            </a:xfrm>
            <a:prstGeom prst="rect">
              <a:avLst/>
            </a:prstGeom>
          </p:spPr>
        </p:pic>
        <p:sp>
          <p:nvSpPr>
            <p:cNvPr id="14" name="文本框 13"/>
            <p:cNvSpPr txBox="1"/>
            <p:nvPr userDrawn="1">
              <p:custDataLst>
                <p:tags r:id="rId9"/>
              </p:custDataLst>
            </p:nvPr>
          </p:nvSpPr>
          <p:spPr>
            <a:xfrm>
              <a:off x="7797" y="239"/>
              <a:ext cx="6400" cy="82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zh-CN" altLang="en-US" sz="28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学习目标</a:t>
              </a:r>
              <a:endParaRPr lang="zh-CN" altLang="en-US" sz="2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grpSp>
        <p:nvGrpSpPr>
          <p:cNvPr id="15" name="组合 13"/>
          <p:cNvGrpSpPr/>
          <p:nvPr userDrawn="1">
            <p:custDataLst>
              <p:tags r:id="rId10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16" name="图片 15"/>
            <p:cNvPicPr>
              <a:picLocks noChangeAspect="1"/>
            </p:cNvPicPr>
            <p:nvPr userDrawn="1">
              <p:custDataLst>
                <p:tags r:id="rId1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 userDrawn="1">
              <p:custDataLst>
                <p:tags r:id="rId13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18" name="图片 9"/>
            <p:cNvPicPr>
              <a:picLocks noChangeAspect="1"/>
            </p:cNvPicPr>
            <p:nvPr userDrawn="1">
              <p:custDataLst>
                <p:tags r:id="rId14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19" name="图片 10"/>
            <p:cNvPicPr>
              <a:picLocks noChangeAspect="1"/>
            </p:cNvPicPr>
            <p:nvPr userDrawn="1">
              <p:custDataLst>
                <p:tags r:id="rId15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仅标题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2" name="流程图: 可选过程 1"/>
          <p:cNvSpPr/>
          <p:nvPr userDrawn="1">
            <p:custDataLst>
              <p:tags r:id="rId2"/>
            </p:custDataLst>
          </p:nvPr>
        </p:nvSpPr>
        <p:spPr>
          <a:xfrm>
            <a:off x="5441315" y="114935"/>
            <a:ext cx="1727835" cy="431800"/>
          </a:xfrm>
          <a:prstGeom prst="flowChartAlternateProcess">
            <a:avLst/>
          </a:prstGeom>
          <a:gradFill>
            <a:gsLst>
              <a:gs pos="50410">
                <a:srgbClr val="FB9B36"/>
              </a:gs>
              <a:gs pos="0">
                <a:srgbClr val="FE564D"/>
              </a:gs>
              <a:gs pos="100000">
                <a:srgbClr val="F9CA26"/>
              </a:gs>
            </a:gsLst>
            <a:lin ang="5400000" scaled="1"/>
          </a:gra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/>
              <a:t>学习目标</a:t>
            </a:r>
            <a:endParaRPr lang="zh-CN" altLang="en-US" sz="2400" b="1"/>
          </a:p>
        </p:txBody>
      </p:sp>
      <p:pic>
        <p:nvPicPr>
          <p:cNvPr id="6" name="图片 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856"/>
          <a:stretch>
            <a:fillRect/>
          </a:stretch>
        </p:blipFill>
        <p:spPr>
          <a:xfrm>
            <a:off x="-97790" y="4173855"/>
            <a:ext cx="2082165" cy="300418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1_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 descr="bd50cfcec5b74011ae064c777db4c46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67360" y="-484505"/>
            <a:ext cx="1506220" cy="1506220"/>
          </a:xfrm>
          <a:prstGeom prst="rect">
            <a:avLst/>
          </a:prstGeom>
        </p:spPr>
      </p:pic>
      <p:pic>
        <p:nvPicPr>
          <p:cNvPr id="5" name="图片 4" descr="c576aabd75d74d21b492643eba8ecd4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7315" y="0"/>
            <a:ext cx="597535" cy="509905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>
            <p:custDataLst>
              <p:tags r:id="rId6"/>
            </p:custDataLst>
          </p:nvPr>
        </p:nvSpPr>
        <p:spPr>
          <a:xfrm>
            <a:off x="-180975" y="72390"/>
            <a:ext cx="2814320" cy="447040"/>
          </a:xfrm>
          <a:prstGeom prst="rect">
            <a:avLst/>
          </a:prstGeom>
          <a:noFill/>
        </p:spPr>
        <p:txBody>
          <a:bodyPr wrap="square" rtlCol="0" anchor="t">
            <a:no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200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黑体" panose="02010609060101010101" charset="-122"/>
                <a:ea typeface="黑体" panose="02010609060101010101" charset="-122"/>
                <a:sym typeface="+mn-ea"/>
              </a:rPr>
              <a:t>考试考法</a:t>
            </a:r>
            <a:endParaRPr lang="zh-CN" altLang="en-US" sz="2200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pic>
        <p:nvPicPr>
          <p:cNvPr id="7" name="图片 6" descr="t04ff8d5ab070a50132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 flipH="1">
            <a:off x="10603865" y="4311650"/>
            <a:ext cx="1588135" cy="2431415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空白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5" name="图片 4" descr="a11205cca81045b99198edf36327898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84150" y="-193834"/>
            <a:ext cx="1790700" cy="1790700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>
            <p:custDataLst>
              <p:tags r:id="rId4"/>
            </p:custDataLst>
          </p:nvPr>
        </p:nvSpPr>
        <p:spPr>
          <a:xfrm>
            <a:off x="-1260792" y="482918"/>
            <a:ext cx="457200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40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课堂小结</a:t>
            </a:r>
            <a:endParaRPr lang="zh-CN" altLang="en-US" sz="240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sym typeface="+mn-ea"/>
            </a:endParaRPr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标题和内容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#df=9a34a71f1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MasterShapeName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3" name="MasterShapeName"/>
          <p:cNvSpPr/>
          <p:nvPr>
            <p:custDataLst>
              <p:tags r:id="rId4"/>
            </p:custDataLst>
          </p:nvPr>
        </p:nvSpPr>
        <p:spPr>
          <a:xfrm>
            <a:off x="865632" y="12192"/>
            <a:ext cx="2438400" cy="5242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lang="en-US" sz="26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知识巩固练</a:t>
            </a:r>
            <a:endParaRPr lang="en-US" sz="2665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#df=b723d2977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MasterShapeName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3" name="MasterShapeName"/>
          <p:cNvSpPr/>
          <p:nvPr>
            <p:custDataLst>
              <p:tags r:id="rId4"/>
            </p:custDataLst>
          </p:nvPr>
        </p:nvSpPr>
        <p:spPr>
          <a:xfrm>
            <a:off x="865632" y="12192"/>
            <a:ext cx="2438400" cy="5242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lang="en-US" sz="26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情境迁移练</a:t>
            </a:r>
            <a:endParaRPr lang="en-US" sz="2665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内容#df=46832a82c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" name="MasterShapeName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64096"/>
          </a:xfrm>
          <a:prstGeom prst="rect">
            <a:avLst/>
          </a:prstGeom>
        </p:spPr>
      </p:pic>
      <p:sp>
        <p:nvSpPr>
          <p:cNvPr id="3" name="MasterShapeName"/>
          <p:cNvSpPr/>
          <p:nvPr>
            <p:custDataLst>
              <p:tags r:id="rId4"/>
            </p:custDataLst>
          </p:nvPr>
        </p:nvSpPr>
        <p:spPr>
          <a:xfrm>
            <a:off x="865632" y="12192"/>
            <a:ext cx="2438400" cy="524256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algn="l">
              <a:lnSpc>
                <a:spcPct val="100000"/>
              </a:lnSpc>
            </a:pPr>
            <a:r>
              <a:rPr lang="en-US" sz="26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物理思维练</a:t>
            </a:r>
            <a:endParaRPr lang="en-US" sz="2665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情景导入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11" name="图片 10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20000"/>
          </a:blip>
          <a:srcRect t="13756" b="30111"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  <p:grpSp>
        <p:nvGrpSpPr>
          <p:cNvPr id="10" name="组合 9"/>
          <p:cNvGrpSpPr/>
          <p:nvPr userDrawn="1">
            <p:custDataLst>
              <p:tags r:id="rId4"/>
            </p:custDataLst>
          </p:nvPr>
        </p:nvGrpSpPr>
        <p:grpSpPr>
          <a:xfrm>
            <a:off x="5225415" y="-635635"/>
            <a:ext cx="3026764" cy="1966595"/>
            <a:chOff x="-136" y="-1398"/>
            <a:chExt cx="6914" cy="4230"/>
          </a:xfrm>
        </p:grpSpPr>
        <p:pic>
          <p:nvPicPr>
            <p:cNvPr id="12" name="图片 11" descr="c67ac3986204442d866c335f8949a408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-136" y="-1398"/>
              <a:ext cx="4230" cy="423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 userDrawn="1">
              <p:custDataLst>
                <p:tags r:id="rId7"/>
              </p:custDataLst>
            </p:nvPr>
          </p:nvSpPr>
          <p:spPr>
            <a:xfrm>
              <a:off x="378" y="154"/>
              <a:ext cx="6400" cy="99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</a:bodyPr>
            <a:lstStyle/>
            <a:p>
              <a:r>
                <a:rPr lang="zh-CN" altLang="en-US" sz="24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</a:rPr>
                <a:t>情景导入</a:t>
              </a:r>
              <a:endPara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endParaRPr>
            </a:p>
          </p:txBody>
        </p:sp>
      </p:grpSp>
      <p:grpSp>
        <p:nvGrpSpPr>
          <p:cNvPr id="14" name="组合 13"/>
          <p:cNvGrpSpPr/>
          <p:nvPr userDrawn="1">
            <p:custDataLst>
              <p:tags r:id="rId8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15" name="图片 6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16" name="图片 7"/>
            <p:cNvPicPr>
              <a:picLocks noChangeAspect="1"/>
            </p:cNvPicPr>
            <p:nvPr userDrawn="1">
              <p:custDataLst>
                <p:tags r:id="rId11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17" name="图片 9"/>
            <p:cNvPicPr>
              <a:picLocks noChangeAspect="1"/>
            </p:cNvPicPr>
            <p:nvPr userDrawn="1">
              <p:custDataLst>
                <p:tags r:id="rId12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18" name="图片 10"/>
            <p:cNvPicPr>
              <a:picLocks noChangeAspect="1"/>
            </p:cNvPicPr>
            <p:nvPr userDrawn="1">
              <p:custDataLst>
                <p:tags r:id="rId13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探究新知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26" name="图片 2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>
            <a:alphaModFix amt="20000"/>
          </a:blip>
          <a:srcRect t="13756" b="30111"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  <p:grpSp>
        <p:nvGrpSpPr>
          <p:cNvPr id="27" name="组合 26"/>
          <p:cNvGrpSpPr/>
          <p:nvPr userDrawn="1">
            <p:custDataLst>
              <p:tags r:id="rId4"/>
            </p:custDataLst>
          </p:nvPr>
        </p:nvGrpSpPr>
        <p:grpSpPr>
          <a:xfrm>
            <a:off x="2578735" y="-612775"/>
            <a:ext cx="6096000" cy="1868805"/>
            <a:chOff x="4345" y="-1007"/>
            <a:chExt cx="9600" cy="2943"/>
          </a:xfrm>
        </p:grpSpPr>
        <p:pic>
          <p:nvPicPr>
            <p:cNvPr id="28" name="图片 27" descr="c67ac3986204442d866c335f8949a408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7673" y="-1007"/>
              <a:ext cx="2943" cy="2943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>
              <p:custDataLst>
                <p:tags r:id="rId7"/>
              </p:custDataLst>
            </p:nvPr>
          </p:nvSpPr>
          <p:spPr>
            <a:xfrm>
              <a:off x="4345" y="102"/>
              <a:ext cx="9600" cy="725"/>
            </a:xfrm>
            <a:prstGeom prst="rect">
              <a:avLst/>
            </a:prstGeom>
            <a:noFill/>
          </p:spPr>
          <p:txBody>
            <a:bodyPr wrap="squar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r>
                <a:rPr lang="zh-CN" altLang="en-US" sz="2400" b="1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sym typeface="+mn-ea"/>
                </a:rPr>
                <a:t>探究新知</a:t>
              </a:r>
              <a:endParaRPr lang="zh-CN" altLang="en-US" sz="24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sym typeface="+mn-ea"/>
              </a:endParaRPr>
            </a:p>
          </p:txBody>
        </p:sp>
      </p:grpSp>
      <p:grpSp>
        <p:nvGrpSpPr>
          <p:cNvPr id="30" name="组合 13"/>
          <p:cNvGrpSpPr/>
          <p:nvPr userDrawn="1">
            <p:custDataLst>
              <p:tags r:id="rId8"/>
            </p:custDataLst>
          </p:nvPr>
        </p:nvGrpSpPr>
        <p:grpSpPr>
          <a:xfrm>
            <a:off x="-16446" y="64"/>
            <a:ext cx="12121387" cy="6779133"/>
            <a:chOff x="72454" y="39434"/>
            <a:chExt cx="12121387" cy="6779133"/>
          </a:xfrm>
        </p:grpSpPr>
        <p:pic>
          <p:nvPicPr>
            <p:cNvPr id="31" name="图片 6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9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32" name="图片 7"/>
            <p:cNvPicPr>
              <a:picLocks noChangeAspect="1"/>
            </p:cNvPicPr>
            <p:nvPr userDrawn="1">
              <p:custDataLst>
                <p:tags r:id="rId11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33" name="图片 9"/>
            <p:cNvPicPr>
              <a:picLocks noChangeAspect="1"/>
            </p:cNvPicPr>
            <p:nvPr userDrawn="1">
              <p:custDataLst>
                <p:tags r:id="rId12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34" name="图片 10"/>
            <p:cNvPicPr>
              <a:picLocks noChangeAspect="1"/>
            </p:cNvPicPr>
            <p:nvPr userDrawn="1">
              <p:custDataLst>
                <p:tags r:id="rId13"/>
              </p:custDataLst>
            </p:nvPr>
          </p:nvPicPr>
          <p:blipFill>
            <a:blip r:embed="rId9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考试考发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4" name="图片 3" descr="bd50cfcec5b74011ae064c777db4c463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1397635" y="-588010"/>
            <a:ext cx="1874520" cy="1874520"/>
          </a:xfrm>
          <a:prstGeom prst="rect">
            <a:avLst/>
          </a:prstGeom>
        </p:spPr>
      </p:pic>
      <p:pic>
        <p:nvPicPr>
          <p:cNvPr id="5" name="图片 4" descr="c576aabd75d74d21b492643eba8ecd45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73150" y="0"/>
            <a:ext cx="676275" cy="577215"/>
          </a:xfrm>
          <a:prstGeom prst="rect">
            <a:avLst/>
          </a:prstGeom>
        </p:spPr>
      </p:pic>
      <p:sp>
        <p:nvSpPr>
          <p:cNvPr id="6" name="文本框 5"/>
          <p:cNvSpPr txBox="1"/>
          <p:nvPr userDrawn="1">
            <p:custDataLst>
              <p:tags r:id="rId6"/>
            </p:custDataLst>
          </p:nvPr>
        </p:nvSpPr>
        <p:spPr>
          <a:xfrm>
            <a:off x="-713105" y="11747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40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考试考法</a:t>
            </a:r>
            <a:endParaRPr lang="zh-CN" altLang="en-US" sz="240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sym typeface="+mn-ea"/>
            </a:endParaRPr>
          </a:p>
        </p:txBody>
      </p:sp>
      <p:pic>
        <p:nvPicPr>
          <p:cNvPr id="7" name="图片 6" descr="56b3135f77bc4c28a4c3e3de299fbf14"/>
          <p:cNvPicPr>
            <a:picLocks noChangeAspect="1"/>
          </p:cNvPicPr>
          <p:nvPr userDrawn="1"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869805" y="5451475"/>
            <a:ext cx="1924050" cy="904875"/>
          </a:xfrm>
          <a:prstGeom prst="rect">
            <a:avLst/>
          </a:prstGeom>
        </p:spPr>
      </p:pic>
      <p:grpSp>
        <p:nvGrpSpPr>
          <p:cNvPr id="34" name="组合 13"/>
          <p:cNvGrpSpPr/>
          <p:nvPr userDrawn="1">
            <p:custDataLst>
              <p:tags r:id="rId9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2097152" name="图片 6"/>
            <p:cNvPicPr>
              <a:picLocks noChangeAspect="1"/>
            </p:cNvPicPr>
            <p:nvPr userDrawn="1">
              <p:custDataLst>
                <p:tags r:id="rId11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2097153" name="图片 7"/>
            <p:cNvPicPr>
              <a:picLocks noChangeAspect="1"/>
            </p:cNvPicPr>
            <p:nvPr userDrawn="1">
              <p:custDataLst>
                <p:tags r:id="rId12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2097154" name="图片 9"/>
            <p:cNvPicPr>
              <a:picLocks noChangeAspect="1"/>
            </p:cNvPicPr>
            <p:nvPr userDrawn="1">
              <p:custDataLst>
                <p:tags r:id="rId13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2097155" name="图片 10"/>
            <p:cNvPicPr>
              <a:picLocks noChangeAspect="1"/>
            </p:cNvPicPr>
            <p:nvPr userDrawn="1">
              <p:custDataLst>
                <p:tags r:id="rId14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  <p:pic>
        <p:nvPicPr>
          <p:cNvPr id="26" name="图片 25"/>
          <p:cNvPicPr>
            <a:picLocks noChangeAspect="1"/>
          </p:cNvPicPr>
          <p:nvPr userDrawn="1">
            <p:custDataLst>
              <p:tags r:id="rId16"/>
            </p:custDataLst>
          </p:nvPr>
        </p:nvPicPr>
        <p:blipFill>
          <a:blip r:embed="rId15">
            <a:alphaModFix amt="20000"/>
          </a:blip>
          <a:srcRect t="13756" b="30111"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userDrawn="1">
  <p:cSld name="7_Title Slide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pic>
        <p:nvPicPr>
          <p:cNvPr id="3" name="图片 2" descr="a11205cca81045b99198edf363278985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6550" y="-308610"/>
            <a:ext cx="1905000" cy="1905000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>
            <p:custDataLst>
              <p:tags r:id="rId4"/>
            </p:custDataLst>
          </p:nvPr>
        </p:nvSpPr>
        <p:spPr>
          <a:xfrm>
            <a:off x="-1793875" y="37655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  <a:scene3d>
              <a:camera prst="orthographicFront"/>
              <a:lightRig rig="threePt" dir="t"/>
            </a:scene3d>
          </a:bodyPr>
          <a:lstStyle/>
          <a:p>
            <a:pPr algn="ctr"/>
            <a:r>
              <a:rPr lang="zh-CN" altLang="en-US" sz="2800"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sym typeface="+mn-ea"/>
              </a:rPr>
              <a:t>课堂小结</a:t>
            </a:r>
            <a:endParaRPr lang="zh-CN" altLang="en-US" sz="2800"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sym typeface="+mn-ea"/>
            </a:endParaRPr>
          </a:p>
        </p:txBody>
      </p:sp>
      <p:grpSp>
        <p:nvGrpSpPr>
          <p:cNvPr id="34" name="组合 13"/>
          <p:cNvGrpSpPr/>
          <p:nvPr userDrawn="1">
            <p:custDataLst>
              <p:tags r:id="rId5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2097152" name="图片 6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2097153" name="图片 7"/>
            <p:cNvPicPr>
              <a:picLocks noChangeAspect="1"/>
            </p:cNvPicPr>
            <p:nvPr userDrawn="1">
              <p:custDataLst>
                <p:tags r:id="rId8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2097154" name="图片 9"/>
            <p:cNvPicPr>
              <a:picLocks noChangeAspect="1"/>
            </p:cNvPicPr>
            <p:nvPr userDrawn="1">
              <p:custDataLst>
                <p:tags r:id="rId9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2097155" name="图片 10"/>
            <p:cNvPicPr>
              <a:picLocks noChangeAspect="1"/>
            </p:cNvPicPr>
            <p:nvPr userDrawn="1">
              <p:custDataLst>
                <p:tags r:id="rId10"/>
              </p:custDataLst>
            </p:nvPr>
          </p:nvPicPr>
          <p:blipFill>
            <a:blip r:embed="rId6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  <p:pic>
        <p:nvPicPr>
          <p:cNvPr id="26" name="图片 25"/>
          <p:cNvPicPr>
            <a:picLocks noChangeAspect="1"/>
          </p:cNvPicPr>
          <p:nvPr userDrawn="1">
            <p:custDataLst>
              <p:tags r:id="rId12"/>
            </p:custDataLst>
          </p:nvPr>
        </p:nvPicPr>
        <p:blipFill>
          <a:blip r:embed="rId11">
            <a:alphaModFix amt="20000"/>
          </a:blip>
          <a:srcRect t="13756" b="30111"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课后作业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34" name="组合 13"/>
          <p:cNvGrpSpPr/>
          <p:nvPr userDrawn="1">
            <p:custDataLst>
              <p:tags r:id="rId2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2097152" name="图片 6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2097153" name="图片 7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2097154" name="图片 9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2097155" name="图片 10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  <p:pic>
        <p:nvPicPr>
          <p:cNvPr id="2" name="图片 1" descr="7e842f88daed44588876949602eb7586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8461375" y="4283075"/>
            <a:ext cx="2686050" cy="2686050"/>
          </a:xfrm>
          <a:prstGeom prst="rect">
            <a:avLst/>
          </a:prstGeom>
        </p:spPr>
      </p:pic>
      <p:grpSp>
        <p:nvGrpSpPr>
          <p:cNvPr id="7" name="组合 6"/>
          <p:cNvGrpSpPr/>
          <p:nvPr userDrawn="1">
            <p:custDataLst>
              <p:tags r:id="rId10"/>
            </p:custDataLst>
          </p:nvPr>
        </p:nvGrpSpPr>
        <p:grpSpPr>
          <a:xfrm>
            <a:off x="396875" y="333375"/>
            <a:ext cx="2686050" cy="2686050"/>
            <a:chOff x="7235" y="365"/>
            <a:chExt cx="4230" cy="4230"/>
          </a:xfrm>
        </p:grpSpPr>
        <p:pic>
          <p:nvPicPr>
            <p:cNvPr id="5" name="图片 4" descr="a5078f42d5a543ec91cdce727204313c"/>
            <p:cNvPicPr>
              <a:picLocks noChangeAspect="1"/>
            </p:cNvPicPr>
            <p:nvPr userDrawn="1">
              <p:custDataLst>
                <p:tags r:id="rId12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7235" y="365"/>
              <a:ext cx="4230" cy="4230"/>
            </a:xfrm>
            <a:prstGeom prst="rect">
              <a:avLst/>
            </a:prstGeom>
          </p:spPr>
        </p:pic>
        <p:sp>
          <p:nvSpPr>
            <p:cNvPr id="6" name="矩形 5"/>
            <p:cNvSpPr/>
            <p:nvPr userDrawn="1">
              <p:custDataLst>
                <p:tags r:id="rId13"/>
              </p:custDataLst>
            </p:nvPr>
          </p:nvSpPr>
          <p:spPr>
            <a:xfrm>
              <a:off x="8476" y="1881"/>
              <a:ext cx="1568" cy="919"/>
            </a:xfrm>
            <a:prstGeom prst="rect">
              <a:avLst/>
            </a:prstGeom>
            <a:noFill/>
            <a:ln>
              <a:noFill/>
            </a:ln>
            <a:scene3d>
              <a:camera prst="obliqueBottomLeft"/>
              <a:lightRig rig="threePt" dir="t"/>
            </a:scene3d>
          </p:spPr>
          <p:txBody>
            <a:bodyPr wrap="none" rtlCol="0" anchor="t">
              <a:spAutoFit/>
              <a:scene3d>
                <a:camera prst="orthographicFront"/>
                <a:lightRig rig="threePt" dir="t"/>
              </a:scene3d>
            </a:bodyPr>
            <a:lstStyle/>
            <a:p>
              <a:pPr algn="ctr"/>
              <a:r>
                <a:rPr lang="zh-CN" altLang="en-US" sz="3200" b="1">
                  <a:ln w="15875"/>
                  <a:gradFill>
                    <a:gsLst>
                      <a:gs pos="0">
                        <a:schemeClr val="accent1">
                          <a:hueMod val="80000"/>
                        </a:schemeClr>
                      </a:gs>
                      <a:gs pos="100000">
                        <a:schemeClr val="accent1">
                          <a:alpha val="100000"/>
                        </a:schemeClr>
                      </a:gs>
                    </a:gsLst>
                    <a:lin ang="2700000" scaled="0"/>
                  </a:gradFill>
                  <a:effectLst/>
                </a:rPr>
                <a:t>作业</a:t>
              </a:r>
              <a:endParaRPr lang="zh-CN" altLang="en-US" sz="3200" b="1">
                <a:ln w="15875"/>
                <a:gradFill>
                  <a:gsLst>
                    <a:gs pos="0">
                      <a:schemeClr val="accent1">
                        <a:hueMod val="80000"/>
                      </a:schemeClr>
                    </a:gs>
                    <a:gs pos="100000">
                      <a:schemeClr val="accent1">
                        <a:alpha val="100000"/>
                      </a:schemeClr>
                    </a:gs>
                  </a:gsLst>
                  <a:lin ang="2700000" scaled="0"/>
                </a:gradFill>
                <a:effectLst/>
              </a:endParaRPr>
            </a:p>
          </p:txBody>
        </p:sp>
      </p:grpSp>
      <p:pic>
        <p:nvPicPr>
          <p:cNvPr id="8" name="图片 7" descr="3c04dd2fb4ce4f9f84977a15e9ef7e6e"/>
          <p:cNvPicPr>
            <a:picLocks noChangeAspect="1"/>
          </p:cNvPicPr>
          <p:nvPr userDrawn="1">
            <p:custDataLst>
              <p:tags r:id="rId1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612775" y="244475"/>
            <a:ext cx="2686050" cy="268605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 userDrawn="1">
            <p:custDataLst>
              <p:tags r:id="rId17"/>
            </p:custDataLst>
          </p:nvPr>
        </p:nvPicPr>
        <p:blipFill>
          <a:blip r:embed="rId16">
            <a:alphaModFix amt="20000"/>
          </a:blip>
          <a:srcRect t="13756" b="30111"/>
          <a:stretch>
            <a:fillRect/>
          </a:stretch>
        </p:blipFill>
        <p:spPr>
          <a:xfrm>
            <a:off x="-1" y="0"/>
            <a:ext cx="12192002" cy="6857999"/>
          </a:xfrm>
          <a:prstGeom prst="rect">
            <a:avLst/>
          </a:prstGeom>
        </p:spPr>
      </p:pic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填入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grpSp>
        <p:nvGrpSpPr>
          <p:cNvPr id="34" name="组合 13"/>
          <p:cNvGrpSpPr/>
          <p:nvPr userDrawn="1">
            <p:custDataLst>
              <p:tags r:id="rId2"/>
            </p:custDataLst>
          </p:nvPr>
        </p:nvGrpSpPr>
        <p:grpSpPr>
          <a:xfrm>
            <a:off x="29909" y="43244"/>
            <a:ext cx="12121387" cy="6779133"/>
            <a:chOff x="72454" y="39434"/>
            <a:chExt cx="12121387" cy="6779133"/>
          </a:xfrm>
        </p:grpSpPr>
        <p:pic>
          <p:nvPicPr>
            <p:cNvPr id="2097152" name="图片 6"/>
            <p:cNvPicPr>
              <a:picLocks noChangeAspect="1"/>
            </p:cNvPicPr>
            <p:nvPr userDrawn="1"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11249724" y="5875587"/>
              <a:ext cx="944117" cy="942980"/>
            </a:xfrm>
            <a:prstGeom prst="rect">
              <a:avLst/>
            </a:prstGeom>
          </p:spPr>
        </p:pic>
        <p:pic>
          <p:nvPicPr>
            <p:cNvPr id="2097153" name="图片 7"/>
            <p:cNvPicPr>
              <a:picLocks noChangeAspect="1"/>
            </p:cNvPicPr>
            <p:nvPr userDrawn="1">
              <p:custDataLst>
                <p:tags r:id="rId5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10800000">
              <a:off x="88964" y="39434"/>
              <a:ext cx="944117" cy="942980"/>
            </a:xfrm>
            <a:prstGeom prst="rect">
              <a:avLst/>
            </a:prstGeom>
          </p:spPr>
        </p:pic>
        <p:pic>
          <p:nvPicPr>
            <p:cNvPr id="2097154" name="图片 9"/>
            <p:cNvPicPr>
              <a:picLocks noChangeAspect="1"/>
            </p:cNvPicPr>
            <p:nvPr userDrawn="1">
              <p:custDataLst>
                <p:tags r:id="rId6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16200000">
              <a:off x="11250292" y="64768"/>
              <a:ext cx="944117" cy="942980"/>
            </a:xfrm>
            <a:prstGeom prst="rect">
              <a:avLst/>
            </a:prstGeom>
          </p:spPr>
        </p:pic>
        <p:pic>
          <p:nvPicPr>
            <p:cNvPr id="2097155" name="图片 10"/>
            <p:cNvPicPr>
              <a:picLocks noChangeAspect="1"/>
            </p:cNvPicPr>
            <p:nvPr userDrawn="1">
              <p:custDataLst>
                <p:tags r:id="rId7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5400000">
              <a:off x="71885" y="5866763"/>
              <a:ext cx="944117" cy="942980"/>
            </a:xfrm>
            <a:prstGeom prst="rect">
              <a:avLst/>
            </a:prstGeom>
          </p:spPr>
        </p:pic>
      </p:grpSp>
      <p:pic>
        <p:nvPicPr>
          <p:cNvPr id="26" name="图片 25"/>
          <p:cNvPicPr>
            <a:picLocks noChangeAspect="1"/>
          </p:cNvPicPr>
          <p:nvPr userDrawn="1">
            <p:custDataLst>
              <p:tags r:id="rId9"/>
            </p:custDataLst>
          </p:nvPr>
        </p:nvPicPr>
        <p:blipFill>
          <a:blip r:embed="rId8">
            <a:alphaModFix amt="20000"/>
          </a:blip>
          <a:srcRect t="13756" b="30111"/>
          <a:stretch>
            <a:fillRect/>
          </a:stretch>
        </p:blipFill>
        <p:spPr>
          <a:xfrm>
            <a:off x="29844" y="-43815"/>
            <a:ext cx="12192002" cy="6857999"/>
          </a:xfrm>
          <a:prstGeom prst="rect">
            <a:avLst/>
          </a:prstGeom>
        </p:spPr>
      </p:pic>
    </p:spTree>
  </p:cSld>
  <p:clrMapOvr>
    <a:masterClrMapping/>
  </p:clrMapOvr>
  <p:transition spd="slow">
    <p:random/>
  </p:transition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自定义版式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>
  <p:cSld name="当堂训练">
    <p:spTree>
      <p:nvGrpSpPr>
        <p:cNvPr id="1" name=""/>
        <p:cNvGrpSpPr/>
        <p:nvPr>
          <p:custDataLst>
            <p:tags r:id="rId1"/>
          </p:custDataLst>
        </p:nvPr>
      </p:nvGrpSpPr>
      <p:grpSpPr>
        <a:xfrm>
          <a:off x="0" y="0"/>
          <a:ext cx="0" cy="0"/>
        </a:xfrm>
      </p:grpSpPr>
      <p:sp>
        <p:nvSpPr>
          <p:cNvPr id="9" name="文本框 11"/>
          <p:cNvSpPr txBox="1"/>
          <p:nvPr userDrawn="1">
            <p:custDataLst>
              <p:tags r:id="rId2"/>
            </p:custDataLst>
          </p:nvPr>
        </p:nvSpPr>
        <p:spPr>
          <a:xfrm>
            <a:off x="1104053" y="172308"/>
            <a:ext cx="2140373" cy="6661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735" smtClean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当堂训练</a:t>
            </a:r>
            <a:endParaRPr lang="zh-CN" altLang="en-US" sz="3735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菱形 9"/>
          <p:cNvSpPr/>
          <p:nvPr userDrawn="1">
            <p:custDataLst>
              <p:tags r:id="rId3"/>
            </p:custDataLst>
          </p:nvPr>
        </p:nvSpPr>
        <p:spPr>
          <a:xfrm>
            <a:off x="521549" y="339277"/>
            <a:ext cx="480000" cy="480000"/>
          </a:xfrm>
          <a:prstGeom prst="diamond">
            <a:avLst/>
          </a:prstGeom>
          <a:solidFill>
            <a:srgbClr val="009F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2400">
              <a:ln>
                <a:solidFill>
                  <a:srgbClr val="E6A774"/>
                </a:solidFill>
              </a:ln>
              <a:solidFill>
                <a:srgbClr val="E6A774"/>
              </a:solidFill>
            </a:endParaRPr>
          </a:p>
        </p:txBody>
      </p:sp>
      <p:cxnSp>
        <p:nvCxnSpPr>
          <p:cNvPr id="11" name="直接连接符 10"/>
          <p:cNvCxnSpPr/>
          <p:nvPr userDrawn="1">
            <p:custDataLst>
              <p:tags r:id="rId4"/>
            </p:custDataLst>
          </p:nvPr>
        </p:nvCxnSpPr>
        <p:spPr>
          <a:xfrm>
            <a:off x="518160" y="865293"/>
            <a:ext cx="2726267" cy="0"/>
          </a:xfrm>
          <a:prstGeom prst="line">
            <a:avLst/>
          </a:prstGeom>
          <a:ln w="25400">
            <a:solidFill>
              <a:srgbClr val="009F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 userDrawn="1">
            <p:custDataLst>
              <p:tags r:id="rId5"/>
            </p:custDataLst>
          </p:nvPr>
        </p:nvCxnSpPr>
        <p:spPr>
          <a:xfrm>
            <a:off x="0" y="1124373"/>
            <a:ext cx="12192000" cy="0"/>
          </a:xfrm>
          <a:prstGeom prst="line">
            <a:avLst/>
          </a:prstGeom>
          <a:ln w="44450">
            <a:solidFill>
              <a:srgbClr val="E0F1E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tags" Target="../tags/tag100.xml" /><Relationship Id="rId19" Type="http://schemas.openxmlformats.org/officeDocument/2006/relationships/tags" Target="../tags/tag101.xml" /><Relationship Id="rId2" Type="http://schemas.openxmlformats.org/officeDocument/2006/relationships/slideLayout" Target="../slideLayouts/slideLayout2.xml" /><Relationship Id="rId20" Type="http://schemas.openxmlformats.org/officeDocument/2006/relationships/tags" Target="../tags/tag102.xml" /><Relationship Id="rId21" Type="http://schemas.openxmlformats.org/officeDocument/2006/relationships/image" Target="../media/image16.png" /><Relationship Id="rId22" Type="http://schemas.openxmlformats.org/officeDocument/2006/relationships/tags" Target="../tags/tag103.xml" /><Relationship Id="rId23" Type="http://schemas.openxmlformats.org/officeDocument/2006/relationships/image" Target="../media/image17.png" /><Relationship Id="rId24" Type="http://schemas.openxmlformats.org/officeDocument/2006/relationships/tags" Target="../tags/tag104.xml" /><Relationship Id="rId25" Type="http://schemas.openxmlformats.org/officeDocument/2006/relationships/tags" Target="../tags/tag105.xml" /><Relationship Id="rId26" Type="http://schemas.openxmlformats.org/officeDocument/2006/relationships/tags" Target="../tags/tag106.xml" /><Relationship Id="rId27" Type="http://schemas.openxmlformats.org/officeDocument/2006/relationships/tags" Target="../tags/tag107.xml" /><Relationship Id="rId28" Type="http://schemas.openxmlformats.org/officeDocument/2006/relationships/image" Target="file:///D:\qq&#25991;&#20214;\712321467\Image\C2C\Image2\%7b75232B38-A165-1FB7-499C-2E1C792CACB5%7d.png" TargetMode="External" /><Relationship Id="rId29" Type="http://schemas.openxmlformats.org/officeDocument/2006/relationships/image" Target="../media/image18.png" /><Relationship Id="rId3" Type="http://schemas.openxmlformats.org/officeDocument/2006/relationships/slideLayout" Target="../slideLayouts/slideLayout3.xml" /><Relationship Id="rId30" Type="http://schemas.openxmlformats.org/officeDocument/2006/relationships/tags" Target="../tags/tag108.xml" /><Relationship Id="rId31" Type="http://schemas.openxmlformats.org/officeDocument/2006/relationships/theme" Target="../theme/theme1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>
          <p:custDataLst>
            <p:tags r:id="rId18"/>
          </p:custDataLst>
        </p:nvPr>
      </p:nvGrpSpPr>
      <p:grpSpPr>
        <a:xfrm>
          <a:off x="0" y="0"/>
          <a:ext cx="0" cy="0"/>
        </a:xfrm>
      </p:grpSpPr>
      <p:grpSp>
        <p:nvGrpSpPr>
          <p:cNvPr id="7" name="组合 6"/>
          <p:cNvGrpSpPr/>
          <p:nvPr userDrawn="1">
            <p:custDataLst>
              <p:tags r:id="rId19"/>
            </p:custDataLst>
          </p:nvPr>
        </p:nvGrpSpPr>
        <p:grpSpPr>
          <a:xfrm>
            <a:off x="0" y="0"/>
            <a:ext cx="12192000" cy="6883976"/>
            <a:chExt cx="12192000" cy="6883976"/>
          </a:xfrm>
        </p:grpSpPr>
        <p:sp>
          <p:nvSpPr>
            <p:cNvPr id="8" name="矩形 7"/>
            <p:cNvSpPr/>
            <p:nvPr>
              <p:custDataLst>
                <p:tags r:id="rId20"/>
              </p:custData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E0663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MiSans" panose="00000500000000000000" pitchFamily="2" charset="-122"/>
                <a:ea typeface="MiSans" panose="00000500000000000000" pitchFamily="2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" y="0"/>
              <a:ext cx="12191779" cy="6858000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23"/>
            <a:stretch>
              <a:fillRect/>
            </a:stretch>
          </p:blipFill>
          <p:spPr>
            <a:xfrm>
              <a:off x="0" y="3092264"/>
              <a:ext cx="12192000" cy="3791712"/>
            </a:xfrm>
            <a:prstGeom prst="rect">
              <a:avLst/>
            </a:prstGeom>
          </p:spPr>
        </p:pic>
        <p:sp>
          <p:nvSpPr>
            <p:cNvPr id="11" name="任意多边形: 形状 10"/>
            <p:cNvSpPr/>
            <p:nvPr>
              <p:custDataLst>
                <p:tags r:id="rId25"/>
              </p:custDataLst>
            </p:nvPr>
          </p:nvSpPr>
          <p:spPr>
            <a:xfrm>
              <a:off x="3565003" y="0"/>
              <a:ext cx="4085863" cy="1006997"/>
            </a:xfrm>
            <a:custGeom>
              <a:gdLst>
                <a:gd name="connsiteX0" fmla="*/ 653969 w 4085863"/>
                <a:gd name="connsiteY0" fmla="*/ 0 h 1006997"/>
                <a:gd name="connsiteX1" fmla="*/ 3957684 w 4085863"/>
                <a:gd name="connsiteY1" fmla="*/ 0 h 1006997"/>
                <a:gd name="connsiteX2" fmla="*/ 4085863 w 4085863"/>
                <a:gd name="connsiteY2" fmla="*/ 266218 h 1006997"/>
                <a:gd name="connsiteX3" fmla="*/ 3565002 w 4085863"/>
                <a:gd name="connsiteY3" fmla="*/ 844952 h 1006997"/>
                <a:gd name="connsiteX4" fmla="*/ 1539432 w 4085863"/>
                <a:gd name="connsiteY4" fmla="*/ 1006997 h 1006997"/>
                <a:gd name="connsiteX5" fmla="*/ 0 w 4085863"/>
                <a:gd name="connsiteY5" fmla="*/ 578734 h 1006997"/>
                <a:gd name="connsiteX6" fmla="*/ 254643 w 4085863"/>
                <a:gd name="connsiteY6" fmla="*/ 266218 h 1006997"/>
                <a:gd name="connsiteX7" fmla="*/ 601883 w 4085863"/>
                <a:gd name="connsiteY7" fmla="*/ 69448 h 100699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85863" h="1006997">
                  <a:moveTo>
                    <a:pt x="653969" y="0"/>
                  </a:moveTo>
                  <a:lnTo>
                    <a:pt x="3957684" y="0"/>
                  </a:lnTo>
                  <a:lnTo>
                    <a:pt x="4085863" y="266218"/>
                  </a:lnTo>
                  <a:lnTo>
                    <a:pt x="3565002" y="844952"/>
                  </a:lnTo>
                  <a:lnTo>
                    <a:pt x="1539432" y="1006997"/>
                  </a:lnTo>
                  <a:lnTo>
                    <a:pt x="0" y="578734"/>
                  </a:lnTo>
                  <a:lnTo>
                    <a:pt x="254643" y="266218"/>
                  </a:lnTo>
                  <a:lnTo>
                    <a:pt x="601883" y="69448"/>
                  </a:lnTo>
                  <a:close/>
                </a:path>
              </a:pathLst>
            </a:custGeom>
            <a:solidFill>
              <a:srgbClr val="E066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MiSans" panose="00000500000000000000" pitchFamily="2" charset="-122"/>
                <a:ea typeface="MiSans" panose="00000500000000000000" pitchFamily="2" charset="-122"/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>
              <p:custDataLst>
                <p:tags r:id="rId26"/>
              </p:custDataLst>
            </p:nvPr>
          </p:nvPicPr>
          <p:blipFill>
            <a:blip r:embed="rId23"/>
            <a:srcRect t="21743" b="21585"/>
            <a:stretch>
              <a:fillRect/>
            </a:stretch>
          </p:blipFill>
          <p:spPr>
            <a:xfrm>
              <a:off x="0" y="1097280"/>
              <a:ext cx="12192000" cy="4968240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>
              <p:custDataLst>
                <p:tags r:id="rId27"/>
              </p:custDataLst>
            </p:nvPr>
          </p:nvPicPr>
          <p:blipFill>
            <a:blip r:embed="rId23"/>
            <a:srcRect b="78257"/>
            <a:stretch>
              <a:fillRect/>
            </a:stretch>
          </p:blipFill>
          <p:spPr>
            <a:xfrm>
              <a:off x="0" y="319164"/>
              <a:ext cx="12192000" cy="824416"/>
            </a:xfrm>
            <a:prstGeom prst="rect">
              <a:avLst/>
            </a:prstGeom>
          </p:spPr>
        </p:pic>
      </p:grpSp>
      <p:pic>
        <p:nvPicPr>
          <p:cNvPr id="14" name="图片 1073743875" descr="学科网 zxxk.com" title="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 r:link="rId28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tags" Target="../tags/tag126.xml" /><Relationship Id="rId11" Type="http://schemas.openxmlformats.org/officeDocument/2006/relationships/tags" Target="../tags/tag127.xml" /><Relationship Id="rId12" Type="http://schemas.openxmlformats.org/officeDocument/2006/relationships/image" Target="../media/image21.png" /><Relationship Id="rId13" Type="http://schemas.openxmlformats.org/officeDocument/2006/relationships/tags" Target="../tags/tag128.xml" /><Relationship Id="rId14" Type="http://schemas.openxmlformats.org/officeDocument/2006/relationships/image" Target="../media/image22.png" /><Relationship Id="rId15" Type="http://schemas.openxmlformats.org/officeDocument/2006/relationships/tags" Target="../tags/tag129.xml" /><Relationship Id="rId16" Type="http://schemas.openxmlformats.org/officeDocument/2006/relationships/image" Target="../media/image23.png" /><Relationship Id="rId17" Type="http://schemas.openxmlformats.org/officeDocument/2006/relationships/tags" Target="../tags/tag130.xml" /><Relationship Id="rId18" Type="http://schemas.openxmlformats.org/officeDocument/2006/relationships/tags" Target="../tags/tag131.xml" /><Relationship Id="rId19" Type="http://schemas.openxmlformats.org/officeDocument/2006/relationships/tags" Target="../tags/tag132.xml" /><Relationship Id="rId2" Type="http://schemas.openxmlformats.org/officeDocument/2006/relationships/tags" Target="../tags/tag121.xml" /><Relationship Id="rId20" Type="http://schemas.openxmlformats.org/officeDocument/2006/relationships/tags" Target="../tags/tag133.xml" /><Relationship Id="rId21" Type="http://schemas.openxmlformats.org/officeDocument/2006/relationships/tags" Target="../tags/tag134.xml" /><Relationship Id="rId22" Type="http://schemas.openxmlformats.org/officeDocument/2006/relationships/tags" Target="../tags/tag135.xml" /><Relationship Id="rId23" Type="http://schemas.openxmlformats.org/officeDocument/2006/relationships/tags" Target="../tags/tag136.xml" /><Relationship Id="rId24" Type="http://schemas.openxmlformats.org/officeDocument/2006/relationships/image" Target="../media/image24.gif" /><Relationship Id="rId25" Type="http://schemas.openxmlformats.org/officeDocument/2006/relationships/tags" Target="../tags/tag137.xml" /><Relationship Id="rId26" Type="http://schemas.openxmlformats.org/officeDocument/2006/relationships/image" Target="../media/image25.png" /><Relationship Id="rId27" Type="http://schemas.openxmlformats.org/officeDocument/2006/relationships/tags" Target="../tags/tag138.xml" /><Relationship Id="rId28" Type="http://schemas.openxmlformats.org/officeDocument/2006/relationships/tags" Target="../tags/tag139.xml" /><Relationship Id="rId29" Type="http://schemas.openxmlformats.org/officeDocument/2006/relationships/tags" Target="../tags/tag140.xml" /><Relationship Id="rId3" Type="http://schemas.openxmlformats.org/officeDocument/2006/relationships/tags" Target="../tags/tag122.xml" /><Relationship Id="rId30" Type="http://schemas.openxmlformats.org/officeDocument/2006/relationships/image" Target="../media/image26.png" /><Relationship Id="rId31" Type="http://schemas.openxmlformats.org/officeDocument/2006/relationships/tags" Target="../tags/tag141.xml" /><Relationship Id="rId32" Type="http://schemas.openxmlformats.org/officeDocument/2006/relationships/image" Target="../media/image27.png" /><Relationship Id="rId33" Type="http://schemas.openxmlformats.org/officeDocument/2006/relationships/tags" Target="../tags/tag142.xml" /><Relationship Id="rId34" Type="http://schemas.openxmlformats.org/officeDocument/2006/relationships/tags" Target="../tags/tag143.xml" /><Relationship Id="rId4" Type="http://schemas.openxmlformats.org/officeDocument/2006/relationships/image" Target="../media/image16.png" /><Relationship Id="rId5" Type="http://schemas.openxmlformats.org/officeDocument/2006/relationships/tags" Target="../tags/tag123.xml" /><Relationship Id="rId6" Type="http://schemas.openxmlformats.org/officeDocument/2006/relationships/tags" Target="../tags/tag124.xml" /><Relationship Id="rId7" Type="http://schemas.openxmlformats.org/officeDocument/2006/relationships/image" Target="../media/image19.png" /><Relationship Id="rId8" Type="http://schemas.microsoft.com/office/2007/relationships/hdphoto" Target="../media/image20.wdp" /><Relationship Id="rId9" Type="http://schemas.openxmlformats.org/officeDocument/2006/relationships/tags" Target="../tags/tag125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10" Type="http://schemas.openxmlformats.org/officeDocument/2006/relationships/tags" Target="../tags/tag154.xml" /><Relationship Id="rId11" Type="http://schemas.openxmlformats.org/officeDocument/2006/relationships/tags" Target="../tags/tag155.xml" /><Relationship Id="rId12" Type="http://schemas.openxmlformats.org/officeDocument/2006/relationships/tags" Target="../tags/tag156.xml" /><Relationship Id="rId2" Type="http://schemas.openxmlformats.org/officeDocument/2006/relationships/notesSlide" Target="../notesSlides/notesSlide1.xml" /><Relationship Id="rId3" Type="http://schemas.openxmlformats.org/officeDocument/2006/relationships/tags" Target="../tags/tag148.xml" /><Relationship Id="rId4" Type="http://schemas.openxmlformats.org/officeDocument/2006/relationships/tags" Target="../tags/tag149.xml" /><Relationship Id="rId5" Type="http://schemas.openxmlformats.org/officeDocument/2006/relationships/image" Target="../media/image28.png" /><Relationship Id="rId6" Type="http://schemas.openxmlformats.org/officeDocument/2006/relationships/tags" Target="../tags/tag150.xml" /><Relationship Id="rId7" Type="http://schemas.openxmlformats.org/officeDocument/2006/relationships/tags" Target="../tags/tag151.xml" /><Relationship Id="rId8" Type="http://schemas.openxmlformats.org/officeDocument/2006/relationships/tags" Target="../tags/tag152.xml" /><Relationship Id="rId9" Type="http://schemas.openxmlformats.org/officeDocument/2006/relationships/tags" Target="../tags/tag153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162.xml" /><Relationship Id="rId11" Type="http://schemas.openxmlformats.org/officeDocument/2006/relationships/image" Target="../media/image32.png" /><Relationship Id="rId12" Type="http://schemas.openxmlformats.org/officeDocument/2006/relationships/tags" Target="../tags/tag163.xml" /><Relationship Id="rId13" Type="http://schemas.openxmlformats.org/officeDocument/2006/relationships/tags" Target="../tags/tag164.xml" /><Relationship Id="rId14" Type="http://schemas.openxmlformats.org/officeDocument/2006/relationships/image" Target="../media/image33.png" /><Relationship Id="rId15" Type="http://schemas.openxmlformats.org/officeDocument/2006/relationships/tags" Target="../tags/tag165.xml" /><Relationship Id="rId16" Type="http://schemas.openxmlformats.org/officeDocument/2006/relationships/tags" Target="../tags/tag166.xml" /><Relationship Id="rId17" Type="http://schemas.openxmlformats.org/officeDocument/2006/relationships/tags" Target="../tags/tag167.xml" /><Relationship Id="rId18" Type="http://schemas.openxmlformats.org/officeDocument/2006/relationships/tags" Target="../tags/tag168.xml" /><Relationship Id="rId19" Type="http://schemas.openxmlformats.org/officeDocument/2006/relationships/tags" Target="../tags/tag169.xml" /><Relationship Id="rId2" Type="http://schemas.openxmlformats.org/officeDocument/2006/relationships/tags" Target="../tags/tag157.xml" /><Relationship Id="rId20" Type="http://schemas.openxmlformats.org/officeDocument/2006/relationships/tags" Target="../tags/tag170.xml" /><Relationship Id="rId21" Type="http://schemas.openxmlformats.org/officeDocument/2006/relationships/tags" Target="../tags/tag171.xml" /><Relationship Id="rId22" Type="http://schemas.openxmlformats.org/officeDocument/2006/relationships/tags" Target="../tags/tag172.xml" /><Relationship Id="rId23" Type="http://schemas.openxmlformats.org/officeDocument/2006/relationships/tags" Target="../tags/tag173.xml" /><Relationship Id="rId24" Type="http://schemas.openxmlformats.org/officeDocument/2006/relationships/tags" Target="../tags/tag174.xml" /><Relationship Id="rId25" Type="http://schemas.openxmlformats.org/officeDocument/2006/relationships/tags" Target="../tags/tag175.xml" /><Relationship Id="rId3" Type="http://schemas.openxmlformats.org/officeDocument/2006/relationships/tags" Target="../tags/tag158.xml" /><Relationship Id="rId4" Type="http://schemas.openxmlformats.org/officeDocument/2006/relationships/image" Target="../media/image29.png" /><Relationship Id="rId5" Type="http://schemas.openxmlformats.org/officeDocument/2006/relationships/tags" Target="../tags/tag159.xml" /><Relationship Id="rId6" Type="http://schemas.openxmlformats.org/officeDocument/2006/relationships/image" Target="../media/image30.png" /><Relationship Id="rId7" Type="http://schemas.openxmlformats.org/officeDocument/2006/relationships/tags" Target="../tags/tag160.xml" /><Relationship Id="rId8" Type="http://schemas.openxmlformats.org/officeDocument/2006/relationships/tags" Target="../tags/tag161.xml" /><Relationship Id="rId9" Type="http://schemas.openxmlformats.org/officeDocument/2006/relationships/image" Target="../media/image31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181.xml" /><Relationship Id="rId11" Type="http://schemas.openxmlformats.org/officeDocument/2006/relationships/image" Target="../media/image31.png" /><Relationship Id="rId12" Type="http://schemas.openxmlformats.org/officeDocument/2006/relationships/tags" Target="../tags/tag182.xml" /><Relationship Id="rId13" Type="http://schemas.openxmlformats.org/officeDocument/2006/relationships/image" Target="../media/image32.png" /><Relationship Id="rId14" Type="http://schemas.openxmlformats.org/officeDocument/2006/relationships/tags" Target="../tags/tag183.xml" /><Relationship Id="rId15" Type="http://schemas.openxmlformats.org/officeDocument/2006/relationships/image" Target="../media/image34.png" /><Relationship Id="rId16" Type="http://schemas.openxmlformats.org/officeDocument/2006/relationships/tags" Target="../tags/tag184.xml" /><Relationship Id="rId17" Type="http://schemas.openxmlformats.org/officeDocument/2006/relationships/image" Target="../media/image35.png" /><Relationship Id="rId18" Type="http://schemas.openxmlformats.org/officeDocument/2006/relationships/tags" Target="../tags/tag185.xml" /><Relationship Id="rId19" Type="http://schemas.openxmlformats.org/officeDocument/2006/relationships/tags" Target="../tags/tag186.xml" /><Relationship Id="rId2" Type="http://schemas.openxmlformats.org/officeDocument/2006/relationships/tags" Target="../tags/tag176.xml" /><Relationship Id="rId20" Type="http://schemas.openxmlformats.org/officeDocument/2006/relationships/image" Target="../media/image36.jpeg" /><Relationship Id="rId21" Type="http://schemas.openxmlformats.org/officeDocument/2006/relationships/tags" Target="../tags/tag187.xml" /><Relationship Id="rId22" Type="http://schemas.openxmlformats.org/officeDocument/2006/relationships/tags" Target="../tags/tag188.xml" /><Relationship Id="rId23" Type="http://schemas.openxmlformats.org/officeDocument/2006/relationships/tags" Target="../tags/tag189.xml" /><Relationship Id="rId24" Type="http://schemas.openxmlformats.org/officeDocument/2006/relationships/tags" Target="../tags/tag190.xml" /><Relationship Id="rId3" Type="http://schemas.openxmlformats.org/officeDocument/2006/relationships/image" Target="../media/image29.png" /><Relationship Id="rId4" Type="http://schemas.openxmlformats.org/officeDocument/2006/relationships/tags" Target="../tags/tag177.xml" /><Relationship Id="rId5" Type="http://schemas.openxmlformats.org/officeDocument/2006/relationships/tags" Target="../tags/tag178.xml" /><Relationship Id="rId6" Type="http://schemas.openxmlformats.org/officeDocument/2006/relationships/image" Target="../media/image33.png" /><Relationship Id="rId7" Type="http://schemas.openxmlformats.org/officeDocument/2006/relationships/tags" Target="../tags/tag179.xml" /><Relationship Id="rId8" Type="http://schemas.openxmlformats.org/officeDocument/2006/relationships/image" Target="../media/image30.png" /><Relationship Id="rId9" Type="http://schemas.openxmlformats.org/officeDocument/2006/relationships/tags" Target="../tags/tag180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191.xml" /><Relationship Id="rId3" Type="http://schemas.openxmlformats.org/officeDocument/2006/relationships/tags" Target="../tags/tag192.xml" /><Relationship Id="rId4" Type="http://schemas.openxmlformats.org/officeDocument/2006/relationships/tags" Target="../tags/tag193.xml" /><Relationship Id="rId5" Type="http://schemas.openxmlformats.org/officeDocument/2006/relationships/tags" Target="../tags/tag194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202.xml" /><Relationship Id="rId2" Type="http://schemas.openxmlformats.org/officeDocument/2006/relationships/tags" Target="../tags/tag195.xml" /><Relationship Id="rId3" Type="http://schemas.openxmlformats.org/officeDocument/2006/relationships/tags" Target="../tags/tag196.xml" /><Relationship Id="rId4" Type="http://schemas.openxmlformats.org/officeDocument/2006/relationships/tags" Target="../tags/tag197.xml" /><Relationship Id="rId5" Type="http://schemas.openxmlformats.org/officeDocument/2006/relationships/image" Target="../media/image37.png" /><Relationship Id="rId6" Type="http://schemas.openxmlformats.org/officeDocument/2006/relationships/tags" Target="../tags/tag198.xml" /><Relationship Id="rId7" Type="http://schemas.openxmlformats.org/officeDocument/2006/relationships/tags" Target="../tags/tag199.xml" /><Relationship Id="rId8" Type="http://schemas.openxmlformats.org/officeDocument/2006/relationships/tags" Target="../tags/tag200.xml" /><Relationship Id="rId9" Type="http://schemas.openxmlformats.org/officeDocument/2006/relationships/tags" Target="../tags/tag201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208.xml" /><Relationship Id="rId11" Type="http://schemas.openxmlformats.org/officeDocument/2006/relationships/tags" Target="../tags/tag209.xml" /><Relationship Id="rId12" Type="http://schemas.openxmlformats.org/officeDocument/2006/relationships/image" Target="../media/image41.png" /><Relationship Id="rId13" Type="http://schemas.openxmlformats.org/officeDocument/2006/relationships/tags" Target="../tags/tag210.xml" /><Relationship Id="rId14" Type="http://schemas.openxmlformats.org/officeDocument/2006/relationships/image" Target="../media/image42.png" /><Relationship Id="rId15" Type="http://schemas.openxmlformats.org/officeDocument/2006/relationships/tags" Target="../tags/tag211.xml" /><Relationship Id="rId16" Type="http://schemas.openxmlformats.org/officeDocument/2006/relationships/image" Target="../media/image43.png" /><Relationship Id="rId17" Type="http://schemas.openxmlformats.org/officeDocument/2006/relationships/tags" Target="../tags/tag212.xml" /><Relationship Id="rId18" Type="http://schemas.openxmlformats.org/officeDocument/2006/relationships/tags" Target="../tags/tag213.xml" /><Relationship Id="rId19" Type="http://schemas.openxmlformats.org/officeDocument/2006/relationships/tags" Target="../tags/tag214.xml" /><Relationship Id="rId2" Type="http://schemas.openxmlformats.org/officeDocument/2006/relationships/tags" Target="../tags/tag203.xml" /><Relationship Id="rId20" Type="http://schemas.openxmlformats.org/officeDocument/2006/relationships/tags" Target="../tags/tag215.xml" /><Relationship Id="rId21" Type="http://schemas.openxmlformats.org/officeDocument/2006/relationships/image" Target="../media/image44.png" /><Relationship Id="rId22" Type="http://schemas.openxmlformats.org/officeDocument/2006/relationships/tags" Target="../tags/tag216.xml" /><Relationship Id="rId23" Type="http://schemas.openxmlformats.org/officeDocument/2006/relationships/tags" Target="../tags/tag217.xml" /><Relationship Id="rId3" Type="http://schemas.openxmlformats.org/officeDocument/2006/relationships/tags" Target="../tags/tag204.xml" /><Relationship Id="rId4" Type="http://schemas.openxmlformats.org/officeDocument/2006/relationships/image" Target="../media/image38.png" /><Relationship Id="rId5" Type="http://schemas.openxmlformats.org/officeDocument/2006/relationships/tags" Target="../tags/tag205.xml" /><Relationship Id="rId6" Type="http://schemas.openxmlformats.org/officeDocument/2006/relationships/image" Target="../media/image39.png" /><Relationship Id="rId7" Type="http://schemas.openxmlformats.org/officeDocument/2006/relationships/tags" Target="../tags/tag206.xml" /><Relationship Id="rId8" Type="http://schemas.openxmlformats.org/officeDocument/2006/relationships/image" Target="../media/image40.png" /><Relationship Id="rId9" Type="http://schemas.openxmlformats.org/officeDocument/2006/relationships/tags" Target="../tags/tag20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218.xml" /><Relationship Id="rId3" Type="http://schemas.openxmlformats.org/officeDocument/2006/relationships/tags" Target="../tags/tag219.xml" /><Relationship Id="rId4" Type="http://schemas.openxmlformats.org/officeDocument/2006/relationships/image" Target="../media/image45.jpeg" /><Relationship Id="rId5" Type="http://schemas.openxmlformats.org/officeDocument/2006/relationships/tags" Target="../tags/tag220.xml" /><Relationship Id="rId6" Type="http://schemas.openxmlformats.org/officeDocument/2006/relationships/tags" Target="../tags/tag221.xml" /><Relationship Id="rId7" Type="http://schemas.openxmlformats.org/officeDocument/2006/relationships/tags" Target="../tags/tag222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223.xml" /><Relationship Id="rId3" Type="http://schemas.openxmlformats.org/officeDocument/2006/relationships/tags" Target="../tags/tag224.xml" /><Relationship Id="rId4" Type="http://schemas.openxmlformats.org/officeDocument/2006/relationships/image" Target="../media/image46.png" /><Relationship Id="rId5" Type="http://schemas.openxmlformats.org/officeDocument/2006/relationships/tags" Target="../tags/tag225.xml" /><Relationship Id="rId6" Type="http://schemas.openxmlformats.org/officeDocument/2006/relationships/video" Target="../media/media1.wmv" /><Relationship Id="rId7" Type="http://schemas.microsoft.com/office/2007/relationships/media" Target="../media/media1.wmv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236.xml" /><Relationship Id="rId11" Type="http://schemas.openxmlformats.org/officeDocument/2006/relationships/tags" Target="../tags/tag237.xml" /><Relationship Id="rId12" Type="http://schemas.openxmlformats.org/officeDocument/2006/relationships/image" Target="../media/image48.png" /><Relationship Id="rId13" Type="http://schemas.openxmlformats.org/officeDocument/2006/relationships/tags" Target="../tags/tag238.xml" /><Relationship Id="rId14" Type="http://schemas.openxmlformats.org/officeDocument/2006/relationships/tags" Target="../tags/tag239.xml" /><Relationship Id="rId2" Type="http://schemas.openxmlformats.org/officeDocument/2006/relationships/notesSlide" Target="../notesSlides/notesSlide2.xml" /><Relationship Id="rId3" Type="http://schemas.openxmlformats.org/officeDocument/2006/relationships/tags" Target="../tags/tag230.xml" /><Relationship Id="rId4" Type="http://schemas.openxmlformats.org/officeDocument/2006/relationships/tags" Target="../tags/tag231.xml" /><Relationship Id="rId5" Type="http://schemas.openxmlformats.org/officeDocument/2006/relationships/tags" Target="../tags/tag232.xml" /><Relationship Id="rId6" Type="http://schemas.openxmlformats.org/officeDocument/2006/relationships/tags" Target="../tags/tag233.xml" /><Relationship Id="rId7" Type="http://schemas.openxmlformats.org/officeDocument/2006/relationships/tags" Target="../tags/tag234.xml" /><Relationship Id="rId8" Type="http://schemas.openxmlformats.org/officeDocument/2006/relationships/image" Target="../media/image47.jpeg" /><Relationship Id="rId9" Type="http://schemas.openxmlformats.org/officeDocument/2006/relationships/tags" Target="../tags/tag235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240.xml" /><Relationship Id="rId3" Type="http://schemas.openxmlformats.org/officeDocument/2006/relationships/image" Target="../media/image49.jpeg" /><Relationship Id="rId4" Type="http://schemas.openxmlformats.org/officeDocument/2006/relationships/tags" Target="../tags/tag241.xml" /><Relationship Id="rId5" Type="http://schemas.openxmlformats.org/officeDocument/2006/relationships/tags" Target="../tags/tag242.xml" /><Relationship Id="rId6" Type="http://schemas.openxmlformats.org/officeDocument/2006/relationships/tags" Target="../tags/tag243.xml" /><Relationship Id="rId7" Type="http://schemas.openxmlformats.org/officeDocument/2006/relationships/tags" Target="../tags/tag244.xml" /><Relationship Id="rId8" Type="http://schemas.openxmlformats.org/officeDocument/2006/relationships/tags" Target="../tags/tag245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image" Target="../media/image52.png" /><Relationship Id="rId11" Type="http://schemas.openxmlformats.org/officeDocument/2006/relationships/tags" Target="../tags/tag252.xml" /><Relationship Id="rId12" Type="http://schemas.openxmlformats.org/officeDocument/2006/relationships/tags" Target="../tags/tag253.xml" /><Relationship Id="rId13" Type="http://schemas.openxmlformats.org/officeDocument/2006/relationships/tags" Target="../tags/tag254.xml" /><Relationship Id="rId14" Type="http://schemas.openxmlformats.org/officeDocument/2006/relationships/tags" Target="../tags/tag255.xml" /><Relationship Id="rId15" Type="http://schemas.openxmlformats.org/officeDocument/2006/relationships/image" Target="../media/image53.jpeg" /><Relationship Id="rId16" Type="http://schemas.openxmlformats.org/officeDocument/2006/relationships/tags" Target="../tags/tag256.xml" /><Relationship Id="rId17" Type="http://schemas.openxmlformats.org/officeDocument/2006/relationships/tags" Target="../tags/tag257.xml" /><Relationship Id="rId18" Type="http://schemas.openxmlformats.org/officeDocument/2006/relationships/tags" Target="../tags/tag258.xml" /><Relationship Id="rId19" Type="http://schemas.openxmlformats.org/officeDocument/2006/relationships/image" Target="../media/image54.png" /><Relationship Id="rId2" Type="http://schemas.openxmlformats.org/officeDocument/2006/relationships/tags" Target="../tags/tag246.xml" /><Relationship Id="rId20" Type="http://schemas.microsoft.com/office/2007/relationships/hdphoto" Target="../media/image55.wdp" /><Relationship Id="rId21" Type="http://schemas.openxmlformats.org/officeDocument/2006/relationships/tags" Target="../tags/tag259.xml" /><Relationship Id="rId22" Type="http://schemas.openxmlformats.org/officeDocument/2006/relationships/image" Target="../media/image31.png" /><Relationship Id="rId23" Type="http://schemas.openxmlformats.org/officeDocument/2006/relationships/tags" Target="../tags/tag260.xml" /><Relationship Id="rId24" Type="http://schemas.openxmlformats.org/officeDocument/2006/relationships/tags" Target="../tags/tag261.xml" /><Relationship Id="rId25" Type="http://schemas.openxmlformats.org/officeDocument/2006/relationships/tags" Target="../tags/tag262.xml" /><Relationship Id="rId26" Type="http://schemas.openxmlformats.org/officeDocument/2006/relationships/tags" Target="../tags/tag263.xml" /><Relationship Id="rId27" Type="http://schemas.openxmlformats.org/officeDocument/2006/relationships/image" Target="../media/image56.png" /><Relationship Id="rId28" Type="http://schemas.openxmlformats.org/officeDocument/2006/relationships/tags" Target="../tags/tag264.xml" /><Relationship Id="rId29" Type="http://schemas.openxmlformats.org/officeDocument/2006/relationships/tags" Target="../tags/tag265.xml" /><Relationship Id="rId3" Type="http://schemas.openxmlformats.org/officeDocument/2006/relationships/image" Target="../media/image50.png" /><Relationship Id="rId30" Type="http://schemas.openxmlformats.org/officeDocument/2006/relationships/tags" Target="../tags/tag266.xml" /><Relationship Id="rId31" Type="http://schemas.openxmlformats.org/officeDocument/2006/relationships/image" Target="../media/image57.png" /><Relationship Id="rId32" Type="http://schemas.openxmlformats.org/officeDocument/2006/relationships/tags" Target="../tags/tag267.xml" /><Relationship Id="rId33" Type="http://schemas.openxmlformats.org/officeDocument/2006/relationships/tags" Target="../tags/tag268.xml" /><Relationship Id="rId34" Type="http://schemas.openxmlformats.org/officeDocument/2006/relationships/image" Target="../media/image58.jpeg" /><Relationship Id="rId35" Type="http://schemas.openxmlformats.org/officeDocument/2006/relationships/tags" Target="../tags/tag269.xml" /><Relationship Id="rId36" Type="http://schemas.openxmlformats.org/officeDocument/2006/relationships/tags" Target="../tags/tag270.xml" /><Relationship Id="rId37" Type="http://schemas.openxmlformats.org/officeDocument/2006/relationships/tags" Target="../tags/tag271.xml" /><Relationship Id="rId38" Type="http://schemas.openxmlformats.org/officeDocument/2006/relationships/image" Target="../media/image59.jpeg" /><Relationship Id="rId39" Type="http://schemas.openxmlformats.org/officeDocument/2006/relationships/tags" Target="../tags/tag272.xml" /><Relationship Id="rId4" Type="http://schemas.openxmlformats.org/officeDocument/2006/relationships/tags" Target="../tags/tag247.xml" /><Relationship Id="rId40" Type="http://schemas.openxmlformats.org/officeDocument/2006/relationships/tags" Target="../tags/tag273.xml" /><Relationship Id="rId41" Type="http://schemas.openxmlformats.org/officeDocument/2006/relationships/tags" Target="../tags/tag274.xml" /><Relationship Id="rId42" Type="http://schemas.openxmlformats.org/officeDocument/2006/relationships/tags" Target="../tags/tag275.xml" /><Relationship Id="rId43" Type="http://schemas.openxmlformats.org/officeDocument/2006/relationships/tags" Target="../tags/tag276.xml" /><Relationship Id="rId5" Type="http://schemas.openxmlformats.org/officeDocument/2006/relationships/tags" Target="../tags/tag248.xml" /><Relationship Id="rId6" Type="http://schemas.openxmlformats.org/officeDocument/2006/relationships/image" Target="../media/image51.jpeg" /><Relationship Id="rId7" Type="http://schemas.openxmlformats.org/officeDocument/2006/relationships/tags" Target="../tags/tag249.xml" /><Relationship Id="rId8" Type="http://schemas.openxmlformats.org/officeDocument/2006/relationships/tags" Target="../tags/tag250.xml" /><Relationship Id="rId9" Type="http://schemas.openxmlformats.org/officeDocument/2006/relationships/tags" Target="../tags/tag251.xml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277.xml" /><Relationship Id="rId3" Type="http://schemas.openxmlformats.org/officeDocument/2006/relationships/image" Target="../media/image60.jpeg" /><Relationship Id="rId4" Type="http://schemas.openxmlformats.org/officeDocument/2006/relationships/tags" Target="../tags/tag278.xml" /><Relationship Id="rId5" Type="http://schemas.openxmlformats.org/officeDocument/2006/relationships/tags" Target="../tags/tag279.xml" /><Relationship Id="rId6" Type="http://schemas.openxmlformats.org/officeDocument/2006/relationships/tags" Target="../tags/tag280.xml" /><Relationship Id="rId7" Type="http://schemas.openxmlformats.org/officeDocument/2006/relationships/tags" Target="../tags/tag281.xml" /><Relationship Id="rId8" Type="http://schemas.openxmlformats.org/officeDocument/2006/relationships/tags" Target="../tags/tag282.xm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288.xml" /><Relationship Id="rId11" Type="http://schemas.openxmlformats.org/officeDocument/2006/relationships/tags" Target="../tags/tag289.xml" /><Relationship Id="rId12" Type="http://schemas.openxmlformats.org/officeDocument/2006/relationships/tags" Target="../tags/tag290.xml" /><Relationship Id="rId13" Type="http://schemas.openxmlformats.org/officeDocument/2006/relationships/image" Target="../media/image64.jpeg" /><Relationship Id="rId14" Type="http://schemas.openxmlformats.org/officeDocument/2006/relationships/tags" Target="../tags/tag291.xml" /><Relationship Id="rId15" Type="http://schemas.openxmlformats.org/officeDocument/2006/relationships/image" Target="../media/image65.png" /><Relationship Id="rId16" Type="http://schemas.openxmlformats.org/officeDocument/2006/relationships/tags" Target="../tags/tag292.xml" /><Relationship Id="rId17" Type="http://schemas.openxmlformats.org/officeDocument/2006/relationships/tags" Target="../tags/tag293.xml" /><Relationship Id="rId18" Type="http://schemas.openxmlformats.org/officeDocument/2006/relationships/image" Target="../media/image66.png" /><Relationship Id="rId19" Type="http://schemas.openxmlformats.org/officeDocument/2006/relationships/tags" Target="../tags/tag294.xml" /><Relationship Id="rId2" Type="http://schemas.openxmlformats.org/officeDocument/2006/relationships/tags" Target="../tags/tag283.xml" /><Relationship Id="rId20" Type="http://schemas.openxmlformats.org/officeDocument/2006/relationships/tags" Target="../tags/tag295.xml" /><Relationship Id="rId21" Type="http://schemas.openxmlformats.org/officeDocument/2006/relationships/image" Target="../media/image54.png" /><Relationship Id="rId22" Type="http://schemas.microsoft.com/office/2007/relationships/hdphoto" Target="../media/image55.wdp" /><Relationship Id="rId23" Type="http://schemas.openxmlformats.org/officeDocument/2006/relationships/tags" Target="../tags/tag296.xml" /><Relationship Id="rId24" Type="http://schemas.openxmlformats.org/officeDocument/2006/relationships/tags" Target="../tags/tag297.xml" /><Relationship Id="rId3" Type="http://schemas.openxmlformats.org/officeDocument/2006/relationships/image" Target="../media/image61.png" /><Relationship Id="rId4" Type="http://schemas.openxmlformats.org/officeDocument/2006/relationships/tags" Target="../tags/tag284.xml" /><Relationship Id="rId5" Type="http://schemas.openxmlformats.org/officeDocument/2006/relationships/image" Target="../media/image62.jpeg" /><Relationship Id="rId6" Type="http://schemas.openxmlformats.org/officeDocument/2006/relationships/tags" Target="../tags/tag285.xml" /><Relationship Id="rId7" Type="http://schemas.openxmlformats.org/officeDocument/2006/relationships/image" Target="../media/image63.jpeg" /><Relationship Id="rId8" Type="http://schemas.openxmlformats.org/officeDocument/2006/relationships/tags" Target="../tags/tag286.xml" /><Relationship Id="rId9" Type="http://schemas.openxmlformats.org/officeDocument/2006/relationships/tags" Target="../tags/tag287.xml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06.xml" /><Relationship Id="rId11" Type="http://schemas.openxmlformats.org/officeDocument/2006/relationships/tags" Target="../tags/tag307.xml" /><Relationship Id="rId12" Type="http://schemas.openxmlformats.org/officeDocument/2006/relationships/tags" Target="../tags/tag308.xml" /><Relationship Id="rId13" Type="http://schemas.openxmlformats.org/officeDocument/2006/relationships/tags" Target="../tags/tag309.xml" /><Relationship Id="rId14" Type="http://schemas.openxmlformats.org/officeDocument/2006/relationships/tags" Target="../tags/tag310.xml" /><Relationship Id="rId15" Type="http://schemas.openxmlformats.org/officeDocument/2006/relationships/tags" Target="../tags/tag311.xml" /><Relationship Id="rId16" Type="http://schemas.openxmlformats.org/officeDocument/2006/relationships/slide" Target="slide2.xml" TargetMode="Internal" /><Relationship Id="rId2" Type="http://schemas.openxmlformats.org/officeDocument/2006/relationships/notesSlide" Target="../notesSlides/notesSlide3.xml" /><Relationship Id="rId3" Type="http://schemas.openxmlformats.org/officeDocument/2006/relationships/tags" Target="../tags/tag302.xml" /><Relationship Id="rId4" Type="http://schemas.openxmlformats.org/officeDocument/2006/relationships/tags" Target="../tags/tag303.xml" /><Relationship Id="rId5" Type="http://schemas.openxmlformats.org/officeDocument/2006/relationships/tags" Target="../tags/tag304.xml" /><Relationship Id="rId6" Type="http://schemas.openxmlformats.org/officeDocument/2006/relationships/image" Target="../media/image67.png" /><Relationship Id="rId7" Type="http://schemas.openxmlformats.org/officeDocument/2006/relationships/image" Target="../media/image68.jpeg" /><Relationship Id="rId8" Type="http://schemas.openxmlformats.org/officeDocument/2006/relationships/tags" Target="../tags/tag305.xml" /><Relationship Id="rId9" Type="http://schemas.openxmlformats.org/officeDocument/2006/relationships/image" Target="../media/image69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21.xml" /><Relationship Id="rId11" Type="http://schemas.openxmlformats.org/officeDocument/2006/relationships/tags" Target="../tags/tag322.xml" /><Relationship Id="rId12" Type="http://schemas.openxmlformats.org/officeDocument/2006/relationships/tags" Target="../tags/tag323.xml" /><Relationship Id="rId2" Type="http://schemas.openxmlformats.org/officeDocument/2006/relationships/notesSlide" Target="../notesSlides/notesSlide4.xml" /><Relationship Id="rId3" Type="http://schemas.openxmlformats.org/officeDocument/2006/relationships/tags" Target="../tags/tag316.xml" /><Relationship Id="rId4" Type="http://schemas.openxmlformats.org/officeDocument/2006/relationships/tags" Target="../tags/tag317.xml" /><Relationship Id="rId5" Type="http://schemas.openxmlformats.org/officeDocument/2006/relationships/image" Target="../media/image68.jpeg" /><Relationship Id="rId6" Type="http://schemas.openxmlformats.org/officeDocument/2006/relationships/tags" Target="../tags/tag318.xml" /><Relationship Id="rId7" Type="http://schemas.openxmlformats.org/officeDocument/2006/relationships/image" Target="../media/image70.jpeg" /><Relationship Id="rId8" Type="http://schemas.openxmlformats.org/officeDocument/2006/relationships/tags" Target="../tags/tag319.xml" /><Relationship Id="rId9" Type="http://schemas.openxmlformats.org/officeDocument/2006/relationships/tags" Target="../tags/tag320.xml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34.xml" /><Relationship Id="rId11" Type="http://schemas.openxmlformats.org/officeDocument/2006/relationships/slide" Target="slide2.xml" TargetMode="Internal" /><Relationship Id="rId2" Type="http://schemas.openxmlformats.org/officeDocument/2006/relationships/notesSlide" Target="../notesSlides/notesSlide5.xml" /><Relationship Id="rId3" Type="http://schemas.openxmlformats.org/officeDocument/2006/relationships/tags" Target="../tags/tag328.xml" /><Relationship Id="rId4" Type="http://schemas.openxmlformats.org/officeDocument/2006/relationships/tags" Target="../tags/tag329.xml" /><Relationship Id="rId5" Type="http://schemas.openxmlformats.org/officeDocument/2006/relationships/tags" Target="../tags/tag330.xml" /><Relationship Id="rId6" Type="http://schemas.openxmlformats.org/officeDocument/2006/relationships/tags" Target="../tags/tag331.xml" /><Relationship Id="rId7" Type="http://schemas.openxmlformats.org/officeDocument/2006/relationships/tags" Target="../tags/tag332.xml" /><Relationship Id="rId8" Type="http://schemas.openxmlformats.org/officeDocument/2006/relationships/image" Target="../media/image70.jpeg" /><Relationship Id="rId9" Type="http://schemas.openxmlformats.org/officeDocument/2006/relationships/tags" Target="../tags/tag333.xml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344.xml" /><Relationship Id="rId11" Type="http://schemas.openxmlformats.org/officeDocument/2006/relationships/tags" Target="../tags/tag345.xml" /><Relationship Id="rId12" Type="http://schemas.openxmlformats.org/officeDocument/2006/relationships/tags" Target="../tags/tag346.xml" /><Relationship Id="rId13" Type="http://schemas.openxmlformats.org/officeDocument/2006/relationships/tags" Target="../tags/tag347.xml" /><Relationship Id="rId14" Type="http://schemas.openxmlformats.org/officeDocument/2006/relationships/tags" Target="../tags/tag348.xml" /><Relationship Id="rId15" Type="http://schemas.openxmlformats.org/officeDocument/2006/relationships/tags" Target="../tags/tag349.xml" /><Relationship Id="rId16" Type="http://schemas.openxmlformats.org/officeDocument/2006/relationships/tags" Target="../tags/tag350.xml" /><Relationship Id="rId17" Type="http://schemas.openxmlformats.org/officeDocument/2006/relationships/slide" Target="slide2.xml" TargetMode="Internal" /><Relationship Id="rId2" Type="http://schemas.openxmlformats.org/officeDocument/2006/relationships/notesSlide" Target="../notesSlides/notesSlide6.xml" /><Relationship Id="rId3" Type="http://schemas.openxmlformats.org/officeDocument/2006/relationships/tags" Target="../tags/tag339.xml" /><Relationship Id="rId4" Type="http://schemas.openxmlformats.org/officeDocument/2006/relationships/tags" Target="../tags/tag340.xml" /><Relationship Id="rId5" Type="http://schemas.openxmlformats.org/officeDocument/2006/relationships/image" Target="../media/image71.png" /><Relationship Id="rId6" Type="http://schemas.openxmlformats.org/officeDocument/2006/relationships/tags" Target="../tags/tag341.xml" /><Relationship Id="rId7" Type="http://schemas.openxmlformats.org/officeDocument/2006/relationships/tags" Target="../tags/tag342.xml" /><Relationship Id="rId8" Type="http://schemas.openxmlformats.org/officeDocument/2006/relationships/image" Target="../media/image72.jpeg" /><Relationship Id="rId9" Type="http://schemas.openxmlformats.org/officeDocument/2006/relationships/tags" Target="../tags/tag343.xml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7.xml" /><Relationship Id="rId3" Type="http://schemas.openxmlformats.org/officeDocument/2006/relationships/tags" Target="../tags/tag355.xml" /><Relationship Id="rId4" Type="http://schemas.openxmlformats.org/officeDocument/2006/relationships/tags" Target="../tags/tag356.xml" /><Relationship Id="rId5" Type="http://schemas.openxmlformats.org/officeDocument/2006/relationships/tags" Target="../tags/tag357.xml" /><Relationship Id="rId6" Type="http://schemas.openxmlformats.org/officeDocument/2006/relationships/tags" Target="../tags/tag358.xml" /><Relationship Id="rId7" Type="http://schemas.openxmlformats.org/officeDocument/2006/relationships/image" Target="../media/image73.png" /><Relationship Id="rId8" Type="http://schemas.openxmlformats.org/officeDocument/2006/relationships/tags" Target="../tags/tag359.xml" /><Relationship Id="rId9" Type="http://schemas.openxmlformats.org/officeDocument/2006/relationships/tags" Target="../tags/tag360.xml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notesSlide" Target="../notesSlides/notesSlide8.xml" /><Relationship Id="rId3" Type="http://schemas.openxmlformats.org/officeDocument/2006/relationships/tags" Target="../tags/tag365.xml" /><Relationship Id="rId4" Type="http://schemas.openxmlformats.org/officeDocument/2006/relationships/tags" Target="../tags/tag366.xml" /><Relationship Id="rId5" Type="http://schemas.openxmlformats.org/officeDocument/2006/relationships/tags" Target="../tags/tag367.xml" /><Relationship Id="rId6" Type="http://schemas.openxmlformats.org/officeDocument/2006/relationships/tags" Target="../tags/tag368.xml" /><Relationship Id="rId7" Type="http://schemas.openxmlformats.org/officeDocument/2006/relationships/tags" Target="../tags/tag369.xml" /><Relationship Id="rId8" Type="http://schemas.openxmlformats.org/officeDocument/2006/relationships/image" Target="../media/image74.png" /><Relationship Id="rId9" Type="http://schemas.openxmlformats.org/officeDocument/2006/relationships/tags" Target="../tags/tag370.xml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381.xml" /><Relationship Id="rId11" Type="http://schemas.openxmlformats.org/officeDocument/2006/relationships/tags" Target="../tags/tag382.xml" /><Relationship Id="rId2" Type="http://schemas.openxmlformats.org/officeDocument/2006/relationships/notesSlide" Target="../notesSlides/notesSlide9.xml" /><Relationship Id="rId3" Type="http://schemas.openxmlformats.org/officeDocument/2006/relationships/tags" Target="../tags/tag375.xml" /><Relationship Id="rId4" Type="http://schemas.openxmlformats.org/officeDocument/2006/relationships/tags" Target="../tags/tag376.xml" /><Relationship Id="rId5" Type="http://schemas.openxmlformats.org/officeDocument/2006/relationships/tags" Target="../tags/tag377.xml" /><Relationship Id="rId6" Type="http://schemas.openxmlformats.org/officeDocument/2006/relationships/tags" Target="../tags/tag378.xml" /><Relationship Id="rId7" Type="http://schemas.openxmlformats.org/officeDocument/2006/relationships/tags" Target="../tags/tag379.xml" /><Relationship Id="rId8" Type="http://schemas.openxmlformats.org/officeDocument/2006/relationships/tags" Target="../tags/tag380.xml" /><Relationship Id="rId9" Type="http://schemas.openxmlformats.org/officeDocument/2006/relationships/image" Target="../media/image75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image" Target="../media/image76.png" /><Relationship Id="rId11" Type="http://schemas.openxmlformats.org/officeDocument/2006/relationships/tags" Target="../tags/tag391.xml" /><Relationship Id="rId12" Type="http://schemas.openxmlformats.org/officeDocument/2006/relationships/tags" Target="../tags/tag392.xml" /><Relationship Id="rId13" Type="http://schemas.openxmlformats.org/officeDocument/2006/relationships/image" Target="../media/image77.jpeg" /><Relationship Id="rId14" Type="http://schemas.openxmlformats.org/officeDocument/2006/relationships/tags" Target="../tags/tag393.xml" /><Relationship Id="rId15" Type="http://schemas.openxmlformats.org/officeDocument/2006/relationships/tags" Target="../tags/tag394.xml" /><Relationship Id="rId16" Type="http://schemas.openxmlformats.org/officeDocument/2006/relationships/tags" Target="../tags/tag395.xml" /><Relationship Id="rId17" Type="http://schemas.openxmlformats.org/officeDocument/2006/relationships/tags" Target="../tags/tag396.xml" /><Relationship Id="rId18" Type="http://schemas.openxmlformats.org/officeDocument/2006/relationships/tags" Target="../tags/tag397.xml" /><Relationship Id="rId19" Type="http://schemas.openxmlformats.org/officeDocument/2006/relationships/tags" Target="../tags/tag398.xml" /><Relationship Id="rId2" Type="http://schemas.openxmlformats.org/officeDocument/2006/relationships/tags" Target="../tags/tag383.xml" /><Relationship Id="rId20" Type="http://schemas.openxmlformats.org/officeDocument/2006/relationships/tags" Target="../tags/tag399.xml" /><Relationship Id="rId21" Type="http://schemas.openxmlformats.org/officeDocument/2006/relationships/image" Target="../media/image78.png" /><Relationship Id="rId22" Type="http://schemas.openxmlformats.org/officeDocument/2006/relationships/tags" Target="../tags/tag400.xml" /><Relationship Id="rId23" Type="http://schemas.openxmlformats.org/officeDocument/2006/relationships/tags" Target="../tags/tag401.xml" /><Relationship Id="rId24" Type="http://schemas.openxmlformats.org/officeDocument/2006/relationships/tags" Target="../tags/tag402.xml" /><Relationship Id="rId25" Type="http://schemas.openxmlformats.org/officeDocument/2006/relationships/tags" Target="../tags/tag403.xml" /><Relationship Id="rId26" Type="http://schemas.openxmlformats.org/officeDocument/2006/relationships/tags" Target="../tags/tag404.xml" /><Relationship Id="rId27" Type="http://schemas.openxmlformats.org/officeDocument/2006/relationships/image" Target="../media/image79.png" /><Relationship Id="rId28" Type="http://schemas.openxmlformats.org/officeDocument/2006/relationships/tags" Target="../tags/tag405.xml" /><Relationship Id="rId29" Type="http://schemas.openxmlformats.org/officeDocument/2006/relationships/image" Target="../media/image80.png" /><Relationship Id="rId3" Type="http://schemas.openxmlformats.org/officeDocument/2006/relationships/tags" Target="../tags/tag384.xml" /><Relationship Id="rId30" Type="http://schemas.openxmlformats.org/officeDocument/2006/relationships/tags" Target="../tags/tag406.xml" /><Relationship Id="rId4" Type="http://schemas.openxmlformats.org/officeDocument/2006/relationships/tags" Target="../tags/tag385.xml" /><Relationship Id="rId5" Type="http://schemas.openxmlformats.org/officeDocument/2006/relationships/tags" Target="../tags/tag386.xml" /><Relationship Id="rId6" Type="http://schemas.openxmlformats.org/officeDocument/2006/relationships/tags" Target="../tags/tag387.xml" /><Relationship Id="rId7" Type="http://schemas.openxmlformats.org/officeDocument/2006/relationships/tags" Target="../tags/tag388.xml" /><Relationship Id="rId8" Type="http://schemas.openxmlformats.org/officeDocument/2006/relationships/tags" Target="../tags/tag389.xml" /><Relationship Id="rId9" Type="http://schemas.openxmlformats.org/officeDocument/2006/relationships/tags" Target="../tags/tag390.xml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407.xml" /><Relationship Id="rId3" Type="http://schemas.openxmlformats.org/officeDocument/2006/relationships/tags" Target="../tags/tag408.xml" /><Relationship Id="rId4" Type="http://schemas.openxmlformats.org/officeDocument/2006/relationships/image" Target="../media/image81.png" /><Relationship Id="rId5" Type="http://schemas.openxmlformats.org/officeDocument/2006/relationships/tags" Target="../tags/tag409.xml" /><Relationship Id="rId6" Type="http://schemas.openxmlformats.org/officeDocument/2006/relationships/video" Target="../media/media2.mp4" /><Relationship Id="rId7" Type="http://schemas.microsoft.com/office/2007/relationships/media" Target="../media/media2.mp4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image" Target="../media/image84.png" /><Relationship Id="rId11" Type="http://schemas.openxmlformats.org/officeDocument/2006/relationships/tags" Target="../tags/tag416.xml" /><Relationship Id="rId2" Type="http://schemas.openxmlformats.org/officeDocument/2006/relationships/tags" Target="../tags/tag410.xml" /><Relationship Id="rId3" Type="http://schemas.openxmlformats.org/officeDocument/2006/relationships/tags" Target="../tags/tag411.xml" /><Relationship Id="rId4" Type="http://schemas.openxmlformats.org/officeDocument/2006/relationships/image" Target="../media/image82.wmf" /><Relationship Id="rId5" Type="http://schemas.openxmlformats.org/officeDocument/2006/relationships/tags" Target="../tags/tag412.xml" /><Relationship Id="rId6" Type="http://schemas.openxmlformats.org/officeDocument/2006/relationships/image" Target="../media/image83.jpeg" /><Relationship Id="rId7" Type="http://schemas.openxmlformats.org/officeDocument/2006/relationships/tags" Target="../tags/tag413.xml" /><Relationship Id="rId8" Type="http://schemas.openxmlformats.org/officeDocument/2006/relationships/tags" Target="../tags/tag414.xml" /><Relationship Id="rId9" Type="http://schemas.openxmlformats.org/officeDocument/2006/relationships/tags" Target="../tags/tag415.xml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417.xml" /><Relationship Id="rId3" Type="http://schemas.openxmlformats.org/officeDocument/2006/relationships/tags" Target="../tags/tag418.xml" /><Relationship Id="rId4" Type="http://schemas.openxmlformats.org/officeDocument/2006/relationships/tags" Target="../tags/tag419.xml" /><Relationship Id="rId5" Type="http://schemas.openxmlformats.org/officeDocument/2006/relationships/tags" Target="../tags/tag420.xml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2" Type="http://schemas.openxmlformats.org/officeDocument/2006/relationships/tags" Target="../tags/tag421.xml" /><Relationship Id="rId3" Type="http://schemas.openxmlformats.org/officeDocument/2006/relationships/tags" Target="../tags/tag422.xml" /><Relationship Id="rId4" Type="http://schemas.openxmlformats.org/officeDocument/2006/relationships/tags" Target="../tags/tag423.xml" /><Relationship Id="rId5" Type="http://schemas.openxmlformats.org/officeDocument/2006/relationships/tags" Target="../tags/tag424.xml" /><Relationship Id="rId6" Type="http://schemas.openxmlformats.org/officeDocument/2006/relationships/image" Target="../media/image85.png" /><Relationship Id="rId7" Type="http://schemas.openxmlformats.org/officeDocument/2006/relationships/tags" Target="../tags/tag425.xml" /><Relationship Id="rId8" Type="http://schemas.openxmlformats.org/officeDocument/2006/relationships/tags" Target="../tags/tag426.xml" /><Relationship Id="rId9" Type="http://schemas.openxmlformats.org/officeDocument/2006/relationships/tags" Target="../tags/tag427.xml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tags" Target="../tags/tag433.xml" /><Relationship Id="rId2" Type="http://schemas.openxmlformats.org/officeDocument/2006/relationships/tags" Target="../tags/tag428.xml" /><Relationship Id="rId3" Type="http://schemas.openxmlformats.org/officeDocument/2006/relationships/tags" Target="../tags/tag429.xml" /><Relationship Id="rId4" Type="http://schemas.openxmlformats.org/officeDocument/2006/relationships/image" Target="../media/image86.png" /><Relationship Id="rId5" Type="http://schemas.openxmlformats.org/officeDocument/2006/relationships/tags" Target="../tags/tag430.xml" /><Relationship Id="rId6" Type="http://schemas.openxmlformats.org/officeDocument/2006/relationships/tags" Target="../tags/tag431.xml" /><Relationship Id="rId7" Type="http://schemas.openxmlformats.org/officeDocument/2006/relationships/image" Target="../media/image87.png" /><Relationship Id="rId8" Type="http://schemas.microsoft.com/office/2007/relationships/hdphoto" Target="../media/image88.wdp" /><Relationship Id="rId9" Type="http://schemas.openxmlformats.org/officeDocument/2006/relationships/tags" Target="../tags/tag432.xml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0.xml" /><Relationship Id="rId3" Type="http://schemas.openxmlformats.org/officeDocument/2006/relationships/tags" Target="../tags/tag438.xml" /><Relationship Id="rId4" Type="http://schemas.openxmlformats.org/officeDocument/2006/relationships/tags" Target="../tags/tag439.xml" /><Relationship Id="rId5" Type="http://schemas.openxmlformats.org/officeDocument/2006/relationships/tags" Target="../tags/tag440.xml" /><Relationship Id="rId6" Type="http://schemas.openxmlformats.org/officeDocument/2006/relationships/tags" Target="../tags/tag441.xml" /><Relationship Id="rId7" Type="http://schemas.openxmlformats.org/officeDocument/2006/relationships/tags" Target="../tags/tag442.xml" /><Relationship Id="rId8" Type="http://schemas.openxmlformats.org/officeDocument/2006/relationships/tags" Target="../tags/tag443.xml" /><Relationship Id="rId9" Type="http://schemas.openxmlformats.org/officeDocument/2006/relationships/slide" Target="slide2.xml" TargetMode="Internal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454.xml" /><Relationship Id="rId11" Type="http://schemas.openxmlformats.org/officeDocument/2006/relationships/slide" Target="slide2.xml" TargetMode="Internal" /><Relationship Id="rId2" Type="http://schemas.openxmlformats.org/officeDocument/2006/relationships/notesSlide" Target="../notesSlides/notesSlide11.xml" /><Relationship Id="rId3" Type="http://schemas.openxmlformats.org/officeDocument/2006/relationships/tags" Target="../tags/tag448.xml" /><Relationship Id="rId4" Type="http://schemas.openxmlformats.org/officeDocument/2006/relationships/tags" Target="../tags/tag449.xml" /><Relationship Id="rId5" Type="http://schemas.openxmlformats.org/officeDocument/2006/relationships/tags" Target="../tags/tag450.xml" /><Relationship Id="rId6" Type="http://schemas.openxmlformats.org/officeDocument/2006/relationships/tags" Target="../tags/tag451.xml" /><Relationship Id="rId7" Type="http://schemas.openxmlformats.org/officeDocument/2006/relationships/tags" Target="../tags/tag452.xml" /><Relationship Id="rId8" Type="http://schemas.openxmlformats.org/officeDocument/2006/relationships/image" Target="../media/image89.png" /><Relationship Id="rId9" Type="http://schemas.openxmlformats.org/officeDocument/2006/relationships/tags" Target="../tags/tag453.xml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2.xml" /><Relationship Id="rId3" Type="http://schemas.openxmlformats.org/officeDocument/2006/relationships/tags" Target="../tags/tag459.xml" /><Relationship Id="rId4" Type="http://schemas.openxmlformats.org/officeDocument/2006/relationships/tags" Target="../tags/tag460.xml" /><Relationship Id="rId5" Type="http://schemas.openxmlformats.org/officeDocument/2006/relationships/tags" Target="../tags/tag461.xml" /><Relationship Id="rId6" Type="http://schemas.openxmlformats.org/officeDocument/2006/relationships/tags" Target="../tags/tag462.xml" /><Relationship Id="rId7" Type="http://schemas.openxmlformats.org/officeDocument/2006/relationships/tags" Target="../tags/tag463.xml" /><Relationship Id="rId8" Type="http://schemas.openxmlformats.org/officeDocument/2006/relationships/tags" Target="../tags/tag464.xml" /><Relationship Id="rId9" Type="http://schemas.openxmlformats.org/officeDocument/2006/relationships/slide" Target="slide2.xml" TargetMode="Internal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3.xml" /><Relationship Id="rId3" Type="http://schemas.openxmlformats.org/officeDocument/2006/relationships/tags" Target="../tags/tag469.xml" /><Relationship Id="rId4" Type="http://schemas.openxmlformats.org/officeDocument/2006/relationships/tags" Target="../tags/tag470.xml" /><Relationship Id="rId5" Type="http://schemas.openxmlformats.org/officeDocument/2006/relationships/tags" Target="../tags/tag471.xml" /><Relationship Id="rId6" Type="http://schemas.openxmlformats.org/officeDocument/2006/relationships/tags" Target="../tags/tag472.xml" /><Relationship Id="rId7" Type="http://schemas.openxmlformats.org/officeDocument/2006/relationships/tags" Target="../tags/tag473.xml" /><Relationship Id="rId8" Type="http://schemas.openxmlformats.org/officeDocument/2006/relationships/slide" Target="slide2.xml" TargetMode="Internal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481.xml" /><Relationship Id="rId11" Type="http://schemas.openxmlformats.org/officeDocument/2006/relationships/slide" Target="slide2.xml" TargetMode="Internal" /><Relationship Id="rId2" Type="http://schemas.openxmlformats.org/officeDocument/2006/relationships/tags" Target="../tags/tag474.xml" /><Relationship Id="rId3" Type="http://schemas.openxmlformats.org/officeDocument/2006/relationships/image" Target="../media/image90.png" /><Relationship Id="rId4" Type="http://schemas.openxmlformats.org/officeDocument/2006/relationships/tags" Target="../tags/tag475.xml" /><Relationship Id="rId5" Type="http://schemas.openxmlformats.org/officeDocument/2006/relationships/tags" Target="../tags/tag476.xml" /><Relationship Id="rId6" Type="http://schemas.openxmlformats.org/officeDocument/2006/relationships/tags" Target="../tags/tag477.xml" /><Relationship Id="rId7" Type="http://schemas.openxmlformats.org/officeDocument/2006/relationships/tags" Target="../tags/tag478.xml" /><Relationship Id="rId8" Type="http://schemas.openxmlformats.org/officeDocument/2006/relationships/tags" Target="../tags/tag479.xml" /><Relationship Id="rId9" Type="http://schemas.openxmlformats.org/officeDocument/2006/relationships/tags" Target="../tags/tag480.xml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tags" Target="../tags/tag491.xml" /><Relationship Id="rId11" Type="http://schemas.openxmlformats.org/officeDocument/2006/relationships/slide" Target="slide2.xml" TargetMode="Internal" /><Relationship Id="rId2" Type="http://schemas.openxmlformats.org/officeDocument/2006/relationships/notesSlide" Target="../notesSlides/notesSlide14.xml" /><Relationship Id="rId3" Type="http://schemas.openxmlformats.org/officeDocument/2006/relationships/tags" Target="../tags/tag486.xml" /><Relationship Id="rId4" Type="http://schemas.openxmlformats.org/officeDocument/2006/relationships/tags" Target="../tags/tag487.xml" /><Relationship Id="rId5" Type="http://schemas.openxmlformats.org/officeDocument/2006/relationships/tags" Target="../tags/tag488.xml" /><Relationship Id="rId6" Type="http://schemas.openxmlformats.org/officeDocument/2006/relationships/image" Target="../media/image91.png" /><Relationship Id="rId7" Type="http://schemas.openxmlformats.org/officeDocument/2006/relationships/tags" Target="../tags/tag489.xml" /><Relationship Id="rId8" Type="http://schemas.openxmlformats.org/officeDocument/2006/relationships/image" Target="../media/image92.png" /><Relationship Id="rId9" Type="http://schemas.openxmlformats.org/officeDocument/2006/relationships/tags" Target="../tags/tag490.xml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2" Type="http://schemas.openxmlformats.org/officeDocument/2006/relationships/notesSlide" Target="../notesSlides/notesSlide15.xml" /><Relationship Id="rId3" Type="http://schemas.openxmlformats.org/officeDocument/2006/relationships/tags" Target="../tags/tag496.xml" /><Relationship Id="rId4" Type="http://schemas.openxmlformats.org/officeDocument/2006/relationships/tags" Target="../tags/tag497.xml" /><Relationship Id="rId5" Type="http://schemas.openxmlformats.org/officeDocument/2006/relationships/tags" Target="../tags/tag498.xml" /><Relationship Id="rId6" Type="http://schemas.openxmlformats.org/officeDocument/2006/relationships/tags" Target="../tags/tag499.xml" /><Relationship Id="rId7" Type="http://schemas.openxmlformats.org/officeDocument/2006/relationships/tags" Target="../tags/tag500.xml" /><Relationship Id="rId8" Type="http://schemas.openxmlformats.org/officeDocument/2006/relationships/slide" Target="slide2.xml" TargetMode="Internal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tags" Target="../tags/tag501.xml" /><Relationship Id="rId3" Type="http://schemas.openxmlformats.org/officeDocument/2006/relationships/tags" Target="../tags/tag502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【公众号：阿拉丁PPT】1" title=""/>
          <p:cNvSpPr/>
          <p:nvPr>
            <p:custDataLst>
              <p:tags r:id="rId3"/>
            </p:custData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0663E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MiSans" panose="00000500000000000000" pitchFamily="2" charset="-122"/>
              <a:ea typeface="MiSans" panose="00000500000000000000" pitchFamily="2" charset="-122"/>
            </a:endParaRPr>
          </a:p>
        </p:txBody>
      </p:sp>
      <p:pic>
        <p:nvPicPr>
          <p:cNvPr id="3" name="【公众号：阿拉丁PPT】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" y="0"/>
            <a:ext cx="12191779" cy="6858000"/>
          </a:xfrm>
          <a:prstGeom prst="rect">
            <a:avLst/>
          </a:prstGeom>
        </p:spPr>
      </p:pic>
      <p:grpSp>
        <p:nvGrpSpPr>
          <p:cNvPr id="10" name="【公众号：阿拉丁PPT】3" title=""/>
          <p:cNvGrpSpPr/>
          <p:nvPr>
            <p:custDataLst>
              <p:tags r:id="rId6"/>
            </p:custDataLst>
          </p:nvPr>
        </p:nvGrpSpPr>
        <p:grpSpPr>
          <a:xfrm>
            <a:off x="-111" y="91633"/>
            <a:ext cx="12192000" cy="6824237"/>
            <a:chOff x="-111" y="91633"/>
            <a:chExt cx="12192000" cy="6824237"/>
          </a:xfrm>
        </p:grpSpPr>
        <p:pic>
          <p:nvPicPr>
            <p:cNvPr id="7" name="【公众号：阿拉丁PPT】3-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6820"/>
            <a:stretch>
              <a:fillRect/>
            </a:stretch>
          </p:blipFill>
          <p:spPr>
            <a:xfrm>
              <a:off x="-111" y="91633"/>
              <a:ext cx="12192000" cy="1413076"/>
            </a:xfrm>
            <a:prstGeom prst="rect">
              <a:avLst/>
            </a:prstGeom>
          </p:spPr>
        </p:pic>
        <p:pic>
          <p:nvPicPr>
            <p:cNvPr id="8" name="【公众号：阿拉丁PPT】3-2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181" b="16820"/>
            <a:stretch>
              <a:fillRect/>
            </a:stretch>
          </p:blipFill>
          <p:spPr>
            <a:xfrm>
              <a:off x="-111" y="1504709"/>
              <a:ext cx="12192000" cy="4444678"/>
            </a:xfrm>
            <a:prstGeom prst="rect">
              <a:avLst/>
            </a:prstGeom>
          </p:spPr>
        </p:pic>
        <p:pic>
          <p:nvPicPr>
            <p:cNvPr id="9" name="【公众号：阿拉丁PPT】3-3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3180" b="-1503"/>
            <a:stretch>
              <a:fillRect/>
            </a:stretch>
          </p:blipFill>
          <p:spPr>
            <a:xfrm>
              <a:off x="-111" y="5798914"/>
              <a:ext cx="12192000" cy="1116956"/>
            </a:xfrm>
            <a:prstGeom prst="rect">
              <a:avLst/>
            </a:prstGeom>
          </p:spPr>
        </p:pic>
      </p:grpSp>
      <p:pic>
        <p:nvPicPr>
          <p:cNvPr id="26" name="【公众号：阿拉丁PPT】5" title="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53"/>
          <a:stretch>
            <a:fillRect/>
          </a:stretch>
        </p:blipFill>
        <p:spPr>
          <a:xfrm>
            <a:off x="9407061" y="548641"/>
            <a:ext cx="2955235" cy="1969765"/>
          </a:xfrm>
          <a:custGeom>
            <a:gdLst>
              <a:gd name="connsiteX0" fmla="*/ 0 w 2955235"/>
              <a:gd name="connsiteY0" fmla="*/ 0 h 1969765"/>
              <a:gd name="connsiteX1" fmla="*/ 2955235 w 2955235"/>
              <a:gd name="connsiteY1" fmla="*/ 0 h 1969765"/>
              <a:gd name="connsiteX2" fmla="*/ 2955235 w 2955235"/>
              <a:gd name="connsiteY2" fmla="*/ 1969765 h 1969765"/>
              <a:gd name="connsiteX3" fmla="*/ 0 w 2955235"/>
              <a:gd name="connsiteY3" fmla="*/ 1969765 h 1969765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5235" h="1969765">
                <a:moveTo>
                  <a:pt x="0" y="0"/>
                </a:moveTo>
                <a:lnTo>
                  <a:pt x="2955235" y="0"/>
                </a:lnTo>
                <a:lnTo>
                  <a:pt x="2955235" y="1969765"/>
                </a:lnTo>
                <a:lnTo>
                  <a:pt x="0" y="1969765"/>
                </a:lnTo>
                <a:close/>
              </a:path>
            </a:pathLst>
          </a:custGeom>
        </p:spPr>
      </p:pic>
      <p:pic>
        <p:nvPicPr>
          <p:cNvPr id="20" name="【公众号：阿拉丁PPT】7" title="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2882" y="5724343"/>
            <a:ext cx="1444503" cy="1440417"/>
          </a:xfrm>
          <a:prstGeom prst="rect">
            <a:avLst/>
          </a:prstGeom>
        </p:spPr>
      </p:pic>
      <p:pic>
        <p:nvPicPr>
          <p:cNvPr id="27" name="【公众号：阿拉丁PPT】9" title="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483" y="-87818"/>
            <a:ext cx="1470305" cy="1504709"/>
          </a:xfrm>
          <a:prstGeom prst="rect">
            <a:avLst/>
          </a:prstGeom>
        </p:spPr>
      </p:pic>
      <p:grpSp>
        <p:nvGrpSpPr>
          <p:cNvPr id="31" name="【公众号：阿拉丁PPT】12" title=""/>
          <p:cNvGrpSpPr/>
          <p:nvPr>
            <p:custDataLst>
              <p:tags r:id="rId18"/>
            </p:custDataLst>
          </p:nvPr>
        </p:nvGrpSpPr>
        <p:grpSpPr>
          <a:xfrm>
            <a:off x="3998115" y="1326157"/>
            <a:ext cx="4195770" cy="337185"/>
            <a:chOff x="4047684" y="1112644"/>
            <a:chExt cx="4195770" cy="337185"/>
          </a:xfrm>
        </p:grpSpPr>
        <p:sp>
          <p:nvSpPr>
            <p:cNvPr id="32" name="【公众号：阿拉丁PPT】12-1"/>
            <p:cNvSpPr txBox="1"/>
            <p:nvPr>
              <p:custDataLst>
                <p:tags r:id="rId19"/>
              </p:custDataLst>
            </p:nvPr>
          </p:nvSpPr>
          <p:spPr>
            <a:xfrm>
              <a:off x="4047684" y="1112644"/>
              <a:ext cx="4195770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>
                  <a:latin typeface="MiSans" panose="00000500000000000000" pitchFamily="2" charset="-122"/>
                  <a:ea typeface="MiSans" panose="00000500000000000000" pitchFamily="2" charset="-122"/>
                  <a:sym typeface="汉仪旗黑-50S" panose="00020600040101010101" pitchFamily="18" charset="-122"/>
                </a:rPr>
                <a:t>北师大版九年级全一册（</a:t>
              </a:r>
              <a:r>
                <a:rPr lang="en-US" altLang="zh-CN" sz="1600">
                  <a:latin typeface="MiSans" panose="00000500000000000000" pitchFamily="2" charset="-122"/>
                  <a:ea typeface="MiSans" panose="00000500000000000000" pitchFamily="2" charset="-122"/>
                  <a:sym typeface="汉仪旗黑-50S" panose="00020600040101010101" pitchFamily="18" charset="-122"/>
                </a:rPr>
                <a:t>2024</a:t>
              </a:r>
              <a:r>
                <a:rPr lang="zh-CN" altLang="en-US" sz="1600">
                  <a:latin typeface="MiSans" panose="00000500000000000000" pitchFamily="2" charset="-122"/>
                  <a:ea typeface="MiSans" panose="00000500000000000000" pitchFamily="2" charset="-122"/>
                  <a:sym typeface="汉仪旗黑-50S" panose="00020600040101010101" pitchFamily="18" charset="-122"/>
                </a:rPr>
                <a:t>）</a:t>
              </a:r>
              <a:endParaRPr lang="zh-CN" altLang="en-US" sz="1600">
                <a:latin typeface="MiSans" panose="00000500000000000000" pitchFamily="2" charset="-122"/>
                <a:ea typeface="MiSans" panose="00000500000000000000" pitchFamily="2" charset="-122"/>
                <a:sym typeface="汉仪旗黑-50S" panose="00020600040101010101" pitchFamily="18" charset="-122"/>
              </a:endParaRPr>
            </a:p>
          </p:txBody>
        </p:sp>
        <p:cxnSp>
          <p:nvCxnSpPr>
            <p:cNvPr id="33" name="【公众号：阿拉丁PPT】12-2"/>
            <p:cNvCxnSpPr/>
            <p:nvPr>
              <p:custDataLst>
                <p:tags r:id="rId20"/>
              </p:custDataLst>
            </p:nvPr>
          </p:nvCxnSpPr>
          <p:spPr>
            <a:xfrm>
              <a:off x="4097253" y="1273522"/>
              <a:ext cx="365760" cy="0"/>
            </a:xfrm>
            <a:prstGeom prst="line">
              <a:avLst/>
            </a:prstGeom>
            <a:ln w="28575">
              <a:solidFill>
                <a:srgbClr val="F394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【公众号：阿拉丁PPT】12-3"/>
            <p:cNvCxnSpPr/>
            <p:nvPr>
              <p:custDataLst>
                <p:tags r:id="rId21"/>
              </p:custDataLst>
            </p:nvPr>
          </p:nvCxnSpPr>
          <p:spPr>
            <a:xfrm>
              <a:off x="7828125" y="1273522"/>
              <a:ext cx="365760" cy="0"/>
            </a:xfrm>
            <a:prstGeom prst="line">
              <a:avLst/>
            </a:prstGeom>
            <a:ln w="28575">
              <a:solidFill>
                <a:srgbClr val="F3943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文本2" title=""/>
          <p:cNvSpPr txBox="1"/>
          <p:nvPr>
            <p:custDataLst>
              <p:tags r:id="rId22"/>
            </p:custDataLst>
          </p:nvPr>
        </p:nvSpPr>
        <p:spPr>
          <a:xfrm>
            <a:off x="2450900" y="1816192"/>
            <a:ext cx="7683500" cy="1045464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zh-CN" altLang="en-US" sz="4000" b="0" i="0">
                <a:solidFill>
                  <a:srgbClr val="4ABCEB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第十五章</a:t>
            </a:r>
            <a:r>
              <a:rPr lang="en-US" altLang="zh-CN" sz="4000" b="0" i="0">
                <a:solidFill>
                  <a:srgbClr val="4ABCEB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 </a:t>
            </a:r>
            <a:r>
              <a:rPr lang="zh-CN" altLang="en-US" sz="4000" b="0" i="0">
                <a:solidFill>
                  <a:srgbClr val="4ABCEB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电磁波与通信技术</a:t>
            </a:r>
            <a:endParaRPr lang="zh-CN" altLang="en-US" sz="4000" b="0" i="0">
              <a:solidFill>
                <a:srgbClr val="4ABCEB">
                  <a:alpha val="100000"/>
                </a:srgbClr>
              </a:solidFill>
              <a:latin typeface="庞门正道标题体3.0" panose="02010600030101010101" charset="-122"/>
              <a:ea typeface="庞门正道标题体3.0" panose="02010600030101010101" charset="-122"/>
            </a:endParaRPr>
          </a:p>
          <a:p>
            <a:pPr marL="0" algn="ctr"/>
            <a:endParaRPr lang="zh-CN" altLang="en-US" sz="4000" b="0" i="0">
              <a:solidFill>
                <a:srgbClr val="4ABCEB">
                  <a:alpha val="100000"/>
                </a:srgbClr>
              </a:solidFill>
              <a:latin typeface="庞门正道标题体3.0" panose="02010600030101010101" charset="-122"/>
              <a:ea typeface="庞门正道标题体3.0" panose="02010600030101010101" charset="-122"/>
            </a:endParaRPr>
          </a:p>
        </p:txBody>
      </p:sp>
      <p:sp>
        <p:nvSpPr>
          <p:cNvPr id="6" name="文本3" title=""/>
          <p:cNvSpPr txBox="1"/>
          <p:nvPr>
            <p:custDataLst>
              <p:tags r:id="rId23"/>
            </p:custDataLst>
          </p:nvPr>
        </p:nvSpPr>
        <p:spPr>
          <a:xfrm>
            <a:off x="3163570" y="2700020"/>
            <a:ext cx="6467475" cy="871855"/>
          </a:xfrm>
          <a:prstGeom prst="rect">
            <a:avLst/>
          </a:prstGeom>
          <a:noFill/>
        </p:spPr>
        <p:txBody>
          <a:bodyPr anchor="t"/>
          <a:lstStyle/>
          <a:p>
            <a:pPr marL="0" algn="ctr"/>
            <a:r>
              <a:rPr lang="en-US" altLang="zh-CN" sz="4700" b="0" i="0">
                <a:solidFill>
                  <a:srgbClr val="000000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15.2</a:t>
            </a:r>
            <a:r>
              <a:rPr lang="zh-CN" altLang="en-US" sz="4700" b="0" i="0">
                <a:solidFill>
                  <a:srgbClr val="000000">
                    <a:alpha val="100000"/>
                  </a:srgbClr>
                </a:solidFill>
                <a:latin typeface="庞门正道标题体3.0" panose="02010600030101010101" charset="-122"/>
                <a:ea typeface="庞门正道标题体3.0" panose="02010600030101010101" charset="-122"/>
              </a:rPr>
              <a:t>广播和电视</a:t>
            </a:r>
            <a:endParaRPr lang="zh-CN" altLang="en-US" sz="4700" b="0" i="0">
              <a:solidFill>
                <a:srgbClr val="000000">
                  <a:alpha val="100000"/>
                </a:srgbClr>
              </a:solidFill>
              <a:latin typeface="庞门正道标题体3.0" panose="02010600030101010101" charset="-122"/>
              <a:ea typeface="庞门正道标题体3.0" panose="02010600030101010101" charset="-122"/>
            </a:endParaRPr>
          </a:p>
          <a:p>
            <a:pPr marL="0" algn="ctr"/>
            <a:endParaRPr lang="zh-CN" altLang="en-US" sz="4700" b="0" i="0">
              <a:solidFill>
                <a:srgbClr val="000000">
                  <a:alpha val="100000"/>
                </a:srgbClr>
              </a:solidFill>
              <a:latin typeface="庞门正道标题体3.0" panose="02010600030101010101" charset="-122"/>
              <a:ea typeface="庞门正道标题体3.0" panose="02010600030101010101" charset="-122"/>
            </a:endParaRPr>
          </a:p>
        </p:txBody>
      </p:sp>
      <p:pic>
        <p:nvPicPr>
          <p:cNvPr id="17" name="图片 16" title="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4"/>
          <a:stretch>
            <a:fillRect/>
          </a:stretch>
        </p:blipFill>
        <p:spPr>
          <a:xfrm>
            <a:off x="1812925" y="1325880"/>
            <a:ext cx="1231900" cy="1231900"/>
          </a:xfrm>
          <a:prstGeom prst="rect">
            <a:avLst/>
          </a:prstGeom>
        </p:spPr>
      </p:pic>
      <p:pic>
        <p:nvPicPr>
          <p:cNvPr id="16" name="图片 15" title="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-242570" y="632460"/>
            <a:ext cx="3539490" cy="6532245"/>
          </a:xfrm>
          <a:prstGeom prst="rect">
            <a:avLst/>
          </a:prstGeom>
        </p:spPr>
      </p:pic>
      <p:sp>
        <p:nvSpPr>
          <p:cNvPr id="5" name="TextBox 8" title=""/>
          <p:cNvSpPr txBox="1"/>
          <p:nvPr userDrawn="1">
            <p:custDataLst>
              <p:tags r:id="rId28"/>
            </p:custDataLst>
          </p:nvPr>
        </p:nvSpPr>
        <p:spPr>
          <a:xfrm>
            <a:off x="3978123" y="4472288"/>
            <a:ext cx="4215523" cy="1013460"/>
          </a:xfrm>
          <a:prstGeom prst="rect">
            <a:avLst/>
          </a:prstGeom>
          <a:noFill/>
        </p:spPr>
        <p:txBody>
          <a:bodyPr wrap="square" lIns="91416" tIns="45708" rIns="91416" bIns="45708" rtlCol="0">
            <a:sp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>
              <a:defRPr sz="2000">
                <a:solidFill>
                  <a:schemeClr val="accent2"/>
                </a:solidFill>
                <a:latin typeface="+mn-ea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b="0" i="0" u="none" strike="noStrike" kern="1200" cap="none" spc="0" normalizeH="0" baseline="0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授课教师：</a:t>
            </a:r>
            <a:r>
              <a:rPr kumimoji="0" lang="en-US" altLang="zh-CN" b="0" i="0" u="sng" strike="noStrike" kern="1200" cap="none" spc="0" normalizeH="0" baseline="0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                              .</a:t>
            </a:r>
            <a:r>
              <a:rPr lang="zh-CN" altLang="en-US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endParaRPr lang="zh-CN" altLang="en-US">
              <a:solidFill>
                <a:schemeClr val="accent1"/>
              </a:solidFill>
              <a:effectLst/>
              <a:latin typeface="Arial"/>
              <a:ea typeface="微软雅黑" panose="020b0503020204020204" charset="-12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班</a:t>
            </a:r>
            <a:r>
              <a:rPr lang="en-US" altLang="zh-CN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       </a:t>
            </a:r>
            <a:r>
              <a:rPr lang="zh-CN" altLang="en-US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级：</a:t>
            </a:r>
            <a:r>
              <a:rPr lang="en-US" altLang="zh-CN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9</a:t>
            </a:r>
            <a:r>
              <a:rPr lang="zh-CN" altLang="en-US" sz="18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年级（</a:t>
            </a:r>
            <a:r>
              <a:rPr lang="en-US" altLang="zh-CN" sz="18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</a:t>
            </a:r>
            <a:r>
              <a:rPr lang="zh-CN" altLang="en-US" sz="18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）班</a:t>
            </a:r>
            <a:r>
              <a:rPr lang="en-US" altLang="zh-CN" sz="1800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    .</a:t>
            </a:r>
            <a:r>
              <a:rPr lang="zh-CN" altLang="en-US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endParaRPr lang="zh-CN" altLang="en-US">
              <a:solidFill>
                <a:schemeClr val="accent1"/>
              </a:solidFill>
              <a:effectLst/>
              <a:latin typeface="Arial"/>
              <a:ea typeface="微软雅黑" panose="020b0503020204020204" charset="-122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时</a:t>
            </a:r>
            <a:r>
              <a:rPr lang="en-US" altLang="zh-CN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       </a:t>
            </a:r>
            <a:r>
              <a:rPr lang="zh-CN" altLang="en-US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间：</a:t>
            </a:r>
            <a:r>
              <a:rPr lang="en-US" altLang="zh-CN" u="sng" noProof="0">
                <a:solidFill>
                  <a:schemeClr val="accent1"/>
                </a:solidFill>
                <a:effectLst/>
                <a:uLnTx/>
                <a:uFillTx/>
                <a:latin typeface="Arial"/>
                <a:ea typeface="微软雅黑" panose="020b0503020204020204" charset="-122"/>
                <a:cs typeface="Arial"/>
                <a:sym typeface="Arial"/>
              </a:rPr>
              <a:t>                               .</a:t>
            </a:r>
            <a:r>
              <a:rPr lang="zh-CN" altLang="en-US">
                <a:solidFill>
                  <a:schemeClr val="accent1"/>
                </a:solidFill>
                <a:effectLst/>
                <a:latin typeface="Arial"/>
                <a:ea typeface="微软雅黑" panose="020b0503020204020204" charset="-122"/>
                <a:cs typeface="Arial"/>
                <a:sym typeface="Arial"/>
              </a:rPr>
              <a:t> </a:t>
            </a:r>
            <a:endParaRPr kumimoji="0" lang="zh-CN" altLang="en-US" b="0" i="0" u="none" strike="noStrike" kern="1200" cap="none" spc="0" normalizeH="0" baseline="0" noProof="0">
              <a:solidFill>
                <a:schemeClr val="accent1"/>
              </a:solidFill>
              <a:effectLst/>
              <a:uLnTx/>
              <a:uFillTx/>
              <a:latin typeface="Arial"/>
              <a:ea typeface="微软雅黑" panose="020b0503020204020204" charset="-122"/>
              <a:cs typeface="Arial"/>
              <a:sym typeface="Arial"/>
            </a:endParaRPr>
          </a:p>
        </p:txBody>
      </p:sp>
      <p:sp>
        <p:nvSpPr>
          <p:cNvPr id="11" name="日期占位符 2" title=""/>
          <p:cNvSpPr>
            <a:spLocks noGrp="1"/>
          </p:cNvSpPr>
          <p:nvPr>
            <p:custDataLst>
              <p:tags r:id="rId29"/>
            </p:custDataLst>
          </p:nvPr>
        </p:nvSpPr>
        <p:spPr>
          <a:xfrm>
            <a:off x="5546090" y="5114290"/>
            <a:ext cx="1821180" cy="245110"/>
          </a:xfrm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760FBDFE-C587-4B4C-A407-44438C67B59E}" type="datetime1">
              <a:rPr lang="zh-CN" altLang="en-US" sz="2000" smtClean="0">
                <a:solidFill>
                  <a:srgbClr val="BF5932"/>
                </a:solidFill>
                <a:effectLst/>
              </a:rPr>
              <a:t>2026/7/27</a:t>
            </a:fld>
            <a:r>
              <a:rPr lang="en-US" altLang="zh-CN" sz="2000" smtClean="0">
                <a:solidFill>
                  <a:srgbClr val="BF5932"/>
                </a:solidFill>
                <a:effectLst/>
              </a:rPr>
              <a:t>   </a:t>
            </a:r>
            <a:endParaRPr lang="en-US" altLang="zh-CN" sz="2000" smtClean="0">
              <a:solidFill>
                <a:srgbClr val="BF5932"/>
              </a:solidFill>
              <a:effectLst/>
            </a:endParaRPr>
          </a:p>
        </p:txBody>
      </p:sp>
      <p:pic>
        <p:nvPicPr>
          <p:cNvPr id="12" name="图片 11" title="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937"/>
          <a:stretch>
            <a:fillRect/>
          </a:stretch>
        </p:blipFill>
        <p:spPr>
          <a:xfrm>
            <a:off x="9669780" y="3378200"/>
            <a:ext cx="2552065" cy="3479800"/>
          </a:xfrm>
          <a:custGeom>
            <a:gdLst>
              <a:gd name="connsiteX0" fmla="*/ 0 w 4083056"/>
              <a:gd name="connsiteY0" fmla="*/ 0 h 5588399"/>
              <a:gd name="connsiteX1" fmla="*/ 4083056 w 4083056"/>
              <a:gd name="connsiteY1" fmla="*/ 0 h 5588399"/>
              <a:gd name="connsiteX2" fmla="*/ 4083056 w 4083056"/>
              <a:gd name="connsiteY2" fmla="*/ 5588399 h 5588399"/>
              <a:gd name="connsiteX3" fmla="*/ 0 w 4083056"/>
              <a:gd name="connsiteY3" fmla="*/ 5588399 h 5588399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83055" h="5588399">
                <a:moveTo>
                  <a:pt x="0" y="0"/>
                </a:moveTo>
                <a:lnTo>
                  <a:pt x="4083056" y="0"/>
                </a:lnTo>
                <a:lnTo>
                  <a:pt x="4083056" y="5588399"/>
                </a:lnTo>
                <a:lnTo>
                  <a:pt x="0" y="5588399"/>
                </a:lnTo>
                <a:close/>
              </a:path>
            </a:pathLst>
          </a:custGeom>
        </p:spPr>
      </p:pic>
      <p:pic>
        <p:nvPicPr>
          <p:cNvPr id="18" name="图片 17" title="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66" r="26332" b="5060"/>
          <a:stretch>
            <a:fillRect/>
          </a:stretch>
        </p:blipFill>
        <p:spPr>
          <a:xfrm flipH="1">
            <a:off x="-131445" y="3030220"/>
            <a:ext cx="2448560" cy="3827780"/>
          </a:xfrm>
          <a:custGeom>
            <a:gdLst>
              <a:gd name="connsiteX0" fmla="*/ 0 w 3792612"/>
              <a:gd name="connsiteY0" fmla="*/ 0 h 4887766"/>
              <a:gd name="connsiteX1" fmla="*/ 3792612 w 3792612"/>
              <a:gd name="connsiteY1" fmla="*/ 0 h 4887766"/>
              <a:gd name="connsiteX2" fmla="*/ 3792612 w 3792612"/>
              <a:gd name="connsiteY2" fmla="*/ 4887766 h 4887766"/>
              <a:gd name="connsiteX3" fmla="*/ 0 w 3792612"/>
              <a:gd name="connsiteY3" fmla="*/ 4887766 h 48877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92612" h="4887766">
                <a:moveTo>
                  <a:pt x="0" y="0"/>
                </a:moveTo>
                <a:lnTo>
                  <a:pt x="3792612" y="0"/>
                </a:lnTo>
                <a:lnTo>
                  <a:pt x="3792612" y="4887766"/>
                </a:lnTo>
                <a:lnTo>
                  <a:pt x="0" y="4887766"/>
                </a:lnTo>
                <a:close/>
              </a:path>
            </a:pathLst>
          </a:custGeom>
        </p:spPr>
      </p:pic>
      <p:sp>
        <p:nvSpPr>
          <p:cNvPr id="19" name="文本框 18" title=""/>
          <p:cNvSpPr txBox="1"/>
          <p:nvPr>
            <p:custDataLst>
              <p:tags r:id="rId34"/>
            </p:custDataLst>
          </p:nvPr>
        </p:nvSpPr>
        <p:spPr>
          <a:xfrm>
            <a:off x="1235075" y="4175760"/>
            <a:ext cx="825500" cy="1430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">
                <a:noFill/>
              </a:rPr>
              <a:t>北师大版九年级物理</a:t>
            </a:r>
            <a:r>
              <a:rPr lang="en-US" altLang="zh-CN" sz="100">
                <a:noFill/>
              </a:rPr>
              <a:t>15.2</a:t>
            </a:r>
            <a:r>
              <a:rPr lang="zh-CN" altLang="en-US" sz="100">
                <a:noFill/>
              </a:rPr>
              <a:t>《广播和电视》同步练习题（全文约</a:t>
            </a:r>
            <a:r>
              <a:rPr lang="en-US" altLang="zh-CN" sz="100">
                <a:noFill/>
              </a:rPr>
              <a:t>1200</a:t>
            </a:r>
            <a:r>
              <a:rPr lang="zh-CN" altLang="en-US" sz="100">
                <a:noFill/>
              </a:rPr>
              <a:t>字）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一、填空题（每空</a:t>
            </a:r>
            <a:r>
              <a:rPr lang="en-US" altLang="zh-CN" sz="100">
                <a:noFill/>
              </a:rPr>
              <a:t>2</a:t>
            </a:r>
            <a:r>
              <a:rPr lang="zh-CN" altLang="en-US" sz="100">
                <a:noFill/>
              </a:rPr>
              <a:t>分，共</a:t>
            </a:r>
            <a:r>
              <a:rPr lang="en-US" altLang="zh-CN" sz="100">
                <a:noFill/>
              </a:rPr>
              <a:t>30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广播、电视、移动通信都是利用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来传递声音和图像信息的。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电磁波传递信号分为两种：传递声音的是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信号，传递图像的是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信号。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3. </a:t>
            </a:r>
            <a:r>
              <a:rPr lang="zh-CN" altLang="en-US" sz="100">
                <a:noFill/>
              </a:rPr>
              <a:t>广播电台和电视台首先将声音、图像信号转化为变化的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信号，再加载到高频电磁波上发射出去。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4. __________</a:t>
            </a:r>
            <a:r>
              <a:rPr lang="zh-CN" altLang="en-US" sz="100">
                <a:noFill/>
              </a:rPr>
              <a:t>电磁波的频率高、承载能力强，适合远距离、大范围传递信息。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5. </a:t>
            </a:r>
            <a:r>
              <a:rPr lang="zh-CN" altLang="en-US" sz="100">
                <a:noFill/>
              </a:rPr>
              <a:t>把音频、视频信号加载到高频电磁波上的过程叫作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6. </a:t>
            </a:r>
            <a:r>
              <a:rPr lang="zh-CN" altLang="en-US" sz="100">
                <a:noFill/>
              </a:rPr>
              <a:t>收音机、电视机接收高频电磁波后，将音频、视频信号取出来，这个过程叫作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7. </a:t>
            </a:r>
            <a:r>
              <a:rPr lang="zh-CN" altLang="en-US" sz="100">
                <a:noFill/>
              </a:rPr>
              <a:t>无线电广播只传递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信号，电视广播可以同时传递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信号和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信号。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8. </a:t>
            </a:r>
            <a:r>
              <a:rPr lang="zh-CN" altLang="en-US" sz="100">
                <a:noFill/>
              </a:rPr>
              <a:t>发射电磁波的设备主要是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，接收电磁波的设备有收音机、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等。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9. </a:t>
            </a:r>
            <a:r>
              <a:rPr lang="zh-CN" altLang="en-US" sz="100">
                <a:noFill/>
              </a:rPr>
              <a:t>音频信号是由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振动转化而来的电信号，频率较低，不能直接发射。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10. </a:t>
            </a:r>
            <a:r>
              <a:rPr lang="zh-CN" altLang="en-US" sz="100">
                <a:noFill/>
              </a:rPr>
              <a:t>电视信号中，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信号传递画面信息，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信号传递伴音信息。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11. </a:t>
            </a:r>
            <a:r>
              <a:rPr lang="zh-CN" altLang="en-US" sz="100">
                <a:noFill/>
              </a:rPr>
              <a:t>电磁波传播过程中不需要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，可以实现远距离无线信息传输。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二、选择题（每题</a:t>
            </a:r>
            <a:r>
              <a:rPr lang="en-US" altLang="zh-CN" sz="100">
                <a:noFill/>
              </a:rPr>
              <a:t>3</a:t>
            </a:r>
            <a:r>
              <a:rPr lang="zh-CN" altLang="en-US" sz="100">
                <a:noFill/>
              </a:rPr>
              <a:t>分，共</a:t>
            </a:r>
            <a:r>
              <a:rPr lang="en-US" altLang="zh-CN" sz="100">
                <a:noFill/>
              </a:rPr>
              <a:t>36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广播和电视传递信息依靠的是（）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声波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电磁波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红外线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紫外线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下列信号不能直接发射的是（）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高频电磁波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音频信号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调制信号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射频信号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3. </a:t>
            </a:r>
            <a:r>
              <a:rPr lang="zh-CN" altLang="en-US" sz="100">
                <a:noFill/>
              </a:rPr>
              <a:t>将声音、图像信号加载到高频电磁波上的过程是（）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解调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调制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发射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接收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4. </a:t>
            </a:r>
            <a:r>
              <a:rPr lang="zh-CN" altLang="en-US" sz="100">
                <a:noFill/>
              </a:rPr>
              <a:t>收音机从电磁波中取出声音信号的过程是（）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调制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解调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放大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发射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5. </a:t>
            </a:r>
            <a:r>
              <a:rPr lang="zh-CN" altLang="en-US" sz="100">
                <a:noFill/>
              </a:rPr>
              <a:t>无线电广播区别于电视的特点是（）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只传声音信号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只传图像信号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同时传声和图像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依靠有线传输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6. </a:t>
            </a:r>
            <a:r>
              <a:rPr lang="zh-CN" altLang="en-US" sz="100">
                <a:noFill/>
              </a:rPr>
              <a:t>高频电磁波的主要优势是（）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传播速度慢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承载信号能力强、传输距离远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需要介质传播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极易损耗消失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7. </a:t>
            </a:r>
            <a:r>
              <a:rPr lang="zh-CN" altLang="en-US" sz="100">
                <a:noFill/>
              </a:rPr>
              <a:t>下列设备属于电磁波发射设备的是（）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收音机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电视机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广播电台发射塔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手机听筒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8. </a:t>
            </a:r>
            <a:r>
              <a:rPr lang="zh-CN" altLang="en-US" sz="100">
                <a:noFill/>
              </a:rPr>
              <a:t>音频信号的来源是（）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声音振动转化的电信号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图像转化的电信号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高频电流信号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光信号转化的电信号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9. </a:t>
            </a:r>
            <a:r>
              <a:rPr lang="zh-CN" altLang="en-US" sz="100">
                <a:noFill/>
              </a:rPr>
              <a:t>关于电视信号说法正确的是（）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只有声音信号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只有图像信号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兼具音频和视频信号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依靠声波传输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10. </a:t>
            </a:r>
            <a:r>
              <a:rPr lang="zh-CN" altLang="en-US" sz="100">
                <a:noFill/>
              </a:rPr>
              <a:t>无线广播电视传输信息的最大优势是（）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需要导线连接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无需介质、无线传输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只能短距离传播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传输速度极慢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11. </a:t>
            </a:r>
            <a:r>
              <a:rPr lang="zh-CN" altLang="en-US" sz="100">
                <a:noFill/>
              </a:rPr>
              <a:t>调制的主要作用是（）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降低信号速度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让低频信号借助高频波传播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C. </a:t>
            </a:r>
            <a:r>
              <a:rPr lang="zh-CN" altLang="en-US" sz="100">
                <a:noFill/>
              </a:rPr>
              <a:t>减小电磁波频率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阻断信号传播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12. </a:t>
            </a:r>
            <a:r>
              <a:rPr lang="zh-CN" altLang="en-US" sz="100">
                <a:noFill/>
              </a:rPr>
              <a:t>下列不属于电磁波通信应用的是（）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A. </a:t>
            </a:r>
            <a:r>
              <a:rPr lang="zh-CN" altLang="en-US" sz="100">
                <a:noFill/>
              </a:rPr>
              <a:t>电视广播</a:t>
            </a:r>
            <a:r>
              <a:rPr lang="en-US" altLang="zh-CN" sz="100">
                <a:noFill/>
              </a:rPr>
              <a:t> B. </a:t>
            </a:r>
            <a:r>
              <a:rPr lang="zh-CN" altLang="en-US" sz="100">
                <a:noFill/>
              </a:rPr>
              <a:t>无线电广播</a:t>
            </a:r>
            <a:r>
              <a:rPr lang="en-US" altLang="zh-CN" sz="100">
                <a:noFill/>
              </a:rPr>
              <a:t> C. </a:t>
            </a:r>
            <a:r>
              <a:rPr lang="zh-CN" altLang="en-US" sz="100">
                <a:noFill/>
              </a:rPr>
              <a:t>有线电话</a:t>
            </a:r>
            <a:r>
              <a:rPr lang="en-US" altLang="zh-CN" sz="100">
                <a:noFill/>
              </a:rPr>
              <a:t> D. </a:t>
            </a:r>
            <a:r>
              <a:rPr lang="zh-CN" altLang="en-US" sz="100">
                <a:noFill/>
              </a:rPr>
              <a:t>手机直播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三、判断题（对打</a:t>
            </a:r>
            <a:r>
              <a:rPr lang="en-US" altLang="zh-CN" sz="100">
                <a:noFill/>
              </a:rPr>
              <a:t>√</a:t>
            </a:r>
            <a:r>
              <a:rPr lang="zh-CN" altLang="en-US" sz="100">
                <a:noFill/>
              </a:rPr>
              <a:t>，错打</a:t>
            </a:r>
            <a:r>
              <a:rPr lang="en-US" altLang="en-US" sz="100">
                <a:noFill/>
              </a:rPr>
              <a:t>×</a:t>
            </a:r>
            <a:r>
              <a:rPr lang="zh-CN" altLang="en-US" sz="100">
                <a:noFill/>
              </a:rPr>
              <a:t>，每题</a:t>
            </a:r>
            <a:r>
              <a:rPr lang="en-US" altLang="zh-CN" sz="100">
                <a:noFill/>
              </a:rPr>
              <a:t>2</a:t>
            </a:r>
            <a:r>
              <a:rPr lang="zh-CN" altLang="en-US" sz="100">
                <a:noFill/>
              </a:rPr>
              <a:t>分，共</a:t>
            </a:r>
            <a:r>
              <a:rPr lang="en-US" altLang="zh-CN" sz="100">
                <a:noFill/>
              </a:rPr>
              <a:t>12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广播和电视都是利用电磁波传递信息的。（）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低频音频信号可以直接向外发射传播。（）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3. </a:t>
            </a:r>
            <a:r>
              <a:rPr lang="zh-CN" altLang="en-US" sz="100">
                <a:noFill/>
              </a:rPr>
              <a:t>调制是将信号加载到高频电磁波上的过程。（）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4. </a:t>
            </a:r>
            <a:r>
              <a:rPr lang="zh-CN" altLang="en-US" sz="100">
                <a:noFill/>
              </a:rPr>
              <a:t>收音机可以接收视频图像信号。（）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5. </a:t>
            </a:r>
            <a:r>
              <a:rPr lang="zh-CN" altLang="en-US" sz="100">
                <a:noFill/>
              </a:rPr>
              <a:t>电磁波无线传输不需要导线，传播范围广。（）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6. </a:t>
            </a:r>
            <a:r>
              <a:rPr lang="zh-CN" altLang="en-US" sz="100">
                <a:noFill/>
              </a:rPr>
              <a:t>解调是接收端提取有用信号的过程。（）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四、简答分析题（</a:t>
            </a:r>
            <a:r>
              <a:rPr lang="en-US" altLang="zh-CN" sz="100">
                <a:noFill/>
              </a:rPr>
              <a:t>12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简要说明无线电广播的信号发射与接收过程。（</a:t>
            </a:r>
            <a:r>
              <a:rPr lang="en-US" altLang="zh-CN" sz="100">
                <a:noFill/>
              </a:rPr>
              <a:t>6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简述电视广播与无线电广播的异同点。（</a:t>
            </a:r>
            <a:r>
              <a:rPr lang="en-US" altLang="zh-CN" sz="100">
                <a:noFill/>
              </a:rPr>
              <a:t>6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五、实验填空题（</a:t>
            </a:r>
            <a:r>
              <a:rPr lang="en-US" altLang="zh-CN" sz="100">
                <a:noFill/>
              </a:rPr>
              <a:t>10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广播电视利用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传递信息；低频信号需通过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加载到高频电磁波上；接收端通过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提取信号；广播只传</a:t>
            </a:r>
            <a:r>
              <a:rPr lang="en-US" altLang="zh-CN" sz="100">
                <a:noFill/>
              </a:rPr>
              <a:t>__________</a:t>
            </a:r>
            <a:r>
              <a:rPr lang="zh-CN" altLang="en-US" sz="100">
                <a:noFill/>
              </a:rPr>
              <a:t>信号，电视可传声和图像信号。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六、综合应用题（</a:t>
            </a:r>
            <a:r>
              <a:rPr lang="en-US" altLang="zh-CN" sz="100">
                <a:noFill/>
              </a:rPr>
              <a:t>10</a:t>
            </a:r>
            <a:r>
              <a:rPr lang="zh-CN" altLang="en-US" sz="100">
                <a:noFill/>
              </a:rPr>
              <a:t>分）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为什么不能直接发射音频、视频低频信号，必须借助高频电磁波传输？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参考答案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一、填空题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电磁波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音频；视频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3. </a:t>
            </a:r>
            <a:r>
              <a:rPr lang="zh-CN" altLang="en-US" sz="100">
                <a:noFill/>
              </a:rPr>
              <a:t>电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4. </a:t>
            </a:r>
            <a:r>
              <a:rPr lang="zh-CN" altLang="en-US" sz="100">
                <a:noFill/>
              </a:rPr>
              <a:t>高频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5. </a:t>
            </a:r>
            <a:r>
              <a:rPr lang="zh-CN" altLang="en-US" sz="100">
                <a:noFill/>
              </a:rPr>
              <a:t>调制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6. </a:t>
            </a:r>
            <a:r>
              <a:rPr lang="zh-CN" altLang="en-US" sz="100">
                <a:noFill/>
              </a:rPr>
              <a:t>解调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7. </a:t>
            </a:r>
            <a:r>
              <a:rPr lang="zh-CN" altLang="en-US" sz="100">
                <a:noFill/>
              </a:rPr>
              <a:t>声音（音频）；声音（音频）；图像（视频）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8. </a:t>
            </a:r>
            <a:r>
              <a:rPr lang="zh-CN" altLang="en-US" sz="100">
                <a:noFill/>
              </a:rPr>
              <a:t>发射塔；电视机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9. </a:t>
            </a:r>
            <a:r>
              <a:rPr lang="zh-CN" altLang="en-US" sz="100">
                <a:noFill/>
              </a:rPr>
              <a:t>声音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10. </a:t>
            </a:r>
            <a:r>
              <a:rPr lang="zh-CN" altLang="en-US" sz="100">
                <a:noFill/>
              </a:rPr>
              <a:t>视频；音频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11. </a:t>
            </a:r>
            <a:r>
              <a:rPr lang="zh-CN" altLang="en-US" sz="100">
                <a:noFill/>
              </a:rPr>
              <a:t>介质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二、选择题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1.B 2.B 3.B 4.B 5.A 6.B 7.C 8.A 9.C 10.B 11.B 12.C</a:t>
            </a:r>
            <a:endParaRPr lang="en-US" altLang="zh-CN" sz="100">
              <a:noFill/>
            </a:endParaRPr>
          </a:p>
          <a:p>
            <a:r>
              <a:rPr lang="zh-CN" altLang="en-US" sz="100">
                <a:noFill/>
              </a:rPr>
              <a:t>三、判断题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1.√ 2.</a:t>
            </a:r>
            <a:r>
              <a:rPr lang="en-US" altLang="en-US" sz="100">
                <a:noFill/>
              </a:rPr>
              <a:t>×</a:t>
            </a:r>
            <a:r>
              <a:rPr lang="en-US" altLang="zh-CN" sz="100">
                <a:noFill/>
              </a:rPr>
              <a:t> 3.√ 4.</a:t>
            </a:r>
            <a:r>
              <a:rPr lang="en-US" altLang="en-US" sz="100">
                <a:noFill/>
              </a:rPr>
              <a:t>×</a:t>
            </a:r>
            <a:r>
              <a:rPr lang="en-US" altLang="zh-CN" sz="100">
                <a:noFill/>
              </a:rPr>
              <a:t> 5.√ 6.√</a:t>
            </a:r>
            <a:endParaRPr lang="en-US" altLang="zh-CN" sz="100">
              <a:noFill/>
            </a:endParaRPr>
          </a:p>
          <a:p>
            <a:r>
              <a:rPr lang="zh-CN" altLang="en-US" sz="100">
                <a:noFill/>
              </a:rPr>
              <a:t>四、简答分析题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1. </a:t>
            </a:r>
            <a:r>
              <a:rPr lang="zh-CN" altLang="en-US" sz="100">
                <a:noFill/>
              </a:rPr>
              <a:t>发射过程：声音转化为音频电信号，通过调制加载到高频电磁波上，由发射塔向外发射；接收过程：收音机接收高频电磁波，通过解调提取音频信号，放大后通过扬声器还原为声音。</a:t>
            </a:r>
            <a:endParaRPr lang="zh-CN" altLang="en-US" sz="100">
              <a:noFill/>
            </a:endParaRPr>
          </a:p>
          <a:p>
            <a:r>
              <a:rPr lang="en-US" altLang="zh-CN" sz="100">
                <a:noFill/>
              </a:rPr>
              <a:t>2. </a:t>
            </a:r>
            <a:r>
              <a:rPr lang="zh-CN" altLang="en-US" sz="100">
                <a:noFill/>
              </a:rPr>
              <a:t>相同点：都依靠电磁波传输信号，都需要调制、发射、接收、解调的过程。不同点：无线电广播只传输音频声音信号；电视广播同时传输音频声音信号和视频图像信号，信息更丰富。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五、实验填空题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电磁波；调制；解调；音频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六、综合应用题</a:t>
            </a:r>
            <a:endParaRPr lang="zh-CN" altLang="en-US" sz="100">
              <a:noFill/>
            </a:endParaRPr>
          </a:p>
          <a:p>
            <a:r>
              <a:rPr lang="zh-CN" altLang="en-US" sz="100">
                <a:noFill/>
              </a:rPr>
              <a:t>音频、视频属于低频电信号，频率低、能量弱，无法直接通过天线向外发射，传输距离极近、损耗极大。而高频电磁波频率高、辐射能力强、传播距离远、信号承载能力强，可搭载低频音视频信号远距离传播，因此必须通过调制将低频信号加载到高频电磁波上才能实现广播、电视的无线传输。</a:t>
            </a:r>
            <a:endParaRPr lang="zh-CN" altLang="en-US" sz="100">
              <a:noFill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grpSp>
        <p:nvGrpSpPr>
          <p:cNvPr id="3" name="组合 2" title=""/>
          <p:cNvGrpSpPr/>
          <p:nvPr>
            <p:custDataLst>
              <p:tags r:id="rId4"/>
            </p:custDataLst>
          </p:nvPr>
        </p:nvGrpSpPr>
        <p:grpSpPr>
          <a:xfrm>
            <a:off x="2147906" y="2360824"/>
            <a:ext cx="7341534" cy="4082076"/>
            <a:chOff x="2391746" y="2372764"/>
            <a:chExt cx="6663729" cy="3867374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391746" y="2372764"/>
              <a:ext cx="6663729" cy="3281964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>
              <p:custDataLst>
                <p:tags r:id="rId7"/>
              </p:custDataLst>
            </p:nvPr>
          </p:nvSpPr>
          <p:spPr>
            <a:xfrm>
              <a:off x="5332723" y="5759017"/>
              <a:ext cx="1871285" cy="48112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7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广播电台</a:t>
              </a:r>
              <a:endParaRPr lang="zh-CN" altLang="en-US" sz="2700">
                <a:solidFill>
                  <a:srgbClr val="002060"/>
                </a:solidFill>
              </a:endParaRPr>
            </a:p>
          </p:txBody>
        </p:sp>
      </p:grpSp>
      <p:sp>
        <p:nvSpPr>
          <p:cNvPr id="32" name="矩形 31" title=""/>
          <p:cNvSpPr/>
          <p:nvPr>
            <p:custDataLst>
              <p:tags r:id="rId8"/>
            </p:custDataLst>
          </p:nvPr>
        </p:nvSpPr>
        <p:spPr>
          <a:xfrm>
            <a:off x="928270" y="1635922"/>
            <a:ext cx="8439848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75945"/>
            <a:r>
              <a:rPr lang="zh-CN" altLang="en-US" sz="2800">
                <a:solidFill>
                  <a:srgbClr val="002060"/>
                </a:solidFill>
              </a:rPr>
              <a:t>主要由三部分组成：话筒、调制器、天线。</a:t>
            </a:r>
            <a:endParaRPr lang="zh-CN" altLang="en-US" sz="2800">
              <a:solidFill>
                <a:srgbClr val="002060"/>
              </a:solidFill>
            </a:endParaRPr>
          </a:p>
        </p:txBody>
      </p:sp>
      <p:sp>
        <p:nvSpPr>
          <p:cNvPr id="8" name="文本框 7" title=""/>
          <p:cNvSpPr txBox="1"/>
          <p:nvPr>
            <p:custDataLst>
              <p:tags r:id="rId9"/>
            </p:custDataLst>
          </p:nvPr>
        </p:nvSpPr>
        <p:spPr>
          <a:xfrm>
            <a:off x="1306172" y="1082747"/>
            <a:ext cx="6143719" cy="553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1. </a:t>
            </a:r>
            <a:r>
              <a:rPr lang="zh-CN" altLang="en-US" sz="3000" b="1">
                <a:solidFill>
                  <a:srgbClr val="0070C0"/>
                </a:solidFill>
              </a:rPr>
              <a:t>信号的发射</a:t>
            </a:r>
            <a:r>
              <a:rPr lang="en-US" altLang="zh-CN" sz="3000" b="1">
                <a:solidFill>
                  <a:srgbClr val="0070C0"/>
                </a:solidFill>
              </a:rPr>
              <a:t>——</a:t>
            </a:r>
            <a:r>
              <a:rPr lang="zh-CN" altLang="en-US" sz="3000" b="1">
                <a:solidFill>
                  <a:srgbClr val="0070C0"/>
                </a:solidFill>
              </a:rPr>
              <a:t>广播电台完成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10"/>
            </p:custDataLst>
          </p:nvPr>
        </p:nvSpPr>
        <p:spPr>
          <a:xfrm>
            <a:off x="778848" y="619534"/>
            <a:ext cx="670660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</a:rPr>
              <a:t>一、无线电广播信号的发射和接收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</a:endParaRPr>
          </a:p>
        </p:txBody>
      </p:sp>
      <p:sp>
        <p:nvSpPr>
          <p:cNvPr id="5" name="TextBox 5" title="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581805" y="4181312"/>
            <a:ext cx="1123020" cy="420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135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135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话筒</a:t>
            </a:r>
            <a:endParaRPr lang="zh-CN" altLang="en-US" sz="2135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TextBox 5" title="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8366420" y="3971030"/>
            <a:ext cx="1123020" cy="420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135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135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天线</a:t>
            </a:r>
            <a:endParaRPr lang="zh-CN" altLang="en-US" sz="2135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778213" y="459514"/>
            <a:ext cx="670660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</a:rPr>
              <a:t>一、无线电广播信号的发射和接收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</a:endParaRPr>
          </a:p>
        </p:txBody>
      </p:sp>
      <p:pic>
        <p:nvPicPr>
          <p:cNvPr id="3" name="图片 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436461" y="3231221"/>
            <a:ext cx="2170364" cy="1552583"/>
          </a:xfrm>
          <a:prstGeom prst="rect">
            <a:avLst/>
          </a:prstGeom>
        </p:spPr>
      </p:pic>
      <p:pic>
        <p:nvPicPr>
          <p:cNvPr id="5" name="图片 4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96848" y="2481103"/>
            <a:ext cx="3893649" cy="1259949"/>
          </a:xfrm>
          <a:prstGeom prst="rect">
            <a:avLst/>
          </a:prstGeom>
        </p:spPr>
      </p:pic>
      <p:sp>
        <p:nvSpPr>
          <p:cNvPr id="6" name="TextBox 5" title="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78848" y="942692"/>
            <a:ext cx="8284470" cy="53721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 </a:t>
            </a:r>
            <a:r>
              <a:rPr lang="zh-CN" altLang="en-US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1</a:t>
            </a:r>
            <a:r>
              <a:rPr lang="zh-CN" altLang="en-US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）话筒、调制器与天线的主要作用</a:t>
            </a:r>
            <a:endParaRPr lang="zh-CN" altLang="en-US" sz="29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pic>
        <p:nvPicPr>
          <p:cNvPr id="7" name="图片 6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997935" y="2039709"/>
            <a:ext cx="3487215" cy="2991363"/>
          </a:xfrm>
          <a:prstGeom prst="rect">
            <a:avLst/>
          </a:prstGeom>
        </p:spPr>
      </p:pic>
      <p:pic>
        <p:nvPicPr>
          <p:cNvPr id="8" name="图片 7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6000837" y="2181244"/>
            <a:ext cx="2414225" cy="2495512"/>
          </a:xfrm>
          <a:prstGeom prst="rect">
            <a:avLst/>
          </a:prstGeom>
          <a:effectLst>
            <a:softEdge rad="31750"/>
          </a:effectLst>
        </p:spPr>
      </p:pic>
      <p:grpSp>
        <p:nvGrpSpPr>
          <p:cNvPr id="9" name="组合 8" title=""/>
          <p:cNvGrpSpPr/>
          <p:nvPr>
            <p:custDataLst>
              <p:tags r:id="rId13"/>
            </p:custDataLst>
          </p:nvPr>
        </p:nvGrpSpPr>
        <p:grpSpPr>
          <a:xfrm>
            <a:off x="688718" y="3656769"/>
            <a:ext cx="3901779" cy="2215349"/>
            <a:chOff x="688718" y="3656769"/>
            <a:chExt cx="3901779" cy="2215349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4"/>
            <a:stretch>
              <a:fillRect/>
            </a:stretch>
          </p:blipFill>
          <p:spPr>
            <a:xfrm>
              <a:off x="688718" y="3656769"/>
              <a:ext cx="3901779" cy="1374303"/>
            </a:xfrm>
            <a:prstGeom prst="rect">
              <a:avLst/>
            </a:prstGeom>
          </p:spPr>
        </p:pic>
        <p:sp>
          <p:nvSpPr>
            <p:cNvPr id="10" name="文本框 9"/>
            <p:cNvSpPr txBox="1"/>
            <p:nvPr>
              <p:custDataLst>
                <p:tags r:id="rId16"/>
              </p:custDataLst>
            </p:nvPr>
          </p:nvSpPr>
          <p:spPr>
            <a:xfrm>
              <a:off x="1439721" y="5041121"/>
              <a:ext cx="241716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 </a:t>
              </a:r>
              <a:r>
                <a:rPr kumimoji="1"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高频振荡器</a:t>
              </a:r>
              <a:endParaRPr kumimoji="1" lang="en-US" altLang="zh-CN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  <a:p>
              <a:pPr algn="ctr" defTabSz="1219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 产生高频电流</a:t>
              </a:r>
              <a:endParaRPr kumimoji="1" lang="en-US" altLang="zh-CN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</p:txBody>
        </p:sp>
      </p:grpSp>
      <p:grpSp>
        <p:nvGrpSpPr>
          <p:cNvPr id="12" name="组合 11" title=""/>
          <p:cNvGrpSpPr/>
          <p:nvPr>
            <p:custDataLst>
              <p:tags r:id="rId17"/>
            </p:custDataLst>
          </p:nvPr>
        </p:nvGrpSpPr>
        <p:grpSpPr>
          <a:xfrm>
            <a:off x="5464341" y="4714979"/>
            <a:ext cx="3487215" cy="1200329"/>
            <a:chOff x="4306717" y="3664523"/>
            <a:chExt cx="2615411" cy="900247"/>
          </a:xfrm>
        </p:grpSpPr>
        <p:sp>
          <p:nvSpPr>
            <p:cNvPr id="13" name="矩形 12"/>
            <p:cNvSpPr/>
            <p:nvPr>
              <p:custDataLst>
                <p:tags r:id="rId18"/>
              </p:custDataLst>
            </p:nvPr>
          </p:nvSpPr>
          <p:spPr>
            <a:xfrm>
              <a:off x="4306717" y="3664523"/>
              <a:ext cx="2615411" cy="9002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191770" defTabSz="1219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     调制器把音频电流 </a:t>
              </a:r>
              <a:endParaRPr kumimoji="1" lang="en-US" altLang="zh-CN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  <a:p>
              <a:pPr indent="191770" defTabSz="1219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     </a:t>
              </a:r>
              <a:r>
                <a:rPr kumimoji="1"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加载到高频电流上</a:t>
              </a:r>
              <a:endParaRPr kumimoji="1" lang="en-US" altLang="zh-CN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  <a:p>
              <a:pPr indent="191770" defTabSz="1219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     </a:t>
              </a:r>
              <a:r>
                <a:rPr kumimoji="1"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且进行放大</a:t>
              </a:r>
              <a:endParaRPr kumimoji="1" lang="zh-CN" altLang="en-US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</p:txBody>
        </p:sp>
        <p:sp>
          <p:nvSpPr>
            <p:cNvPr id="14" name="Oval 79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4566184" y="3708511"/>
              <a:ext cx="269880" cy="279178"/>
            </a:xfrm>
            <a:prstGeom prst="ellipse">
              <a:avLst/>
            </a:prstGeom>
            <a:solidFill>
              <a:srgbClr val="8FD3CD"/>
            </a:solidFill>
            <a:ln>
              <a:noFill/>
            </a:ln>
          </p:spPr>
          <p:txBody>
            <a:bodyPr vert="horz" wrap="square" lIns="91215" tIns="45607" rIns="91215" bIns="45607" numCol="1" anchor="t" anchorCtr="0" compatLnSpc="1"/>
            <a:lstStyle/>
            <a:p>
              <a:r>
                <a:rPr lang="en-US" altLang="zh-CN" sz="1345"/>
                <a:t> </a:t>
              </a:r>
              <a:endParaRPr lang="en-US" sz="1345"/>
            </a:p>
          </p:txBody>
        </p:sp>
      </p:grpSp>
      <p:grpSp>
        <p:nvGrpSpPr>
          <p:cNvPr id="15" name="组合 14" title=""/>
          <p:cNvGrpSpPr/>
          <p:nvPr>
            <p:custDataLst>
              <p:tags r:id="rId20"/>
            </p:custDataLst>
          </p:nvPr>
        </p:nvGrpSpPr>
        <p:grpSpPr>
          <a:xfrm>
            <a:off x="720060" y="1650106"/>
            <a:ext cx="3839094" cy="830997"/>
            <a:chOff x="445365" y="3713016"/>
            <a:chExt cx="2879321" cy="623248"/>
          </a:xfrm>
        </p:grpSpPr>
        <p:sp>
          <p:nvSpPr>
            <p:cNvPr id="16" name="文本框 15"/>
            <p:cNvSpPr txBox="1"/>
            <p:nvPr>
              <p:custDataLst>
                <p:tags r:id="rId21"/>
              </p:custDataLst>
            </p:nvPr>
          </p:nvSpPr>
          <p:spPr>
            <a:xfrm>
              <a:off x="445365" y="3713016"/>
              <a:ext cx="2879321" cy="6232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        话筒把声音信号转换成电信号（音频电流）</a:t>
              </a:r>
              <a:endParaRPr lang="zh-CN" altLang="en-US" sz="2400"/>
            </a:p>
          </p:txBody>
        </p:sp>
        <p:sp>
          <p:nvSpPr>
            <p:cNvPr id="17" name="Oval 79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764832" y="3762238"/>
              <a:ext cx="281216" cy="279178"/>
            </a:xfrm>
            <a:prstGeom prst="ellipse">
              <a:avLst/>
            </a:prstGeom>
            <a:solidFill>
              <a:srgbClr val="7030A0"/>
            </a:solidFill>
            <a:ln>
              <a:noFill/>
            </a:ln>
          </p:spPr>
          <p:txBody>
            <a:bodyPr vert="horz" wrap="square" lIns="91215" tIns="45607" rIns="91215" bIns="45607" numCol="1" anchor="t" anchorCtr="0" compatLnSpc="1"/>
            <a:lstStyle/>
            <a:p>
              <a:r>
                <a:rPr lang="en-US" altLang="zh-CN" sz="1345"/>
                <a:t>  </a:t>
              </a:r>
              <a:endParaRPr lang="en-US" sz="1345"/>
            </a:p>
          </p:txBody>
        </p:sp>
      </p:grpSp>
      <p:grpSp>
        <p:nvGrpSpPr>
          <p:cNvPr id="18" name="组合 17" title=""/>
          <p:cNvGrpSpPr/>
          <p:nvPr>
            <p:custDataLst>
              <p:tags r:id="rId23"/>
            </p:custDataLst>
          </p:nvPr>
        </p:nvGrpSpPr>
        <p:grpSpPr>
          <a:xfrm>
            <a:off x="9366588" y="5143197"/>
            <a:ext cx="2738431" cy="1200329"/>
            <a:chOff x="6773021" y="3671346"/>
            <a:chExt cx="2053823" cy="900247"/>
          </a:xfrm>
        </p:grpSpPr>
        <p:sp>
          <p:nvSpPr>
            <p:cNvPr id="19" name="矩形 18"/>
            <p:cNvSpPr/>
            <p:nvPr>
              <p:custDataLst>
                <p:tags r:id="rId24"/>
              </p:custDataLst>
            </p:nvPr>
          </p:nvSpPr>
          <p:spPr>
            <a:xfrm>
              <a:off x="6773021" y="3671346"/>
              <a:ext cx="2053823" cy="9002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191770" defTabSz="1219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 </a:t>
              </a:r>
              <a:r>
                <a:rPr kumimoji="1"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天线把载有音</a:t>
              </a:r>
              <a:endParaRPr kumimoji="1" lang="en-US" altLang="zh-CN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  <a:p>
              <a:pPr indent="191770" defTabSz="1219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 </a:t>
              </a:r>
              <a:r>
                <a:rPr kumimoji="1"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频电流的电磁</a:t>
              </a:r>
              <a:endParaRPr kumimoji="1" lang="en-US" altLang="zh-CN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  <a:p>
              <a:pPr indent="191770" defTabSz="12192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zh-CN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 </a:t>
              </a:r>
              <a:r>
                <a:rPr kumimoji="1"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波发射出去</a:t>
              </a:r>
              <a:r>
                <a:rPr kumimoji="1" lang="en-US" altLang="zh-CN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  <a:cs typeface="黑体" panose="02010609060101010101" charset="-122"/>
                </a:rPr>
                <a:t> </a:t>
              </a:r>
              <a:endParaRPr kumimoji="1" lang="zh-CN" altLang="en-US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endParaRPr>
            </a:p>
          </p:txBody>
        </p:sp>
        <p:sp>
          <p:nvSpPr>
            <p:cNvPr id="20" name="Oval 79"/>
            <p:cNvSpPr>
              <a:spLocks noChangeArrowheads="1"/>
            </p:cNvSpPr>
            <p:nvPr>
              <p:custDataLst>
                <p:tags r:id="rId25"/>
              </p:custDataLst>
            </p:nvPr>
          </p:nvSpPr>
          <p:spPr bwMode="auto">
            <a:xfrm>
              <a:off x="6773021" y="3729079"/>
              <a:ext cx="281216" cy="279178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txBody>
            <a:bodyPr vert="horz" wrap="square" lIns="91215" tIns="45607" rIns="91215" bIns="45607" numCol="1" anchor="t" anchorCtr="0" compatLnSpc="1"/>
            <a:lstStyle/>
            <a:p>
              <a:r>
                <a:rPr lang="en-US" altLang="zh-CN" sz="1345"/>
                <a:t> </a:t>
              </a:r>
              <a:endParaRPr lang="en-US" sz="1345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4013034" y="3009943"/>
            <a:ext cx="2170364" cy="1552583"/>
          </a:xfrm>
          <a:prstGeom prst="rect">
            <a:avLst/>
          </a:prstGeom>
        </p:spPr>
      </p:pic>
      <p:grpSp>
        <p:nvGrpSpPr>
          <p:cNvPr id="3" name="组合 2" title=""/>
          <p:cNvGrpSpPr/>
          <p:nvPr>
            <p:custDataLst>
              <p:tags r:id="rId5"/>
            </p:custDataLst>
          </p:nvPr>
        </p:nvGrpSpPr>
        <p:grpSpPr>
          <a:xfrm>
            <a:off x="295303" y="2162256"/>
            <a:ext cx="3901779" cy="2769376"/>
            <a:chOff x="154242" y="1453977"/>
            <a:chExt cx="2926334" cy="2077032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154242" y="1453977"/>
              <a:ext cx="2926334" cy="1121761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8"/>
            <a:stretch>
              <a:fillRect/>
            </a:stretch>
          </p:blipFill>
          <p:spPr>
            <a:xfrm>
              <a:off x="154897" y="2586047"/>
              <a:ext cx="2920237" cy="944962"/>
            </a:xfrm>
            <a:prstGeom prst="rect">
              <a:avLst/>
            </a:prstGeom>
          </p:spPr>
        </p:pic>
      </p:grpSp>
      <p:sp>
        <p:nvSpPr>
          <p:cNvPr id="6" name="TextBox 5" title="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00403" y="939765"/>
            <a:ext cx="10289131" cy="5847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32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 </a:t>
            </a:r>
            <a:r>
              <a:rPr lang="zh-CN" altLang="en-US" sz="32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32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</a:t>
            </a:r>
            <a:r>
              <a:rPr lang="zh-CN" altLang="en-US" sz="32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）归纳：无线电广播信号的发射过程</a:t>
            </a:r>
            <a:endParaRPr lang="zh-CN" altLang="en-US" sz="32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pic>
        <p:nvPicPr>
          <p:cNvPr id="7" name="图片 6" title="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7681253" y="1825169"/>
            <a:ext cx="3487215" cy="2991363"/>
          </a:xfrm>
          <a:prstGeom prst="rect">
            <a:avLst/>
          </a:prstGeom>
        </p:spPr>
      </p:pic>
      <p:pic>
        <p:nvPicPr>
          <p:cNvPr id="8" name="图片 7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5687681" y="2002888"/>
            <a:ext cx="2414225" cy="2495512"/>
          </a:xfrm>
          <a:prstGeom prst="rect">
            <a:avLst/>
          </a:prstGeom>
        </p:spPr>
      </p:pic>
      <p:pic>
        <p:nvPicPr>
          <p:cNvPr id="9" name="图片 8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99878" y="5255206"/>
            <a:ext cx="2658087" cy="1032345"/>
          </a:xfrm>
          <a:prstGeom prst="rect">
            <a:avLst/>
          </a:prstGeom>
        </p:spPr>
      </p:pic>
      <p:pic>
        <p:nvPicPr>
          <p:cNvPr id="10" name="图片 9" title="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839182" y="4743097"/>
            <a:ext cx="3592888" cy="1544453"/>
          </a:xfrm>
          <a:prstGeom prst="rect">
            <a:avLst/>
          </a:prstGeom>
        </p:spPr>
      </p:pic>
      <p:sp>
        <p:nvSpPr>
          <p:cNvPr id="11" name="文本框 10" title=""/>
          <p:cNvSpPr txBox="1"/>
          <p:nvPr>
            <p:custDataLst>
              <p:tags r:id="rId19"/>
            </p:custDataLst>
          </p:nvPr>
        </p:nvSpPr>
        <p:spPr>
          <a:xfrm>
            <a:off x="9424860" y="5249660"/>
            <a:ext cx="1884137" cy="830997"/>
          </a:xfrm>
          <a:prstGeom prst="rect">
            <a:avLst/>
          </a:prstGeom>
          <a:solidFill>
            <a:srgbClr val="025EAA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类似于信鸽</a:t>
            </a:r>
            <a:endParaRPr kumimoji="1" lang="en-US" altLang="zh-CN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  <a:p>
            <a:pPr algn="ctr"/>
            <a:r>
              <a:rPr kumimoji="1" lang="zh-CN" altLang="en-US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的放飞 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2" name="图片 11" title="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951" b="53016"/>
          <a:stretch>
            <a:fillRect/>
          </a:stretch>
        </p:blipFill>
        <p:spPr>
          <a:xfrm>
            <a:off x="10778241" y="3705318"/>
            <a:ext cx="1296877" cy="1285968"/>
          </a:xfrm>
          <a:prstGeom prst="ellipse">
            <a:avLst/>
          </a:prstGeom>
          <a:ln>
            <a:solidFill>
              <a:srgbClr val="025EAA"/>
            </a:solidFill>
          </a:ln>
        </p:spPr>
      </p:pic>
      <p:sp>
        <p:nvSpPr>
          <p:cNvPr id="13" name="下箭头 11" title="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 rot="5400000" flipH="1" flipV="1">
            <a:off x="4129892" y="5132755"/>
            <a:ext cx="322993" cy="1095588"/>
          </a:xfrm>
          <a:prstGeom prst="downArrow">
            <a:avLst>
              <a:gd name="adj1" fmla="val 50000"/>
              <a:gd name="adj2" fmla="val 85239"/>
            </a:avLst>
          </a:prstGeom>
          <a:solidFill>
            <a:srgbClr val="8FD3CD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345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4" name="下箭头 11" title="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 rot="5400000" flipH="1" flipV="1">
            <a:off x="8766969" y="5266284"/>
            <a:ext cx="322993" cy="828528"/>
          </a:xfrm>
          <a:prstGeom prst="downArrow">
            <a:avLst>
              <a:gd name="adj1" fmla="val 50000"/>
              <a:gd name="adj2" fmla="val 85239"/>
            </a:avLst>
          </a:prstGeom>
          <a:solidFill>
            <a:srgbClr val="8FD3CD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345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5" name="文本框 14" title=""/>
          <p:cNvSpPr txBox="1"/>
          <p:nvPr>
            <p:custDataLst>
              <p:tags r:id="rId24"/>
            </p:custDataLst>
          </p:nvPr>
        </p:nvSpPr>
        <p:spPr>
          <a:xfrm>
            <a:off x="778848" y="97564"/>
            <a:ext cx="6706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</a:rPr>
              <a:t>一、无线电广播信号的发射和接收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07 2.22222E-06 L -0.00091 -0.40718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-203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TextBox 5" title="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26778" y="859647"/>
            <a:ext cx="6688054" cy="5232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8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2. </a:t>
            </a:r>
            <a:r>
              <a:rPr lang="zh-CN" altLang="en-US" sz="28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信号的接收</a:t>
            </a:r>
            <a:r>
              <a:rPr lang="en-US" altLang="zh-CN" sz="28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——</a:t>
            </a:r>
            <a:r>
              <a:rPr lang="zh-CN" altLang="en-US" sz="2800" b="1">
                <a:solidFill>
                  <a:srgbClr val="0070C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收音机完成</a:t>
            </a:r>
            <a:endParaRPr lang="zh-CN" altLang="en-US" sz="2800" b="1">
              <a:solidFill>
                <a:srgbClr val="0070C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sp>
        <p:nvSpPr>
          <p:cNvPr id="5" name="Rectangle 4" title="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90899" y="1382867"/>
            <a:ext cx="10514999" cy="4661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5334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ts val="4000"/>
              </a:lnSpc>
            </a:pPr>
            <a:r>
              <a:rPr kumimoji="1"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   （</a:t>
            </a:r>
            <a:r>
              <a:rPr kumimoji="1" lang="en-US" altLang="zh-CN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1</a:t>
            </a:r>
            <a:r>
              <a:rPr kumimoji="1"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）选台</a:t>
            </a:r>
            <a:endParaRPr kumimoji="1" lang="en-US" altLang="zh-CN" sz="2665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>
              <a:lnSpc>
                <a:spcPts val="4000"/>
              </a:lnSpc>
            </a:pPr>
            <a:r>
              <a:rPr kumimoji="1"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为接收在空间传播的无线电波，收音机使用天线进行接收。但由于天线没有选择性，能接收传播过来的所有电磁波，如把天线接收的电磁波全部变成声音，那只是一片嘈杂声，什么也听不清。</a:t>
            </a:r>
            <a:endParaRPr kumimoji="1" lang="zh-CN" altLang="en-US" sz="2665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>
              <a:lnSpc>
                <a:spcPts val="4000"/>
              </a:lnSpc>
            </a:pPr>
            <a:r>
              <a:rPr kumimoji="1"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利用收音机的</a:t>
            </a:r>
            <a:r>
              <a:rPr kumimoji="1" lang="zh-CN" altLang="en-US" sz="2665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“调谐器”</a:t>
            </a:r>
            <a:r>
              <a:rPr kumimoji="1"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，可以选出我们需要的某一频率的电磁波，这一过程叫做选台（调谐）。</a:t>
            </a:r>
            <a:endParaRPr kumimoji="1" lang="en-US" altLang="zh-CN" sz="2665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>
              <a:lnSpc>
                <a:spcPts val="4000"/>
              </a:lnSpc>
            </a:pPr>
            <a:r>
              <a:rPr kumimoji="1"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kumimoji="1" lang="en-US" altLang="zh-CN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</a:t>
            </a:r>
            <a:r>
              <a:rPr kumimoji="1"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）解调</a:t>
            </a:r>
            <a:endParaRPr kumimoji="1" lang="en-US" altLang="zh-CN" sz="2665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>
              <a:lnSpc>
                <a:spcPts val="4000"/>
              </a:lnSpc>
            </a:pPr>
            <a:r>
              <a:rPr kumimoji="1"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由调谐器选出的信号含有高频电流成分，需要通过“</a:t>
            </a:r>
            <a:r>
              <a:rPr kumimoji="1" lang="zh-CN" altLang="en-US" sz="2665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解调器</a:t>
            </a:r>
            <a:r>
              <a:rPr kumimoji="1"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”将其滤去，把音频信号留下。</a:t>
            </a:r>
            <a:endParaRPr kumimoji="1" lang="en-US" altLang="zh-CN" sz="2665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sp>
        <p:nvSpPr>
          <p:cNvPr id="12" name="文本框 11" title=""/>
          <p:cNvSpPr txBox="1"/>
          <p:nvPr>
            <p:custDataLst>
              <p:tags r:id="rId5"/>
            </p:custDataLst>
          </p:nvPr>
        </p:nvSpPr>
        <p:spPr>
          <a:xfrm>
            <a:off x="778848" y="97564"/>
            <a:ext cx="6706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</a:rPr>
              <a:t>一、无线电广播信号的发射和接收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Rectangle 4" title="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65394" y="795062"/>
            <a:ext cx="10268770" cy="1588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5334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indent="612140">
              <a:lnSpc>
                <a:spcPts val="4000"/>
              </a:lnSpc>
            </a:pPr>
            <a:r>
              <a:rPr kumimoji="1"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kumimoji="1"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3</a:t>
            </a:r>
            <a:r>
              <a:rPr kumimoji="1"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）放大</a:t>
            </a:r>
            <a:endParaRPr kumimoji="1" lang="en-US" altLang="zh-CN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612140">
              <a:lnSpc>
                <a:spcPts val="4000"/>
              </a:lnSpc>
            </a:pPr>
            <a:r>
              <a:rPr kumimoji="1"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   把音频信号放大后送到扬声器里，这一过程叫做放大。　　</a:t>
            </a:r>
            <a:endParaRPr kumimoji="1" lang="zh-CN" altLang="en-US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612140">
              <a:lnSpc>
                <a:spcPts val="4000"/>
              </a:lnSpc>
            </a:pPr>
            <a:r>
              <a:rPr kumimoji="1"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kumimoji="1" lang="en-US" altLang="zh-CN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4</a:t>
            </a:r>
            <a:r>
              <a:rPr kumimoji="1" lang="zh-CN" altLang="en-US" sz="28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）扬声器把音频信号转换为声音信号。　　　</a:t>
            </a:r>
            <a:endParaRPr kumimoji="1" lang="en-US" altLang="zh-CN" sz="28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grpSp>
        <p:nvGrpSpPr>
          <p:cNvPr id="10" name="组合 9" title=""/>
          <p:cNvGrpSpPr/>
          <p:nvPr>
            <p:custDataLst>
              <p:tags r:id="rId4"/>
            </p:custDataLst>
          </p:nvPr>
        </p:nvGrpSpPr>
        <p:grpSpPr>
          <a:xfrm>
            <a:off x="3091251" y="2589659"/>
            <a:ext cx="6421452" cy="3770176"/>
            <a:chOff x="1863087" y="2612695"/>
            <a:chExt cx="6421452" cy="3770176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5"/>
            <a:srcRect l="21850" t="15347" r="16461" b="23252"/>
            <a:stretch>
              <a:fillRect/>
            </a:stretch>
          </p:blipFill>
          <p:spPr>
            <a:xfrm>
              <a:off x="1863087" y="2612695"/>
              <a:ext cx="6421452" cy="3770176"/>
            </a:xfrm>
            <a:prstGeom prst="rect">
              <a:avLst/>
            </a:prstGeom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</p:pic>
        <p:sp>
          <p:nvSpPr>
            <p:cNvPr id="7" name="文本框 6"/>
            <p:cNvSpPr txBox="1"/>
            <p:nvPr>
              <p:custDataLst>
                <p:tags r:id="rId7"/>
              </p:custDataLst>
            </p:nvPr>
          </p:nvSpPr>
          <p:spPr>
            <a:xfrm>
              <a:off x="2969558" y="3157162"/>
              <a:ext cx="1701053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3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天线</a:t>
              </a:r>
              <a:endParaRPr lang="zh-CN" altLang="en-US" sz="2300"/>
            </a:p>
          </p:txBody>
        </p:sp>
        <p:sp>
          <p:nvSpPr>
            <p:cNvPr id="9" name="文本框 8"/>
            <p:cNvSpPr txBox="1"/>
            <p:nvPr>
              <p:custDataLst>
                <p:tags r:id="rId8"/>
              </p:custDataLst>
            </p:nvPr>
          </p:nvSpPr>
          <p:spPr>
            <a:xfrm>
              <a:off x="6788523" y="5389374"/>
              <a:ext cx="1297642" cy="4462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2300" b="0" i="0" u="none" strike="noStrike" kern="1200" cap="none" spc="0" normalizeH="0" baseline="0" noProof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微软雅黑" panose="020b0503020204020204" charset="-122"/>
                  <a:ea typeface="微软雅黑" panose="020b0503020204020204" charset="-122"/>
                  <a:cs typeface="+mn-cs"/>
                </a:rPr>
                <a:t>扬声器 </a:t>
              </a:r>
              <a:endParaRPr lang="zh-CN" altLang="en-US" sz="2300"/>
            </a:p>
          </p:txBody>
        </p:sp>
        <p:sp>
          <p:nvSpPr>
            <p:cNvPr id="2" name="TextBox 5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3269674" y="4274645"/>
              <a:ext cx="3292491" cy="44627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3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 选台和解调器 </a:t>
              </a:r>
              <a:endParaRPr lang="zh-CN" altLang="en-US" sz="23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1" name="文本框 10" title=""/>
          <p:cNvSpPr txBox="1"/>
          <p:nvPr>
            <p:custDataLst>
              <p:tags r:id="rId10"/>
            </p:custDataLst>
          </p:nvPr>
        </p:nvSpPr>
        <p:spPr>
          <a:xfrm>
            <a:off x="778848" y="97564"/>
            <a:ext cx="6706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</a:rPr>
              <a:t>一、无线电广播信号的发射和接收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5" name="TextBox 5" title="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8450" y="816340"/>
            <a:ext cx="7093275" cy="5436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en-US" altLang="zh-CN" sz="293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93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归纳：无线电波接收与还原过程</a:t>
            </a:r>
            <a:endParaRPr lang="zh-CN" altLang="en-US" sz="293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rcRect l="1583" r="3766"/>
          <a:stretch>
            <a:fillRect/>
          </a:stretch>
        </p:blipFill>
        <p:spPr>
          <a:xfrm>
            <a:off x="1087622" y="4585159"/>
            <a:ext cx="3880620" cy="1932485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8" name="图片 7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/>
          <a:srcRect t="5336" b="9911"/>
          <a:stretch>
            <a:fillRect/>
          </a:stretch>
        </p:blipFill>
        <p:spPr>
          <a:xfrm>
            <a:off x="7229134" y="1426726"/>
            <a:ext cx="3970248" cy="2056519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9" name="图片 8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252086" y="4508269"/>
            <a:ext cx="3880620" cy="1934632"/>
          </a:xfrm>
          <a:prstGeom prst="rect">
            <a:avLst/>
          </a:prstGeom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10" name="下箭头 11" title="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 rot="5400000" flipH="1" flipV="1">
            <a:off x="6076787" y="4726654"/>
            <a:ext cx="322993" cy="2041040"/>
          </a:xfrm>
          <a:prstGeom prst="downArrow">
            <a:avLst>
              <a:gd name="adj1" fmla="val 50000"/>
              <a:gd name="adj2" fmla="val 138320"/>
            </a:avLst>
          </a:prstGeom>
          <a:gradFill>
            <a:gsLst>
              <a:gs pos="0">
                <a:srgbClr val="0070C0">
                  <a:shade val="30000"/>
                  <a:satMod val="115000"/>
                </a:srgbClr>
              </a:gs>
              <a:gs pos="44000">
                <a:srgbClr val="0070C0">
                  <a:shade val="67500"/>
                  <a:satMod val="115000"/>
                </a:srgbClr>
              </a:gs>
              <a:gs pos="100000">
                <a:srgbClr val="00B0F0"/>
              </a:gs>
            </a:gsLst>
            <a:lin ang="300000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zh-CN" sz="1345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11" name="下箭头 11" title="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 flipH="1" flipV="1">
            <a:off x="9180370" y="3494062"/>
            <a:ext cx="322993" cy="1003391"/>
          </a:xfrm>
          <a:prstGeom prst="downArrow">
            <a:avLst>
              <a:gd name="adj1" fmla="val 50000"/>
              <a:gd name="adj2" fmla="val 85239"/>
            </a:avLst>
          </a:prstGeom>
          <a:gradFill>
            <a:gsLst>
              <a:gs pos="0">
                <a:srgbClr val="0070C0">
                  <a:shade val="30000"/>
                  <a:satMod val="115000"/>
                </a:srgbClr>
              </a:gs>
              <a:gs pos="44000">
                <a:srgbClr val="0070C0">
                  <a:shade val="67500"/>
                  <a:satMod val="115000"/>
                </a:srgbClr>
              </a:gs>
              <a:gs pos="100000">
                <a:srgbClr val="00B0F0"/>
              </a:gs>
            </a:gsLst>
            <a:lin ang="300000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zh-CN" sz="1345">
              <a:solidFill>
                <a:srgbClr val="FFFFFF"/>
              </a:solidFill>
              <a:cs typeface="+mn-ea"/>
              <a:sym typeface="+mn-lt"/>
            </a:endParaRPr>
          </a:p>
        </p:txBody>
      </p:sp>
      <p:pic>
        <p:nvPicPr>
          <p:cNvPr id="15" name="图片 14" title="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381193" y="4775449"/>
            <a:ext cx="1524000" cy="810228"/>
          </a:xfrm>
          <a:prstGeom prst="rect">
            <a:avLst/>
          </a:prstGeom>
        </p:spPr>
      </p:pic>
      <p:pic>
        <p:nvPicPr>
          <p:cNvPr id="16" name="图片 15" title="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4"/>
          <a:srcRect l="7414" r="6395"/>
          <a:stretch>
            <a:fillRect/>
          </a:stretch>
        </p:blipFill>
        <p:spPr>
          <a:xfrm>
            <a:off x="7450666" y="3606790"/>
            <a:ext cx="1659249" cy="872528"/>
          </a:xfrm>
          <a:prstGeom prst="rect">
            <a:avLst/>
          </a:prstGeom>
        </p:spPr>
      </p:pic>
      <p:pic>
        <p:nvPicPr>
          <p:cNvPr id="17" name="图片 16" title="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6"/>
          <a:srcRect l="6201" r="4945" b="13715"/>
          <a:stretch>
            <a:fillRect/>
          </a:stretch>
        </p:blipFill>
        <p:spPr>
          <a:xfrm>
            <a:off x="7252085" y="1426726"/>
            <a:ext cx="1857829" cy="721647"/>
          </a:xfrm>
          <a:prstGeom prst="rect">
            <a:avLst/>
          </a:prstGeom>
        </p:spPr>
      </p:pic>
      <p:sp>
        <p:nvSpPr>
          <p:cNvPr id="20" name="文本框 19" title=""/>
          <p:cNvSpPr txBox="1"/>
          <p:nvPr>
            <p:custDataLst>
              <p:tags r:id="rId18"/>
            </p:custDataLst>
          </p:nvPr>
        </p:nvSpPr>
        <p:spPr>
          <a:xfrm>
            <a:off x="778848" y="97564"/>
            <a:ext cx="6706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</a:rPr>
              <a:t>一、无线电广播信号的发射和接收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</a:endParaRPr>
          </a:p>
        </p:txBody>
      </p:sp>
      <p:grpSp>
        <p:nvGrpSpPr>
          <p:cNvPr id="4" name="组合 3" title=""/>
          <p:cNvGrpSpPr/>
          <p:nvPr>
            <p:custDataLst>
              <p:tags r:id="rId19"/>
            </p:custDataLst>
          </p:nvPr>
        </p:nvGrpSpPr>
        <p:grpSpPr>
          <a:xfrm>
            <a:off x="1028476" y="1495626"/>
            <a:ext cx="3887645" cy="3041893"/>
            <a:chOff x="1028476" y="1495626"/>
            <a:chExt cx="3887645" cy="3041893"/>
          </a:xfrm>
        </p:grpSpPr>
        <p:sp>
          <p:nvSpPr>
            <p:cNvPr id="6" name="下箭头 11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 rot="10800000" flipH="1" flipV="1">
              <a:off x="2885994" y="3599715"/>
              <a:ext cx="322993" cy="937804"/>
            </a:xfrm>
            <a:prstGeom prst="downArrow">
              <a:avLst>
                <a:gd name="adj1" fmla="val 50000"/>
                <a:gd name="adj2" fmla="val 85239"/>
              </a:avLst>
            </a:prstGeom>
            <a:gradFill>
              <a:gsLst>
                <a:gs pos="0">
                  <a:srgbClr val="0070C0">
                    <a:shade val="30000"/>
                    <a:satMod val="115000"/>
                  </a:srgbClr>
                </a:gs>
                <a:gs pos="44000">
                  <a:srgbClr val="0070C0">
                    <a:shade val="67500"/>
                    <a:satMod val="115000"/>
                  </a:srgbClr>
                </a:gs>
                <a:gs pos="100000">
                  <a:srgbClr val="00B0F0"/>
                </a:gs>
              </a:gsLst>
              <a:lin ang="3000000" scaled="0"/>
            </a:gra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345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pic>
          <p:nvPicPr>
            <p:cNvPr id="13" name="图片 12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8482"/>
            <a:stretch>
              <a:fillRect/>
            </a:stretch>
          </p:blipFill>
          <p:spPr>
            <a:xfrm>
              <a:off x="1028476" y="1495626"/>
              <a:ext cx="3887645" cy="1977840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</p:pic>
        <p:sp>
          <p:nvSpPr>
            <p:cNvPr id="3" name="文本框 2"/>
            <p:cNvSpPr txBox="1"/>
            <p:nvPr>
              <p:custDataLst>
                <p:tags r:id="rId23"/>
              </p:custDataLst>
            </p:nvPr>
          </p:nvSpPr>
          <p:spPr>
            <a:xfrm>
              <a:off x="1400513" y="3706147"/>
              <a:ext cx="1288124" cy="646331"/>
            </a:xfrm>
            <a:prstGeom prst="rect">
              <a:avLst/>
            </a:prstGeom>
            <a:solidFill>
              <a:srgbClr val="8FD3CD"/>
            </a:solidFill>
            <a:ln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800">
                  <a:latin typeface="微软雅黑" panose="020b0503020204020204" charset="-122"/>
                  <a:ea typeface="微软雅黑" panose="020b0503020204020204" charset="-122"/>
                </a:rPr>
                <a:t>天线接收</a:t>
              </a:r>
              <a:endParaRPr lang="en-US" altLang="zh-CN" sz="1800"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/>
              <a:r>
                <a:rPr lang="zh-CN" altLang="en-US" sz="1800">
                  <a:latin typeface="微软雅黑" panose="020b0503020204020204" charset="-122"/>
                  <a:ea typeface="微软雅黑" panose="020b0503020204020204" charset="-122"/>
                </a:rPr>
                <a:t>电磁波</a:t>
              </a:r>
              <a:endParaRPr lang="zh-CN" alt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文本框 2" title=""/>
          <p:cNvSpPr txBox="1"/>
          <p:nvPr>
            <p:custDataLst>
              <p:tags r:id="rId3"/>
            </p:custDataLst>
          </p:nvPr>
        </p:nvSpPr>
        <p:spPr>
          <a:xfrm>
            <a:off x="584989" y="1065158"/>
            <a:ext cx="11022022" cy="11235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39750">
              <a:lnSpc>
                <a:spcPts val="3900"/>
              </a:lnSpc>
              <a:spcAft>
                <a:spcPts val="600"/>
              </a:spcAft>
            </a:pPr>
            <a:r>
              <a:rPr lang="en-US" altLang="zh-CN" sz="2800" b="1">
                <a:solidFill>
                  <a:srgbClr val="0070C0"/>
                </a:solidFill>
              </a:rPr>
              <a:t>3. </a:t>
            </a:r>
            <a:r>
              <a:rPr lang="zh-CN" altLang="en-US" sz="2800" b="1">
                <a:solidFill>
                  <a:srgbClr val="0070C0"/>
                </a:solidFill>
              </a:rPr>
              <a:t>扩展性实验 </a:t>
            </a:r>
            <a:r>
              <a:rPr lang="en-US" altLang="zh-CN" sz="2800" b="1">
                <a:solidFill>
                  <a:srgbClr val="0070C0"/>
                </a:solidFill>
              </a:rPr>
              <a:t>——</a:t>
            </a:r>
            <a:r>
              <a:rPr lang="zh-CN" altLang="en-US" sz="2800" b="1">
                <a:solidFill>
                  <a:srgbClr val="0070C0"/>
                </a:solidFill>
              </a:rPr>
              <a:t>电磁波的发射与接收 </a:t>
            </a:r>
            <a:endParaRPr lang="en-US" altLang="zh-CN" sz="2800" b="1">
              <a:solidFill>
                <a:srgbClr val="0070C0"/>
              </a:solidFill>
            </a:endParaRPr>
          </a:p>
          <a:p>
            <a:pPr indent="539750">
              <a:lnSpc>
                <a:spcPts val="3900"/>
              </a:lnSpc>
            </a:pPr>
            <a:r>
              <a:rPr lang="zh-CN" altLang="en-US" sz="2600"/>
              <a:t>电磁波的发射与接收可以用下列数字化实验设备来直观地显现。</a:t>
            </a:r>
            <a:endParaRPr lang="en-US" altLang="zh-CN" sz="2600"/>
          </a:p>
        </p:txBody>
      </p:sp>
      <p:pic>
        <p:nvPicPr>
          <p:cNvPr id="1026" name="Picture 2" title="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6765" y="2441711"/>
            <a:ext cx="4232002" cy="3203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 title=""/>
          <p:cNvSpPr txBox="1"/>
          <p:nvPr>
            <p:custDataLst>
              <p:tags r:id="rId6"/>
            </p:custDataLst>
          </p:nvPr>
        </p:nvSpPr>
        <p:spPr>
          <a:xfrm>
            <a:off x="778848" y="97564"/>
            <a:ext cx="67066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</a:rPr>
              <a:t>一、无线电广播信号的发射和接收</a:t>
            </a:r>
            <a:endParaRPr kumimoji="0" lang="zh-CN" altLang="en-US" sz="280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7"/>
            </p:custDataLst>
          </p:nvPr>
        </p:nvSpPr>
        <p:spPr>
          <a:xfrm>
            <a:off x="603943" y="2188735"/>
            <a:ext cx="7262822" cy="4047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39750">
              <a:lnSpc>
                <a:spcPts val="3900"/>
              </a:lnSpc>
            </a:pPr>
            <a:r>
              <a:rPr lang="zh-CN" altLang="en-US" sz="2600"/>
              <a:t>如图所示，电磁波发射器可以发射不同频率的电磁波，接收器接收到电磁波信号后，通过传感器、采集器将电磁波信号输入到计算机，我们就可以在计算机屏幕上观察到电磁波信号。</a:t>
            </a:r>
            <a:endParaRPr lang="en-US" altLang="zh-CN" sz="2600"/>
          </a:p>
          <a:p>
            <a:pPr indent="539750">
              <a:lnSpc>
                <a:spcPts val="3900"/>
              </a:lnSpc>
            </a:pPr>
            <a:r>
              <a:rPr lang="zh-CN" altLang="en-US" sz="2600"/>
              <a:t>连接好装置，把发射器置于载波挡，转动发射器上的旋钮，改变发射器发出的电磁波的频率，观察信号的变化；再把发射器置于调制挡，观察调制后的波形。</a:t>
            </a:r>
            <a:endParaRPr lang="zh-CN" altLang="en-US" sz="26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12290" title="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981494" y="98486"/>
            <a:ext cx="8572500" cy="5164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2600" spc="133" noProof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视频演示</a:t>
            </a:r>
            <a:r>
              <a:rPr lang="en-US" altLang="zh-CN" sz="2600" spc="133" noProof="1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—</a:t>
            </a:r>
            <a:r>
              <a:rPr lang="en-US" altLang="zh-CN" sz="2600" spc="133" noProof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《</a:t>
            </a:r>
            <a:r>
              <a:rPr lang="zh-CN" altLang="en-US" sz="2600" spc="133" noProof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实验</a:t>
            </a:r>
            <a:r>
              <a:rPr lang="en-US" altLang="zh-CN" sz="2600" spc="133" noProof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—</a:t>
            </a:r>
            <a:r>
              <a:rPr lang="zh-CN" altLang="en-US" sz="2600" spc="133" noProof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电磁波的发射与接收</a:t>
            </a:r>
            <a:r>
              <a:rPr lang="zh-CN" altLang="zh-CN" sz="2600" spc="133" noProof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 </a:t>
            </a:r>
            <a:r>
              <a:rPr lang="en-US" altLang="zh-CN" sz="2600" spc="133" noProof="1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  <a:cs typeface="黑体" panose="02010609060101010101" charset="-122"/>
              </a:rPr>
              <a:t>》</a:t>
            </a:r>
            <a:endParaRPr lang="zh-CN" altLang="zh-CN" sz="2600" spc="133" noProof="1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  <a:cs typeface="黑体" panose="02010609060101010101" charset="-122"/>
            </a:endParaRPr>
          </a:p>
        </p:txBody>
      </p:sp>
      <p:pic>
        <p:nvPicPr>
          <p:cNvPr id="6" name="电磁波的发射与接收" title="">
            <a:hlinkClick action="ppaction://media"/>
          </p:cNvPr>
          <p:cNvPicPr>
            <a:picLocks noChangeAspect="1"/>
          </p:cNvPicPr>
          <p:nvPr>
            <a:videoFile r:link="rId6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90944" y="965518"/>
            <a:ext cx="9753600" cy="5486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4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矩形 1" title=""/>
          <p:cNvSpPr/>
          <p:nvPr>
            <p:custDataLst>
              <p:tags r:id="rId4"/>
            </p:custDataLst>
          </p:nvPr>
        </p:nvSpPr>
        <p:spPr>
          <a:xfrm>
            <a:off x="1074073" y="1187711"/>
            <a:ext cx="9822875" cy="1171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75945">
              <a:lnSpc>
                <a:spcPts val="4400"/>
              </a:lnSpc>
            </a:pPr>
            <a:r>
              <a:rPr lang="zh-CN" altLang="en-US" sz="3000">
                <a:solidFill>
                  <a:srgbClr val="002060"/>
                </a:solidFill>
                <a:ea typeface="微软雅黑" panose="020b0503020204020204" charset="-122"/>
                <a:cs typeface="Times New Roman" panose="02020603050405020304" pitchFamily="2" charset="0"/>
              </a:rPr>
              <a:t>电视用电磁波传递图像信号和声音信号。声音信号的产生、传播和接收跟无线电广播的工作过程相似。 </a:t>
            </a:r>
            <a:endParaRPr lang="en-US" altLang="zh-CN" sz="3000">
              <a:solidFill>
                <a:srgbClr val="002060"/>
              </a:solidFill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sp>
        <p:nvSpPr>
          <p:cNvPr id="4" name="文本框 3" title=""/>
          <p:cNvSpPr txBox="1"/>
          <p:nvPr>
            <p:custDataLst>
              <p:tags r:id="rId5"/>
            </p:custDataLst>
          </p:nvPr>
        </p:nvSpPr>
        <p:spPr>
          <a:xfrm>
            <a:off x="778848" y="97564"/>
            <a:ext cx="51378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rgbClr val="7030A0"/>
                </a:solidFill>
                <a:latin typeface="Times New Roman" panose="02020603050405020304" pitchFamily="2"/>
                <a:ea typeface="微软雅黑" panose="020b0503020204020204" charset="-122"/>
              </a:rPr>
              <a:t>二、电视的发射和接收</a:t>
            </a:r>
            <a:endParaRPr lang="zh-CN" altLang="en-US" sz="2800">
              <a:solidFill>
                <a:srgbClr val="7030A0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  <p:grpSp>
        <p:nvGrpSpPr>
          <p:cNvPr id="27" name="组合 26" title=""/>
          <p:cNvGrpSpPr/>
          <p:nvPr>
            <p:custDataLst>
              <p:tags r:id="rId6"/>
            </p:custDataLst>
          </p:nvPr>
        </p:nvGrpSpPr>
        <p:grpSpPr>
          <a:xfrm>
            <a:off x="1580298" y="2626252"/>
            <a:ext cx="9127463" cy="3413165"/>
            <a:chOff x="1706987" y="2650281"/>
            <a:chExt cx="8190048" cy="2985417"/>
          </a:xfrm>
        </p:grpSpPr>
        <p:grpSp>
          <p:nvGrpSpPr>
            <p:cNvPr id="20" name="组合 19"/>
            <p:cNvGrpSpPr/>
            <p:nvPr>
              <p:custDataLst>
                <p:tags r:id="rId7"/>
              </p:custDataLst>
            </p:nvPr>
          </p:nvGrpSpPr>
          <p:grpSpPr>
            <a:xfrm>
              <a:off x="1706987" y="2650281"/>
              <a:ext cx="8103854" cy="2985417"/>
              <a:chOff x="1507828" y="1452406"/>
              <a:chExt cx="6159741" cy="2305797"/>
            </a:xfrm>
          </p:grpSpPr>
          <p:pic>
            <p:nvPicPr>
              <p:cNvPr id="21" name="Picture 2" descr="E:\教科研、论文资料\人教版教学参考编制\21图\21图\21-3-3.jpg"/>
              <p:cNvPicPr>
                <a:picLocks noChangeAspect="1" noChangeArrowheads="1"/>
              </p:cNvPicPr>
              <p:nvPr>
                <p:custDataLst>
                  <p:tags r:id="rId9"/>
                </p:custDataLst>
              </p:nvPr>
            </p:nvPicPr>
            <p:blipFill>
              <a:blip r:embed="rId8"/>
              <a:stretch>
                <a:fillRect/>
              </a:stretch>
            </p:blipFill>
            <p:spPr bwMode="auto">
              <a:xfrm>
                <a:off x="1507828" y="1452406"/>
                <a:ext cx="2949872" cy="1809219"/>
              </a:xfrm>
              <a:prstGeom prst="rect">
                <a:avLst/>
              </a:prstGeom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</p:pic>
          <p:sp>
            <p:nvSpPr>
              <p:cNvPr id="22" name="TextBox 5"/>
              <p:cNvSpPr txBox="1">
                <a:spLocks noChangeArrowheads="1"/>
              </p:cNvSpPr>
              <p:nvPr>
                <p:custDataLst>
                  <p:tags r:id="rId10"/>
                </p:custDataLst>
              </p:nvPr>
            </p:nvSpPr>
            <p:spPr bwMode="auto">
              <a:xfrm>
                <a:off x="1507828" y="3404737"/>
                <a:ext cx="2739054" cy="35346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学校的电视演播室</a:t>
                </a:r>
                <a:endParaRPr lang="zh-CN" altLang="en-US" sz="28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" name="TextBox 5"/>
              <p:cNvSpPr txBox="1">
                <a:spLocks noChangeArrowheads="1"/>
              </p:cNvSpPr>
              <p:nvPr>
                <p:custDataLst>
                  <p:tags r:id="rId11"/>
                </p:custDataLst>
              </p:nvPr>
            </p:nvSpPr>
            <p:spPr bwMode="auto">
              <a:xfrm>
                <a:off x="4928515" y="3365533"/>
                <a:ext cx="2739054" cy="353466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800">
                    <a:solidFill>
                      <a:srgbClr val="00206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中央电视台演播室</a:t>
                </a:r>
                <a:endParaRPr lang="zh-CN" altLang="en-US" sz="28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pic>
          <p:nvPicPr>
            <p:cNvPr id="2050" name="Picture 2" descr="中国中央电视台led显示屏，LED广电演播解决方案，led演播室报价，LED演播室建设方案，led演播厅解决方案，新闻直播间led解决方案，LED演播室一体化解决方案，LED广播室决方案，led新闻电视台电子屏"/>
            <p:cNvPicPr>
              <a:picLocks noChangeAspect="1" noChangeArrowheads="1"/>
            </p:cNvPicPr>
            <p:nvPr>
              <p:custDataLst>
                <p:tags r:id="rId13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16706" y="2650281"/>
              <a:ext cx="3980329" cy="23218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custDataLst>
      <p:tags r:id="rId14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Picture 2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92477" y="1679219"/>
            <a:ext cx="6264991" cy="3240395"/>
          </a:xfrm>
          <a:prstGeom prst="rect">
            <a:avLst/>
          </a:prstGeom>
          <a:noFill/>
          <a:ln w="9525">
            <a:solidFill>
              <a:srgbClr val="002060"/>
            </a:solidFill>
            <a:prstDash val="dash"/>
          </a:ln>
        </p:spPr>
      </p:pic>
      <p:sp>
        <p:nvSpPr>
          <p:cNvPr id="4" name="Text Box 2" title=""/>
          <p:cNvSpPr txBox="1"/>
          <p:nvPr>
            <p:custDataLst>
              <p:tags r:id="rId5"/>
            </p:custDataLst>
          </p:nvPr>
        </p:nvSpPr>
        <p:spPr>
          <a:xfrm>
            <a:off x="617803" y="2152170"/>
            <a:ext cx="5064309" cy="239296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7430" indent="-4559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37033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99"/>
              </a:buClr>
              <a:buSzPct val="7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71323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360045" eaLnBrk="1" hangingPunct="1">
              <a:lnSpc>
                <a:spcPts val="46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29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摄像机把图像信号变成电信号，发射机把电信号加载到频率很高的电流上，通过发射天线发射到空中。</a:t>
            </a:r>
            <a:endParaRPr lang="zh-CN" altLang="en-US" sz="29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矩形 6" title=""/>
          <p:cNvSpPr/>
          <p:nvPr>
            <p:custDataLst>
              <p:tags r:id="rId6"/>
            </p:custDataLst>
          </p:nvPr>
        </p:nvSpPr>
        <p:spPr>
          <a:xfrm>
            <a:off x="7465955" y="5175085"/>
            <a:ext cx="2643504" cy="502766"/>
          </a:xfrm>
          <a:prstGeom prst="rect">
            <a:avLst/>
          </a:prstGeom>
          <a:solidFill>
            <a:srgbClr val="8FD3CD"/>
          </a:solidFill>
          <a:ln w="9525">
            <a:solidFill>
              <a:schemeClr val="tx1"/>
            </a:solidFill>
          </a:ln>
        </p:spPr>
        <p:txBody>
          <a:bodyPr wrap="square" anchor="t">
            <a:spAutoFit/>
          </a:bodyPr>
          <a:lstStyle/>
          <a:p>
            <a:pPr algn="ctr">
              <a:buClr>
                <a:schemeClr val="bg1"/>
              </a:buClr>
            </a:pPr>
            <a:r>
              <a:rPr lang="zh-CN" altLang="en-US" sz="2665">
                <a:latin typeface="微软雅黑" panose="020b0503020204020204" charset="-122"/>
                <a:ea typeface="微软雅黑" panose="020b0503020204020204" charset="-122"/>
              </a:rPr>
              <a:t> 由电视台完成 </a:t>
            </a:r>
            <a:endParaRPr lang="zh-CN" altLang="en-US" sz="266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7"/>
            </p:custDataLst>
          </p:nvPr>
        </p:nvSpPr>
        <p:spPr>
          <a:xfrm>
            <a:off x="778848" y="97564"/>
            <a:ext cx="51378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rgbClr val="7030A0"/>
                </a:solidFill>
                <a:latin typeface="Times New Roman" panose="02020603050405020304" pitchFamily="2"/>
                <a:ea typeface="微软雅黑" panose="020b0503020204020204" charset="-122"/>
              </a:rPr>
              <a:t>二、电视的发射和接收</a:t>
            </a:r>
            <a:endParaRPr lang="zh-CN" altLang="en-US" sz="2800">
              <a:solidFill>
                <a:srgbClr val="7030A0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  <p:sp>
        <p:nvSpPr>
          <p:cNvPr id="10" name="TextBox 19" title=""/>
          <p:cNvSpPr txBox="1"/>
          <p:nvPr>
            <p:custDataLst>
              <p:tags r:id="rId8"/>
            </p:custDataLst>
          </p:nvPr>
        </p:nvSpPr>
        <p:spPr>
          <a:xfrm>
            <a:off x="1079054" y="1147950"/>
            <a:ext cx="4713423" cy="47705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en-US" altLang="zh-CN" sz="3100">
                <a:solidFill>
                  <a:srgbClr val="0070C0"/>
                </a:solidFill>
                <a:latin typeface="+mn-lt"/>
                <a:cs typeface="Times New Roman" panose="02020603050405020304" pitchFamily="2" charset="0"/>
              </a:rPr>
              <a:t>1.  </a:t>
            </a:r>
            <a:r>
              <a:rPr lang="zh-CN" altLang="en-US" sz="3100">
                <a:solidFill>
                  <a:srgbClr val="0070C0"/>
                </a:solidFill>
                <a:latin typeface="+mn-lt"/>
                <a:cs typeface="Times New Roman" panose="02020603050405020304" pitchFamily="2" charset="0"/>
              </a:rPr>
              <a:t>电视信号的发射 </a:t>
            </a:r>
            <a:endParaRPr lang="zh-CN" altLang="en-US" sz="3100">
              <a:solidFill>
                <a:srgbClr val="0070C0"/>
              </a:solidFill>
              <a:latin typeface="+mn-lt"/>
              <a:cs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图片 1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l="6036"/>
          <a:stretch>
            <a:fillRect/>
          </a:stretch>
        </p:blipFill>
        <p:spPr>
          <a:xfrm>
            <a:off x="2073686" y="2900966"/>
            <a:ext cx="2586879" cy="1300593"/>
          </a:xfrm>
          <a:prstGeom prst="rect">
            <a:avLst/>
          </a:prstGeom>
        </p:spPr>
      </p:pic>
      <p:grpSp>
        <p:nvGrpSpPr>
          <p:cNvPr id="3" name="组合 2" title=""/>
          <p:cNvGrpSpPr/>
          <p:nvPr>
            <p:custDataLst>
              <p:tags r:id="rId5"/>
            </p:custDataLst>
          </p:nvPr>
        </p:nvGrpSpPr>
        <p:grpSpPr>
          <a:xfrm>
            <a:off x="10201219" y="1233100"/>
            <a:ext cx="1762880" cy="4931408"/>
            <a:chOff x="7688473" y="872534"/>
            <a:chExt cx="1322160" cy="3698556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158" r="12806" b="12239"/>
            <a:stretch>
              <a:fillRect/>
            </a:stretch>
          </p:blipFill>
          <p:spPr>
            <a:xfrm>
              <a:off x="7688473" y="872534"/>
              <a:ext cx="1322160" cy="3698556"/>
            </a:xfrm>
            <a:prstGeom prst="rect">
              <a:avLst/>
            </a:prstGeom>
          </p:spPr>
        </p:pic>
        <p:sp>
          <p:nvSpPr>
            <p:cNvPr id="5" name="Rectangle 21"/>
            <p:cNvSpPr/>
            <p:nvPr>
              <p:custDataLst>
                <p:tags r:id="rId8"/>
              </p:custDataLst>
            </p:nvPr>
          </p:nvSpPr>
          <p:spPr>
            <a:xfrm>
              <a:off x="7756517" y="2190418"/>
              <a:ext cx="415499" cy="107812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 wrap="square">
              <a:spAutoFit/>
            </a:bodyPr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A50021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27430" indent="-4559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37033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666699"/>
                </a:buClr>
                <a:buSzPct val="7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71323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zh-CN" altLang="en-US" sz="2400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发射机</a:t>
              </a:r>
              <a:endParaRPr lang="zh-CN" altLang="en-US" sz="2400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6" name="组合 5" title=""/>
          <p:cNvGrpSpPr/>
          <p:nvPr>
            <p:custDataLst>
              <p:tags r:id="rId9"/>
            </p:custDataLst>
          </p:nvPr>
        </p:nvGrpSpPr>
        <p:grpSpPr>
          <a:xfrm>
            <a:off x="4842341" y="2103806"/>
            <a:ext cx="1591064" cy="2226983"/>
            <a:chOff x="3474855" y="2959307"/>
            <a:chExt cx="1193298" cy="1670237"/>
          </a:xfrm>
        </p:grpSpPr>
        <p:pic>
          <p:nvPicPr>
            <p:cNvPr id="7" name="图片 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>
              <a:biLevel thresh="25000"/>
            </a:blip>
            <a:srcRect l="8263" t="17849" r="58386" b="7270"/>
            <a:stretch>
              <a:fillRect/>
            </a:stretch>
          </p:blipFill>
          <p:spPr>
            <a:xfrm>
              <a:off x="3474855" y="3122438"/>
              <a:ext cx="1193298" cy="1507106"/>
            </a:xfrm>
            <a:prstGeom prst="rect">
              <a:avLst/>
            </a:prstGeom>
            <a:ln w="19050">
              <a:solidFill>
                <a:srgbClr val="025EAA"/>
              </a:solidFill>
            </a:ln>
          </p:spPr>
        </p:pic>
        <p:sp>
          <p:nvSpPr>
            <p:cNvPr id="8" name="Text Box 31"/>
            <p:cNvSpPr txBox="1"/>
            <p:nvPr>
              <p:custDataLst>
                <p:tags r:id="rId12"/>
              </p:custDataLst>
            </p:nvPr>
          </p:nvSpPr>
          <p:spPr>
            <a:xfrm>
              <a:off x="3582490" y="2959307"/>
              <a:ext cx="978027" cy="284742"/>
            </a:xfrm>
            <a:prstGeom prst="rect">
              <a:avLst/>
            </a:prstGeom>
            <a:solidFill>
              <a:srgbClr val="025EAA"/>
            </a:solidFill>
            <a:ln w="19050">
              <a:solidFill>
                <a:srgbClr val="025EAA"/>
              </a:solidFill>
            </a:ln>
          </p:spPr>
          <p:txBody>
            <a:bodyPr wrap="square">
              <a:spAutoFit/>
            </a:bodyPr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A50021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27430" indent="-4559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37033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666699"/>
                </a:buClr>
                <a:buSzPct val="7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71323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zh-CN" altLang="en-US" sz="1865">
                  <a:solidFill>
                    <a:srgbClr val="FFFF00"/>
                  </a:solidFill>
                  <a:latin typeface="微软雅黑" panose="020b0503020204020204" charset="-122"/>
                  <a:ea typeface="微软雅黑" panose="020b0503020204020204" charset="-122"/>
                </a:rPr>
                <a:t> 高频信号</a:t>
              </a:r>
              <a:endParaRPr lang="zh-CN" altLang="en-US" sz="1865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9" name="图片 8" title="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0">
            <a:biLevel thresh="50000"/>
          </a:blip>
          <a:srcRect l="8263" t="17849" r="58386" b="43829"/>
          <a:stretch>
            <a:fillRect/>
          </a:stretch>
        </p:blipFill>
        <p:spPr>
          <a:xfrm>
            <a:off x="7514267" y="1569889"/>
            <a:ext cx="2054147" cy="1327696"/>
          </a:xfrm>
          <a:prstGeom prst="rect">
            <a:avLst/>
          </a:prstGeom>
        </p:spPr>
      </p:pic>
      <p:sp>
        <p:nvSpPr>
          <p:cNvPr id="10" name="下箭头 11" title="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 rot="5400000" flipH="1" flipV="1">
            <a:off x="9618324" y="3170060"/>
            <a:ext cx="322993" cy="754936"/>
          </a:xfrm>
          <a:prstGeom prst="downArrow">
            <a:avLst>
              <a:gd name="adj1" fmla="val 50000"/>
              <a:gd name="adj2" fmla="val 85239"/>
            </a:avLst>
          </a:prstGeom>
          <a:gradFill>
            <a:gsLst>
              <a:gs pos="0">
                <a:srgbClr val="0070C0">
                  <a:shade val="30000"/>
                  <a:satMod val="115000"/>
                </a:srgbClr>
              </a:gs>
              <a:gs pos="44000">
                <a:srgbClr val="0070C0">
                  <a:shade val="67500"/>
                  <a:satMod val="115000"/>
                </a:srgbClr>
              </a:gs>
              <a:gs pos="100000">
                <a:srgbClr val="00B0F0"/>
              </a:gs>
            </a:gsLst>
            <a:lin ang="300000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zh-CN" sz="1345">
              <a:solidFill>
                <a:srgbClr val="FFFFFF"/>
              </a:solidFill>
              <a:cs typeface="+mn-ea"/>
              <a:sym typeface="+mn-lt"/>
            </a:endParaRPr>
          </a:p>
        </p:txBody>
      </p:sp>
      <p:pic>
        <p:nvPicPr>
          <p:cNvPr id="11" name="图片 10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9" t="43083" r="53086" b="38385"/>
          <a:stretch>
            <a:fillRect/>
          </a:stretch>
        </p:blipFill>
        <p:spPr>
          <a:xfrm>
            <a:off x="4626881" y="4568350"/>
            <a:ext cx="2054145" cy="543076"/>
          </a:xfrm>
          <a:prstGeom prst="rect">
            <a:avLst/>
          </a:prstGeom>
        </p:spPr>
      </p:pic>
      <p:grpSp>
        <p:nvGrpSpPr>
          <p:cNvPr id="12" name="组合 11" title=""/>
          <p:cNvGrpSpPr/>
          <p:nvPr>
            <p:custDataLst>
              <p:tags r:id="rId17"/>
            </p:custDataLst>
          </p:nvPr>
        </p:nvGrpSpPr>
        <p:grpSpPr>
          <a:xfrm>
            <a:off x="3436037" y="2932359"/>
            <a:ext cx="1194881" cy="1142064"/>
            <a:chOff x="2577027" y="2192920"/>
            <a:chExt cx="896161" cy="856548"/>
          </a:xfrm>
        </p:grpSpPr>
        <p:sp>
          <p:nvSpPr>
            <p:cNvPr id="13" name="Text Box 19"/>
            <p:cNvSpPr txBox="1"/>
            <p:nvPr>
              <p:custDataLst>
                <p:tags r:id="rId18"/>
              </p:custDataLst>
            </p:nvPr>
          </p:nvSpPr>
          <p:spPr>
            <a:xfrm>
              <a:off x="2682859" y="2795553"/>
              <a:ext cx="684498" cy="253915"/>
            </a:xfrm>
            <a:prstGeom prst="rect">
              <a:avLst/>
            </a:prstGeom>
            <a:solidFill>
              <a:srgbClr val="EBC1CE"/>
            </a:solidFill>
            <a:ln w="9525">
              <a:solidFill>
                <a:schemeClr val="tx1"/>
              </a:solidFill>
            </a:ln>
          </p:spPr>
          <p:txBody>
            <a:bodyPr wrap="square">
              <a:spAutoFit/>
            </a:bodyPr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A50021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27430" indent="-4559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37033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666699"/>
                </a:buClr>
                <a:buSzPct val="7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71323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algn="ctr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zh-CN" altLang="en-US" sz="1600">
                  <a:latin typeface="微软雅黑" panose="020b0503020204020204" charset="-122"/>
                  <a:ea typeface="微软雅黑" panose="020b0503020204020204" charset="-122"/>
                </a:rPr>
                <a:t>电信号</a:t>
              </a:r>
              <a:endParaRPr lang="zh-CN" altLang="en-US" sz="160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19">
              <a:extLst>
                <a:ext uri="{BEBA8EAE-BF5A-486C-A8C5-ECC9F3942E4B}">
                  <a14:imgProps xmlns:a14="http://schemas.microsoft.com/office/drawing/2010/main">
                    <a14:imgLayer r:embed="rId20">
                      <a14:imgEffect>
                        <a14:brightnessContrast bright="20000" contrast="-20000"/>
                      </a14:imgEffect>
                    </a14:imgLayer>
                  </a14:imgProps>
                </a:ext>
              </a:extLst>
            </a:blip>
            <a:srcRect t="13397"/>
            <a:stretch>
              <a:fillRect/>
            </a:stretch>
          </p:blipFill>
          <p:spPr>
            <a:xfrm>
              <a:off x="2577027" y="2192920"/>
              <a:ext cx="896161" cy="364097"/>
            </a:xfrm>
            <a:prstGeom prst="rect">
              <a:avLst/>
            </a:prstGeom>
          </p:spPr>
        </p:pic>
      </p:grpSp>
      <p:pic>
        <p:nvPicPr>
          <p:cNvPr id="15" name="图片 14" title="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2"/>
          <a:srcRect t="57671" r="61667" b="26210"/>
          <a:stretch>
            <a:fillRect/>
          </a:stretch>
        </p:blipFill>
        <p:spPr>
          <a:xfrm rot="16200000">
            <a:off x="5045695" y="4792321"/>
            <a:ext cx="1336764" cy="482180"/>
          </a:xfrm>
          <a:prstGeom prst="rect">
            <a:avLst/>
          </a:prstGeom>
        </p:spPr>
      </p:pic>
      <p:pic>
        <p:nvPicPr>
          <p:cNvPr id="16" name="图片 15" title="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10">
            <a:biLevel thresh="50000"/>
          </a:blip>
          <a:srcRect l="8263" t="58033" r="58386" b="7270"/>
          <a:stretch>
            <a:fillRect/>
          </a:stretch>
        </p:blipFill>
        <p:spPr>
          <a:xfrm>
            <a:off x="7514267" y="4238830"/>
            <a:ext cx="2054147" cy="1202117"/>
          </a:xfrm>
          <a:prstGeom prst="rect">
            <a:avLst/>
          </a:prstGeom>
        </p:spPr>
      </p:pic>
      <p:grpSp>
        <p:nvGrpSpPr>
          <p:cNvPr id="17" name="组合 16" title=""/>
          <p:cNvGrpSpPr/>
          <p:nvPr>
            <p:custDataLst>
              <p:tags r:id="rId25"/>
            </p:custDataLst>
          </p:nvPr>
        </p:nvGrpSpPr>
        <p:grpSpPr>
          <a:xfrm>
            <a:off x="453688" y="1940084"/>
            <a:ext cx="2901875" cy="1581475"/>
            <a:chOff x="340266" y="1448713"/>
            <a:chExt cx="2176406" cy="1186106"/>
          </a:xfrm>
        </p:grpSpPr>
        <p:sp>
          <p:nvSpPr>
            <p:cNvPr id="18" name="Rectangle 17"/>
            <p:cNvSpPr/>
            <p:nvPr>
              <p:custDataLst>
                <p:tags r:id="rId26"/>
              </p:custDataLst>
            </p:nvPr>
          </p:nvSpPr>
          <p:spPr>
            <a:xfrm>
              <a:off x="1777978" y="1774997"/>
              <a:ext cx="738694" cy="3154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A50021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27430" indent="-4559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37033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666699"/>
                </a:buClr>
                <a:buSzPct val="7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71323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zh-CN" altLang="en-US" sz="213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声音</a:t>
              </a:r>
              <a:endParaRPr lang="zh-CN" altLang="en-US" sz="213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>
              <p:custDataLst>
                <p:tags r:id="rId28"/>
              </p:custDataLst>
            </p:nvPr>
          </p:nvPicPr>
          <p:blipFill>
            <a:blip r:embed="rId27"/>
            <a:stretch>
              <a:fillRect/>
            </a:stretch>
          </p:blipFill>
          <p:spPr>
            <a:xfrm>
              <a:off x="340266" y="1448713"/>
              <a:ext cx="1288789" cy="1186106"/>
            </a:xfrm>
            <a:prstGeom prst="rect">
              <a:avLst/>
            </a:prstGeom>
          </p:spPr>
        </p:pic>
      </p:grpSp>
      <p:grpSp>
        <p:nvGrpSpPr>
          <p:cNvPr id="20" name="组合 19" title=""/>
          <p:cNvGrpSpPr/>
          <p:nvPr>
            <p:custDataLst>
              <p:tags r:id="rId29"/>
            </p:custDataLst>
          </p:nvPr>
        </p:nvGrpSpPr>
        <p:grpSpPr>
          <a:xfrm>
            <a:off x="409030" y="3560053"/>
            <a:ext cx="2886916" cy="1185334"/>
            <a:chOff x="306772" y="2663690"/>
            <a:chExt cx="2165187" cy="889001"/>
          </a:xfrm>
        </p:grpSpPr>
        <p:sp>
          <p:nvSpPr>
            <p:cNvPr id="21" name="Rectangle 18"/>
            <p:cNvSpPr/>
            <p:nvPr>
              <p:custDataLst>
                <p:tags r:id="rId30"/>
              </p:custDataLst>
            </p:nvPr>
          </p:nvSpPr>
          <p:spPr>
            <a:xfrm>
              <a:off x="1787220" y="3108191"/>
              <a:ext cx="684739" cy="31542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457200" indent="-4572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A50021"/>
                </a:buClr>
                <a:buSzPct val="75000"/>
                <a:buFont typeface="Wingdings" panose="05000000000000000000" pitchFamily="2" charset="2"/>
                <a:buChar char="n"/>
                <a:defRPr kumimoji="1" sz="3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27430" indent="-45593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5000"/>
                <a:buFont typeface="Wingdings" panose="05000000000000000000" pitchFamily="2" charset="2"/>
                <a:buChar char="n"/>
                <a:defRPr kumimoji="1" sz="2800">
                  <a:solidFill>
                    <a:schemeClr val="tx1"/>
                  </a:solidFill>
                  <a:latin typeface="+mn-lt"/>
                  <a:ea typeface="+mn-ea"/>
                </a:defRPr>
              </a:lvl2pPr>
              <a:lvl3pPr marL="137033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666699"/>
                </a:buClr>
                <a:buSzPct val="70000"/>
                <a:buFont typeface="Wingdings" panose="05000000000000000000" pitchFamily="2" charset="2"/>
                <a:buChar char="n"/>
                <a:defRPr kumimoji="1" sz="2400">
                  <a:solidFill>
                    <a:schemeClr val="tx1"/>
                  </a:solidFill>
                  <a:latin typeface="+mn-lt"/>
                  <a:ea typeface="+mn-ea"/>
                </a:defRPr>
              </a:lvl3pPr>
              <a:lvl4pPr marL="171323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000">
                  <a:solidFill>
                    <a:schemeClr val="tx1"/>
                  </a:solidFill>
                  <a:latin typeface="+mn-lt"/>
                  <a:ea typeface="+mn-ea"/>
                </a:defRPr>
              </a:lvl5pPr>
            </a:lstStyle>
            <a:p>
              <a:pPr marL="0" indent="0" eaLnBrk="1" hangingPunct="1">
                <a:spcBef>
                  <a:spcPct val="0"/>
                </a:spcBef>
                <a:buClrTx/>
                <a:buSzTx/>
                <a:buNone/>
              </a:pPr>
              <a:r>
                <a:rPr lang="zh-CN" altLang="en-US" sz="2135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图像</a:t>
              </a:r>
              <a:endParaRPr lang="zh-CN" altLang="en-US" sz="213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2" name="图片 21"/>
            <p:cNvPicPr>
              <a:picLocks noChangeAspect="1"/>
            </p:cNvPicPr>
            <p:nvPr>
              <p:custDataLst>
                <p:tags r:id="rId32"/>
              </p:custDataLst>
            </p:nvPr>
          </p:nvPicPr>
          <p:blipFill>
            <a:blip r:embed="rId31"/>
            <a:stretch>
              <a:fillRect/>
            </a:stretch>
          </p:blipFill>
          <p:spPr>
            <a:xfrm>
              <a:off x="306772" y="2663690"/>
              <a:ext cx="1332426" cy="889001"/>
            </a:xfrm>
            <a:prstGeom prst="rect">
              <a:avLst/>
            </a:prstGeom>
          </p:spPr>
        </p:pic>
      </p:grpSp>
      <p:grpSp>
        <p:nvGrpSpPr>
          <p:cNvPr id="23" name="组合 22" title=""/>
          <p:cNvGrpSpPr/>
          <p:nvPr>
            <p:custDataLst>
              <p:tags r:id="rId33"/>
            </p:custDataLst>
          </p:nvPr>
        </p:nvGrpSpPr>
        <p:grpSpPr>
          <a:xfrm>
            <a:off x="4202690" y="5136076"/>
            <a:ext cx="2690397" cy="1273200"/>
            <a:chOff x="3152017" y="3845706"/>
            <a:chExt cx="2017798" cy="954900"/>
          </a:xfrm>
        </p:grpSpPr>
        <p:pic>
          <p:nvPicPr>
            <p:cNvPr id="24" name="图片 23"/>
            <p:cNvPicPr>
              <a:picLocks noChangeAspect="1"/>
            </p:cNvPicPr>
            <p:nvPr>
              <p:custDataLst>
                <p:tags r:id="rId35"/>
              </p:custDataLst>
            </p:nvPr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36" b="7414"/>
            <a:stretch>
              <a:fillRect/>
            </a:stretch>
          </p:blipFill>
          <p:spPr>
            <a:xfrm>
              <a:off x="3152017" y="3845706"/>
              <a:ext cx="2017798" cy="954900"/>
            </a:xfrm>
            <a:prstGeom prst="rect">
              <a:avLst/>
            </a:prstGeom>
          </p:spPr>
        </p:pic>
        <p:sp>
          <p:nvSpPr>
            <p:cNvPr id="25" name="矩形: 圆角 24"/>
            <p:cNvSpPr/>
            <p:nvPr>
              <p:custDataLst>
                <p:tags r:id="rId36"/>
              </p:custDataLst>
            </p:nvPr>
          </p:nvSpPr>
          <p:spPr bwMode="auto">
            <a:xfrm>
              <a:off x="3739391" y="4418114"/>
              <a:ext cx="1167032" cy="315034"/>
            </a:xfrm>
            <a:prstGeom prst="roundRect">
              <a:avLst/>
            </a:prstGeom>
            <a:solidFill>
              <a:srgbClr val="025EAA"/>
            </a:solidFill>
            <a:ln w="9525">
              <a:noFill/>
              <a:miter lim="800000"/>
            </a:ln>
          </p:spPr>
          <p:txBody>
            <a:bodyPr wrap="square" rtlCol="0" anchor="ctr">
              <a:spAutoFit/>
            </a:bodyPr>
            <a:lstStyle/>
            <a:p>
              <a:pPr algn="ctr">
                <a:buSzTx/>
              </a:pPr>
              <a:r>
                <a:rPr lang="zh-CN" altLang="en-US" sz="1865">
                  <a:solidFill>
                    <a:schemeClr val="bg1"/>
                  </a:solidFill>
                  <a:latin typeface="方正粗黑宋简体" panose="02000000000000000000" charset="-122"/>
                  <a:ea typeface="方正粗黑宋简体" panose="02000000000000000000" charset="-122"/>
                </a:rPr>
                <a:t>高频振荡器</a:t>
              </a:r>
              <a:endParaRPr lang="zh-CN" altLang="en-US" sz="1865">
                <a:solidFill>
                  <a:schemeClr val="bg1"/>
                </a:solidFill>
                <a:latin typeface="方正粗黑宋简体" panose="02000000000000000000" charset="-122"/>
                <a:ea typeface="方正粗黑宋简体" panose="02000000000000000000" charset="-122"/>
              </a:endParaRPr>
            </a:p>
          </p:txBody>
        </p:sp>
      </p:grpSp>
      <p:grpSp>
        <p:nvGrpSpPr>
          <p:cNvPr id="26" name="组合 25" title=""/>
          <p:cNvGrpSpPr/>
          <p:nvPr>
            <p:custDataLst>
              <p:tags r:id="rId37"/>
            </p:custDataLst>
          </p:nvPr>
        </p:nvGrpSpPr>
        <p:grpSpPr>
          <a:xfrm>
            <a:off x="7669569" y="3036714"/>
            <a:ext cx="1504219" cy="1202116"/>
            <a:chOff x="5743481" y="2236359"/>
            <a:chExt cx="1128164" cy="901587"/>
          </a:xfrm>
        </p:grpSpPr>
        <p:pic>
          <p:nvPicPr>
            <p:cNvPr id="27" name="Picture 2" descr="https://img.alicdn.com/imgextra/i4/12314266/O1CN01am6hLz1hNsDGo0Yo1_!!12314266.jpg"/>
            <p:cNvPicPr>
              <a:picLocks noChangeAspect="1" noChangeArrowheads="1"/>
            </p:cNvPicPr>
            <p:nvPr>
              <p:custDataLst>
                <p:tags r:id="rId39"/>
              </p:custDataLst>
            </p:nvPr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762" t="5017" r="11497" b="4957"/>
            <a:stretch>
              <a:fillRect/>
            </a:stretch>
          </p:blipFill>
          <p:spPr bwMode="auto">
            <a:xfrm rot="16200000">
              <a:off x="5856769" y="2123071"/>
              <a:ext cx="901587" cy="11281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矩形: 圆角 27"/>
            <p:cNvSpPr/>
            <p:nvPr>
              <p:custDataLst>
                <p:tags r:id="rId40"/>
              </p:custDataLst>
            </p:nvPr>
          </p:nvSpPr>
          <p:spPr bwMode="auto">
            <a:xfrm>
              <a:off x="5924099" y="2592316"/>
              <a:ext cx="766927" cy="315034"/>
            </a:xfrm>
            <a:prstGeom prst="roundRect">
              <a:avLst/>
            </a:prstGeom>
            <a:solidFill>
              <a:srgbClr val="8FD3CD"/>
            </a:solidFill>
            <a:ln w="9525">
              <a:solidFill>
                <a:schemeClr val="tx1"/>
              </a:solidFill>
              <a:miter lim="800000"/>
            </a:ln>
          </p:spPr>
          <p:txBody>
            <a:bodyPr wrap="square" rtlCol="0" anchor="ctr">
              <a:spAutoFit/>
            </a:bodyPr>
            <a:lstStyle/>
            <a:p>
              <a:pPr algn="ctr">
                <a:buSzTx/>
              </a:pPr>
              <a:r>
                <a:rPr lang="zh-CN" altLang="en-US" sz="1865">
                  <a:latin typeface="微软雅黑" panose="020b0503020204020204" charset="-122"/>
                  <a:ea typeface="微软雅黑" panose="020b0503020204020204" charset="-122"/>
                </a:rPr>
                <a:t>放大器</a:t>
              </a:r>
              <a:endParaRPr lang="zh-CN" altLang="en-US" sz="1865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9" name="下箭头 11" title=""/>
          <p:cNvSpPr>
            <a:spLocks noChangeArrowheads="1"/>
          </p:cNvSpPr>
          <p:nvPr>
            <p:custDataLst>
              <p:tags r:id="rId41"/>
            </p:custDataLst>
          </p:nvPr>
        </p:nvSpPr>
        <p:spPr bwMode="auto">
          <a:xfrm rot="5400000" flipH="1" flipV="1">
            <a:off x="6905481" y="3170061"/>
            <a:ext cx="322993" cy="754936"/>
          </a:xfrm>
          <a:prstGeom prst="downArrow">
            <a:avLst>
              <a:gd name="adj1" fmla="val 50000"/>
              <a:gd name="adj2" fmla="val 85239"/>
            </a:avLst>
          </a:prstGeom>
          <a:gradFill>
            <a:gsLst>
              <a:gs pos="0">
                <a:srgbClr val="0070C0">
                  <a:shade val="30000"/>
                  <a:satMod val="115000"/>
                </a:srgbClr>
              </a:gs>
              <a:gs pos="44000">
                <a:srgbClr val="0070C0">
                  <a:shade val="67500"/>
                  <a:satMod val="115000"/>
                </a:srgbClr>
              </a:gs>
              <a:gs pos="100000">
                <a:srgbClr val="00B0F0"/>
              </a:gs>
            </a:gsLst>
            <a:lin ang="300000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zh-CN" sz="1345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31" name="文本框 30" title=""/>
          <p:cNvSpPr txBox="1"/>
          <p:nvPr>
            <p:custDataLst>
              <p:tags r:id="rId42"/>
            </p:custDataLst>
          </p:nvPr>
        </p:nvSpPr>
        <p:spPr>
          <a:xfrm>
            <a:off x="876935" y="947588"/>
            <a:ext cx="5219066" cy="5749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>
              <a:lnSpc>
                <a:spcPts val="4100"/>
              </a:lnSpc>
            </a:pPr>
            <a:r>
              <a:rPr lang="zh-CN" altLang="en-US" sz="29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电视信号的发射过程 </a:t>
            </a:r>
            <a:endParaRPr lang="zh-CN" altLang="en-US" sz="2900">
              <a:latin typeface="Times New Roman" panose="02020603050405020304" pitchFamily="2"/>
              <a:cs typeface="Times New Roman" panose="02020603050405020304" pitchFamily="2" charset="0"/>
            </a:endParaRPr>
          </a:p>
        </p:txBody>
      </p:sp>
      <p:sp>
        <p:nvSpPr>
          <p:cNvPr id="30" name="文本框 29" title=""/>
          <p:cNvSpPr txBox="1"/>
          <p:nvPr>
            <p:custDataLst>
              <p:tags r:id="rId43"/>
            </p:custDataLst>
          </p:nvPr>
        </p:nvSpPr>
        <p:spPr>
          <a:xfrm>
            <a:off x="778848" y="97564"/>
            <a:ext cx="51378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rgbClr val="7030A0"/>
                </a:solidFill>
                <a:latin typeface="Times New Roman" panose="02020603050405020304" pitchFamily="2"/>
                <a:ea typeface="微软雅黑" panose="020b0503020204020204" charset="-122"/>
              </a:rPr>
              <a:t>二、电视的发射和接收</a:t>
            </a:r>
            <a:endParaRPr lang="zh-CN" altLang="en-US" sz="2800">
              <a:solidFill>
                <a:srgbClr val="7030A0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9" grpId="0" animBg="1"/>
      <p:bldP spid="3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3" name="Picture 2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5712515" y="1730490"/>
            <a:ext cx="6168379" cy="3397020"/>
          </a:xfrm>
          <a:prstGeom prst="rect">
            <a:avLst/>
          </a:prstGeom>
          <a:noFill/>
          <a:ln w="9525">
            <a:solidFill>
              <a:srgbClr val="002060"/>
            </a:solidFill>
            <a:prstDash val="dash"/>
          </a:ln>
        </p:spPr>
      </p:pic>
      <p:sp>
        <p:nvSpPr>
          <p:cNvPr id="6" name="Text Box 2" title=""/>
          <p:cNvSpPr txBox="1"/>
          <p:nvPr>
            <p:custDataLst>
              <p:tags r:id="rId5"/>
            </p:custDataLst>
          </p:nvPr>
        </p:nvSpPr>
        <p:spPr>
          <a:xfrm>
            <a:off x="715493" y="2181351"/>
            <a:ext cx="4890726" cy="249529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7430" indent="-4559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37033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99"/>
              </a:buClr>
              <a:buSzPct val="7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71323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360045" eaLnBrk="1" hangingPunct="1">
              <a:lnSpc>
                <a:spcPts val="4800"/>
              </a:lnSpc>
              <a:spcBef>
                <a:spcPct val="0"/>
              </a:spcBef>
              <a:buClrTx/>
              <a:buSzTx/>
              <a:buNone/>
            </a:pPr>
            <a:r>
              <a:rPr lang="zh-CN" altLang="en-US" sz="30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电视机的接收天线把高频信号接收通过电视机把信号取出并放大，由显示器把它还原成图像。 </a:t>
            </a:r>
            <a:endParaRPr lang="zh-CN" altLang="en-US" sz="30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7" title=""/>
          <p:cNvSpPr/>
          <p:nvPr>
            <p:custDataLst>
              <p:tags r:id="rId6"/>
            </p:custDataLst>
          </p:nvPr>
        </p:nvSpPr>
        <p:spPr>
          <a:xfrm>
            <a:off x="7284931" y="5470092"/>
            <a:ext cx="2643505" cy="502766"/>
          </a:xfrm>
          <a:prstGeom prst="rect">
            <a:avLst/>
          </a:prstGeom>
          <a:solidFill>
            <a:srgbClr val="EBC1CE"/>
          </a:solidFill>
          <a:ln w="9525">
            <a:solidFill>
              <a:schemeClr val="tx1"/>
            </a:solidFill>
          </a:ln>
        </p:spPr>
        <p:txBody>
          <a:bodyPr wrap="square" anchor="t">
            <a:spAutoFit/>
          </a:bodyPr>
          <a:lstStyle/>
          <a:p>
            <a:pPr algn="ctr">
              <a:buClr>
                <a:schemeClr val="bg1"/>
              </a:buClr>
            </a:pPr>
            <a:r>
              <a:rPr lang="zh-CN" altLang="en-US" sz="2665">
                <a:latin typeface="微软雅黑" panose="020b0503020204020204" charset="-122"/>
                <a:ea typeface="微软雅黑" panose="020b0503020204020204" charset="-122"/>
              </a:rPr>
              <a:t> 由电视机完成 </a:t>
            </a:r>
            <a:endParaRPr lang="zh-CN" altLang="en-US" sz="266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 title=""/>
          <p:cNvSpPr txBox="1"/>
          <p:nvPr>
            <p:custDataLst>
              <p:tags r:id="rId7"/>
            </p:custDataLst>
          </p:nvPr>
        </p:nvSpPr>
        <p:spPr>
          <a:xfrm>
            <a:off x="778848" y="97564"/>
            <a:ext cx="51378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rgbClr val="7030A0"/>
                </a:solidFill>
                <a:latin typeface="Times New Roman" panose="02020603050405020304" pitchFamily="2"/>
                <a:ea typeface="微软雅黑" panose="020b0503020204020204" charset="-122"/>
              </a:rPr>
              <a:t>二、电视的发射和接收</a:t>
            </a:r>
            <a:endParaRPr lang="zh-CN" altLang="en-US" sz="2800">
              <a:solidFill>
                <a:srgbClr val="7030A0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  <p:sp>
        <p:nvSpPr>
          <p:cNvPr id="10" name="TextBox 19" title=""/>
          <p:cNvSpPr txBox="1"/>
          <p:nvPr>
            <p:custDataLst>
              <p:tags r:id="rId8"/>
            </p:custDataLst>
          </p:nvPr>
        </p:nvSpPr>
        <p:spPr>
          <a:xfrm>
            <a:off x="999092" y="1209516"/>
            <a:ext cx="4713423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>
              <a:defRPr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 algn="l"/>
            <a:r>
              <a:rPr lang="en-US" altLang="zh-CN" sz="3200">
                <a:solidFill>
                  <a:srgbClr val="0070C0"/>
                </a:solidFill>
                <a:latin typeface="+mn-lt"/>
                <a:cs typeface="Times New Roman" panose="02020603050405020304" pitchFamily="2" charset="0"/>
              </a:rPr>
              <a:t>2. </a:t>
            </a:r>
            <a:r>
              <a:rPr lang="zh-CN" altLang="en-US" sz="3200">
                <a:solidFill>
                  <a:srgbClr val="0070C0"/>
                </a:solidFill>
                <a:latin typeface="+mn-lt"/>
                <a:cs typeface="Times New Roman" panose="02020603050405020304" pitchFamily="2" charset="0"/>
              </a:rPr>
              <a:t>电视信号的接收</a:t>
            </a:r>
            <a:endParaRPr lang="zh-CN" altLang="en-US" sz="3200">
              <a:solidFill>
                <a:srgbClr val="0070C0"/>
              </a:solidFill>
              <a:latin typeface="+mn-lt"/>
              <a:cs typeface="Times New Roman" panose="02020603050405020304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3" name="图片 22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/>
          <a:srcRect t="1" r="7420" b="772"/>
          <a:stretch>
            <a:fillRect/>
          </a:stretch>
        </p:blipFill>
        <p:spPr>
          <a:xfrm>
            <a:off x="3165939" y="2388342"/>
            <a:ext cx="2184239" cy="1013689"/>
          </a:xfrm>
          <a:prstGeom prst="rect">
            <a:avLst/>
          </a:prstGeom>
        </p:spPr>
      </p:pic>
      <p:pic>
        <p:nvPicPr>
          <p:cNvPr id="13" name="图片 12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95" y="2339358"/>
            <a:ext cx="2630991" cy="2567483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pic>
        <p:nvPicPr>
          <p:cNvPr id="14" name="图片 13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5475" y="3065304"/>
            <a:ext cx="2333348" cy="1306675"/>
          </a:xfrm>
          <a:prstGeom prst="rect">
            <a:avLst/>
          </a:prstGeom>
        </p:spPr>
      </p:pic>
      <p:sp>
        <p:nvSpPr>
          <p:cNvPr id="15" name="TextBox 8" title="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541510" y="1295937"/>
            <a:ext cx="1972724" cy="12464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25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扬声器</a:t>
            </a:r>
            <a:r>
              <a:rPr lang="en-US" altLang="zh-CN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endParaRPr lang="en-US" altLang="zh-CN" sz="25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输出音频信号</a:t>
            </a:r>
            <a:endParaRPr lang="zh-CN" altLang="en-US" sz="25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 title=""/>
          <p:cNvSpPr txBox="1"/>
          <p:nvPr>
            <p:custDataLst>
              <p:tags r:id="rId10"/>
            </p:custDataLst>
          </p:nvPr>
        </p:nvSpPr>
        <p:spPr>
          <a:xfrm>
            <a:off x="367131" y="5087833"/>
            <a:ext cx="315851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5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天线</a:t>
            </a:r>
            <a:r>
              <a:rPr lang="en-US" altLang="zh-CN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接收包含声、</a:t>
            </a:r>
            <a:endParaRPr lang="en-US" altLang="zh-CN" sz="25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像信息的高频信号</a:t>
            </a:r>
            <a:endParaRPr lang="en-US" altLang="zh-CN" sz="25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 title=""/>
          <p:cNvSpPr txBox="1"/>
          <p:nvPr>
            <p:custDataLst>
              <p:tags r:id="rId11"/>
            </p:custDataLst>
          </p:nvPr>
        </p:nvSpPr>
        <p:spPr>
          <a:xfrm>
            <a:off x="4813896" y="4565007"/>
            <a:ext cx="3314104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5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接收机</a:t>
            </a:r>
            <a:r>
              <a:rPr lang="en-US" altLang="zh-CN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r>
              <a:rPr lang="zh-CN" altLang="en-US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取出并放大</a:t>
            </a:r>
            <a:endParaRPr lang="en-US" altLang="zh-CN" sz="25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图像和音频电信号</a:t>
            </a:r>
            <a:endParaRPr lang="en-US" altLang="zh-CN" sz="25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 title=""/>
          <p:cNvSpPr txBox="1"/>
          <p:nvPr>
            <p:custDataLst>
              <p:tags r:id="rId12"/>
            </p:custDataLst>
          </p:nvPr>
        </p:nvSpPr>
        <p:spPr>
          <a:xfrm>
            <a:off x="9251255" y="4617737"/>
            <a:ext cx="242390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2500">
                <a:solidFill>
                  <a:srgbClr val="C00000"/>
                </a:solidFill>
                <a:latin typeface="方正粗黑宋简体" panose="02000000000000000000" charset="-122"/>
                <a:ea typeface="方正粗黑宋简体" panose="02000000000000000000" charset="-122"/>
              </a:rPr>
              <a:t>显示器</a:t>
            </a:r>
            <a:r>
              <a:rPr lang="en-US" altLang="zh-CN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—</a:t>
            </a:r>
            <a:endParaRPr lang="en-US" altLang="zh-CN" sz="25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/>
            <a:r>
              <a:rPr lang="zh-CN" altLang="en-US" sz="25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复原图像信号</a:t>
            </a:r>
            <a:endParaRPr lang="en-US" altLang="zh-CN" sz="25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9" name="图片 18" title="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700" y="2152424"/>
            <a:ext cx="1231336" cy="742763"/>
          </a:xfrm>
          <a:prstGeom prst="rect">
            <a:avLst/>
          </a:prstGeom>
        </p:spPr>
      </p:pic>
      <p:pic>
        <p:nvPicPr>
          <p:cNvPr id="20" name="图片 19" title="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00959">
            <a:off x="9830683" y="3126525"/>
            <a:ext cx="1657120" cy="1548289"/>
          </a:xfrm>
          <a:prstGeom prst="rect">
            <a:avLst/>
          </a:prstGeom>
        </p:spPr>
      </p:pic>
      <p:sp>
        <p:nvSpPr>
          <p:cNvPr id="21" name="下箭头 11" title=""/>
          <p:cNvSpPr>
            <a:spLocks noChangeArrowheads="1"/>
          </p:cNvSpPr>
          <p:nvPr>
            <p:custDataLst>
              <p:tags r:id="rId17"/>
            </p:custDataLst>
          </p:nvPr>
        </p:nvSpPr>
        <p:spPr bwMode="auto">
          <a:xfrm rot="5400000" flipH="1" flipV="1">
            <a:off x="3958374" y="3111244"/>
            <a:ext cx="330330" cy="1209422"/>
          </a:xfrm>
          <a:prstGeom prst="downArrow">
            <a:avLst>
              <a:gd name="adj1" fmla="val 50000"/>
              <a:gd name="adj2" fmla="val 158963"/>
            </a:avLst>
          </a:prstGeom>
          <a:gradFill>
            <a:gsLst>
              <a:gs pos="0">
                <a:srgbClr val="0070C0">
                  <a:shade val="30000"/>
                  <a:satMod val="115000"/>
                </a:srgbClr>
              </a:gs>
              <a:gs pos="44000">
                <a:srgbClr val="0070C0">
                  <a:shade val="67500"/>
                  <a:satMod val="115000"/>
                </a:srgbClr>
              </a:gs>
              <a:gs pos="100000">
                <a:srgbClr val="00B0F0"/>
              </a:gs>
            </a:gsLst>
            <a:lin ang="3000000" scaled="0"/>
          </a:gradFill>
          <a:ln>
            <a:noFill/>
          </a:ln>
        </p:spPr>
        <p:txBody>
          <a:bodyPr anchor="ctr"/>
          <a:lstStyle/>
          <a:p>
            <a:pPr algn="ctr"/>
            <a:endParaRPr lang="zh-CN" altLang="zh-CN" sz="1345">
              <a:solidFill>
                <a:srgbClr val="FFFFFF"/>
              </a:solidFill>
              <a:cs typeface="+mn-ea"/>
              <a:sym typeface="+mn-lt"/>
            </a:endParaRPr>
          </a:p>
        </p:txBody>
      </p:sp>
      <p:pic>
        <p:nvPicPr>
          <p:cNvPr id="22" name="图片 21" title="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18"/>
          <a:srcRect l="-1" r="35969"/>
          <a:stretch>
            <a:fillRect/>
          </a:stretch>
        </p:blipFill>
        <p:spPr>
          <a:xfrm>
            <a:off x="7734779" y="2752715"/>
            <a:ext cx="2122180" cy="1495681"/>
          </a:xfrm>
          <a:prstGeom prst="rect">
            <a:avLst/>
          </a:prstGeom>
        </p:spPr>
      </p:pic>
      <p:sp>
        <p:nvSpPr>
          <p:cNvPr id="25" name="Text Box 2" title=""/>
          <p:cNvSpPr txBox="1"/>
          <p:nvPr>
            <p:custDataLst>
              <p:tags r:id="rId20"/>
            </p:custDataLst>
          </p:nvPr>
        </p:nvSpPr>
        <p:spPr>
          <a:xfrm>
            <a:off x="1018342" y="1192326"/>
            <a:ext cx="5150739" cy="5436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457200" indent="-4572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A50021"/>
              </a:buClr>
              <a:buSzPct val="75000"/>
              <a:buFont typeface="Wingdings" panose="05000000000000000000" pitchFamily="2" charset="2"/>
              <a:buChar char="n"/>
              <a:defRPr kumimoji="1"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7430" indent="-45593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kumimoji="1"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37033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666699"/>
              </a:buClr>
              <a:buSzPct val="70000"/>
              <a:buFont typeface="Wingdings" panose="05000000000000000000" pitchFamily="2" charset="2"/>
              <a:buChar char="n"/>
              <a:defRPr kumimoji="1"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71323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eaLnBrk="1" hangingPunct="1">
              <a:spcBef>
                <a:spcPct val="0"/>
              </a:spcBef>
              <a:buClrTx/>
              <a:buSzTx/>
              <a:buNone/>
            </a:pPr>
            <a:r>
              <a:rPr lang="zh-CN" altLang="en-US" sz="293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电视信号的接收过程 </a:t>
            </a:r>
            <a:endParaRPr lang="zh-CN" altLang="en-US" sz="293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7" name="图片 26" title="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1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rightnessContrast bright="20000" contrast="-20000"/>
                    </a14:imgEffect>
                  </a14:imgLayer>
                </a14:imgProps>
              </a:ext>
            </a:extLst>
          </a:blip>
          <a:srcRect t="13397"/>
          <a:stretch>
            <a:fillRect/>
          </a:stretch>
        </p:blipFill>
        <p:spPr>
          <a:xfrm>
            <a:off x="7625172" y="2289307"/>
            <a:ext cx="1728232" cy="926815"/>
          </a:xfrm>
          <a:prstGeom prst="rect">
            <a:avLst/>
          </a:prstGeom>
        </p:spPr>
      </p:pic>
      <p:sp>
        <p:nvSpPr>
          <p:cNvPr id="2" name="文本框 1" title=""/>
          <p:cNvSpPr txBox="1"/>
          <p:nvPr>
            <p:custDataLst>
              <p:tags r:id="rId24"/>
            </p:custDataLst>
          </p:nvPr>
        </p:nvSpPr>
        <p:spPr>
          <a:xfrm>
            <a:off x="778848" y="97564"/>
            <a:ext cx="51378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rgbClr val="7030A0"/>
                </a:solidFill>
                <a:latin typeface="Times New Roman" panose="02020603050405020304" pitchFamily="2"/>
                <a:ea typeface="微软雅黑" panose="020b0503020204020204" charset="-122"/>
              </a:rPr>
              <a:t>二、电视的发射和接收</a:t>
            </a:r>
            <a:endParaRPr lang="zh-CN" altLang="en-US" sz="2800">
              <a:solidFill>
                <a:srgbClr val="7030A0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4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2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QB_4_BD.1_1#474242c56?vcp=1&amp;vis=1&amp;pid=3520c4352&amp;color=0,0,0&amp;vtp=1&amp;bt=1&amp;bbb=1&amp;hb=1" title=""/>
              <p:cNvSpPr/>
              <p:nvPr>
                <p:custDataLst>
                  <p:tags r:id="rId4"/>
                </p:custDataLst>
              </p:nvPr>
            </p:nvSpPr>
            <p:spPr>
              <a:xfrm>
                <a:off x="719328" y="878501"/>
                <a:ext cx="10752672" cy="2235200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1</a:t>
                </a: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.</a:t>
                </a:r>
                <a:r>
                  <a:rPr lang="en-US" altLang="zh-CN" sz="1200" b="0" i="0" kern="0" smtClean="0">
                    <a:solidFill>
                      <a:srgbClr val="FFFFFF"/>
                    </a:solidFill>
                    <a:latin typeface="宋体" panose="02010600030101010101" pitchFamily="2" charset="-122"/>
                    <a:ea typeface="微软雅黑" panose="020b0503020204020204" charset="-122"/>
                    <a:cs typeface="Times New Roman" panose="02020603050405020304" pitchFamily="34" charset="-120"/>
                  </a:rPr>
                  <a:t>                               </a:t>
                </a: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如图甲是无线电广播信号的</a:t>
                </a:r>
                <a:r>
                  <a:rPr lang="en-US" altLang="zh-CN" sz="32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</a:t>
                </a: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过程</a:t>
                </a: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，</a:t>
                </a: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其</a:t>
                </a:r>
                <a:endParaRPr lang="en-US" altLang="zh-CN" sz="3200" b="0" i="0" smtClean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中元件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A</m:t>
                      </m:r>
                    </m:oMath>
                  </m:oMathPara>
                </a14:m>
                <a:r>
                  <a:rPr lang="en-US" altLang="zh-CN" sz="135" b="0" i="0" kern="0" spc="-99900" smtClean="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是</a:t>
                </a:r>
                <a:r>
                  <a:rPr lang="en-US" altLang="zh-CN" sz="32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</a:t>
                </a: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；如图乙是无线电广播信号的</a:t>
                </a:r>
                <a:r>
                  <a:rPr lang="en-US" altLang="zh-CN" sz="32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</a:t>
                </a: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过程，</a:t>
                </a:r>
                <a:endParaRPr lang="en-US" altLang="zh-CN" sz="3200" b="0" i="0" smtClean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其中元件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B</m:t>
                      </m:r>
                    </m:oMath>
                  </m:oMathPara>
                </a14:m>
                <a:r>
                  <a:rPr lang="en-US" altLang="zh-CN" sz="135" b="0" i="0" kern="0" spc="-99900" smtClean="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是</a:t>
                </a:r>
                <a:r>
                  <a:rPr lang="en-US" altLang="zh-CN" sz="3200" i="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________</a:t>
                </a:r>
                <a:r>
                  <a:rPr lang="en-US" altLang="zh-CN" sz="3200" b="0" i="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。</a:t>
                </a:r>
                <a:endParaRPr lang="en-US" altLang="zh-CN" sz="3200"/>
              </a:p>
            </p:txBody>
          </p:sp>
        </mc:Choice>
        <mc:Fallback>
          <p:sp>
            <p:nvSpPr>
              <p:cNvPr id="2" name="QB_4_BD.1_1#474242c56?vcp=1&amp;vis=1&amp;pid=3520c4352&amp;color=0,0,0&amp;vtp=1&amp;bt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719328" y="878501"/>
                <a:ext cx="10752672" cy="2235200"/>
              </a:xfrm>
              <a:prstGeom prst="rect">
                <a:avLst/>
              </a:prstGeom>
              <a:blipFill rotWithShape="1">
                <a:blip r:embed="rId6"/>
                <a:stretch>
                  <a:fillRect l="-5" t="-13" r="-1706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QB_4_BD.1_1#474242c56?vcp=1&amp;vis=1&amp;pid=3520c4352&amp;color=0,0,0&amp;tib=255,255,255&amp;iip=1&amp;vtp=1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8743" y="939461"/>
            <a:ext cx="2353056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pic>
        <p:nvPicPr>
          <p:cNvPr id="4" name="QB_4_BD.1_2#474242c56?vcp=1&amp;vis=1&amp;pid=3520c4352&amp;color=0,0,0&amp;tib=255,255,255&amp;vtp=1" title="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436285" y="3247813"/>
            <a:ext cx="7307237" cy="2646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5" name="QB_4_AN.2_1#474242c56.blank?vcp=1&amp;vis=1&amp;pid=3520c4352&amp;color=0,0,0&amp;vpa=1&amp;vtp=1&amp;bbb=1" title=""/>
          <p:cNvSpPr/>
          <p:nvPr>
            <p:custDataLst>
              <p:tags r:id="rId11"/>
            </p:custDataLst>
          </p:nvPr>
        </p:nvSpPr>
        <p:spPr>
          <a:xfrm>
            <a:off x="8285353" y="841248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发射</a:t>
            </a:r>
            <a:endParaRPr lang="en-US" altLang="zh-CN" sz="3200"/>
          </a:p>
        </p:txBody>
      </p:sp>
      <p:sp>
        <p:nvSpPr>
          <p:cNvPr id="6" name="QB_4_AN.3_1#474242c56.blank?vcp=1&amp;vis=1&amp;pid=3520c4352&amp;color=0,0,0&amp;vpa=2&amp;vtp=1&amp;bbb=1" title=""/>
          <p:cNvSpPr/>
          <p:nvPr>
            <p:custDataLst>
              <p:tags r:id="rId12"/>
            </p:custDataLst>
          </p:nvPr>
        </p:nvSpPr>
        <p:spPr>
          <a:xfrm>
            <a:off x="2629367" y="1586315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话筒</a:t>
            </a:r>
            <a:endParaRPr lang="en-US" altLang="zh-CN" sz="3200"/>
          </a:p>
        </p:txBody>
      </p:sp>
      <p:sp>
        <p:nvSpPr>
          <p:cNvPr id="7" name="QB_4_AN.4_1#474242c56.blank?vcp=1&amp;vis=1&amp;pid=3520c4352&amp;color=0,0,0&amp;vpa=3&amp;vtp=1&amp;bbb=1" title=""/>
          <p:cNvSpPr/>
          <p:nvPr>
            <p:custDataLst>
              <p:tags r:id="rId13"/>
            </p:custDataLst>
          </p:nvPr>
        </p:nvSpPr>
        <p:spPr>
          <a:xfrm>
            <a:off x="9131765" y="1586315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接收</a:t>
            </a:r>
            <a:endParaRPr lang="en-US" altLang="zh-CN" sz="3200"/>
          </a:p>
        </p:txBody>
      </p:sp>
      <p:sp>
        <p:nvSpPr>
          <p:cNvPr id="8" name="QB_4_AN.5_1#474242c56.blank?vcp=1&amp;vis=1&amp;pid=3520c4352&amp;color=0,0,0&amp;vpa=4&amp;vtp=1&amp;bbb=1" title=""/>
          <p:cNvSpPr/>
          <p:nvPr>
            <p:custDataLst>
              <p:tags r:id="rId14"/>
            </p:custDataLst>
          </p:nvPr>
        </p:nvSpPr>
        <p:spPr>
          <a:xfrm>
            <a:off x="3051176" y="2156121"/>
            <a:ext cx="15134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扬声器</a:t>
            </a:r>
            <a:endParaRPr lang="en-US" altLang="zh-CN" sz="3200"/>
          </a:p>
        </p:txBody>
      </p:sp>
      <p:sp>
        <p:nvSpPr>
          <p:cNvPr id="9" name="object 54" title="">
            <a:hlinkClick r:id="rId16" action="ppaction://hlinksldjump"/>
          </p:cNvPr>
          <p:cNvSpPr/>
          <p:nvPr>
            <p:custDataLst>
              <p:tags r:id="rId15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zh-CN" altLang="en-US" sz="2265" b="1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sz="2265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build="p" animBg="1"/>
      <p:bldP spid="8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O_4_BD.6_1#31d86ae4d?vcp=1&amp;vis=1&amp;pid=3520c4352&amp;color=0,0,0&amp;vtp=1&amp;bt=1&amp;bbb=1" title=""/>
          <p:cNvSpPr/>
          <p:nvPr>
            <p:custDataLst>
              <p:tags r:id="rId4"/>
            </p:custDataLst>
          </p:nvPr>
        </p:nvSpPr>
        <p:spPr>
          <a:xfrm>
            <a:off x="719328" y="1130100"/>
            <a:ext cx="109876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2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1200" b="0" i="0" kern="0" smtClean="0">
                <a:solidFill>
                  <a:srgbClr val="FFFFFF"/>
                </a:solidFill>
                <a:latin typeface="宋体" panose="02010600030101010101" pitchFamily="2" charset="-122"/>
                <a:ea typeface="微软雅黑" panose="020b0503020204020204" charset="-122"/>
                <a:cs typeface="Times New Roman" panose="02020603050405020304" pitchFamily="34" charset="-120"/>
              </a:rPr>
              <a:t>                               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如图所示是电视广播中图像信号的传播过程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endParaRPr lang="en-US" altLang="zh-CN" sz="3200"/>
          </a:p>
        </p:txBody>
      </p:sp>
      <p:pic>
        <p:nvPicPr>
          <p:cNvPr id="3" name="QO_4_BD.6_1#31d86ae4d?vcp=1&amp;vis=1&amp;pid=3520c4352&amp;color=0,0,0&amp;tib=255,255,255&amp;iip=2&amp;vtp=1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28743" y="1252020"/>
            <a:ext cx="2353056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pic>
        <p:nvPicPr>
          <p:cNvPr id="4" name="QO_4_BD.6_2#31d86ae4d?vcp=1&amp;vis=1&amp;pid=3520c4352&amp;color=0,0,0&amp;tib=255,255,255&amp;vtp=1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1808" y="1949759"/>
            <a:ext cx="9168384" cy="118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5" name="QB_5_BD.7_1#dd4a20525?vcp=1&amp;vis=1&amp;pid=31d86ae4d&amp;color=0,0,0&amp;vtp=1&amp;bbb=1" title=""/>
          <p:cNvSpPr/>
          <p:nvPr>
            <p:custDataLst>
              <p:tags r:id="rId9"/>
            </p:custDataLst>
          </p:nvPr>
        </p:nvSpPr>
        <p:spPr>
          <a:xfrm>
            <a:off x="719328" y="3304425"/>
            <a:ext cx="10753344" cy="2235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（1）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摄像机把图像变成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vl="0" latinLnBrk="1">
              <a:lnSpc>
                <a:spcPts val="4400"/>
              </a:lnSpc>
            </a:pP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（2）发射机把</a:t>
            </a:r>
            <a:r>
              <a:rPr lang="en-US" altLang="zh-CN" sz="320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加载到频率很高的电流上，通过</a:t>
            </a:r>
            <a:endParaRPr lang="en-US" altLang="zh-CN" sz="320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vl="0" latinLnBrk="1">
              <a:lnSpc>
                <a:spcPts val="4400"/>
              </a:lnSpc>
            </a:pPr>
            <a:r>
              <a:rPr lang="en-US" altLang="zh-CN" sz="320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__________</a:t>
            </a:r>
            <a:r>
              <a:rPr lang="en-US" altLang="zh-CN" sz="320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发射到空中</a:t>
            </a:r>
            <a:r>
              <a:rPr lang="en-US" altLang="zh-CN" sz="320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endParaRPr lang="en-US" altLang="zh-CN" sz="3200"/>
          </a:p>
        </p:txBody>
      </p:sp>
      <p:sp>
        <p:nvSpPr>
          <p:cNvPr id="6" name="QB_5_AN.8_1#dd4a20525.blank?vcp=1&amp;vis=1&amp;pid=31d86ae4d&amp;color=0,0,0&amp;vpa=5&amp;vtp=1&amp;bbb=1" title=""/>
          <p:cNvSpPr/>
          <p:nvPr>
            <p:custDataLst>
              <p:tags r:id="rId10"/>
            </p:custDataLst>
          </p:nvPr>
        </p:nvSpPr>
        <p:spPr>
          <a:xfrm>
            <a:off x="5008753" y="3267172"/>
            <a:ext cx="15134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电信号</a:t>
            </a:r>
            <a:endParaRPr lang="en-US" altLang="zh-CN" sz="3200"/>
          </a:p>
        </p:txBody>
      </p:sp>
      <p:sp>
        <p:nvSpPr>
          <p:cNvPr id="8" name="QB_5_AN.10_1#dd4a20525.blank?vcp=1&amp;vis=1&amp;pid=31d86ae4d&amp;color=0,0,0&amp;vpa=6&amp;vtp=1&amp;bbb=1" title=""/>
          <p:cNvSpPr/>
          <p:nvPr>
            <p:custDataLst>
              <p:tags r:id="rId11"/>
            </p:custDataLst>
          </p:nvPr>
        </p:nvSpPr>
        <p:spPr>
          <a:xfrm>
            <a:off x="3383152" y="4012239"/>
            <a:ext cx="15134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电信号</a:t>
            </a:r>
            <a:endParaRPr lang="en-US" altLang="zh-CN" sz="3200"/>
          </a:p>
        </p:txBody>
      </p:sp>
      <p:sp>
        <p:nvSpPr>
          <p:cNvPr id="9" name="QB_5_AN.11_1#dd4a20525.blank?vcp=1&amp;vis=1&amp;pid=31d86ae4d&amp;color=0,0,0&amp;vpa=7&amp;vtp=1&amp;bbb=1" title=""/>
          <p:cNvSpPr/>
          <p:nvPr>
            <p:custDataLst>
              <p:tags r:id="rId12"/>
            </p:custDataLst>
          </p:nvPr>
        </p:nvSpPr>
        <p:spPr>
          <a:xfrm>
            <a:off x="741553" y="4757305"/>
            <a:ext cx="19198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 smtClean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发射天线</a:t>
            </a:r>
            <a:endParaRPr lang="en-US" altLang="zh-CN" sz="3200"/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8" grpId="0" build="p" animBg="1"/>
      <p:bldP spid="9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B_5_BD.12_1#70515c58c?vcp=1&amp;vis=1&amp;pid=31d86ae4d&amp;color=0,0,0&amp;vtp=1&amp;bt=1&amp;bbb=1&amp;hb=1" title=""/>
          <p:cNvSpPr/>
          <p:nvPr>
            <p:custDataLst>
              <p:tags r:id="rId4"/>
            </p:custDataLst>
          </p:nvPr>
        </p:nvSpPr>
        <p:spPr>
          <a:xfrm>
            <a:off x="719328" y="1971687"/>
            <a:ext cx="10753344" cy="1490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（</a:t>
            </a:r>
            <a:r>
              <a:rPr lang="en-US" altLang="zh-CN" sz="3200" b="0" i="0" spc="-5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3）</a:t>
            </a:r>
            <a:r>
              <a:rPr lang="en-US" altLang="zh-CN" sz="3200" b="0" i="0" spc="-5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电视机的接收天线接收到带有</a:t>
            </a:r>
            <a:r>
              <a:rPr lang="en-US" altLang="zh-CN" sz="3200" i="0" spc="-5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</a:t>
            </a:r>
            <a:r>
              <a:rPr lang="en-US" altLang="zh-CN" sz="3200" b="0" i="0" spc="-5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信号的</a:t>
            </a:r>
            <a:r>
              <a:rPr lang="en-US" altLang="zh-CN" sz="3200" i="0" spc="-5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</a:t>
            </a:r>
            <a:r>
              <a:rPr lang="en-US" altLang="zh-CN" sz="3200" b="0" i="0" spc="-5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，通</a:t>
            </a:r>
            <a:endParaRPr lang="en-US" altLang="zh-CN" sz="3200" b="0" i="0" spc="-5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pc="-5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过电视机把图像信号取出并放大</a:t>
            </a:r>
            <a:r>
              <a:rPr lang="en-US" altLang="zh-CN" sz="3200" b="0" i="0" spc="-5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pc="-5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由</a:t>
            </a:r>
            <a:r>
              <a:rPr lang="en-US" altLang="zh-CN" sz="3200" i="0" spc="-5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</a:t>
            </a:r>
            <a:r>
              <a:rPr lang="en-US" altLang="zh-CN" sz="3200" b="0" i="0" spc="-5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把它还原成图像</a:t>
            </a:r>
            <a:r>
              <a:rPr lang="en-US" altLang="zh-CN" sz="3200" b="0" i="0" spc="-5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endParaRPr lang="en-US" altLang="zh-CN" sz="3200" spc="-50"/>
          </a:p>
        </p:txBody>
      </p:sp>
      <p:sp>
        <p:nvSpPr>
          <p:cNvPr id="3" name="QB_5_AN.13_1#70515c58c.blank?vcp=1&amp;vis=1&amp;pid=31d86ae4d&amp;color=0,0,0&amp;vpa=8&amp;vtp=1" title=""/>
          <p:cNvSpPr/>
          <p:nvPr>
            <p:custDataLst>
              <p:tags r:id="rId5"/>
            </p:custDataLst>
          </p:nvPr>
        </p:nvSpPr>
        <p:spPr>
          <a:xfrm>
            <a:off x="6901053" y="1934433"/>
            <a:ext cx="683684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 spc="-5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</a:t>
            </a:r>
            <a:endParaRPr lang="en-US" altLang="zh-CN" sz="3200" spc="-50"/>
          </a:p>
        </p:txBody>
      </p:sp>
      <p:sp>
        <p:nvSpPr>
          <p:cNvPr id="4" name="QB_5_AN.14_1#70515c58c.blank?vcp=1&amp;vis=1&amp;pid=31d86ae4d&amp;color=0,0,0&amp;vpa=9&amp;vtp=1&amp;bbb=1" title=""/>
          <p:cNvSpPr/>
          <p:nvPr>
            <p:custDataLst>
              <p:tags r:id="rId6"/>
            </p:custDataLst>
          </p:nvPr>
        </p:nvSpPr>
        <p:spPr>
          <a:xfrm>
            <a:off x="8873785" y="1934433"/>
            <a:ext cx="1479551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 spc="-5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电磁波</a:t>
            </a:r>
            <a:endParaRPr lang="en-US" altLang="zh-CN" sz="3200" spc="-50"/>
          </a:p>
        </p:txBody>
      </p:sp>
      <p:sp>
        <p:nvSpPr>
          <p:cNvPr id="5" name="QB_5_AN.16_1#70515c58c.blank?vcp=1&amp;vis=1&amp;pid=31d86ae4d&amp;color=0,0,0&amp;vpa=10&amp;vtp=1&amp;bbb=1" title=""/>
          <p:cNvSpPr/>
          <p:nvPr>
            <p:custDataLst>
              <p:tags r:id="rId7"/>
            </p:custDataLst>
          </p:nvPr>
        </p:nvSpPr>
        <p:spPr>
          <a:xfrm>
            <a:off x="7095787" y="2679500"/>
            <a:ext cx="1479551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 spc="-5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显示器</a:t>
            </a:r>
            <a:endParaRPr lang="en-US" altLang="zh-CN" sz="3200" spc="-50"/>
          </a:p>
        </p:txBody>
      </p:sp>
      <p:pic>
        <p:nvPicPr>
          <p:cNvPr id="6" name="QO_4_BD.15_1#70515c58c?vcp=1&amp;vis=1&amp;pid=31d86ae4d&amp;color=0,0,0&amp;tib=255,255,255&amp;vtp=1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11808" y="3618961"/>
            <a:ext cx="9168384" cy="1182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7" name="object 54" title="">
            <a:hlinkClick r:id="rId11" action="ppaction://hlinksldjump"/>
          </p:cNvPr>
          <p:cNvSpPr/>
          <p:nvPr>
            <p:custDataLst>
              <p:tags r:id="rId10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</p:spPr>
        <p:txBody>
          <a:bodyPr wrap="square" lIns="0" tIns="0" rIns="0" bIns="0" rtlCol="0"/>
          <a:lstStyle/>
          <a:p>
            <a:pPr>
              <a:lnSpc>
                <a:spcPct val="150000"/>
              </a:lnSpc>
            </a:pPr>
            <a:r>
              <a:rPr lang="zh-CN" altLang="en-US" sz="2265" b="1" smtClean="0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sz="2265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5" grpId="0" build="p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C_4_BD#da33c5cec?vcp=1&amp;pid=168fa1875&amp;color=147,205,221&amp;vtp=1&amp;bt=1&amp;bbb=1" title=""/>
          <p:cNvSpPr/>
          <p:nvPr>
            <p:custDataLst>
              <p:tags r:id="rId4"/>
            </p:custDataLst>
          </p:nvPr>
        </p:nvSpPr>
        <p:spPr>
          <a:xfrm>
            <a:off x="719328" y="536448"/>
            <a:ext cx="10753344" cy="79248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 latinLnBrk="1">
              <a:lnSpc>
                <a:spcPts val="4600"/>
              </a:lnSpc>
            </a:pP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知识点1</a:t>
            </a:r>
            <a:r>
              <a:rPr lang="en-US" altLang="zh-CN" sz="34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音频、视频信号的调制</a:t>
            </a:r>
            <a:endParaRPr lang="en-US" altLang="zh-CN" sz="3465"/>
          </a:p>
        </p:txBody>
      </p:sp>
      <p:pic>
        <p:nvPicPr>
          <p:cNvPr id="3" name="QB_5_BD.1_1#c1e23a382?htil=1&amp;vcp=1&amp;vis=1&amp;pid=da33c5cec&amp;color=0,0,0&amp;tib=255,255,255&amp;vtp=1&amp;hs=1&amp;hs=1" title="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72401" y="1420108"/>
            <a:ext cx="2548128" cy="1962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4" name="QB_5_BD.1_2#c1e23a382?htil=1&amp;vcp=1&amp;vis=1&amp;pid=da33c5cec&amp;color=0,0,0&amp;vtp=1&amp;bbb=1&amp;hb=1&amp;hs=1" title=""/>
          <p:cNvSpPr/>
          <p:nvPr>
            <p:custDataLst>
              <p:tags r:id="rId7"/>
            </p:custDataLst>
          </p:nvPr>
        </p:nvSpPr>
        <p:spPr>
          <a:xfrm>
            <a:off x="719328" y="1403175"/>
            <a:ext cx="8083296" cy="2235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1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1200" b="0" i="0" kern="0" smtClean="0">
                <a:solidFill>
                  <a:srgbClr val="FFFFFF"/>
                </a:solidFill>
                <a:latin typeface="宋体" panose="02010600030101010101" pitchFamily="2" charset="-122"/>
                <a:ea typeface="微软雅黑" panose="020b0503020204020204" charset="-122"/>
                <a:cs typeface="Times New Roman" panose="02020603050405020304" pitchFamily="34" charset="-120"/>
              </a:rPr>
              <a:t>                            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如图所示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是三种信号的波形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图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则表示音频信号的是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，表示射频信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号的是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将要传送的音频和视频电流“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搭</a:t>
            </a:r>
            <a:endParaRPr lang="en-US" altLang="zh-CN" sz="3200"/>
          </a:p>
        </p:txBody>
      </p:sp>
      <p:pic>
        <p:nvPicPr>
          <p:cNvPr id="5" name="QB_5_BD.1_2#c1e23a382?htil=1&amp;vcp=1&amp;vis=1&amp;pid=da33c5cec&amp;color=0,0,0&amp;tib=255,255,255&amp;iip=1&amp;vtp=1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4651" y="1482423"/>
            <a:ext cx="2072640" cy="57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6" name="QB_5_AN.2_1#c1e23a382.blank?vcp=1&amp;vis=1&amp;pid=da33c5cec&amp;color=0,0,0&amp;vpa=1&amp;vtp=1" title=""/>
          <p:cNvSpPr/>
          <p:nvPr>
            <p:custDataLst>
              <p:tags r:id="rId10"/>
            </p:custDataLst>
          </p:nvPr>
        </p:nvSpPr>
        <p:spPr>
          <a:xfrm>
            <a:off x="5211953" y="2110988"/>
            <a:ext cx="7006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甲</a:t>
            </a:r>
            <a:endParaRPr lang="en-US" altLang="zh-CN" sz="3200"/>
          </a:p>
        </p:txBody>
      </p:sp>
      <p:sp>
        <p:nvSpPr>
          <p:cNvPr id="7" name="QB_5_AN.3_1#c1e23a382.blank?vcp=1&amp;vis=1&amp;pid=da33c5cec&amp;color=0,0,0&amp;vpa=2&amp;vtp=1" title=""/>
          <p:cNvSpPr/>
          <p:nvPr>
            <p:custDataLst>
              <p:tags r:id="rId11"/>
            </p:custDataLst>
          </p:nvPr>
        </p:nvSpPr>
        <p:spPr>
          <a:xfrm>
            <a:off x="1960753" y="2856055"/>
            <a:ext cx="7006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丙</a:t>
            </a:r>
            <a:endParaRPr lang="en-US" altLang="zh-CN" sz="3200"/>
          </a:p>
        </p:txBody>
      </p:sp>
      <p:sp>
        <p:nvSpPr>
          <p:cNvPr id="8" name="QB_5_AN.4_1#c1e23a382.blank?vcp=1&amp;vis=1&amp;pid=da33c5cec&amp;color=0,0,0&amp;vpa=3&amp;vtp=1&amp;bbb=1" title=""/>
          <p:cNvSpPr/>
          <p:nvPr>
            <p:custDataLst>
              <p:tags r:id="rId12"/>
            </p:custDataLst>
          </p:nvPr>
        </p:nvSpPr>
        <p:spPr>
          <a:xfrm>
            <a:off x="1554353" y="4374968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调制</a:t>
            </a:r>
            <a:endParaRPr lang="en-US" altLang="zh-CN" sz="3200"/>
          </a:p>
        </p:txBody>
      </p:sp>
      <p:sp>
        <p:nvSpPr>
          <p:cNvPr id="9" name="QB_5_AN.5_1#c1e23a382.blank?vcp=1&amp;vis=1&amp;pid=da33c5cec&amp;color=0,0,0&amp;vpa=4&amp;vtp=1&amp;bbb=1" title=""/>
          <p:cNvSpPr/>
          <p:nvPr>
            <p:custDataLst>
              <p:tags r:id="rId13"/>
            </p:custDataLst>
          </p:nvPr>
        </p:nvSpPr>
        <p:spPr>
          <a:xfrm>
            <a:off x="9275952" y="4374968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调幅</a:t>
            </a:r>
            <a:endParaRPr lang="en-US" altLang="zh-CN" sz="3200"/>
          </a:p>
        </p:txBody>
      </p:sp>
      <p:sp>
        <p:nvSpPr>
          <p:cNvPr id="10" name="QB_5_AN.6_1#c1e23a382.blank?vcp=1&amp;vis=1&amp;pid=da33c5cec&amp;color=0,0,0&amp;vpa=5&amp;vtp=1&amp;bbb=1" title=""/>
          <p:cNvSpPr/>
          <p:nvPr>
            <p:custDataLst>
              <p:tags r:id="rId14"/>
            </p:custDataLst>
          </p:nvPr>
        </p:nvSpPr>
        <p:spPr>
          <a:xfrm>
            <a:off x="6431153" y="5120035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调频</a:t>
            </a:r>
            <a:endParaRPr lang="en-US" altLang="zh-CN" sz="3200"/>
          </a:p>
        </p:txBody>
      </p:sp>
      <p:sp>
        <p:nvSpPr>
          <p:cNvPr id="11" name="QB_5_BD.1_2#c1e23a382?htil=1&amp;vcp=1&amp;vis=1&amp;pid=da33c5cec&amp;color=0,0,0&amp;vtp=1&amp;bbb=1&amp;hb=1&amp;hs=1" title=""/>
          <p:cNvSpPr/>
          <p:nvPr>
            <p:custDataLst>
              <p:tags r:id="rId15"/>
            </p:custDataLst>
          </p:nvPr>
        </p:nvSpPr>
        <p:spPr>
          <a:xfrm>
            <a:off x="719328" y="3667155"/>
            <a:ext cx="10752000" cy="2235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载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”到射频电流上，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相应改变电磁波的振幅或频率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这种技术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叫作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。若改变的是电磁波的振幅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则称为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；若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改变的是电磁波的频率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则称为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endParaRPr lang="en-US" altLang="zh-CN" sz="3200"/>
          </a:p>
        </p:txBody>
      </p:sp>
      <p:sp>
        <p:nvSpPr>
          <p:cNvPr id="12" name="object 54" title="">
            <a:hlinkClick r:id="rId17" action="ppaction://hlinksldjump"/>
          </p:cNvPr>
          <p:cNvSpPr/>
          <p:nvPr>
            <p:custDataLst>
              <p:tags r:id="rId16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build="p" animBg="1"/>
      <p:bldP spid="8" grpId="0" build="p" animBg="1"/>
      <p:bldP spid="9" grpId="0" build="p" animBg="1"/>
      <p:bldP spid="10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6" name="文本框 25" title=""/>
          <p:cNvSpPr txBox="1"/>
          <p:nvPr>
            <p:custDataLst>
              <p:tags r:id="rId4"/>
            </p:custDataLst>
          </p:nvPr>
        </p:nvSpPr>
        <p:spPr>
          <a:xfrm>
            <a:off x="3953677" y="4121397"/>
            <a:ext cx="529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ea typeface="+mj-ea"/>
              </a:rPr>
              <a:t>A</a:t>
            </a:r>
            <a:r>
              <a:rPr lang="zh-CN" altLang="en-US" sz="2400">
                <a:solidFill>
                  <a:schemeClr val="bg1"/>
                </a:solidFill>
                <a:ea typeface="+mj-ea"/>
              </a:rPr>
              <a:t> </a:t>
            </a:r>
            <a:r>
              <a:rPr lang="en-US" altLang="zh-CN" sz="2400">
                <a:solidFill>
                  <a:schemeClr val="bg1"/>
                </a:solidFill>
                <a:ea typeface="+mj-ea"/>
              </a:rPr>
              <a:t> 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5"/>
            </p:custDataLst>
          </p:nvPr>
        </p:nvSpPr>
        <p:spPr>
          <a:xfrm>
            <a:off x="778848" y="97564"/>
            <a:ext cx="46186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2"/>
                <a:ea typeface="微软雅黑" panose="020b0503020204020204" charset="-122"/>
              </a:rPr>
              <a:t>三、移动电话</a:t>
            </a:r>
            <a:endParaRPr lang="zh-CN" altLang="en-US" sz="2800">
              <a:solidFill>
                <a:schemeClr val="accent2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  <p:sp>
        <p:nvSpPr>
          <p:cNvPr id="4" name="文本框 11274" title=""/>
          <p:cNvSpPr txBox="1"/>
          <p:nvPr>
            <p:custDataLst>
              <p:tags r:id="rId6"/>
            </p:custDataLst>
          </p:nvPr>
        </p:nvSpPr>
        <p:spPr>
          <a:xfrm>
            <a:off x="1163880" y="1509558"/>
            <a:ext cx="9492256" cy="214539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609600">
              <a:lnSpc>
                <a:spcPts val="4135"/>
              </a:lnSpc>
              <a:defRPr/>
            </a:pPr>
            <a:r>
              <a:rPr lang="zh-CN" altLang="en-US" sz="266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移动电话是靠空间的电磁波来传递信息的。</a:t>
            </a:r>
            <a:endParaRPr lang="en-US" altLang="zh-CN" sz="266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609600">
              <a:lnSpc>
                <a:spcPts val="4135"/>
              </a:lnSpc>
              <a:defRPr/>
            </a:pPr>
            <a:r>
              <a:rPr lang="zh-CN" altLang="en-US" sz="266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移动电话既是无线电发射台，也是无线电接收台</a:t>
            </a:r>
            <a:r>
              <a:rPr lang="zh-CN" altLang="en-US" sz="2665">
                <a:solidFill>
                  <a:srgbClr val="002060"/>
                </a:solidFill>
                <a:latin typeface="+mn-ea"/>
              </a:rPr>
              <a:t>（发射接收二合一） </a:t>
            </a:r>
            <a:r>
              <a:rPr lang="zh-CN" altLang="en-US" sz="266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。它用电磁波把讲话的信息发射到空中；同时它又在空中捕获电磁波，得到对方讲话的信息。</a:t>
            </a:r>
            <a:endParaRPr lang="en-US" altLang="zh-CN" sz="266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 title="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3088174" y="4001886"/>
            <a:ext cx="5161728" cy="2706859"/>
          </a:xfrm>
          <a:prstGeom prst="rect">
            <a:avLst/>
          </a:prstGeom>
        </p:spPr>
      </p:pic>
      <p:sp>
        <p:nvSpPr>
          <p:cNvPr id="7" name="文本框 6" title=""/>
          <p:cNvSpPr txBox="1"/>
          <p:nvPr>
            <p:custDataLst>
              <p:tags r:id="rId9"/>
            </p:custDataLst>
          </p:nvPr>
        </p:nvSpPr>
        <p:spPr>
          <a:xfrm>
            <a:off x="1337982" y="967716"/>
            <a:ext cx="6100482" cy="5309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5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1. </a:t>
            </a:r>
            <a:r>
              <a:rPr kumimoji="0" lang="zh-CN" altLang="en-US" sz="285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移动电话的工作原理 </a:t>
            </a:r>
            <a:endParaRPr kumimoji="0" lang="zh-CN" altLang="en-US" sz="285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2"/>
              <a:ea typeface="方正粗黑宋简体" panose="02000000000000000000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6" name="文本框 25" title=""/>
          <p:cNvSpPr txBox="1"/>
          <p:nvPr>
            <p:custDataLst>
              <p:tags r:id="rId4"/>
            </p:custDataLst>
          </p:nvPr>
        </p:nvSpPr>
        <p:spPr>
          <a:xfrm>
            <a:off x="3953677" y="4121397"/>
            <a:ext cx="529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ea typeface="+mj-ea"/>
              </a:rPr>
              <a:t>A</a:t>
            </a:r>
            <a:r>
              <a:rPr lang="zh-CN" altLang="en-US" sz="2400">
                <a:solidFill>
                  <a:schemeClr val="bg1"/>
                </a:solidFill>
                <a:ea typeface="+mj-ea"/>
              </a:rPr>
              <a:t> </a:t>
            </a:r>
            <a:r>
              <a:rPr lang="en-US" altLang="zh-CN" sz="2400">
                <a:solidFill>
                  <a:schemeClr val="bg1"/>
                </a:solidFill>
                <a:ea typeface="+mj-ea"/>
              </a:rPr>
              <a:t> 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5"/>
            </p:custDataLst>
          </p:nvPr>
        </p:nvSpPr>
        <p:spPr>
          <a:xfrm>
            <a:off x="778848" y="97564"/>
            <a:ext cx="46186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2"/>
                <a:ea typeface="微软雅黑" panose="020b0503020204020204" charset="-122"/>
              </a:rPr>
              <a:t>三、移动电话</a:t>
            </a:r>
            <a:endParaRPr lang="zh-CN" altLang="en-US" sz="2800">
              <a:solidFill>
                <a:schemeClr val="accent2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  <p:sp>
        <p:nvSpPr>
          <p:cNvPr id="4" name="文本框 11274" title=""/>
          <p:cNvSpPr txBox="1"/>
          <p:nvPr>
            <p:custDataLst>
              <p:tags r:id="rId6"/>
            </p:custDataLst>
          </p:nvPr>
        </p:nvSpPr>
        <p:spPr>
          <a:xfrm>
            <a:off x="1168005" y="1857480"/>
            <a:ext cx="7953099" cy="3575787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609600">
              <a:lnSpc>
                <a:spcPts val="4600"/>
              </a:lnSpc>
              <a:defRPr/>
            </a:pP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1</a:t>
            </a: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）优点</a:t>
            </a:r>
            <a:endParaRPr lang="en-US" altLang="zh-CN" sz="30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609600">
              <a:lnSpc>
                <a:spcPts val="4600"/>
              </a:lnSpc>
              <a:defRPr/>
            </a:pP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移动电话的体积很小，使用方便，使用半径大，不需要电话线。</a:t>
            </a:r>
            <a:endParaRPr lang="en-US" altLang="zh-CN" sz="30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609600">
              <a:lnSpc>
                <a:spcPts val="4600"/>
              </a:lnSpc>
              <a:defRPr/>
            </a:pP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（</a:t>
            </a:r>
            <a:r>
              <a:rPr lang="en-US" altLang="zh-CN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2</a:t>
            </a: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）缺点</a:t>
            </a:r>
            <a:endParaRPr lang="en-US" altLang="zh-CN" sz="30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  <a:p>
            <a:pPr indent="609600">
              <a:lnSpc>
                <a:spcPts val="4600"/>
              </a:lnSpc>
              <a:defRPr/>
            </a:pPr>
            <a:r>
              <a:rPr lang="zh-CN" altLang="en-US" sz="3000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只能在携带信号的电磁波能够辐射到的区域内才能够进行通话，受区域限制。</a:t>
            </a:r>
            <a:endParaRPr lang="en-US" altLang="zh-CN" sz="3000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7"/>
            </p:custDataLst>
          </p:nvPr>
        </p:nvSpPr>
        <p:spPr>
          <a:xfrm>
            <a:off x="1168005" y="1132345"/>
            <a:ext cx="610048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2.  </a:t>
            </a:r>
            <a:r>
              <a:rPr kumimoji="0" lang="zh-C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移动电话的优点与缺点</a:t>
            </a:r>
            <a:endParaRPr kumimoji="0" lang="zh-CN" altLang="en-US" sz="32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2"/>
              <a:ea typeface="方正粗黑宋简体" panose="02000000000000000000" charset="-122"/>
              <a:cs typeface="+mn-cs"/>
            </a:endParaRPr>
          </a:p>
        </p:txBody>
      </p:sp>
      <p:pic>
        <p:nvPicPr>
          <p:cNvPr id="8" name="图片 7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9203460" y="2073669"/>
            <a:ext cx="2236788" cy="3604741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6" name="文本框 25" title=""/>
          <p:cNvSpPr txBox="1"/>
          <p:nvPr>
            <p:custDataLst>
              <p:tags r:id="rId4"/>
            </p:custDataLst>
          </p:nvPr>
        </p:nvSpPr>
        <p:spPr>
          <a:xfrm>
            <a:off x="3953677" y="4121397"/>
            <a:ext cx="52913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  <a:ea typeface="+mj-ea"/>
              </a:rPr>
              <a:t>A</a:t>
            </a:r>
            <a:r>
              <a:rPr lang="zh-CN" altLang="en-US" sz="2400">
                <a:solidFill>
                  <a:schemeClr val="bg1"/>
                </a:solidFill>
                <a:ea typeface="+mj-ea"/>
              </a:rPr>
              <a:t> </a:t>
            </a:r>
            <a:r>
              <a:rPr lang="en-US" altLang="zh-CN" sz="2400">
                <a:solidFill>
                  <a:schemeClr val="bg1"/>
                </a:solidFill>
                <a:ea typeface="+mj-ea"/>
              </a:rPr>
              <a:t> 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5"/>
            </p:custDataLst>
          </p:nvPr>
        </p:nvSpPr>
        <p:spPr>
          <a:xfrm>
            <a:off x="778848" y="97564"/>
            <a:ext cx="46186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2"/>
                <a:ea typeface="微软雅黑" panose="020b0503020204020204" charset="-122"/>
              </a:rPr>
              <a:t>三、移动电话</a:t>
            </a:r>
            <a:endParaRPr lang="zh-CN" altLang="en-US" sz="2800">
              <a:solidFill>
                <a:schemeClr val="accent2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  <p:sp>
        <p:nvSpPr>
          <p:cNvPr id="4" name="文本框 11274" title=""/>
          <p:cNvSpPr txBox="1"/>
          <p:nvPr>
            <p:custDataLst>
              <p:tags r:id="rId6"/>
            </p:custDataLst>
          </p:nvPr>
        </p:nvSpPr>
        <p:spPr>
          <a:xfrm>
            <a:off x="882257" y="2012965"/>
            <a:ext cx="6940213" cy="356976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square">
            <a:spAutoFit/>
          </a:bodyPr>
          <a:lstStyle/>
          <a:p>
            <a:pPr indent="609600">
              <a:lnSpc>
                <a:spcPts val="4600"/>
              </a:lnSpc>
              <a:defRPr/>
            </a:pPr>
            <a:r>
              <a:rPr lang="zh-CN" altLang="en-US" sz="28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移动电话的体积很小，发射功率不大；它的天线也很简单，灵敏度不高。因此，它跟其他用户的通话要靠较大的固定无线电台转接。这种固定的电台叫做基地台，跟电话交换机相连。城市中高大建筑物上常常可以看到移动通信基地台的天线。</a:t>
            </a:r>
            <a:endParaRPr lang="en-US" altLang="zh-CN" sz="28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 title=""/>
          <p:cNvSpPr txBox="1"/>
          <p:nvPr>
            <p:custDataLst>
              <p:tags r:id="rId7"/>
            </p:custDataLst>
          </p:nvPr>
        </p:nvSpPr>
        <p:spPr>
          <a:xfrm>
            <a:off x="1033997" y="1255090"/>
            <a:ext cx="344881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3.  </a:t>
            </a:r>
            <a:r>
              <a:rPr kumimoji="0" lang="zh-CN" altLang="en-US" sz="3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基地台</a:t>
            </a:r>
            <a:endParaRPr kumimoji="0" lang="zh-CN" altLang="en-US" sz="30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2"/>
              <a:ea typeface="方正粗黑宋简体" panose="02000000000000000000" charset="-122"/>
              <a:cs typeface="+mn-cs"/>
            </a:endParaRPr>
          </a:p>
        </p:txBody>
      </p:sp>
      <p:grpSp>
        <p:nvGrpSpPr>
          <p:cNvPr id="3" name="组合 2" title=""/>
          <p:cNvGrpSpPr/>
          <p:nvPr>
            <p:custDataLst>
              <p:tags r:id="rId8"/>
            </p:custDataLst>
          </p:nvPr>
        </p:nvGrpSpPr>
        <p:grpSpPr>
          <a:xfrm>
            <a:off x="8098762" y="1605415"/>
            <a:ext cx="3071263" cy="4814464"/>
            <a:chOff x="6821909" y="905394"/>
            <a:chExt cx="2303447" cy="3845888"/>
          </a:xfrm>
        </p:grpSpPr>
        <p:pic>
          <p:nvPicPr>
            <p:cNvPr id="5" name="图片 4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1909" y="905394"/>
              <a:ext cx="2303447" cy="3845888"/>
            </a:xfrm>
            <a:prstGeom prst="rect">
              <a:avLst/>
            </a:prstGeom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</p:spPr>
        </p:pic>
        <p:sp>
          <p:nvSpPr>
            <p:cNvPr id="6" name="矩形 5"/>
            <p:cNvSpPr/>
            <p:nvPr>
              <p:custDataLst>
                <p:tags r:id="rId11"/>
              </p:custDataLst>
            </p:nvPr>
          </p:nvSpPr>
          <p:spPr>
            <a:xfrm>
              <a:off x="7088919" y="1008064"/>
              <a:ext cx="1743739" cy="3687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基地台的天线</a:t>
              </a:r>
              <a:endParaRPr lang="zh-CN" altLang="en-US" sz="2400">
                <a:solidFill>
                  <a:srgbClr val="002060"/>
                </a:solidFill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ext Box 15" title="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916548" y="859763"/>
            <a:ext cx="4161509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en-US" sz="2935" b="1">
                <a:solidFill>
                  <a:srgbClr val="0070C0"/>
                </a:solidFill>
                <a:latin typeface="+mn-lt"/>
              </a:rPr>
              <a:t>4. </a:t>
            </a:r>
            <a:r>
              <a:rPr lang="zh-CN" altLang="en-US" sz="2935" b="1">
                <a:solidFill>
                  <a:srgbClr val="0070C0"/>
                </a:solidFill>
                <a:latin typeface="+mn-lt"/>
              </a:rPr>
              <a:t>移动电话通话过程</a:t>
            </a:r>
            <a:r>
              <a:rPr lang="en-US" altLang="zh-CN" sz="2935" b="1">
                <a:solidFill>
                  <a:srgbClr val="0070C0"/>
                </a:solidFill>
                <a:latin typeface="+mn-lt"/>
              </a:rPr>
              <a:t> </a:t>
            </a:r>
            <a:endParaRPr lang="zh-CN" altLang="en-US" sz="2935" b="1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Line 19" title=""/>
          <p:cNvSpPr>
            <a:spLocks noChangeShapeType="1"/>
          </p:cNvSpPr>
          <p:nvPr>
            <p:custDataLst>
              <p:tags r:id="rId4"/>
            </p:custDataLst>
          </p:nvPr>
        </p:nvSpPr>
        <p:spPr bwMode="auto">
          <a:xfrm rot="202372">
            <a:off x="5945509" y="2943448"/>
            <a:ext cx="47813" cy="585929"/>
          </a:xfrm>
          <a:prstGeom prst="line">
            <a:avLst/>
          </a:prstGeom>
          <a:noFill/>
          <a:ln w="38100">
            <a:solidFill>
              <a:srgbClr val="025EAA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zh-CN" altLang="en-US" sz="293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Rectangle 20" title="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03404" y="3510326"/>
            <a:ext cx="1578132" cy="461665"/>
          </a:xfrm>
          <a:prstGeom prst="rect">
            <a:avLst/>
          </a:prstGeom>
          <a:solidFill>
            <a:srgbClr val="8FD3CD"/>
          </a:solidFill>
          <a:ln w="9525">
            <a:solidFill>
              <a:schemeClr val="tx1"/>
            </a:solidFill>
            <a:miter lim="800000"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400">
                <a:latin typeface="微软雅黑" panose="020b0503020204020204" charset="-122"/>
                <a:ea typeface="微软雅黑" panose="020b0503020204020204" charset="-122"/>
              </a:rPr>
              <a:t>固定电话</a:t>
            </a:r>
            <a:endParaRPr lang="zh-CN" altLang="en-US" sz="2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26" title=""/>
          <p:cNvSpPr/>
          <p:nvPr>
            <p:custDataLst>
              <p:tags r:id="rId6"/>
            </p:custDataLst>
          </p:nvPr>
        </p:nvSpPr>
        <p:spPr>
          <a:xfrm>
            <a:off x="5280412" y="1475316"/>
            <a:ext cx="1424117" cy="1413885"/>
          </a:xfrm>
          <a:custGeom>
            <a:gdLst>
              <a:gd name="connsiteX0" fmla="*/ 0 w 1625603"/>
              <a:gd name="connsiteY0" fmla="*/ 754870 h 1509740"/>
              <a:gd name="connsiteX1" fmla="*/ 812802 w 1625603"/>
              <a:gd name="connsiteY1" fmla="*/ 0 h 1509740"/>
              <a:gd name="connsiteX2" fmla="*/ 1625604 w 1625603"/>
              <a:gd name="connsiteY2" fmla="*/ 754870 h 1509740"/>
              <a:gd name="connsiteX3" fmla="*/ 812802 w 1625603"/>
              <a:gd name="connsiteY3" fmla="*/ 1509740 h 1509740"/>
              <a:gd name="connsiteX4" fmla="*/ 0 w 1625603"/>
              <a:gd name="connsiteY4" fmla="*/ 754870 h 1509740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25602" h="1509740">
                <a:moveTo>
                  <a:pt x="0" y="754870"/>
                </a:moveTo>
                <a:cubicBezTo>
                  <a:pt x="0" y="337967"/>
                  <a:pt x="363904" y="0"/>
                  <a:pt x="812802" y="0"/>
                </a:cubicBezTo>
                <a:cubicBezTo>
                  <a:pt x="1261700" y="0"/>
                  <a:pt x="1625604" y="337967"/>
                  <a:pt x="1625604" y="754870"/>
                </a:cubicBezTo>
                <a:cubicBezTo>
                  <a:pt x="1625604" y="1171773"/>
                  <a:pt x="1261700" y="1509740"/>
                  <a:pt x="812802" y="1509740"/>
                </a:cubicBezTo>
                <a:cubicBezTo>
                  <a:pt x="363904" y="1509740"/>
                  <a:pt x="0" y="1171773"/>
                  <a:pt x="0" y="754870"/>
                </a:cubicBezTo>
                <a:close/>
              </a:path>
            </a:pathLst>
          </a:custGeom>
          <a:solidFill>
            <a:srgbClr val="00206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/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spcFirstLastPara="0" vert="horz" wrap="square" lIns="278016" tIns="261089" rIns="278016" bIns="261089" numCol="1" spcCol="1270" anchor="ctr" anchorCtr="0">
            <a:noAutofit/>
          </a:bodyPr>
          <a:lstStyle/>
          <a:p>
            <a:pPr algn="ctr" defTabSz="141859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zh-CN" altLang="en-US" sz="2500" b="1">
                <a:latin typeface="微软雅黑" panose="020b0503020204020204" charset="-122"/>
                <a:ea typeface="微软雅黑" panose="020b0503020204020204" charset="-122"/>
              </a:rPr>
              <a:t>中心站</a:t>
            </a:r>
            <a:endParaRPr lang="zh-CN" altLang="en-US" sz="25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 4" title=""/>
          <p:cNvSpPr/>
          <p:nvPr>
            <p:custDataLst>
              <p:tags r:id="rId7"/>
            </p:custDataLst>
          </p:nvPr>
        </p:nvSpPr>
        <p:spPr>
          <a:xfrm>
            <a:off x="6297262" y="6103793"/>
            <a:ext cx="5550505" cy="461665"/>
          </a:xfrm>
          <a:prstGeom prst="rect">
            <a:avLst/>
          </a:prstGeom>
          <a:noFill/>
          <a:ln>
            <a:noFill/>
            <a:miter lim="800000"/>
          </a:ln>
        </p:spPr>
        <p:txBody>
          <a:bodyPr wrap="square" anchor="t" anchorCtr="0">
            <a:spAutoFit/>
          </a:bodyPr>
          <a:lstStyle>
            <a:lvl1pPr marL="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2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4572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2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9144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2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3716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2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828800" indent="0" algn="l" defTabSz="914400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 lang="zh-CN" altLang="en-US" sz="2000" b="0" i="0" u="none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</a:lstStyle>
          <a:p>
            <a:r>
              <a:rPr lang="zh-CN" altLang="en-US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　　手机和手机通过基地台进行通话</a:t>
            </a:r>
            <a:endParaRPr lang="zh-CN" altLang="en-US" sz="2400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3" name="组合 22" title=""/>
          <p:cNvGrpSpPr/>
          <p:nvPr>
            <p:custDataLst>
              <p:tags r:id="rId8"/>
            </p:custDataLst>
          </p:nvPr>
        </p:nvGrpSpPr>
        <p:grpSpPr>
          <a:xfrm>
            <a:off x="528589" y="2942548"/>
            <a:ext cx="4996613" cy="3622910"/>
            <a:chOff x="528589" y="2942548"/>
            <a:chExt cx="4996613" cy="3622910"/>
          </a:xfrm>
        </p:grpSpPr>
        <p:sp>
          <p:nvSpPr>
            <p:cNvPr id="6" name="TextBox 5"/>
            <p:cNvSpPr/>
            <p:nvPr>
              <p:custDataLst>
                <p:tags r:id="rId9"/>
              </p:custDataLst>
            </p:nvPr>
          </p:nvSpPr>
          <p:spPr>
            <a:xfrm>
              <a:off x="528589" y="6103793"/>
              <a:ext cx="4996613" cy="461665"/>
            </a:xfrm>
            <a:prstGeom prst="rect">
              <a:avLst/>
            </a:prstGeom>
            <a:noFill/>
            <a:ln>
              <a:noFill/>
              <a:miter lim="800000"/>
            </a:ln>
          </p:spPr>
          <p:txBody>
            <a:bodyPr wrap="square" anchor="t" anchorCtr="0">
              <a:spAutoFit/>
            </a:bodyPr>
            <a:lstStyle>
              <a:lvl1pPr marL="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lang="zh-CN" altLang="en-US" sz="20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4572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lang="zh-CN" altLang="en-US" sz="20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9144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lang="zh-CN" altLang="en-US" sz="20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3716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lang="zh-CN" altLang="en-US" sz="20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1828800" indent="0" algn="l" defTabSz="914400" rtl="0" eaLnBrk="1" fontAlgn="base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None/>
                <a:defRPr lang="zh-CN" altLang="en-US" sz="2000" b="0" i="0" u="none" baseline="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</a:lstStyle>
            <a:p>
              <a:pPr lvl="0"/>
              <a:r>
                <a:rPr lang="zh-CN" altLang="en-US" sz="2400">
                  <a:solidFill>
                    <a:srgbClr val="002060"/>
                  </a:solidFill>
                  <a:latin typeface="微软雅黑" panose="020b0503020204020204" charset="-122"/>
                  <a:ea typeface="微软雅黑" panose="020b0503020204020204" charset="-122"/>
                </a:rPr>
                <a:t> 手机和座机借助基地台进行通话</a:t>
              </a:r>
              <a:endParaRPr lang="zh-CN" altLang="en-US" sz="2400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9" name="图片 8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751719" y="2942548"/>
              <a:ext cx="3814360" cy="3142192"/>
            </a:xfrm>
            <a:prstGeom prst="rect">
              <a:avLst/>
            </a:prstGeom>
          </p:spPr>
        </p:pic>
      </p:grpSp>
      <p:grpSp>
        <p:nvGrpSpPr>
          <p:cNvPr id="10" name="组合 9" title=""/>
          <p:cNvGrpSpPr/>
          <p:nvPr>
            <p:custDataLst>
              <p:tags r:id="rId12"/>
            </p:custDataLst>
          </p:nvPr>
        </p:nvGrpSpPr>
        <p:grpSpPr>
          <a:xfrm>
            <a:off x="10066700" y="1749058"/>
            <a:ext cx="1779944" cy="928285"/>
            <a:chOff x="7614765" y="1065336"/>
            <a:chExt cx="1334958" cy="696214"/>
          </a:xfrm>
        </p:grpSpPr>
        <p:pic>
          <p:nvPicPr>
            <p:cNvPr id="11" name="图片 1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8773" y="1065336"/>
              <a:ext cx="410950" cy="696214"/>
            </a:xfrm>
            <a:prstGeom prst="rect">
              <a:avLst/>
            </a:prstGeom>
          </p:spPr>
        </p:pic>
        <p:sp>
          <p:nvSpPr>
            <p:cNvPr id="12" name="矩形: 圆角 11"/>
            <p:cNvSpPr/>
            <p:nvPr>
              <p:custDataLst>
                <p:tags r:id="rId15"/>
              </p:custDataLst>
            </p:nvPr>
          </p:nvSpPr>
          <p:spPr bwMode="auto">
            <a:xfrm>
              <a:off x="7614765" y="1249120"/>
              <a:ext cx="940096" cy="348979"/>
            </a:xfrm>
            <a:prstGeom prst="roundRect">
              <a:avLst/>
            </a:prstGeom>
            <a:solidFill>
              <a:srgbClr val="B56BA7"/>
            </a:solidFill>
            <a:ln w="9525">
              <a:noFill/>
              <a:miter lim="800000"/>
            </a:ln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13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手机乙</a:t>
              </a:r>
              <a:endParaRPr lang="zh-CN" altLang="en-US" sz="213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" name="组合 12" title=""/>
          <p:cNvGrpSpPr/>
          <p:nvPr>
            <p:custDataLst>
              <p:tags r:id="rId16"/>
            </p:custDataLst>
          </p:nvPr>
        </p:nvGrpSpPr>
        <p:grpSpPr>
          <a:xfrm>
            <a:off x="684838" y="1796397"/>
            <a:ext cx="1747711" cy="928285"/>
            <a:chOff x="239889" y="1160808"/>
            <a:chExt cx="1310783" cy="696214"/>
          </a:xfrm>
        </p:grpSpPr>
        <p:pic>
          <p:nvPicPr>
            <p:cNvPr id="14" name="图片 13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9889" y="1160808"/>
              <a:ext cx="410950" cy="696214"/>
            </a:xfrm>
            <a:prstGeom prst="rect">
              <a:avLst/>
            </a:prstGeom>
          </p:spPr>
        </p:pic>
        <p:sp>
          <p:nvSpPr>
            <p:cNvPr id="15" name="矩形: 圆角 14"/>
            <p:cNvSpPr/>
            <p:nvPr>
              <p:custDataLst>
                <p:tags r:id="rId18"/>
              </p:custDataLst>
            </p:nvPr>
          </p:nvSpPr>
          <p:spPr bwMode="auto">
            <a:xfrm>
              <a:off x="610576" y="1275717"/>
              <a:ext cx="940096" cy="348979"/>
            </a:xfrm>
            <a:prstGeom prst="roundRect">
              <a:avLst/>
            </a:prstGeom>
            <a:solidFill>
              <a:srgbClr val="B56BA7"/>
            </a:solidFill>
            <a:ln w="9525">
              <a:noFill/>
              <a:miter lim="800000"/>
            </a:ln>
          </p:spPr>
          <p:txBody>
            <a:bodyPr wrap="square" rtlCol="0" anchor="ctr">
              <a:spAutoFit/>
            </a:bodyPr>
            <a:lstStyle/>
            <a:p>
              <a:pPr algn="ctr"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zh-CN" altLang="en-US" sz="2135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手机甲</a:t>
              </a:r>
              <a:endParaRPr lang="zh-CN" altLang="en-US" sz="2135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6" name="矩形: 圆角 15" title=""/>
          <p:cNvSpPr/>
          <p:nvPr>
            <p:custDataLst>
              <p:tags r:id="rId19"/>
            </p:custDataLst>
          </p:nvPr>
        </p:nvSpPr>
        <p:spPr bwMode="auto">
          <a:xfrm>
            <a:off x="7829077" y="1991758"/>
            <a:ext cx="1253461" cy="465305"/>
          </a:xfrm>
          <a:prstGeom prst="roundRect">
            <a:avLst/>
          </a:prstGeom>
          <a:solidFill>
            <a:srgbClr val="8FD3CD"/>
          </a:solidFill>
          <a:ln w="9525">
            <a:solidFill>
              <a:schemeClr val="tx1"/>
            </a:solidFill>
            <a:miter lim="800000"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135">
                <a:latin typeface="微软雅黑" panose="020b0503020204020204" charset="-122"/>
                <a:ea typeface="微软雅黑" panose="020b0503020204020204" charset="-122"/>
              </a:rPr>
              <a:t>基地台</a:t>
            </a:r>
            <a:endParaRPr lang="zh-CN" altLang="en-US" sz="2135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: 圆角 16" title=""/>
          <p:cNvSpPr/>
          <p:nvPr>
            <p:custDataLst>
              <p:tags r:id="rId20"/>
            </p:custDataLst>
          </p:nvPr>
        </p:nvSpPr>
        <p:spPr bwMode="auto">
          <a:xfrm>
            <a:off x="3122350" y="1961982"/>
            <a:ext cx="1253461" cy="465305"/>
          </a:xfrm>
          <a:prstGeom prst="roundRect">
            <a:avLst/>
          </a:prstGeom>
          <a:solidFill>
            <a:srgbClr val="8FD3CD"/>
          </a:solidFill>
          <a:ln w="9525">
            <a:solidFill>
              <a:schemeClr val="tx1"/>
            </a:solidFill>
            <a:miter lim="800000"/>
          </a:ln>
        </p:spPr>
        <p:txBody>
          <a:bodyPr wrap="square" rtlCol="0" anchor="ctr">
            <a:spAutoFit/>
          </a:bodyPr>
          <a:lstStyle/>
          <a:p>
            <a:pPr algn="ctr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135">
                <a:latin typeface="微软雅黑" panose="020b0503020204020204" charset="-122"/>
                <a:ea typeface="微软雅黑" panose="020b0503020204020204" charset="-122"/>
              </a:rPr>
              <a:t>基地台</a:t>
            </a:r>
            <a:endParaRPr lang="zh-CN" altLang="en-US" sz="2135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8" name="图片 17" title="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9136429" y="2111367"/>
            <a:ext cx="876380" cy="203665"/>
          </a:xfrm>
          <a:prstGeom prst="rect">
            <a:avLst/>
          </a:prstGeom>
        </p:spPr>
      </p:pic>
      <p:pic>
        <p:nvPicPr>
          <p:cNvPr id="19" name="图片 18" title="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6781536" y="2124296"/>
            <a:ext cx="876380" cy="203665"/>
          </a:xfrm>
          <a:prstGeom prst="rect">
            <a:avLst/>
          </a:prstGeom>
        </p:spPr>
      </p:pic>
      <p:pic>
        <p:nvPicPr>
          <p:cNvPr id="20" name="图片 19" title="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4394643" y="2124296"/>
            <a:ext cx="876380" cy="203665"/>
          </a:xfrm>
          <a:prstGeom prst="rect">
            <a:avLst/>
          </a:prstGeom>
        </p:spPr>
      </p:pic>
      <p:pic>
        <p:nvPicPr>
          <p:cNvPr id="21" name="图片 20" title="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2430166" y="2091182"/>
            <a:ext cx="682795" cy="214285"/>
          </a:xfrm>
          <a:prstGeom prst="rect">
            <a:avLst/>
          </a:prstGeom>
        </p:spPr>
      </p:pic>
      <p:sp>
        <p:nvSpPr>
          <p:cNvPr id="22" name="文本框 21" title=""/>
          <p:cNvSpPr txBox="1"/>
          <p:nvPr>
            <p:custDataLst>
              <p:tags r:id="rId26"/>
            </p:custDataLst>
          </p:nvPr>
        </p:nvSpPr>
        <p:spPr>
          <a:xfrm>
            <a:off x="778848" y="97564"/>
            <a:ext cx="46186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2"/>
                <a:ea typeface="微软雅黑" panose="020b0503020204020204" charset="-122"/>
              </a:rPr>
              <a:t>三、移动电话</a:t>
            </a:r>
            <a:endParaRPr lang="zh-CN" altLang="en-US" sz="2800">
              <a:solidFill>
                <a:schemeClr val="accent2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  <p:pic>
        <p:nvPicPr>
          <p:cNvPr id="25" name="图片 24" title="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7225808" y="3263982"/>
            <a:ext cx="3821241" cy="264976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29"/>
          <a:stretch>
            <a:fillRect/>
          </a:stretch>
        </p:blipFill>
        <p:spPr>
          <a:xfrm flipH="1">
            <a:off x="10388600" y="122809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Text Box 15" title="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34313" y="115763"/>
            <a:ext cx="657738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l"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 sz="24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600">
                <a:solidFill>
                  <a:srgbClr val="002060"/>
                </a:solidFill>
              </a:rPr>
              <a:t>视频欣赏</a:t>
            </a:r>
            <a:r>
              <a:rPr lang="en-US" altLang="zh-CN" sz="2600">
                <a:solidFill>
                  <a:srgbClr val="002060"/>
                </a:solidFill>
              </a:rPr>
              <a:t>——</a:t>
            </a:r>
            <a:r>
              <a:rPr lang="en-US" altLang="zh-CN" sz="2600">
                <a:solidFill>
                  <a:srgbClr val="C00000"/>
                </a:solidFill>
              </a:rPr>
              <a:t>《</a:t>
            </a:r>
            <a:r>
              <a:rPr lang="zh-CN" altLang="en-US" sz="2600">
                <a:solidFill>
                  <a:srgbClr val="C00000"/>
                </a:solidFill>
              </a:rPr>
              <a:t>移动电话通话原理</a:t>
            </a:r>
            <a:r>
              <a:rPr lang="en-US" altLang="zh-CN" sz="2600">
                <a:solidFill>
                  <a:srgbClr val="C00000"/>
                </a:solidFill>
              </a:rPr>
              <a:t>》</a:t>
            </a:r>
            <a:endParaRPr lang="zh-CN" altLang="en-US" sz="2600">
              <a:solidFill>
                <a:srgbClr val="C00000"/>
              </a:solidFill>
            </a:endParaRPr>
          </a:p>
        </p:txBody>
      </p:sp>
      <p:pic>
        <p:nvPicPr>
          <p:cNvPr id="4" name="移动电话通话原理11" title="">
            <a:hlinkClick action="ppaction://media"/>
          </p:cNvPr>
          <p:cNvPicPr>
            <a:picLocks noChangeAspect="1"/>
          </p:cNvPicPr>
          <p:nvPr>
            <a:videoFile r:link="rId6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33513" y="1041400"/>
            <a:ext cx="9753600" cy="54864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4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remove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3" name="Rectangle 3" title=""/>
          <p:cNvSpPr/>
          <p:nvPr>
            <p:custDataLst>
              <p:tags r:id="rId3"/>
            </p:custDataLst>
          </p:nvPr>
        </p:nvSpPr>
        <p:spPr>
          <a:xfrm>
            <a:off x="906518" y="1466545"/>
            <a:ext cx="10548135" cy="209730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anchor="t">
            <a:spAutoFit/>
          </a:bodyPr>
          <a:lstStyle/>
          <a:p>
            <a:pPr indent="609600">
              <a:lnSpc>
                <a:spcPts val="4000"/>
              </a:lnSpc>
            </a:pPr>
            <a:r>
              <a:rPr lang="zh-CN" altLang="en-US" sz="2665">
                <a:solidFill>
                  <a:srgbClr val="002060"/>
                </a:solidFill>
                <a:latin typeface="微软雅黑" panose="020b0503020204020204" charset="-122"/>
                <a:ea typeface="微软雅黑" panose="020b0503020204020204" charset="-122"/>
              </a:rPr>
              <a:t>有一种可移动的电话叫无绳电话，座机和手机之间没有电话线，但各有一个天线，它们通过无线电波来沟通。无绳电话的主机接在市话网上，相当于一个小型基地台。手机不能离主机太远，工作区域大约在几十米到几百米的范围内。</a:t>
            </a:r>
            <a:endParaRPr lang="zh-CN" altLang="en-US" sz="2665">
              <a:solidFill>
                <a:srgbClr val="00206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Picture 8" title=""/>
          <p:cNvPicPr preferRelativeResize="0"/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971486" y="3697459"/>
            <a:ext cx="3570149" cy="2400000"/>
          </a:xfrm>
          <a:prstGeom prst="rect">
            <a:avLst/>
          </a:prstGeom>
          <a:effectLst/>
        </p:spPr>
      </p:pic>
      <p:pic>
        <p:nvPicPr>
          <p:cNvPr id="6" name="图片 5" title="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1893" y="3697459"/>
            <a:ext cx="3477276" cy="2601148"/>
          </a:xfrm>
          <a:prstGeom prst="rect">
            <a:avLst/>
          </a:prstGeom>
        </p:spPr>
      </p:pic>
      <p:sp>
        <p:nvSpPr>
          <p:cNvPr id="8" name="文本框 7" title=""/>
          <p:cNvSpPr txBox="1"/>
          <p:nvPr>
            <p:custDataLst>
              <p:tags r:id="rId8"/>
            </p:custDataLst>
          </p:nvPr>
        </p:nvSpPr>
        <p:spPr>
          <a:xfrm>
            <a:off x="1284193" y="856065"/>
            <a:ext cx="3520889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935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5.  </a:t>
            </a:r>
            <a:r>
              <a:rPr kumimoji="0" lang="zh-CN" altLang="en-US" sz="2935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无绳电话</a:t>
            </a:r>
            <a:endParaRPr kumimoji="0" lang="zh-CN" altLang="en-US" sz="2935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9"/>
            </p:custDataLst>
          </p:nvPr>
        </p:nvSpPr>
        <p:spPr>
          <a:xfrm>
            <a:off x="778848" y="97564"/>
            <a:ext cx="46186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2"/>
                <a:ea typeface="微软雅黑" panose="020b0503020204020204" charset="-122"/>
              </a:rPr>
              <a:t>三、移动电话</a:t>
            </a:r>
            <a:endParaRPr lang="zh-CN" altLang="en-US" sz="2800">
              <a:solidFill>
                <a:schemeClr val="accent2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  <p:pic>
        <p:nvPicPr>
          <p:cNvPr id="5" name="Picture 5" title="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0"/>
          <a:stretch>
            <a:fillRect/>
          </a:stretch>
        </p:blipFill>
        <p:spPr>
          <a:xfrm flipH="1">
            <a:off x="11823700" y="112268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1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文本框 1" title=""/>
          <p:cNvSpPr txBox="1"/>
          <p:nvPr>
            <p:custDataLst>
              <p:tags r:id="rId3"/>
            </p:custDataLst>
          </p:nvPr>
        </p:nvSpPr>
        <p:spPr>
          <a:xfrm>
            <a:off x="1051110" y="927782"/>
            <a:ext cx="8175117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6. 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广播、电视、移动电话信号传递的异同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graphicFrame>
        <p:nvGraphicFramePr>
          <p:cNvPr id="3" name="表格 3" title=""/>
          <p:cNvGraphicFramePr>
            <a:graphicFrameLocks noGrp="1"/>
          </p:cNvGraphicFramePr>
          <p:nvPr>
            <p:custDataLst>
              <p:tags r:id="rId4"/>
            </p:custDataLst>
          </p:nvPr>
        </p:nvGraphicFramePr>
        <p:xfrm>
          <a:off x="627529" y="1730189"/>
          <a:ext cx="10739716" cy="48319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4112"/>
                <a:gridCol w="1968910"/>
                <a:gridCol w="2548898"/>
                <a:gridCol w="2548898"/>
                <a:gridCol w="2548898"/>
              </a:tblGrid>
              <a:tr h="594780">
                <a:tc gridSpan="2"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项目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D3CD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广播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D3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电视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D3CD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移动电话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FD3CD"/>
                    </a:solidFill>
                  </a:tcPr>
                </a:tc>
              </a:tr>
              <a:tr h="833054">
                <a:tc rowSpan="3"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不同点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信号形式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声音信号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声音信号和</a:t>
                      </a:r>
                      <a:endParaRPr lang="en-US" altLang="zh-CN" sz="220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图像信号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各种形式的信号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4780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载波特点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频率最小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频率最小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频率最大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1038628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发射和</a:t>
                      </a:r>
                      <a:endParaRPr lang="en-US" altLang="zh-CN" sz="220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接收设备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广播电台发射、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收音机接收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电视台发射、</a:t>
                      </a:r>
                      <a:endParaRPr lang="en-US" altLang="zh-CN" sz="220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电视机接收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移动电话发射、接收，基地台转接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90245">
                <a:tc rowSpan="3"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相同点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载体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 vert="horz" wrap="square"/>
                    <a:lstStyle/>
                    <a:p>
                      <a:pPr algn="ctr"/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电磁波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590245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发射过程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信号转换→调制→天线发射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  <a:tr h="590245">
                <a:tc vMerge="1">
                  <a:txBody>
                    <a:bodyPr vert="horz" wrap="square"/>
                    <a:lstStyle/>
                    <a:p/>
                  </a:txBody>
                  <a:tcPr/>
                </a:tc>
                <a:tc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接收过程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3">
                  <a:txBody>
                    <a:bodyPr vert="horz" wrap="square"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2200">
                          <a:solidFill>
                            <a:schemeClr val="tx1"/>
                          </a:solidFill>
                        </a:rPr>
                        <a:t>天线接收→调谐→解调</a:t>
                      </a:r>
                      <a:endParaRPr lang="zh-CN" altLang="en-US" sz="2200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  <a:tc hMerge="1">
                  <a:txBody>
                    <a:bodyPr vert="horz" wrap="square"/>
                    <a:lstStyle/>
                    <a:p/>
                  </a:txBody>
                  <a:tcPr/>
                </a:tc>
              </a:tr>
            </a:tbl>
          </a:graphicData>
        </a:graphic>
      </p:graphicFrame>
      <p:sp>
        <p:nvSpPr>
          <p:cNvPr id="4" name="文本框 3" title=""/>
          <p:cNvSpPr txBox="1"/>
          <p:nvPr>
            <p:custDataLst>
              <p:tags r:id="rId5"/>
            </p:custDataLst>
          </p:nvPr>
        </p:nvSpPr>
        <p:spPr>
          <a:xfrm>
            <a:off x="778848" y="97564"/>
            <a:ext cx="46186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2"/>
                <a:ea typeface="微软雅黑" panose="020b0503020204020204" charset="-122"/>
              </a:rPr>
              <a:t>三、移动电话</a:t>
            </a:r>
            <a:endParaRPr lang="zh-CN" altLang="en-US" sz="2800">
              <a:solidFill>
                <a:schemeClr val="accent2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4" name="文本框 11274" title=""/>
          <p:cNvSpPr txBox="1"/>
          <p:nvPr>
            <p:custDataLst>
              <p:tags r:id="rId3"/>
            </p:custDataLst>
          </p:nvPr>
        </p:nvSpPr>
        <p:spPr>
          <a:xfrm>
            <a:off x="726141" y="1287301"/>
            <a:ext cx="10343031" cy="51758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609600">
              <a:lnSpc>
                <a:spcPts val="40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（</a:t>
            </a:r>
            <a:r>
              <a:rPr lang="en-US" altLang="zh-CN" sz="2700">
                <a:solidFill>
                  <a:srgbClr val="002060"/>
                </a:solidFill>
                <a:ea typeface="微软雅黑" panose="020b0503020204020204" charset="-122"/>
              </a:rPr>
              <a:t>1</a:t>
            </a: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）音频信号 </a:t>
            </a:r>
            <a:endParaRPr lang="en-US" altLang="zh-CN" sz="2700">
              <a:solidFill>
                <a:srgbClr val="002060"/>
              </a:solidFill>
              <a:ea typeface="微软雅黑" panose="020b0503020204020204" charset="-122"/>
            </a:endParaRPr>
          </a:p>
          <a:p>
            <a:pPr indent="609600">
              <a:lnSpc>
                <a:spcPts val="40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由声音转换成的电信号，它的频率跟声音的</a:t>
            </a:r>
            <a:endParaRPr lang="en-US" altLang="zh-CN" sz="2700">
              <a:solidFill>
                <a:srgbClr val="002060"/>
              </a:solidFill>
              <a:ea typeface="微软雅黑" panose="020b0503020204020204" charset="-122"/>
            </a:endParaRPr>
          </a:p>
          <a:p>
            <a:pPr>
              <a:lnSpc>
                <a:spcPts val="40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频率相同，在几十赫到几千赫之间，叫音频信号。</a:t>
            </a:r>
            <a:endParaRPr lang="zh-CN" altLang="en-US" sz="2700">
              <a:solidFill>
                <a:srgbClr val="002060"/>
              </a:solidFill>
              <a:ea typeface="微软雅黑" panose="020b0503020204020204" charset="-122"/>
            </a:endParaRPr>
          </a:p>
          <a:p>
            <a:pPr indent="609600">
              <a:lnSpc>
                <a:spcPts val="40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（</a:t>
            </a:r>
            <a:r>
              <a:rPr lang="en-US" altLang="zh-CN" sz="2700">
                <a:solidFill>
                  <a:srgbClr val="002060"/>
                </a:solidFill>
                <a:ea typeface="微软雅黑" panose="020b0503020204020204" charset="-122"/>
              </a:rPr>
              <a:t>2</a:t>
            </a: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）视频信号 </a:t>
            </a:r>
            <a:endParaRPr lang="en-US" altLang="zh-CN" sz="2700">
              <a:solidFill>
                <a:srgbClr val="002060"/>
              </a:solidFill>
              <a:ea typeface="微软雅黑" panose="020b0503020204020204" charset="-122"/>
            </a:endParaRPr>
          </a:p>
          <a:p>
            <a:pPr indent="609600">
              <a:lnSpc>
                <a:spcPts val="40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由图像转换成的电信号，它的频率</a:t>
            </a:r>
            <a:endParaRPr lang="en-US" altLang="zh-CN" sz="2700">
              <a:solidFill>
                <a:srgbClr val="002060"/>
              </a:solidFill>
              <a:ea typeface="微软雅黑" panose="020b0503020204020204" charset="-122"/>
            </a:endParaRPr>
          </a:p>
          <a:p>
            <a:pPr>
              <a:lnSpc>
                <a:spcPts val="40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在几赫到几兆赫之间，叫做视频信号。</a:t>
            </a:r>
            <a:endParaRPr lang="en-US" altLang="zh-CN" sz="2700">
              <a:solidFill>
                <a:srgbClr val="002060"/>
              </a:solidFill>
              <a:ea typeface="微软雅黑" panose="020b0503020204020204" charset="-122"/>
            </a:endParaRPr>
          </a:p>
          <a:p>
            <a:pPr indent="609600">
              <a:lnSpc>
                <a:spcPts val="40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（</a:t>
            </a:r>
            <a:r>
              <a:rPr lang="en-US" altLang="zh-CN" sz="2700">
                <a:solidFill>
                  <a:srgbClr val="002060"/>
                </a:solidFill>
                <a:ea typeface="微软雅黑" panose="020b0503020204020204" charset="-122"/>
              </a:rPr>
              <a:t>3</a:t>
            </a: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）射频电流 </a:t>
            </a:r>
            <a:endParaRPr lang="en-US" altLang="zh-CN" sz="2700">
              <a:solidFill>
                <a:srgbClr val="002060"/>
              </a:solidFill>
              <a:ea typeface="微软雅黑" panose="020b0503020204020204" charset="-122"/>
            </a:endParaRPr>
          </a:p>
          <a:p>
            <a:pPr indent="609600">
              <a:lnSpc>
                <a:spcPts val="4000"/>
              </a:lnSpc>
              <a:defRPr/>
            </a:pPr>
            <a:r>
              <a:rPr lang="zh-CN" altLang="en-US" sz="2700">
                <a:solidFill>
                  <a:srgbClr val="002060"/>
                </a:solidFill>
                <a:ea typeface="微软雅黑" panose="020b0503020204020204" charset="-122"/>
              </a:rPr>
              <a:t>音频电流和视频电流在空间激发电磁波的能力都很差，需要把它们加载到频率更高的电流上，产生电磁波发射到天空中，这种电流叫做射频电流。</a:t>
            </a:r>
            <a:endParaRPr lang="zh-CN" altLang="en-US" sz="2700">
              <a:solidFill>
                <a:srgbClr val="002060"/>
              </a:solidFill>
              <a:ea typeface="微软雅黑" panose="020b0503020204020204" charset="-122"/>
            </a:endParaRPr>
          </a:p>
        </p:txBody>
      </p:sp>
      <p:sp>
        <p:nvSpPr>
          <p:cNvPr id="2" name="文本框 1" title=""/>
          <p:cNvSpPr txBox="1"/>
          <p:nvPr>
            <p:custDataLst>
              <p:tags r:id="rId4"/>
            </p:custDataLst>
          </p:nvPr>
        </p:nvSpPr>
        <p:spPr>
          <a:xfrm>
            <a:off x="1122829" y="743626"/>
            <a:ext cx="5755492" cy="543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7. 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2"/>
                <a:ea typeface="微软雅黑" panose="020b0503020204020204" charset="-122"/>
                <a:cs typeface="+mn-cs"/>
              </a:rPr>
              <a:t>音频、视频、射频和频道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Times New Roman" panose="02020603050405020304" pitchFamily="2"/>
              <a:ea typeface="微软雅黑" panose="020b0503020204020204" charset="-122"/>
              <a:cs typeface="+mn-cs"/>
            </a:endParaRPr>
          </a:p>
        </p:txBody>
      </p:sp>
      <p:grpSp>
        <p:nvGrpSpPr>
          <p:cNvPr id="8" name="组合 7" title=""/>
          <p:cNvGrpSpPr/>
          <p:nvPr>
            <p:custDataLst>
              <p:tags r:id="rId5"/>
            </p:custDataLst>
          </p:nvPr>
        </p:nvGrpSpPr>
        <p:grpSpPr>
          <a:xfrm>
            <a:off x="8451773" y="1915704"/>
            <a:ext cx="3183169" cy="2711168"/>
            <a:chOff x="8411133" y="1560104"/>
            <a:chExt cx="3183169" cy="2711168"/>
          </a:xfrm>
        </p:grpSpPr>
        <p:pic>
          <p:nvPicPr>
            <p:cNvPr id="5" name="图片 4" descr="@@@91631670-b5f1-42c4-a374-f291f0b06720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8411133" y="1560104"/>
              <a:ext cx="3183169" cy="2027375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>
              <p:custDataLst>
                <p:tags r:id="rId8"/>
              </p:custDataLst>
            </p:nvPr>
          </p:nvSpPr>
          <p:spPr>
            <a:xfrm>
              <a:off x="8686800" y="3624941"/>
              <a:ext cx="273841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>
                  <a:solidFill>
                    <a:srgbClr val="00B0F0"/>
                  </a:solidFill>
                </a:rPr>
                <a:t>音频、视频和射频</a:t>
              </a:r>
              <a:endParaRPr lang="en-US" altLang="zh-CN">
                <a:solidFill>
                  <a:srgbClr val="00B0F0"/>
                </a:solidFill>
              </a:endParaRPr>
            </a:p>
            <a:p>
              <a:pPr algn="ctr"/>
              <a:r>
                <a:rPr lang="zh-CN" altLang="en-US">
                  <a:solidFill>
                    <a:srgbClr val="00B0F0"/>
                  </a:solidFill>
                </a:rPr>
                <a:t>的比较（示意图）</a:t>
              </a:r>
              <a:endParaRPr lang="zh-CN" altLang="en-US">
                <a:solidFill>
                  <a:srgbClr val="00B0F0"/>
                </a:solidFill>
              </a:endParaRPr>
            </a:p>
          </p:txBody>
        </p:sp>
      </p:grpSp>
      <p:sp>
        <p:nvSpPr>
          <p:cNvPr id="3" name="文本框 2" title=""/>
          <p:cNvSpPr txBox="1"/>
          <p:nvPr>
            <p:custDataLst>
              <p:tags r:id="rId9"/>
            </p:custDataLst>
          </p:nvPr>
        </p:nvSpPr>
        <p:spPr>
          <a:xfrm>
            <a:off x="778848" y="97564"/>
            <a:ext cx="46186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2"/>
                <a:ea typeface="微软雅黑" panose="020b0503020204020204" charset="-122"/>
              </a:rPr>
              <a:t>三、移动电话</a:t>
            </a:r>
            <a:endParaRPr lang="zh-CN" altLang="en-US" sz="2800">
              <a:solidFill>
                <a:schemeClr val="accent2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2" name="矩形 83969" title=""/>
          <p:cNvSpPr>
            <a:spLocks noGrp="1" noChangeArrowheads="1"/>
          </p:cNvSpPr>
          <p:nvPr>
            <p:custDataLst>
              <p:tags r:id="rId3"/>
            </p:custDataLst>
          </p:nvPr>
        </p:nvSpPr>
        <p:spPr bwMode="auto">
          <a:xfrm>
            <a:off x="796541" y="947416"/>
            <a:ext cx="7553720" cy="2163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609600" eaLnBrk="0" hangingPunct="0">
              <a:lnSpc>
                <a:spcPts val="4000"/>
              </a:lnSpc>
            </a:pPr>
            <a:r>
              <a:rPr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观看数字光碟</a:t>
            </a:r>
            <a:r>
              <a:rPr lang="en-US" altLang="zh-CN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D</a:t>
            </a:r>
            <a:r>
              <a:rPr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CD时不需要把信号发射到天空，可以直接把音频信号和视频信输给电视机，这时就要分别把</a:t>
            </a:r>
            <a:r>
              <a:rPr lang="en-US" altLang="zh-CN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D</a:t>
            </a:r>
            <a:r>
              <a:rPr lang="zh-CN" altLang="en-US" sz="2665">
                <a:solidFill>
                  <a:srgbClr val="00206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2" charset="0"/>
              </a:rPr>
              <a:t>CD机送来的音频、视频信号接到电视机上标着A、V字母的插口上。</a:t>
            </a:r>
            <a:endParaRPr lang="zh-CN" altLang="en-US" sz="2665">
              <a:solidFill>
                <a:srgbClr val="00206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2" charset="0"/>
            </a:endParaRPr>
          </a:p>
        </p:txBody>
      </p:sp>
      <p:pic>
        <p:nvPicPr>
          <p:cNvPr id="3" name="图片 2" title="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595413" y="892314"/>
            <a:ext cx="2399004" cy="2536686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</p:pic>
      <p:sp>
        <p:nvSpPr>
          <p:cNvPr id="7" name="文本框 6" title=""/>
          <p:cNvSpPr txBox="1"/>
          <p:nvPr>
            <p:custDataLst>
              <p:tags r:id="rId6"/>
            </p:custDataLst>
          </p:nvPr>
        </p:nvSpPr>
        <p:spPr>
          <a:xfrm>
            <a:off x="877224" y="2954472"/>
            <a:ext cx="9530800" cy="1630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609600" algn="l" defTabSz="457200" rtl="0" eaLnBrk="0" fontAlgn="auto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（</a:t>
            </a:r>
            <a:r>
              <a:rPr kumimoji="0" lang="en-US" altLang="zh-CN" sz="266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4</a:t>
            </a:r>
            <a:r>
              <a:rPr kumimoji="0" lang="zh-CN" altLang="en-US" sz="266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）频道</a:t>
            </a:r>
            <a:endParaRPr kumimoji="0" lang="en-US" altLang="zh-CN" sz="2665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微软雅黑" panose="020b0503020204020204" charset="-122"/>
              <a:cs typeface="+mn-cs"/>
            </a:endParaRPr>
          </a:p>
          <a:p>
            <a:pPr marL="0" marR="0" lvl="0" indent="609600" algn="l" defTabSz="457200" rtl="0" eaLnBrk="0" fontAlgn="auto" latinLnBrk="0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6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不同的电视台使用不同的射频范围进行广播，以免互相干扰；这一个个不同的频率范围就叫做</a:t>
            </a:r>
            <a:r>
              <a:rPr kumimoji="0" lang="zh-CN" altLang="en-US" sz="2665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频道</a:t>
            </a:r>
            <a:r>
              <a:rPr kumimoji="0" lang="zh-CN" altLang="en-US" sz="2665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微软雅黑" panose="020b0503020204020204" charset="-122"/>
                <a:cs typeface="+mn-cs"/>
              </a:rPr>
              <a:t>。</a:t>
            </a:r>
            <a:endParaRPr kumimoji="0" lang="zh-CN" altLang="en-US" sz="2665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微软雅黑" panose="020b0503020204020204" charset="-122"/>
              <a:cs typeface="+mn-cs"/>
            </a:endParaRPr>
          </a:p>
        </p:txBody>
      </p:sp>
      <p:pic>
        <p:nvPicPr>
          <p:cNvPr id="9" name="图片 8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6188" y="4561503"/>
            <a:ext cx="11779624" cy="196183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4" name="文本框 3" title=""/>
          <p:cNvSpPr txBox="1"/>
          <p:nvPr>
            <p:custDataLst>
              <p:tags r:id="rId10"/>
            </p:custDataLst>
          </p:nvPr>
        </p:nvSpPr>
        <p:spPr>
          <a:xfrm>
            <a:off x="778848" y="97564"/>
            <a:ext cx="4618652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68516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zh-CN" altLang="en-US" sz="2800">
                <a:solidFill>
                  <a:schemeClr val="accent2"/>
                </a:solidFill>
                <a:latin typeface="Times New Roman" panose="02020603050405020304" pitchFamily="2"/>
                <a:ea typeface="微软雅黑" panose="020b0503020204020204" charset="-122"/>
              </a:rPr>
              <a:t>三、移动电话</a:t>
            </a:r>
            <a:endParaRPr lang="zh-CN" altLang="en-US" sz="2800">
              <a:solidFill>
                <a:schemeClr val="accent2"/>
              </a:solidFill>
              <a:latin typeface="Times New Roman" panose="02020603050405020304" pitchFamily="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C_4_BD#2887bf4a9?vcp=1&amp;pid=168fa1875&amp;color=147,205,221&amp;vtp=1&amp;bt=1&amp;bbb=1" title=""/>
          <p:cNvSpPr/>
          <p:nvPr>
            <p:custDataLst>
              <p:tags r:id="rId4"/>
            </p:custDataLst>
          </p:nvPr>
        </p:nvSpPr>
        <p:spPr>
          <a:xfrm>
            <a:off x="719328" y="536448"/>
            <a:ext cx="10753344" cy="79248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 latinLnBrk="1">
              <a:lnSpc>
                <a:spcPts val="4600"/>
              </a:lnSpc>
            </a:pP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知识点2</a:t>
            </a:r>
            <a:r>
              <a:rPr lang="en-US" altLang="zh-CN" sz="34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无线电广播和电视</a:t>
            </a:r>
            <a:endParaRPr lang="en-US" altLang="zh-CN" sz="3465"/>
          </a:p>
        </p:txBody>
      </p:sp>
      <p:sp>
        <p:nvSpPr>
          <p:cNvPr id="3" name="QC_5_BD.7_1#bd05c0d06?vcp=1&amp;vis=1&amp;pid=2887bf4a9&amp;color=0,0,0&amp;vtp=1&amp;bbb=1&amp;hb=1" title=""/>
          <p:cNvSpPr/>
          <p:nvPr>
            <p:custDataLst>
              <p:tags r:id="rId5"/>
            </p:custDataLst>
          </p:nvPr>
        </p:nvSpPr>
        <p:spPr>
          <a:xfrm>
            <a:off x="719328" y="1403175"/>
            <a:ext cx="10753344" cy="1490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2.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观众在家中选择不同频道观看电视播放的节目时，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实际上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是在改变(</a:t>
            </a:r>
            <a:r>
              <a:rPr lang="en-US" altLang="zh-CN" sz="3200" b="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3200"/>
          </a:p>
        </p:txBody>
      </p:sp>
      <p:sp>
        <p:nvSpPr>
          <p:cNvPr id="4" name="QC_5_AN.8_1#bd05c0d06.bracket?vcp=1&amp;vis=1&amp;pid=2887bf4a9&amp;color=0,0,0&amp;vpa=6&amp;vtp=1" title=""/>
          <p:cNvSpPr/>
          <p:nvPr>
            <p:custDataLst>
              <p:tags r:id="rId6"/>
            </p:custDataLst>
          </p:nvPr>
        </p:nvSpPr>
        <p:spPr>
          <a:xfrm>
            <a:off x="2655019" y="2161788"/>
            <a:ext cx="588433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</a:t>
            </a:r>
            <a:endParaRPr lang="en-US" altLang="zh-CN" sz="3200"/>
          </a:p>
        </p:txBody>
      </p:sp>
      <p:sp>
        <p:nvSpPr>
          <p:cNvPr id="5" name="QC_5_BD.7_2#bd05c0d06.choices?vcp=1&amp;vis=1&amp;pid=2887bf4a9&amp;color=0,0,0&amp;vtp=1&amp;bbb=1" title=""/>
          <p:cNvSpPr/>
          <p:nvPr>
            <p:custDataLst>
              <p:tags r:id="rId7"/>
            </p:custDataLst>
          </p:nvPr>
        </p:nvSpPr>
        <p:spPr>
          <a:xfrm>
            <a:off x="719328" y="2939021"/>
            <a:ext cx="10753344" cy="29802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电视台发射的电磁波的波速</a:t>
            </a:r>
            <a:endParaRPr lang="en-US" altLang="zh-CN" sz="3200"/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电视机接收的电磁波的波速</a:t>
            </a:r>
            <a:endParaRPr lang="en-US" altLang="zh-CN" sz="3200"/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电视台发射的电磁波的频率</a:t>
            </a:r>
            <a:endParaRPr lang="en-US" altLang="zh-CN" sz="3200"/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电视机接收的电磁波的频率</a:t>
            </a:r>
            <a:endParaRPr lang="en-US" altLang="zh-CN" sz="3200"/>
          </a:p>
        </p:txBody>
      </p:sp>
      <p:sp>
        <p:nvSpPr>
          <p:cNvPr id="6" name="object 54" title="">
            <a:hlinkClick r:id="rId9" action="ppaction://hlinksldjump"/>
          </p:cNvPr>
          <p:cNvSpPr/>
          <p:nvPr>
            <p:custDataLst>
              <p:tags r:id="rId8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B_5_BD.9_1#e10fdcedc?sp=1&amp;vcp=1&amp;vis=1&amp;pid=2887bf4a9&amp;color=0,0,0&amp;vtp=1&amp;bt=1&amp;bbb=1&amp;hb=1" title=""/>
          <p:cNvSpPr/>
          <p:nvPr>
            <p:custDataLst>
              <p:tags r:id="rId4"/>
            </p:custDataLst>
          </p:nvPr>
        </p:nvSpPr>
        <p:spPr>
          <a:xfrm>
            <a:off x="719328" y="660031"/>
            <a:ext cx="10753344" cy="37253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3.如图是无线电广播工作过程的简易图，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其通过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器把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音频信号加载到高频电流上发射到空中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；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收音机天线接收到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电磁波后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由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器选出信号中含有的高频电流成分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通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过解调将其滤去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，将音频信号留下，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并经过放大后送到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endParaRPr lang="en-US" altLang="zh-CN" sz="3200"/>
          </a:p>
        </p:txBody>
      </p:sp>
      <p:sp>
        <p:nvSpPr>
          <p:cNvPr id="3" name="QB_5_AN.10_1#e10fdcedc.blank?vcp=1&amp;vis=1&amp;pid=2887bf4a9&amp;color=0,0,0&amp;vpa=7&amp;vtp=1&amp;bbb=1" title=""/>
          <p:cNvSpPr/>
          <p:nvPr>
            <p:custDataLst>
              <p:tags r:id="rId5"/>
            </p:custDataLst>
          </p:nvPr>
        </p:nvSpPr>
        <p:spPr>
          <a:xfrm>
            <a:off x="9174352" y="622777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调制</a:t>
            </a:r>
            <a:endParaRPr lang="en-US" altLang="zh-CN" sz="3200"/>
          </a:p>
        </p:txBody>
      </p:sp>
      <p:sp>
        <p:nvSpPr>
          <p:cNvPr id="4" name="QB_5_AN.11_1#e10fdcedc.blank?vcp=1&amp;vis=1&amp;pid=2887bf4a9&amp;color=0,0,0&amp;vpa=8&amp;vtp=1&amp;bbb=1" title=""/>
          <p:cNvSpPr/>
          <p:nvPr>
            <p:custDataLst>
              <p:tags r:id="rId6"/>
            </p:custDataLst>
          </p:nvPr>
        </p:nvSpPr>
        <p:spPr>
          <a:xfrm>
            <a:off x="3179952" y="2112911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调谐</a:t>
            </a:r>
            <a:endParaRPr lang="en-US" altLang="zh-CN" sz="3200"/>
          </a:p>
        </p:txBody>
      </p:sp>
      <p:sp>
        <p:nvSpPr>
          <p:cNvPr id="5" name="QB_5_AN.13_1#e10fdcedc.blank?vcp=1&amp;vis=1&amp;pid=2887bf4a9&amp;color=0,0,0&amp;vpa=9&amp;vtp=1&amp;bbb=1" title=""/>
          <p:cNvSpPr/>
          <p:nvPr>
            <p:custDataLst>
              <p:tags r:id="rId7"/>
            </p:custDataLst>
          </p:nvPr>
        </p:nvSpPr>
        <p:spPr>
          <a:xfrm>
            <a:off x="843153" y="3603044"/>
            <a:ext cx="15134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 smtClean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扬声器</a:t>
            </a:r>
            <a:endParaRPr lang="en-US" altLang="zh-CN" sz="3200"/>
          </a:p>
        </p:txBody>
      </p:sp>
      <p:pic>
        <p:nvPicPr>
          <p:cNvPr id="6" name="QB_5_BD.12_1#e10fdcedc?vcp=1&amp;vis=1&amp;pid=2887bf4a9&amp;color=0,0,0&amp;tib=255,255,255&amp;vtp=1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74720" y="4491705"/>
            <a:ext cx="5254752" cy="1621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7" name="object 54" title="">
            <a:hlinkClick r:id="rId11" action="ppaction://hlinksldjump"/>
          </p:cNvPr>
          <p:cNvSpPr/>
          <p:nvPr>
            <p:custDataLst>
              <p:tags r:id="rId10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  <p:bldP spid="5" grpId="0" build="p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C_4_BD#badea6d3a?vcp=1&amp;pid=168fa1875&amp;color=147,205,221&amp;vtp=1&amp;bt=1&amp;bbb=1" title=""/>
          <p:cNvSpPr/>
          <p:nvPr>
            <p:custDataLst>
              <p:tags r:id="rId4"/>
            </p:custDataLst>
          </p:nvPr>
        </p:nvSpPr>
        <p:spPr>
          <a:xfrm>
            <a:off x="719328" y="536448"/>
            <a:ext cx="10753344" cy="792480"/>
          </a:xfrm>
          <a:prstGeom prst="rect">
            <a:avLst/>
          </a:prstGeom>
          <a:noFill/>
        </p:spPr>
        <p:txBody>
          <a:bodyPr wrap="none" lIns="0" tIns="0" rIns="0" bIns="0" rtlCol="0" anchor="ctr"/>
          <a:lstStyle/>
          <a:p>
            <a:pPr algn="l" latinLnBrk="1">
              <a:lnSpc>
                <a:spcPts val="4600"/>
              </a:lnSpc>
            </a:pP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知识点3</a:t>
            </a:r>
            <a:r>
              <a:rPr lang="en-US" altLang="zh-CN" sz="3465" b="1" i="0">
                <a:solidFill>
                  <a:srgbClr val="93CDDD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465" b="1" i="0">
                <a:solidFill>
                  <a:srgbClr val="93CDDD"/>
                </a:solidFill>
                <a:latin typeface="Times New Roman" panose="02020603050405020304" pitchFamily="2"/>
                <a:ea typeface="黑体" panose="02010609060101010101" charset="-122"/>
                <a:cs typeface="Times New Roman" panose="02020603050405020304" pitchFamily="34" charset="-120"/>
              </a:rPr>
              <a:t>现代通信技术</a:t>
            </a:r>
            <a:endParaRPr lang="en-US" altLang="zh-CN" sz="3465"/>
          </a:p>
        </p:txBody>
      </p:sp>
      <p:sp>
        <p:nvSpPr>
          <p:cNvPr id="3" name="QC_5_BD.14_1#9fe05cbd2?vcp=1&amp;vis=1&amp;pid=badea6d3a&amp;color=0,0,0&amp;vtp=1&amp;bbb=1&amp;hb=1" title=""/>
          <p:cNvSpPr/>
          <p:nvPr>
            <p:custDataLst>
              <p:tags r:id="rId5"/>
            </p:custDataLst>
          </p:nvPr>
        </p:nvSpPr>
        <p:spPr>
          <a:xfrm>
            <a:off x="719328" y="1403175"/>
            <a:ext cx="10753344" cy="1490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4.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［2024·成都期末］关于电话的听筒和话筒的工作原理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以下说法正确的是(</a:t>
            </a:r>
            <a:r>
              <a:rPr lang="en-US" altLang="zh-CN" sz="3200" b="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    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)</a:t>
            </a:r>
            <a:endParaRPr lang="en-US" altLang="zh-CN" sz="3200"/>
          </a:p>
        </p:txBody>
      </p:sp>
      <p:sp>
        <p:nvSpPr>
          <p:cNvPr id="4" name="QC_5_AN.15_1#9fe05cbd2.bracket?vcp=1&amp;vis=1&amp;pid=badea6d3a&amp;color=0,0,0&amp;vpa=10&amp;vtp=1" title=""/>
          <p:cNvSpPr/>
          <p:nvPr>
            <p:custDataLst>
              <p:tags r:id="rId6"/>
            </p:custDataLst>
          </p:nvPr>
        </p:nvSpPr>
        <p:spPr>
          <a:xfrm>
            <a:off x="4280620" y="2161788"/>
            <a:ext cx="588433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</a:t>
            </a:r>
            <a:endParaRPr lang="en-US" altLang="zh-CN" sz="3200"/>
          </a:p>
        </p:txBody>
      </p:sp>
      <p:sp>
        <p:nvSpPr>
          <p:cNvPr id="5" name="QC_5_BD.14_2#9fe05cbd2.choices?vcp=1&amp;vis=1&amp;pid=badea6d3a&amp;color=0,0,0&amp;vtp=1&amp;bbb=1" title=""/>
          <p:cNvSpPr/>
          <p:nvPr>
            <p:custDataLst>
              <p:tags r:id="rId7"/>
            </p:custDataLst>
          </p:nvPr>
        </p:nvSpPr>
        <p:spPr>
          <a:xfrm>
            <a:off x="719328" y="2939021"/>
            <a:ext cx="10753344" cy="29802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A.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话筒、听筒都是把电信号变成声音</a:t>
            </a:r>
            <a:endParaRPr lang="en-US" altLang="zh-CN" sz="3200"/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B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听筒利用的原理是电磁感应现象</a:t>
            </a:r>
            <a:endParaRPr lang="en-US" altLang="zh-CN" sz="3200"/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话筒将声信号变成光信号</a:t>
            </a:r>
            <a:endParaRPr lang="en-US" altLang="zh-CN" sz="3200"/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D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.</a:t>
            </a:r>
            <a:r>
              <a:rPr lang="en-US" altLang="zh-CN" sz="3200" b="0" i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 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听筒把电信号变成声音</a:t>
            </a:r>
            <a:endParaRPr lang="en-US" altLang="zh-CN" sz="3200"/>
          </a:p>
        </p:txBody>
      </p:sp>
      <p:sp>
        <p:nvSpPr>
          <p:cNvPr id="6" name="object 54" title="">
            <a:hlinkClick r:id="rId9" action="ppaction://hlinksldjump"/>
          </p:cNvPr>
          <p:cNvSpPr/>
          <p:nvPr>
            <p:custDataLst>
              <p:tags r:id="rId8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B_5_BD.16_1#c091d8836?vcp=1&amp;vis=1&amp;pid=badea6d3a&amp;color=0,0,0&amp;vtp=1&amp;bt=1&amp;bbb=1&amp;hb=1" title=""/>
          <p:cNvSpPr/>
          <p:nvPr>
            <p:custDataLst>
              <p:tags r:id="rId4"/>
            </p:custDataLst>
          </p:nvPr>
        </p:nvSpPr>
        <p:spPr>
          <a:xfrm>
            <a:off x="719328" y="1898196"/>
            <a:ext cx="10753344" cy="29802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5.［2024·西安期末］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无线路由器是一种支持有线和无线连接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的网络设备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可以通过后排接口同时连接多台电脑实现有线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连接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则各接口之间是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（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选填“串联”或“并联”）的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还可以通过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实现无线连接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endParaRPr lang="en-US" altLang="zh-CN" sz="3200"/>
          </a:p>
        </p:txBody>
      </p:sp>
      <p:sp>
        <p:nvSpPr>
          <p:cNvPr id="3" name="QB_5_AN.17_1#c091d8836.blank?vcp=1&amp;vis=1&amp;pid=badea6d3a&amp;color=0,0,0&amp;vpa=11&amp;vtp=1&amp;bbb=1" title=""/>
          <p:cNvSpPr/>
          <p:nvPr>
            <p:custDataLst>
              <p:tags r:id="rId5"/>
            </p:custDataLst>
          </p:nvPr>
        </p:nvSpPr>
        <p:spPr>
          <a:xfrm>
            <a:off x="4805553" y="3351076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并联</a:t>
            </a:r>
            <a:endParaRPr lang="en-US" altLang="zh-CN" sz="3200"/>
          </a:p>
        </p:txBody>
      </p:sp>
      <p:sp>
        <p:nvSpPr>
          <p:cNvPr id="4" name="QB_5_AN.18_1#c091d8836.blank?vcp=1&amp;vis=1&amp;pid=badea6d3a&amp;color=0,0,0&amp;vpa=12&amp;vtp=1&amp;bbb=1" title=""/>
          <p:cNvSpPr/>
          <p:nvPr>
            <p:custDataLst>
              <p:tags r:id="rId6"/>
            </p:custDataLst>
          </p:nvPr>
        </p:nvSpPr>
        <p:spPr>
          <a:xfrm>
            <a:off x="2773552" y="4096143"/>
            <a:ext cx="15134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电磁波</a:t>
            </a:r>
            <a:endParaRPr lang="en-US" altLang="zh-CN" sz="3200"/>
          </a:p>
        </p:txBody>
      </p:sp>
      <p:sp>
        <p:nvSpPr>
          <p:cNvPr id="5" name="object 54" title="">
            <a:hlinkClick r:id="rId8" action="ppaction://hlinksldjump"/>
          </p:cNvPr>
          <p:cNvSpPr/>
          <p:nvPr>
            <p:custDataLst>
              <p:tags r:id="rId7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pic>
        <p:nvPicPr>
          <p:cNvPr id="2" name="QB_5_BD.19_1#ac3188df3?htil=2&amp;vcp=1&amp;vis=1&amp;pid=badea6d3a&amp;color=0,0,0&amp;tib=255,255,255&amp;vtp=1&amp;hs=1&amp;hs=1" title="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13780" y="1560725"/>
            <a:ext cx="3779520" cy="1060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3" name="QB_5_BD.19_2#ac3188df3?htil=2&amp;sp=1&amp;vcp=1&amp;vis=1&amp;pid=badea6d3a&amp;color=0,0,0&amp;vtp=1&amp;bbb=1&amp;hb=1&amp;hs=1" title=""/>
          <p:cNvSpPr/>
          <p:nvPr>
            <p:custDataLst>
              <p:tags r:id="rId5"/>
            </p:custDataLst>
          </p:nvPr>
        </p:nvSpPr>
        <p:spPr>
          <a:xfrm>
            <a:off x="719328" y="1499764"/>
            <a:ext cx="6839712" cy="149013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6.［2024·佛山一模改编］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光纤通信主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要利用波长很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（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选填“短”或“长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”）</a:t>
            </a:r>
            <a:endParaRPr lang="en-US" altLang="zh-CN" sz="3200"/>
          </a:p>
        </p:txBody>
      </p:sp>
      <p:sp>
        <p:nvSpPr>
          <p:cNvPr id="4" name="QB_5_BD.19_2#ac3188df3?htil=2&amp;sp=1&amp;vcp=1&amp;vis=1&amp;pid=badea6d3a&amp;color=0,0,0&amp;vtp=1&amp;bbb=1&amp;hb=1&amp;hs=1" title=""/>
          <p:cNvSpPr/>
          <p:nvPr>
            <p:custDataLst>
              <p:tags r:id="rId6"/>
            </p:custDataLst>
          </p:nvPr>
        </p:nvSpPr>
        <p:spPr>
          <a:xfrm>
            <a:off x="719328" y="3028148"/>
            <a:ext cx="10752000" cy="2235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的激光传输信息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。如图所示，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激光从光纤一端射入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在内壁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上多次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，从另一端射出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，把信息传到远方。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光在传输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的整个过程中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能量损失非常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（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选填“多”或“少”）。</a:t>
            </a:r>
            <a:endParaRPr lang="en-US" altLang="zh-CN" sz="3200"/>
          </a:p>
        </p:txBody>
      </p:sp>
      <p:sp>
        <p:nvSpPr>
          <p:cNvPr id="5" name="QB_5_AN.20_1#ac3188df3.blank?vcp=1&amp;vis=1&amp;pid=badea6d3a&amp;color=0,0,0&amp;vpa=13&amp;vtp=1" title=""/>
          <p:cNvSpPr/>
          <p:nvPr>
            <p:custDataLst>
              <p:tags r:id="rId7"/>
            </p:custDataLst>
          </p:nvPr>
        </p:nvSpPr>
        <p:spPr>
          <a:xfrm>
            <a:off x="3179952" y="2207577"/>
            <a:ext cx="7006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短</a:t>
            </a:r>
            <a:endParaRPr lang="en-US" altLang="zh-CN" sz="3200"/>
          </a:p>
        </p:txBody>
      </p:sp>
      <p:sp>
        <p:nvSpPr>
          <p:cNvPr id="6" name="QB_5_AN.21_1#ac3188df3.blank?vcp=1&amp;vis=1&amp;pid=badea6d3a&amp;color=0,0,0&amp;vpa=14&amp;vtp=1&amp;bbb=1" title=""/>
          <p:cNvSpPr/>
          <p:nvPr>
            <p:custDataLst>
              <p:tags r:id="rId8"/>
            </p:custDataLst>
          </p:nvPr>
        </p:nvSpPr>
        <p:spPr>
          <a:xfrm>
            <a:off x="1960753" y="3735961"/>
            <a:ext cx="11070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反射</a:t>
            </a:r>
            <a:endParaRPr lang="en-US" altLang="zh-CN" sz="3200"/>
          </a:p>
        </p:txBody>
      </p:sp>
      <p:sp>
        <p:nvSpPr>
          <p:cNvPr id="7" name="QB_5_AN.22_1#ac3188df3.blank?vcp=1&amp;vis=1&amp;pid=badea6d3a&amp;color=0,0,0&amp;vpa=15&amp;vtp=1" title=""/>
          <p:cNvSpPr/>
          <p:nvPr>
            <p:custDataLst>
              <p:tags r:id="rId9"/>
            </p:custDataLst>
          </p:nvPr>
        </p:nvSpPr>
        <p:spPr>
          <a:xfrm>
            <a:off x="6024753" y="4481028"/>
            <a:ext cx="7006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 smtClean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少</a:t>
            </a:r>
            <a:endParaRPr lang="en-US" altLang="zh-CN" sz="3200"/>
          </a:p>
        </p:txBody>
      </p:sp>
      <p:sp>
        <p:nvSpPr>
          <p:cNvPr id="8" name="object 54" title="">
            <a:hlinkClick r:id="rId11" action="ppaction://hlinksldjump"/>
          </p:cNvPr>
          <p:cNvSpPr/>
          <p:nvPr>
            <p:custDataLst>
              <p:tags r:id="rId10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build="p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mc:AlternateContent>
        <mc:Choice Requires="a14">
          <p:sp>
            <p:nvSpPr>
              <p:cNvPr id="2" name="QB_5_BD.23_1#26e16100d?sp=1&amp;vcp=1&amp;vis=1&amp;pid=badea6d3a&amp;color=0,0,0&amp;vtp=1&amp;bt=1&amp;bbb=1&amp;hb=1" title=""/>
              <p:cNvSpPr/>
              <p:nvPr>
                <p:custDataLst>
                  <p:tags r:id="rId4"/>
                </p:custDataLst>
              </p:nvPr>
            </p:nvSpPr>
            <p:spPr>
              <a:xfrm>
                <a:off x="719328" y="955348"/>
                <a:ext cx="10753344" cy="298026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t"/>
              <a:lstStyle/>
              <a:p>
                <a:pPr algn="l" latinLnBrk="1">
                  <a:lnSpc>
                    <a:spcPts val="4400"/>
                  </a:lnSpc>
                </a:pPr>
                <a:r>
                  <a:rPr lang="en-US" altLang="zh-CN" sz="3200" b="0" i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7</a:t>
                </a:r>
                <a:r>
                  <a:rPr lang="en-US" altLang="zh-CN" sz="3200" b="0" i="0" spc="-5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.［2025·深圳期中］我国能前往月球背面采集样品，</a:t>
                </a:r>
                <a:r>
                  <a:rPr lang="en-US" altLang="zh-CN" sz="3200" b="0" i="0" spc="-5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是因为有</a:t>
                </a:r>
                <a:endParaRPr lang="en-US" altLang="zh-CN" sz="3200" b="0" i="0" spc="-50" smtClean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 spc="-5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“</a:t>
                </a:r>
                <a:r>
                  <a:rPr lang="en-US" altLang="zh-CN" sz="3200" b="0" i="0" spc="-5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鹊桥”中继卫星为探月任务提供了强有力的通信支持。</a:t>
                </a:r>
                <a:r>
                  <a:rPr lang="en-US" altLang="zh-CN" sz="3200" b="0" i="0" spc="-5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如图所</a:t>
                </a:r>
                <a:endParaRPr lang="en-US" altLang="zh-CN" sz="3200" b="0" i="0" spc="-50" smtClean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:r>
                  <a:rPr lang="en-US" altLang="zh-CN" sz="3200" b="0" i="0" spc="-5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示</a:t>
                </a:r>
                <a:r>
                  <a:rPr lang="en-US" altLang="zh-CN" sz="3200" b="0" i="0" spc="-5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，请你为“鹊桥”选址，</a:t>
                </a:r>
                <a:r>
                  <a:rPr lang="en-US" altLang="zh-CN" sz="3200" b="0" i="0" spc="-5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将其位置选定在</a:t>
                </a:r>
                <a:r>
                  <a:rPr lang="en-US" altLang="zh-CN" sz="3200" i="0" spc="-50" smtClean="0">
                    <a:solidFill>
                      <a:srgbClr val="000000"/>
                    </a:solidFill>
                    <a:latin typeface="宋体" panose="02010600030101010101" pitchFamily="2" charset="-122"/>
                    <a:ea typeface="宋体" panose="02010600030101010101" pitchFamily="2" charset="-122"/>
                    <a:cs typeface="宋体" panose="02010600030101010101" pitchFamily="34" charset="-120"/>
                  </a:rPr>
                  <a:t>___</a:t>
                </a:r>
                <a:r>
                  <a:rPr lang="en-US" altLang="zh-CN" sz="3200" b="0" i="0" spc="-5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（</a:t>
                </a:r>
                <a:r>
                  <a:rPr lang="en-US" altLang="zh-CN" sz="3200" b="0" i="0" spc="-5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选填“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 spc="-5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A</m:t>
                      </m:r>
                    </m:oMath>
                  </m:oMathPara>
                </a14:m>
                <a:r>
                  <a:rPr lang="en-US" altLang="zh-CN" sz="3200" b="0" i="0" spc="-5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”“</a:t>
                </a: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 spc="-5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B</m:t>
                      </m:r>
                    </m:oMath>
                  </m:oMathPara>
                </a14:m>
                <a:r>
                  <a:rPr lang="en-US" altLang="zh-CN" sz="135" b="0" i="0" kern="0" spc="-99900" smtClean="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 spc="-5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”或</a:t>
                </a:r>
                <a:r>
                  <a:rPr lang="en-US" altLang="zh-CN" sz="3200" b="0" i="0" spc="-50" smtClean="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“</a:t>
                </a:r>
                <a:endParaRPr lang="en-US" altLang="zh-CN" sz="3200" b="0" i="0" spc="-50" smtClean="0">
                  <a:solidFill>
                    <a:srgbClr val="000000"/>
                  </a:solidFill>
                  <a:latin typeface="Times New Roman" panose="02020603050405020304" pitchFamily="2"/>
                  <a:ea typeface="微软雅黑" panose="020b0503020204020204" charset="-122"/>
                  <a:cs typeface="Times New Roman" panose="02020603050405020304" pitchFamily="34" charset="-120"/>
                </a:endParaRPr>
              </a:p>
              <a:p>
                <a:pPr latinLnBrk="1">
                  <a:lnSpc>
                    <a:spcPts val="4400"/>
                  </a:lnSpc>
                </a:pPr>
                <a14:m>
                  <m:oMathPara>
                    <m:oMathParaPr>
                      <m:jc/>
                    </m:oMathParaPr>
                    <m:oMath>
                      <m:r>
                        <m:rPr>
                          <m:sty m:val="p"/>
                        </m:rPr>
                        <a:rPr lang="en-US" altLang="zh-CN" sz="3200" b="0" i="0" spc="-5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微软雅黑" panose="020b0503020204020204" charset="-122"/>
                          <a:cs typeface="Times New Roman" panose="02020603050405020304" pitchFamily="34" charset="-120"/>
                        </a:rPr>
                        <m:t>C</m:t>
                      </m:r>
                    </m:oMath>
                  </m:oMathPara>
                </a14:m>
                <a:r>
                  <a:rPr lang="en-US" altLang="zh-CN" sz="135" b="0" i="0" kern="0" spc="-99900" smtClean="0">
                    <a:solidFill>
                      <a:srgbClr val="FFFFFF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 </a:t>
                </a:r>
                <a:r>
                  <a:rPr lang="en-US" altLang="zh-CN" sz="3200" b="0" i="0" spc="-50">
                    <a:solidFill>
                      <a:srgbClr val="000000"/>
                    </a:solidFill>
                    <a:latin typeface="Times New Roman" panose="02020603050405020304" pitchFamily="2"/>
                    <a:ea typeface="微软雅黑" panose="020b0503020204020204" charset="-122"/>
                    <a:cs typeface="Times New Roman" panose="02020603050405020304" pitchFamily="34" charset="-120"/>
                  </a:rPr>
                  <a:t>”）点，可以实现地面指挥中心与月球背面的通信中转。</a:t>
                </a:r>
                <a:endParaRPr lang="en-US" altLang="zh-CN" sz="3200" spc="-50"/>
              </a:p>
            </p:txBody>
          </p:sp>
        </mc:Choice>
        <mc:Fallback>
          <p:sp>
            <p:nvSpPr>
              <p:cNvPr id="2" name="QB_5_BD.23_1#26e16100d?sp=1&amp;vcp=1&amp;vis=1&amp;pid=badea6d3a&amp;color=0,0,0&amp;vtp=1&amp;bt=1&amp;bbb=1&amp;hb=1"/>
              <p:cNvSpPr>
                <a:spLocks noRot="1" noChangeAspect="1" noMove="1" noResize="1" noEditPoints="1" noAdjustHandles="1" noChangeArrowheads="1" noChangeShapeType="1" noTextEdit="1"/>
              </p:cNvSpPr>
              <p:nvPr>
                <p:custDataLst>
                  <p:tags r:id="rId5"/>
                </p:custDataLst>
              </p:nvPr>
            </p:nvSpPr>
            <p:spPr>
              <a:xfrm>
                <a:off x="719328" y="955348"/>
                <a:ext cx="10753344" cy="2980267"/>
              </a:xfrm>
              <a:prstGeom prst="rect">
                <a:avLst/>
              </a:prstGeom>
              <a:blipFill rotWithShape="1">
                <a:blip r:embed="rId6"/>
                <a:stretch>
                  <a:fillRect l="-5" t="-10" r="-1629" b="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QB_5_AN.24_1#26e16100d.blank?vcp=1&amp;vis=1&amp;pid=badea6d3a&amp;color=0,0,0&amp;vpa=16&amp;vtp=1" title=""/>
          <p:cNvSpPr/>
          <p:nvPr>
            <p:custDataLst>
              <p:tags r:id="rId7"/>
            </p:custDataLst>
          </p:nvPr>
        </p:nvSpPr>
        <p:spPr>
          <a:xfrm>
            <a:off x="7819687" y="2408228"/>
            <a:ext cx="5482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 spc="-5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C</a:t>
            </a:r>
            <a:endParaRPr lang="en-US" altLang="zh-CN" sz="3200" spc="-50"/>
          </a:p>
        </p:txBody>
      </p:sp>
      <p:pic>
        <p:nvPicPr>
          <p:cNvPr id="4" name="QB_5_BD.23_2#26e16100d?vcp=1&amp;vis=1&amp;pid=badea6d3a&amp;color=0,0,0&amp;tib=255,255,255&amp;vtp=1" title="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206240" y="4060244"/>
            <a:ext cx="3779520" cy="170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rgbClr b="0" g="0" r="0">
                    <a:alpha val="0"/>
                  </a:scrgbClr>
                </a:solidFill>
              </a14:hiddenFill>
            </a:ext>
          </a:extLst>
        </p:spPr>
      </p:pic>
      <p:sp>
        <p:nvSpPr>
          <p:cNvPr id="5" name="object 54" title="">
            <a:hlinkClick r:id="rId11" action="ppaction://hlinksldjump"/>
          </p:cNvPr>
          <p:cNvSpPr/>
          <p:nvPr>
            <p:custDataLst>
              <p:tags r:id="rId10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3"/>
          </p:custDataLst>
        </p:nvPr>
      </p:nvGrpSpPr>
      <p:grpSpPr>
        <a:xfrm>
          <a:off x="0" y="0"/>
          <a:ext cx="0" cy="0"/>
        </a:xfrm>
      </p:grpSpPr>
      <p:sp>
        <p:nvSpPr>
          <p:cNvPr id="2" name="QB_5_BD.25_1#24cf70d1d?vcp=1&amp;vis=1&amp;pid=badea6d3a&amp;color=0,0,0&amp;vtp=1&amp;bt=1&amp;bbb=1&amp;hb=1" title=""/>
          <p:cNvSpPr/>
          <p:nvPr>
            <p:custDataLst>
              <p:tags r:id="rId4"/>
            </p:custDataLst>
          </p:nvPr>
        </p:nvSpPr>
        <p:spPr>
          <a:xfrm>
            <a:off x="719328" y="1898196"/>
            <a:ext cx="10753344" cy="298026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l" latinLnBrk="1">
              <a:lnSpc>
                <a:spcPts val="4400"/>
              </a:lnSpc>
            </a:pP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8.［2024·吕梁三模改编］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量子纠缠可以在很远的距离零时间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损耗地获取信息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，如今量子通信已经是科研热门。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我们现在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的手机通讯是利用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传递信息</a:t>
            </a:r>
            <a:r>
              <a:rPr lang="en-US" altLang="zh-CN" sz="3200" b="0" i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，设想若实现量子通信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，</a:t>
            </a:r>
            <a:endParaRPr lang="en-US" altLang="zh-CN" sz="3200" b="0" i="0" smtClean="0">
              <a:solidFill>
                <a:srgbClr val="000000"/>
              </a:solidFill>
              <a:latin typeface="Times New Roman" panose="02020603050405020304" pitchFamily="2"/>
              <a:ea typeface="微软雅黑" panose="020b0503020204020204" charset="-122"/>
              <a:cs typeface="Times New Roman" panose="02020603050405020304" pitchFamily="34" charset="-120"/>
            </a:endParaRPr>
          </a:p>
          <a:p>
            <a:pPr latinLnBrk="1">
              <a:lnSpc>
                <a:spcPts val="4400"/>
              </a:lnSpc>
            </a:pP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我们的生活会有什么变化?</a:t>
            </a:r>
            <a:r>
              <a:rPr lang="en-US" altLang="zh-CN" sz="3200" i="0" smtClean="0">
                <a:solidFill>
                  <a:srgbClr val="00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34" charset="-120"/>
              </a:rPr>
              <a:t>______________________________</a:t>
            </a:r>
            <a:r>
              <a:rPr lang="en-US" altLang="zh-CN" sz="3200" b="0" i="0" smtClean="0">
                <a:solidFill>
                  <a:srgbClr val="0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。</a:t>
            </a:r>
            <a:endParaRPr lang="en-US" altLang="zh-CN" sz="3200"/>
          </a:p>
        </p:txBody>
      </p:sp>
      <p:sp>
        <p:nvSpPr>
          <p:cNvPr id="3" name="QB_5_AN.26_1#24cf70d1d.blank?vcp=1&amp;vis=1&amp;pid=badea6d3a&amp;color=0,0,0&amp;vpa=17&amp;vtp=1&amp;bbb=1" title=""/>
          <p:cNvSpPr/>
          <p:nvPr>
            <p:custDataLst>
              <p:tags r:id="rId5"/>
            </p:custDataLst>
          </p:nvPr>
        </p:nvSpPr>
        <p:spPr>
          <a:xfrm>
            <a:off x="3992752" y="3351076"/>
            <a:ext cx="15134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电磁波</a:t>
            </a:r>
            <a:endParaRPr lang="en-US" altLang="zh-CN" sz="3200"/>
          </a:p>
        </p:txBody>
      </p:sp>
      <p:sp>
        <p:nvSpPr>
          <p:cNvPr id="4" name="QB_5_AN.27_1#24cf70d1d.blank?vcp=1&amp;vis=1&amp;pid=badea6d3a&amp;color=0,0,0&amp;vpa=18&amp;vtp=1&amp;bbb=1" title=""/>
          <p:cNvSpPr/>
          <p:nvPr>
            <p:custDataLst>
              <p:tags r:id="rId6"/>
            </p:custDataLst>
          </p:nvPr>
        </p:nvSpPr>
        <p:spPr>
          <a:xfrm>
            <a:off x="5391869" y="4096143"/>
            <a:ext cx="5983817" cy="7112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algn="ctr" latinLnBrk="1">
              <a:lnSpc>
                <a:spcPts val="4200"/>
              </a:lnSpc>
            </a:pPr>
            <a:r>
              <a:rPr lang="en-US" altLang="zh-CN" sz="3200" b="0" i="0">
                <a:solidFill>
                  <a:srgbClr val="C00000"/>
                </a:solidFill>
                <a:latin typeface="Times New Roman" panose="02020603050405020304" pitchFamily="2"/>
                <a:ea typeface="微软雅黑" panose="020b0503020204020204" charset="-122"/>
                <a:cs typeface="Times New Roman" panose="02020603050405020304" pitchFamily="34" charset="-120"/>
              </a:rPr>
              <a:t>通信没有时间延迟（合理即可）</a:t>
            </a:r>
            <a:endParaRPr lang="en-US" altLang="zh-CN" sz="3200"/>
          </a:p>
        </p:txBody>
      </p:sp>
      <p:sp>
        <p:nvSpPr>
          <p:cNvPr id="5" name="object 54" title="">
            <a:hlinkClick r:id="rId8" action="ppaction://hlinksldjump"/>
          </p:cNvPr>
          <p:cNvSpPr/>
          <p:nvPr>
            <p:custDataLst>
              <p:tags r:id="rId7"/>
            </p:custDataLst>
          </p:nvPr>
        </p:nvSpPr>
        <p:spPr>
          <a:xfrm flipH="1">
            <a:off x="10992544" y="5872291"/>
            <a:ext cx="806203" cy="576031"/>
          </a:xfrm>
          <a:custGeom>
            <a:rect l="l" t="t" r="r" b="b"/>
            <a:pathLst>
              <a:path w="854075" h="610235">
                <a:moveTo>
                  <a:pt x="0" y="0"/>
                </a:moveTo>
                <a:lnTo>
                  <a:pt x="0" y="610171"/>
                </a:lnTo>
                <a:lnTo>
                  <a:pt x="519137" y="465010"/>
                </a:lnTo>
                <a:lnTo>
                  <a:pt x="676932" y="465010"/>
                </a:lnTo>
                <a:lnTo>
                  <a:pt x="853770" y="305092"/>
                </a:lnTo>
                <a:lnTo>
                  <a:pt x="676919" y="145148"/>
                </a:lnTo>
                <a:lnTo>
                  <a:pt x="519137" y="145148"/>
                </a:lnTo>
                <a:lnTo>
                  <a:pt x="0" y="0"/>
                </a:lnTo>
                <a:close/>
              </a:path>
              <a:path w="854075" h="610235">
                <a:moveTo>
                  <a:pt x="676932" y="465010"/>
                </a:moveTo>
                <a:lnTo>
                  <a:pt x="519137" y="465010"/>
                </a:lnTo>
                <a:lnTo>
                  <a:pt x="519137" y="607707"/>
                </a:lnTo>
                <a:lnTo>
                  <a:pt x="676932" y="465010"/>
                </a:lnTo>
                <a:close/>
              </a:path>
              <a:path w="854075" h="610235">
                <a:moveTo>
                  <a:pt x="519137" y="2451"/>
                </a:moveTo>
                <a:lnTo>
                  <a:pt x="519137" y="145148"/>
                </a:lnTo>
                <a:lnTo>
                  <a:pt x="676919" y="145148"/>
                </a:lnTo>
                <a:lnTo>
                  <a:pt x="519137" y="2451"/>
                </a:lnTo>
                <a:close/>
              </a:path>
            </a:pathLst>
          </a:custGeom>
          <a:solidFill>
            <a:srgbClr val="4BACC6">
              <a:lumMod val="60000"/>
              <a:lumOff val="40000"/>
            </a:srgbClr>
          </a:solidFill>
        </p:spPr>
        <p:txBody>
          <a:bodyPr wrap="square" lIns="0" tIns="0" rIns="0" bIns="0" rtlCol="0"/>
          <a:lstStyle/>
          <a:p>
            <a:pPr marL="0" marR="0" lvl="0" indent="0" defTabSz="91440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265" b="1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黑体" panose="02010609060101010101" charset="-122"/>
                <a:ea typeface="黑体" panose="02010609060101010101" charset="-122"/>
              </a:rPr>
              <a:t> 返回</a:t>
            </a:r>
            <a:endParaRPr kumimoji="0" sz="2265" b="1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黑体" panose="02010609060101010101" charset="-122"/>
              <a:ea typeface="黑体" panose="02010609060101010101" charset="-122"/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build="p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/>
        <p:cNvGrpSpPr/>
        <p:nvPr>
          <p:custDataLst>
            <p:tags r:id="rId2"/>
          </p:custDataLst>
        </p:nvPr>
      </p:nvGrpSpPr>
      <p:grpSpPr>
        <a:xfrm>
          <a:off x="0" y="0"/>
          <a:ext cx="0" cy="0"/>
        </a:xfrm>
      </p:grpSpPr>
      <p:sp>
        <p:nvSpPr>
          <p:cNvPr id="8" name="Rectangle 2" title=""/>
          <p:cNvSpPr txBox="1"/>
          <p:nvPr>
            <p:custDataLst>
              <p:tags r:id="rId3"/>
            </p:custDataLst>
          </p:nvPr>
        </p:nvSpPr>
        <p:spPr>
          <a:xfrm>
            <a:off x="2531110" y="2476500"/>
            <a:ext cx="8576310" cy="1904365"/>
          </a:xfrm>
          <a:prstGeom prst="rect">
            <a:avLst/>
          </a:prstGeom>
          <a:noFill/>
          <a:ln w="9525">
            <a:noFill/>
          </a:ln>
        </p:spPr>
        <p:txBody>
          <a:bodyPr>
            <a:scene3d>
              <a:camera prst="orthographicFront"/>
              <a:lightRig rig="threePt" dir="t"/>
            </a:scene3d>
          </a:bodyPr>
          <a:lstStyle/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3735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Times New Roman" panose="02020603050405020304" pitchFamily="2"/>
                <a:ea typeface="黑体" panose="02010609060101010101" charset="-122"/>
              </a:rPr>
              <a:t>必做作业：从教材习题中选取；</a:t>
            </a:r>
            <a:endParaRPr lang="zh-CN" altLang="en-US" sz="3735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Times New Roman" panose="02020603050405020304" pitchFamily="2"/>
              <a:ea typeface="黑体" panose="02010609060101010101" charset="-122"/>
            </a:endParaRPr>
          </a:p>
          <a:p>
            <a:pPr marL="342900" indent="-342900" eaLnBrk="1" hangingPunct="1">
              <a:lnSpc>
                <a:spcPct val="150000"/>
              </a:lnSpc>
              <a:spcBef>
                <a:spcPct val="0"/>
              </a:spcBef>
            </a:pPr>
            <a:r>
              <a:rPr lang="zh-CN" altLang="en-US" sz="3735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Times New Roman" panose="02020603050405020304" pitchFamily="2"/>
                <a:ea typeface="黑体" panose="02010609060101010101" charset="-122"/>
              </a:rPr>
              <a:t>选做作业：完成练习册本课时的习题</a:t>
            </a:r>
            <a:r>
              <a:rPr lang="en-US" altLang="zh-CN" sz="3735" b="1">
                <a:ln w="15875"/>
                <a:gradFill>
                  <a:gsLst>
                    <a:gs pos="0">
                      <a:schemeClr val="accent1"/>
                    </a:gs>
                    <a:gs pos="100000">
                      <a:schemeClr val="accent6"/>
                    </a:gs>
                  </a:gsLst>
                  <a:lin ang="2700000" scaled="0"/>
                </a:gradFill>
                <a:effectLst/>
                <a:latin typeface="Times New Roman" panose="02020603050405020304" pitchFamily="2"/>
                <a:ea typeface="黑体" panose="02010609060101010101" charset="-122"/>
              </a:rPr>
              <a:t>.</a:t>
            </a:r>
            <a:endParaRPr lang="en-US" altLang="zh-CN" sz="3735" b="1">
              <a:ln w="15875"/>
              <a:gradFill>
                <a:gsLst>
                  <a:gs pos="0">
                    <a:schemeClr val="accent1"/>
                  </a:gs>
                  <a:gs pos="100000">
                    <a:schemeClr val="accent6"/>
                  </a:gs>
                </a:gsLst>
                <a:lin ang="2700000" scaled="0"/>
              </a:gradFill>
              <a:effectLst/>
              <a:latin typeface="Times New Roman" panose="02020603050405020304" pitchFamily="2"/>
              <a:ea typeface="黑体" panose="02010609060101010101" charset="-122"/>
            </a:endParaRP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UNIQUEID" val="3853"/>
</p:tagLst>
</file>

<file path=ppt/tags/tag2.xml><?xml version="1.0" encoding="utf-8"?>
<p:tagLst xmlns:p="http://schemas.openxmlformats.org/presentationml/2006/main">
  <p:tag name="AS_UNIQUEID" val="3854"/>
</p:tagLst>
</file>

<file path=ppt/tags/tag3.xml><?xml version="1.0" encoding="utf-8"?>
<p:tagLst xmlns:p="http://schemas.openxmlformats.org/presentationml/2006/main">
  <p:tag name="AS_UNIQUEID" val="3855"/>
</p:tagLst>
</file>

<file path=ppt/tags/tag4.xml><?xml version="1.0" encoding="utf-8"?>
<p:tagLst xmlns:p="http://schemas.openxmlformats.org/presentationml/2006/main">
  <p:tag name="AS_UNIQUEID" val="3856"/>
</p:tagLst>
</file>

<file path=ppt/tags/tag5.xml><?xml version="1.0" encoding="utf-8"?>
<p:tagLst xmlns:p="http://schemas.openxmlformats.org/presentationml/2006/main">
  <p:tag name="AS_UNIQUEID" val="3857"/>
</p:tagLst>
</file>

<file path=ppt/tags/tag6.xml><?xml version="1.0" encoding="utf-8"?>
<p:tagLst xmlns:p="http://schemas.openxmlformats.org/presentationml/2006/main">
  <p:tag name="AS_UNIQUEID" val="3858"/>
</p:tagLst>
</file>

<file path=ppt/tags/tag7.xml><?xml version="1.0" encoding="utf-8"?>
<p:tagLst xmlns:p="http://schemas.openxmlformats.org/presentationml/2006/main">
  <p:tag name="AS_UNIQUEID" val="3859"/>
</p:tagLst>
</file>

<file path=ppt/tags/tag8.xml><?xml version="1.0" encoding="utf-8"?>
<p:tagLst xmlns:p="http://schemas.openxmlformats.org/presentationml/2006/main">
  <p:tag name="AS_UNIQUEID" val="3860"/>
</p:tagLst>
</file>

<file path=ppt/tags/tag9.xml><?xml version="1.0" encoding="utf-8"?>
<p:tagLst xmlns:p="http://schemas.openxmlformats.org/presentationml/2006/main">
  <p:tag name="AS_UNIQUEID" val="3861"/>
</p:tagLst>
</file>

<file path=ppt/tags/tag10.xml><?xml version="1.0" encoding="utf-8"?>
<p:tagLst xmlns:p="http://schemas.openxmlformats.org/presentationml/2006/main">
  <p:tag name="AS_UNIQUEID" val="3862"/>
</p:tagLst>
</file>

<file path=ppt/tags/tag11.xml><?xml version="1.0" encoding="utf-8"?>
<p:tagLst xmlns:p="http://schemas.openxmlformats.org/presentationml/2006/main">
  <p:tag name="AS_UNIQUEID" val="3863"/>
</p:tagLst>
</file>

<file path=ppt/tags/tag12.xml><?xml version="1.0" encoding="utf-8"?>
<p:tagLst xmlns:p="http://schemas.openxmlformats.org/presentationml/2006/main">
  <p:tag name="AS_UNIQUEID" val="3864"/>
</p:tagLst>
</file>

<file path=ppt/tags/tag13.xml><?xml version="1.0" encoding="utf-8"?>
<p:tagLst xmlns:p="http://schemas.openxmlformats.org/presentationml/2006/main">
  <p:tag name="AS_UNIQUEID" val="3865"/>
</p:tagLst>
</file>

<file path=ppt/tags/tag14.xml><?xml version="1.0" encoding="utf-8"?>
<p:tagLst xmlns:p="http://schemas.openxmlformats.org/presentationml/2006/main">
  <p:tag name="AS_UNIQUEID" val="3866"/>
</p:tagLst>
</file>

<file path=ppt/tags/tag15.xml><?xml version="1.0" encoding="utf-8"?>
<p:tagLst xmlns:p="http://schemas.openxmlformats.org/presentationml/2006/main">
  <p:tag name="AS_UNIQUEID" val="3867"/>
</p:tagLst>
</file>

<file path=ppt/tags/tag16.xml><?xml version="1.0" encoding="utf-8"?>
<p:tagLst xmlns:p="http://schemas.openxmlformats.org/presentationml/2006/main">
  <p:tag name="AS_UNIQUEID" val="3868"/>
</p:tagLst>
</file>

<file path=ppt/tags/tag17.xml><?xml version="1.0" encoding="utf-8"?>
<p:tagLst xmlns:p="http://schemas.openxmlformats.org/presentationml/2006/main">
  <p:tag name="AS_UNIQUEID" val="3869"/>
</p:tagLst>
</file>

<file path=ppt/tags/tag18.xml><?xml version="1.0" encoding="utf-8"?>
<p:tagLst xmlns:p="http://schemas.openxmlformats.org/presentationml/2006/main">
  <p:tag name="AS_UNIQUEID" val="3870"/>
</p:tagLst>
</file>

<file path=ppt/tags/tag19.xml><?xml version="1.0" encoding="utf-8"?>
<p:tagLst xmlns:p="http://schemas.openxmlformats.org/presentationml/2006/main">
  <p:tag name="AS_UNIQUEID" val="3871"/>
</p:tagLst>
</file>

<file path=ppt/tags/tag20.xml><?xml version="1.0" encoding="utf-8"?>
<p:tagLst xmlns:p="http://schemas.openxmlformats.org/presentationml/2006/main">
  <p:tag name="AS_UNIQUEID" val="3872"/>
</p:tagLst>
</file>

<file path=ppt/tags/tag21.xml><?xml version="1.0" encoding="utf-8"?>
<p:tagLst xmlns:p="http://schemas.openxmlformats.org/presentationml/2006/main">
  <p:tag name="AS_UNIQUEID" val="3873"/>
</p:tagLst>
</file>

<file path=ppt/tags/tag22.xml><?xml version="1.0" encoding="utf-8"?>
<p:tagLst xmlns:p="http://schemas.openxmlformats.org/presentationml/2006/main">
  <p:tag name="AS_UNIQUEID" val="3874"/>
</p:tagLst>
</file>

<file path=ppt/tags/tag23.xml><?xml version="1.0" encoding="utf-8"?>
<p:tagLst xmlns:p="http://schemas.openxmlformats.org/presentationml/2006/main">
  <p:tag name="AS_UNIQUEID" val="3875"/>
</p:tagLst>
</file>

<file path=ppt/tags/tag24.xml><?xml version="1.0" encoding="utf-8"?>
<p:tagLst xmlns:p="http://schemas.openxmlformats.org/presentationml/2006/main">
  <p:tag name="AS_UNIQUEID" val="3876"/>
</p:tagLst>
</file>

<file path=ppt/tags/tag25.xml><?xml version="1.0" encoding="utf-8"?>
<p:tagLst xmlns:p="http://schemas.openxmlformats.org/presentationml/2006/main">
  <p:tag name="AS_UNIQUEID" val="3877"/>
</p:tagLst>
</file>

<file path=ppt/tags/tag26.xml><?xml version="1.0" encoding="utf-8"?>
<p:tagLst xmlns:p="http://schemas.openxmlformats.org/presentationml/2006/main">
  <p:tag name="AS_UNIQUEID" val="3878"/>
</p:tagLst>
</file>

<file path=ppt/tags/tag27.xml><?xml version="1.0" encoding="utf-8"?>
<p:tagLst xmlns:p="http://schemas.openxmlformats.org/presentationml/2006/main">
  <p:tag name="AS_UNIQUEID" val="3879"/>
</p:tagLst>
</file>

<file path=ppt/tags/tag28.xml><?xml version="1.0" encoding="utf-8"?>
<p:tagLst xmlns:p="http://schemas.openxmlformats.org/presentationml/2006/main">
  <p:tag name="AS_UNIQUEID" val="3880"/>
</p:tagLst>
</file>

<file path=ppt/tags/tag29.xml><?xml version="1.0" encoding="utf-8"?>
<p:tagLst xmlns:p="http://schemas.openxmlformats.org/presentationml/2006/main">
  <p:tag name="AS_UNIQUEID" val="3881"/>
</p:tagLst>
</file>

<file path=ppt/tags/tag30.xml><?xml version="1.0" encoding="utf-8"?>
<p:tagLst xmlns:p="http://schemas.openxmlformats.org/presentationml/2006/main">
  <p:tag name="AS_UNIQUEID" val="3882"/>
</p:tagLst>
</file>

<file path=ppt/tags/tag31.xml><?xml version="1.0" encoding="utf-8"?>
<p:tagLst xmlns:p="http://schemas.openxmlformats.org/presentationml/2006/main">
  <p:tag name="AS_UNIQUEID" val="3883"/>
</p:tagLst>
</file>

<file path=ppt/tags/tag32.xml><?xml version="1.0" encoding="utf-8"?>
<p:tagLst xmlns:p="http://schemas.openxmlformats.org/presentationml/2006/main">
  <p:tag name="AS_UNIQUEID" val="3884"/>
</p:tagLst>
</file>

<file path=ppt/tags/tag33.xml><?xml version="1.0" encoding="utf-8"?>
<p:tagLst xmlns:p="http://schemas.openxmlformats.org/presentationml/2006/main">
  <p:tag name="AS_UNIQUEID" val="3885"/>
</p:tagLst>
</file>

<file path=ppt/tags/tag34.xml><?xml version="1.0" encoding="utf-8"?>
<p:tagLst xmlns:p="http://schemas.openxmlformats.org/presentationml/2006/main">
  <p:tag name="AS_UNIQUEID" val="3886"/>
</p:tagLst>
</file>

<file path=ppt/tags/tag35.xml><?xml version="1.0" encoding="utf-8"?>
<p:tagLst xmlns:p="http://schemas.openxmlformats.org/presentationml/2006/main">
  <p:tag name="AS_UNIQUEID" val="3887"/>
</p:tagLst>
</file>

<file path=ppt/tags/tag36.xml><?xml version="1.0" encoding="utf-8"?>
<p:tagLst xmlns:p="http://schemas.openxmlformats.org/presentationml/2006/main">
  <p:tag name="AS_UNIQUEID" val="3888"/>
</p:tagLst>
</file>

<file path=ppt/tags/tag37.xml><?xml version="1.0" encoding="utf-8"?>
<p:tagLst xmlns:p="http://schemas.openxmlformats.org/presentationml/2006/main">
  <p:tag name="AS_UNIQUEID" val="3889"/>
</p:tagLst>
</file>

<file path=ppt/tags/tag38.xml><?xml version="1.0" encoding="utf-8"?>
<p:tagLst xmlns:p="http://schemas.openxmlformats.org/presentationml/2006/main">
  <p:tag name="AS_UNIQUEID" val="3890"/>
</p:tagLst>
</file>

<file path=ppt/tags/tag39.xml><?xml version="1.0" encoding="utf-8"?>
<p:tagLst xmlns:p="http://schemas.openxmlformats.org/presentationml/2006/main">
  <p:tag name="AS_UNIQUEID" val="3891"/>
</p:tagLst>
</file>

<file path=ppt/tags/tag40.xml><?xml version="1.0" encoding="utf-8"?>
<p:tagLst xmlns:p="http://schemas.openxmlformats.org/presentationml/2006/main">
  <p:tag name="AS_UNIQUEID" val="3892"/>
</p:tagLst>
</file>

<file path=ppt/tags/tag41.xml><?xml version="1.0" encoding="utf-8"?>
<p:tagLst xmlns:p="http://schemas.openxmlformats.org/presentationml/2006/main">
  <p:tag name="AS_UNIQUEID" val="3893"/>
</p:tagLst>
</file>

<file path=ppt/tags/tag42.xml><?xml version="1.0" encoding="utf-8"?>
<p:tagLst xmlns:p="http://schemas.openxmlformats.org/presentationml/2006/main">
  <p:tag name="AS_UNIQUEID" val="3894"/>
</p:tagLst>
</file>

<file path=ppt/tags/tag43.xml><?xml version="1.0" encoding="utf-8"?>
<p:tagLst xmlns:p="http://schemas.openxmlformats.org/presentationml/2006/main">
  <p:tag name="AS_UNIQUEID" val="3895"/>
</p:tagLst>
</file>

<file path=ppt/tags/tag44.xml><?xml version="1.0" encoding="utf-8"?>
<p:tagLst xmlns:p="http://schemas.openxmlformats.org/presentationml/2006/main">
  <p:tag name="AS_UNIQUEID" val="3896"/>
</p:tagLst>
</file>

<file path=ppt/tags/tag45.xml><?xml version="1.0" encoding="utf-8"?>
<p:tagLst xmlns:p="http://schemas.openxmlformats.org/presentationml/2006/main">
  <p:tag name="AS_UNIQUEID" val="3897"/>
</p:tagLst>
</file>

<file path=ppt/tags/tag46.xml><?xml version="1.0" encoding="utf-8"?>
<p:tagLst xmlns:p="http://schemas.openxmlformats.org/presentationml/2006/main">
  <p:tag name="AS_UNIQUEID" val="3898"/>
</p:tagLst>
</file>

<file path=ppt/tags/tag47.xml><?xml version="1.0" encoding="utf-8"?>
<p:tagLst xmlns:p="http://schemas.openxmlformats.org/presentationml/2006/main">
  <p:tag name="AS_UNIQUEID" val="3899"/>
</p:tagLst>
</file>

<file path=ppt/tags/tag48.xml><?xml version="1.0" encoding="utf-8"?>
<p:tagLst xmlns:p="http://schemas.openxmlformats.org/presentationml/2006/main">
  <p:tag name="AS_UNIQUEID" val="3900"/>
</p:tagLst>
</file>

<file path=ppt/tags/tag49.xml><?xml version="1.0" encoding="utf-8"?>
<p:tagLst xmlns:p="http://schemas.openxmlformats.org/presentationml/2006/main">
  <p:tag name="AS_UNIQUEID" val="3901"/>
</p:tagLst>
</file>

<file path=ppt/tags/tag50.xml><?xml version="1.0" encoding="utf-8"?>
<p:tagLst xmlns:p="http://schemas.openxmlformats.org/presentationml/2006/main">
  <p:tag name="AS_UNIQUEID" val="3902"/>
</p:tagLst>
</file>

<file path=ppt/tags/tag51.xml><?xml version="1.0" encoding="utf-8"?>
<p:tagLst xmlns:p="http://schemas.openxmlformats.org/presentationml/2006/main">
  <p:tag name="AS_UNIQUEID" val="3903"/>
</p:tagLst>
</file>

<file path=ppt/tags/tag52.xml><?xml version="1.0" encoding="utf-8"?>
<p:tagLst xmlns:p="http://schemas.openxmlformats.org/presentationml/2006/main">
  <p:tag name="AS_UNIQUEID" val="3904"/>
</p:tagLst>
</file>

<file path=ppt/tags/tag53.xml><?xml version="1.0" encoding="utf-8"?>
<p:tagLst xmlns:p="http://schemas.openxmlformats.org/presentationml/2006/main">
  <p:tag name="AS_UNIQUEID" val="3905"/>
</p:tagLst>
</file>

<file path=ppt/tags/tag54.xml><?xml version="1.0" encoding="utf-8"?>
<p:tagLst xmlns:p="http://schemas.openxmlformats.org/presentationml/2006/main">
  <p:tag name="AS_UNIQUEID" val="3906"/>
</p:tagLst>
</file>

<file path=ppt/tags/tag55.xml><?xml version="1.0" encoding="utf-8"?>
<p:tagLst xmlns:p="http://schemas.openxmlformats.org/presentationml/2006/main">
  <p:tag name="AS_UNIQUEID" val="3907"/>
</p:tagLst>
</file>

<file path=ppt/tags/tag56.xml><?xml version="1.0" encoding="utf-8"?>
<p:tagLst xmlns:p="http://schemas.openxmlformats.org/presentationml/2006/main">
  <p:tag name="AS_UNIQUEID" val="3908"/>
</p:tagLst>
</file>

<file path=ppt/tags/tag57.xml><?xml version="1.0" encoding="utf-8"?>
<p:tagLst xmlns:p="http://schemas.openxmlformats.org/presentationml/2006/main">
  <p:tag name="AS_UNIQUEID" val="3909"/>
</p:tagLst>
</file>

<file path=ppt/tags/tag58.xml><?xml version="1.0" encoding="utf-8"?>
<p:tagLst xmlns:p="http://schemas.openxmlformats.org/presentationml/2006/main">
  <p:tag name="AS_UNIQUEID" val="3910"/>
</p:tagLst>
</file>

<file path=ppt/tags/tag59.xml><?xml version="1.0" encoding="utf-8"?>
<p:tagLst xmlns:p="http://schemas.openxmlformats.org/presentationml/2006/main">
  <p:tag name="AS_UNIQUEID" val="3911"/>
</p:tagLst>
</file>

<file path=ppt/tags/tag60.xml><?xml version="1.0" encoding="utf-8"?>
<p:tagLst xmlns:p="http://schemas.openxmlformats.org/presentationml/2006/main">
  <p:tag name="AS_UNIQUEID" val="3912"/>
</p:tagLst>
</file>

<file path=ppt/tags/tag61.xml><?xml version="1.0" encoding="utf-8"?>
<p:tagLst xmlns:p="http://schemas.openxmlformats.org/presentationml/2006/main">
  <p:tag name="AS_UNIQUEID" val="3913"/>
</p:tagLst>
</file>

<file path=ppt/tags/tag62.xml><?xml version="1.0" encoding="utf-8"?>
<p:tagLst xmlns:p="http://schemas.openxmlformats.org/presentationml/2006/main">
  <p:tag name="AS_UNIQUEID" val="3914"/>
</p:tagLst>
</file>

<file path=ppt/tags/tag63.xml><?xml version="1.0" encoding="utf-8"?>
<p:tagLst xmlns:p="http://schemas.openxmlformats.org/presentationml/2006/main">
  <p:tag name="AS_UNIQUEID" val="3915"/>
</p:tagLst>
</file>

<file path=ppt/tags/tag64.xml><?xml version="1.0" encoding="utf-8"?>
<p:tagLst xmlns:p="http://schemas.openxmlformats.org/presentationml/2006/main">
  <p:tag name="AS_UNIQUEID" val="3916"/>
</p:tagLst>
</file>

<file path=ppt/tags/tag65.xml><?xml version="1.0" encoding="utf-8"?>
<p:tagLst xmlns:p="http://schemas.openxmlformats.org/presentationml/2006/main">
  <p:tag name="AS_UNIQUEID" val="3917"/>
</p:tagLst>
</file>

<file path=ppt/tags/tag66.xml><?xml version="1.0" encoding="utf-8"?>
<p:tagLst xmlns:p="http://schemas.openxmlformats.org/presentationml/2006/main">
  <p:tag name="AS_UNIQUEID" val="3918"/>
</p:tagLst>
</file>

<file path=ppt/tags/tag67.xml><?xml version="1.0" encoding="utf-8"?>
<p:tagLst xmlns:p="http://schemas.openxmlformats.org/presentationml/2006/main">
  <p:tag name="AS_UNIQUEID" val="3919"/>
</p:tagLst>
</file>

<file path=ppt/tags/tag68.xml><?xml version="1.0" encoding="utf-8"?>
<p:tagLst xmlns:p="http://schemas.openxmlformats.org/presentationml/2006/main">
  <p:tag name="AS_UNIQUEID" val="3920"/>
</p:tagLst>
</file>

<file path=ppt/tags/tag69.xml><?xml version="1.0" encoding="utf-8"?>
<p:tagLst xmlns:p="http://schemas.openxmlformats.org/presentationml/2006/main">
  <p:tag name="AS_UNIQUEID" val="3921"/>
</p:tagLst>
</file>

<file path=ppt/tags/tag70.xml><?xml version="1.0" encoding="utf-8"?>
<p:tagLst xmlns:p="http://schemas.openxmlformats.org/presentationml/2006/main">
  <p:tag name="AS_UNIQUEID" val="3922"/>
</p:tagLst>
</file>

<file path=ppt/tags/tag71.xml><?xml version="1.0" encoding="utf-8"?>
<p:tagLst xmlns:p="http://schemas.openxmlformats.org/presentationml/2006/main">
  <p:tag name="AS_UNIQUEID" val="3923"/>
</p:tagLst>
</file>

<file path=ppt/tags/tag72.xml><?xml version="1.0" encoding="utf-8"?>
<p:tagLst xmlns:p="http://schemas.openxmlformats.org/presentationml/2006/main">
  <p:tag name="AS_UNIQUEID" val="3924"/>
</p:tagLst>
</file>

<file path=ppt/tags/tag73.xml><?xml version="1.0" encoding="utf-8"?>
<p:tagLst xmlns:p="http://schemas.openxmlformats.org/presentationml/2006/main">
  <p:tag name="AS_UNIQUEID" val="3925"/>
</p:tagLst>
</file>

<file path=ppt/tags/tag74.xml><?xml version="1.0" encoding="utf-8"?>
<p:tagLst xmlns:p="http://schemas.openxmlformats.org/presentationml/2006/main">
  <p:tag name="AS_UNIQUEID" val="3926"/>
</p:tagLst>
</file>

<file path=ppt/tags/tag75.xml><?xml version="1.0" encoding="utf-8"?>
<p:tagLst xmlns:p="http://schemas.openxmlformats.org/presentationml/2006/main">
  <p:tag name="AS_UNIQUEID" val="3927"/>
</p:tagLst>
</file>

<file path=ppt/tags/tag76.xml><?xml version="1.0" encoding="utf-8"?>
<p:tagLst xmlns:p="http://schemas.openxmlformats.org/presentationml/2006/main">
  <p:tag name="AS_UNIQUEID" val="3928"/>
</p:tagLst>
</file>

<file path=ppt/tags/tag77.xml><?xml version="1.0" encoding="utf-8"?>
<p:tagLst xmlns:p="http://schemas.openxmlformats.org/presentationml/2006/main">
  <p:tag name="AS_UNIQUEID" val="3929"/>
</p:tagLst>
</file>

<file path=ppt/tags/tag78.xml><?xml version="1.0" encoding="utf-8"?>
<p:tagLst xmlns:p="http://schemas.openxmlformats.org/presentationml/2006/main">
  <p:tag name="AS_UNIQUEID" val="3930"/>
</p:tagLst>
</file>

<file path=ppt/tags/tag79.xml><?xml version="1.0" encoding="utf-8"?>
<p:tagLst xmlns:p="http://schemas.openxmlformats.org/presentationml/2006/main">
  <p:tag name="AS_UNIQUEID" val="3931"/>
</p:tagLst>
</file>

<file path=ppt/tags/tag80.xml><?xml version="1.0" encoding="utf-8"?>
<p:tagLst xmlns:p="http://schemas.openxmlformats.org/presentationml/2006/main">
  <p:tag name="AS_UNIQUEID" val="3932"/>
</p:tagLst>
</file>

<file path=ppt/tags/tag81.xml><?xml version="1.0" encoding="utf-8"?>
<p:tagLst xmlns:p="http://schemas.openxmlformats.org/presentationml/2006/main">
  <p:tag name="AS_UNIQUEID" val="3933"/>
</p:tagLst>
</file>

<file path=ppt/tags/tag82.xml><?xml version="1.0" encoding="utf-8"?>
<p:tagLst xmlns:p="http://schemas.openxmlformats.org/presentationml/2006/main">
  <p:tag name="AS_UNIQUEID" val="3934"/>
</p:tagLst>
</file>

<file path=ppt/tags/tag83.xml><?xml version="1.0" encoding="utf-8"?>
<p:tagLst xmlns:p="http://schemas.openxmlformats.org/presentationml/2006/main">
  <p:tag name="AS_UNIQUEID" val="3935"/>
</p:tagLst>
</file>

<file path=ppt/tags/tag84.xml><?xml version="1.0" encoding="utf-8"?>
<p:tagLst xmlns:p="http://schemas.openxmlformats.org/presentationml/2006/main">
  <p:tag name="AS_UNIQUEID" val="3936"/>
</p:tagLst>
</file>

<file path=ppt/tags/tag85.xml><?xml version="1.0" encoding="utf-8"?>
<p:tagLst xmlns:p="http://schemas.openxmlformats.org/presentationml/2006/main">
  <p:tag name="AS_UNIQUEID" val="3937"/>
</p:tagLst>
</file>

<file path=ppt/tags/tag86.xml><?xml version="1.0" encoding="utf-8"?>
<p:tagLst xmlns:p="http://schemas.openxmlformats.org/presentationml/2006/main">
  <p:tag name="AS_UNIQUEID" val="3938"/>
</p:tagLst>
</file>

<file path=ppt/tags/tag87.xml><?xml version="1.0" encoding="utf-8"?>
<p:tagLst xmlns:p="http://schemas.openxmlformats.org/presentationml/2006/main">
  <p:tag name="AS_UNIQUEID" val="3939"/>
</p:tagLst>
</file>

<file path=ppt/tags/tag88.xml><?xml version="1.0" encoding="utf-8"?>
<p:tagLst xmlns:p="http://schemas.openxmlformats.org/presentationml/2006/main">
  <p:tag name="AS_UNIQUEID" val="3940"/>
</p:tagLst>
</file>

<file path=ppt/tags/tag89.xml><?xml version="1.0" encoding="utf-8"?>
<p:tagLst xmlns:p="http://schemas.openxmlformats.org/presentationml/2006/main">
  <p:tag name="AS_UNIQUEID" val="3941"/>
</p:tagLst>
</file>

<file path=ppt/tags/tag90.xml><?xml version="1.0" encoding="utf-8"?>
<p:tagLst xmlns:p="http://schemas.openxmlformats.org/presentationml/2006/main">
  <p:tag name="AS_UNIQUEID" val="3942"/>
</p:tagLst>
</file>

<file path=ppt/tags/tag91.xml><?xml version="1.0" encoding="utf-8"?>
<p:tagLst xmlns:p="http://schemas.openxmlformats.org/presentationml/2006/main">
  <p:tag name="AS_UNIQUEID" val="3943"/>
</p:tagLst>
</file>

<file path=ppt/tags/tag92.xml><?xml version="1.0" encoding="utf-8"?>
<p:tagLst xmlns:p="http://schemas.openxmlformats.org/presentationml/2006/main">
  <p:tag name="AS_UNIQUEID" val="3944"/>
</p:tagLst>
</file>

<file path=ppt/tags/tag93.xml><?xml version="1.0" encoding="utf-8"?>
<p:tagLst xmlns:p="http://schemas.openxmlformats.org/presentationml/2006/main">
  <p:tag name="AS_UNIQUEID" val="3945"/>
</p:tagLst>
</file>

<file path=ppt/tags/tag94.xml><?xml version="1.0" encoding="utf-8"?>
<p:tagLst xmlns:p="http://schemas.openxmlformats.org/presentationml/2006/main">
  <p:tag name="AS_UNIQUEID" val="3946"/>
</p:tagLst>
</file>

<file path=ppt/tags/tag95.xml><?xml version="1.0" encoding="utf-8"?>
<p:tagLst xmlns:p="http://schemas.openxmlformats.org/presentationml/2006/main">
  <p:tag name="AS_UNIQUEID" val="3947"/>
</p:tagLst>
</file>

<file path=ppt/tags/tag96.xml><?xml version="1.0" encoding="utf-8"?>
<p:tagLst xmlns:p="http://schemas.openxmlformats.org/presentationml/2006/main">
  <p:tag name="AS_UNIQUEID" val="3948"/>
</p:tagLst>
</file>

<file path=ppt/tags/tag97.xml><?xml version="1.0" encoding="utf-8"?>
<p:tagLst xmlns:p="http://schemas.openxmlformats.org/presentationml/2006/main">
  <p:tag name="AS_UNIQUEID" val="3949"/>
</p:tagLst>
</file>

<file path=ppt/tags/tag98.xml><?xml version="1.0" encoding="utf-8"?>
<p:tagLst xmlns:p="http://schemas.openxmlformats.org/presentationml/2006/main">
  <p:tag name="AS_UNIQUEID" val="3950"/>
</p:tagLst>
</file>

<file path=ppt/tags/tag99.xml><?xml version="1.0" encoding="utf-8"?>
<p:tagLst xmlns:p="http://schemas.openxmlformats.org/presentationml/2006/main">
  <p:tag name="AS_UNIQUEID" val="3951"/>
</p:tagLst>
</file>

<file path=ppt/tags/tag100.xml><?xml version="1.0" encoding="utf-8"?>
<p:tagLst xmlns:p="http://schemas.openxmlformats.org/presentationml/2006/main">
  <p:tag name="AS_UNIQUEID" val="3952"/>
</p:tagLst>
</file>

<file path=ppt/tags/tag101.xml><?xml version="1.0" encoding="utf-8"?>
<p:tagLst xmlns:p="http://schemas.openxmlformats.org/presentationml/2006/main">
  <p:tag name="AS_UNIQUEID" val="3953"/>
</p:tagLst>
</file>

<file path=ppt/tags/tag102.xml><?xml version="1.0" encoding="utf-8"?>
<p:tagLst xmlns:p="http://schemas.openxmlformats.org/presentationml/2006/main">
  <p:tag name="AS_UNIQUEID" val="3954"/>
</p:tagLst>
</file>

<file path=ppt/tags/tag103.xml><?xml version="1.0" encoding="utf-8"?>
<p:tagLst xmlns:p="http://schemas.openxmlformats.org/presentationml/2006/main">
  <p:tag name="AS_UNIQUEID" val="3955"/>
</p:tagLst>
</file>

<file path=ppt/tags/tag104.xml><?xml version="1.0" encoding="utf-8"?>
<p:tagLst xmlns:p="http://schemas.openxmlformats.org/presentationml/2006/main">
  <p:tag name="AS_UNIQUEID" val="3956"/>
</p:tagLst>
</file>

<file path=ppt/tags/tag105.xml><?xml version="1.0" encoding="utf-8"?>
<p:tagLst xmlns:p="http://schemas.openxmlformats.org/presentationml/2006/main">
  <p:tag name="AS_UNIQUEID" val="3957"/>
</p:tagLst>
</file>

<file path=ppt/tags/tag106.xml><?xml version="1.0" encoding="utf-8"?>
<p:tagLst xmlns:p="http://schemas.openxmlformats.org/presentationml/2006/main">
  <p:tag name="AS_UNIQUEID" val="3958"/>
</p:tagLst>
</file>

<file path=ppt/tags/tag107.xml><?xml version="1.0" encoding="utf-8"?>
<p:tagLst xmlns:p="http://schemas.openxmlformats.org/presentationml/2006/main">
  <p:tag name="AS_UNIQUEID" val="3959"/>
</p:tagLst>
</file>

<file path=ppt/tags/tag108.xml><?xml version="1.0" encoding="utf-8"?>
<p:tagLst xmlns:p="http://schemas.openxmlformats.org/presentationml/2006/main">
  <p:tag name="AS_UNIQUEID" val="3960"/>
</p:tagLst>
</file>

<file path=ppt/tags/tag109.xml><?xml version="1.0" encoding="utf-8"?>
<p:tagLst xmlns:p="http://schemas.openxmlformats.org/presentationml/2006/main">
  <p:tag name="AS_UNIQUEID" val="3961"/>
</p:tagLst>
</file>

<file path=ppt/tags/tag110.xml><?xml version="1.0" encoding="utf-8"?>
<p:tagLst xmlns:p="http://schemas.openxmlformats.org/presentationml/2006/main">
  <p:tag name="AS_UNIQUEID" val="3962"/>
</p:tagLst>
</file>

<file path=ppt/tags/tag111.xml><?xml version="1.0" encoding="utf-8"?>
<p:tagLst xmlns:p="http://schemas.openxmlformats.org/presentationml/2006/main">
  <p:tag name="AS_UNIQUEID" val="3963"/>
</p:tagLst>
</file>

<file path=ppt/tags/tag112.xml><?xml version="1.0" encoding="utf-8"?>
<p:tagLst xmlns:p="http://schemas.openxmlformats.org/presentationml/2006/main">
  <p:tag name="AS_UNIQUEID" val="3964"/>
</p:tagLst>
</file>

<file path=ppt/tags/tag113.xml><?xml version="1.0" encoding="utf-8"?>
<p:tagLst xmlns:p="http://schemas.openxmlformats.org/presentationml/2006/main">
  <p:tag name="AS_UNIQUEID" val="3965"/>
</p:tagLst>
</file>

<file path=ppt/tags/tag114.xml><?xml version="1.0" encoding="utf-8"?>
<p:tagLst xmlns:p="http://schemas.openxmlformats.org/presentationml/2006/main">
  <p:tag name="AS_UNIQUEID" val="3966"/>
</p:tagLst>
</file>

<file path=ppt/tags/tag115.xml><?xml version="1.0" encoding="utf-8"?>
<p:tagLst xmlns:p="http://schemas.openxmlformats.org/presentationml/2006/main">
  <p:tag name="AS_UNIQUEID" val="3967"/>
</p:tagLst>
</file>

<file path=ppt/tags/tag116.xml><?xml version="1.0" encoding="utf-8"?>
<p:tagLst xmlns:p="http://schemas.openxmlformats.org/presentationml/2006/main">
  <p:tag name="AS_UNIQUEID" val="3968"/>
</p:tagLst>
</file>

<file path=ppt/tags/tag117.xml><?xml version="1.0" encoding="utf-8"?>
<p:tagLst xmlns:p="http://schemas.openxmlformats.org/presentationml/2006/main">
  <p:tag name="AS_UNIQUEID" val="3969"/>
</p:tagLst>
</file>

<file path=ppt/tags/tag118.xml><?xml version="1.0" encoding="utf-8"?>
<p:tagLst xmlns:p="http://schemas.openxmlformats.org/presentationml/2006/main">
  <p:tag name="AS_UNIQUEID" val="3970"/>
</p:tagLst>
</file>

<file path=ppt/tags/tag119.xml><?xml version="1.0" encoding="utf-8"?>
<p:tagLst xmlns:p="http://schemas.openxmlformats.org/presentationml/2006/main">
  <p:tag name="AS_UNIQUEID" val="3971"/>
</p:tagLst>
</file>

<file path=ppt/tags/tag120.xml><?xml version="1.0" encoding="utf-8"?>
<p:tagLst xmlns:p="http://schemas.openxmlformats.org/presentationml/2006/main">
  <p:tag name="AS_UNIQUEID" val="3972"/>
</p:tagLst>
</file>

<file path=ppt/tags/tag121.xml><?xml version="1.0" encoding="utf-8"?>
<p:tagLst xmlns:p="http://schemas.openxmlformats.org/presentationml/2006/main">
  <p:tag name="AS_UNIQUEID" val="3973"/>
</p:tagLst>
</file>

<file path=ppt/tags/tag122.xml><?xml version="1.0" encoding="utf-8"?>
<p:tagLst xmlns:p="http://schemas.openxmlformats.org/presentationml/2006/main">
  <p:tag name="AS_UNIQUEID" val="3974"/>
</p:tagLst>
</file>

<file path=ppt/tags/tag123.xml><?xml version="1.0" encoding="utf-8"?>
<p:tagLst xmlns:p="http://schemas.openxmlformats.org/presentationml/2006/main">
  <p:tag name="AS_UNIQUEID" val="3975"/>
</p:tagLst>
</file>

<file path=ppt/tags/tag124.xml><?xml version="1.0" encoding="utf-8"?>
<p:tagLst xmlns:p="http://schemas.openxmlformats.org/presentationml/2006/main">
  <p:tag name="AS_UNIQUEID" val="3976"/>
</p:tagLst>
</file>

<file path=ppt/tags/tag125.xml><?xml version="1.0" encoding="utf-8"?>
<p:tagLst xmlns:p="http://schemas.openxmlformats.org/presentationml/2006/main">
  <p:tag name="AS_UNIQUEID" val="3977"/>
</p:tagLst>
</file>

<file path=ppt/tags/tag126.xml><?xml version="1.0" encoding="utf-8"?>
<p:tagLst xmlns:p="http://schemas.openxmlformats.org/presentationml/2006/main">
  <p:tag name="AS_UNIQUEID" val="3978"/>
</p:tagLst>
</file>

<file path=ppt/tags/tag127.xml><?xml version="1.0" encoding="utf-8"?>
<p:tagLst xmlns:p="http://schemas.openxmlformats.org/presentationml/2006/main">
  <p:tag name="AS_UNIQUEID" val="3979"/>
</p:tagLst>
</file>

<file path=ppt/tags/tag128.xml><?xml version="1.0" encoding="utf-8"?>
<p:tagLst xmlns:p="http://schemas.openxmlformats.org/presentationml/2006/main">
  <p:tag name="AS_UNIQUEID" val="3980"/>
</p:tagLst>
</file>

<file path=ppt/tags/tag129.xml><?xml version="1.0" encoding="utf-8"?>
<p:tagLst xmlns:p="http://schemas.openxmlformats.org/presentationml/2006/main">
  <p:tag name="AS_UNIQUEID" val="3981"/>
</p:tagLst>
</file>

<file path=ppt/tags/tag130.xml><?xml version="1.0" encoding="utf-8"?>
<p:tagLst xmlns:p="http://schemas.openxmlformats.org/presentationml/2006/main">
  <p:tag name="AS_UNIQUEID" val="3982"/>
</p:tagLst>
</file>

<file path=ppt/tags/tag131.xml><?xml version="1.0" encoding="utf-8"?>
<p:tagLst xmlns:p="http://schemas.openxmlformats.org/presentationml/2006/main">
  <p:tag name="AS_UNIQUEID" val="3983"/>
</p:tagLst>
</file>

<file path=ppt/tags/tag132.xml><?xml version="1.0" encoding="utf-8"?>
<p:tagLst xmlns:p="http://schemas.openxmlformats.org/presentationml/2006/main">
  <p:tag name="AS_UNIQUEID" val="3984"/>
</p:tagLst>
</file>

<file path=ppt/tags/tag133.xml><?xml version="1.0" encoding="utf-8"?>
<p:tagLst xmlns:p="http://schemas.openxmlformats.org/presentationml/2006/main">
  <p:tag name="AS_UNIQUEID" val="3985"/>
</p:tagLst>
</file>

<file path=ppt/tags/tag134.xml><?xml version="1.0" encoding="utf-8"?>
<p:tagLst xmlns:p="http://schemas.openxmlformats.org/presentationml/2006/main">
  <p:tag name="AS_UNIQUEID" val="3986"/>
</p:tagLst>
</file>

<file path=ppt/tags/tag135.xml><?xml version="1.0" encoding="utf-8"?>
<p:tagLst xmlns:p="http://schemas.openxmlformats.org/presentationml/2006/main">
  <p:tag name="AS_UNIQUEID" val="3987"/>
</p:tagLst>
</file>

<file path=ppt/tags/tag136.xml><?xml version="1.0" encoding="utf-8"?>
<p:tagLst xmlns:p="http://schemas.openxmlformats.org/presentationml/2006/main">
  <p:tag name="AS_UNIQUEID" val="3988"/>
</p:tagLst>
</file>

<file path=ppt/tags/tag137.xml><?xml version="1.0" encoding="utf-8"?>
<p:tagLst xmlns:p="http://schemas.openxmlformats.org/presentationml/2006/main">
  <p:tag name="AS_UNIQUEID" val="3989"/>
</p:tagLst>
</file>

<file path=ppt/tags/tag138.xml><?xml version="1.0" encoding="utf-8"?>
<p:tagLst xmlns:p="http://schemas.openxmlformats.org/presentationml/2006/main">
  <p:tag name="AS_UNIQUEID" val="3990"/>
</p:tagLst>
</file>

<file path=ppt/tags/tag139.xml><?xml version="1.0" encoding="utf-8"?>
<p:tagLst xmlns:p="http://schemas.openxmlformats.org/presentationml/2006/main">
  <p:tag name="AS_UNIQUEID" val="498"/>
</p:tagLst>
</file>

<file path=ppt/tags/tag140.xml><?xml version="1.0" encoding="utf-8"?>
<p:tagLst xmlns:p="http://schemas.openxmlformats.org/presentationml/2006/main">
  <p:tag name="AS_UNIQUEID" val="3991"/>
</p:tagLst>
</file>

<file path=ppt/tags/tag141.xml><?xml version="1.0" encoding="utf-8"?>
<p:tagLst xmlns:p="http://schemas.openxmlformats.org/presentationml/2006/main">
  <p:tag name="AS_UNIQUEID" val="3992"/>
</p:tagLst>
</file>

<file path=ppt/tags/tag142.xml><?xml version="1.0" encoding="utf-8"?>
<p:tagLst xmlns:p="http://schemas.openxmlformats.org/presentationml/2006/main">
  <p:tag name="AS_UNIQUEID" val="3993"/>
</p:tagLst>
</file>

<file path=ppt/tags/tag143.xml><?xml version="1.0" encoding="utf-8"?>
<p:tagLst xmlns:p="http://schemas.openxmlformats.org/presentationml/2006/main">
  <p:tag name="AS_UNIQUEID" val="3994"/>
</p:tagLst>
</file>

<file path=ppt/tags/tag144.xml><?xml version="1.0" encoding="utf-8"?>
<p:tagLst xmlns:p="http://schemas.openxmlformats.org/presentationml/2006/main">
  <p:tag name="AS_UNIQUEID" val="3995"/>
</p:tagLst>
</file>

<file path=ppt/tags/tag145.xml><?xml version="1.0" encoding="utf-8"?>
<p:tagLst xmlns:p="http://schemas.openxmlformats.org/presentationml/2006/main">
  <p:tag name="AS_UNIQUEID" val="3479"/>
</p:tagLst>
</file>

<file path=ppt/tags/tag146.xml><?xml version="1.0" encoding="utf-8"?>
<p:tagLst xmlns:p="http://schemas.openxmlformats.org/presentationml/2006/main">
  <p:tag name="AS_UNIQUEID" val="3480"/>
</p:tagLst>
</file>

<file path=ppt/tags/tag147.xml><?xml version="1.0" encoding="utf-8"?>
<p:tagLst xmlns:p="http://schemas.openxmlformats.org/presentationml/2006/main">
  <p:tag name="AS_UNIQUEID" val="3481"/>
</p:tagLst>
</file>

<file path=ppt/tags/tag148.xml><?xml version="1.0" encoding="utf-8"?>
<p:tagLst xmlns:p="http://schemas.openxmlformats.org/presentationml/2006/main">
  <p:tag name="AS_UNIQUEID" val="3996"/>
</p:tagLst>
</file>

<file path=ppt/tags/tag149.xml><?xml version="1.0" encoding="utf-8"?>
<p:tagLst xmlns:p="http://schemas.openxmlformats.org/presentationml/2006/main">
  <p:tag name="AS_UNIQUEID" val="3483"/>
</p:tagLst>
</file>

<file path=ppt/tags/tag150.xml><?xml version="1.0" encoding="utf-8"?>
<p:tagLst xmlns:p="http://schemas.openxmlformats.org/presentationml/2006/main">
  <p:tag name="AS_UNIQUEID" val="3484"/>
</p:tagLst>
</file>

<file path=ppt/tags/tag151.xml><?xml version="1.0" encoding="utf-8"?>
<p:tagLst xmlns:p="http://schemas.openxmlformats.org/presentationml/2006/main">
  <p:tag name="AS_UNIQUEID" val="3485"/>
</p:tagLst>
</file>

<file path=ppt/tags/tag152.xml><?xml version="1.0" encoding="utf-8"?>
<p:tagLst xmlns:p="http://schemas.openxmlformats.org/presentationml/2006/main">
  <p:tag name="AS_UNIQUEID" val="46"/>
</p:tagLst>
</file>

<file path=ppt/tags/tag153.xml><?xml version="1.0" encoding="utf-8"?>
<p:tagLst xmlns:p="http://schemas.openxmlformats.org/presentationml/2006/main">
  <p:tag name="AS_UNIQUEID" val="3486"/>
</p:tagLst>
</file>

<file path=ppt/tags/tag154.xml><?xml version="1.0" encoding="utf-8"?>
<p:tagLst xmlns:p="http://schemas.openxmlformats.org/presentationml/2006/main">
  <p:tag name="AS_UNIQUEID" val="3487"/>
</p:tagLst>
</file>

<file path=ppt/tags/tag155.xml><?xml version="1.0" encoding="utf-8"?>
<p:tagLst xmlns:p="http://schemas.openxmlformats.org/presentationml/2006/main">
  <p:tag name="AS_UNIQUEID" val="3488"/>
</p:tagLst>
</file>

<file path=ppt/tags/tag156.xml><?xml version="1.0" encoding="utf-8"?>
<p:tagLst xmlns:p="http://schemas.openxmlformats.org/presentationml/2006/main">
  <p:tag name="AS_UNIQUEID" val="3489"/>
</p:tagLst>
</file>

<file path=ppt/tags/tag157.xml><?xml version="1.0" encoding="utf-8"?>
<p:tagLst xmlns:p="http://schemas.openxmlformats.org/presentationml/2006/main">
  <p:tag name="AS_UNIQUEID" val="3997"/>
</p:tagLst>
</file>

<file path=ppt/tags/tag158.xml><?xml version="1.0" encoding="utf-8"?>
<p:tagLst xmlns:p="http://schemas.openxmlformats.org/presentationml/2006/main">
  <p:tag name="AS_UNIQUEID" val="3491"/>
</p:tagLst>
</file>

<file path=ppt/tags/tag159.xml><?xml version="1.0" encoding="utf-8"?>
<p:tagLst xmlns:p="http://schemas.openxmlformats.org/presentationml/2006/main">
  <p:tag name="AS_UNIQUEID" val="3492"/>
</p:tagLst>
</file>

<file path=ppt/tags/tag160.xml><?xml version="1.0" encoding="utf-8"?>
<p:tagLst xmlns:p="http://schemas.openxmlformats.org/presentationml/2006/main">
  <p:tag name="AS_UNIQUEID" val="3493"/>
</p:tagLst>
</file>

<file path=ppt/tags/tag161.xml><?xml version="1.0" encoding="utf-8"?>
<p:tagLst xmlns:p="http://schemas.openxmlformats.org/presentationml/2006/main">
  <p:tag name="AS_UNIQUEID" val="3494"/>
</p:tagLst>
</file>

<file path=ppt/tags/tag162.xml><?xml version="1.0" encoding="utf-8"?>
<p:tagLst xmlns:p="http://schemas.openxmlformats.org/presentationml/2006/main">
  <p:tag name="AS_UNIQUEID" val="3495"/>
</p:tagLst>
</file>

<file path=ppt/tags/tag163.xml><?xml version="1.0" encoding="utf-8"?>
<p:tagLst xmlns:p="http://schemas.openxmlformats.org/presentationml/2006/main">
  <p:tag name="AS_UNIQUEID" val="3496"/>
</p:tagLst>
</file>

<file path=ppt/tags/tag164.xml><?xml version="1.0" encoding="utf-8"?>
<p:tagLst xmlns:p="http://schemas.openxmlformats.org/presentationml/2006/main">
  <p:tag name="AS_UNIQUEID" val="3497"/>
</p:tagLst>
</file>

<file path=ppt/tags/tag165.xml><?xml version="1.0" encoding="utf-8"?>
<p:tagLst xmlns:p="http://schemas.openxmlformats.org/presentationml/2006/main">
  <p:tag name="AS_UNIQUEID" val="3498"/>
</p:tagLst>
</file>

<file path=ppt/tags/tag166.xml><?xml version="1.0" encoding="utf-8"?>
<p:tagLst xmlns:p="http://schemas.openxmlformats.org/presentationml/2006/main">
  <p:tag name="AS_UNIQUEID" val="3499"/>
</p:tagLst>
</file>

<file path=ppt/tags/tag167.xml><?xml version="1.0" encoding="utf-8"?>
<p:tagLst xmlns:p="http://schemas.openxmlformats.org/presentationml/2006/main">
  <p:tag name="AS_UNIQUEID" val="3500"/>
</p:tagLst>
</file>

<file path=ppt/tags/tag168.xml><?xml version="1.0" encoding="utf-8"?>
<p:tagLst xmlns:p="http://schemas.openxmlformats.org/presentationml/2006/main">
  <p:tag name="AS_UNIQUEID" val="3501"/>
</p:tagLst>
</file>

<file path=ppt/tags/tag169.xml><?xml version="1.0" encoding="utf-8"?>
<p:tagLst xmlns:p="http://schemas.openxmlformats.org/presentationml/2006/main">
  <p:tag name="AS_UNIQUEID" val="3502"/>
</p:tagLst>
</file>

<file path=ppt/tags/tag170.xml><?xml version="1.0" encoding="utf-8"?>
<p:tagLst xmlns:p="http://schemas.openxmlformats.org/presentationml/2006/main">
  <p:tag name="AS_UNIQUEID" val="3503"/>
</p:tagLst>
</file>

<file path=ppt/tags/tag171.xml><?xml version="1.0" encoding="utf-8"?>
<p:tagLst xmlns:p="http://schemas.openxmlformats.org/presentationml/2006/main">
  <p:tag name="AS_UNIQUEID" val="3504"/>
</p:tagLst>
</file>

<file path=ppt/tags/tag172.xml><?xml version="1.0" encoding="utf-8"?>
<p:tagLst xmlns:p="http://schemas.openxmlformats.org/presentationml/2006/main">
  <p:tag name="AS_UNIQUEID" val="3505"/>
</p:tagLst>
</file>

<file path=ppt/tags/tag173.xml><?xml version="1.0" encoding="utf-8"?>
<p:tagLst xmlns:p="http://schemas.openxmlformats.org/presentationml/2006/main">
  <p:tag name="AS_UNIQUEID" val="3506"/>
</p:tagLst>
</file>

<file path=ppt/tags/tag174.xml><?xml version="1.0" encoding="utf-8"?>
<p:tagLst xmlns:p="http://schemas.openxmlformats.org/presentationml/2006/main">
  <p:tag name="AS_UNIQUEID" val="3507"/>
</p:tagLst>
</file>

<file path=ppt/tags/tag175.xml><?xml version="1.0" encoding="utf-8"?>
<p:tagLst xmlns:p="http://schemas.openxmlformats.org/presentationml/2006/main">
  <p:tag name="AS_UNIQUEID" val="3508"/>
</p:tagLst>
</file>

<file path=ppt/tags/tag176.xml><?xml version="1.0" encoding="utf-8"?>
<p:tagLst xmlns:p="http://schemas.openxmlformats.org/presentationml/2006/main">
  <p:tag name="AS_UNIQUEID" val="3998"/>
</p:tagLst>
</file>

<file path=ppt/tags/tag177.xml><?xml version="1.0" encoding="utf-8"?>
<p:tagLst xmlns:p="http://schemas.openxmlformats.org/presentationml/2006/main">
  <p:tag name="AS_UNIQUEID" val="3510"/>
</p:tagLst>
</file>

<file path=ppt/tags/tag178.xml><?xml version="1.0" encoding="utf-8"?>
<p:tagLst xmlns:p="http://schemas.openxmlformats.org/presentationml/2006/main">
  <p:tag name="AS_UNIQUEID" val="3511"/>
</p:tagLst>
</file>

<file path=ppt/tags/tag179.xml><?xml version="1.0" encoding="utf-8"?>
<p:tagLst xmlns:p="http://schemas.openxmlformats.org/presentationml/2006/main">
  <p:tag name="AS_UNIQUEID" val="3512"/>
</p:tagLst>
</file>

<file path=ppt/tags/tag180.xml><?xml version="1.0" encoding="utf-8"?>
<p:tagLst xmlns:p="http://schemas.openxmlformats.org/presentationml/2006/main">
  <p:tag name="AS_UNIQUEID" val="3513"/>
</p:tagLst>
</file>

<file path=ppt/tags/tag181.xml><?xml version="1.0" encoding="utf-8"?>
<p:tagLst xmlns:p="http://schemas.openxmlformats.org/presentationml/2006/main">
  <p:tag name="AS_UNIQUEID" val="3514"/>
</p:tagLst>
</file>

<file path=ppt/tags/tag182.xml><?xml version="1.0" encoding="utf-8"?>
<p:tagLst xmlns:p="http://schemas.openxmlformats.org/presentationml/2006/main">
  <p:tag name="AS_UNIQUEID" val="3515"/>
</p:tagLst>
</file>

<file path=ppt/tags/tag183.xml><?xml version="1.0" encoding="utf-8"?>
<p:tagLst xmlns:p="http://schemas.openxmlformats.org/presentationml/2006/main">
  <p:tag name="AS_UNIQUEID" val="3516"/>
</p:tagLst>
</file>

<file path=ppt/tags/tag184.xml><?xml version="1.0" encoding="utf-8"?>
<p:tagLst xmlns:p="http://schemas.openxmlformats.org/presentationml/2006/main">
  <p:tag name="AS_UNIQUEID" val="3517"/>
</p:tagLst>
</file>

<file path=ppt/tags/tag185.xml><?xml version="1.0" encoding="utf-8"?>
<p:tagLst xmlns:p="http://schemas.openxmlformats.org/presentationml/2006/main">
  <p:tag name="AS_UNIQUEID" val="3518"/>
</p:tagLst>
</file>

<file path=ppt/tags/tag186.xml><?xml version="1.0" encoding="utf-8"?>
<p:tagLst xmlns:p="http://schemas.openxmlformats.org/presentationml/2006/main">
  <p:tag name="AS_UNIQUEID" val="3519"/>
</p:tagLst>
</file>

<file path=ppt/tags/tag187.xml><?xml version="1.0" encoding="utf-8"?>
<p:tagLst xmlns:p="http://schemas.openxmlformats.org/presentationml/2006/main">
  <p:tag name="AS_UNIQUEID" val="3520"/>
</p:tagLst>
</file>

<file path=ppt/tags/tag188.xml><?xml version="1.0" encoding="utf-8"?>
<p:tagLst xmlns:p="http://schemas.openxmlformats.org/presentationml/2006/main">
  <p:tag name="AS_UNIQUEID" val="3521"/>
</p:tagLst>
</file>

<file path=ppt/tags/tag189.xml><?xml version="1.0" encoding="utf-8"?>
<p:tagLst xmlns:p="http://schemas.openxmlformats.org/presentationml/2006/main">
  <p:tag name="AS_UNIQUEID" val="3522"/>
</p:tagLst>
</file>

<file path=ppt/tags/tag190.xml><?xml version="1.0" encoding="utf-8"?>
<p:tagLst xmlns:p="http://schemas.openxmlformats.org/presentationml/2006/main">
  <p:tag name="AS_UNIQUEID" val="3523"/>
</p:tagLst>
</file>

<file path=ppt/tags/tag191.xml><?xml version="1.0" encoding="utf-8"?>
<p:tagLst xmlns:p="http://schemas.openxmlformats.org/presentationml/2006/main">
  <p:tag name="AS_UNIQUEID" val="3999"/>
</p:tagLst>
</file>

<file path=ppt/tags/tag192.xml><?xml version="1.0" encoding="utf-8"?>
<p:tagLst xmlns:p="http://schemas.openxmlformats.org/presentationml/2006/main">
  <p:tag name="AS_UNIQUEID" val="3525"/>
</p:tagLst>
</file>

<file path=ppt/tags/tag193.xml><?xml version="1.0" encoding="utf-8"?>
<p:tagLst xmlns:p="http://schemas.openxmlformats.org/presentationml/2006/main">
  <p:tag name="AS_UNIQUEID" val="3526"/>
</p:tagLst>
</file>

<file path=ppt/tags/tag194.xml><?xml version="1.0" encoding="utf-8"?>
<p:tagLst xmlns:p="http://schemas.openxmlformats.org/presentationml/2006/main">
  <p:tag name="AS_UNIQUEID" val="3527"/>
</p:tagLst>
</file>

<file path=ppt/tags/tag195.xml><?xml version="1.0" encoding="utf-8"?>
<p:tagLst xmlns:p="http://schemas.openxmlformats.org/presentationml/2006/main">
  <p:tag name="AS_UNIQUEID" val="4000"/>
</p:tagLst>
</file>

<file path=ppt/tags/tag196.xml><?xml version="1.0" encoding="utf-8"?>
<p:tagLst xmlns:p="http://schemas.openxmlformats.org/presentationml/2006/main">
  <p:tag name="AS_UNIQUEID" val="3529"/>
</p:tagLst>
</file>

<file path=ppt/tags/tag197.xml><?xml version="1.0" encoding="utf-8"?>
<p:tagLst xmlns:p="http://schemas.openxmlformats.org/presentationml/2006/main">
  <p:tag name="AS_UNIQUEID" val="3530"/>
</p:tagLst>
</file>

<file path=ppt/tags/tag198.xml><?xml version="1.0" encoding="utf-8"?>
<p:tagLst xmlns:p="http://schemas.openxmlformats.org/presentationml/2006/main">
  <p:tag name="AS_UNIQUEID" val="3531"/>
</p:tagLst>
</file>

<file path=ppt/tags/tag199.xml><?xml version="1.0" encoding="utf-8"?>
<p:tagLst xmlns:p="http://schemas.openxmlformats.org/presentationml/2006/main">
  <p:tag name="AS_UNIQUEID" val="3532"/>
</p:tagLst>
</file>

<file path=ppt/tags/tag200.xml><?xml version="1.0" encoding="utf-8"?>
<p:tagLst xmlns:p="http://schemas.openxmlformats.org/presentationml/2006/main">
  <p:tag name="AS_UNIQUEID" val="3533"/>
</p:tagLst>
</file>

<file path=ppt/tags/tag201.xml><?xml version="1.0" encoding="utf-8"?>
<p:tagLst xmlns:p="http://schemas.openxmlformats.org/presentationml/2006/main">
  <p:tag name="AS_UNIQUEID" val="3534"/>
</p:tagLst>
</file>

<file path=ppt/tags/tag202.xml><?xml version="1.0" encoding="utf-8"?>
<p:tagLst xmlns:p="http://schemas.openxmlformats.org/presentationml/2006/main">
  <p:tag name="AS_UNIQUEID" val="3535"/>
</p:tagLst>
</file>

<file path=ppt/tags/tag203.xml><?xml version="1.0" encoding="utf-8"?>
<p:tagLst xmlns:p="http://schemas.openxmlformats.org/presentationml/2006/main">
  <p:tag name="AS_UNIQUEID" val="4001"/>
</p:tagLst>
</file>

<file path=ppt/tags/tag204.xml><?xml version="1.0" encoding="utf-8"?>
<p:tagLst xmlns:p="http://schemas.openxmlformats.org/presentationml/2006/main">
  <p:tag name="AS_UNIQUEID" val="3537"/>
</p:tagLst>
</file>

<file path=ppt/tags/tag205.xml><?xml version="1.0" encoding="utf-8"?>
<p:tagLst xmlns:p="http://schemas.openxmlformats.org/presentationml/2006/main">
  <p:tag name="AS_UNIQUEID" val="3538"/>
</p:tagLst>
</file>

<file path=ppt/tags/tag206.xml><?xml version="1.0" encoding="utf-8"?>
<p:tagLst xmlns:p="http://schemas.openxmlformats.org/presentationml/2006/main">
  <p:tag name="AS_UNIQUEID" val="3539"/>
</p:tagLst>
</file>

<file path=ppt/tags/tag207.xml><?xml version="1.0" encoding="utf-8"?>
<p:tagLst xmlns:p="http://schemas.openxmlformats.org/presentationml/2006/main">
  <p:tag name="AS_UNIQUEID" val="3540"/>
</p:tagLst>
</file>

<file path=ppt/tags/tag208.xml><?xml version="1.0" encoding="utf-8"?>
<p:tagLst xmlns:p="http://schemas.openxmlformats.org/presentationml/2006/main">
  <p:tag name="AS_UNIQUEID" val="3541"/>
</p:tagLst>
</file>

<file path=ppt/tags/tag209.xml><?xml version="1.0" encoding="utf-8"?>
<p:tagLst xmlns:p="http://schemas.openxmlformats.org/presentationml/2006/main">
  <p:tag name="AS_UNIQUEID" val="3542"/>
</p:tagLst>
</file>

<file path=ppt/tags/tag210.xml><?xml version="1.0" encoding="utf-8"?>
<p:tagLst xmlns:p="http://schemas.openxmlformats.org/presentationml/2006/main">
  <p:tag name="AS_UNIQUEID" val="3543"/>
</p:tagLst>
</file>

<file path=ppt/tags/tag211.xml><?xml version="1.0" encoding="utf-8"?>
<p:tagLst xmlns:p="http://schemas.openxmlformats.org/presentationml/2006/main">
  <p:tag name="AS_UNIQUEID" val="3544"/>
</p:tagLst>
</file>

<file path=ppt/tags/tag212.xml><?xml version="1.0" encoding="utf-8"?>
<p:tagLst xmlns:p="http://schemas.openxmlformats.org/presentationml/2006/main">
  <p:tag name="AS_UNIQUEID" val="3545"/>
</p:tagLst>
</file>

<file path=ppt/tags/tag213.xml><?xml version="1.0" encoding="utf-8"?>
<p:tagLst xmlns:p="http://schemas.openxmlformats.org/presentationml/2006/main">
  <p:tag name="AS_UNIQUEID" val="3546"/>
</p:tagLst>
</file>

<file path=ppt/tags/tag214.xml><?xml version="1.0" encoding="utf-8"?>
<p:tagLst xmlns:p="http://schemas.openxmlformats.org/presentationml/2006/main">
  <p:tag name="AS_UNIQUEID" val="3547"/>
</p:tagLst>
</file>

<file path=ppt/tags/tag215.xml><?xml version="1.0" encoding="utf-8"?>
<p:tagLst xmlns:p="http://schemas.openxmlformats.org/presentationml/2006/main">
  <p:tag name="AS_UNIQUEID" val="3548"/>
</p:tagLst>
</file>

<file path=ppt/tags/tag216.xml><?xml version="1.0" encoding="utf-8"?>
<p:tagLst xmlns:p="http://schemas.openxmlformats.org/presentationml/2006/main">
  <p:tag name="AS_UNIQUEID" val="3549"/>
</p:tagLst>
</file>

<file path=ppt/tags/tag217.xml><?xml version="1.0" encoding="utf-8"?>
<p:tagLst xmlns:p="http://schemas.openxmlformats.org/presentationml/2006/main">
  <p:tag name="AS_UNIQUEID" val="3550"/>
</p:tagLst>
</file>

<file path=ppt/tags/tag218.xml><?xml version="1.0" encoding="utf-8"?>
<p:tagLst xmlns:p="http://schemas.openxmlformats.org/presentationml/2006/main">
  <p:tag name="AS_UNIQUEID" val="4002"/>
</p:tagLst>
</file>

<file path=ppt/tags/tag219.xml><?xml version="1.0" encoding="utf-8"?>
<p:tagLst xmlns:p="http://schemas.openxmlformats.org/presentationml/2006/main">
  <p:tag name="AS_UNIQUEID" val="3552"/>
</p:tagLst>
</file>

<file path=ppt/tags/tag220.xml><?xml version="1.0" encoding="utf-8"?>
<p:tagLst xmlns:p="http://schemas.openxmlformats.org/presentationml/2006/main">
  <p:tag name="AS_UNIQUEID" val="3553"/>
</p:tagLst>
</file>

<file path=ppt/tags/tag221.xml><?xml version="1.0" encoding="utf-8"?>
<p:tagLst xmlns:p="http://schemas.openxmlformats.org/presentationml/2006/main">
  <p:tag name="AS_UNIQUEID" val="3554"/>
</p:tagLst>
</file>

<file path=ppt/tags/tag222.xml><?xml version="1.0" encoding="utf-8"?>
<p:tagLst xmlns:p="http://schemas.openxmlformats.org/presentationml/2006/main">
  <p:tag name="AS_UNIQUEID" val="3555"/>
</p:tagLst>
</file>

<file path=ppt/tags/tag223.xml><?xml version="1.0" encoding="utf-8"?>
<p:tagLst xmlns:p="http://schemas.openxmlformats.org/presentationml/2006/main">
  <p:tag name="AS_UNIQUEID" val="4003"/>
</p:tagLst>
</file>

<file path=ppt/tags/tag224.xml><?xml version="1.0" encoding="utf-8"?>
<p:tagLst xmlns:p="http://schemas.openxmlformats.org/presentationml/2006/main">
  <p:tag name="AS_UNIQUEID" val="3557"/>
</p:tagLst>
</file>

<file path=ppt/tags/tag225.xml><?xml version="1.0" encoding="utf-8"?>
<p:tagLst xmlns:p="http://schemas.openxmlformats.org/presentationml/2006/main">
  <p:tag name="AS_UNIQUEID" val="3558"/>
</p:tagLst>
</file>

<file path=ppt/tags/tag226.xml><?xml version="1.0" encoding="utf-8"?>
<p:tagLst xmlns:p="http://schemas.openxmlformats.org/presentationml/2006/main">
  <p:tag name="AS_UNIQUEID" val="4004"/>
</p:tagLst>
</file>

<file path=ppt/tags/tag227.xml><?xml version="1.0" encoding="utf-8"?>
<p:tagLst xmlns:p="http://schemas.openxmlformats.org/presentationml/2006/main">
  <p:tag name="AS_UNIQUEID" val="99"/>
</p:tagLst>
</file>

<file path=ppt/tags/tag228.xml><?xml version="1.0" encoding="utf-8"?>
<p:tagLst xmlns:p="http://schemas.openxmlformats.org/presentationml/2006/main">
  <p:tag name="AS_UNIQUEID" val="100"/>
</p:tagLst>
</file>

<file path=ppt/tags/tag229.xml><?xml version="1.0" encoding="utf-8"?>
<p:tagLst xmlns:p="http://schemas.openxmlformats.org/presentationml/2006/main">
  <p:tag name="AS_UNIQUEID" val="101"/>
</p:tagLst>
</file>

<file path=ppt/tags/tag230.xml><?xml version="1.0" encoding="utf-8"?>
<p:tagLst xmlns:p="http://schemas.openxmlformats.org/presentationml/2006/main">
  <p:tag name="AS_UNIQUEID" val="4005"/>
</p:tagLst>
</file>

<file path=ppt/tags/tag231.xml><?xml version="1.0" encoding="utf-8"?>
<p:tagLst xmlns:p="http://schemas.openxmlformats.org/presentationml/2006/main">
  <p:tag name="AS_UNIQUEID" val="104"/>
</p:tagLst>
</file>

<file path=ppt/tags/tag232.xml><?xml version="1.0" encoding="utf-8"?>
<p:tagLst xmlns:p="http://schemas.openxmlformats.org/presentationml/2006/main">
  <p:tag name="AS_UNIQUEID" val="3576"/>
</p:tagLst>
</file>

<file path=ppt/tags/tag233.xml><?xml version="1.0" encoding="utf-8"?>
<p:tagLst xmlns:p="http://schemas.openxmlformats.org/presentationml/2006/main">
  <p:tag name="AS_UNIQUEID" val="3577"/>
</p:tagLst>
</file>

<file path=ppt/tags/tag234.xml><?xml version="1.0" encoding="utf-8"?>
<p:tagLst xmlns:p="http://schemas.openxmlformats.org/presentationml/2006/main">
  <p:tag name="AS_UNIQUEID" val="3578"/>
</p:tagLst>
</file>

<file path=ppt/tags/tag235.xml><?xml version="1.0" encoding="utf-8"?>
<p:tagLst xmlns:p="http://schemas.openxmlformats.org/presentationml/2006/main">
  <p:tag name="AS_UNIQUEID" val="3579"/>
</p:tagLst>
</file>

<file path=ppt/tags/tag236.xml><?xml version="1.0" encoding="utf-8"?>
<p:tagLst xmlns:p="http://schemas.openxmlformats.org/presentationml/2006/main">
  <p:tag name="AS_UNIQUEID" val="3580"/>
</p:tagLst>
</file>

<file path=ppt/tags/tag237.xml><?xml version="1.0" encoding="utf-8"?>
<p:tagLst xmlns:p="http://schemas.openxmlformats.org/presentationml/2006/main">
  <p:tag name="AS_UNIQUEID" val="3581"/>
</p:tagLst>
</file>

<file path=ppt/tags/tag238.xml><?xml version="1.0" encoding="utf-8"?>
<p:tagLst xmlns:p="http://schemas.openxmlformats.org/presentationml/2006/main">
  <p:tag name="AS_UNIQUEID" val="3582"/>
</p:tagLst>
</file>

<file path=ppt/tags/tag239.xml><?xml version="1.0" encoding="utf-8"?>
<p:tagLst xmlns:p="http://schemas.openxmlformats.org/presentationml/2006/main">
  <p:tag name="TIMING" val="|11.5|11|0.7|0.7|0.8|0.8|0.9|0.8|0.9|0.9|1|15.7|11.5|4.9|1.3|4|0.8|0.7|0.6|0.4|0.7"/>
</p:tagLst>
</file>

<file path=ppt/tags/tag240.xml><?xml version="1.0" encoding="utf-8"?>
<p:tagLst xmlns:p="http://schemas.openxmlformats.org/presentationml/2006/main">
  <p:tag name="AS_UNIQUEID" val="4006"/>
</p:tagLst>
</file>

<file path=ppt/tags/tag241.xml><?xml version="1.0" encoding="utf-8"?>
<p:tagLst xmlns:p="http://schemas.openxmlformats.org/presentationml/2006/main">
  <p:tag name="AS_UNIQUEID" val="3584"/>
</p:tagLst>
</file>

<file path=ppt/tags/tag242.xml><?xml version="1.0" encoding="utf-8"?>
<p:tagLst xmlns:p="http://schemas.openxmlformats.org/presentationml/2006/main">
  <p:tag name="AS_UNIQUEID" val="3585"/>
</p:tagLst>
</file>

<file path=ppt/tags/tag243.xml><?xml version="1.0" encoding="utf-8"?>
<p:tagLst xmlns:p="http://schemas.openxmlformats.org/presentationml/2006/main">
  <p:tag name="AS_UNIQUEID" val="3586"/>
</p:tagLst>
</file>

<file path=ppt/tags/tag244.xml><?xml version="1.0" encoding="utf-8"?>
<p:tagLst xmlns:p="http://schemas.openxmlformats.org/presentationml/2006/main">
  <p:tag name="AS_UNIQUEID" val="3587"/>
</p:tagLst>
</file>

<file path=ppt/tags/tag245.xml><?xml version="1.0" encoding="utf-8"?>
<p:tagLst xmlns:p="http://schemas.openxmlformats.org/presentationml/2006/main">
  <p:tag name="AS_UNIQUEID" val="66"/>
</p:tagLst>
</file>

<file path=ppt/tags/tag246.xml><?xml version="1.0" encoding="utf-8"?>
<p:tagLst xmlns:p="http://schemas.openxmlformats.org/presentationml/2006/main">
  <p:tag name="AS_UNIQUEID" val="4007"/>
</p:tagLst>
</file>

<file path=ppt/tags/tag247.xml><?xml version="1.0" encoding="utf-8"?>
<p:tagLst xmlns:p="http://schemas.openxmlformats.org/presentationml/2006/main">
  <p:tag name="AS_UNIQUEID" val="3589"/>
</p:tagLst>
</file>

<file path=ppt/tags/tag248.xml><?xml version="1.0" encoding="utf-8"?>
<p:tagLst xmlns:p="http://schemas.openxmlformats.org/presentationml/2006/main">
  <p:tag name="AS_UNIQUEID" val="3590"/>
</p:tagLst>
</file>

<file path=ppt/tags/tag249.xml><?xml version="1.0" encoding="utf-8"?>
<p:tagLst xmlns:p="http://schemas.openxmlformats.org/presentationml/2006/main">
  <p:tag name="AS_UNIQUEID" val="3591"/>
</p:tagLst>
</file>

<file path=ppt/tags/tag250.xml><?xml version="1.0" encoding="utf-8"?>
<p:tagLst xmlns:p="http://schemas.openxmlformats.org/presentationml/2006/main">
  <p:tag name="AS_UNIQUEID" val="3592"/>
</p:tagLst>
</file>

<file path=ppt/tags/tag251.xml><?xml version="1.0" encoding="utf-8"?>
<p:tagLst xmlns:p="http://schemas.openxmlformats.org/presentationml/2006/main">
  <p:tag name="AS_UNIQUEID" val="3593"/>
</p:tagLst>
</file>

<file path=ppt/tags/tag252.xml><?xml version="1.0" encoding="utf-8"?>
<p:tagLst xmlns:p="http://schemas.openxmlformats.org/presentationml/2006/main">
  <p:tag name="AS_UNIQUEID" val="3594"/>
</p:tagLst>
</file>

<file path=ppt/tags/tag253.xml><?xml version="1.0" encoding="utf-8"?>
<p:tagLst xmlns:p="http://schemas.openxmlformats.org/presentationml/2006/main">
  <p:tag name="AS_UNIQUEID" val="3595"/>
</p:tagLst>
</file>

<file path=ppt/tags/tag254.xml><?xml version="1.0" encoding="utf-8"?>
<p:tagLst xmlns:p="http://schemas.openxmlformats.org/presentationml/2006/main">
  <p:tag name="AS_UNIQUEID" val="3596"/>
</p:tagLst>
</file>

<file path=ppt/tags/tag255.xml><?xml version="1.0" encoding="utf-8"?>
<p:tagLst xmlns:p="http://schemas.openxmlformats.org/presentationml/2006/main">
  <p:tag name="AS_UNIQUEID" val="3597"/>
</p:tagLst>
</file>

<file path=ppt/tags/tag256.xml><?xml version="1.0" encoding="utf-8"?>
<p:tagLst xmlns:p="http://schemas.openxmlformats.org/presentationml/2006/main">
  <p:tag name="AS_UNIQUEID" val="3598"/>
</p:tagLst>
</file>

<file path=ppt/tags/tag257.xml><?xml version="1.0" encoding="utf-8"?>
<p:tagLst xmlns:p="http://schemas.openxmlformats.org/presentationml/2006/main">
  <p:tag name="AS_UNIQUEID" val="3599"/>
</p:tagLst>
</file>

<file path=ppt/tags/tag258.xml><?xml version="1.0" encoding="utf-8"?>
<p:tagLst xmlns:p="http://schemas.openxmlformats.org/presentationml/2006/main">
  <p:tag name="AS_UNIQUEID" val="3600"/>
</p:tagLst>
</file>

<file path=ppt/tags/tag259.xml><?xml version="1.0" encoding="utf-8"?>
<p:tagLst xmlns:p="http://schemas.openxmlformats.org/presentationml/2006/main">
  <p:tag name="AS_UNIQUEID" val="3601"/>
</p:tagLst>
</file>

<file path=ppt/tags/tag260.xml><?xml version="1.0" encoding="utf-8"?>
<p:tagLst xmlns:p="http://schemas.openxmlformats.org/presentationml/2006/main">
  <p:tag name="AS_UNIQUEID" val="3602"/>
</p:tagLst>
</file>

<file path=ppt/tags/tag261.xml><?xml version="1.0" encoding="utf-8"?>
<p:tagLst xmlns:p="http://schemas.openxmlformats.org/presentationml/2006/main">
  <p:tag name="AS_UNIQUEID" val="3603"/>
</p:tagLst>
</file>

<file path=ppt/tags/tag262.xml><?xml version="1.0" encoding="utf-8"?>
<p:tagLst xmlns:p="http://schemas.openxmlformats.org/presentationml/2006/main">
  <p:tag name="AS_UNIQUEID" val="3604"/>
</p:tagLst>
</file>

<file path=ppt/tags/tag263.xml><?xml version="1.0" encoding="utf-8"?>
<p:tagLst xmlns:p="http://schemas.openxmlformats.org/presentationml/2006/main">
  <p:tag name="AS_UNIQUEID" val="3605"/>
</p:tagLst>
</file>

<file path=ppt/tags/tag264.xml><?xml version="1.0" encoding="utf-8"?>
<p:tagLst xmlns:p="http://schemas.openxmlformats.org/presentationml/2006/main">
  <p:tag name="AS_UNIQUEID" val="3606"/>
</p:tagLst>
</file>

<file path=ppt/tags/tag265.xml><?xml version="1.0" encoding="utf-8"?>
<p:tagLst xmlns:p="http://schemas.openxmlformats.org/presentationml/2006/main">
  <p:tag name="AS_UNIQUEID" val="3607"/>
</p:tagLst>
</file>

<file path=ppt/tags/tag266.xml><?xml version="1.0" encoding="utf-8"?>
<p:tagLst xmlns:p="http://schemas.openxmlformats.org/presentationml/2006/main">
  <p:tag name="AS_UNIQUEID" val="3608"/>
</p:tagLst>
</file>

<file path=ppt/tags/tag267.xml><?xml version="1.0" encoding="utf-8"?>
<p:tagLst xmlns:p="http://schemas.openxmlformats.org/presentationml/2006/main">
  <p:tag name="AS_UNIQUEID" val="3609"/>
</p:tagLst>
</file>

<file path=ppt/tags/tag268.xml><?xml version="1.0" encoding="utf-8"?>
<p:tagLst xmlns:p="http://schemas.openxmlformats.org/presentationml/2006/main">
  <p:tag name="AS_UNIQUEID" val="3610"/>
</p:tagLst>
</file>

<file path=ppt/tags/tag269.xml><?xml version="1.0" encoding="utf-8"?>
<p:tagLst xmlns:p="http://schemas.openxmlformats.org/presentationml/2006/main">
  <p:tag name="AS_UNIQUEID" val="3611"/>
</p:tagLst>
</file>

<file path=ppt/tags/tag270.xml><?xml version="1.0" encoding="utf-8"?>
<p:tagLst xmlns:p="http://schemas.openxmlformats.org/presentationml/2006/main">
  <p:tag name="AS_UNIQUEID" val="3612"/>
</p:tagLst>
</file>

<file path=ppt/tags/tag271.xml><?xml version="1.0" encoding="utf-8"?>
<p:tagLst xmlns:p="http://schemas.openxmlformats.org/presentationml/2006/main">
  <p:tag name="AS_UNIQUEID" val="3613"/>
</p:tagLst>
</file>

<file path=ppt/tags/tag272.xml><?xml version="1.0" encoding="utf-8"?>
<p:tagLst xmlns:p="http://schemas.openxmlformats.org/presentationml/2006/main">
  <p:tag name="AS_UNIQUEID" val="3614"/>
</p:tagLst>
</file>

<file path=ppt/tags/tag273.xml><?xml version="1.0" encoding="utf-8"?>
<p:tagLst xmlns:p="http://schemas.openxmlformats.org/presentationml/2006/main">
  <p:tag name="AS_UNIQUEID" val="3615"/>
</p:tagLst>
</file>

<file path=ppt/tags/tag274.xml><?xml version="1.0" encoding="utf-8"?>
<p:tagLst xmlns:p="http://schemas.openxmlformats.org/presentationml/2006/main">
  <p:tag name="AS_UNIQUEID" val="3616"/>
</p:tagLst>
</file>

<file path=ppt/tags/tag275.xml><?xml version="1.0" encoding="utf-8"?>
<p:tagLst xmlns:p="http://schemas.openxmlformats.org/presentationml/2006/main">
  <p:tag name="AS_UNIQUEID" val="3617"/>
</p:tagLst>
</file>

<file path=ppt/tags/tag276.xml><?xml version="1.0" encoding="utf-8"?>
<p:tagLst xmlns:p="http://schemas.openxmlformats.org/presentationml/2006/main">
  <p:tag name="AS_UNIQUEID" val="3618"/>
</p:tagLst>
</file>

<file path=ppt/tags/tag277.xml><?xml version="1.0" encoding="utf-8"?>
<p:tagLst xmlns:p="http://schemas.openxmlformats.org/presentationml/2006/main">
  <p:tag name="AS_UNIQUEID" val="4008"/>
</p:tagLst>
</file>

<file path=ppt/tags/tag278.xml><?xml version="1.0" encoding="utf-8"?>
<p:tagLst xmlns:p="http://schemas.openxmlformats.org/presentationml/2006/main">
  <p:tag name="AS_UNIQUEID" val="3620"/>
</p:tagLst>
</file>

<file path=ppt/tags/tag279.xml><?xml version="1.0" encoding="utf-8"?>
<p:tagLst xmlns:p="http://schemas.openxmlformats.org/presentationml/2006/main">
  <p:tag name="AS_UNIQUEID" val="3621"/>
</p:tagLst>
</file>

<file path=ppt/tags/tag280.xml><?xml version="1.0" encoding="utf-8"?>
<p:tagLst xmlns:p="http://schemas.openxmlformats.org/presentationml/2006/main">
  <p:tag name="AS_UNIQUEID" val="3622"/>
</p:tagLst>
</file>

<file path=ppt/tags/tag281.xml><?xml version="1.0" encoding="utf-8"?>
<p:tagLst xmlns:p="http://schemas.openxmlformats.org/presentationml/2006/main">
  <p:tag name="AS_UNIQUEID" val="3623"/>
</p:tagLst>
</file>

<file path=ppt/tags/tag282.xml><?xml version="1.0" encoding="utf-8"?>
<p:tagLst xmlns:p="http://schemas.openxmlformats.org/presentationml/2006/main">
  <p:tag name="AS_UNIQUEID" val="66"/>
</p:tagLst>
</file>

<file path=ppt/tags/tag283.xml><?xml version="1.0" encoding="utf-8"?>
<p:tagLst xmlns:p="http://schemas.openxmlformats.org/presentationml/2006/main">
  <p:tag name="AS_UNIQUEID" val="4009"/>
</p:tagLst>
</file>

<file path=ppt/tags/tag284.xml><?xml version="1.0" encoding="utf-8"?>
<p:tagLst xmlns:p="http://schemas.openxmlformats.org/presentationml/2006/main">
  <p:tag name="AS_UNIQUEID" val="3625"/>
</p:tagLst>
</file>

<file path=ppt/tags/tag285.xml><?xml version="1.0" encoding="utf-8"?>
<p:tagLst xmlns:p="http://schemas.openxmlformats.org/presentationml/2006/main">
  <p:tag name="AS_UNIQUEID" val="3626"/>
</p:tagLst>
</file>

<file path=ppt/tags/tag286.xml><?xml version="1.0" encoding="utf-8"?>
<p:tagLst xmlns:p="http://schemas.openxmlformats.org/presentationml/2006/main">
  <p:tag name="AS_UNIQUEID" val="3627"/>
</p:tagLst>
</file>

<file path=ppt/tags/tag287.xml><?xml version="1.0" encoding="utf-8"?>
<p:tagLst xmlns:p="http://schemas.openxmlformats.org/presentationml/2006/main">
  <p:tag name="AS_UNIQUEID" val="3628"/>
</p:tagLst>
</file>

<file path=ppt/tags/tag288.xml><?xml version="1.0" encoding="utf-8"?>
<p:tagLst xmlns:p="http://schemas.openxmlformats.org/presentationml/2006/main">
  <p:tag name="AS_UNIQUEID" val="3629"/>
</p:tagLst>
</file>

<file path=ppt/tags/tag289.xml><?xml version="1.0" encoding="utf-8"?>
<p:tagLst xmlns:p="http://schemas.openxmlformats.org/presentationml/2006/main">
  <p:tag name="AS_UNIQUEID" val="3630"/>
</p:tagLst>
</file>

<file path=ppt/tags/tag290.xml><?xml version="1.0" encoding="utf-8"?>
<p:tagLst xmlns:p="http://schemas.openxmlformats.org/presentationml/2006/main">
  <p:tag name="AS_UNIQUEID" val="3631"/>
</p:tagLst>
</file>

<file path=ppt/tags/tag291.xml><?xml version="1.0" encoding="utf-8"?>
<p:tagLst xmlns:p="http://schemas.openxmlformats.org/presentationml/2006/main">
  <p:tag name="AS_UNIQUEID" val="3632"/>
</p:tagLst>
</file>

<file path=ppt/tags/tag292.xml><?xml version="1.0" encoding="utf-8"?>
<p:tagLst xmlns:p="http://schemas.openxmlformats.org/presentationml/2006/main">
  <p:tag name="AS_UNIQUEID" val="3633"/>
</p:tagLst>
</file>

<file path=ppt/tags/tag293.xml><?xml version="1.0" encoding="utf-8"?>
<p:tagLst xmlns:p="http://schemas.openxmlformats.org/presentationml/2006/main">
  <p:tag name="AS_UNIQUEID" val="3634"/>
</p:tagLst>
</file>

<file path=ppt/tags/tag294.xml><?xml version="1.0" encoding="utf-8"?>
<p:tagLst xmlns:p="http://schemas.openxmlformats.org/presentationml/2006/main">
  <p:tag name="AS_UNIQUEID" val="3635"/>
</p:tagLst>
</file>

<file path=ppt/tags/tag295.xml><?xml version="1.0" encoding="utf-8"?>
<p:tagLst xmlns:p="http://schemas.openxmlformats.org/presentationml/2006/main">
  <p:tag name="AS_UNIQUEID" val="3636"/>
</p:tagLst>
</file>

<file path=ppt/tags/tag296.xml><?xml version="1.0" encoding="utf-8"?>
<p:tagLst xmlns:p="http://schemas.openxmlformats.org/presentationml/2006/main">
  <p:tag name="AS_UNIQUEID" val="3637"/>
</p:tagLst>
</file>

<file path=ppt/tags/tag297.xml><?xml version="1.0" encoding="utf-8"?>
<p:tagLst xmlns:p="http://schemas.openxmlformats.org/presentationml/2006/main">
  <p:tag name="AS_UNIQUEID" val="3638"/>
</p:tagLst>
</file>

<file path=ppt/tags/tag298.xml><?xml version="1.0" encoding="utf-8"?>
<p:tagLst xmlns:p="http://schemas.openxmlformats.org/presentationml/2006/main">
  <p:tag name="AS_UNIQUEID" val="4010"/>
</p:tagLst>
</file>

<file path=ppt/tags/tag299.xml><?xml version="1.0" encoding="utf-8"?>
<p:tagLst xmlns:p="http://schemas.openxmlformats.org/presentationml/2006/main">
  <p:tag name="AS_UNIQUEID" val="4011"/>
</p:tagLst>
</file>

<file path=ppt/tags/tag300.xml><?xml version="1.0" encoding="utf-8"?>
<p:tagLst xmlns:p="http://schemas.openxmlformats.org/presentationml/2006/main">
  <p:tag name="AS_UNIQUEID" val="4012"/>
</p:tagLst>
</file>

<file path=ppt/tags/tag301.xml><?xml version="1.0" encoding="utf-8"?>
<p:tagLst xmlns:p="http://schemas.openxmlformats.org/presentationml/2006/main">
  <p:tag name="AS_UNIQUEID" val="4013"/>
</p:tagLst>
</file>

<file path=ppt/tags/tag302.xml><?xml version="1.0" encoding="utf-8"?>
<p:tagLst xmlns:p="http://schemas.openxmlformats.org/presentationml/2006/main">
  <p:tag name="AS_UNIQUEID" val="4014"/>
</p:tagLst>
</file>

<file path=ppt/tags/tag303.xml><?xml version="1.0" encoding="utf-8"?>
<p:tagLst xmlns:p="http://schemas.openxmlformats.org/presentationml/2006/main">
  <p:tag name="AS_UNIQUEID" val="4015"/>
</p:tagLst>
</file>

<file path=ppt/tags/tag304.xml><?xml version="1.0" encoding="utf-8"?>
<p:tagLst xmlns:p="http://schemas.openxmlformats.org/presentationml/2006/main">
  <p:tag name="AS_UNIQUEID" val="4016"/>
</p:tagLst>
</file>

<file path=ppt/tags/tag305.xml><?xml version="1.0" encoding="utf-8"?>
<p:tagLst xmlns:p="http://schemas.openxmlformats.org/presentationml/2006/main">
  <p:tag name="AS_UNIQUEID" val="4017"/>
</p:tagLst>
</file>

<file path=ppt/tags/tag306.xml><?xml version="1.0" encoding="utf-8"?>
<p:tagLst xmlns:p="http://schemas.openxmlformats.org/presentationml/2006/main">
  <p:tag name="AS_UNIQUEID" val="4018"/>
</p:tagLst>
</file>

<file path=ppt/tags/tag307.xml><?xml version="1.0" encoding="utf-8"?>
<p:tagLst xmlns:p="http://schemas.openxmlformats.org/presentationml/2006/main">
  <p:tag name="AS_UNIQUEID" val="4019"/>
</p:tagLst>
</file>

<file path=ppt/tags/tag308.xml><?xml version="1.0" encoding="utf-8"?>
<p:tagLst xmlns:p="http://schemas.openxmlformats.org/presentationml/2006/main">
  <p:tag name="AS_UNIQUEID" val="4020"/>
</p:tagLst>
</file>

<file path=ppt/tags/tag309.xml><?xml version="1.0" encoding="utf-8"?>
<p:tagLst xmlns:p="http://schemas.openxmlformats.org/presentationml/2006/main">
  <p:tag name="AS_UNIQUEID" val="4021"/>
</p:tagLst>
</file>

<file path=ppt/tags/tag310.xml><?xml version="1.0" encoding="utf-8"?>
<p:tagLst xmlns:p="http://schemas.openxmlformats.org/presentationml/2006/main">
  <p:tag name="AS_UNIQUEID" val="4022"/>
</p:tagLst>
</file>

<file path=ppt/tags/tag311.xml><?xml version="1.0" encoding="utf-8"?>
<p:tagLst xmlns:p="http://schemas.openxmlformats.org/presentationml/2006/main">
  <p:tag name="AS_UNIQUEID" val="4023"/>
</p:tagLst>
</file>

<file path=ppt/tags/tag312.xml><?xml version="1.0" encoding="utf-8"?>
<p:tagLst xmlns:p="http://schemas.openxmlformats.org/presentationml/2006/main">
  <p:tag name="AS_UNIQUEID" val="4024"/>
</p:tagLst>
</file>

<file path=ppt/tags/tag313.xml><?xml version="1.0" encoding="utf-8"?>
<p:tagLst xmlns:p="http://schemas.openxmlformats.org/presentationml/2006/main">
  <p:tag name="AS_UNIQUEID" val="4025"/>
</p:tagLst>
</file>

<file path=ppt/tags/tag314.xml><?xml version="1.0" encoding="utf-8"?>
<p:tagLst xmlns:p="http://schemas.openxmlformats.org/presentationml/2006/main">
  <p:tag name="AS_UNIQUEID" val="4026"/>
</p:tagLst>
</file>

<file path=ppt/tags/tag315.xml><?xml version="1.0" encoding="utf-8"?>
<p:tagLst xmlns:p="http://schemas.openxmlformats.org/presentationml/2006/main">
  <p:tag name="AS_UNIQUEID" val="4027"/>
</p:tagLst>
</file>

<file path=ppt/tags/tag316.xml><?xml version="1.0" encoding="utf-8"?>
<p:tagLst xmlns:p="http://schemas.openxmlformats.org/presentationml/2006/main">
  <p:tag name="AS_UNIQUEID" val="4028"/>
</p:tagLst>
</file>

<file path=ppt/tags/tag317.xml><?xml version="1.0" encoding="utf-8"?>
<p:tagLst xmlns:p="http://schemas.openxmlformats.org/presentationml/2006/main">
  <p:tag name="AS_UNIQUEID" val="4029"/>
</p:tagLst>
</file>

<file path=ppt/tags/tag318.xml><?xml version="1.0" encoding="utf-8"?>
<p:tagLst xmlns:p="http://schemas.openxmlformats.org/presentationml/2006/main">
  <p:tag name="AS_UNIQUEID" val="4030"/>
</p:tagLst>
</file>

<file path=ppt/tags/tag319.xml><?xml version="1.0" encoding="utf-8"?>
<p:tagLst xmlns:p="http://schemas.openxmlformats.org/presentationml/2006/main">
  <p:tag name="AS_UNIQUEID" val="4031"/>
</p:tagLst>
</file>

<file path=ppt/tags/tag320.xml><?xml version="1.0" encoding="utf-8"?>
<p:tagLst xmlns:p="http://schemas.openxmlformats.org/presentationml/2006/main">
  <p:tag name="AS_UNIQUEID" val="4032"/>
</p:tagLst>
</file>

<file path=ppt/tags/tag321.xml><?xml version="1.0" encoding="utf-8"?>
<p:tagLst xmlns:p="http://schemas.openxmlformats.org/presentationml/2006/main">
  <p:tag name="AS_UNIQUEID" val="4033"/>
</p:tagLst>
</file>

<file path=ppt/tags/tag322.xml><?xml version="1.0" encoding="utf-8"?>
<p:tagLst xmlns:p="http://schemas.openxmlformats.org/presentationml/2006/main">
  <p:tag name="AS_UNIQUEID" val="4034"/>
</p:tagLst>
</file>

<file path=ppt/tags/tag323.xml><?xml version="1.0" encoding="utf-8"?>
<p:tagLst xmlns:p="http://schemas.openxmlformats.org/presentationml/2006/main">
  <p:tag name="AS_UNIQUEID" val="4035"/>
</p:tagLst>
</file>

<file path=ppt/tags/tag324.xml><?xml version="1.0" encoding="utf-8"?>
<p:tagLst xmlns:p="http://schemas.openxmlformats.org/presentationml/2006/main">
  <p:tag name="AS_UNIQUEID" val="4036"/>
</p:tagLst>
</file>

<file path=ppt/tags/tag325.xml><?xml version="1.0" encoding="utf-8"?>
<p:tagLst xmlns:p="http://schemas.openxmlformats.org/presentationml/2006/main">
  <p:tag name="AS_UNIQUEID" val="4037"/>
</p:tagLst>
</file>

<file path=ppt/tags/tag326.xml><?xml version="1.0" encoding="utf-8"?>
<p:tagLst xmlns:p="http://schemas.openxmlformats.org/presentationml/2006/main">
  <p:tag name="AS_UNIQUEID" val="4038"/>
</p:tagLst>
</file>

<file path=ppt/tags/tag327.xml><?xml version="1.0" encoding="utf-8"?>
<p:tagLst xmlns:p="http://schemas.openxmlformats.org/presentationml/2006/main">
  <p:tag name="AS_UNIQUEID" val="4039"/>
</p:tagLst>
</file>

<file path=ppt/tags/tag328.xml><?xml version="1.0" encoding="utf-8"?>
<p:tagLst xmlns:p="http://schemas.openxmlformats.org/presentationml/2006/main">
  <p:tag name="AS_UNIQUEID" val="4040"/>
</p:tagLst>
</file>

<file path=ppt/tags/tag329.xml><?xml version="1.0" encoding="utf-8"?>
<p:tagLst xmlns:p="http://schemas.openxmlformats.org/presentationml/2006/main">
  <p:tag name="AS_UNIQUEID" val="4041"/>
</p:tagLst>
</file>

<file path=ppt/tags/tag330.xml><?xml version="1.0" encoding="utf-8"?>
<p:tagLst xmlns:p="http://schemas.openxmlformats.org/presentationml/2006/main">
  <p:tag name="AS_UNIQUEID" val="4042"/>
</p:tagLst>
</file>

<file path=ppt/tags/tag331.xml><?xml version="1.0" encoding="utf-8"?>
<p:tagLst xmlns:p="http://schemas.openxmlformats.org/presentationml/2006/main">
  <p:tag name="AS_UNIQUEID" val="4043"/>
</p:tagLst>
</file>

<file path=ppt/tags/tag332.xml><?xml version="1.0" encoding="utf-8"?>
<p:tagLst xmlns:p="http://schemas.openxmlformats.org/presentationml/2006/main">
  <p:tag name="AS_UNIQUEID" val="4044"/>
</p:tagLst>
</file>

<file path=ppt/tags/tag333.xml><?xml version="1.0" encoding="utf-8"?>
<p:tagLst xmlns:p="http://schemas.openxmlformats.org/presentationml/2006/main">
  <p:tag name="AS_UNIQUEID" val="4045"/>
</p:tagLst>
</file>

<file path=ppt/tags/tag334.xml><?xml version="1.0" encoding="utf-8"?>
<p:tagLst xmlns:p="http://schemas.openxmlformats.org/presentationml/2006/main">
  <p:tag name="AS_UNIQUEID" val="4046"/>
</p:tagLst>
</file>

<file path=ppt/tags/tag335.xml><?xml version="1.0" encoding="utf-8"?>
<p:tagLst xmlns:p="http://schemas.openxmlformats.org/presentationml/2006/main">
  <p:tag name="AS_UNIQUEID" val="4047"/>
</p:tagLst>
</file>

<file path=ppt/tags/tag336.xml><?xml version="1.0" encoding="utf-8"?>
<p:tagLst xmlns:p="http://schemas.openxmlformats.org/presentationml/2006/main">
  <p:tag name="AS_UNIQUEID" val="4048"/>
</p:tagLst>
</file>

<file path=ppt/tags/tag337.xml><?xml version="1.0" encoding="utf-8"?>
<p:tagLst xmlns:p="http://schemas.openxmlformats.org/presentationml/2006/main">
  <p:tag name="AS_UNIQUEID" val="4049"/>
</p:tagLst>
</file>

<file path=ppt/tags/tag338.xml><?xml version="1.0" encoding="utf-8"?>
<p:tagLst xmlns:p="http://schemas.openxmlformats.org/presentationml/2006/main">
  <p:tag name="AS_UNIQUEID" val="4050"/>
</p:tagLst>
</file>

<file path=ppt/tags/tag339.xml><?xml version="1.0" encoding="utf-8"?>
<p:tagLst xmlns:p="http://schemas.openxmlformats.org/presentationml/2006/main">
  <p:tag name="AS_UNIQUEID" val="4051"/>
</p:tagLst>
</file>

<file path=ppt/tags/tag340.xml><?xml version="1.0" encoding="utf-8"?>
<p:tagLst xmlns:p="http://schemas.openxmlformats.org/presentationml/2006/main">
  <p:tag name="AS_UNIQUEID" val="4052"/>
</p:tagLst>
</file>

<file path=ppt/tags/tag341.xml><?xml version="1.0" encoding="utf-8"?>
<p:tagLst xmlns:p="http://schemas.openxmlformats.org/presentationml/2006/main">
  <p:tag name="AS_UNIQUEID" val="4053"/>
</p:tagLst>
</file>

<file path=ppt/tags/tag342.xml><?xml version="1.0" encoding="utf-8"?>
<p:tagLst xmlns:p="http://schemas.openxmlformats.org/presentationml/2006/main">
  <p:tag name="AS_UNIQUEID" val="4054"/>
</p:tagLst>
</file>

<file path=ppt/tags/tag343.xml><?xml version="1.0" encoding="utf-8"?>
<p:tagLst xmlns:p="http://schemas.openxmlformats.org/presentationml/2006/main">
  <p:tag name="AS_UNIQUEID" val="4055"/>
</p:tagLst>
</file>

<file path=ppt/tags/tag344.xml><?xml version="1.0" encoding="utf-8"?>
<p:tagLst xmlns:p="http://schemas.openxmlformats.org/presentationml/2006/main">
  <p:tag name="AS_UNIQUEID" val="4056"/>
</p:tagLst>
</file>

<file path=ppt/tags/tag345.xml><?xml version="1.0" encoding="utf-8"?>
<p:tagLst xmlns:p="http://schemas.openxmlformats.org/presentationml/2006/main">
  <p:tag name="AS_UNIQUEID" val="4057"/>
</p:tagLst>
</file>

<file path=ppt/tags/tag346.xml><?xml version="1.0" encoding="utf-8"?>
<p:tagLst xmlns:p="http://schemas.openxmlformats.org/presentationml/2006/main">
  <p:tag name="AS_UNIQUEID" val="4058"/>
</p:tagLst>
</file>

<file path=ppt/tags/tag347.xml><?xml version="1.0" encoding="utf-8"?>
<p:tagLst xmlns:p="http://schemas.openxmlformats.org/presentationml/2006/main">
  <p:tag name="AS_UNIQUEID" val="4059"/>
</p:tagLst>
</file>

<file path=ppt/tags/tag348.xml><?xml version="1.0" encoding="utf-8"?>
<p:tagLst xmlns:p="http://schemas.openxmlformats.org/presentationml/2006/main">
  <p:tag name="AS_UNIQUEID" val="4060"/>
</p:tagLst>
</file>

<file path=ppt/tags/tag349.xml><?xml version="1.0" encoding="utf-8"?>
<p:tagLst xmlns:p="http://schemas.openxmlformats.org/presentationml/2006/main">
  <p:tag name="AS_UNIQUEID" val="4061"/>
</p:tagLst>
</file>

<file path=ppt/tags/tag350.xml><?xml version="1.0" encoding="utf-8"?>
<p:tagLst xmlns:p="http://schemas.openxmlformats.org/presentationml/2006/main">
  <p:tag name="AS_UNIQUEID" val="4062"/>
</p:tagLst>
</file>

<file path=ppt/tags/tag351.xml><?xml version="1.0" encoding="utf-8"?>
<p:tagLst xmlns:p="http://schemas.openxmlformats.org/presentationml/2006/main">
  <p:tag name="AS_UNIQUEID" val="4063"/>
</p:tagLst>
</file>

<file path=ppt/tags/tag352.xml><?xml version="1.0" encoding="utf-8"?>
<p:tagLst xmlns:p="http://schemas.openxmlformats.org/presentationml/2006/main">
  <p:tag name="AS_UNIQUEID" val="3658"/>
</p:tagLst>
</file>

<file path=ppt/tags/tag353.xml><?xml version="1.0" encoding="utf-8"?>
<p:tagLst xmlns:p="http://schemas.openxmlformats.org/presentationml/2006/main">
  <p:tag name="AS_UNIQUEID" val="3659"/>
</p:tagLst>
</file>

<file path=ppt/tags/tag354.xml><?xml version="1.0" encoding="utf-8"?>
<p:tagLst xmlns:p="http://schemas.openxmlformats.org/presentationml/2006/main">
  <p:tag name="AS_UNIQUEID" val="3660"/>
</p:tagLst>
</file>

<file path=ppt/tags/tag355.xml><?xml version="1.0" encoding="utf-8"?>
<p:tagLst xmlns:p="http://schemas.openxmlformats.org/presentationml/2006/main">
  <p:tag name="AS_UNIQUEID" val="4064"/>
</p:tagLst>
</file>

<file path=ppt/tags/tag356.xml><?xml version="1.0" encoding="utf-8"?>
<p:tagLst xmlns:p="http://schemas.openxmlformats.org/presentationml/2006/main">
  <p:tag name="AS_UNIQUEID" val="3662"/>
</p:tagLst>
</file>

<file path=ppt/tags/tag357.xml><?xml version="1.0" encoding="utf-8"?>
<p:tagLst xmlns:p="http://schemas.openxmlformats.org/presentationml/2006/main">
  <p:tag name="AS_UNIQUEID" val="3663"/>
</p:tagLst>
</file>

<file path=ppt/tags/tag358.xml><?xml version="1.0" encoding="utf-8"?>
<p:tagLst xmlns:p="http://schemas.openxmlformats.org/presentationml/2006/main">
  <p:tag name="AS_UNIQUEID" val="3664"/>
</p:tagLst>
</file>

<file path=ppt/tags/tag359.xml><?xml version="1.0" encoding="utf-8"?>
<p:tagLst xmlns:p="http://schemas.openxmlformats.org/presentationml/2006/main">
  <p:tag name="AS_UNIQUEID" val="3665"/>
</p:tagLst>
</file>

<file path=ppt/tags/tag360.xml><?xml version="1.0" encoding="utf-8"?>
<p:tagLst xmlns:p="http://schemas.openxmlformats.org/presentationml/2006/main">
  <p:tag name="AS_UNIQUEID" val="3666"/>
</p:tagLst>
</file>

<file path=ppt/tags/tag361.xml><?xml version="1.0" encoding="utf-8"?>
<p:tagLst xmlns:p="http://schemas.openxmlformats.org/presentationml/2006/main">
  <p:tag name="AS_UNIQUEID" val="4065"/>
</p:tagLst>
</file>

<file path=ppt/tags/tag362.xml><?xml version="1.0" encoding="utf-8"?>
<p:tagLst xmlns:p="http://schemas.openxmlformats.org/presentationml/2006/main">
  <p:tag name="AS_UNIQUEID" val="3668"/>
</p:tagLst>
</file>

<file path=ppt/tags/tag363.xml><?xml version="1.0" encoding="utf-8"?>
<p:tagLst xmlns:p="http://schemas.openxmlformats.org/presentationml/2006/main">
  <p:tag name="AS_UNIQUEID" val="3669"/>
</p:tagLst>
</file>

<file path=ppt/tags/tag364.xml><?xml version="1.0" encoding="utf-8"?>
<p:tagLst xmlns:p="http://schemas.openxmlformats.org/presentationml/2006/main">
  <p:tag name="AS_UNIQUEID" val="3670"/>
</p:tagLst>
</file>

<file path=ppt/tags/tag365.xml><?xml version="1.0" encoding="utf-8"?>
<p:tagLst xmlns:p="http://schemas.openxmlformats.org/presentationml/2006/main">
  <p:tag name="AS_UNIQUEID" val="4066"/>
</p:tagLst>
</file>

<file path=ppt/tags/tag366.xml><?xml version="1.0" encoding="utf-8"?>
<p:tagLst xmlns:p="http://schemas.openxmlformats.org/presentationml/2006/main">
  <p:tag name="AS_UNIQUEID" val="3672"/>
</p:tagLst>
</file>

<file path=ppt/tags/tag367.xml><?xml version="1.0" encoding="utf-8"?>
<p:tagLst xmlns:p="http://schemas.openxmlformats.org/presentationml/2006/main">
  <p:tag name="AS_UNIQUEID" val="3673"/>
</p:tagLst>
</file>

<file path=ppt/tags/tag368.xml><?xml version="1.0" encoding="utf-8"?>
<p:tagLst xmlns:p="http://schemas.openxmlformats.org/presentationml/2006/main">
  <p:tag name="AS_UNIQUEID" val="3674"/>
</p:tagLst>
</file>

<file path=ppt/tags/tag369.xml><?xml version="1.0" encoding="utf-8"?>
<p:tagLst xmlns:p="http://schemas.openxmlformats.org/presentationml/2006/main">
  <p:tag name="AS_UNIQUEID" val="3675"/>
</p:tagLst>
</file>

<file path=ppt/tags/tag370.xml><?xml version="1.0" encoding="utf-8"?>
<p:tagLst xmlns:p="http://schemas.openxmlformats.org/presentationml/2006/main">
  <p:tag name="AS_UNIQUEID" val="3676"/>
</p:tagLst>
</file>

<file path=ppt/tags/tag371.xml><?xml version="1.0" encoding="utf-8"?>
<p:tagLst xmlns:p="http://schemas.openxmlformats.org/presentationml/2006/main">
  <p:tag name="AS_UNIQUEID" val="4067"/>
</p:tagLst>
</file>

<file path=ppt/tags/tag372.xml><?xml version="1.0" encoding="utf-8"?>
<p:tagLst xmlns:p="http://schemas.openxmlformats.org/presentationml/2006/main">
  <p:tag name="AS_UNIQUEID" val="3678"/>
</p:tagLst>
</file>

<file path=ppt/tags/tag373.xml><?xml version="1.0" encoding="utf-8"?>
<p:tagLst xmlns:p="http://schemas.openxmlformats.org/presentationml/2006/main">
  <p:tag name="AS_UNIQUEID" val="3679"/>
</p:tagLst>
</file>

<file path=ppt/tags/tag374.xml><?xml version="1.0" encoding="utf-8"?>
<p:tagLst xmlns:p="http://schemas.openxmlformats.org/presentationml/2006/main">
  <p:tag name="AS_UNIQUEID" val="3680"/>
</p:tagLst>
</file>

<file path=ppt/tags/tag375.xml><?xml version="1.0" encoding="utf-8"?>
<p:tagLst xmlns:p="http://schemas.openxmlformats.org/presentationml/2006/main">
  <p:tag name="AS_UNIQUEID" val="4068"/>
</p:tagLst>
</file>

<file path=ppt/tags/tag376.xml><?xml version="1.0" encoding="utf-8"?>
<p:tagLst xmlns:p="http://schemas.openxmlformats.org/presentationml/2006/main">
  <p:tag name="AS_UNIQUEID" val="3682"/>
</p:tagLst>
</file>

<file path=ppt/tags/tag377.xml><?xml version="1.0" encoding="utf-8"?>
<p:tagLst xmlns:p="http://schemas.openxmlformats.org/presentationml/2006/main">
  <p:tag name="AS_UNIQUEID" val="3683"/>
</p:tagLst>
</file>

<file path=ppt/tags/tag378.xml><?xml version="1.0" encoding="utf-8"?>
<p:tagLst xmlns:p="http://schemas.openxmlformats.org/presentationml/2006/main">
  <p:tag name="AS_UNIQUEID" val="3684"/>
</p:tagLst>
</file>

<file path=ppt/tags/tag379.xml><?xml version="1.0" encoding="utf-8"?>
<p:tagLst xmlns:p="http://schemas.openxmlformats.org/presentationml/2006/main">
  <p:tag name="AS_UNIQUEID" val="3685"/>
</p:tagLst>
</file>

<file path=ppt/tags/tag380.xml><?xml version="1.0" encoding="utf-8"?>
<p:tagLst xmlns:p="http://schemas.openxmlformats.org/presentationml/2006/main">
  <p:tag name="AS_UNIQUEID" val="3686"/>
</p:tagLst>
</file>

<file path=ppt/tags/tag381.xml><?xml version="1.0" encoding="utf-8"?>
<p:tagLst xmlns:p="http://schemas.openxmlformats.org/presentationml/2006/main">
  <p:tag name="AS_UNIQUEID" val="3687"/>
</p:tagLst>
</file>

<file path=ppt/tags/tag382.xml><?xml version="1.0" encoding="utf-8"?>
<p:tagLst xmlns:p="http://schemas.openxmlformats.org/presentationml/2006/main">
  <p:tag name="AS_UNIQUEID" val="3688"/>
</p:tagLst>
</file>

<file path=ppt/tags/tag383.xml><?xml version="1.0" encoding="utf-8"?>
<p:tagLst xmlns:p="http://schemas.openxmlformats.org/presentationml/2006/main">
  <p:tag name="AS_UNIQUEID" val="4069"/>
</p:tagLst>
</file>

<file path=ppt/tags/tag384.xml><?xml version="1.0" encoding="utf-8"?>
<p:tagLst xmlns:p="http://schemas.openxmlformats.org/presentationml/2006/main">
  <p:tag name="AS_UNIQUEID" val="3690"/>
</p:tagLst>
</file>

<file path=ppt/tags/tag385.xml><?xml version="1.0" encoding="utf-8"?>
<p:tagLst xmlns:p="http://schemas.openxmlformats.org/presentationml/2006/main">
  <p:tag name="AS_UNIQUEID" val="3691"/>
</p:tagLst>
</file>

<file path=ppt/tags/tag386.xml><?xml version="1.0" encoding="utf-8"?>
<p:tagLst xmlns:p="http://schemas.openxmlformats.org/presentationml/2006/main">
  <p:tag name="AS_UNIQUEID" val="3692"/>
</p:tagLst>
</file>

<file path=ppt/tags/tag387.xml><?xml version="1.0" encoding="utf-8"?>
<p:tagLst xmlns:p="http://schemas.openxmlformats.org/presentationml/2006/main">
  <p:tag name="AS_UNIQUEID" val="3693"/>
</p:tagLst>
</file>

<file path=ppt/tags/tag388.xml><?xml version="1.0" encoding="utf-8"?>
<p:tagLst xmlns:p="http://schemas.openxmlformats.org/presentationml/2006/main">
  <p:tag name="AS_UNIQUEID" val="3694"/>
</p:tagLst>
</file>

<file path=ppt/tags/tag389.xml><?xml version="1.0" encoding="utf-8"?>
<p:tagLst xmlns:p="http://schemas.openxmlformats.org/presentationml/2006/main">
  <p:tag name="AS_UNIQUEID" val="3695"/>
</p:tagLst>
</file>

<file path=ppt/tags/tag390.xml><?xml version="1.0" encoding="utf-8"?>
<p:tagLst xmlns:p="http://schemas.openxmlformats.org/presentationml/2006/main">
  <p:tag name="AS_UNIQUEID" val="3696"/>
</p:tagLst>
</file>

<file path=ppt/tags/tag391.xml><?xml version="1.0" encoding="utf-8"?>
<p:tagLst xmlns:p="http://schemas.openxmlformats.org/presentationml/2006/main">
  <p:tag name="AS_UNIQUEID" val="3697"/>
</p:tagLst>
</file>

<file path=ppt/tags/tag392.xml><?xml version="1.0" encoding="utf-8"?>
<p:tagLst xmlns:p="http://schemas.openxmlformats.org/presentationml/2006/main">
  <p:tag name="AS_UNIQUEID" val="3698"/>
</p:tagLst>
</file>

<file path=ppt/tags/tag393.xml><?xml version="1.0" encoding="utf-8"?>
<p:tagLst xmlns:p="http://schemas.openxmlformats.org/presentationml/2006/main">
  <p:tag name="AS_UNIQUEID" val="3699"/>
</p:tagLst>
</file>

<file path=ppt/tags/tag394.xml><?xml version="1.0" encoding="utf-8"?>
<p:tagLst xmlns:p="http://schemas.openxmlformats.org/presentationml/2006/main">
  <p:tag name="AS_UNIQUEID" val="3700"/>
</p:tagLst>
</file>

<file path=ppt/tags/tag395.xml><?xml version="1.0" encoding="utf-8"?>
<p:tagLst xmlns:p="http://schemas.openxmlformats.org/presentationml/2006/main">
  <p:tag name="AS_UNIQUEID" val="3701"/>
</p:tagLst>
</file>

<file path=ppt/tags/tag396.xml><?xml version="1.0" encoding="utf-8"?>
<p:tagLst xmlns:p="http://schemas.openxmlformats.org/presentationml/2006/main">
  <p:tag name="AS_UNIQUEID" val="3702"/>
</p:tagLst>
</file>

<file path=ppt/tags/tag397.xml><?xml version="1.0" encoding="utf-8"?>
<p:tagLst xmlns:p="http://schemas.openxmlformats.org/presentationml/2006/main">
  <p:tag name="AS_UNIQUEID" val="3703"/>
</p:tagLst>
</file>

<file path=ppt/tags/tag398.xml><?xml version="1.0" encoding="utf-8"?>
<p:tagLst xmlns:p="http://schemas.openxmlformats.org/presentationml/2006/main">
  <p:tag name="AS_UNIQUEID" val="3704"/>
</p:tagLst>
</file>

<file path=ppt/tags/tag399.xml><?xml version="1.0" encoding="utf-8"?>
<p:tagLst xmlns:p="http://schemas.openxmlformats.org/presentationml/2006/main">
  <p:tag name="AS_UNIQUEID" val="3705"/>
</p:tagLst>
</file>

<file path=ppt/tags/tag400.xml><?xml version="1.0" encoding="utf-8"?>
<p:tagLst xmlns:p="http://schemas.openxmlformats.org/presentationml/2006/main">
  <p:tag name="AS_UNIQUEID" val="3706"/>
</p:tagLst>
</file>

<file path=ppt/tags/tag401.xml><?xml version="1.0" encoding="utf-8"?>
<p:tagLst xmlns:p="http://schemas.openxmlformats.org/presentationml/2006/main">
  <p:tag name="AS_UNIQUEID" val="3707"/>
</p:tagLst>
</file>

<file path=ppt/tags/tag402.xml><?xml version="1.0" encoding="utf-8"?>
<p:tagLst xmlns:p="http://schemas.openxmlformats.org/presentationml/2006/main">
  <p:tag name="AS_UNIQUEID" val="3708"/>
</p:tagLst>
</file>

<file path=ppt/tags/tag403.xml><?xml version="1.0" encoding="utf-8"?>
<p:tagLst xmlns:p="http://schemas.openxmlformats.org/presentationml/2006/main">
  <p:tag name="AS_UNIQUEID" val="3709"/>
</p:tagLst>
</file>

<file path=ppt/tags/tag404.xml><?xml version="1.0" encoding="utf-8"?>
<p:tagLst xmlns:p="http://schemas.openxmlformats.org/presentationml/2006/main">
  <p:tag name="AS_UNIQUEID" val="3710"/>
</p:tagLst>
</file>

<file path=ppt/tags/tag405.xml><?xml version="1.0" encoding="utf-8"?>
<p:tagLst xmlns:p="http://schemas.openxmlformats.org/presentationml/2006/main">
  <p:tag name="AS_UNIQUEID" val="3711"/>
</p:tagLst>
</file>

<file path=ppt/tags/tag406.xml><?xml version="1.0" encoding="utf-8"?>
<p:tagLst xmlns:p="http://schemas.openxmlformats.org/presentationml/2006/main">
  <p:tag name="AS_UNIQUEID" val="4144"/>
</p:tagLst>
</file>

<file path=ppt/tags/tag407.xml><?xml version="1.0" encoding="utf-8"?>
<p:tagLst xmlns:p="http://schemas.openxmlformats.org/presentationml/2006/main">
  <p:tag name="AS_UNIQUEID" val="4070"/>
</p:tagLst>
</file>

<file path=ppt/tags/tag408.xml><?xml version="1.0" encoding="utf-8"?>
<p:tagLst xmlns:p="http://schemas.openxmlformats.org/presentationml/2006/main">
  <p:tag name="AS_UNIQUEID" val="3713"/>
</p:tagLst>
</file>

<file path=ppt/tags/tag409.xml><?xml version="1.0" encoding="utf-8"?>
<p:tagLst xmlns:p="http://schemas.openxmlformats.org/presentationml/2006/main">
  <p:tag name="AS_UNIQUEID" val="3714"/>
</p:tagLst>
</file>

<file path=ppt/tags/tag410.xml><?xml version="1.0" encoding="utf-8"?>
<p:tagLst xmlns:p="http://schemas.openxmlformats.org/presentationml/2006/main">
  <p:tag name="AS_UNIQUEID" val="4071"/>
</p:tagLst>
</file>

<file path=ppt/tags/tag411.xml><?xml version="1.0" encoding="utf-8"?>
<p:tagLst xmlns:p="http://schemas.openxmlformats.org/presentationml/2006/main">
  <p:tag name="AS_UNIQUEID" val="3716"/>
</p:tagLst>
</file>

<file path=ppt/tags/tag412.xml><?xml version="1.0" encoding="utf-8"?>
<p:tagLst xmlns:p="http://schemas.openxmlformats.org/presentationml/2006/main">
  <p:tag name="AS_UNIQUEID" val="3717"/>
</p:tagLst>
</file>

<file path=ppt/tags/tag413.xml><?xml version="1.0" encoding="utf-8"?>
<p:tagLst xmlns:p="http://schemas.openxmlformats.org/presentationml/2006/main">
  <p:tag name="AS_UNIQUEID" val="3718"/>
</p:tagLst>
</file>

<file path=ppt/tags/tag414.xml><?xml version="1.0" encoding="utf-8"?>
<p:tagLst xmlns:p="http://schemas.openxmlformats.org/presentationml/2006/main">
  <p:tag name="AS_UNIQUEID" val="3719"/>
</p:tagLst>
</file>

<file path=ppt/tags/tag415.xml><?xml version="1.0" encoding="utf-8"?>
<p:tagLst xmlns:p="http://schemas.openxmlformats.org/presentationml/2006/main">
  <p:tag name="AS_UNIQUEID" val="3720"/>
</p:tagLst>
</file>

<file path=ppt/tags/tag416.xml><?xml version="1.0" encoding="utf-8"?>
<p:tagLst xmlns:p="http://schemas.openxmlformats.org/presentationml/2006/main">
  <p:tag name="AS_UNIQUEID" val="3852"/>
</p:tagLst>
</file>

<file path=ppt/tags/tag417.xml><?xml version="1.0" encoding="utf-8"?>
<p:tagLst xmlns:p="http://schemas.openxmlformats.org/presentationml/2006/main">
  <p:tag name="AS_UNIQUEID" val="4072"/>
</p:tagLst>
</file>

<file path=ppt/tags/tag418.xml><?xml version="1.0" encoding="utf-8"?>
<p:tagLst xmlns:p="http://schemas.openxmlformats.org/presentationml/2006/main">
  <p:tag name="AS_UNIQUEID" val="3722"/>
</p:tagLst>
</file>

<file path=ppt/tags/tag419.xml><?xml version="1.0" encoding="utf-8"?>
<p:tagLst xmlns:p="http://schemas.openxmlformats.org/presentationml/2006/main">
  <p:tag name="AS_UNIQUEID" val="3723"/>
</p:tagLst>
</file>

<file path=ppt/tags/tag420.xml><?xml version="1.0" encoding="utf-8"?>
<p:tagLst xmlns:p="http://schemas.openxmlformats.org/presentationml/2006/main">
  <p:tag name="AS_UNIQUEID" val="3724"/>
</p:tagLst>
</file>

<file path=ppt/tags/tag421.xml><?xml version="1.0" encoding="utf-8"?>
<p:tagLst xmlns:p="http://schemas.openxmlformats.org/presentationml/2006/main">
  <p:tag name="AS_UNIQUEID" val="4073"/>
</p:tagLst>
</file>

<file path=ppt/tags/tag422.xml><?xml version="1.0" encoding="utf-8"?>
<p:tagLst xmlns:p="http://schemas.openxmlformats.org/presentationml/2006/main">
  <p:tag name="AS_UNIQUEID" val="3726"/>
</p:tagLst>
</file>

<file path=ppt/tags/tag423.xml><?xml version="1.0" encoding="utf-8"?>
<p:tagLst xmlns:p="http://schemas.openxmlformats.org/presentationml/2006/main">
  <p:tag name="AS_UNIQUEID" val="3727"/>
</p:tagLst>
</file>

<file path=ppt/tags/tag424.xml><?xml version="1.0" encoding="utf-8"?>
<p:tagLst xmlns:p="http://schemas.openxmlformats.org/presentationml/2006/main">
  <p:tag name="AS_UNIQUEID" val="3728"/>
</p:tagLst>
</file>

<file path=ppt/tags/tag425.xml><?xml version="1.0" encoding="utf-8"?>
<p:tagLst xmlns:p="http://schemas.openxmlformats.org/presentationml/2006/main">
  <p:tag name="AS_UNIQUEID" val="3729"/>
</p:tagLst>
</file>

<file path=ppt/tags/tag426.xml><?xml version="1.0" encoding="utf-8"?>
<p:tagLst xmlns:p="http://schemas.openxmlformats.org/presentationml/2006/main">
  <p:tag name="AS_UNIQUEID" val="3730"/>
</p:tagLst>
</file>

<file path=ppt/tags/tag427.xml><?xml version="1.0" encoding="utf-8"?>
<p:tagLst xmlns:p="http://schemas.openxmlformats.org/presentationml/2006/main">
  <p:tag name="AS_UNIQUEID" val="3731"/>
</p:tagLst>
</file>

<file path=ppt/tags/tag428.xml><?xml version="1.0" encoding="utf-8"?>
<p:tagLst xmlns:p="http://schemas.openxmlformats.org/presentationml/2006/main">
  <p:tag name="AS_UNIQUEID" val="4074"/>
</p:tagLst>
</file>

<file path=ppt/tags/tag429.xml><?xml version="1.0" encoding="utf-8"?>
<p:tagLst xmlns:p="http://schemas.openxmlformats.org/presentationml/2006/main">
  <p:tag name="AS_UNIQUEID" val="63"/>
</p:tagLst>
</file>

<file path=ppt/tags/tag430.xml><?xml version="1.0" encoding="utf-8"?>
<p:tagLst xmlns:p="http://schemas.openxmlformats.org/presentationml/2006/main">
  <p:tag name="AS_UNIQUEID" val="3733"/>
</p:tagLst>
</file>

<file path=ppt/tags/tag431.xml><?xml version="1.0" encoding="utf-8"?>
<p:tagLst xmlns:p="http://schemas.openxmlformats.org/presentationml/2006/main">
  <p:tag name="AS_UNIQUEID" val="3734"/>
</p:tagLst>
</file>

<file path=ppt/tags/tag432.xml><?xml version="1.0" encoding="utf-8"?>
<p:tagLst xmlns:p="http://schemas.openxmlformats.org/presentationml/2006/main">
  <p:tag name="AS_UNIQUEID" val="3735"/>
</p:tagLst>
</file>

<file path=ppt/tags/tag433.xml><?xml version="1.0" encoding="utf-8"?>
<p:tagLst xmlns:p="http://schemas.openxmlformats.org/presentationml/2006/main">
  <p:tag name="AS_UNIQUEID" val="3736"/>
</p:tagLst>
</file>

<file path=ppt/tags/tag434.xml><?xml version="1.0" encoding="utf-8"?>
<p:tagLst xmlns:p="http://schemas.openxmlformats.org/presentationml/2006/main">
  <p:tag name="AS_UNIQUEID" val="4075"/>
</p:tagLst>
</file>

<file path=ppt/tags/tag435.xml><?xml version="1.0" encoding="utf-8"?>
<p:tagLst xmlns:p="http://schemas.openxmlformats.org/presentationml/2006/main">
  <p:tag name="AS_UNIQUEID" val="4076"/>
</p:tagLst>
</file>

<file path=ppt/tags/tag436.xml><?xml version="1.0" encoding="utf-8"?>
<p:tagLst xmlns:p="http://schemas.openxmlformats.org/presentationml/2006/main">
  <p:tag name="AS_UNIQUEID" val="4077"/>
</p:tagLst>
</file>

<file path=ppt/tags/tag437.xml><?xml version="1.0" encoding="utf-8"?>
<p:tagLst xmlns:p="http://schemas.openxmlformats.org/presentationml/2006/main">
  <p:tag name="AS_UNIQUEID" val="4078"/>
</p:tagLst>
</file>

<file path=ppt/tags/tag438.xml><?xml version="1.0" encoding="utf-8"?>
<p:tagLst xmlns:p="http://schemas.openxmlformats.org/presentationml/2006/main">
  <p:tag name="AS_UNIQUEID" val="4079"/>
</p:tagLst>
</file>

<file path=ppt/tags/tag439.xml><?xml version="1.0" encoding="utf-8"?>
<p:tagLst xmlns:p="http://schemas.openxmlformats.org/presentationml/2006/main">
  <p:tag name="AS_UNIQUEID" val="4080"/>
</p:tagLst>
</file>

<file path=ppt/tags/tag440.xml><?xml version="1.0" encoding="utf-8"?>
<p:tagLst xmlns:p="http://schemas.openxmlformats.org/presentationml/2006/main">
  <p:tag name="AS_UNIQUEID" val="4081"/>
</p:tagLst>
</file>

<file path=ppt/tags/tag441.xml><?xml version="1.0" encoding="utf-8"?>
<p:tagLst xmlns:p="http://schemas.openxmlformats.org/presentationml/2006/main">
  <p:tag name="AS_UNIQUEID" val="4082"/>
</p:tagLst>
</file>

<file path=ppt/tags/tag442.xml><?xml version="1.0" encoding="utf-8"?>
<p:tagLst xmlns:p="http://schemas.openxmlformats.org/presentationml/2006/main">
  <p:tag name="AS_UNIQUEID" val="4083"/>
</p:tagLst>
</file>

<file path=ppt/tags/tag443.xml><?xml version="1.0" encoding="utf-8"?>
<p:tagLst xmlns:p="http://schemas.openxmlformats.org/presentationml/2006/main">
  <p:tag name="AS_UNIQUEID" val="4084"/>
</p:tagLst>
</file>

<file path=ppt/tags/tag444.xml><?xml version="1.0" encoding="utf-8"?>
<p:tagLst xmlns:p="http://schemas.openxmlformats.org/presentationml/2006/main">
  <p:tag name="AS_UNIQUEID" val="4085"/>
</p:tagLst>
</file>

<file path=ppt/tags/tag445.xml><?xml version="1.0" encoding="utf-8"?>
<p:tagLst xmlns:p="http://schemas.openxmlformats.org/presentationml/2006/main">
  <p:tag name="AS_UNIQUEID" val="4086"/>
</p:tagLst>
</file>

<file path=ppt/tags/tag446.xml><?xml version="1.0" encoding="utf-8"?>
<p:tagLst xmlns:p="http://schemas.openxmlformats.org/presentationml/2006/main">
  <p:tag name="AS_UNIQUEID" val="4087"/>
</p:tagLst>
</file>

<file path=ppt/tags/tag447.xml><?xml version="1.0" encoding="utf-8"?>
<p:tagLst xmlns:p="http://schemas.openxmlformats.org/presentationml/2006/main">
  <p:tag name="AS_UNIQUEID" val="4088"/>
</p:tagLst>
</file>

<file path=ppt/tags/tag448.xml><?xml version="1.0" encoding="utf-8"?>
<p:tagLst xmlns:p="http://schemas.openxmlformats.org/presentationml/2006/main">
  <p:tag name="AS_UNIQUEID" val="4089"/>
</p:tagLst>
</file>

<file path=ppt/tags/tag449.xml><?xml version="1.0" encoding="utf-8"?>
<p:tagLst xmlns:p="http://schemas.openxmlformats.org/presentationml/2006/main">
  <p:tag name="AS_UNIQUEID" val="4090"/>
</p:tagLst>
</file>

<file path=ppt/tags/tag450.xml><?xml version="1.0" encoding="utf-8"?>
<p:tagLst xmlns:p="http://schemas.openxmlformats.org/presentationml/2006/main">
  <p:tag name="AS_UNIQUEID" val="4091"/>
</p:tagLst>
</file>

<file path=ppt/tags/tag451.xml><?xml version="1.0" encoding="utf-8"?>
<p:tagLst xmlns:p="http://schemas.openxmlformats.org/presentationml/2006/main">
  <p:tag name="AS_UNIQUEID" val="4092"/>
</p:tagLst>
</file>

<file path=ppt/tags/tag452.xml><?xml version="1.0" encoding="utf-8"?>
<p:tagLst xmlns:p="http://schemas.openxmlformats.org/presentationml/2006/main">
  <p:tag name="AS_UNIQUEID" val="4093"/>
</p:tagLst>
</file>

<file path=ppt/tags/tag453.xml><?xml version="1.0" encoding="utf-8"?>
<p:tagLst xmlns:p="http://schemas.openxmlformats.org/presentationml/2006/main">
  <p:tag name="AS_UNIQUEID" val="4094"/>
</p:tagLst>
</file>

<file path=ppt/tags/tag454.xml><?xml version="1.0" encoding="utf-8"?>
<p:tagLst xmlns:p="http://schemas.openxmlformats.org/presentationml/2006/main">
  <p:tag name="AS_UNIQUEID" val="4095"/>
</p:tagLst>
</file>

<file path=ppt/tags/tag455.xml><?xml version="1.0" encoding="utf-8"?>
<p:tagLst xmlns:p="http://schemas.openxmlformats.org/presentationml/2006/main">
  <p:tag name="AS_UNIQUEID" val="4096"/>
</p:tagLst>
</file>

<file path=ppt/tags/tag456.xml><?xml version="1.0" encoding="utf-8"?>
<p:tagLst xmlns:p="http://schemas.openxmlformats.org/presentationml/2006/main">
  <p:tag name="AS_UNIQUEID" val="4097"/>
</p:tagLst>
</file>

<file path=ppt/tags/tag457.xml><?xml version="1.0" encoding="utf-8"?>
<p:tagLst xmlns:p="http://schemas.openxmlformats.org/presentationml/2006/main">
  <p:tag name="AS_UNIQUEID" val="4098"/>
</p:tagLst>
</file>

<file path=ppt/tags/tag458.xml><?xml version="1.0" encoding="utf-8"?>
<p:tagLst xmlns:p="http://schemas.openxmlformats.org/presentationml/2006/main">
  <p:tag name="AS_UNIQUEID" val="4099"/>
</p:tagLst>
</file>

<file path=ppt/tags/tag459.xml><?xml version="1.0" encoding="utf-8"?>
<p:tagLst xmlns:p="http://schemas.openxmlformats.org/presentationml/2006/main">
  <p:tag name="AS_UNIQUEID" val="4100"/>
</p:tagLst>
</file>

<file path=ppt/tags/tag460.xml><?xml version="1.0" encoding="utf-8"?>
<p:tagLst xmlns:p="http://schemas.openxmlformats.org/presentationml/2006/main">
  <p:tag name="AS_UNIQUEID" val="4101"/>
</p:tagLst>
</file>

<file path=ppt/tags/tag461.xml><?xml version="1.0" encoding="utf-8"?>
<p:tagLst xmlns:p="http://schemas.openxmlformats.org/presentationml/2006/main">
  <p:tag name="AS_UNIQUEID" val="4102"/>
</p:tagLst>
</file>

<file path=ppt/tags/tag462.xml><?xml version="1.0" encoding="utf-8"?>
<p:tagLst xmlns:p="http://schemas.openxmlformats.org/presentationml/2006/main">
  <p:tag name="AS_UNIQUEID" val="4103"/>
</p:tagLst>
</file>

<file path=ppt/tags/tag463.xml><?xml version="1.0" encoding="utf-8"?>
<p:tagLst xmlns:p="http://schemas.openxmlformats.org/presentationml/2006/main">
  <p:tag name="AS_UNIQUEID" val="4104"/>
</p:tagLst>
</file>

<file path=ppt/tags/tag464.xml><?xml version="1.0" encoding="utf-8"?>
<p:tagLst xmlns:p="http://schemas.openxmlformats.org/presentationml/2006/main">
  <p:tag name="AS_UNIQUEID" val="4105"/>
</p:tagLst>
</file>

<file path=ppt/tags/tag465.xml><?xml version="1.0" encoding="utf-8"?>
<p:tagLst xmlns:p="http://schemas.openxmlformats.org/presentationml/2006/main">
  <p:tag name="AS_UNIQUEID" val="4106"/>
</p:tagLst>
</file>

<file path=ppt/tags/tag466.xml><?xml version="1.0" encoding="utf-8"?>
<p:tagLst xmlns:p="http://schemas.openxmlformats.org/presentationml/2006/main">
  <p:tag name="AS_UNIQUEID" val="4107"/>
</p:tagLst>
</file>

<file path=ppt/tags/tag467.xml><?xml version="1.0" encoding="utf-8"?>
<p:tagLst xmlns:p="http://schemas.openxmlformats.org/presentationml/2006/main">
  <p:tag name="AS_UNIQUEID" val="4108"/>
</p:tagLst>
</file>

<file path=ppt/tags/tag468.xml><?xml version="1.0" encoding="utf-8"?>
<p:tagLst xmlns:p="http://schemas.openxmlformats.org/presentationml/2006/main">
  <p:tag name="AS_UNIQUEID" val="4109"/>
</p:tagLst>
</file>

<file path=ppt/tags/tag469.xml><?xml version="1.0" encoding="utf-8"?>
<p:tagLst xmlns:p="http://schemas.openxmlformats.org/presentationml/2006/main">
  <p:tag name="AS_UNIQUEID" val="4110"/>
</p:tagLst>
</file>

<file path=ppt/tags/tag470.xml><?xml version="1.0" encoding="utf-8"?>
<p:tagLst xmlns:p="http://schemas.openxmlformats.org/presentationml/2006/main">
  <p:tag name="AS_UNIQUEID" val="4111"/>
</p:tagLst>
</file>

<file path=ppt/tags/tag471.xml><?xml version="1.0" encoding="utf-8"?>
<p:tagLst xmlns:p="http://schemas.openxmlformats.org/presentationml/2006/main">
  <p:tag name="AS_UNIQUEID" val="4112"/>
</p:tagLst>
</file>

<file path=ppt/tags/tag472.xml><?xml version="1.0" encoding="utf-8"?>
<p:tagLst xmlns:p="http://schemas.openxmlformats.org/presentationml/2006/main">
  <p:tag name="AS_UNIQUEID" val="4113"/>
</p:tagLst>
</file>

<file path=ppt/tags/tag473.xml><?xml version="1.0" encoding="utf-8"?>
<p:tagLst xmlns:p="http://schemas.openxmlformats.org/presentationml/2006/main">
  <p:tag name="AS_UNIQUEID" val="4114"/>
</p:tagLst>
</file>

<file path=ppt/tags/tag474.xml><?xml version="1.0" encoding="utf-8"?>
<p:tagLst xmlns:p="http://schemas.openxmlformats.org/presentationml/2006/main">
  <p:tag name="AS_UNIQUEID" val="4115"/>
</p:tagLst>
</file>

<file path=ppt/tags/tag475.xml><?xml version="1.0" encoding="utf-8"?>
<p:tagLst xmlns:p="http://schemas.openxmlformats.org/presentationml/2006/main">
  <p:tag name="AS_UNIQUEID" val="4116"/>
</p:tagLst>
</file>

<file path=ppt/tags/tag476.xml><?xml version="1.0" encoding="utf-8"?>
<p:tagLst xmlns:p="http://schemas.openxmlformats.org/presentationml/2006/main">
  <p:tag name="AS_UNIQUEID" val="4117"/>
</p:tagLst>
</file>

<file path=ppt/tags/tag477.xml><?xml version="1.0" encoding="utf-8"?>
<p:tagLst xmlns:p="http://schemas.openxmlformats.org/presentationml/2006/main">
  <p:tag name="AS_UNIQUEID" val="4118"/>
</p:tagLst>
</file>

<file path=ppt/tags/tag478.xml><?xml version="1.0" encoding="utf-8"?>
<p:tagLst xmlns:p="http://schemas.openxmlformats.org/presentationml/2006/main">
  <p:tag name="AS_UNIQUEID" val="4119"/>
</p:tagLst>
</file>

<file path=ppt/tags/tag479.xml><?xml version="1.0" encoding="utf-8"?>
<p:tagLst xmlns:p="http://schemas.openxmlformats.org/presentationml/2006/main">
  <p:tag name="AS_UNIQUEID" val="4120"/>
</p:tagLst>
</file>

<file path=ppt/tags/tag480.xml><?xml version="1.0" encoding="utf-8"?>
<p:tagLst xmlns:p="http://schemas.openxmlformats.org/presentationml/2006/main">
  <p:tag name="AS_UNIQUEID" val="4121"/>
</p:tagLst>
</file>

<file path=ppt/tags/tag481.xml><?xml version="1.0" encoding="utf-8"?>
<p:tagLst xmlns:p="http://schemas.openxmlformats.org/presentationml/2006/main">
  <p:tag name="AS_UNIQUEID" val="4122"/>
</p:tagLst>
</file>

<file path=ppt/tags/tag482.xml><?xml version="1.0" encoding="utf-8"?>
<p:tagLst xmlns:p="http://schemas.openxmlformats.org/presentationml/2006/main">
  <p:tag name="AS_UNIQUEID" val="4123"/>
</p:tagLst>
</file>

<file path=ppt/tags/tag483.xml><?xml version="1.0" encoding="utf-8"?>
<p:tagLst xmlns:p="http://schemas.openxmlformats.org/presentationml/2006/main">
  <p:tag name="AS_UNIQUEID" val="4124"/>
</p:tagLst>
</file>

<file path=ppt/tags/tag484.xml><?xml version="1.0" encoding="utf-8"?>
<p:tagLst xmlns:p="http://schemas.openxmlformats.org/presentationml/2006/main">
  <p:tag name="AS_UNIQUEID" val="4125"/>
</p:tagLst>
</file>

<file path=ppt/tags/tag485.xml><?xml version="1.0" encoding="utf-8"?>
<p:tagLst xmlns:p="http://schemas.openxmlformats.org/presentationml/2006/main">
  <p:tag name="AS_UNIQUEID" val="4126"/>
</p:tagLst>
</file>

<file path=ppt/tags/tag486.xml><?xml version="1.0" encoding="utf-8"?>
<p:tagLst xmlns:p="http://schemas.openxmlformats.org/presentationml/2006/main">
  <p:tag name="AS_UNIQUEID" val="4127"/>
</p:tagLst>
</file>

<file path=ppt/tags/tag487.xml><?xml version="1.0" encoding="utf-8"?>
<p:tagLst xmlns:p="http://schemas.openxmlformats.org/presentationml/2006/main">
  <p:tag name="AS_UNIQUEID" val="4128"/>
</p:tagLst>
</file>

<file path=ppt/tags/tag488.xml><?xml version="1.0" encoding="utf-8"?>
<p:tagLst xmlns:p="http://schemas.openxmlformats.org/presentationml/2006/main">
  <p:tag name="AS_UNIQUEID" val="4129"/>
</p:tagLst>
</file>

<file path=ppt/tags/tag489.xml><?xml version="1.0" encoding="utf-8"?>
<p:tagLst xmlns:p="http://schemas.openxmlformats.org/presentationml/2006/main">
  <p:tag name="AS_UNIQUEID" val="4130"/>
</p:tagLst>
</file>

<file path=ppt/tags/tag490.xml><?xml version="1.0" encoding="utf-8"?>
<p:tagLst xmlns:p="http://schemas.openxmlformats.org/presentationml/2006/main">
  <p:tag name="AS_UNIQUEID" val="4131"/>
</p:tagLst>
</file>

<file path=ppt/tags/tag491.xml><?xml version="1.0" encoding="utf-8"?>
<p:tagLst xmlns:p="http://schemas.openxmlformats.org/presentationml/2006/main">
  <p:tag name="AS_UNIQUEID" val="4132"/>
</p:tagLst>
</file>

<file path=ppt/tags/tag492.xml><?xml version="1.0" encoding="utf-8"?>
<p:tagLst xmlns:p="http://schemas.openxmlformats.org/presentationml/2006/main">
  <p:tag name="AS_UNIQUEID" val="4133"/>
</p:tagLst>
</file>

<file path=ppt/tags/tag493.xml><?xml version="1.0" encoding="utf-8"?>
<p:tagLst xmlns:p="http://schemas.openxmlformats.org/presentationml/2006/main">
  <p:tag name="AS_UNIQUEID" val="4134"/>
</p:tagLst>
</file>

<file path=ppt/tags/tag494.xml><?xml version="1.0" encoding="utf-8"?>
<p:tagLst xmlns:p="http://schemas.openxmlformats.org/presentationml/2006/main">
  <p:tag name="AS_UNIQUEID" val="4135"/>
</p:tagLst>
</file>

<file path=ppt/tags/tag495.xml><?xml version="1.0" encoding="utf-8"?>
<p:tagLst xmlns:p="http://schemas.openxmlformats.org/presentationml/2006/main">
  <p:tag name="AS_UNIQUEID" val="4136"/>
</p:tagLst>
</file>

<file path=ppt/tags/tag496.xml><?xml version="1.0" encoding="utf-8"?>
<p:tagLst xmlns:p="http://schemas.openxmlformats.org/presentationml/2006/main">
  <p:tag name="AS_UNIQUEID" val="4137"/>
</p:tagLst>
</file>

<file path=ppt/tags/tag497.xml><?xml version="1.0" encoding="utf-8"?>
<p:tagLst xmlns:p="http://schemas.openxmlformats.org/presentationml/2006/main">
  <p:tag name="AS_UNIQUEID" val="4138"/>
</p:tagLst>
</file>

<file path=ppt/tags/tag498.xml><?xml version="1.0" encoding="utf-8"?>
<p:tagLst xmlns:p="http://schemas.openxmlformats.org/presentationml/2006/main">
  <p:tag name="AS_UNIQUEID" val="4139"/>
</p:tagLst>
</file>

<file path=ppt/tags/tag499.xml><?xml version="1.0" encoding="utf-8"?>
<p:tagLst xmlns:p="http://schemas.openxmlformats.org/presentationml/2006/main">
  <p:tag name="AS_UNIQUEID" val="4140"/>
</p:tagLst>
</file>

<file path=ppt/tags/tag500.xml><?xml version="1.0" encoding="utf-8"?>
<p:tagLst xmlns:p="http://schemas.openxmlformats.org/presentationml/2006/main">
  <p:tag name="AS_UNIQUEID" val="4141"/>
</p:tagLst>
</file>

<file path=ppt/tags/tag501.xml><?xml version="1.0" encoding="utf-8"?>
<p:tagLst xmlns:p="http://schemas.openxmlformats.org/presentationml/2006/main">
  <p:tag name="AS_UNIQUEID" val="4142"/>
</p:tagLst>
</file>

<file path=ppt/tags/tag502.xml><?xml version="1.0" encoding="utf-8"?>
<p:tagLst xmlns:p="http://schemas.openxmlformats.org/presentationml/2006/main">
  <p:tag name="AS_UNIQUEID" val="4143"/>
</p:tagLst>
</file>

<file path=ppt/tags/tag503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M2YwYjA5ODY5ZjkwOGEzYWVhN2MxNzRmNmY0NTIzMzQifQ==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r="http://schemas.openxmlformats.org/officeDocument/2006/relationships"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Calibri Light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309</Paragraphs>
  <Slides>35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50" baseType="lpstr">
      <vt:lpstr>Arial</vt:lpstr>
      <vt:lpstr>等线 Light</vt:lpstr>
      <vt:lpstr>等线</vt:lpstr>
      <vt:lpstr>MiSans</vt:lpstr>
      <vt:lpstr>黑体</vt:lpstr>
      <vt:lpstr>宋体</vt:lpstr>
      <vt:lpstr>Calibri Light</vt:lpstr>
      <vt:lpstr>Calibri</vt:lpstr>
      <vt:lpstr>汉仪旗黑-50S</vt:lpstr>
      <vt:lpstr>庞门正道标题体3.0</vt:lpstr>
      <vt:lpstr>微软雅黑</vt:lpstr>
      <vt:lpstr>Times New Roman</vt:lpstr>
      <vt:lpstr>Wingdings</vt:lpstr>
      <vt:lpstr>方正粗黑宋简体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2026-07-27T09:25:51Z</cp:lastPrinted>
  <dcterms:created xsi:type="dcterms:W3CDTF">2026-07-27T09:25:51Z</dcterms:created>
  <dcterms:modified xsi:type="dcterms:W3CDTF">2026-07-27T01:25:51Z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