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Default Extension="png" ContentType="image/png"/>
  <Default Extension="gif" ContentType="image/gif"/>
  <Default Extension="wdp" ContentType="image/vnd.ms-photo"/>
  <Default Extension="wmv" ContentType="video/x-ms-wmv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 embedTrueTypeFonts="1">
  <p:sldMasterIdLst>
    <p:sldMasterId id="2147483648" r:id="rId2"/>
  </p:sldMasterIdLst>
  <p:notesMasterIdLst>
    <p:notesMasterId r:id="rId3"/>
  </p:notesMasterIdLst>
  <p:handoutMasterIdLst>
    <p:handoutMasterId r:id="rId4"/>
  </p:handoutMasterIdLst>
  <p:sldIdLst>
    <p:sldId id="257" r:id="rId5"/>
    <p:sldId id="404" r:id="rId6"/>
    <p:sldId id="405" r:id="rId7"/>
    <p:sldId id="406" r:id="rId8"/>
    <p:sldId id="407" r:id="rId9"/>
    <p:sldId id="408" r:id="rId10"/>
    <p:sldId id="409" r:id="rId11"/>
    <p:sldId id="410" r:id="rId12"/>
    <p:sldId id="411" r:id="rId13"/>
    <p:sldId id="412" r:id="rId14"/>
    <p:sldId id="413" r:id="rId15"/>
    <p:sldId id="414" r:id="rId16"/>
    <p:sldId id="415" r:id="rId17"/>
    <p:sldId id="416" r:id="rId18"/>
    <p:sldId id="417" r:id="rId19"/>
    <p:sldId id="418" r:id="rId20"/>
    <p:sldId id="419" r:id="rId21"/>
    <p:sldId id="420" r:id="rId22"/>
    <p:sldId id="421" r:id="rId23"/>
    <p:sldId id="422" r:id="rId24"/>
    <p:sldId id="423" r:id="rId25"/>
    <p:sldId id="424" r:id="rId26"/>
    <p:sldId id="425" r:id="rId27"/>
    <p:sldId id="426" r:id="rId28"/>
    <p:sldId id="427" r:id="rId29"/>
    <p:sldId id="428" r:id="rId30"/>
    <p:sldId id="429" r:id="rId31"/>
    <p:sldId id="430" r:id="rId32"/>
    <p:sldId id="431" r:id="rId33"/>
    <p:sldId id="432" r:id="rId34"/>
    <p:sldId id="433" r:id="rId35"/>
    <p:sldId id="434" r:id="rId36"/>
    <p:sldId id="435" r:id="rId37"/>
    <p:sldId id="436" r:id="rId38"/>
    <p:sldId id="437" r:id="rId39"/>
    <p:sldId id="438" r:id="rId40"/>
    <p:sldId id="439" r:id="rId41"/>
    <p:sldId id="440" r:id="rId42"/>
    <p:sldId id="441" r:id="rId43"/>
    <p:sldId id="442" r:id="rId44"/>
    <p:sldId id="443" r:id="rId45"/>
    <p:sldId id="444" r:id="rId46"/>
  </p:sldIdLst>
  <p:sldSz cx="12192000" cy="6858000"/>
  <p:notesSz cx="6858000" cy="9144000"/>
  <p:embeddedFontLst>
    <p:embeddedFont>
      <p:font typeface="MiSans" panose="00000500000000000000" pitchFamily="2" charset="-122"/>
      <p:regular r:id="rId48"/>
    </p:embeddedFont>
    <p:embeddedFont>
      <p:font typeface="黑体" panose="02010609060101010101" charset="-122"/>
      <p:regular r:id="rId49"/>
    </p:embeddedFont>
    <p:embeddedFont>
      <p:font typeface="汉仪旗黑-50S" panose="00020600040101010101" pitchFamily="18" charset="-122"/>
      <p:regular r:id="rId50"/>
    </p:embeddedFont>
    <p:embeddedFont>
      <p:font typeface="庞门正道标题体3.0" panose="02010600030101010101" charset="-122"/>
      <p:regular r:id="rId51"/>
    </p:embeddedFont>
    <p:embeddedFont>
      <p:font typeface="微软雅黑" panose="020B0503020204020204" charset="-122"/>
      <p:regular r:id="rId52"/>
    </p:embeddedFont>
    <p:embeddedFont>
      <p:font typeface="等线" panose="02010600030101010101" charset="-122"/>
      <p:regular r:id="rId53"/>
    </p:embeddedFont>
    <p:embeddedFont>
      <p:font typeface="Calibri" panose="020F0502020204030204"/>
      <p:regular r:id="rId54"/>
      <p:bold r:id="rId55"/>
      <p:italic r:id="rId56"/>
      <p:boldItalic r:id="rId57"/>
    </p:embeddedFont>
  </p:embeddedFontLst>
  <p:custDataLst>
    <p:tags r:id="rId4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6" userDrawn="1">
          <p15:clr>
            <a:srgbClr val="A4A3A4"/>
          </p15:clr>
        </p15:guide>
        <p15:guide id="2" pos="383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1" name="幸全" initials="幸全" lastIdx="0" clrIdx="0"/>
  <p:cmAuthor id="2" name="作者" initials="A" lastIdx="0" clrIdx="1"/>
  <p:cmAuthor id="3" name="HJZX010" initials="" lastIdx="0" clrIdx="2"/>
  <p:cmAuthor id="4" name="1206988966@qq.com" initials="1" lastIdx="0" clrIdx="3"/>
  <p:cmAuthor id="5" name="姜伟光" initials="姜" lastIdx="0" clrIdx="4"/>
  <p:cmAuthor id="6" name="Microsoft" initials="M" lastIdx="0" clrIdx="5"/>
  <p:cmAuthor id="7" name="lenovo" initials="l" lastIdx="0" clrIdx="6"/>
  <p:cmAuthor id="8" name="jh" initials="j" lastIdx="0" clrIdx="7"/>
  <p:cmAuthor id="9" name="www.xkb1.com" initials="w" lastIdx="0" clrIdx="8"/>
  <p:cmAuthor id="10" name="ming qiu" initials="m" lastIdx="0" clrIdx="9"/>
  <p:cmAuthor id="11" name="王子涵" initials="王" lastIdx="0" clrIdx="10"/>
  <p:cmAuthor id="12" name="MyPC" initials="M" lastIdx="0" clrIdx="11"/>
  <p:cmAuthor id="13" name="李丽" initials="李" lastIdx="0" clrIdx="12"/>
  <p:cmAuthor id="14" name="Nicole Li  李倩" initials="N" lastIdx="0" clrIdx="13"/>
  <p:cmAuthor id="15" name="admin" initials="a" lastIdx="0" clrIdx="14"/>
  <p:cmAuthor id="16" name="222" initials="2" lastIdx="0" clrIdx="15"/>
  <p:cmAuthor id="17" name="我心飞翔" initials="我" lastIdx="0" clrIdx="16"/>
  <p:cmAuthor id="18" name="心语" initials="心" lastIdx="0" clrIdx="17"/>
  <p:cmAuthor id="19" name="张 林娜" initials="" lastIdx="0" clrIdx="18"/>
  <p:cmAuthor id="20" name="未知用户1" initials="" lastIdx="0" clrIdx="19"/>
  <p:cmAuthor id="21" name="jinli" initials="j" lastIdx="0" clrIdx="20"/>
  <p:cmAuthor id="22" name="user" initials="u" lastIdx="0" clrIdx="21"/>
  <p:cmAuthor id="23" name="xkb1.com" initials="x" lastIdx="0" clrIdx="22"/>
  <p:cmAuthor id="24" name="刘浩" initials="刘" lastIdx="0" clrIdx="23"/>
  <p:cmAuthor id="25" name="孙宇婷" initials="" lastIdx="0" clrIdx="24"/>
  <p:cmAuthor id="26" name="ASUS" initials="" lastIdx="0" clrIdx="25"/>
  <p:cmAuthor id="27" name="Mia Vida Villanueva" initials="" lastIdx="0" clrIdx="26"/>
  <p:cmAuthor id="28" name="xj" initials="" lastIdx="0" clrIdx="27"/>
  <p:cmAuthor id="29" name="古" initials="" lastIdx="0" clrIdx="28"/>
  <p:cmAuthor id="30" name="李彦利" initials="" lastIdx="0" clrIdx="29"/>
  <p:cmAuthor id="31" name="刘刘" initials="" lastIdx="0" clrIdx="30"/>
  <p:cmAuthor id="32" name="Vivian Liu" initials="" lastIdx="0" clrIdx="31"/>
  <p:cmAuthor id="33" name="小叮当_VfeeFJFJ" initials="authorId_1205747745" lastIdx="0" clrIdx="32"/>
  <p:cmAuthor id="34" name="Dino._6ZFrB7nA" initials="authorId_1257418890" lastIdx="0" clrIdx="33"/>
  <p:cmAuthor id="35" name="陈庆" initials="陈" lastIdx="0" clrIdx="34"/>
  <p:cmAuthor id="36" name="Lenovo" initials="L" lastIdx="0" clrIdx="35"/>
  <p:cmAuthor id="37" name="youyi" initials="y" lastIdx="0" clrIdx="36"/>
  <p:cmAuthor id="38" name="Administrator" initials="A" lastIdx="0" clrIdx="37"/>
  <p:cmAuthor id="39" name="ZhangS" initials="Z" lastIdx="0" clrIdx="38"/>
  <p:cmAuthor id="40" name="1908" initials="1" lastIdx="0" clrIdx="39"/>
  <p:cmAuthor id="41" name="1005" initials="l" lastIdx="0" clrIdx="40"/>
  <p:cmAuthor id="42" name="Taylor Hartwell" initials="TH [6]" lastIdx="0" clrIdx="41"/>
  <p:cmAuthor id="43" name="峰" initials="峰" lastIdx="0" clrIdx="42"/>
  <p:cmAuthor id="44" name="TuWY" initials="T" lastIdx="0" clrIdx="43"/>
  <p:cmAuthor id="45" name="新课标第一网" initials="新" lastIdx="0" clrIdx="44"/>
  <p:cmAuthor id="46" name="优翼" initials="校" lastIdx="0" clrIdx="45"/>
  <p:cmAuthor id="47" name="HQ" initials="H" lastIdx="0" clrIdx="46"/>
  <p:cmAuthor id="48" name="hw" initials="h" lastIdx="0" clrIdx="47"/>
  <p:cmAuthor id="49" name="WanZijun" initials="W" lastIdx="0" clrIdx="48"/>
  <p:cmAuthor id="50" name="佳琪 刘" initials="佳" lastIdx="0" clrIdx="49"/>
  <p:cmAuthor id="51" name="Microsoft Office 用户" initials="" lastIdx="0" clrIdx="50"/>
  <p:cmAuthor id="52" name="WPS" initials="W" lastIdx="0" clrIdx="51"/>
  <p:cmAuthor id="53" name="yuhuan.chen" initials="y" lastIdx="0" clrIdx="52"/>
  <p:cmAuthor id="54" name="zhouy" initials="z" lastIdx="0" clrIdx="53"/>
  <p:cmAuthor id="55" name="刘晓霞" initials="刘晓霞" lastIdx="0" clrIdx="54"/>
  <p:cmAuthor id="56" name="沈洪霞" initials="沈洪霞" lastIdx="0" clrIdx="55"/>
  <p:cmAuthor id="57" name="fmz" initials="f" lastIdx="0" clrIdx="56"/>
  <p:cmAuthor id="58" name="林" initials="林" lastIdx="0" clrIdx="57"/>
  <p:cmAuthor id="59" name="dao4" initials="d" lastIdx="0" clrIdx="58"/>
  <p:cmAuthor id="60" name="Microsoft 帐户" initials="" lastIdx="0" clrIdx="59"/>
  <p:cmAuthor id="61" name="张艳" initials="张" lastIdx="0" clrIdx="60"/>
  <p:cmAuthor id="62" name="HUAWEI" initials="H" lastIdx="0" clrIdx="61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howGuides="1">
      <p:cViewPr varScale="1">
        <p:scale>
          <a:sx n="78" d="100"/>
          <a:sy n="78" d="100"/>
        </p:scale>
        <p:origin x="778" y="62"/>
      </p:cViewPr>
      <p:guideLst>
        <p:guide orient="horz" pos="2246"/>
        <p:guide pos="383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6.xml" /><Relationship Id="rId31" Type="http://schemas.openxmlformats.org/officeDocument/2006/relationships/slide" Target="slides/slide27.xml" /><Relationship Id="rId32" Type="http://schemas.openxmlformats.org/officeDocument/2006/relationships/slide" Target="slides/slide28.xml" /><Relationship Id="rId33" Type="http://schemas.openxmlformats.org/officeDocument/2006/relationships/slide" Target="slides/slide29.xml" /><Relationship Id="rId34" Type="http://schemas.openxmlformats.org/officeDocument/2006/relationships/slide" Target="slides/slide30.xml" /><Relationship Id="rId35" Type="http://schemas.openxmlformats.org/officeDocument/2006/relationships/slide" Target="slides/slide31.xml" /><Relationship Id="rId36" Type="http://schemas.openxmlformats.org/officeDocument/2006/relationships/slide" Target="slides/slide32.xml" /><Relationship Id="rId37" Type="http://schemas.openxmlformats.org/officeDocument/2006/relationships/slide" Target="slides/slide33.xml" /><Relationship Id="rId38" Type="http://schemas.openxmlformats.org/officeDocument/2006/relationships/slide" Target="slides/slide34.xml" /><Relationship Id="rId39" Type="http://schemas.openxmlformats.org/officeDocument/2006/relationships/slide" Target="slides/slide35.xml" /><Relationship Id="rId4" Type="http://schemas.openxmlformats.org/officeDocument/2006/relationships/handoutMaster" Target="handoutMasters/handoutMaster1.xml" /><Relationship Id="rId40" Type="http://schemas.openxmlformats.org/officeDocument/2006/relationships/slide" Target="slides/slide36.xml" /><Relationship Id="rId41" Type="http://schemas.openxmlformats.org/officeDocument/2006/relationships/slide" Target="slides/slide37.xml" /><Relationship Id="rId42" Type="http://schemas.openxmlformats.org/officeDocument/2006/relationships/slide" Target="slides/slide38.xml" /><Relationship Id="rId43" Type="http://schemas.openxmlformats.org/officeDocument/2006/relationships/slide" Target="slides/slide39.xml" /><Relationship Id="rId44" Type="http://schemas.openxmlformats.org/officeDocument/2006/relationships/slide" Target="slides/slide40.xml" /><Relationship Id="rId45" Type="http://schemas.openxmlformats.org/officeDocument/2006/relationships/slide" Target="slides/slide41.xml" /><Relationship Id="rId46" Type="http://schemas.openxmlformats.org/officeDocument/2006/relationships/slide" Target="slides/slide42.xml" /><Relationship Id="rId47" Type="http://schemas.openxmlformats.org/officeDocument/2006/relationships/tags" Target="tags/tag492.xml" /><Relationship Id="rId48" Type="http://schemas.openxmlformats.org/officeDocument/2006/relationships/font" Target="fonts/font1.fntdata" /><Relationship Id="rId49" Type="http://schemas.openxmlformats.org/officeDocument/2006/relationships/font" Target="fonts/font2.fntdata" /><Relationship Id="rId5" Type="http://schemas.openxmlformats.org/officeDocument/2006/relationships/slide" Target="slides/slide1.xml" /><Relationship Id="rId50" Type="http://schemas.openxmlformats.org/officeDocument/2006/relationships/font" Target="fonts/font3.fntdata" /><Relationship Id="rId51" Type="http://schemas.openxmlformats.org/officeDocument/2006/relationships/font" Target="fonts/font4.fntdata" /><Relationship Id="rId52" Type="http://schemas.openxmlformats.org/officeDocument/2006/relationships/font" Target="fonts/font5.fntdata" /><Relationship Id="rId53" Type="http://schemas.openxmlformats.org/officeDocument/2006/relationships/font" Target="fonts/font6.fntdata" /><Relationship Id="rId54" Type="http://schemas.openxmlformats.org/officeDocument/2006/relationships/font" Target="fonts/font7.fntdata" /><Relationship Id="rId55" Type="http://schemas.openxmlformats.org/officeDocument/2006/relationships/font" Target="fonts/font8.fntdata" /><Relationship Id="rId56" Type="http://schemas.openxmlformats.org/officeDocument/2006/relationships/font" Target="fonts/font9.fntdata" /><Relationship Id="rId57" Type="http://schemas.openxmlformats.org/officeDocument/2006/relationships/font" Target="fonts/font10.fntdata" /><Relationship Id="rId58" Type="http://schemas.openxmlformats.org/officeDocument/2006/relationships/presProps" Target="presProps.xml" /><Relationship Id="rId59" Type="http://schemas.openxmlformats.org/officeDocument/2006/relationships/viewProps" Target="viewProps.xml" /><Relationship Id="rId6" Type="http://schemas.openxmlformats.org/officeDocument/2006/relationships/slide" Target="slides/slide2.xml" /><Relationship Id="rId60" Type="http://schemas.openxmlformats.org/officeDocument/2006/relationships/theme" Target="theme/theme1.xml" /><Relationship Id="rId61" Type="http://schemas.openxmlformats.org/officeDocument/2006/relationships/tableStyles" Target="tableStyles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3.xml" /><Relationship Id="rId2" Type="http://schemas.openxmlformats.org/officeDocument/2006/relationships/tags" Target="../tags/tag104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6.xml" /><Relationship Id="rId2" Type="http://schemas.openxmlformats.org/officeDocument/2006/relationships/tags" Target="../tags/tag97.xml" /><Relationship Id="rId3" Type="http://schemas.openxmlformats.org/officeDocument/2006/relationships/tags" Target="../tags/tag98.xml" /><Relationship Id="rId4" Type="http://schemas.openxmlformats.org/officeDocument/2006/relationships/tags" Target="../tags/tag99.xml" /><Relationship Id="rId5" Type="http://schemas.openxmlformats.org/officeDocument/2006/relationships/tags" Target="../tags/tag100.xml" /><Relationship Id="rId6" Type="http://schemas.openxmlformats.org/officeDocument/2006/relationships/tags" Target="../tags/tag101.xml" /><Relationship Id="rId7" Type="http://schemas.openxmlformats.org/officeDocument/2006/relationships/tags" Target="../tags/tag102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Sans" panose="00000500000000000000" pitchFamily="2" charset="-122"/>
                <a:ea typeface="MiSans" panose="00000500000000000000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Sans" panose="00000500000000000000" pitchFamily="2" charset="-122"/>
                <a:ea typeface="MiSans" panose="00000500000000000000" pitchFamily="2" charset="-122"/>
              </a:defRPr>
            </a:lvl1pPr>
          </a:lstStyle>
          <a:p>
            <a:fld id="{1E2302DC-8BD5-47FC-94C3-C5200ADDAD2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Sans" panose="00000500000000000000" pitchFamily="2" charset="-122"/>
                <a:ea typeface="MiSans" panose="00000500000000000000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Sans" panose="00000500000000000000" pitchFamily="2" charset="-122"/>
                <a:ea typeface="MiSans" panose="00000500000000000000" pitchFamily="2" charset="-122"/>
              </a:defRPr>
            </a:lvl1pPr>
          </a:lstStyle>
          <a:p>
            <a:fld id="{A48944EC-F591-495F-BB8B-572572039473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Sans" panose="00000500000000000000" pitchFamily="2" charset="-122"/>
        <a:ea typeface="MiSans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Sans" panose="00000500000000000000" pitchFamily="2" charset="-122"/>
        <a:ea typeface="MiSans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Sans" panose="00000500000000000000" pitchFamily="2" charset="-122"/>
        <a:ea typeface="MiSans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Sans" panose="00000500000000000000" pitchFamily="2" charset="-122"/>
        <a:ea typeface="MiSans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Sans" panose="00000500000000000000" pitchFamily="2" charset="-122"/>
        <a:ea typeface="MiSans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40.xml" /><Relationship Id="rId4" Type="http://schemas.openxmlformats.org/officeDocument/2006/relationships/tags" Target="../tags/tag341.xml" /><Relationship Id="rId5" Type="http://schemas.openxmlformats.org/officeDocument/2006/relationships/tags" Target="../tags/tag342.xml" /><Relationship Id="rId6" Type="http://schemas.openxmlformats.org/officeDocument/2006/relationships/tags" Target="../tags/tag343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51.xml" /><Relationship Id="rId4" Type="http://schemas.openxmlformats.org/officeDocument/2006/relationships/tags" Target="../tags/tag352.xml" /><Relationship Id="rId5" Type="http://schemas.openxmlformats.org/officeDocument/2006/relationships/tags" Target="../tags/tag353.xml" /><Relationship Id="rId6" Type="http://schemas.openxmlformats.org/officeDocument/2006/relationships/tags" Target="../tags/tag354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72.xml" /><Relationship Id="rId4" Type="http://schemas.openxmlformats.org/officeDocument/2006/relationships/tags" Target="../tags/tag373.xml" /><Relationship Id="rId5" Type="http://schemas.openxmlformats.org/officeDocument/2006/relationships/tags" Target="../tags/tag374.xml" /><Relationship Id="rId6" Type="http://schemas.openxmlformats.org/officeDocument/2006/relationships/tags" Target="../tags/tag375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80.xml" /><Relationship Id="rId4" Type="http://schemas.openxmlformats.org/officeDocument/2006/relationships/tags" Target="../tags/tag381.xml" /><Relationship Id="rId5" Type="http://schemas.openxmlformats.org/officeDocument/2006/relationships/tags" Target="../tags/tag382.xml" /><Relationship Id="rId6" Type="http://schemas.openxmlformats.org/officeDocument/2006/relationships/tags" Target="../tags/tag383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91.xml" /><Relationship Id="rId4" Type="http://schemas.openxmlformats.org/officeDocument/2006/relationships/tags" Target="../tags/tag392.xml" /><Relationship Id="rId5" Type="http://schemas.openxmlformats.org/officeDocument/2006/relationships/tags" Target="../tags/tag393.xml" /><Relationship Id="rId6" Type="http://schemas.openxmlformats.org/officeDocument/2006/relationships/tags" Target="../tags/tag394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03.xml" /><Relationship Id="rId4" Type="http://schemas.openxmlformats.org/officeDocument/2006/relationships/tags" Target="../tags/tag404.xml" /><Relationship Id="rId5" Type="http://schemas.openxmlformats.org/officeDocument/2006/relationships/tags" Target="../tags/tag405.xml" /><Relationship Id="rId6" Type="http://schemas.openxmlformats.org/officeDocument/2006/relationships/tags" Target="../tags/tag406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6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12.xml" /><Relationship Id="rId4" Type="http://schemas.openxmlformats.org/officeDocument/2006/relationships/tags" Target="../tags/tag413.xml" /><Relationship Id="rId5" Type="http://schemas.openxmlformats.org/officeDocument/2006/relationships/tags" Target="../tags/tag414.xml" /><Relationship Id="rId6" Type="http://schemas.openxmlformats.org/officeDocument/2006/relationships/tags" Target="../tags/tag415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22.xml" /><Relationship Id="rId4" Type="http://schemas.openxmlformats.org/officeDocument/2006/relationships/tags" Target="../tags/tag423.xml" /><Relationship Id="rId5" Type="http://schemas.openxmlformats.org/officeDocument/2006/relationships/tags" Target="../tags/tag424.xml" /><Relationship Id="rId6" Type="http://schemas.openxmlformats.org/officeDocument/2006/relationships/tags" Target="../tags/tag425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35.xml" /><Relationship Id="rId4" Type="http://schemas.openxmlformats.org/officeDocument/2006/relationships/tags" Target="../tags/tag436.xml" /><Relationship Id="rId5" Type="http://schemas.openxmlformats.org/officeDocument/2006/relationships/tags" Target="../tags/tag437.xml" /><Relationship Id="rId6" Type="http://schemas.openxmlformats.org/officeDocument/2006/relationships/tags" Target="../tags/tag438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44.xml" /><Relationship Id="rId4" Type="http://schemas.openxmlformats.org/officeDocument/2006/relationships/tags" Target="../tags/tag445.xml" /><Relationship Id="rId5" Type="http://schemas.openxmlformats.org/officeDocument/2006/relationships/tags" Target="../tags/tag446.xml" /><Relationship Id="rId6" Type="http://schemas.openxmlformats.org/officeDocument/2006/relationships/tags" Target="../tags/tag447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55.xml" /><Relationship Id="rId4" Type="http://schemas.openxmlformats.org/officeDocument/2006/relationships/tags" Target="../tags/tag456.xml" /><Relationship Id="rId5" Type="http://schemas.openxmlformats.org/officeDocument/2006/relationships/tags" Target="../tags/tag457.xml" /><Relationship Id="rId6" Type="http://schemas.openxmlformats.org/officeDocument/2006/relationships/tags" Target="../tags/tag458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>
              <a:defRPr/>
            </a:pPr>
            <a:fld id="{395A52D7-8F67-41F0-A534-CB8A9A4DB925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.xml" /><Relationship Id="rId10" Type="http://schemas.openxmlformats.org/officeDocument/2006/relationships/tags" Target="../tags/tag9.xml" /><Relationship Id="rId11" Type="http://schemas.openxmlformats.org/officeDocument/2006/relationships/image" Target="../media/image4.png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4.xml" /><Relationship Id="rId4" Type="http://schemas.openxmlformats.org/officeDocument/2006/relationships/image" Target="../media/image2.png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image" Target="../media/image3.png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.xml" /><Relationship Id="rId2" Type="http://schemas.openxmlformats.org/officeDocument/2006/relationships/tags" Target="../tags/tag15.xml" /><Relationship Id="rId3" Type="http://schemas.openxmlformats.org/officeDocument/2006/relationships/image" Target="../media/image5.png" /><Relationship Id="rId4" Type="http://schemas.microsoft.com/office/2007/relationships/hdphoto" Target="../media/image6.wdp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image" Target="../media/image7.png" /><Relationship Id="rId3" Type="http://schemas.openxmlformats.org/officeDocument/2006/relationships/tags" Target="../tags/tag18.xml" /><Relationship Id="rId4" Type="http://schemas.openxmlformats.org/officeDocument/2006/relationships/image" Target="../media/image8.png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image" Target="../media/image9.png" /><Relationship Id="rId8" Type="http://schemas.openxmlformats.org/officeDocument/2006/relationships/tags" Target="../tags/tag21.xml" /><Relationship Id="rId9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image" Target="../media/image10.gif" /><Relationship Id="rId3" Type="http://schemas.openxmlformats.org/officeDocument/2006/relationships/tags" Target="../tags/tag23.xml" /><Relationship Id="rId4" Type="http://schemas.openxmlformats.org/officeDocument/2006/relationships/tags" Target="../tags/tag24.xml" /><Relationship Id="rId5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2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2" Type="http://schemas.openxmlformats.org/officeDocument/2006/relationships/image" Target="../media/image11.png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image" Target="../media/image11.png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.xml" /><Relationship Id="rId2" Type="http://schemas.openxmlformats.org/officeDocument/2006/relationships/image" Target="../media/image11.png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1.xml" /><Relationship Id="rId11" Type="http://schemas.openxmlformats.org/officeDocument/2006/relationships/tags" Target="../tags/tag42.xml" /><Relationship Id="rId12" Type="http://schemas.openxmlformats.org/officeDocument/2006/relationships/tags" Target="../tags/tag43.xml" /><Relationship Id="rId13" Type="http://schemas.openxmlformats.org/officeDocument/2006/relationships/tags" Target="../tags/tag44.xml" /><Relationship Id="rId14" Type="http://schemas.openxmlformats.org/officeDocument/2006/relationships/slideMaster" Target="../slideMasters/slideMaster1.xml" /><Relationship Id="rId2" Type="http://schemas.openxmlformats.org/officeDocument/2006/relationships/image" Target="../media/image2.png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image" Target="../media/image3.png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image" Target="../media/image4.png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10" Type="http://schemas.openxmlformats.org/officeDocument/2006/relationships/tags" Target="../tags/tag51.xml" /><Relationship Id="rId11" Type="http://schemas.openxmlformats.org/officeDocument/2006/relationships/tags" Target="../tags/tag52.xml" /><Relationship Id="rId12" Type="http://schemas.openxmlformats.org/officeDocument/2006/relationships/tags" Target="../tags/tag53.xml" /><Relationship Id="rId13" Type="http://schemas.openxmlformats.org/officeDocument/2006/relationships/tags" Target="../tags/tag54.xml" /><Relationship Id="rId14" Type="http://schemas.openxmlformats.org/officeDocument/2006/relationships/slideMaster" Target="../slideMasters/slideMaster1.xml" /><Relationship Id="rId2" Type="http://schemas.openxmlformats.org/officeDocument/2006/relationships/image" Target="../media/image2.png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image" Target="../media/image3.png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tags" Target="../tags/tag50.xml" /><Relationship Id="rId9" Type="http://schemas.openxmlformats.org/officeDocument/2006/relationships/image" Target="../media/image4.png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10" Type="http://schemas.openxmlformats.org/officeDocument/2006/relationships/image" Target="../media/image4.png" /><Relationship Id="rId11" Type="http://schemas.openxmlformats.org/officeDocument/2006/relationships/tags" Target="../tags/tag61.xml" /><Relationship Id="rId12" Type="http://schemas.openxmlformats.org/officeDocument/2006/relationships/tags" Target="../tags/tag62.xml" /><Relationship Id="rId13" Type="http://schemas.openxmlformats.org/officeDocument/2006/relationships/tags" Target="../tags/tag63.xml" /><Relationship Id="rId14" Type="http://schemas.openxmlformats.org/officeDocument/2006/relationships/tags" Target="../tags/tag64.xml" /><Relationship Id="rId15" Type="http://schemas.openxmlformats.org/officeDocument/2006/relationships/image" Target="../media/image2.png" /><Relationship Id="rId16" Type="http://schemas.openxmlformats.org/officeDocument/2006/relationships/tags" Target="../tags/tag65.xml" /><Relationship Id="rId17" Type="http://schemas.openxmlformats.org/officeDocument/2006/relationships/slideMaster" Target="../slideMasters/slideMaster1.xml" /><Relationship Id="rId2" Type="http://schemas.openxmlformats.org/officeDocument/2006/relationships/image" Target="../media/image7.png" /><Relationship Id="rId3" Type="http://schemas.openxmlformats.org/officeDocument/2006/relationships/tags" Target="../tags/tag56.xml" /><Relationship Id="rId4" Type="http://schemas.openxmlformats.org/officeDocument/2006/relationships/image" Target="../media/image8.png" /><Relationship Id="rId5" Type="http://schemas.openxmlformats.org/officeDocument/2006/relationships/tags" Target="../tags/tag57.xml" /><Relationship Id="rId6" Type="http://schemas.openxmlformats.org/officeDocument/2006/relationships/tags" Target="../tags/tag58.xml" /><Relationship Id="rId7" Type="http://schemas.openxmlformats.org/officeDocument/2006/relationships/image" Target="../media/image12.png" /><Relationship Id="rId8" Type="http://schemas.openxmlformats.org/officeDocument/2006/relationships/tags" Target="../tags/tag59.xml" /><Relationship Id="rId9" Type="http://schemas.openxmlformats.org/officeDocument/2006/relationships/tags" Target="../tags/tag6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10" Type="http://schemas.openxmlformats.org/officeDocument/2006/relationships/tags" Target="../tags/tag73.xml" /><Relationship Id="rId11" Type="http://schemas.openxmlformats.org/officeDocument/2006/relationships/image" Target="../media/image2.png" /><Relationship Id="rId12" Type="http://schemas.openxmlformats.org/officeDocument/2006/relationships/tags" Target="../tags/tag74.xml" /><Relationship Id="rId13" Type="http://schemas.openxmlformats.org/officeDocument/2006/relationships/slideMaster" Target="../slideMasters/slideMaster1.xml" /><Relationship Id="rId2" Type="http://schemas.openxmlformats.org/officeDocument/2006/relationships/image" Target="../media/image10.gif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image" Target="../media/image4.png" /><Relationship Id="rId7" Type="http://schemas.openxmlformats.org/officeDocument/2006/relationships/tags" Target="../tags/tag70.xml" /><Relationship Id="rId8" Type="http://schemas.openxmlformats.org/officeDocument/2006/relationships/tags" Target="../tags/tag71.xml" /><Relationship Id="rId9" Type="http://schemas.openxmlformats.org/officeDocument/2006/relationships/tags" Target="../tags/tag7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10" Type="http://schemas.openxmlformats.org/officeDocument/2006/relationships/tags" Target="../tags/tag82.xml" /><Relationship Id="rId11" Type="http://schemas.openxmlformats.org/officeDocument/2006/relationships/image" Target="../media/image14.png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image" Target="../media/image15.png" /><Relationship Id="rId15" Type="http://schemas.openxmlformats.org/officeDocument/2006/relationships/tags" Target="../tags/tag85.xml" /><Relationship Id="rId16" Type="http://schemas.openxmlformats.org/officeDocument/2006/relationships/image" Target="../media/image2.png" /><Relationship Id="rId17" Type="http://schemas.openxmlformats.org/officeDocument/2006/relationships/tags" Target="../tags/tag86.xml" /><Relationship Id="rId18" Type="http://schemas.openxmlformats.org/officeDocument/2006/relationships/slideMaster" Target="../slideMasters/slideMaster1.xml" /><Relationship Id="rId2" Type="http://schemas.openxmlformats.org/officeDocument/2006/relationships/tags" Target="../tags/tag76.xml" /><Relationship Id="rId3" Type="http://schemas.openxmlformats.org/officeDocument/2006/relationships/image" Target="../media/image4.png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image" Target="../media/image13.png" /><Relationship Id="rId9" Type="http://schemas.openxmlformats.org/officeDocument/2006/relationships/tags" Target="../tags/tag8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日期占位符 3"/>
          <p:cNvSpPr>
            <a:spLocks noGrp="1"/>
          </p:cNvSpPr>
          <p:nvPr userDrawn="1">
            <p:custDataLst>
              <p:tags r:id="rId2"/>
            </p:custDataLst>
          </p:nvPr>
        </p:nvSpPr>
        <p:spPr>
          <a:xfrm>
            <a:off x="8719185" y="0"/>
            <a:ext cx="3472815" cy="3168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60FBDFE-C587-4B4C-A407-44438C67B59E}" type="datetime9">
              <a:rPr lang="zh-CN" altLang="en-US" sz="1400" smtClean="0">
                <a:ln w="15875"/>
                <a:gradFill>
                  <a:gsLst>
                    <a:gs pos="25000">
                      <a:srgbClr val="FFD83A"/>
                    </a:gs>
                    <a:gs pos="75000">
                      <a:srgbClr val="FFFD6D"/>
                    </a:gs>
                    <a:gs pos="0">
                      <a:srgbClr val="F8C334"/>
                    </a:gs>
                    <a:gs pos="100000">
                      <a:srgbClr val="FFFEB8"/>
                    </a:gs>
                  </a:gsLst>
                  <a:lin ang="18900000" scaled="1"/>
                </a:gradFill>
                <a:effectLst/>
              </a:rPr>
              <a:t>2026年7月27日星期一4时53分49秒</a:t>
            </a:fld>
            <a:endParaRPr lang="zh-CN" altLang="en-US" sz="1400" smtClean="0">
              <a:ln w="15875"/>
              <a:gradFill>
                <a:gsLst>
                  <a:gs pos="25000">
                    <a:srgbClr val="FFD83A"/>
                  </a:gs>
                  <a:gs pos="75000">
                    <a:srgbClr val="FFFD6D"/>
                  </a:gs>
                  <a:gs pos="0">
                    <a:srgbClr val="F8C334"/>
                  </a:gs>
                  <a:gs pos="100000">
                    <a:srgbClr val="FFFEB8"/>
                  </a:gs>
                </a:gsLst>
                <a:lin ang="18900000" scaled="1"/>
              </a:gradFill>
              <a:effectLst/>
            </a:endParaRPr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教学目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5" name="图片 4" descr="513dfe9c9c28449c81de7d3f4655699a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259060" y="4739005"/>
            <a:ext cx="1932940" cy="19329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>
            <a:alphaModFix amt="20000"/>
          </a:blip>
          <a:srcRect t="13756" b="30111"/>
          <a:stretch>
            <a:fillRect/>
          </a:stretch>
        </p:blipFill>
        <p:spPr>
          <a:xfrm>
            <a:off x="-1" y="-43815"/>
            <a:ext cx="12192002" cy="6857999"/>
          </a:xfrm>
          <a:prstGeom prst="rect">
            <a:avLst/>
          </a:prstGeom>
        </p:spPr>
      </p:pic>
      <p:grpSp>
        <p:nvGrpSpPr>
          <p:cNvPr id="12" name="组合 11"/>
          <p:cNvGrpSpPr/>
          <p:nvPr userDrawn="1">
            <p:custDataLst>
              <p:tags r:id="rId6"/>
            </p:custDataLst>
          </p:nvPr>
        </p:nvGrpSpPr>
        <p:grpSpPr>
          <a:xfrm>
            <a:off x="4478020" y="-887730"/>
            <a:ext cx="4537075" cy="2686050"/>
            <a:chOff x="7052" y="-1398"/>
            <a:chExt cx="7145" cy="4230"/>
          </a:xfrm>
        </p:grpSpPr>
        <p:pic>
          <p:nvPicPr>
            <p:cNvPr id="13" name="图片 12" descr="c67ac3986204442d866c335f8949a408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7052" y="-1398"/>
              <a:ext cx="4230" cy="4230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 userDrawn="1">
              <p:custDataLst>
                <p:tags r:id="rId9"/>
              </p:custDataLst>
            </p:nvPr>
          </p:nvSpPr>
          <p:spPr>
            <a:xfrm>
              <a:off x="7797" y="239"/>
              <a:ext cx="6400" cy="8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zh-CN" altLang="en-US" sz="2800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学习目标</a:t>
              </a:r>
              <a:endParaRPr lang="zh-CN" altLang="en-US" sz="28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</p:grpSp>
      <p:grpSp>
        <p:nvGrpSpPr>
          <p:cNvPr id="15" name="组合 13"/>
          <p:cNvGrpSpPr/>
          <p:nvPr userDrawn="1">
            <p:custDataLst>
              <p:tags r:id="rId10"/>
            </p:custDataLst>
          </p:nvPr>
        </p:nvGrpSpPr>
        <p:grpSpPr>
          <a:xfrm>
            <a:off x="29909" y="43244"/>
            <a:ext cx="12121387" cy="6779133"/>
            <a:chOff x="72454" y="39434"/>
            <a:chExt cx="12121387" cy="6779133"/>
          </a:xfrm>
        </p:grpSpPr>
        <p:pic>
          <p:nvPicPr>
            <p:cNvPr id="16" name="图片 15"/>
            <p:cNvPicPr>
              <a:picLocks noChangeAspect="1"/>
            </p:cNvPicPr>
            <p:nvPr userDrawn="1">
              <p:custDataLst>
                <p:tags r:id="rId12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11249724" y="5875587"/>
              <a:ext cx="944117" cy="94298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 userDrawn="1">
              <p:custDataLst>
                <p:tags r:id="rId13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 rot="10800000">
              <a:off x="88964" y="39434"/>
              <a:ext cx="944117" cy="942980"/>
            </a:xfrm>
            <a:prstGeom prst="rect">
              <a:avLst/>
            </a:prstGeom>
          </p:spPr>
        </p:pic>
        <p:pic>
          <p:nvPicPr>
            <p:cNvPr id="18" name="图片 9"/>
            <p:cNvPicPr>
              <a:picLocks noChangeAspect="1"/>
            </p:cNvPicPr>
            <p:nvPr userDrawn="1">
              <p:custDataLst>
                <p:tags r:id="rId14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 rot="16200000">
              <a:off x="11250292" y="64768"/>
              <a:ext cx="944117" cy="942980"/>
            </a:xfrm>
            <a:prstGeom prst="rect">
              <a:avLst/>
            </a:prstGeom>
          </p:spPr>
        </p:pic>
        <p:pic>
          <p:nvPicPr>
            <p:cNvPr id="19" name="图片 10"/>
            <p:cNvPicPr>
              <a:picLocks noChangeAspect="1"/>
            </p:cNvPicPr>
            <p:nvPr userDrawn="1">
              <p:custDataLst>
                <p:tags r:id="rId15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 rot="5400000">
              <a:off x="71885" y="5866763"/>
              <a:ext cx="944117" cy="94298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流程图: 可选过程 1"/>
          <p:cNvSpPr/>
          <p:nvPr userDrawn="1">
            <p:custDataLst>
              <p:tags r:id="rId2"/>
            </p:custDataLst>
          </p:nvPr>
        </p:nvSpPr>
        <p:spPr>
          <a:xfrm>
            <a:off x="5441315" y="114935"/>
            <a:ext cx="1727835" cy="431800"/>
          </a:xfrm>
          <a:prstGeom prst="flowChartAlternateProcess">
            <a:avLst/>
          </a:prstGeom>
          <a:gradFill>
            <a:gsLst>
              <a:gs pos="50410">
                <a:srgbClr val="FB9B36"/>
              </a:gs>
              <a:gs pos="0">
                <a:srgbClr val="FE564D"/>
              </a:gs>
              <a:gs pos="100000">
                <a:srgbClr val="F9CA26"/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学习目标</a:t>
            </a:r>
            <a:endParaRPr lang="zh-CN" altLang="en-US" sz="2400" b="1"/>
          </a:p>
        </p:txBody>
      </p:sp>
      <p:pic>
        <p:nvPicPr>
          <p:cNvPr id="6" name="图片 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856"/>
          <a:stretch>
            <a:fillRect/>
          </a:stretch>
        </p:blipFill>
        <p:spPr>
          <a:xfrm>
            <a:off x="-97790" y="4173855"/>
            <a:ext cx="2082165" cy="300418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1_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 descr="bd50cfcec5b74011ae064c777db4c46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67360" y="-484505"/>
            <a:ext cx="1506220" cy="1506220"/>
          </a:xfrm>
          <a:prstGeom prst="rect">
            <a:avLst/>
          </a:prstGeom>
        </p:spPr>
      </p:pic>
      <p:pic>
        <p:nvPicPr>
          <p:cNvPr id="5" name="图片 4" descr="c576aabd75d74d21b492643eba8ecd4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7315" y="0"/>
            <a:ext cx="597535" cy="509905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>
            <p:custDataLst>
              <p:tags r:id="rId6"/>
            </p:custDataLst>
          </p:nvPr>
        </p:nvSpPr>
        <p:spPr>
          <a:xfrm>
            <a:off x="-180975" y="72390"/>
            <a:ext cx="2814320" cy="447040"/>
          </a:xfrm>
          <a:prstGeom prst="rect">
            <a:avLst/>
          </a:prstGeom>
          <a:noFill/>
        </p:spPr>
        <p:txBody>
          <a:bodyPr wrap="square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2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黑体" panose="02010609060101010101" charset="-122"/>
                <a:ea typeface="黑体" panose="02010609060101010101" charset="-122"/>
                <a:sym typeface="+mn-ea"/>
              </a:rPr>
              <a:t>考试考法</a:t>
            </a:r>
            <a:endParaRPr lang="zh-CN" altLang="en-US" sz="22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7" name="图片 6" descr="t04ff8d5ab070a5013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10603865" y="4311650"/>
            <a:ext cx="1588135" cy="243141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5" name="图片 4" descr="a11205cca81045b99198edf363278985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4150" y="-193834"/>
            <a:ext cx="1790700" cy="1790700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>
            <p:custDataLst>
              <p:tags r:id="rId4"/>
            </p:custDataLst>
          </p:nvPr>
        </p:nvSpPr>
        <p:spPr>
          <a:xfrm>
            <a:off x="-1260792" y="482918"/>
            <a:ext cx="4572000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40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课堂小结</a:t>
            </a:r>
            <a:endParaRPr lang="zh-CN" altLang="en-US" sz="240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内容#df=9a34a71f1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2" name="MasterShapeName" descr="preencoded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3" name="MasterShapeName"/>
          <p:cNvSpPr/>
          <p:nvPr>
            <p:custDataLst>
              <p:tags r:id="rId4"/>
            </p:custDataLst>
          </p:nvPr>
        </p:nvSpPr>
        <p:spPr>
          <a:xfrm>
            <a:off x="865632" y="12192"/>
            <a:ext cx="2438400" cy="5242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lang="en-US" sz="2665" b="1" i="0">
                <a:solidFill>
                  <a:srgbClr val="93CD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知识巩固练</a:t>
            </a:r>
            <a:endParaRPr lang="en-US" sz="2665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内容#df=b723d2977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2" name="MasterShapeName" descr="preencoded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3" name="MasterShapeName"/>
          <p:cNvSpPr/>
          <p:nvPr>
            <p:custDataLst>
              <p:tags r:id="rId4"/>
            </p:custDataLst>
          </p:nvPr>
        </p:nvSpPr>
        <p:spPr>
          <a:xfrm>
            <a:off x="865632" y="12192"/>
            <a:ext cx="2438400" cy="5242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lang="en-US" sz="2665" b="1" i="0">
                <a:solidFill>
                  <a:srgbClr val="93CD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情境迁移练</a:t>
            </a:r>
            <a:endParaRPr lang="en-US" sz="2665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内容#df=46832a82c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2" name="MasterShapeName" descr="preencoded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3" name="MasterShapeName"/>
          <p:cNvSpPr/>
          <p:nvPr>
            <p:custDataLst>
              <p:tags r:id="rId4"/>
            </p:custDataLst>
          </p:nvPr>
        </p:nvSpPr>
        <p:spPr>
          <a:xfrm>
            <a:off x="865632" y="12192"/>
            <a:ext cx="2438400" cy="5242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lang="en-US" sz="2665" b="1" i="0">
                <a:solidFill>
                  <a:srgbClr val="93CD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物理思维练</a:t>
            </a:r>
            <a:endParaRPr lang="en-US" sz="2665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情景导入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20000"/>
          </a:blip>
          <a:srcRect t="13756" b="30111"/>
          <a:stretch>
            <a:fillRect/>
          </a:stretch>
        </p:blipFill>
        <p:spPr>
          <a:xfrm>
            <a:off x="-1" y="0"/>
            <a:ext cx="12192002" cy="6857999"/>
          </a:xfrm>
          <a:prstGeom prst="rect">
            <a:avLst/>
          </a:prstGeom>
        </p:spPr>
      </p:pic>
      <p:grpSp>
        <p:nvGrpSpPr>
          <p:cNvPr id="10" name="组合 9"/>
          <p:cNvGrpSpPr/>
          <p:nvPr userDrawn="1">
            <p:custDataLst>
              <p:tags r:id="rId4"/>
            </p:custDataLst>
          </p:nvPr>
        </p:nvGrpSpPr>
        <p:grpSpPr>
          <a:xfrm>
            <a:off x="5225415" y="-635635"/>
            <a:ext cx="3026764" cy="1966595"/>
            <a:chOff x="-136" y="-1398"/>
            <a:chExt cx="6914" cy="4230"/>
          </a:xfrm>
        </p:grpSpPr>
        <p:pic>
          <p:nvPicPr>
            <p:cNvPr id="12" name="图片 11" descr="c67ac3986204442d866c335f8949a408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-136" y="-1398"/>
              <a:ext cx="4230" cy="4230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 userDrawn="1">
              <p:custDataLst>
                <p:tags r:id="rId7"/>
              </p:custDataLst>
            </p:nvPr>
          </p:nvSpPr>
          <p:spPr>
            <a:xfrm>
              <a:off x="378" y="154"/>
              <a:ext cx="6400" cy="9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zh-CN" altLang="en-US" sz="2400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情景导入</a:t>
              </a:r>
              <a:endParaRPr lang="zh-CN" altLang="en-US" sz="2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</p:grpSp>
      <p:grpSp>
        <p:nvGrpSpPr>
          <p:cNvPr id="14" name="组合 13"/>
          <p:cNvGrpSpPr/>
          <p:nvPr userDrawn="1">
            <p:custDataLst>
              <p:tags r:id="rId8"/>
            </p:custDataLst>
          </p:nvPr>
        </p:nvGrpSpPr>
        <p:grpSpPr>
          <a:xfrm>
            <a:off x="29909" y="43244"/>
            <a:ext cx="12121387" cy="6779133"/>
            <a:chOff x="72454" y="39434"/>
            <a:chExt cx="12121387" cy="6779133"/>
          </a:xfrm>
        </p:grpSpPr>
        <p:pic>
          <p:nvPicPr>
            <p:cNvPr id="15" name="图片 6"/>
            <p:cNvPicPr>
              <a:picLocks noChangeAspect="1"/>
            </p:cNvPicPr>
            <p:nvPr userDrawn="1">
              <p:custDataLst>
                <p:tags r:id="rId10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1249724" y="5875587"/>
              <a:ext cx="944117" cy="942980"/>
            </a:xfrm>
            <a:prstGeom prst="rect">
              <a:avLst/>
            </a:prstGeom>
          </p:spPr>
        </p:pic>
        <p:pic>
          <p:nvPicPr>
            <p:cNvPr id="16" name="图片 7"/>
            <p:cNvPicPr>
              <a:picLocks noChangeAspect="1"/>
            </p:cNvPicPr>
            <p:nvPr userDrawn="1">
              <p:custDataLst>
                <p:tags r:id="rId11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10800000">
              <a:off x="88964" y="39434"/>
              <a:ext cx="944117" cy="942980"/>
            </a:xfrm>
            <a:prstGeom prst="rect">
              <a:avLst/>
            </a:prstGeom>
          </p:spPr>
        </p:pic>
        <p:pic>
          <p:nvPicPr>
            <p:cNvPr id="17" name="图片 9"/>
            <p:cNvPicPr>
              <a:picLocks noChangeAspect="1"/>
            </p:cNvPicPr>
            <p:nvPr userDrawn="1">
              <p:custDataLst>
                <p:tags r:id="rId12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16200000">
              <a:off x="11250292" y="64768"/>
              <a:ext cx="944117" cy="942980"/>
            </a:xfrm>
            <a:prstGeom prst="rect">
              <a:avLst/>
            </a:prstGeom>
          </p:spPr>
        </p:pic>
        <p:pic>
          <p:nvPicPr>
            <p:cNvPr id="18" name="图片 10"/>
            <p:cNvPicPr>
              <a:picLocks noChangeAspect="1"/>
            </p:cNvPicPr>
            <p:nvPr userDrawn="1">
              <p:custDataLst>
                <p:tags r:id="rId13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5400000">
              <a:off x="71885" y="5866763"/>
              <a:ext cx="944117" cy="94298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探究新知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26" name="图片 25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20000"/>
          </a:blip>
          <a:srcRect t="13756" b="30111"/>
          <a:stretch>
            <a:fillRect/>
          </a:stretch>
        </p:blipFill>
        <p:spPr>
          <a:xfrm>
            <a:off x="-1" y="0"/>
            <a:ext cx="12192002" cy="6857999"/>
          </a:xfrm>
          <a:prstGeom prst="rect">
            <a:avLst/>
          </a:prstGeom>
        </p:spPr>
      </p:pic>
      <p:grpSp>
        <p:nvGrpSpPr>
          <p:cNvPr id="27" name="组合 26"/>
          <p:cNvGrpSpPr/>
          <p:nvPr userDrawn="1">
            <p:custDataLst>
              <p:tags r:id="rId4"/>
            </p:custDataLst>
          </p:nvPr>
        </p:nvGrpSpPr>
        <p:grpSpPr>
          <a:xfrm>
            <a:off x="2578735" y="-612775"/>
            <a:ext cx="6096000" cy="1868805"/>
            <a:chOff x="4345" y="-1007"/>
            <a:chExt cx="9600" cy="2943"/>
          </a:xfrm>
        </p:grpSpPr>
        <p:pic>
          <p:nvPicPr>
            <p:cNvPr id="28" name="图片 27" descr="c67ac3986204442d866c335f8949a408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7673" y="-1007"/>
              <a:ext cx="2943" cy="2943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>
              <p:custDataLst>
                <p:tags r:id="rId7"/>
              </p:custDataLst>
            </p:nvPr>
          </p:nvSpPr>
          <p:spPr>
            <a:xfrm>
              <a:off x="4345" y="102"/>
              <a:ext cx="9600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/>
              <a:r>
                <a:rPr lang="zh-CN" altLang="en-US" sz="2400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sym typeface="+mn-ea"/>
                </a:rPr>
                <a:t>探究新知</a:t>
              </a:r>
              <a:endParaRPr lang="zh-CN" altLang="en-US" sz="2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+mn-ea"/>
              </a:endParaRPr>
            </a:p>
          </p:txBody>
        </p:sp>
      </p:grpSp>
      <p:grpSp>
        <p:nvGrpSpPr>
          <p:cNvPr id="30" name="组合 13"/>
          <p:cNvGrpSpPr/>
          <p:nvPr userDrawn="1">
            <p:custDataLst>
              <p:tags r:id="rId8"/>
            </p:custDataLst>
          </p:nvPr>
        </p:nvGrpSpPr>
        <p:grpSpPr>
          <a:xfrm>
            <a:off x="-16446" y="64"/>
            <a:ext cx="12121387" cy="6779133"/>
            <a:chOff x="72454" y="39434"/>
            <a:chExt cx="12121387" cy="6779133"/>
          </a:xfrm>
        </p:grpSpPr>
        <p:pic>
          <p:nvPicPr>
            <p:cNvPr id="31" name="图片 6"/>
            <p:cNvPicPr>
              <a:picLocks noChangeAspect="1"/>
            </p:cNvPicPr>
            <p:nvPr userDrawn="1">
              <p:custDataLst>
                <p:tags r:id="rId10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1249724" y="5875587"/>
              <a:ext cx="944117" cy="942980"/>
            </a:xfrm>
            <a:prstGeom prst="rect">
              <a:avLst/>
            </a:prstGeom>
          </p:spPr>
        </p:pic>
        <p:pic>
          <p:nvPicPr>
            <p:cNvPr id="32" name="图片 7"/>
            <p:cNvPicPr>
              <a:picLocks noChangeAspect="1"/>
            </p:cNvPicPr>
            <p:nvPr userDrawn="1">
              <p:custDataLst>
                <p:tags r:id="rId11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10800000">
              <a:off x="88964" y="39434"/>
              <a:ext cx="944117" cy="942980"/>
            </a:xfrm>
            <a:prstGeom prst="rect">
              <a:avLst/>
            </a:prstGeom>
          </p:spPr>
        </p:pic>
        <p:pic>
          <p:nvPicPr>
            <p:cNvPr id="33" name="图片 9"/>
            <p:cNvPicPr>
              <a:picLocks noChangeAspect="1"/>
            </p:cNvPicPr>
            <p:nvPr userDrawn="1">
              <p:custDataLst>
                <p:tags r:id="rId12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16200000">
              <a:off x="11250292" y="64768"/>
              <a:ext cx="944117" cy="942980"/>
            </a:xfrm>
            <a:prstGeom prst="rect">
              <a:avLst/>
            </a:prstGeom>
          </p:spPr>
        </p:pic>
        <p:pic>
          <p:nvPicPr>
            <p:cNvPr id="34" name="图片 10"/>
            <p:cNvPicPr>
              <a:picLocks noChangeAspect="1"/>
            </p:cNvPicPr>
            <p:nvPr userDrawn="1">
              <p:custDataLst>
                <p:tags r:id="rId13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5400000">
              <a:off x="71885" y="5866763"/>
              <a:ext cx="944117" cy="94298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考试考发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4" name="图片 3" descr="bd50cfcec5b74011ae064c777db4c46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97635" y="-588010"/>
            <a:ext cx="1874520" cy="1874520"/>
          </a:xfrm>
          <a:prstGeom prst="rect">
            <a:avLst/>
          </a:prstGeom>
        </p:spPr>
      </p:pic>
      <p:pic>
        <p:nvPicPr>
          <p:cNvPr id="5" name="图片 4" descr="c576aabd75d74d21b492643eba8ecd4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73150" y="0"/>
            <a:ext cx="676275" cy="577215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>
            <p:custDataLst>
              <p:tags r:id="rId6"/>
            </p:custDataLst>
          </p:nvPr>
        </p:nvSpPr>
        <p:spPr>
          <a:xfrm>
            <a:off x="-713105" y="11747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40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考试考法</a:t>
            </a:r>
            <a:endParaRPr lang="zh-CN" altLang="en-US" sz="240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sym typeface="+mn-ea"/>
            </a:endParaRPr>
          </a:p>
        </p:txBody>
      </p:sp>
      <p:pic>
        <p:nvPicPr>
          <p:cNvPr id="7" name="图片 6" descr="56b3135f77bc4c28a4c3e3de299fbf14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869805" y="5451475"/>
            <a:ext cx="1924050" cy="904875"/>
          </a:xfrm>
          <a:prstGeom prst="rect">
            <a:avLst/>
          </a:prstGeom>
        </p:spPr>
      </p:pic>
      <p:grpSp>
        <p:nvGrpSpPr>
          <p:cNvPr id="34" name="组合 13"/>
          <p:cNvGrpSpPr/>
          <p:nvPr userDrawn="1">
            <p:custDataLst>
              <p:tags r:id="rId9"/>
            </p:custDataLst>
          </p:nvPr>
        </p:nvGrpSpPr>
        <p:grpSpPr>
          <a:xfrm>
            <a:off x="29909" y="43244"/>
            <a:ext cx="12121387" cy="6779133"/>
            <a:chOff x="72454" y="39434"/>
            <a:chExt cx="12121387" cy="6779133"/>
          </a:xfrm>
        </p:grpSpPr>
        <p:pic>
          <p:nvPicPr>
            <p:cNvPr id="2097152" name="图片 6"/>
            <p:cNvPicPr>
              <a:picLocks noChangeAspect="1"/>
            </p:cNvPicPr>
            <p:nvPr userDrawn="1">
              <p:custDataLst>
                <p:tags r:id="rId11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1249724" y="5875587"/>
              <a:ext cx="944117" cy="942980"/>
            </a:xfrm>
            <a:prstGeom prst="rect">
              <a:avLst/>
            </a:prstGeom>
          </p:spPr>
        </p:pic>
        <p:pic>
          <p:nvPicPr>
            <p:cNvPr id="2097153" name="图片 7"/>
            <p:cNvPicPr>
              <a:picLocks noChangeAspect="1"/>
            </p:cNvPicPr>
            <p:nvPr userDrawn="1">
              <p:custDataLst>
                <p:tags r:id="rId12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 rot="10800000">
              <a:off x="88964" y="39434"/>
              <a:ext cx="944117" cy="942980"/>
            </a:xfrm>
            <a:prstGeom prst="rect">
              <a:avLst/>
            </a:prstGeom>
          </p:spPr>
        </p:pic>
        <p:pic>
          <p:nvPicPr>
            <p:cNvPr id="2097154" name="图片 9"/>
            <p:cNvPicPr>
              <a:picLocks noChangeAspect="1"/>
            </p:cNvPicPr>
            <p:nvPr userDrawn="1">
              <p:custDataLst>
                <p:tags r:id="rId13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 rot="16200000">
              <a:off x="11250292" y="64768"/>
              <a:ext cx="944117" cy="942980"/>
            </a:xfrm>
            <a:prstGeom prst="rect">
              <a:avLst/>
            </a:prstGeom>
          </p:spPr>
        </p:pic>
        <p:pic>
          <p:nvPicPr>
            <p:cNvPr id="2097155" name="图片 10"/>
            <p:cNvPicPr>
              <a:picLocks noChangeAspect="1"/>
            </p:cNvPicPr>
            <p:nvPr userDrawn="1">
              <p:custDataLst>
                <p:tags r:id="rId14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 rot="5400000">
              <a:off x="71885" y="5866763"/>
              <a:ext cx="944117" cy="942980"/>
            </a:xfrm>
            <a:prstGeom prst="rect">
              <a:avLst/>
            </a:prstGeom>
          </p:spPr>
        </p:pic>
      </p:grpSp>
      <p:pic>
        <p:nvPicPr>
          <p:cNvPr id="26" name="图片 25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>
            <a:alphaModFix amt="20000"/>
          </a:blip>
          <a:srcRect t="13756" b="30111"/>
          <a:stretch>
            <a:fillRect/>
          </a:stretch>
        </p:blipFill>
        <p:spPr>
          <a:xfrm>
            <a:off x="-1" y="0"/>
            <a:ext cx="12192002" cy="6857999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7_Title Slide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descr="a11205cca81045b99198edf363278985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6550" y="-308610"/>
            <a:ext cx="1905000" cy="1905000"/>
          </a:xfrm>
          <a:prstGeom prst="rect">
            <a:avLst/>
          </a:prstGeom>
        </p:spPr>
      </p:pic>
      <p:sp>
        <p:nvSpPr>
          <p:cNvPr id="4" name="文本框 3"/>
          <p:cNvSpPr txBox="1"/>
          <p:nvPr userDrawn="1">
            <p:custDataLst>
              <p:tags r:id="rId4"/>
            </p:custDataLst>
          </p:nvPr>
        </p:nvSpPr>
        <p:spPr>
          <a:xfrm>
            <a:off x="-1793875" y="37655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80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课堂小结</a:t>
            </a:r>
            <a:endParaRPr lang="zh-CN" altLang="en-US" sz="280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sym typeface="+mn-ea"/>
            </a:endParaRPr>
          </a:p>
        </p:txBody>
      </p:sp>
      <p:grpSp>
        <p:nvGrpSpPr>
          <p:cNvPr id="34" name="组合 13"/>
          <p:cNvGrpSpPr/>
          <p:nvPr userDrawn="1">
            <p:custDataLst>
              <p:tags r:id="rId5"/>
            </p:custDataLst>
          </p:nvPr>
        </p:nvGrpSpPr>
        <p:grpSpPr>
          <a:xfrm>
            <a:off x="29909" y="43244"/>
            <a:ext cx="12121387" cy="6779133"/>
            <a:chOff x="72454" y="39434"/>
            <a:chExt cx="12121387" cy="6779133"/>
          </a:xfrm>
        </p:grpSpPr>
        <p:pic>
          <p:nvPicPr>
            <p:cNvPr id="2097152" name="图片 6"/>
            <p:cNvPicPr>
              <a:picLocks noChangeAspect="1"/>
            </p:cNvPicPr>
            <p:nvPr userDrawn="1"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1249724" y="5875587"/>
              <a:ext cx="944117" cy="942980"/>
            </a:xfrm>
            <a:prstGeom prst="rect">
              <a:avLst/>
            </a:prstGeom>
          </p:spPr>
        </p:pic>
        <p:pic>
          <p:nvPicPr>
            <p:cNvPr id="2097153" name="图片 7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10800000">
              <a:off x="88964" y="39434"/>
              <a:ext cx="944117" cy="942980"/>
            </a:xfrm>
            <a:prstGeom prst="rect">
              <a:avLst/>
            </a:prstGeom>
          </p:spPr>
        </p:pic>
        <p:pic>
          <p:nvPicPr>
            <p:cNvPr id="2097154" name="图片 9"/>
            <p:cNvPicPr>
              <a:picLocks noChangeAspect="1"/>
            </p:cNvPicPr>
            <p:nvPr userDrawn="1">
              <p:custDataLst>
                <p:tags r:id="rId9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16200000">
              <a:off x="11250292" y="64768"/>
              <a:ext cx="944117" cy="942980"/>
            </a:xfrm>
            <a:prstGeom prst="rect">
              <a:avLst/>
            </a:prstGeom>
          </p:spPr>
        </p:pic>
        <p:pic>
          <p:nvPicPr>
            <p:cNvPr id="2097155" name="图片 10"/>
            <p:cNvPicPr>
              <a:picLocks noChangeAspect="1"/>
            </p:cNvPicPr>
            <p:nvPr userDrawn="1">
              <p:custDataLst>
                <p:tags r:id="rId10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5400000">
              <a:off x="71885" y="5866763"/>
              <a:ext cx="944117" cy="942980"/>
            </a:xfrm>
            <a:prstGeom prst="rect">
              <a:avLst/>
            </a:prstGeom>
          </p:spPr>
        </p:pic>
      </p:grpSp>
      <p:pic>
        <p:nvPicPr>
          <p:cNvPr id="26" name="图片 25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>
            <a:alphaModFix amt="20000"/>
          </a:blip>
          <a:srcRect t="13756" b="30111"/>
          <a:stretch>
            <a:fillRect/>
          </a:stretch>
        </p:blipFill>
        <p:spPr>
          <a:xfrm>
            <a:off x="-1" y="0"/>
            <a:ext cx="12192002" cy="6857999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课后作业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34" name="组合 13"/>
          <p:cNvGrpSpPr/>
          <p:nvPr userDrawn="1">
            <p:custDataLst>
              <p:tags r:id="rId2"/>
            </p:custDataLst>
          </p:nvPr>
        </p:nvGrpSpPr>
        <p:grpSpPr>
          <a:xfrm>
            <a:off x="29909" y="43244"/>
            <a:ext cx="12121387" cy="6779133"/>
            <a:chOff x="72454" y="39434"/>
            <a:chExt cx="12121387" cy="6779133"/>
          </a:xfrm>
        </p:grpSpPr>
        <p:pic>
          <p:nvPicPr>
            <p:cNvPr id="2097152" name="图片 6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11249724" y="5875587"/>
              <a:ext cx="944117" cy="942980"/>
            </a:xfrm>
            <a:prstGeom prst="rect">
              <a:avLst/>
            </a:prstGeom>
          </p:spPr>
        </p:pic>
        <p:pic>
          <p:nvPicPr>
            <p:cNvPr id="2097153" name="图片 7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10800000">
              <a:off x="88964" y="39434"/>
              <a:ext cx="944117" cy="942980"/>
            </a:xfrm>
            <a:prstGeom prst="rect">
              <a:avLst/>
            </a:prstGeom>
          </p:spPr>
        </p:pic>
        <p:pic>
          <p:nvPicPr>
            <p:cNvPr id="2097154" name="图片 9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16200000">
              <a:off x="11250292" y="64768"/>
              <a:ext cx="944117" cy="942980"/>
            </a:xfrm>
            <a:prstGeom prst="rect">
              <a:avLst/>
            </a:prstGeom>
          </p:spPr>
        </p:pic>
        <p:pic>
          <p:nvPicPr>
            <p:cNvPr id="2097155" name="图片 10"/>
            <p:cNvPicPr>
              <a:picLocks noChangeAspect="1"/>
            </p:cNvPicPr>
            <p:nvPr userDrawn="1">
              <p:custDataLst>
                <p:tags r:id="rId7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5400000">
              <a:off x="71885" y="5866763"/>
              <a:ext cx="944117" cy="942980"/>
            </a:xfrm>
            <a:prstGeom prst="rect">
              <a:avLst/>
            </a:prstGeom>
          </p:spPr>
        </p:pic>
      </p:grpSp>
      <p:pic>
        <p:nvPicPr>
          <p:cNvPr id="2" name="图片 1" descr="7e842f88daed44588876949602eb7586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461375" y="4283075"/>
            <a:ext cx="2686050" cy="268605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10"/>
            </p:custDataLst>
          </p:nvPr>
        </p:nvGrpSpPr>
        <p:grpSpPr>
          <a:xfrm>
            <a:off x="396875" y="333375"/>
            <a:ext cx="2686050" cy="2686050"/>
            <a:chOff x="7235" y="365"/>
            <a:chExt cx="4230" cy="4230"/>
          </a:xfrm>
        </p:grpSpPr>
        <p:pic>
          <p:nvPicPr>
            <p:cNvPr id="5" name="图片 4" descr="a5078f42d5a543ec91cdce727204313c"/>
            <p:cNvPicPr>
              <a:picLocks noChangeAspect="1"/>
            </p:cNvPicPr>
            <p:nvPr userDrawn="1">
              <p:custDataLst>
                <p:tags r:id="rId12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7235" y="365"/>
              <a:ext cx="4230" cy="4230"/>
            </a:xfrm>
            <a:prstGeom prst="rect">
              <a:avLst/>
            </a:prstGeom>
          </p:spPr>
        </p:pic>
        <p:sp>
          <p:nvSpPr>
            <p:cNvPr id="6" name="矩形 5"/>
            <p:cNvSpPr/>
            <p:nvPr userDrawn="1">
              <p:custDataLst>
                <p:tags r:id="rId13"/>
              </p:custDataLst>
            </p:nvPr>
          </p:nvSpPr>
          <p:spPr>
            <a:xfrm>
              <a:off x="8476" y="1881"/>
              <a:ext cx="1568" cy="919"/>
            </a:xfrm>
            <a:prstGeom prst="rect">
              <a:avLst/>
            </a:prstGeom>
            <a:noFill/>
            <a:ln>
              <a:noFill/>
            </a:ln>
            <a:scene3d>
              <a:camera prst="obliqueBottomLeft"/>
              <a:lightRig rig="threePt" dir="t"/>
            </a:scene3d>
          </p:spPr>
          <p:txBody>
            <a:bodyPr wrap="none" rtlCol="0" anchor="t"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/>
              <a:r>
                <a:rPr lang="zh-CN" altLang="en-US" sz="3200" b="1">
                  <a:ln w="15875"/>
                  <a:gradFill>
                    <a:gsLst>
                      <a:gs pos="0">
                        <a:schemeClr val="accent1">
                          <a:hueMod val="80000"/>
                        </a:schemeClr>
                      </a:gs>
                      <a:gs pos="100000">
                        <a:schemeClr val="accent1">
                          <a:alpha val="100000"/>
                        </a:schemeClr>
                      </a:gs>
                    </a:gsLst>
                    <a:lin ang="2700000" scaled="0"/>
                  </a:gradFill>
                  <a:effectLst/>
                </a:rPr>
                <a:t>作业</a:t>
              </a:r>
              <a:endParaRPr lang="zh-CN" altLang="en-US" sz="320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</a:endParaRPr>
            </a:p>
          </p:txBody>
        </p:sp>
      </p:grpSp>
      <p:pic>
        <p:nvPicPr>
          <p:cNvPr id="8" name="图片 7" descr="3c04dd2fb4ce4f9f84977a15e9ef7e6e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12775" y="244475"/>
            <a:ext cx="2686050" cy="268605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>
            <a:alphaModFix amt="20000"/>
          </a:blip>
          <a:srcRect t="13756" b="30111"/>
          <a:stretch>
            <a:fillRect/>
          </a:stretch>
        </p:blipFill>
        <p:spPr>
          <a:xfrm>
            <a:off x="-1" y="0"/>
            <a:ext cx="12192002" cy="6857999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tags" Target="../tags/tag87.xml" /><Relationship Id="rId16" Type="http://schemas.openxmlformats.org/officeDocument/2006/relationships/tags" Target="../tags/tag88.xml" /><Relationship Id="rId17" Type="http://schemas.openxmlformats.org/officeDocument/2006/relationships/tags" Target="../tags/tag89.xml" /><Relationship Id="rId18" Type="http://schemas.openxmlformats.org/officeDocument/2006/relationships/image" Target="../media/image16.png" /><Relationship Id="rId19" Type="http://schemas.openxmlformats.org/officeDocument/2006/relationships/tags" Target="../tags/tag90.xml" /><Relationship Id="rId2" Type="http://schemas.openxmlformats.org/officeDocument/2006/relationships/slideLayout" Target="../slideLayouts/slideLayout2.xml" /><Relationship Id="rId20" Type="http://schemas.openxmlformats.org/officeDocument/2006/relationships/image" Target="../media/image17.png" /><Relationship Id="rId21" Type="http://schemas.openxmlformats.org/officeDocument/2006/relationships/tags" Target="../tags/tag91.xml" /><Relationship Id="rId22" Type="http://schemas.openxmlformats.org/officeDocument/2006/relationships/tags" Target="../tags/tag92.xml" /><Relationship Id="rId23" Type="http://schemas.openxmlformats.org/officeDocument/2006/relationships/tags" Target="../tags/tag93.xml" /><Relationship Id="rId24" Type="http://schemas.openxmlformats.org/officeDocument/2006/relationships/tags" Target="../tags/tag94.xml" /><Relationship Id="rId25" Type="http://schemas.openxmlformats.org/officeDocument/2006/relationships/image" Target="file:///D:\qq&#25991;&#20214;\712321467\Image\C2C\Image2\%7b75232B38-A165-1FB7-499C-2E1C792CACB5%7d.png" TargetMode="External" /><Relationship Id="rId26" Type="http://schemas.openxmlformats.org/officeDocument/2006/relationships/image" Target="../media/image18.png" /><Relationship Id="rId27" Type="http://schemas.openxmlformats.org/officeDocument/2006/relationships/tags" Target="../tags/tag95.xml" /><Relationship Id="rId2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5"/>
          </p:custDataLst>
        </p:nvPr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>
            <p:custDataLst>
              <p:tags r:id="rId16"/>
            </p:custDataLst>
          </p:nvPr>
        </p:nvGrpSpPr>
        <p:grpSpPr>
          <a:xfrm>
            <a:off x="0" y="0"/>
            <a:ext cx="12192000" cy="6883976"/>
            <a:chExt cx="12192000" cy="6883976"/>
          </a:xfrm>
        </p:grpSpPr>
        <p:sp>
          <p:nvSpPr>
            <p:cNvPr id="8" name="矩形 7"/>
            <p:cNvSpPr/>
            <p:nvPr>
              <p:custDataLst>
                <p:tags r:id="rId17"/>
              </p:custData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0663E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Sans" panose="00000500000000000000" pitchFamily="2" charset="-122"/>
                <a:ea typeface="MiSans" panose="00000500000000000000" pitchFamily="2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" y="0"/>
              <a:ext cx="12191779" cy="68580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0" y="3092264"/>
              <a:ext cx="12192000" cy="3791712"/>
            </a:xfrm>
            <a:prstGeom prst="rect">
              <a:avLst/>
            </a:prstGeom>
          </p:spPr>
        </p:pic>
        <p:sp>
          <p:nvSpPr>
            <p:cNvPr id="11" name="任意多边形: 形状 10"/>
            <p:cNvSpPr/>
            <p:nvPr>
              <p:custDataLst>
                <p:tags r:id="rId22"/>
              </p:custDataLst>
            </p:nvPr>
          </p:nvSpPr>
          <p:spPr>
            <a:xfrm>
              <a:off x="3565003" y="0"/>
              <a:ext cx="4085863" cy="1006997"/>
            </a:xfrm>
            <a:custGeom>
              <a:gdLst>
                <a:gd name="connsiteX0" fmla="*/ 653969 w 4085863"/>
                <a:gd name="connsiteY0" fmla="*/ 0 h 1006997"/>
                <a:gd name="connsiteX1" fmla="*/ 3957684 w 4085863"/>
                <a:gd name="connsiteY1" fmla="*/ 0 h 1006997"/>
                <a:gd name="connsiteX2" fmla="*/ 4085863 w 4085863"/>
                <a:gd name="connsiteY2" fmla="*/ 266218 h 1006997"/>
                <a:gd name="connsiteX3" fmla="*/ 3565002 w 4085863"/>
                <a:gd name="connsiteY3" fmla="*/ 844952 h 1006997"/>
                <a:gd name="connsiteX4" fmla="*/ 1539432 w 4085863"/>
                <a:gd name="connsiteY4" fmla="*/ 1006997 h 1006997"/>
                <a:gd name="connsiteX5" fmla="*/ 0 w 4085863"/>
                <a:gd name="connsiteY5" fmla="*/ 578734 h 1006997"/>
                <a:gd name="connsiteX6" fmla="*/ 254643 w 4085863"/>
                <a:gd name="connsiteY6" fmla="*/ 266218 h 1006997"/>
                <a:gd name="connsiteX7" fmla="*/ 601883 w 4085863"/>
                <a:gd name="connsiteY7" fmla="*/ 69448 h 100699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85863" h="1006997">
                  <a:moveTo>
                    <a:pt x="653969" y="0"/>
                  </a:moveTo>
                  <a:lnTo>
                    <a:pt x="3957684" y="0"/>
                  </a:lnTo>
                  <a:lnTo>
                    <a:pt x="4085863" y="266218"/>
                  </a:lnTo>
                  <a:lnTo>
                    <a:pt x="3565002" y="844952"/>
                  </a:lnTo>
                  <a:lnTo>
                    <a:pt x="1539432" y="1006997"/>
                  </a:lnTo>
                  <a:lnTo>
                    <a:pt x="0" y="578734"/>
                  </a:lnTo>
                  <a:lnTo>
                    <a:pt x="254643" y="266218"/>
                  </a:lnTo>
                  <a:lnTo>
                    <a:pt x="601883" y="69448"/>
                  </a:lnTo>
                  <a:close/>
                </a:path>
              </a:pathLst>
            </a:custGeom>
            <a:solidFill>
              <a:srgbClr val="E06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MiSans" panose="00000500000000000000" pitchFamily="2" charset="-122"/>
                <a:ea typeface="MiSans" panose="00000500000000000000" pitchFamily="2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0"/>
            <a:srcRect t="21743" b="21585"/>
            <a:stretch>
              <a:fillRect/>
            </a:stretch>
          </p:blipFill>
          <p:spPr>
            <a:xfrm>
              <a:off x="0" y="1097280"/>
              <a:ext cx="12192000" cy="496824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20"/>
            <a:srcRect b="78257"/>
            <a:stretch>
              <a:fillRect/>
            </a:stretch>
          </p:blipFill>
          <p:spPr>
            <a:xfrm>
              <a:off x="0" y="319164"/>
              <a:ext cx="12192000" cy="824416"/>
            </a:xfrm>
            <a:prstGeom prst="rect">
              <a:avLst/>
            </a:prstGeom>
          </p:spPr>
        </p:pic>
      </p:grpSp>
      <p:pic>
        <p:nvPicPr>
          <p:cNvPr id="14" name="图片 1073743875" descr="学科网 zxxk.com" title="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 r:link="rId2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13.xml" /><Relationship Id="rId11" Type="http://schemas.openxmlformats.org/officeDocument/2006/relationships/tags" Target="../tags/tag114.xml" /><Relationship Id="rId12" Type="http://schemas.openxmlformats.org/officeDocument/2006/relationships/image" Target="../media/image21.png" /><Relationship Id="rId13" Type="http://schemas.openxmlformats.org/officeDocument/2006/relationships/tags" Target="../tags/tag115.xml" /><Relationship Id="rId14" Type="http://schemas.openxmlformats.org/officeDocument/2006/relationships/image" Target="../media/image22.png" /><Relationship Id="rId15" Type="http://schemas.openxmlformats.org/officeDocument/2006/relationships/tags" Target="../tags/tag116.xml" /><Relationship Id="rId16" Type="http://schemas.openxmlformats.org/officeDocument/2006/relationships/image" Target="../media/image23.png" /><Relationship Id="rId17" Type="http://schemas.openxmlformats.org/officeDocument/2006/relationships/tags" Target="../tags/tag117.xml" /><Relationship Id="rId18" Type="http://schemas.openxmlformats.org/officeDocument/2006/relationships/tags" Target="../tags/tag118.xml" /><Relationship Id="rId19" Type="http://schemas.openxmlformats.org/officeDocument/2006/relationships/tags" Target="../tags/tag119.xml" /><Relationship Id="rId2" Type="http://schemas.openxmlformats.org/officeDocument/2006/relationships/tags" Target="../tags/tag108.xml" /><Relationship Id="rId20" Type="http://schemas.openxmlformats.org/officeDocument/2006/relationships/tags" Target="../tags/tag120.xml" /><Relationship Id="rId21" Type="http://schemas.openxmlformats.org/officeDocument/2006/relationships/tags" Target="../tags/tag121.xml" /><Relationship Id="rId22" Type="http://schemas.openxmlformats.org/officeDocument/2006/relationships/tags" Target="../tags/tag122.xml" /><Relationship Id="rId23" Type="http://schemas.openxmlformats.org/officeDocument/2006/relationships/tags" Target="../tags/tag123.xml" /><Relationship Id="rId24" Type="http://schemas.openxmlformats.org/officeDocument/2006/relationships/image" Target="../media/image24.gif" /><Relationship Id="rId25" Type="http://schemas.openxmlformats.org/officeDocument/2006/relationships/tags" Target="../tags/tag124.xml" /><Relationship Id="rId26" Type="http://schemas.openxmlformats.org/officeDocument/2006/relationships/image" Target="../media/image25.png" /><Relationship Id="rId27" Type="http://schemas.openxmlformats.org/officeDocument/2006/relationships/tags" Target="../tags/tag125.xml" /><Relationship Id="rId28" Type="http://schemas.openxmlformats.org/officeDocument/2006/relationships/tags" Target="../tags/tag126.xml" /><Relationship Id="rId29" Type="http://schemas.openxmlformats.org/officeDocument/2006/relationships/tags" Target="../tags/tag127.xml" /><Relationship Id="rId3" Type="http://schemas.openxmlformats.org/officeDocument/2006/relationships/tags" Target="../tags/tag109.xml" /><Relationship Id="rId30" Type="http://schemas.openxmlformats.org/officeDocument/2006/relationships/image" Target="../media/image26.png" /><Relationship Id="rId31" Type="http://schemas.openxmlformats.org/officeDocument/2006/relationships/tags" Target="../tags/tag128.xml" /><Relationship Id="rId32" Type="http://schemas.openxmlformats.org/officeDocument/2006/relationships/image" Target="../media/image27.png" /><Relationship Id="rId33" Type="http://schemas.openxmlformats.org/officeDocument/2006/relationships/tags" Target="../tags/tag129.xml" /><Relationship Id="rId34" Type="http://schemas.openxmlformats.org/officeDocument/2006/relationships/tags" Target="../tags/tag130.xml" /><Relationship Id="rId4" Type="http://schemas.openxmlformats.org/officeDocument/2006/relationships/image" Target="../media/image16.png" /><Relationship Id="rId5" Type="http://schemas.openxmlformats.org/officeDocument/2006/relationships/tags" Target="../tags/tag110.xml" /><Relationship Id="rId6" Type="http://schemas.openxmlformats.org/officeDocument/2006/relationships/tags" Target="../tags/tag111.xml" /><Relationship Id="rId7" Type="http://schemas.openxmlformats.org/officeDocument/2006/relationships/image" Target="../media/image19.png" /><Relationship Id="rId8" Type="http://schemas.microsoft.com/office/2007/relationships/hdphoto" Target="../media/image20.wdp" /><Relationship Id="rId9" Type="http://schemas.openxmlformats.org/officeDocument/2006/relationships/tags" Target="../tags/tag1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image" Target="../media/image28.gif" /><Relationship Id="rId6" Type="http://schemas.openxmlformats.org/officeDocument/2006/relationships/tags" Target="../tags/tag137.xml" /><Relationship Id="rId7" Type="http://schemas.openxmlformats.org/officeDocument/2006/relationships/tags" Target="../tags/tag13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tags" Target="../tags/tag145.xml" /><Relationship Id="rId11" Type="http://schemas.openxmlformats.org/officeDocument/2006/relationships/tags" Target="../tags/tag146.xml" /><Relationship Id="rId2" Type="http://schemas.openxmlformats.org/officeDocument/2006/relationships/tags" Target="../tags/tag139.xml" /><Relationship Id="rId3" Type="http://schemas.openxmlformats.org/officeDocument/2006/relationships/tags" Target="../tags/tag140.xml" /><Relationship Id="rId4" Type="http://schemas.openxmlformats.org/officeDocument/2006/relationships/tags" Target="../tags/tag141.xml" /><Relationship Id="rId5" Type="http://schemas.openxmlformats.org/officeDocument/2006/relationships/tags" Target="../tags/tag142.xml" /><Relationship Id="rId6" Type="http://schemas.openxmlformats.org/officeDocument/2006/relationships/image" Target="../media/image29.png" /><Relationship Id="rId7" Type="http://schemas.openxmlformats.org/officeDocument/2006/relationships/tags" Target="../tags/tag143.xml" /><Relationship Id="rId8" Type="http://schemas.openxmlformats.org/officeDocument/2006/relationships/image" Target="../media/image30.png" /><Relationship Id="rId9" Type="http://schemas.openxmlformats.org/officeDocument/2006/relationships/tags" Target="../tags/tag144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tags" Target="../tags/tag153.xml" /><Relationship Id="rId11" Type="http://schemas.openxmlformats.org/officeDocument/2006/relationships/image" Target="../media/image33.png" /><Relationship Id="rId12" Type="http://schemas.openxmlformats.org/officeDocument/2006/relationships/tags" Target="../tags/tag154.xml" /><Relationship Id="rId13" Type="http://schemas.openxmlformats.org/officeDocument/2006/relationships/tags" Target="../tags/tag155.xml" /><Relationship Id="rId14" Type="http://schemas.openxmlformats.org/officeDocument/2006/relationships/tags" Target="../tags/tag156.xml" /><Relationship Id="rId15" Type="http://schemas.openxmlformats.org/officeDocument/2006/relationships/tags" Target="../tags/tag157.xml" /><Relationship Id="rId16" Type="http://schemas.openxmlformats.org/officeDocument/2006/relationships/tags" Target="../tags/tag158.xml" /><Relationship Id="rId17" Type="http://schemas.openxmlformats.org/officeDocument/2006/relationships/tags" Target="../tags/tag159.xml" /><Relationship Id="rId18" Type="http://schemas.openxmlformats.org/officeDocument/2006/relationships/image" Target="../media/image34.png" /><Relationship Id="rId19" Type="http://schemas.openxmlformats.org/officeDocument/2006/relationships/tags" Target="../tags/tag160.xml" /><Relationship Id="rId2" Type="http://schemas.openxmlformats.org/officeDocument/2006/relationships/tags" Target="../tags/tag147.xml" /><Relationship Id="rId20" Type="http://schemas.openxmlformats.org/officeDocument/2006/relationships/tags" Target="../tags/tag161.xml" /><Relationship Id="rId21" Type="http://schemas.openxmlformats.org/officeDocument/2006/relationships/tags" Target="../tags/tag162.xml" /><Relationship Id="rId22" Type="http://schemas.openxmlformats.org/officeDocument/2006/relationships/tags" Target="../tags/tag163.xml" /><Relationship Id="rId23" Type="http://schemas.openxmlformats.org/officeDocument/2006/relationships/tags" Target="../tags/tag164.xml" /><Relationship Id="rId24" Type="http://schemas.openxmlformats.org/officeDocument/2006/relationships/tags" Target="../tags/tag165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image" Target="../media/image31.png" /><Relationship Id="rId7" Type="http://schemas.microsoft.com/office/2007/relationships/hdphoto" Target="../media/image32.wdp" /><Relationship Id="rId8" Type="http://schemas.openxmlformats.org/officeDocument/2006/relationships/tags" Target="../tags/tag151.xml" /><Relationship Id="rId9" Type="http://schemas.openxmlformats.org/officeDocument/2006/relationships/tags" Target="../tags/tag15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166.xml" /><Relationship Id="rId3" Type="http://schemas.openxmlformats.org/officeDocument/2006/relationships/tags" Target="../tags/tag167.xml" /><Relationship Id="rId4" Type="http://schemas.openxmlformats.org/officeDocument/2006/relationships/tags" Target="../tags/tag16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image" Target="../media/image36.jpeg" /><Relationship Id="rId11" Type="http://schemas.openxmlformats.org/officeDocument/2006/relationships/tags" Target="../tags/tag176.xml" /><Relationship Id="rId12" Type="http://schemas.openxmlformats.org/officeDocument/2006/relationships/tags" Target="../tags/tag177.xml" /><Relationship Id="rId2" Type="http://schemas.openxmlformats.org/officeDocument/2006/relationships/tags" Target="../tags/tag169.xml" /><Relationship Id="rId3" Type="http://schemas.openxmlformats.org/officeDocument/2006/relationships/tags" Target="../tags/tag170.xml" /><Relationship Id="rId4" Type="http://schemas.openxmlformats.org/officeDocument/2006/relationships/tags" Target="../tags/tag171.xml" /><Relationship Id="rId5" Type="http://schemas.openxmlformats.org/officeDocument/2006/relationships/tags" Target="../tags/tag172.xml" /><Relationship Id="rId6" Type="http://schemas.openxmlformats.org/officeDocument/2006/relationships/image" Target="../media/image35.jpeg" /><Relationship Id="rId7" Type="http://schemas.openxmlformats.org/officeDocument/2006/relationships/tags" Target="../tags/tag173.xml" /><Relationship Id="rId8" Type="http://schemas.openxmlformats.org/officeDocument/2006/relationships/tags" Target="../tags/tag174.xml" /><Relationship Id="rId9" Type="http://schemas.openxmlformats.org/officeDocument/2006/relationships/tags" Target="../tags/tag17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178.xml" /><Relationship Id="rId3" Type="http://schemas.openxmlformats.org/officeDocument/2006/relationships/tags" Target="../tags/tag179.xml" /><Relationship Id="rId4" Type="http://schemas.openxmlformats.org/officeDocument/2006/relationships/tags" Target="../tags/tag180.xml" /><Relationship Id="rId5" Type="http://schemas.openxmlformats.org/officeDocument/2006/relationships/image" Target="../media/image37.png" /><Relationship Id="rId6" Type="http://schemas.openxmlformats.org/officeDocument/2006/relationships/tags" Target="../tags/tag181.xml" /><Relationship Id="rId7" Type="http://schemas.openxmlformats.org/officeDocument/2006/relationships/video" Target="../media/media1.wmv" /><Relationship Id="rId8" Type="http://schemas.microsoft.com/office/2007/relationships/media" Target="../media/media1.wmv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tags" Target="../tags/tag189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tags" Target="../tags/tag187.xml" /><Relationship Id="rId8" Type="http://schemas.openxmlformats.org/officeDocument/2006/relationships/image" Target="../media/image38.jpeg" /><Relationship Id="rId9" Type="http://schemas.openxmlformats.org/officeDocument/2006/relationships/tags" Target="../tags/tag18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190.xml" /><Relationship Id="rId3" Type="http://schemas.openxmlformats.org/officeDocument/2006/relationships/tags" Target="../tags/tag191.xml" /><Relationship Id="rId4" Type="http://schemas.openxmlformats.org/officeDocument/2006/relationships/tags" Target="../tags/tag192.xml" /><Relationship Id="rId5" Type="http://schemas.openxmlformats.org/officeDocument/2006/relationships/tags" Target="../tags/tag193.xml" /><Relationship Id="rId6" Type="http://schemas.openxmlformats.org/officeDocument/2006/relationships/image" Target="../media/image39.png" /><Relationship Id="rId7" Type="http://schemas.openxmlformats.org/officeDocument/2006/relationships/tags" Target="../tags/tag19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tags" Target="../tags/tag207.xml" /><Relationship Id="rId11" Type="http://schemas.openxmlformats.org/officeDocument/2006/relationships/tags" Target="../tags/tag208.xml" /><Relationship Id="rId12" Type="http://schemas.openxmlformats.org/officeDocument/2006/relationships/tags" Target="../tags/tag209.xml" /><Relationship Id="rId13" Type="http://schemas.openxmlformats.org/officeDocument/2006/relationships/tags" Target="../tags/tag210.xml" /><Relationship Id="rId2" Type="http://schemas.openxmlformats.org/officeDocument/2006/relationships/tags" Target="../tags/tag199.xml" /><Relationship Id="rId3" Type="http://schemas.openxmlformats.org/officeDocument/2006/relationships/tags" Target="../tags/tag200.xml" /><Relationship Id="rId4" Type="http://schemas.openxmlformats.org/officeDocument/2006/relationships/tags" Target="../tags/tag201.xml" /><Relationship Id="rId5" Type="http://schemas.openxmlformats.org/officeDocument/2006/relationships/tags" Target="../tags/tag202.xml" /><Relationship Id="rId6" Type="http://schemas.openxmlformats.org/officeDocument/2006/relationships/tags" Target="../tags/tag203.xml" /><Relationship Id="rId7" Type="http://schemas.openxmlformats.org/officeDocument/2006/relationships/tags" Target="../tags/tag204.xml" /><Relationship Id="rId8" Type="http://schemas.openxmlformats.org/officeDocument/2006/relationships/tags" Target="../tags/tag205.xml" /><Relationship Id="rId9" Type="http://schemas.openxmlformats.org/officeDocument/2006/relationships/tags" Target="../tags/tag20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211.xml" /><Relationship Id="rId3" Type="http://schemas.openxmlformats.org/officeDocument/2006/relationships/tags" Target="../tags/tag212.xml" /><Relationship Id="rId4" Type="http://schemas.openxmlformats.org/officeDocument/2006/relationships/tags" Target="../tags/tag213.xml" /><Relationship Id="rId5" Type="http://schemas.openxmlformats.org/officeDocument/2006/relationships/image" Target="../media/image40.png" /><Relationship Id="rId6" Type="http://schemas.openxmlformats.org/officeDocument/2006/relationships/tags" Target="../tags/tag214.xml" /><Relationship Id="rId7" Type="http://schemas.openxmlformats.org/officeDocument/2006/relationships/video" Target="../media/media2.wmv" /><Relationship Id="rId8" Type="http://schemas.microsoft.com/office/2007/relationships/media" Target="../media/media2.wmv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tags" Target="../tags/tag221.xml" /><Relationship Id="rId11" Type="http://schemas.openxmlformats.org/officeDocument/2006/relationships/tags" Target="../tags/tag222.xml" /><Relationship Id="rId12" Type="http://schemas.openxmlformats.org/officeDocument/2006/relationships/image" Target="../media/image43.jpeg" /><Relationship Id="rId13" Type="http://schemas.openxmlformats.org/officeDocument/2006/relationships/tags" Target="../tags/tag223.xml" /><Relationship Id="rId14" Type="http://schemas.openxmlformats.org/officeDocument/2006/relationships/tags" Target="../tags/tag224.xml" /><Relationship Id="rId15" Type="http://schemas.openxmlformats.org/officeDocument/2006/relationships/tags" Target="../tags/tag225.xml" /><Relationship Id="rId16" Type="http://schemas.openxmlformats.org/officeDocument/2006/relationships/image" Target="../media/image44.jpeg" /><Relationship Id="rId17" Type="http://schemas.openxmlformats.org/officeDocument/2006/relationships/tags" Target="../tags/tag226.xml" /><Relationship Id="rId18" Type="http://schemas.openxmlformats.org/officeDocument/2006/relationships/tags" Target="../tags/tag227.xml" /><Relationship Id="rId2" Type="http://schemas.openxmlformats.org/officeDocument/2006/relationships/tags" Target="../tags/tag215.xml" /><Relationship Id="rId3" Type="http://schemas.openxmlformats.org/officeDocument/2006/relationships/tags" Target="../tags/tag216.xml" /><Relationship Id="rId4" Type="http://schemas.openxmlformats.org/officeDocument/2006/relationships/tags" Target="../tags/tag217.xml" /><Relationship Id="rId5" Type="http://schemas.openxmlformats.org/officeDocument/2006/relationships/image" Target="../media/image41.jpeg" /><Relationship Id="rId6" Type="http://schemas.openxmlformats.org/officeDocument/2006/relationships/tags" Target="../tags/tag218.xml" /><Relationship Id="rId7" Type="http://schemas.openxmlformats.org/officeDocument/2006/relationships/tags" Target="../tags/tag219.xml" /><Relationship Id="rId8" Type="http://schemas.openxmlformats.org/officeDocument/2006/relationships/image" Target="../media/image42.jpeg" /><Relationship Id="rId9" Type="http://schemas.openxmlformats.org/officeDocument/2006/relationships/tags" Target="../tags/tag22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231.xml" /><Relationship Id="rId3" Type="http://schemas.openxmlformats.org/officeDocument/2006/relationships/image" Target="../media/image45.jpeg" /><Relationship Id="rId4" Type="http://schemas.openxmlformats.org/officeDocument/2006/relationships/tags" Target="../tags/tag232.xml" /><Relationship Id="rId5" Type="http://schemas.openxmlformats.org/officeDocument/2006/relationships/tags" Target="../tags/tag233.xml" /><Relationship Id="rId6" Type="http://schemas.openxmlformats.org/officeDocument/2006/relationships/tags" Target="../tags/tag234.xml" /><Relationship Id="rId7" Type="http://schemas.openxmlformats.org/officeDocument/2006/relationships/tags" Target="../tags/tag23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tags" Target="../tags/tag242.xml" /><Relationship Id="rId11" Type="http://schemas.openxmlformats.org/officeDocument/2006/relationships/image" Target="../media/image48.png" /><Relationship Id="rId12" Type="http://schemas.openxmlformats.org/officeDocument/2006/relationships/tags" Target="../tags/tag243.xml" /><Relationship Id="rId13" Type="http://schemas.openxmlformats.org/officeDocument/2006/relationships/image" Target="../media/image49.png" /><Relationship Id="rId14" Type="http://schemas.openxmlformats.org/officeDocument/2006/relationships/tags" Target="../tags/tag244.xml" /><Relationship Id="rId15" Type="http://schemas.openxmlformats.org/officeDocument/2006/relationships/video" Target="../media/media3.wmv" /><Relationship Id="rId16" Type="http://schemas.microsoft.com/office/2007/relationships/media" Target="../media/media3.wmv" /><Relationship Id="rId2" Type="http://schemas.openxmlformats.org/officeDocument/2006/relationships/tags" Target="../tags/tag236.xml" /><Relationship Id="rId3" Type="http://schemas.openxmlformats.org/officeDocument/2006/relationships/tags" Target="../tags/tag237.xml" /><Relationship Id="rId4" Type="http://schemas.openxmlformats.org/officeDocument/2006/relationships/tags" Target="../tags/tag238.xml" /><Relationship Id="rId5" Type="http://schemas.openxmlformats.org/officeDocument/2006/relationships/tags" Target="../tags/tag239.xml" /><Relationship Id="rId6" Type="http://schemas.openxmlformats.org/officeDocument/2006/relationships/image" Target="../media/image46.jpeg" /><Relationship Id="rId7" Type="http://schemas.openxmlformats.org/officeDocument/2006/relationships/tags" Target="../tags/tag240.xml" /><Relationship Id="rId8" Type="http://schemas.openxmlformats.org/officeDocument/2006/relationships/image" Target="../media/image47.jpeg" /><Relationship Id="rId9" Type="http://schemas.openxmlformats.org/officeDocument/2006/relationships/tags" Target="../tags/tag241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tags" Target="../tags/tag250.xml" /><Relationship Id="rId11" Type="http://schemas.openxmlformats.org/officeDocument/2006/relationships/video" Target="../media/media4.wmv" /><Relationship Id="rId12" Type="http://schemas.microsoft.com/office/2007/relationships/media" Target="../media/media4.wmv" /><Relationship Id="rId2" Type="http://schemas.openxmlformats.org/officeDocument/2006/relationships/tags" Target="../tags/tag245.xml" /><Relationship Id="rId3" Type="http://schemas.openxmlformats.org/officeDocument/2006/relationships/tags" Target="../tags/tag246.xml" /><Relationship Id="rId4" Type="http://schemas.openxmlformats.org/officeDocument/2006/relationships/tags" Target="../tags/tag247.xml" /><Relationship Id="rId5" Type="http://schemas.openxmlformats.org/officeDocument/2006/relationships/image" Target="../media/image48.png" /><Relationship Id="rId6" Type="http://schemas.openxmlformats.org/officeDocument/2006/relationships/tags" Target="../tags/tag248.xml" /><Relationship Id="rId7" Type="http://schemas.openxmlformats.org/officeDocument/2006/relationships/image" Target="../media/image50.png" /><Relationship Id="rId8" Type="http://schemas.openxmlformats.org/officeDocument/2006/relationships/tags" Target="../tags/tag249.xml" /><Relationship Id="rId9" Type="http://schemas.openxmlformats.org/officeDocument/2006/relationships/image" Target="../media/image5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tags" Target="../tags/tag259.xml" /><Relationship Id="rId11" Type="http://schemas.openxmlformats.org/officeDocument/2006/relationships/tags" Target="../tags/tag260.xml" /><Relationship Id="rId12" Type="http://schemas.openxmlformats.org/officeDocument/2006/relationships/tags" Target="../tags/tag261.xml" /><Relationship Id="rId13" Type="http://schemas.openxmlformats.org/officeDocument/2006/relationships/tags" Target="../tags/tag262.xml" /><Relationship Id="rId14" Type="http://schemas.openxmlformats.org/officeDocument/2006/relationships/tags" Target="../tags/tag263.xml" /><Relationship Id="rId15" Type="http://schemas.openxmlformats.org/officeDocument/2006/relationships/image" Target="../media/image47.jpeg" /><Relationship Id="rId16" Type="http://schemas.openxmlformats.org/officeDocument/2006/relationships/tags" Target="../tags/tag264.xml" /><Relationship Id="rId17" Type="http://schemas.openxmlformats.org/officeDocument/2006/relationships/tags" Target="../tags/tag265.xml" /><Relationship Id="rId18" Type="http://schemas.openxmlformats.org/officeDocument/2006/relationships/tags" Target="../tags/tag266.xml" /><Relationship Id="rId19" Type="http://schemas.openxmlformats.org/officeDocument/2006/relationships/tags" Target="../tags/tag267.xml" /><Relationship Id="rId2" Type="http://schemas.openxmlformats.org/officeDocument/2006/relationships/tags" Target="../tags/tag251.xml" /><Relationship Id="rId20" Type="http://schemas.openxmlformats.org/officeDocument/2006/relationships/tags" Target="../tags/tag268.xml" /><Relationship Id="rId21" Type="http://schemas.openxmlformats.org/officeDocument/2006/relationships/image" Target="../media/image52.png" /><Relationship Id="rId22" Type="http://schemas.openxmlformats.org/officeDocument/2006/relationships/tags" Target="../tags/tag269.xml" /><Relationship Id="rId3" Type="http://schemas.openxmlformats.org/officeDocument/2006/relationships/tags" Target="../tags/tag252.xml" /><Relationship Id="rId4" Type="http://schemas.openxmlformats.org/officeDocument/2006/relationships/tags" Target="../tags/tag253.xml" /><Relationship Id="rId5" Type="http://schemas.openxmlformats.org/officeDocument/2006/relationships/tags" Target="../tags/tag254.xml" /><Relationship Id="rId6" Type="http://schemas.openxmlformats.org/officeDocument/2006/relationships/tags" Target="../tags/tag255.xml" /><Relationship Id="rId7" Type="http://schemas.openxmlformats.org/officeDocument/2006/relationships/tags" Target="../tags/tag256.xml" /><Relationship Id="rId8" Type="http://schemas.openxmlformats.org/officeDocument/2006/relationships/tags" Target="../tags/tag257.xml" /><Relationship Id="rId9" Type="http://schemas.openxmlformats.org/officeDocument/2006/relationships/tags" Target="../tags/tag25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tags" Target="../tags/tag276.xml" /><Relationship Id="rId11" Type="http://schemas.openxmlformats.org/officeDocument/2006/relationships/image" Target="../media/image55.jpeg" /><Relationship Id="rId12" Type="http://schemas.openxmlformats.org/officeDocument/2006/relationships/tags" Target="../tags/tag277.xml" /><Relationship Id="rId13" Type="http://schemas.openxmlformats.org/officeDocument/2006/relationships/tags" Target="../tags/tag278.xml" /><Relationship Id="rId14" Type="http://schemas.openxmlformats.org/officeDocument/2006/relationships/tags" Target="../tags/tag279.xml" /><Relationship Id="rId15" Type="http://schemas.openxmlformats.org/officeDocument/2006/relationships/tags" Target="../tags/tag280.xml" /><Relationship Id="rId16" Type="http://schemas.openxmlformats.org/officeDocument/2006/relationships/tags" Target="../tags/tag281.xml" /><Relationship Id="rId17" Type="http://schemas.openxmlformats.org/officeDocument/2006/relationships/tags" Target="../tags/tag282.xml" /><Relationship Id="rId18" Type="http://schemas.openxmlformats.org/officeDocument/2006/relationships/tags" Target="../tags/tag283.xml" /><Relationship Id="rId19" Type="http://schemas.openxmlformats.org/officeDocument/2006/relationships/tags" Target="../tags/tag284.xml" /><Relationship Id="rId2" Type="http://schemas.openxmlformats.org/officeDocument/2006/relationships/tags" Target="../tags/tag270.xml" /><Relationship Id="rId20" Type="http://schemas.openxmlformats.org/officeDocument/2006/relationships/image" Target="../media/image45.jpeg" /><Relationship Id="rId21" Type="http://schemas.openxmlformats.org/officeDocument/2006/relationships/tags" Target="../tags/tag285.xml" /><Relationship Id="rId3" Type="http://schemas.openxmlformats.org/officeDocument/2006/relationships/image" Target="../media/image53.jpeg" /><Relationship Id="rId4" Type="http://schemas.openxmlformats.org/officeDocument/2006/relationships/tags" Target="../tags/tag271.xml" /><Relationship Id="rId5" Type="http://schemas.openxmlformats.org/officeDocument/2006/relationships/tags" Target="../tags/tag272.xml" /><Relationship Id="rId6" Type="http://schemas.openxmlformats.org/officeDocument/2006/relationships/tags" Target="../tags/tag273.xml" /><Relationship Id="rId7" Type="http://schemas.openxmlformats.org/officeDocument/2006/relationships/tags" Target="../tags/tag274.xml" /><Relationship Id="rId8" Type="http://schemas.openxmlformats.org/officeDocument/2006/relationships/image" Target="../media/image54.jpeg" /><Relationship Id="rId9" Type="http://schemas.openxmlformats.org/officeDocument/2006/relationships/tags" Target="../tags/tag275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286.xml" /><Relationship Id="rId3" Type="http://schemas.openxmlformats.org/officeDocument/2006/relationships/tags" Target="../tags/tag287.xml" /><Relationship Id="rId4" Type="http://schemas.openxmlformats.org/officeDocument/2006/relationships/tags" Target="../tags/tag288.xml" /><Relationship Id="rId5" Type="http://schemas.openxmlformats.org/officeDocument/2006/relationships/image" Target="../media/image56.png" /><Relationship Id="rId6" Type="http://schemas.openxmlformats.org/officeDocument/2006/relationships/tags" Target="../tags/tag289.xml" /><Relationship Id="rId7" Type="http://schemas.openxmlformats.org/officeDocument/2006/relationships/video" Target="../media/media5.wmv" /><Relationship Id="rId8" Type="http://schemas.microsoft.com/office/2007/relationships/media" Target="../media/media5.wmv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image" Target="../media/image57.png" /><Relationship Id="rId11" Type="http://schemas.openxmlformats.org/officeDocument/2006/relationships/tags" Target="../tags/tag298.xml" /><Relationship Id="rId12" Type="http://schemas.openxmlformats.org/officeDocument/2006/relationships/tags" Target="../tags/tag299.xml" /><Relationship Id="rId13" Type="http://schemas.openxmlformats.org/officeDocument/2006/relationships/tags" Target="../tags/tag300.xml" /><Relationship Id="rId14" Type="http://schemas.openxmlformats.org/officeDocument/2006/relationships/tags" Target="../tags/tag301.xml" /><Relationship Id="rId15" Type="http://schemas.openxmlformats.org/officeDocument/2006/relationships/tags" Target="../tags/tag302.xml" /><Relationship Id="rId16" Type="http://schemas.openxmlformats.org/officeDocument/2006/relationships/tags" Target="../tags/tag303.xml" /><Relationship Id="rId17" Type="http://schemas.openxmlformats.org/officeDocument/2006/relationships/tags" Target="../tags/tag304.xml" /><Relationship Id="rId18" Type="http://schemas.openxmlformats.org/officeDocument/2006/relationships/tags" Target="../tags/tag305.xml" /><Relationship Id="rId19" Type="http://schemas.openxmlformats.org/officeDocument/2006/relationships/tags" Target="../tags/tag306.xml" /><Relationship Id="rId2" Type="http://schemas.openxmlformats.org/officeDocument/2006/relationships/tags" Target="../tags/tag290.xml" /><Relationship Id="rId3" Type="http://schemas.openxmlformats.org/officeDocument/2006/relationships/tags" Target="../tags/tag291.xml" /><Relationship Id="rId4" Type="http://schemas.openxmlformats.org/officeDocument/2006/relationships/tags" Target="../tags/tag292.xml" /><Relationship Id="rId5" Type="http://schemas.openxmlformats.org/officeDocument/2006/relationships/tags" Target="../tags/tag293.xml" /><Relationship Id="rId6" Type="http://schemas.openxmlformats.org/officeDocument/2006/relationships/tags" Target="../tags/tag294.xml" /><Relationship Id="rId7" Type="http://schemas.openxmlformats.org/officeDocument/2006/relationships/tags" Target="../tags/tag295.xml" /><Relationship Id="rId8" Type="http://schemas.openxmlformats.org/officeDocument/2006/relationships/tags" Target="../tags/tag296.xml" /><Relationship Id="rId9" Type="http://schemas.openxmlformats.org/officeDocument/2006/relationships/tags" Target="../tags/tag297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307.xml" /><Relationship Id="rId3" Type="http://schemas.openxmlformats.org/officeDocument/2006/relationships/tags" Target="../tags/tag308.xml" /><Relationship Id="rId4" Type="http://schemas.openxmlformats.org/officeDocument/2006/relationships/tags" Target="../tags/tag309.xml" /><Relationship Id="rId5" Type="http://schemas.openxmlformats.org/officeDocument/2006/relationships/image" Target="../media/image58.png" /><Relationship Id="rId6" Type="http://schemas.openxmlformats.org/officeDocument/2006/relationships/tags" Target="../tags/tag310.xml" /><Relationship Id="rId7" Type="http://schemas.openxmlformats.org/officeDocument/2006/relationships/tags" Target="../tags/tag311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312.xml" /><Relationship Id="rId3" Type="http://schemas.openxmlformats.org/officeDocument/2006/relationships/tags" Target="../tags/tag313.xml" /><Relationship Id="rId4" Type="http://schemas.openxmlformats.org/officeDocument/2006/relationships/tags" Target="../tags/tag314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315.xml" /><Relationship Id="rId3" Type="http://schemas.openxmlformats.org/officeDocument/2006/relationships/tags" Target="../tags/tag316.xml" /><Relationship Id="rId4" Type="http://schemas.openxmlformats.org/officeDocument/2006/relationships/tags" Target="../tags/tag317.xml" /><Relationship Id="rId5" Type="http://schemas.openxmlformats.org/officeDocument/2006/relationships/image" Target="../media/image59.png" /><Relationship Id="rId6" Type="http://schemas.microsoft.com/office/2007/relationships/hdphoto" Target="../media/image60.wdp" /><Relationship Id="rId7" Type="http://schemas.openxmlformats.org/officeDocument/2006/relationships/tags" Target="../tags/tag318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319.xml" /><Relationship Id="rId3" Type="http://schemas.openxmlformats.org/officeDocument/2006/relationships/tags" Target="../tags/tag320.xml" /><Relationship Id="rId4" Type="http://schemas.openxmlformats.org/officeDocument/2006/relationships/tags" Target="../tags/tag321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322.xml" /><Relationship Id="rId3" Type="http://schemas.openxmlformats.org/officeDocument/2006/relationships/tags" Target="../tags/tag323.xml" /><Relationship Id="rId4" Type="http://schemas.openxmlformats.org/officeDocument/2006/relationships/tags" Target="../tags/tag324.xml" /><Relationship Id="rId5" Type="http://schemas.openxmlformats.org/officeDocument/2006/relationships/image" Target="../media/image61.png" /><Relationship Id="rId6" Type="http://schemas.openxmlformats.org/officeDocument/2006/relationships/tags" Target="../tags/tag325.xml" /><Relationship Id="rId7" Type="http://schemas.openxmlformats.org/officeDocument/2006/relationships/tags" Target="../tags/tag326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image" Target="../media/image63.png" /><Relationship Id="rId11" Type="http://schemas.microsoft.com/office/2007/relationships/hdphoto" Target="../media/image64.wdp" /><Relationship Id="rId12" Type="http://schemas.openxmlformats.org/officeDocument/2006/relationships/tags" Target="../tags/tag334.xml" /><Relationship Id="rId13" Type="http://schemas.openxmlformats.org/officeDocument/2006/relationships/tags" Target="../tags/tag335.xml" /><Relationship Id="rId2" Type="http://schemas.openxmlformats.org/officeDocument/2006/relationships/tags" Target="../tags/tag327.xml" /><Relationship Id="rId3" Type="http://schemas.openxmlformats.org/officeDocument/2006/relationships/tags" Target="../tags/tag328.xml" /><Relationship Id="rId4" Type="http://schemas.openxmlformats.org/officeDocument/2006/relationships/tags" Target="../tags/tag329.xml" /><Relationship Id="rId5" Type="http://schemas.openxmlformats.org/officeDocument/2006/relationships/tags" Target="../tags/tag330.xml" /><Relationship Id="rId6" Type="http://schemas.openxmlformats.org/officeDocument/2006/relationships/image" Target="../media/image62.jpeg" /><Relationship Id="rId7" Type="http://schemas.openxmlformats.org/officeDocument/2006/relationships/tags" Target="../tags/tag331.xml" /><Relationship Id="rId8" Type="http://schemas.openxmlformats.org/officeDocument/2006/relationships/tags" Target="../tags/tag332.xml" /><Relationship Id="rId9" Type="http://schemas.openxmlformats.org/officeDocument/2006/relationships/tags" Target="../tags/tag333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336.xml" /><Relationship Id="rId3" Type="http://schemas.openxmlformats.org/officeDocument/2006/relationships/tags" Target="../tags/tag337.xml" /><Relationship Id="rId4" Type="http://schemas.openxmlformats.org/officeDocument/2006/relationships/image" Target="../media/image65.png" /><Relationship Id="rId5" Type="http://schemas.openxmlformats.org/officeDocument/2006/relationships/tags" Target="../tags/tag338.xml" /><Relationship Id="rId6" Type="http://schemas.openxmlformats.org/officeDocument/2006/relationships/video" Target="../media/media6.mp4" /><Relationship Id="rId7" Type="http://schemas.microsoft.com/office/2007/relationships/media" Target="../media/media6.mp4" /><Relationship Id="rId8" Type="http://schemas.openxmlformats.org/officeDocument/2006/relationships/tags" Target="../tags/tag339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350.xml" /><Relationship Id="rId11" Type="http://schemas.openxmlformats.org/officeDocument/2006/relationships/slide" Target="slide2.xml" TargetMode="Interna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344.xml" /><Relationship Id="rId4" Type="http://schemas.openxmlformats.org/officeDocument/2006/relationships/tags" Target="../tags/tag345.xml" /><Relationship Id="rId5" Type="http://schemas.openxmlformats.org/officeDocument/2006/relationships/tags" Target="../tags/tag346.xml" /><Relationship Id="rId6" Type="http://schemas.openxmlformats.org/officeDocument/2006/relationships/tags" Target="../tags/tag347.xml" /><Relationship Id="rId7" Type="http://schemas.openxmlformats.org/officeDocument/2006/relationships/tags" Target="../tags/tag348.xml" /><Relationship Id="rId8" Type="http://schemas.openxmlformats.org/officeDocument/2006/relationships/tags" Target="../tags/tag349.xml" /><Relationship Id="rId9" Type="http://schemas.openxmlformats.org/officeDocument/2006/relationships/image" Target="../media/image66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355.xml" /><Relationship Id="rId4" Type="http://schemas.openxmlformats.org/officeDocument/2006/relationships/tags" Target="../tags/tag356.xml" /><Relationship Id="rId5" Type="http://schemas.openxmlformats.org/officeDocument/2006/relationships/tags" Target="../tags/tag357.xml" /><Relationship Id="rId6" Type="http://schemas.openxmlformats.org/officeDocument/2006/relationships/tags" Target="../tags/tag358.xml" /><Relationship Id="rId7" Type="http://schemas.openxmlformats.org/officeDocument/2006/relationships/tags" Target="../tags/tag359.xml" /><Relationship Id="rId8" Type="http://schemas.openxmlformats.org/officeDocument/2006/relationships/tags" Target="../tags/tag360.xml" /><Relationship Id="rId9" Type="http://schemas.openxmlformats.org/officeDocument/2006/relationships/slide" Target="slide2.xml" TargetMode="Interna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367.xml" /><Relationship Id="rId11" Type="http://schemas.openxmlformats.org/officeDocument/2006/relationships/image" Target="../media/image69.png" /><Relationship Id="rId12" Type="http://schemas.openxmlformats.org/officeDocument/2006/relationships/tags" Target="../tags/tag368.xml" /><Relationship Id="rId13" Type="http://schemas.openxmlformats.org/officeDocument/2006/relationships/tags" Target="../tags/tag369.xml" /><Relationship Id="rId14" Type="http://schemas.openxmlformats.org/officeDocument/2006/relationships/tags" Target="../tags/tag370.xml" /><Relationship Id="rId15" Type="http://schemas.openxmlformats.org/officeDocument/2006/relationships/image" Target="../media/image70.jpeg" /><Relationship Id="rId16" Type="http://schemas.openxmlformats.org/officeDocument/2006/relationships/tags" Target="../tags/tag371.xml" /><Relationship Id="rId2" Type="http://schemas.openxmlformats.org/officeDocument/2006/relationships/tags" Target="../tags/tag361.xml" /><Relationship Id="rId3" Type="http://schemas.openxmlformats.org/officeDocument/2006/relationships/image" Target="../media/image67.jpeg" /><Relationship Id="rId4" Type="http://schemas.openxmlformats.org/officeDocument/2006/relationships/tags" Target="../tags/tag362.xml" /><Relationship Id="rId5" Type="http://schemas.openxmlformats.org/officeDocument/2006/relationships/tags" Target="../tags/tag363.xml" /><Relationship Id="rId6" Type="http://schemas.openxmlformats.org/officeDocument/2006/relationships/tags" Target="../tags/tag364.xml" /><Relationship Id="rId7" Type="http://schemas.openxmlformats.org/officeDocument/2006/relationships/tags" Target="../tags/tag365.xml" /><Relationship Id="rId8" Type="http://schemas.openxmlformats.org/officeDocument/2006/relationships/image" Target="../media/image68.png" /><Relationship Id="rId9" Type="http://schemas.openxmlformats.org/officeDocument/2006/relationships/tags" Target="../tags/tag366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376.xml" /><Relationship Id="rId4" Type="http://schemas.openxmlformats.org/officeDocument/2006/relationships/tags" Target="../tags/tag377.xml" /><Relationship Id="rId5" Type="http://schemas.openxmlformats.org/officeDocument/2006/relationships/tags" Target="../tags/tag378.xml" /><Relationship Id="rId6" Type="http://schemas.openxmlformats.org/officeDocument/2006/relationships/image" Target="../media/image67.jpeg" /><Relationship Id="rId7" Type="http://schemas.openxmlformats.org/officeDocument/2006/relationships/tags" Target="../tags/tag379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" Target="slide2.xml" TargetMode="Internal" /><Relationship Id="rId11" Type="http://schemas.openxmlformats.org/officeDocument/2006/relationships/image" Target="../media/image71.png" /><Relationship Id="rId12" Type="http://schemas.openxmlformats.org/officeDocument/2006/relationships/tags" Target="../tags/tag390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384.xml" /><Relationship Id="rId4" Type="http://schemas.openxmlformats.org/officeDocument/2006/relationships/tags" Target="../tags/tag385.xml" /><Relationship Id="rId5" Type="http://schemas.openxmlformats.org/officeDocument/2006/relationships/tags" Target="../tags/tag386.xml" /><Relationship Id="rId6" Type="http://schemas.openxmlformats.org/officeDocument/2006/relationships/tags" Target="../tags/tag387.xml" /><Relationship Id="rId7" Type="http://schemas.openxmlformats.org/officeDocument/2006/relationships/image" Target="../media/image67.jpeg" /><Relationship Id="rId8" Type="http://schemas.openxmlformats.org/officeDocument/2006/relationships/tags" Target="../tags/tag388.xml" /><Relationship Id="rId9" Type="http://schemas.openxmlformats.org/officeDocument/2006/relationships/tags" Target="../tags/tag389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400.xml" /><Relationship Id="rId11" Type="http://schemas.openxmlformats.org/officeDocument/2006/relationships/tags" Target="../tags/tag401.xml" /><Relationship Id="rId12" Type="http://schemas.openxmlformats.org/officeDocument/2006/relationships/tags" Target="../tags/tag402.xml" /><Relationship Id="rId13" Type="http://schemas.openxmlformats.org/officeDocument/2006/relationships/slide" Target="slide2.xml" TargetMode="Interna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395.xml" /><Relationship Id="rId4" Type="http://schemas.openxmlformats.org/officeDocument/2006/relationships/tags" Target="../tags/tag396.xml" /><Relationship Id="rId5" Type="http://schemas.openxmlformats.org/officeDocument/2006/relationships/image" Target="../media/image72.jpeg" /><Relationship Id="rId6" Type="http://schemas.openxmlformats.org/officeDocument/2006/relationships/tags" Target="../tags/tag397.xml" /><Relationship Id="rId7" Type="http://schemas.openxmlformats.org/officeDocument/2006/relationships/tags" Target="../tags/tag398.xml" /><Relationship Id="rId8" Type="http://schemas.openxmlformats.org/officeDocument/2006/relationships/image" Target="../media/image70.jpeg" /><Relationship Id="rId9" Type="http://schemas.openxmlformats.org/officeDocument/2006/relationships/tags" Target="../tags/tag399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407.xml" /><Relationship Id="rId4" Type="http://schemas.openxmlformats.org/officeDocument/2006/relationships/tags" Target="../tags/tag408.xml" /><Relationship Id="rId5" Type="http://schemas.openxmlformats.org/officeDocument/2006/relationships/tags" Target="../tags/tag409.xml" /><Relationship Id="rId6" Type="http://schemas.openxmlformats.org/officeDocument/2006/relationships/tags" Target="../tags/tag410.xml" /><Relationship Id="rId7" Type="http://schemas.openxmlformats.org/officeDocument/2006/relationships/tags" Target="../tags/tag411.xml" /><Relationship Id="rId8" Type="http://schemas.openxmlformats.org/officeDocument/2006/relationships/slide" Target="slide2.xml" TargetMode="Interna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421.xml" /><Relationship Id="rId11" Type="http://schemas.openxmlformats.org/officeDocument/2006/relationships/slide" Target="slide2.xml" TargetMode="Interna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416.xml" /><Relationship Id="rId4" Type="http://schemas.openxmlformats.org/officeDocument/2006/relationships/image" Target="../media/image73.jpeg" /><Relationship Id="rId5" Type="http://schemas.openxmlformats.org/officeDocument/2006/relationships/tags" Target="../tags/tag417.xml" /><Relationship Id="rId6" Type="http://schemas.openxmlformats.org/officeDocument/2006/relationships/tags" Target="../tags/tag418.xml" /><Relationship Id="rId7" Type="http://schemas.openxmlformats.org/officeDocument/2006/relationships/tags" Target="../tags/tag419.xml" /><Relationship Id="rId8" Type="http://schemas.openxmlformats.org/officeDocument/2006/relationships/image" Target="../media/image74.png" /><Relationship Id="rId9" Type="http://schemas.openxmlformats.org/officeDocument/2006/relationships/tags" Target="../tags/tag420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431.xml" /><Relationship Id="rId11" Type="http://schemas.openxmlformats.org/officeDocument/2006/relationships/image" Target="../media/image77.jpeg" /><Relationship Id="rId12" Type="http://schemas.openxmlformats.org/officeDocument/2006/relationships/tags" Target="../tags/tag432.xml" /><Relationship Id="rId13" Type="http://schemas.openxmlformats.org/officeDocument/2006/relationships/tags" Target="../tags/tag433.xml" /><Relationship Id="rId14" Type="http://schemas.openxmlformats.org/officeDocument/2006/relationships/tags" Target="../tags/tag434.xml" /><Relationship Id="rId15" Type="http://schemas.openxmlformats.org/officeDocument/2006/relationships/slide" Target="slide2.xml" TargetMode="Interna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426.xml" /><Relationship Id="rId4" Type="http://schemas.openxmlformats.org/officeDocument/2006/relationships/tags" Target="../tags/tag427.xml" /><Relationship Id="rId5" Type="http://schemas.openxmlformats.org/officeDocument/2006/relationships/tags" Target="../tags/tag428.xml" /><Relationship Id="rId6" Type="http://schemas.openxmlformats.org/officeDocument/2006/relationships/tags" Target="../tags/tag429.xml" /><Relationship Id="rId7" Type="http://schemas.openxmlformats.org/officeDocument/2006/relationships/image" Target="../media/image75.jpeg" /><Relationship Id="rId8" Type="http://schemas.openxmlformats.org/officeDocument/2006/relationships/tags" Target="../tags/tag430.xml" /><Relationship Id="rId9" Type="http://schemas.openxmlformats.org/officeDocument/2006/relationships/image" Target="../media/image76.jpe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0.xml" /><Relationship Id="rId3" Type="http://schemas.openxmlformats.org/officeDocument/2006/relationships/tags" Target="../tags/tag439.xml" /><Relationship Id="rId4" Type="http://schemas.openxmlformats.org/officeDocument/2006/relationships/tags" Target="../tags/tag440.xml" /><Relationship Id="rId5" Type="http://schemas.openxmlformats.org/officeDocument/2006/relationships/tags" Target="../tags/tag441.xml" /><Relationship Id="rId6" Type="http://schemas.openxmlformats.org/officeDocument/2006/relationships/tags" Target="../tags/tag442.xml" /><Relationship Id="rId7" Type="http://schemas.openxmlformats.org/officeDocument/2006/relationships/tags" Target="../tags/tag443.xml" /><Relationship Id="rId8" Type="http://schemas.openxmlformats.org/officeDocument/2006/relationships/slide" Target="slide2.xml" TargetMode="Interna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453.xml" /><Relationship Id="rId11" Type="http://schemas.openxmlformats.org/officeDocument/2006/relationships/tags" Target="../tags/tag454.xml" /><Relationship Id="rId12" Type="http://schemas.openxmlformats.org/officeDocument/2006/relationships/slide" Target="slide2.xml" TargetMode="Internal" /><Relationship Id="rId2" Type="http://schemas.openxmlformats.org/officeDocument/2006/relationships/notesSlide" Target="../notesSlides/notesSlide11.xml" /><Relationship Id="rId3" Type="http://schemas.openxmlformats.org/officeDocument/2006/relationships/tags" Target="../tags/tag448.xml" /><Relationship Id="rId4" Type="http://schemas.openxmlformats.org/officeDocument/2006/relationships/image" Target="../media/image78.jpeg" /><Relationship Id="rId5" Type="http://schemas.openxmlformats.org/officeDocument/2006/relationships/tags" Target="../tags/tag449.xml" /><Relationship Id="rId6" Type="http://schemas.openxmlformats.org/officeDocument/2006/relationships/tags" Target="../tags/tag450.xml" /><Relationship Id="rId7" Type="http://schemas.openxmlformats.org/officeDocument/2006/relationships/tags" Target="../tags/tag451.xml" /><Relationship Id="rId8" Type="http://schemas.openxmlformats.org/officeDocument/2006/relationships/image" Target="../media/image79.png" /><Relationship Id="rId9" Type="http://schemas.openxmlformats.org/officeDocument/2006/relationships/tags" Target="../tags/tag452.xml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" Target="slide2.xml" TargetMode="Internal" /><Relationship Id="rId2" Type="http://schemas.openxmlformats.org/officeDocument/2006/relationships/notesSlide" Target="../notesSlides/notesSlide12.xml" /><Relationship Id="rId3" Type="http://schemas.openxmlformats.org/officeDocument/2006/relationships/tags" Target="../tags/tag459.xml" /><Relationship Id="rId4" Type="http://schemas.openxmlformats.org/officeDocument/2006/relationships/tags" Target="../tags/tag460.xml" /><Relationship Id="rId5" Type="http://schemas.openxmlformats.org/officeDocument/2006/relationships/tags" Target="../tags/tag461.xml" /><Relationship Id="rId6" Type="http://schemas.openxmlformats.org/officeDocument/2006/relationships/image" Target="../media/image80.jpeg" /><Relationship Id="rId7" Type="http://schemas.openxmlformats.org/officeDocument/2006/relationships/tags" Target="../tags/tag462.xml" /><Relationship Id="rId8" Type="http://schemas.openxmlformats.org/officeDocument/2006/relationships/tags" Target="../tags/tag463.xml" /><Relationship Id="rId9" Type="http://schemas.openxmlformats.org/officeDocument/2006/relationships/tags" Target="../tags/tag464.xml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73.xml" /><Relationship Id="rId11" Type="http://schemas.openxmlformats.org/officeDocument/2006/relationships/tags" Target="../tags/tag474.xml" /><Relationship Id="rId12" Type="http://schemas.openxmlformats.org/officeDocument/2006/relationships/tags" Target="../tags/tag475.xml" /><Relationship Id="rId13" Type="http://schemas.openxmlformats.org/officeDocument/2006/relationships/tags" Target="../tags/tag476.xml" /><Relationship Id="rId14" Type="http://schemas.openxmlformats.org/officeDocument/2006/relationships/tags" Target="../tags/tag477.xml" /><Relationship Id="rId15" Type="http://schemas.openxmlformats.org/officeDocument/2006/relationships/tags" Target="../tags/tag478.xml" /><Relationship Id="rId16" Type="http://schemas.openxmlformats.org/officeDocument/2006/relationships/tags" Target="../tags/tag479.xml" /><Relationship Id="rId17" Type="http://schemas.openxmlformats.org/officeDocument/2006/relationships/tags" Target="../tags/tag480.xml" /><Relationship Id="rId18" Type="http://schemas.openxmlformats.org/officeDocument/2006/relationships/tags" Target="../tags/tag481.xml" /><Relationship Id="rId19" Type="http://schemas.openxmlformats.org/officeDocument/2006/relationships/tags" Target="../tags/tag482.xml" /><Relationship Id="rId2" Type="http://schemas.openxmlformats.org/officeDocument/2006/relationships/tags" Target="../tags/tag465.xml" /><Relationship Id="rId20" Type="http://schemas.openxmlformats.org/officeDocument/2006/relationships/tags" Target="../tags/tag483.xml" /><Relationship Id="rId21" Type="http://schemas.openxmlformats.org/officeDocument/2006/relationships/tags" Target="../tags/tag484.xml" /><Relationship Id="rId22" Type="http://schemas.openxmlformats.org/officeDocument/2006/relationships/tags" Target="../tags/tag485.xml" /><Relationship Id="rId23" Type="http://schemas.openxmlformats.org/officeDocument/2006/relationships/tags" Target="../tags/tag486.xml" /><Relationship Id="rId24" Type="http://schemas.openxmlformats.org/officeDocument/2006/relationships/tags" Target="../tags/tag487.xml" /><Relationship Id="rId25" Type="http://schemas.openxmlformats.org/officeDocument/2006/relationships/tags" Target="../tags/tag488.xml" /><Relationship Id="rId26" Type="http://schemas.openxmlformats.org/officeDocument/2006/relationships/tags" Target="../tags/tag489.xml" /><Relationship Id="rId3" Type="http://schemas.openxmlformats.org/officeDocument/2006/relationships/tags" Target="../tags/tag466.xml" /><Relationship Id="rId4" Type="http://schemas.openxmlformats.org/officeDocument/2006/relationships/tags" Target="../tags/tag467.xml" /><Relationship Id="rId5" Type="http://schemas.openxmlformats.org/officeDocument/2006/relationships/tags" Target="../tags/tag468.xml" /><Relationship Id="rId6" Type="http://schemas.openxmlformats.org/officeDocument/2006/relationships/tags" Target="../tags/tag469.xml" /><Relationship Id="rId7" Type="http://schemas.openxmlformats.org/officeDocument/2006/relationships/tags" Target="../tags/tag470.xml" /><Relationship Id="rId8" Type="http://schemas.openxmlformats.org/officeDocument/2006/relationships/tags" Target="../tags/tag471.xml" /><Relationship Id="rId9" Type="http://schemas.openxmlformats.org/officeDocument/2006/relationships/tags" Target="../tags/tag472.xml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490.xml" /><Relationship Id="rId3" Type="http://schemas.openxmlformats.org/officeDocument/2006/relationships/tags" Target="../tags/tag491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【公众号：阿拉丁PPT】1" title="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0663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</a:endParaRPr>
          </a:p>
        </p:txBody>
      </p:sp>
      <p:pic>
        <p:nvPicPr>
          <p:cNvPr id="3" name="【公众号：阿拉丁PPT】2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" y="0"/>
            <a:ext cx="12191779" cy="6858000"/>
          </a:xfrm>
          <a:prstGeom prst="rect">
            <a:avLst/>
          </a:prstGeom>
        </p:spPr>
      </p:pic>
      <p:grpSp>
        <p:nvGrpSpPr>
          <p:cNvPr id="10" name="【公众号：阿拉丁PPT】3" title=""/>
          <p:cNvGrpSpPr/>
          <p:nvPr>
            <p:custDataLst>
              <p:tags r:id="rId6"/>
            </p:custDataLst>
          </p:nvPr>
        </p:nvGrpSpPr>
        <p:grpSpPr>
          <a:xfrm>
            <a:off x="-111" y="91633"/>
            <a:ext cx="12192000" cy="6824237"/>
            <a:chOff x="-111" y="91633"/>
            <a:chExt cx="12192000" cy="6824237"/>
          </a:xfrm>
        </p:grpSpPr>
        <p:pic>
          <p:nvPicPr>
            <p:cNvPr id="7" name="【公众号：阿拉丁PPT】3-1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6820"/>
            <a:stretch>
              <a:fillRect/>
            </a:stretch>
          </p:blipFill>
          <p:spPr>
            <a:xfrm>
              <a:off x="-111" y="91633"/>
              <a:ext cx="12192000" cy="1413076"/>
            </a:xfrm>
            <a:prstGeom prst="rect">
              <a:avLst/>
            </a:prstGeom>
          </p:spPr>
        </p:pic>
        <p:pic>
          <p:nvPicPr>
            <p:cNvPr id="8" name="【公众号：阿拉丁PPT】3-2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181" b="16820"/>
            <a:stretch>
              <a:fillRect/>
            </a:stretch>
          </p:blipFill>
          <p:spPr>
            <a:xfrm>
              <a:off x="-111" y="1504709"/>
              <a:ext cx="12192000" cy="4444678"/>
            </a:xfrm>
            <a:prstGeom prst="rect">
              <a:avLst/>
            </a:prstGeom>
          </p:spPr>
        </p:pic>
        <p:pic>
          <p:nvPicPr>
            <p:cNvPr id="9" name="【公众号：阿拉丁PPT】3-3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180" b="-1503"/>
            <a:stretch>
              <a:fillRect/>
            </a:stretch>
          </p:blipFill>
          <p:spPr>
            <a:xfrm>
              <a:off x="-111" y="5798914"/>
              <a:ext cx="12192000" cy="1116956"/>
            </a:xfrm>
            <a:prstGeom prst="rect">
              <a:avLst/>
            </a:prstGeom>
          </p:spPr>
        </p:pic>
      </p:grpSp>
      <p:pic>
        <p:nvPicPr>
          <p:cNvPr id="26" name="【公众号：阿拉丁PPT】5" title="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53"/>
          <a:stretch>
            <a:fillRect/>
          </a:stretch>
        </p:blipFill>
        <p:spPr>
          <a:xfrm>
            <a:off x="9407061" y="548641"/>
            <a:ext cx="2955235" cy="1969765"/>
          </a:xfrm>
          <a:custGeom>
            <a:gdLst>
              <a:gd name="connsiteX0" fmla="*/ 0 w 2955235"/>
              <a:gd name="connsiteY0" fmla="*/ 0 h 1969765"/>
              <a:gd name="connsiteX1" fmla="*/ 2955235 w 2955235"/>
              <a:gd name="connsiteY1" fmla="*/ 0 h 1969765"/>
              <a:gd name="connsiteX2" fmla="*/ 2955235 w 2955235"/>
              <a:gd name="connsiteY2" fmla="*/ 1969765 h 1969765"/>
              <a:gd name="connsiteX3" fmla="*/ 0 w 2955235"/>
              <a:gd name="connsiteY3" fmla="*/ 1969765 h 19697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5235" h="1969765">
                <a:moveTo>
                  <a:pt x="0" y="0"/>
                </a:moveTo>
                <a:lnTo>
                  <a:pt x="2955235" y="0"/>
                </a:lnTo>
                <a:lnTo>
                  <a:pt x="2955235" y="1969765"/>
                </a:lnTo>
                <a:lnTo>
                  <a:pt x="0" y="1969765"/>
                </a:lnTo>
                <a:close/>
              </a:path>
            </a:pathLst>
          </a:custGeom>
        </p:spPr>
      </p:pic>
      <p:pic>
        <p:nvPicPr>
          <p:cNvPr id="20" name="【公众号：阿拉丁PPT】7" title="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882" y="5724343"/>
            <a:ext cx="1444503" cy="1440417"/>
          </a:xfrm>
          <a:prstGeom prst="rect">
            <a:avLst/>
          </a:prstGeom>
        </p:spPr>
      </p:pic>
      <p:pic>
        <p:nvPicPr>
          <p:cNvPr id="27" name="【公众号：阿拉丁PPT】9" title="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83" y="-87818"/>
            <a:ext cx="1470305" cy="1504709"/>
          </a:xfrm>
          <a:prstGeom prst="rect">
            <a:avLst/>
          </a:prstGeom>
        </p:spPr>
      </p:pic>
      <p:grpSp>
        <p:nvGrpSpPr>
          <p:cNvPr id="31" name="【公众号：阿拉丁PPT】12" title=""/>
          <p:cNvGrpSpPr/>
          <p:nvPr>
            <p:custDataLst>
              <p:tags r:id="rId18"/>
            </p:custDataLst>
          </p:nvPr>
        </p:nvGrpSpPr>
        <p:grpSpPr>
          <a:xfrm>
            <a:off x="3998115" y="1326157"/>
            <a:ext cx="4195770" cy="337185"/>
            <a:chOff x="4047684" y="1112644"/>
            <a:chExt cx="4195770" cy="337185"/>
          </a:xfrm>
        </p:grpSpPr>
        <p:sp>
          <p:nvSpPr>
            <p:cNvPr id="32" name="【公众号：阿拉丁PPT】12-1"/>
            <p:cNvSpPr txBox="1"/>
            <p:nvPr>
              <p:custDataLst>
                <p:tags r:id="rId19"/>
              </p:custDataLst>
            </p:nvPr>
          </p:nvSpPr>
          <p:spPr>
            <a:xfrm>
              <a:off x="4047684" y="1112644"/>
              <a:ext cx="419577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>
                  <a:latin typeface="MiSans" panose="00000500000000000000" pitchFamily="2" charset="-122"/>
                  <a:ea typeface="MiSans" panose="00000500000000000000" pitchFamily="2" charset="-122"/>
                  <a:sym typeface="汉仪旗黑-50S" panose="00020600040101010101" pitchFamily="18" charset="-122"/>
                </a:rPr>
                <a:t>北师大版九年级全一册（</a:t>
              </a:r>
              <a:r>
                <a:rPr lang="en-US" altLang="zh-CN" sz="1600">
                  <a:latin typeface="MiSans" panose="00000500000000000000" pitchFamily="2" charset="-122"/>
                  <a:ea typeface="MiSans" panose="00000500000000000000" pitchFamily="2" charset="-122"/>
                  <a:sym typeface="汉仪旗黑-50S" panose="00020600040101010101" pitchFamily="18" charset="-122"/>
                </a:rPr>
                <a:t>2024</a:t>
              </a:r>
              <a:r>
                <a:rPr lang="zh-CN" altLang="en-US" sz="1600">
                  <a:latin typeface="MiSans" panose="00000500000000000000" pitchFamily="2" charset="-122"/>
                  <a:ea typeface="MiSans" panose="00000500000000000000" pitchFamily="2" charset="-122"/>
                  <a:sym typeface="汉仪旗黑-50S" panose="00020600040101010101" pitchFamily="18" charset="-122"/>
                </a:rPr>
                <a:t>）</a:t>
              </a:r>
              <a:endParaRPr lang="zh-CN" altLang="en-US" sz="1600">
                <a:latin typeface="MiSans" panose="00000500000000000000" pitchFamily="2" charset="-122"/>
                <a:ea typeface="MiSans" panose="00000500000000000000" pitchFamily="2" charset="-122"/>
                <a:sym typeface="汉仪旗黑-50S" panose="00020600040101010101" pitchFamily="18" charset="-122"/>
              </a:endParaRPr>
            </a:p>
          </p:txBody>
        </p:sp>
        <p:cxnSp>
          <p:nvCxnSpPr>
            <p:cNvPr id="33" name="【公众号：阿拉丁PPT】12-2"/>
            <p:cNvCxnSpPr/>
            <p:nvPr>
              <p:custDataLst>
                <p:tags r:id="rId20"/>
              </p:custDataLst>
            </p:nvPr>
          </p:nvCxnSpPr>
          <p:spPr>
            <a:xfrm>
              <a:off x="4097253" y="1273522"/>
              <a:ext cx="365760" cy="0"/>
            </a:xfrm>
            <a:prstGeom prst="line">
              <a:avLst/>
            </a:prstGeom>
            <a:ln w="28575">
              <a:solidFill>
                <a:srgbClr val="F394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【公众号：阿拉丁PPT】12-3"/>
            <p:cNvCxnSpPr/>
            <p:nvPr>
              <p:custDataLst>
                <p:tags r:id="rId21"/>
              </p:custDataLst>
            </p:nvPr>
          </p:nvCxnSpPr>
          <p:spPr>
            <a:xfrm>
              <a:off x="7828125" y="1273522"/>
              <a:ext cx="365760" cy="0"/>
            </a:xfrm>
            <a:prstGeom prst="line">
              <a:avLst/>
            </a:prstGeom>
            <a:ln w="28575">
              <a:solidFill>
                <a:srgbClr val="F394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2" title=""/>
          <p:cNvSpPr txBox="1"/>
          <p:nvPr>
            <p:custDataLst>
              <p:tags r:id="rId22"/>
            </p:custDataLst>
          </p:nvPr>
        </p:nvSpPr>
        <p:spPr>
          <a:xfrm>
            <a:off x="2450900" y="1816192"/>
            <a:ext cx="7683500" cy="104546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4000" b="0" i="0">
                <a:solidFill>
                  <a:srgbClr val="4ABCEB">
                    <a:alpha val="100000"/>
                  </a:srgbClr>
                </a:solidFill>
                <a:latin typeface="庞门正道标题体3.0" panose="02010600030101010101" charset="-122"/>
                <a:ea typeface="庞门正道标题体3.0" panose="02010600030101010101" charset="-122"/>
              </a:rPr>
              <a:t>第十章</a:t>
            </a:r>
            <a:r>
              <a:rPr lang="en-US" altLang="zh-CN" sz="4000" b="0" i="0">
                <a:solidFill>
                  <a:srgbClr val="4ABCEB">
                    <a:alpha val="100000"/>
                  </a:srgbClr>
                </a:solidFill>
                <a:latin typeface="庞门正道标题体3.0" panose="02010600030101010101" charset="-122"/>
                <a:ea typeface="庞门正道标题体3.0" panose="02010600030101010101" charset="-122"/>
              </a:rPr>
              <a:t> </a:t>
            </a:r>
            <a:r>
              <a:rPr lang="zh-CN" altLang="en-US" sz="4000" b="0" i="0">
                <a:solidFill>
                  <a:srgbClr val="4ABCEB">
                    <a:alpha val="100000"/>
                  </a:srgbClr>
                </a:solidFill>
                <a:latin typeface="庞门正道标题体3.0" panose="02010600030101010101" charset="-122"/>
                <a:ea typeface="庞门正道标题体3.0" panose="02010600030101010101" charset="-122"/>
              </a:rPr>
              <a:t>机械能、内能及其转化　</a:t>
            </a:r>
            <a:endParaRPr lang="zh-CN" altLang="en-US" sz="4000" b="0" i="0">
              <a:solidFill>
                <a:srgbClr val="4ABCEB">
                  <a:alpha val="100000"/>
                </a:srgbClr>
              </a:solidFill>
              <a:latin typeface="庞门正道标题体3.0" panose="02010600030101010101" charset="-122"/>
              <a:ea typeface="庞门正道标题体3.0" panose="02010600030101010101" charset="-122"/>
            </a:endParaRPr>
          </a:p>
        </p:txBody>
      </p:sp>
      <p:sp>
        <p:nvSpPr>
          <p:cNvPr id="6" name="文本3" title=""/>
          <p:cNvSpPr txBox="1"/>
          <p:nvPr>
            <p:custDataLst>
              <p:tags r:id="rId23"/>
            </p:custDataLst>
          </p:nvPr>
        </p:nvSpPr>
        <p:spPr>
          <a:xfrm>
            <a:off x="4047547" y="2968542"/>
            <a:ext cx="4797393" cy="87156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en-US" altLang="zh-CN" sz="4700" b="0" i="0">
                <a:solidFill>
                  <a:srgbClr val="000000">
                    <a:alpha val="100000"/>
                  </a:srgbClr>
                </a:solidFill>
                <a:latin typeface="庞门正道标题体3.0" panose="02010600030101010101" charset="-122"/>
                <a:ea typeface="庞门正道标题体3.0" panose="02010600030101010101" charset="-122"/>
              </a:rPr>
              <a:t>10.2 </a:t>
            </a:r>
            <a:r>
              <a:rPr lang="zh-CN" altLang="en-US" sz="4700" b="0" i="0">
                <a:solidFill>
                  <a:srgbClr val="000000">
                    <a:alpha val="100000"/>
                  </a:srgbClr>
                </a:solidFill>
                <a:latin typeface="庞门正道标题体3.0" panose="02010600030101010101" charset="-122"/>
                <a:ea typeface="庞门正道标题体3.0" panose="02010600030101010101" charset="-122"/>
              </a:rPr>
              <a:t>内</a:t>
            </a:r>
            <a:r>
              <a:rPr lang="en-US" altLang="zh-CN" sz="4700" b="0" i="0">
                <a:solidFill>
                  <a:srgbClr val="000000">
                    <a:alpha val="100000"/>
                  </a:srgbClr>
                </a:solidFill>
                <a:latin typeface="庞门正道标题体3.0" panose="02010600030101010101" charset="-122"/>
                <a:ea typeface="庞门正道标题体3.0" panose="02010600030101010101" charset="-122"/>
              </a:rPr>
              <a:t> </a:t>
            </a:r>
            <a:r>
              <a:rPr lang="zh-CN" altLang="en-US" sz="4700" b="0" i="0">
                <a:solidFill>
                  <a:srgbClr val="000000">
                    <a:alpha val="100000"/>
                  </a:srgbClr>
                </a:solidFill>
                <a:latin typeface="庞门正道标题体3.0" panose="02010600030101010101" charset="-122"/>
                <a:ea typeface="庞门正道标题体3.0" panose="02010600030101010101" charset="-122"/>
              </a:rPr>
              <a:t>能</a:t>
            </a:r>
            <a:endParaRPr lang="zh-CN" altLang="en-US" sz="4700" b="0" i="0">
              <a:solidFill>
                <a:srgbClr val="000000">
                  <a:alpha val="100000"/>
                </a:srgbClr>
              </a:solidFill>
              <a:latin typeface="庞门正道标题体3.0" panose="02010600030101010101" charset="-122"/>
              <a:ea typeface="庞门正道标题体3.0" panose="02010600030101010101" charset="-122"/>
            </a:endParaRPr>
          </a:p>
          <a:p>
            <a:pPr marL="0" algn="l"/>
            <a:endParaRPr lang="zh-CN" altLang="en-US" sz="4700" b="0" i="0">
              <a:solidFill>
                <a:srgbClr val="000000">
                  <a:alpha val="100000"/>
                </a:srgbClr>
              </a:solidFill>
              <a:latin typeface="庞门正道标题体3.0" panose="02010600030101010101" charset="-122"/>
              <a:ea typeface="庞门正道标题体3.0" panose="02010600030101010101" charset="-122"/>
            </a:endParaRPr>
          </a:p>
        </p:txBody>
      </p:sp>
      <p:pic>
        <p:nvPicPr>
          <p:cNvPr id="17" name="图片 16" title="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812925" y="1325880"/>
            <a:ext cx="1231900" cy="1231900"/>
          </a:xfrm>
          <a:prstGeom prst="rect">
            <a:avLst/>
          </a:prstGeom>
        </p:spPr>
      </p:pic>
      <p:pic>
        <p:nvPicPr>
          <p:cNvPr id="16" name="图片 15" title="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-242570" y="632460"/>
            <a:ext cx="3539490" cy="6532245"/>
          </a:xfrm>
          <a:prstGeom prst="rect">
            <a:avLst/>
          </a:prstGeom>
        </p:spPr>
      </p:pic>
      <p:sp>
        <p:nvSpPr>
          <p:cNvPr id="5" name="TextBox 8" title=""/>
          <p:cNvSpPr txBox="1"/>
          <p:nvPr userDrawn="1">
            <p:custDataLst>
              <p:tags r:id="rId28"/>
            </p:custDataLst>
          </p:nvPr>
        </p:nvSpPr>
        <p:spPr>
          <a:xfrm>
            <a:off x="3978123" y="4472288"/>
            <a:ext cx="4215523" cy="828675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授课教师：</a:t>
            </a:r>
            <a:r>
              <a:rPr kumimoji="0" lang="en-US" altLang="zh-CN" sz="1600" b="0" i="0" u="sng" strike="noStrike" kern="1200" cap="none" spc="0" normalizeH="0" baseline="0" noProof="0"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                                   .</a:t>
            </a:r>
            <a:r>
              <a:rPr lang="zh-CN" altLang="en-US" sz="1600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 </a:t>
            </a:r>
            <a:endParaRPr lang="zh-CN" altLang="en-US" sz="1600">
              <a:solidFill>
                <a:schemeClr val="accent1"/>
              </a:solidFill>
              <a:effectLst/>
              <a:latin typeface="Arial"/>
              <a:ea typeface="微软雅黑" panose="020b0503020204020204" charset="-12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600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班</a:t>
            </a:r>
            <a:r>
              <a:rPr lang="en-US" altLang="zh-CN" sz="1600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       </a:t>
            </a:r>
            <a:r>
              <a:rPr lang="zh-CN" altLang="en-US" sz="1600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级：</a:t>
            </a:r>
            <a:r>
              <a:rPr lang="en-US" altLang="zh-CN" sz="1600" u="sng" noProof="0"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  9</a:t>
            </a:r>
            <a:r>
              <a:rPr lang="zh-CN" altLang="en-US" sz="1400" u="sng" noProof="0"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年级（</a:t>
            </a:r>
            <a:r>
              <a:rPr lang="en-US" altLang="zh-CN" sz="1400" u="sng" noProof="0"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     </a:t>
            </a:r>
            <a:r>
              <a:rPr lang="zh-CN" altLang="en-US" sz="1400" u="sng" noProof="0"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）班</a:t>
            </a:r>
            <a:r>
              <a:rPr lang="en-US" altLang="zh-CN" sz="1400" u="sng" noProof="0"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 </a:t>
            </a:r>
            <a:r>
              <a:rPr lang="en-US" altLang="zh-CN" sz="1600" u="sng" noProof="0"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        .</a:t>
            </a:r>
            <a:r>
              <a:rPr lang="zh-CN" altLang="en-US" sz="1600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 </a:t>
            </a:r>
            <a:endParaRPr lang="zh-CN" altLang="en-US" sz="1600">
              <a:solidFill>
                <a:schemeClr val="accent1"/>
              </a:solidFill>
              <a:effectLst/>
              <a:latin typeface="Arial"/>
              <a:ea typeface="微软雅黑" panose="020b0503020204020204" charset="-12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600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时</a:t>
            </a:r>
            <a:r>
              <a:rPr lang="en-US" altLang="zh-CN" sz="1600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       </a:t>
            </a:r>
            <a:r>
              <a:rPr lang="zh-CN" altLang="en-US" sz="1600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间：</a:t>
            </a:r>
            <a:r>
              <a:rPr lang="en-US" altLang="zh-CN" sz="1600" u="sng" noProof="0"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                               .</a:t>
            </a:r>
            <a:r>
              <a:rPr lang="zh-CN" altLang="en-US" sz="1600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 </a:t>
            </a:r>
            <a:endParaRPr kumimoji="0" lang="zh-CN" altLang="en-US" sz="1600" b="0" i="0" u="none" strike="noStrike" kern="1200" cap="none" spc="0" normalizeH="0" baseline="0" noProof="0">
              <a:solidFill>
                <a:schemeClr val="accent1"/>
              </a:solidFill>
              <a:effectLst/>
              <a:uLnTx/>
              <a:uFillTx/>
              <a:latin typeface="Arial"/>
              <a:ea typeface="微软雅黑" panose="020b0503020204020204" charset="-122"/>
              <a:cs typeface="Arial"/>
              <a:sym typeface="Arial"/>
            </a:endParaRPr>
          </a:p>
        </p:txBody>
      </p:sp>
      <p:sp>
        <p:nvSpPr>
          <p:cNvPr id="11" name="日期占位符 2" title=""/>
          <p:cNvSpPr>
            <a:spLocks noGrp="1"/>
          </p:cNvSpPr>
          <p:nvPr>
            <p:custDataLst>
              <p:tags r:id="rId29"/>
            </p:custDataLst>
          </p:nvPr>
        </p:nvSpPr>
        <p:spPr>
          <a:xfrm>
            <a:off x="4911090" y="4960620"/>
            <a:ext cx="1821180" cy="245110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60FBDFE-C587-4B4C-A407-44438C67B59E}" type="datetime1">
              <a:rPr lang="zh-CN" altLang="en-US" sz="1600" smtClean="0">
                <a:solidFill>
                  <a:schemeClr val="accent1"/>
                </a:solidFill>
                <a:effectLst/>
              </a:rPr>
              <a:t>2026/7/27</a:t>
            </a:fld>
            <a:r>
              <a:rPr lang="en-US" altLang="zh-CN" sz="1600" smtClean="0">
                <a:solidFill>
                  <a:schemeClr val="accent1"/>
                </a:solidFill>
                <a:effectLst/>
              </a:rPr>
              <a:t>   </a:t>
            </a:r>
            <a:endParaRPr lang="en-US" altLang="zh-CN" sz="1600" smtClean="0">
              <a:solidFill>
                <a:schemeClr val="accent1"/>
              </a:solidFill>
              <a:effectLst/>
            </a:endParaRPr>
          </a:p>
        </p:txBody>
      </p:sp>
      <p:pic>
        <p:nvPicPr>
          <p:cNvPr id="12" name="图片 11" title="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37"/>
          <a:stretch>
            <a:fillRect/>
          </a:stretch>
        </p:blipFill>
        <p:spPr>
          <a:xfrm>
            <a:off x="9669780" y="3378200"/>
            <a:ext cx="2552065" cy="3479800"/>
          </a:xfrm>
          <a:custGeom>
            <a:gdLst>
              <a:gd name="connsiteX0" fmla="*/ 0 w 4083056"/>
              <a:gd name="connsiteY0" fmla="*/ 0 h 5588399"/>
              <a:gd name="connsiteX1" fmla="*/ 4083056 w 4083056"/>
              <a:gd name="connsiteY1" fmla="*/ 0 h 5588399"/>
              <a:gd name="connsiteX2" fmla="*/ 4083056 w 4083056"/>
              <a:gd name="connsiteY2" fmla="*/ 5588399 h 5588399"/>
              <a:gd name="connsiteX3" fmla="*/ 0 w 4083056"/>
              <a:gd name="connsiteY3" fmla="*/ 5588399 h 55883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83055" h="5588399">
                <a:moveTo>
                  <a:pt x="0" y="0"/>
                </a:moveTo>
                <a:lnTo>
                  <a:pt x="4083056" y="0"/>
                </a:lnTo>
                <a:lnTo>
                  <a:pt x="4083056" y="5588399"/>
                </a:lnTo>
                <a:lnTo>
                  <a:pt x="0" y="5588399"/>
                </a:lnTo>
                <a:close/>
              </a:path>
            </a:pathLst>
          </a:custGeom>
        </p:spPr>
      </p:pic>
      <p:pic>
        <p:nvPicPr>
          <p:cNvPr id="18" name="图片 17" title="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 r="26332" b="5060"/>
          <a:stretch>
            <a:fillRect/>
          </a:stretch>
        </p:blipFill>
        <p:spPr>
          <a:xfrm flipH="1">
            <a:off x="-131445" y="3030220"/>
            <a:ext cx="2448560" cy="3827780"/>
          </a:xfrm>
          <a:custGeom>
            <a:gdLst>
              <a:gd name="connsiteX0" fmla="*/ 0 w 3792612"/>
              <a:gd name="connsiteY0" fmla="*/ 0 h 4887766"/>
              <a:gd name="connsiteX1" fmla="*/ 3792612 w 3792612"/>
              <a:gd name="connsiteY1" fmla="*/ 0 h 4887766"/>
              <a:gd name="connsiteX2" fmla="*/ 3792612 w 3792612"/>
              <a:gd name="connsiteY2" fmla="*/ 4887766 h 4887766"/>
              <a:gd name="connsiteX3" fmla="*/ 0 w 3792612"/>
              <a:gd name="connsiteY3" fmla="*/ 4887766 h 48877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2612" h="4887766">
                <a:moveTo>
                  <a:pt x="0" y="0"/>
                </a:moveTo>
                <a:lnTo>
                  <a:pt x="3792612" y="0"/>
                </a:lnTo>
                <a:lnTo>
                  <a:pt x="3792612" y="4887766"/>
                </a:lnTo>
                <a:lnTo>
                  <a:pt x="0" y="4887766"/>
                </a:lnTo>
                <a:close/>
              </a:path>
            </a:pathLst>
          </a:custGeom>
        </p:spPr>
      </p:pic>
      <p:sp>
        <p:nvSpPr>
          <p:cNvPr id="19" name="文本框 18" title=""/>
          <p:cNvSpPr txBox="1"/>
          <p:nvPr>
            <p:custDataLst>
              <p:tags r:id="rId34"/>
            </p:custDataLst>
          </p:nvPr>
        </p:nvSpPr>
        <p:spPr>
          <a:xfrm>
            <a:off x="1235075" y="4175760"/>
            <a:ext cx="82550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">
                <a:noFill/>
              </a:rPr>
              <a:t>北师大版九年级物理</a:t>
            </a:r>
            <a:r>
              <a:rPr lang="en-US" altLang="zh-CN" sz="100">
                <a:noFill/>
              </a:rPr>
              <a:t>10.2</a:t>
            </a:r>
            <a:r>
              <a:rPr lang="zh-CN" altLang="en-US" sz="100">
                <a:noFill/>
              </a:rPr>
              <a:t>《内能》同步练习题（全文约</a:t>
            </a:r>
            <a:r>
              <a:rPr lang="en-US" altLang="zh-CN" sz="100">
                <a:noFill/>
              </a:rPr>
              <a:t>1200</a:t>
            </a:r>
            <a:r>
              <a:rPr lang="zh-CN" altLang="en-US" sz="100">
                <a:noFill/>
              </a:rPr>
              <a:t>字）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一、填空题（每空</a:t>
            </a:r>
            <a:r>
              <a:rPr lang="en-US" altLang="zh-CN" sz="100">
                <a:noFill/>
              </a:rPr>
              <a:t>2</a:t>
            </a:r>
            <a:r>
              <a:rPr lang="zh-CN" altLang="en-US" sz="100">
                <a:noFill/>
              </a:rPr>
              <a:t>分，共</a:t>
            </a:r>
            <a:r>
              <a:rPr lang="en-US" altLang="zh-CN" sz="100">
                <a:noFill/>
              </a:rPr>
              <a:t>30</a:t>
            </a:r>
            <a:r>
              <a:rPr lang="zh-CN" altLang="en-US" sz="100">
                <a:noFill/>
              </a:rPr>
              <a:t>分）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 </a:t>
            </a:r>
            <a:r>
              <a:rPr lang="zh-CN" altLang="en-US" sz="100">
                <a:noFill/>
              </a:rPr>
              <a:t>一切物质的分子都在不停地做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运动，分子运动的快慢与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有关，温度越高，分子无规则运动越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2. </a:t>
            </a:r>
            <a:r>
              <a:rPr lang="zh-CN" altLang="en-US" sz="100">
                <a:noFill/>
              </a:rPr>
              <a:t>分子之间同时存在相互作用的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和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。固体很难被拉伸，说明分子间存在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；固体、液体很难被压缩，说明分子间存在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3. </a:t>
            </a:r>
            <a:r>
              <a:rPr lang="zh-CN" altLang="en-US" sz="100">
                <a:noFill/>
              </a:rPr>
              <a:t>物体内部所有分子做无规则运动的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和分子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的总和，叫作物体的内能。内能的单位是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4. </a:t>
            </a:r>
            <a:r>
              <a:rPr lang="zh-CN" altLang="en-US" sz="100">
                <a:noFill/>
              </a:rPr>
              <a:t>一切物体，不论温度高低，都具有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。同一物体，温度升高，内能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；温度降低，内能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5. </a:t>
            </a:r>
            <a:r>
              <a:rPr lang="zh-CN" altLang="en-US" sz="100">
                <a:noFill/>
              </a:rPr>
              <a:t>改变物体内能的两种方式：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和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。两种方式在改变物体内能上是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的。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6. </a:t>
            </a:r>
            <a:r>
              <a:rPr lang="zh-CN" altLang="en-US" sz="100">
                <a:noFill/>
              </a:rPr>
              <a:t>热传递的实质是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的转移；做功的实质是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与其他形式能的相互转化。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7. </a:t>
            </a:r>
            <a:r>
              <a:rPr lang="zh-CN" altLang="en-US" sz="100">
                <a:noFill/>
              </a:rPr>
              <a:t>在热传递过程中，传递能量的多少叫作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。物体吸收热量，内能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；放出热量，内能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。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二、选择题（每题</a:t>
            </a:r>
            <a:r>
              <a:rPr lang="en-US" altLang="zh-CN" sz="100">
                <a:noFill/>
              </a:rPr>
              <a:t>3</a:t>
            </a:r>
            <a:r>
              <a:rPr lang="zh-CN" altLang="en-US" sz="100">
                <a:noFill/>
              </a:rPr>
              <a:t>分，共</a:t>
            </a:r>
            <a:r>
              <a:rPr lang="en-US" altLang="zh-CN" sz="100">
                <a:noFill/>
              </a:rPr>
              <a:t>36</a:t>
            </a:r>
            <a:r>
              <a:rPr lang="zh-CN" altLang="en-US" sz="100">
                <a:noFill/>
              </a:rPr>
              <a:t>分）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 </a:t>
            </a:r>
            <a:r>
              <a:rPr lang="zh-CN" altLang="en-US" sz="100">
                <a:noFill/>
              </a:rPr>
              <a:t>下列现象中，能说明分子在不停地做无规则运动的是（）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雪花漫天飞舞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尘土飞扬</a:t>
            </a:r>
            <a:r>
              <a:rPr lang="en-US" altLang="zh-CN" sz="100">
                <a:noFill/>
              </a:rPr>
              <a:t> C. </a:t>
            </a:r>
            <a:r>
              <a:rPr lang="zh-CN" altLang="en-US" sz="100">
                <a:noFill/>
              </a:rPr>
              <a:t>花香四溢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树叶飘落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2. </a:t>
            </a:r>
            <a:r>
              <a:rPr lang="zh-CN" altLang="en-US" sz="100">
                <a:noFill/>
              </a:rPr>
              <a:t>关于分子间的作用力，下列说法正确的是（）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分子间只有引力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分子间只有斥力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C. </a:t>
            </a:r>
            <a:r>
              <a:rPr lang="zh-CN" altLang="en-US" sz="100">
                <a:noFill/>
              </a:rPr>
              <a:t>分子间同时存在引力和斥力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分子间没有作用力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3. </a:t>
            </a:r>
            <a:r>
              <a:rPr lang="zh-CN" altLang="en-US" sz="100">
                <a:noFill/>
              </a:rPr>
              <a:t>下列关于内能的说法正确的是（）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0</a:t>
            </a:r>
            <a:r>
              <a:rPr lang="en-US" altLang="en-US" sz="100">
                <a:noFill/>
              </a:rPr>
              <a:t>℃</a:t>
            </a:r>
            <a:r>
              <a:rPr lang="zh-CN" altLang="en-US" sz="100">
                <a:noFill/>
              </a:rPr>
              <a:t>的冰块没有内能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温度高的物体内能一定大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C. </a:t>
            </a:r>
            <a:r>
              <a:rPr lang="zh-CN" altLang="en-US" sz="100">
                <a:noFill/>
              </a:rPr>
              <a:t>一切物体都有内能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物体内能增大，温度一定升高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4. </a:t>
            </a:r>
            <a:r>
              <a:rPr lang="zh-CN" altLang="en-US" sz="100">
                <a:noFill/>
              </a:rPr>
              <a:t>下列实例中，通过做功方式改变物体内能的是（）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晒太阳取暖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搓手取暖</a:t>
            </a:r>
            <a:r>
              <a:rPr lang="en-US" altLang="zh-CN" sz="100">
                <a:noFill/>
              </a:rPr>
              <a:t> C. </a:t>
            </a:r>
            <a:r>
              <a:rPr lang="zh-CN" altLang="en-US" sz="100">
                <a:noFill/>
              </a:rPr>
              <a:t>烤火取暖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用热水袋捂手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5. </a:t>
            </a:r>
            <a:r>
              <a:rPr lang="zh-CN" altLang="en-US" sz="100">
                <a:noFill/>
              </a:rPr>
              <a:t>冬天，人们常用热水袋取暖，这是利用（）改变内能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做功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热传递</a:t>
            </a:r>
            <a:r>
              <a:rPr lang="en-US" altLang="zh-CN" sz="100">
                <a:noFill/>
              </a:rPr>
              <a:t> C. </a:t>
            </a:r>
            <a:r>
              <a:rPr lang="zh-CN" altLang="en-US" sz="100">
                <a:noFill/>
              </a:rPr>
              <a:t>摩擦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以上都不是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6. </a:t>
            </a:r>
            <a:r>
              <a:rPr lang="zh-CN" altLang="en-US" sz="100">
                <a:noFill/>
              </a:rPr>
              <a:t>物体的内能与下列哪个因素无关（）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物体的温度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物体的质量</a:t>
            </a:r>
            <a:r>
              <a:rPr lang="en-US" altLang="zh-CN" sz="100">
                <a:noFill/>
              </a:rPr>
              <a:t> C. </a:t>
            </a:r>
            <a:r>
              <a:rPr lang="zh-CN" altLang="en-US" sz="100">
                <a:noFill/>
              </a:rPr>
              <a:t>物体的运动速度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物体的状态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7. </a:t>
            </a:r>
            <a:r>
              <a:rPr lang="zh-CN" altLang="en-US" sz="100">
                <a:noFill/>
              </a:rPr>
              <a:t>反复弯折铁丝，铁丝弯折处会发热，此过程的能量转化是（）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机械能转化为内能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内能转化为机械能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C. </a:t>
            </a:r>
            <a:r>
              <a:rPr lang="zh-CN" altLang="en-US" sz="100">
                <a:noFill/>
              </a:rPr>
              <a:t>化学能转化为内能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内能转化为化学能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8. </a:t>
            </a:r>
            <a:r>
              <a:rPr lang="zh-CN" altLang="en-US" sz="100">
                <a:noFill/>
              </a:rPr>
              <a:t>关于热量，下列说法正确的是（）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热量是物体含有的能量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温度高的物体含有的热量多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C. </a:t>
            </a:r>
            <a:r>
              <a:rPr lang="zh-CN" altLang="en-US" sz="100">
                <a:noFill/>
              </a:rPr>
              <a:t>热传递过程中传递的能量是热量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物体内能越大，热量越多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9. </a:t>
            </a:r>
            <a:r>
              <a:rPr lang="zh-CN" altLang="en-US" sz="100">
                <a:noFill/>
              </a:rPr>
              <a:t>一杯热水逐渐变凉的过程中，下列说法正确的是（）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内能不变，温度降低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内能减小，温度降低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C. </a:t>
            </a:r>
            <a:r>
              <a:rPr lang="zh-CN" altLang="en-US" sz="100">
                <a:noFill/>
              </a:rPr>
              <a:t>内能增大，温度升高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内能减小，温度不变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10. </a:t>
            </a:r>
            <a:r>
              <a:rPr lang="zh-CN" altLang="en-US" sz="100">
                <a:noFill/>
              </a:rPr>
              <a:t>下列现象中，属于热传递改变内能的是（）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钻木取火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磨刀石发热</a:t>
            </a:r>
            <a:r>
              <a:rPr lang="en-US" altLang="zh-CN" sz="100">
                <a:noFill/>
              </a:rPr>
              <a:t> C. </a:t>
            </a:r>
            <a:r>
              <a:rPr lang="zh-CN" altLang="en-US" sz="100">
                <a:noFill/>
              </a:rPr>
              <a:t>开水晾凉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压缩空气引火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11. </a:t>
            </a:r>
            <a:r>
              <a:rPr lang="zh-CN" altLang="en-US" sz="100">
                <a:noFill/>
              </a:rPr>
              <a:t>两块干净的铅块压紧后能结合在一起，说明（）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分子在不停运动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分子间存在引力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C. </a:t>
            </a:r>
            <a:r>
              <a:rPr lang="zh-CN" altLang="en-US" sz="100">
                <a:noFill/>
              </a:rPr>
              <a:t>分子间存在斥力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分子间没有空隙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12. </a:t>
            </a:r>
            <a:r>
              <a:rPr lang="zh-CN" altLang="en-US" sz="100">
                <a:noFill/>
              </a:rPr>
              <a:t>下列关于内能和机械能的说法正确的是（）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静止的物体没有内能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运动的物体一定有机械能和内能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C. </a:t>
            </a:r>
            <a:r>
              <a:rPr lang="zh-CN" altLang="en-US" sz="100">
                <a:noFill/>
              </a:rPr>
              <a:t>机械能大的物体内能一定大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内能和机械能可以相互转化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三、判断题（对打</a:t>
            </a:r>
            <a:r>
              <a:rPr lang="en-US" altLang="zh-CN" sz="100">
                <a:noFill/>
              </a:rPr>
              <a:t>√</a:t>
            </a:r>
            <a:r>
              <a:rPr lang="zh-CN" altLang="en-US" sz="100">
                <a:noFill/>
              </a:rPr>
              <a:t>，错打</a:t>
            </a:r>
            <a:r>
              <a:rPr lang="en-US" altLang="en-US" sz="100">
                <a:noFill/>
              </a:rPr>
              <a:t>×</a:t>
            </a:r>
            <a:r>
              <a:rPr lang="zh-CN" altLang="en-US" sz="100">
                <a:noFill/>
              </a:rPr>
              <a:t>，每题</a:t>
            </a:r>
            <a:r>
              <a:rPr lang="en-US" altLang="zh-CN" sz="100">
                <a:noFill/>
              </a:rPr>
              <a:t>2</a:t>
            </a:r>
            <a:r>
              <a:rPr lang="zh-CN" altLang="en-US" sz="100">
                <a:noFill/>
              </a:rPr>
              <a:t>分，共</a:t>
            </a:r>
            <a:r>
              <a:rPr lang="en-US" altLang="zh-CN" sz="100">
                <a:noFill/>
              </a:rPr>
              <a:t>12</a:t>
            </a:r>
            <a:r>
              <a:rPr lang="zh-CN" altLang="en-US" sz="100">
                <a:noFill/>
              </a:rPr>
              <a:t>分）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 </a:t>
            </a:r>
            <a:r>
              <a:rPr lang="zh-CN" altLang="en-US" sz="100">
                <a:noFill/>
              </a:rPr>
              <a:t>分子的无规则运动快慢与温度有关。（）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2. </a:t>
            </a:r>
            <a:r>
              <a:rPr lang="zh-CN" altLang="en-US" sz="100">
                <a:noFill/>
              </a:rPr>
              <a:t>物体温度不变，内能一定不变。（）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3. </a:t>
            </a:r>
            <a:r>
              <a:rPr lang="zh-CN" altLang="en-US" sz="100">
                <a:noFill/>
              </a:rPr>
              <a:t>做功和热传递都可以改变物体的内能。（）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4. </a:t>
            </a:r>
            <a:r>
              <a:rPr lang="zh-CN" altLang="en-US" sz="100">
                <a:noFill/>
              </a:rPr>
              <a:t>热量总是从内能大的物体传递到内能小的物体。（）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5. </a:t>
            </a:r>
            <a:r>
              <a:rPr lang="zh-CN" altLang="en-US" sz="100">
                <a:noFill/>
              </a:rPr>
              <a:t>固体分子间距离小，分子间作用力大。（）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6. 0</a:t>
            </a:r>
            <a:r>
              <a:rPr lang="en-US" altLang="en-US" sz="100">
                <a:noFill/>
              </a:rPr>
              <a:t>℃</a:t>
            </a:r>
            <a:r>
              <a:rPr lang="zh-CN" altLang="en-US" sz="100">
                <a:noFill/>
              </a:rPr>
              <a:t>的水和</a:t>
            </a:r>
            <a:r>
              <a:rPr lang="en-US" altLang="zh-CN" sz="100">
                <a:noFill/>
              </a:rPr>
              <a:t>0</a:t>
            </a:r>
            <a:r>
              <a:rPr lang="en-US" altLang="en-US" sz="100">
                <a:noFill/>
              </a:rPr>
              <a:t>℃</a:t>
            </a:r>
            <a:r>
              <a:rPr lang="zh-CN" altLang="en-US" sz="100">
                <a:noFill/>
              </a:rPr>
              <a:t>的冰，内能相同。（）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四、实验与简答题（</a:t>
            </a:r>
            <a:r>
              <a:rPr lang="en-US" altLang="zh-CN" sz="100">
                <a:noFill/>
              </a:rPr>
              <a:t>12</a:t>
            </a:r>
            <a:r>
              <a:rPr lang="zh-CN" altLang="en-US" sz="100">
                <a:noFill/>
              </a:rPr>
              <a:t>分）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 </a:t>
            </a:r>
            <a:r>
              <a:rPr lang="zh-CN" altLang="en-US" sz="100">
                <a:noFill/>
              </a:rPr>
              <a:t>分别在冷水和热水中滴入一滴红墨水，观察到热水中墨水扩散更快，请用分子动理论知识解释该现象。（</a:t>
            </a:r>
            <a:r>
              <a:rPr lang="en-US" altLang="zh-CN" sz="100">
                <a:noFill/>
              </a:rPr>
              <a:t>6</a:t>
            </a:r>
            <a:r>
              <a:rPr lang="zh-CN" altLang="en-US" sz="100">
                <a:noFill/>
              </a:rPr>
              <a:t>分）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2. </a:t>
            </a:r>
            <a:r>
              <a:rPr lang="zh-CN" altLang="en-US" sz="100">
                <a:noFill/>
              </a:rPr>
              <a:t>请列举两个生活中通过做功改变物体内能的实例，并简要说明能量转化过程。（</a:t>
            </a:r>
            <a:r>
              <a:rPr lang="en-US" altLang="zh-CN" sz="100">
                <a:noFill/>
              </a:rPr>
              <a:t>6</a:t>
            </a:r>
            <a:r>
              <a:rPr lang="zh-CN" altLang="en-US" sz="100">
                <a:noFill/>
              </a:rPr>
              <a:t>分）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五、综合应用题（</a:t>
            </a:r>
            <a:r>
              <a:rPr lang="en-US" altLang="zh-CN" sz="100">
                <a:noFill/>
              </a:rPr>
              <a:t>20</a:t>
            </a:r>
            <a:r>
              <a:rPr lang="zh-CN" altLang="en-US" sz="100">
                <a:noFill/>
              </a:rPr>
              <a:t>分）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 </a:t>
            </a:r>
            <a:r>
              <a:rPr lang="zh-CN" altLang="en-US" sz="100">
                <a:noFill/>
              </a:rPr>
              <a:t>冬天双手冰冷时，人们常会两种取暖方式：一是双手相互搓揉，二是捧一杯热水。请分别说明两种方式改变手的内能的原理，并区分改变内能的两种方式。（</a:t>
            </a:r>
            <a:r>
              <a:rPr lang="en-US" altLang="zh-CN" sz="100">
                <a:noFill/>
              </a:rPr>
              <a:t>10</a:t>
            </a:r>
            <a:r>
              <a:rPr lang="zh-CN" altLang="en-US" sz="100">
                <a:noFill/>
              </a:rPr>
              <a:t>分）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2. </a:t>
            </a:r>
            <a:r>
              <a:rPr lang="zh-CN" altLang="en-US" sz="100">
                <a:noFill/>
              </a:rPr>
              <a:t>用打气筒给自行车打气，反复按压几次后，会发现打气筒外壁发热。请结合内能相关知识，分析打气筒发热的原因。（</a:t>
            </a:r>
            <a:r>
              <a:rPr lang="en-US" altLang="zh-CN" sz="100">
                <a:noFill/>
              </a:rPr>
              <a:t>10</a:t>
            </a:r>
            <a:r>
              <a:rPr lang="zh-CN" altLang="en-US" sz="100">
                <a:noFill/>
              </a:rPr>
              <a:t>分）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参考答案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一、填空题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 </a:t>
            </a:r>
            <a:r>
              <a:rPr lang="zh-CN" altLang="en-US" sz="100">
                <a:noFill/>
              </a:rPr>
              <a:t>无规则；温度；剧烈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2. </a:t>
            </a:r>
            <a:r>
              <a:rPr lang="zh-CN" altLang="en-US" sz="100">
                <a:noFill/>
              </a:rPr>
              <a:t>引力；斥力；引力；斥力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3. </a:t>
            </a:r>
            <a:r>
              <a:rPr lang="zh-CN" altLang="en-US" sz="100">
                <a:noFill/>
              </a:rPr>
              <a:t>动能；势能；焦耳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4. </a:t>
            </a:r>
            <a:r>
              <a:rPr lang="zh-CN" altLang="en-US" sz="100">
                <a:noFill/>
              </a:rPr>
              <a:t>内能；增大；减小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5. </a:t>
            </a:r>
            <a:r>
              <a:rPr lang="zh-CN" altLang="en-US" sz="100">
                <a:noFill/>
              </a:rPr>
              <a:t>做功；热传递；等效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6. </a:t>
            </a:r>
            <a:r>
              <a:rPr lang="zh-CN" altLang="en-US" sz="100">
                <a:noFill/>
              </a:rPr>
              <a:t>能量；内能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7. </a:t>
            </a:r>
            <a:r>
              <a:rPr lang="zh-CN" altLang="en-US" sz="100">
                <a:noFill/>
              </a:rPr>
              <a:t>热量；增加；减少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二、选择题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1.C 2.C 3.C 4.B 5.B 6.C 7.A 8.C 9.B 10.C 11.B 12.B</a:t>
            </a:r>
            <a:endParaRPr lang="en-US" altLang="zh-CN" sz="100">
              <a:noFill/>
            </a:endParaRPr>
          </a:p>
          <a:p>
            <a:r>
              <a:rPr lang="zh-CN" altLang="en-US" sz="100">
                <a:noFill/>
              </a:rPr>
              <a:t>三、判断题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1.√ 2.</a:t>
            </a:r>
            <a:r>
              <a:rPr lang="en-US" altLang="en-US" sz="100">
                <a:noFill/>
              </a:rPr>
              <a:t>×</a:t>
            </a:r>
            <a:r>
              <a:rPr lang="en-US" altLang="zh-CN" sz="100">
                <a:noFill/>
              </a:rPr>
              <a:t> 3.√ 4.</a:t>
            </a:r>
            <a:r>
              <a:rPr lang="en-US" altLang="en-US" sz="100">
                <a:noFill/>
              </a:rPr>
              <a:t>×</a:t>
            </a:r>
            <a:r>
              <a:rPr lang="en-US" altLang="zh-CN" sz="100">
                <a:noFill/>
              </a:rPr>
              <a:t> 5.√ 6.</a:t>
            </a:r>
            <a:r>
              <a:rPr lang="en-US" altLang="en-US" sz="100">
                <a:noFill/>
              </a:rPr>
              <a:t>×</a:t>
            </a:r>
            <a:endParaRPr lang="en-US" altLang="en-US" sz="100">
              <a:noFill/>
            </a:endParaRPr>
          </a:p>
          <a:p>
            <a:r>
              <a:rPr lang="zh-CN" altLang="en-US" sz="100">
                <a:noFill/>
              </a:rPr>
              <a:t>四、实验与简答题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 </a:t>
            </a:r>
            <a:r>
              <a:rPr lang="zh-CN" altLang="en-US" sz="100">
                <a:noFill/>
              </a:rPr>
              <a:t>一切分子都在做无规则运动，温度越高，分子无规则运动越剧烈，所以热水中墨水扩散速度更快。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2. </a:t>
            </a:r>
            <a:r>
              <a:rPr lang="zh-CN" altLang="en-US" sz="100">
                <a:noFill/>
              </a:rPr>
              <a:t>实例</a:t>
            </a:r>
            <a:r>
              <a:rPr lang="en-US" altLang="zh-CN" sz="100">
                <a:noFill/>
              </a:rPr>
              <a:t>1</a:t>
            </a:r>
            <a:r>
              <a:rPr lang="zh-CN" altLang="en-US" sz="100">
                <a:noFill/>
              </a:rPr>
              <a:t>：钻木取火，机械能转化为内能；实例</a:t>
            </a:r>
            <a:r>
              <a:rPr lang="en-US" altLang="zh-CN" sz="100">
                <a:noFill/>
              </a:rPr>
              <a:t>2</a:t>
            </a:r>
            <a:r>
              <a:rPr lang="zh-CN" altLang="en-US" sz="100">
                <a:noFill/>
              </a:rPr>
              <a:t>：反复弯折铁丝发热，机械能转化为内能。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五、综合应用题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 </a:t>
            </a:r>
            <a:r>
              <a:rPr lang="zh-CN" altLang="en-US" sz="100">
                <a:noFill/>
              </a:rPr>
              <a:t>搓手取暖：通过做功的方式，机械能转化为内能，使手的内能增加、温度升高；捧热水取暖：通过热传递的方式，热水的内能转移到手上，手的内能增加、温度升高。二者分别对应做功、热传递两种改变内能的方式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2. </a:t>
            </a:r>
            <a:r>
              <a:rPr lang="zh-CN" altLang="en-US" sz="100">
                <a:noFill/>
              </a:rPr>
              <a:t>打气时，活塞压缩筒内空气，对空气做功，机械能转化为空气的内能，空气内能增加、温度升高；同时活塞与筒壁摩擦做功，也会产生热量，最终使打气筒外壁发热。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（总字数：</a:t>
            </a:r>
            <a:r>
              <a:rPr lang="en-US" altLang="zh-CN" sz="100">
                <a:noFill/>
              </a:rPr>
              <a:t>1190</a:t>
            </a:r>
            <a:r>
              <a:rPr lang="zh-CN" altLang="en-US" sz="100">
                <a:noFill/>
              </a:rPr>
              <a:t>，贴合北师大版</a:t>
            </a:r>
            <a:r>
              <a:rPr lang="en-US" altLang="zh-CN" sz="100">
                <a:noFill/>
              </a:rPr>
              <a:t>10.2</a:t>
            </a:r>
            <a:r>
              <a:rPr lang="zh-CN" altLang="en-US" sz="100">
                <a:noFill/>
              </a:rPr>
              <a:t>内能核心考点，覆盖分子动理论、内能概念、改变内能的方式等重点知识，题型完整适配课堂练习与课后巩固）</a:t>
            </a:r>
            <a:endParaRPr lang="zh-CN" altLang="en-US" sz="100">
              <a:noFill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4" name="TextBox 2" title=""/>
          <p:cNvSpPr txBox="1"/>
          <p:nvPr>
            <p:custDataLst>
              <p:tags r:id="rId4"/>
            </p:custDataLst>
          </p:nvPr>
        </p:nvSpPr>
        <p:spPr>
          <a:xfrm>
            <a:off x="6295813" y="4001347"/>
            <a:ext cx="4984327" cy="8644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noFill/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none" kern="1200" baseline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none" kern="1200" baseline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none" kern="1200" baseline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0" i="0" u="none" kern="1200" baseline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lnSpc>
                <a:spcPct val="130000"/>
              </a:lnSpc>
            </a:pPr>
            <a:r>
              <a:rPr lang="zh-CN" altLang="en-US" sz="3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推动瓶塞的能量来自哪里？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67" y="2803255"/>
            <a:ext cx="4816687" cy="3548380"/>
          </a:xfrm>
          <a:prstGeom prst="rect">
            <a:avLst/>
          </a:prstGeom>
        </p:spPr>
      </p:pic>
      <p:sp>
        <p:nvSpPr>
          <p:cNvPr id="3" name="文本框 2" title=""/>
          <p:cNvSpPr txBox="1"/>
          <p:nvPr>
            <p:custDataLst>
              <p:tags r:id="rId7"/>
            </p:custDataLst>
          </p:nvPr>
        </p:nvSpPr>
        <p:spPr>
          <a:xfrm>
            <a:off x="1103445" y="1220755"/>
            <a:ext cx="10692553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>
                <a:solidFill>
                  <a:srgbClr val="191919"/>
                </a:solidFill>
                <a:latin typeface="微软雅黑" panose="020b0503020204020204" charset="-122"/>
                <a:ea typeface="微软雅黑" panose="020b0503020204020204" charset="-122"/>
              </a:rPr>
              <a:t>当我们买了一瓶红酒准备庆祝却发现没有开瓶器打不开时，</a:t>
            </a:r>
            <a:endParaRPr lang="zh-CN" altLang="en-US" sz="3200">
              <a:solidFill>
                <a:srgbClr val="19191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>
                <a:solidFill>
                  <a:srgbClr val="191919"/>
                </a:solidFill>
                <a:latin typeface="微软雅黑" panose="020b0503020204020204" charset="-122"/>
                <a:ea typeface="微软雅黑" panose="020b0503020204020204" charset="-122"/>
              </a:rPr>
              <a:t>怎么办？</a:t>
            </a:r>
            <a:endParaRPr lang="zh-CN" altLang="en-US" sz="3200">
              <a:solidFill>
                <a:srgbClr val="19191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103968" y="100628"/>
            <a:ext cx="2865118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一、内能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sp>
        <p:nvSpPr>
          <p:cNvPr id="9" name="文本框 8" title=""/>
          <p:cNvSpPr txBox="1"/>
          <p:nvPr>
            <p:custDataLst>
              <p:tags r:id="rId4"/>
            </p:custDataLst>
          </p:nvPr>
        </p:nvSpPr>
        <p:spPr>
          <a:xfrm>
            <a:off x="1314156" y="783978"/>
            <a:ext cx="6686344" cy="1193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 hangingPunct="0">
              <a:lnSpc>
                <a:spcPts val="4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zh-CN" sz="2800" b="1">
                <a:solidFill>
                  <a:srgbClr val="0070C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1.   </a:t>
            </a:r>
            <a:r>
              <a:rPr lang="zh-CN" altLang="en-US" sz="2800" b="1">
                <a:solidFill>
                  <a:srgbClr val="0070C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分子具有动能与势能</a:t>
            </a:r>
            <a:endParaRPr lang="en-US" altLang="zh-CN" sz="2800" b="1">
              <a:solidFill>
                <a:srgbClr val="0070C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  <a:sym typeface="Arial"/>
            </a:endParaRPr>
          </a:p>
          <a:p>
            <a:pPr latinLnBrk="1" hangingPunct="0">
              <a:lnSpc>
                <a:spcPts val="40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2800">
                <a:solidFill>
                  <a:srgbClr val="002060"/>
                </a:solidFill>
                <a:sym typeface="Arial"/>
              </a:rPr>
              <a:t>（</a:t>
            </a:r>
            <a:r>
              <a:rPr lang="en-US" altLang="zh-CN" sz="2800">
                <a:solidFill>
                  <a:srgbClr val="002060"/>
                </a:solidFill>
                <a:sym typeface="Arial"/>
              </a:rPr>
              <a:t>1</a:t>
            </a:r>
            <a:r>
              <a:rPr lang="zh-CN" altLang="en-US" sz="2800">
                <a:solidFill>
                  <a:srgbClr val="002060"/>
                </a:solidFill>
                <a:sym typeface="Arial"/>
              </a:rPr>
              <a:t>）</a:t>
            </a:r>
            <a:r>
              <a:rPr lang="zh-CN" altLang="en-US" sz="2800">
                <a:solidFill>
                  <a:srgbClr val="002060"/>
                </a:solidFill>
                <a:sym typeface="微软雅黑" panose="020b0503020204020204" charset="-122"/>
              </a:rPr>
              <a:t>分子动能</a:t>
            </a:r>
            <a:endParaRPr lang="zh-CN" altLang="en-US" sz="2800" b="1">
              <a:solidFill>
                <a:srgbClr val="0070C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  <a:sym typeface="Arial"/>
            </a:endParaRPr>
          </a:p>
        </p:txBody>
      </p:sp>
      <p:sp>
        <p:nvSpPr>
          <p:cNvPr id="25" name="文本框 24" title=""/>
          <p:cNvSpPr txBox="1"/>
          <p:nvPr>
            <p:custDataLst>
              <p:tags r:id="rId5"/>
            </p:custDataLst>
          </p:nvPr>
        </p:nvSpPr>
        <p:spPr>
          <a:xfrm>
            <a:off x="1884024" y="5794768"/>
            <a:ext cx="9111187" cy="553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sym typeface="微软雅黑" panose="020b0503020204020204" charset="-122"/>
              </a:rPr>
              <a:t>结论</a:t>
            </a:r>
            <a:r>
              <a:rPr lang="zh-CN" altLang="en-US" sz="3000">
                <a:solidFill>
                  <a:srgbClr val="002060"/>
                </a:solidFill>
                <a:sym typeface="微软雅黑" panose="020b0503020204020204" charset="-122"/>
              </a:rPr>
              <a:t>：运动的分子也具有动能，叫作分子动能。</a:t>
            </a:r>
            <a:endParaRPr lang="zh-CN" altLang="en-US" sz="3000">
              <a:solidFill>
                <a:srgbClr val="002060"/>
              </a:solidFill>
              <a:sym typeface="微软雅黑" panose="020b0503020204020204" charset="-122"/>
            </a:endParaRPr>
          </a:p>
        </p:txBody>
      </p:sp>
      <p:pic>
        <p:nvPicPr>
          <p:cNvPr id="3" name="图片 2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4" t="19573" r="18823" b="5452"/>
          <a:stretch>
            <a:fillRect/>
          </a:stretch>
        </p:blipFill>
        <p:spPr>
          <a:xfrm>
            <a:off x="2584864" y="2165219"/>
            <a:ext cx="3238889" cy="215832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4" name="图片 3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380" y="2185974"/>
            <a:ext cx="3238888" cy="213757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7" name="矩形 6" title="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508379" y="4351882"/>
            <a:ext cx="3238888" cy="10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lIns="68404" tIns="34202" rIns="68404" bIns="3420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/>
              </a:defRPr>
            </a:lvl9pPr>
          </a:lstStyle>
          <a:p>
            <a:pPr marL="36195" algn="ctr">
              <a:lnSpc>
                <a:spcPts val="3700"/>
              </a:lnSpc>
              <a:spcBef>
                <a:spcPct val="0"/>
              </a:spcBef>
              <a:buNone/>
            </a:pPr>
            <a:r>
              <a:rPr lang="zh-CN" altLang="en-US" sz="2800">
                <a:sym typeface="微软雅黑" panose="020b0503020204020204" charset="-122"/>
              </a:rPr>
              <a:t>分子在做热运动，所以也具有动能</a:t>
            </a:r>
            <a:endParaRPr lang="en-US" altLang="zh-CN" sz="2800">
              <a:sym typeface="微软雅黑" panose="020b0503020204020204" charset="-122"/>
            </a:endParaRPr>
          </a:p>
        </p:txBody>
      </p:sp>
      <p:sp>
        <p:nvSpPr>
          <p:cNvPr id="8" name="矩形 7" title=""/>
          <p:cNvSpPr/>
          <p:nvPr>
            <p:custDataLst>
              <p:tags r:id="rId11"/>
            </p:custDataLst>
          </p:nvPr>
        </p:nvSpPr>
        <p:spPr>
          <a:xfrm>
            <a:off x="2584864" y="4354564"/>
            <a:ext cx="3238888" cy="10147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6195" algn="ctr">
              <a:lnSpc>
                <a:spcPts val="3600"/>
              </a:lnSpc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运动的篮球</a:t>
            </a:r>
            <a:endParaRPr lang="en-US" altLang="zh-CN" sz="2800">
              <a:latin typeface="微软雅黑" panose="020b0503020204020204" charset="-122"/>
              <a:ea typeface="微软雅黑" panose="020b0503020204020204" charset="-122"/>
            </a:endParaRPr>
          </a:p>
          <a:p>
            <a:pPr marL="36195" algn="ctr">
              <a:lnSpc>
                <a:spcPts val="3600"/>
              </a:lnSpc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具有动能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103968" y="100628"/>
            <a:ext cx="28651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一、内能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sp>
        <p:nvSpPr>
          <p:cNvPr id="9" name="文本框 8" title=""/>
          <p:cNvSpPr txBox="1"/>
          <p:nvPr>
            <p:custDataLst>
              <p:tags r:id="rId4"/>
            </p:custDataLst>
          </p:nvPr>
        </p:nvSpPr>
        <p:spPr>
          <a:xfrm>
            <a:off x="864987" y="1010588"/>
            <a:ext cx="3598504" cy="571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 hangingPunct="0">
              <a:lnSpc>
                <a:spcPts val="40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3100">
                <a:solidFill>
                  <a:srgbClr val="002060"/>
                </a:solidFill>
                <a:sym typeface="Arial"/>
              </a:rPr>
              <a:t>（</a:t>
            </a:r>
            <a:r>
              <a:rPr lang="en-US" altLang="zh-CN" sz="3100">
                <a:solidFill>
                  <a:srgbClr val="002060"/>
                </a:solidFill>
                <a:sym typeface="Arial"/>
              </a:rPr>
              <a:t>2</a:t>
            </a:r>
            <a:r>
              <a:rPr lang="zh-CN" altLang="en-US" sz="3100">
                <a:solidFill>
                  <a:srgbClr val="002060"/>
                </a:solidFill>
                <a:sym typeface="Arial"/>
              </a:rPr>
              <a:t>）</a:t>
            </a:r>
            <a:r>
              <a:rPr lang="zh-CN" altLang="en-US" sz="3100">
                <a:solidFill>
                  <a:srgbClr val="002060"/>
                </a:solidFill>
                <a:sym typeface="微软雅黑" panose="020b0503020204020204" charset="-122"/>
              </a:rPr>
              <a:t>分子势能</a:t>
            </a:r>
            <a:endParaRPr lang="zh-CN" altLang="en-US" sz="3100" b="1">
              <a:solidFill>
                <a:srgbClr val="0070C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  <a:sym typeface="Arial"/>
            </a:endParaRPr>
          </a:p>
        </p:txBody>
      </p:sp>
      <p:sp>
        <p:nvSpPr>
          <p:cNvPr id="3" name="矩形 2" title=""/>
          <p:cNvSpPr/>
          <p:nvPr>
            <p:custDataLst>
              <p:tags r:id="rId5"/>
            </p:custDataLst>
          </p:nvPr>
        </p:nvSpPr>
        <p:spPr>
          <a:xfrm>
            <a:off x="962669" y="1746923"/>
            <a:ext cx="6299657" cy="1806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ts val="4600"/>
              </a:lnSpc>
            </a:pPr>
            <a:r>
              <a:rPr lang="zh-CN" altLang="en-US" sz="30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①被压缩的弹簧各部分互相排斥，被拉伸的弹簧各部分互相吸引；所以具有弹性势能。</a:t>
            </a:r>
            <a:endParaRPr lang="en-US" altLang="zh-CN" sz="30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title="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04" t="6649" r="9322" b="10359"/>
          <a:stretch>
            <a:fillRect/>
          </a:stretch>
        </p:blipFill>
        <p:spPr>
          <a:xfrm>
            <a:off x="8464617" y="3704253"/>
            <a:ext cx="2313669" cy="2222038"/>
          </a:xfrm>
          <a:prstGeom prst="flowChartConnector">
            <a:avLst/>
          </a:prstGeom>
        </p:spPr>
      </p:pic>
      <p:grpSp>
        <p:nvGrpSpPr>
          <p:cNvPr id="31" name="组合 30" title=""/>
          <p:cNvGrpSpPr/>
          <p:nvPr>
            <p:custDataLst>
              <p:tags r:id="rId9"/>
            </p:custDataLst>
          </p:nvPr>
        </p:nvGrpSpPr>
        <p:grpSpPr>
          <a:xfrm>
            <a:off x="8070692" y="874332"/>
            <a:ext cx="2582089" cy="1280122"/>
            <a:chOff x="8070692" y="874332"/>
            <a:chExt cx="2582089" cy="1280122"/>
          </a:xfrm>
        </p:grpSpPr>
        <p:grpSp>
          <p:nvGrpSpPr>
            <p:cNvPr id="13" name="组合 12"/>
            <p:cNvGrpSpPr/>
            <p:nvPr>
              <p:custDataLst>
                <p:tags r:id="rId10"/>
              </p:custDataLst>
            </p:nvPr>
          </p:nvGrpSpPr>
          <p:grpSpPr>
            <a:xfrm>
              <a:off x="8070692" y="874332"/>
              <a:ext cx="2582089" cy="999065"/>
              <a:chOff x="2787406" y="2052978"/>
              <a:chExt cx="2582089" cy="999065"/>
            </a:xfrm>
          </p:grpSpPr>
          <p:pic>
            <p:nvPicPr>
              <p:cNvPr id="10" name="图片 9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1"/>
              <a:stretch>
                <a:fillRect/>
              </a:stretch>
            </p:blipFill>
            <p:spPr>
              <a:xfrm>
                <a:off x="3093402" y="2052978"/>
                <a:ext cx="2107366" cy="999065"/>
              </a:xfrm>
              <a:prstGeom prst="rect">
                <a:avLst/>
              </a:prstGeom>
            </p:spPr>
          </p:pic>
          <p:sp>
            <p:nvSpPr>
              <p:cNvPr id="11" name="Line 5"/>
              <p:cNvSpPr>
                <a:spLocks noChangeShapeType="1"/>
              </p:cNvSpPr>
              <p:nvPr>
                <p:custDataLst>
                  <p:tags r:id="rId13"/>
                </p:custDataLst>
              </p:nvPr>
            </p:nvSpPr>
            <p:spPr bwMode="auto">
              <a:xfrm flipH="1" flipV="1">
                <a:off x="4801508" y="2592107"/>
                <a:ext cx="567987" cy="0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algn="ctr" dir="2700000" dist="35921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3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" name="Line 5"/>
              <p:cNvSpPr>
                <a:spLocks noChangeShapeType="1"/>
              </p:cNvSpPr>
              <p:nvPr>
                <p:custDataLst>
                  <p:tags r:id="rId14"/>
                </p:custDataLst>
              </p:nvPr>
            </p:nvSpPr>
            <p:spPr bwMode="auto">
              <a:xfrm flipV="1">
                <a:off x="2787406" y="2585072"/>
                <a:ext cx="611992" cy="7396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algn="ctr" dir="2700000" dist="35921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3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30" name="文本框 29"/>
            <p:cNvSpPr txBox="1"/>
            <p:nvPr>
              <p:custDataLst>
                <p:tags r:id="rId15"/>
              </p:custDataLst>
            </p:nvPr>
          </p:nvSpPr>
          <p:spPr>
            <a:xfrm>
              <a:off x="8516471" y="1708178"/>
              <a:ext cx="1967583" cy="4462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3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压缩的弹簧</a:t>
              </a:r>
              <a:endParaRPr lang="zh-CN" altLang="en-US" sz="2300"/>
            </a:p>
          </p:txBody>
        </p:sp>
      </p:grpSp>
      <p:grpSp>
        <p:nvGrpSpPr>
          <p:cNvPr id="33" name="组合 32" title=""/>
          <p:cNvGrpSpPr/>
          <p:nvPr>
            <p:custDataLst>
              <p:tags r:id="rId16"/>
            </p:custDataLst>
          </p:nvPr>
        </p:nvGrpSpPr>
        <p:grpSpPr>
          <a:xfrm>
            <a:off x="7804342" y="2123078"/>
            <a:ext cx="3724466" cy="1447761"/>
            <a:chOff x="7786412" y="1952591"/>
            <a:chExt cx="3724466" cy="1447761"/>
          </a:xfrm>
        </p:grpSpPr>
        <p:grpSp>
          <p:nvGrpSpPr>
            <p:cNvPr id="17" name="组合 16"/>
            <p:cNvGrpSpPr/>
            <p:nvPr>
              <p:custDataLst>
                <p:tags r:id="rId17"/>
              </p:custDataLst>
            </p:nvPr>
          </p:nvGrpSpPr>
          <p:grpSpPr>
            <a:xfrm>
              <a:off x="7786412" y="1952591"/>
              <a:ext cx="3724466" cy="1238338"/>
              <a:chOff x="2506004" y="3490090"/>
              <a:chExt cx="3724466" cy="1238338"/>
            </a:xfrm>
          </p:grpSpPr>
          <p:pic>
            <p:nvPicPr>
              <p:cNvPr id="8" name="图片 7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2506004" y="3490090"/>
                <a:ext cx="3724466" cy="1238338"/>
              </a:xfrm>
              <a:prstGeom prst="rect">
                <a:avLst/>
              </a:prstGeom>
            </p:spPr>
          </p:pic>
          <p:sp>
            <p:nvSpPr>
              <p:cNvPr id="15" name="Line 5"/>
              <p:cNvSpPr>
                <a:spLocks noChangeShapeType="1"/>
              </p:cNvSpPr>
              <p:nvPr>
                <p:custDataLst>
                  <p:tags r:id="rId20"/>
                </p:custDataLst>
              </p:nvPr>
            </p:nvSpPr>
            <p:spPr bwMode="auto">
              <a:xfrm flipV="1">
                <a:off x="5085501" y="4082372"/>
                <a:ext cx="788895" cy="1878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algn="ctr" dir="2700000" dist="35921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6" name="Line 5"/>
              <p:cNvSpPr>
                <a:spLocks noChangeShapeType="1"/>
              </p:cNvSpPr>
              <p:nvPr>
                <p:custDataLst>
                  <p:tags r:id="rId21"/>
                </p:custDataLst>
              </p:nvPr>
            </p:nvSpPr>
            <p:spPr bwMode="auto">
              <a:xfrm flipH="1" flipV="1">
                <a:off x="2787405" y="4109259"/>
                <a:ext cx="762618" cy="0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algn="ctr" dir="2700000" dist="35921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32" name="文本框 31"/>
            <p:cNvSpPr txBox="1"/>
            <p:nvPr>
              <p:custDataLst>
                <p:tags r:id="rId22"/>
              </p:custDataLst>
            </p:nvPr>
          </p:nvSpPr>
          <p:spPr>
            <a:xfrm>
              <a:off x="8664853" y="2954076"/>
              <a:ext cx="1967583" cy="4462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3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拉伸的弹簧</a:t>
              </a:r>
              <a:endParaRPr lang="zh-CN" altLang="en-US" sz="2300"/>
            </a:p>
          </p:txBody>
        </p:sp>
      </p:grpSp>
      <p:sp>
        <p:nvSpPr>
          <p:cNvPr id="35" name="文本框 34" title=""/>
          <p:cNvSpPr txBox="1"/>
          <p:nvPr>
            <p:custDataLst>
              <p:tags r:id="rId23"/>
            </p:custDataLst>
          </p:nvPr>
        </p:nvSpPr>
        <p:spPr>
          <a:xfrm>
            <a:off x="984250" y="4003642"/>
            <a:ext cx="6725397" cy="1215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l" defTabSz="457200" rtl="0" eaLnBrk="1" fontAlgn="auto" latinLnBrk="0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②分子间既相互吸引又相互排斥，所以分子间具有势能，叫作分子势能。</a:t>
            </a:r>
            <a:endParaRPr kumimoji="0" lang="zh-CN" altLang="en-US" sz="3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24"/>
            </p:custDataLst>
          </p:nvPr>
        </p:nvSpPr>
        <p:spPr>
          <a:xfrm>
            <a:off x="1584979" y="5782706"/>
            <a:ext cx="849981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sym typeface="微软雅黑" panose="020b0503020204020204" charset="-122"/>
              </a:rPr>
              <a:t>结论</a:t>
            </a:r>
            <a:r>
              <a:rPr lang="zh-CN" altLang="en-US" sz="3000">
                <a:solidFill>
                  <a:srgbClr val="002060"/>
                </a:solidFill>
                <a:sym typeface="微软雅黑" panose="020b0503020204020204" charset="-122"/>
              </a:rPr>
              <a:t>：</a:t>
            </a:r>
            <a:r>
              <a:rPr lang="zh-CN" altLang="en-US" sz="3000">
                <a:solidFill>
                  <a:srgbClr val="002060"/>
                </a:solidFill>
              </a:rPr>
              <a:t>分子间也具有势能</a:t>
            </a:r>
            <a:r>
              <a:rPr lang="zh-CN" altLang="en-US" sz="3000">
                <a:solidFill>
                  <a:srgbClr val="002060"/>
                </a:solidFill>
                <a:sym typeface="微软雅黑" panose="020b0503020204020204" charset="-122"/>
              </a:rPr>
              <a:t>，叫作分子势能。</a:t>
            </a:r>
            <a:endParaRPr lang="zh-CN" altLang="en-US" sz="3000">
              <a:solidFill>
                <a:srgbClr val="002060"/>
              </a:solidFill>
              <a:sym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5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9" name="文本框 8" title=""/>
          <p:cNvSpPr txBox="1"/>
          <p:nvPr>
            <p:custDataLst>
              <p:tags r:id="rId3"/>
            </p:custDataLst>
          </p:nvPr>
        </p:nvSpPr>
        <p:spPr>
          <a:xfrm>
            <a:off x="1244153" y="835026"/>
            <a:ext cx="9847130" cy="5345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 hangingPunct="0">
              <a:lnSpc>
                <a:spcPts val="44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zh-CN" sz="3000" b="1">
                <a:solidFill>
                  <a:srgbClr val="0070C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2.  </a:t>
            </a:r>
            <a:r>
              <a:rPr lang="zh-CN" altLang="en-US" sz="3000" b="1">
                <a:solidFill>
                  <a:srgbClr val="0070C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内能</a:t>
            </a:r>
            <a:endParaRPr lang="en-US" altLang="zh-CN" sz="3000" b="1">
              <a:solidFill>
                <a:srgbClr val="0070C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  <a:sym typeface="Arial"/>
            </a:endParaRPr>
          </a:p>
          <a:p>
            <a:pPr indent="575945" latinLnBrk="1" hangingPunct="0">
              <a:lnSpc>
                <a:spcPts val="44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31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（</a:t>
            </a:r>
            <a:r>
              <a:rPr lang="en-US" altLang="zh-CN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1</a:t>
            </a: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）构成物体的所有分子，其热运动的动能与分子势能的总和，叫做物体的内能。</a:t>
            </a:r>
            <a:endParaRPr lang="en-US" altLang="zh-CN" sz="28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  <a:sym typeface="Arial"/>
            </a:endParaRPr>
          </a:p>
          <a:p>
            <a:pPr indent="575945" latinLnBrk="1" hangingPunct="0">
              <a:lnSpc>
                <a:spcPts val="44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（</a:t>
            </a:r>
            <a:r>
              <a:rPr lang="en-US" altLang="zh-CN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2</a:t>
            </a: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）内能的单位是焦（</a:t>
            </a:r>
            <a:r>
              <a:rPr lang="en-US" altLang="zh-CN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J</a:t>
            </a: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）。</a:t>
            </a:r>
            <a:endParaRPr lang="en-US" altLang="zh-CN" sz="28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  <a:sym typeface="Arial"/>
            </a:endParaRPr>
          </a:p>
          <a:p>
            <a:pPr indent="575945" latinLnBrk="1" hangingPunct="0">
              <a:lnSpc>
                <a:spcPts val="44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（</a:t>
            </a:r>
            <a:r>
              <a:rPr lang="en-US" altLang="zh-CN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3</a:t>
            </a: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）飞在空中的足球，具有重力势能；足球在空中飞行，还具有动能。空中运动的足球除了整体具有机械能外，同时还具有内能。机械能与整个物体的机械运动情况有关，而内能与物体内部分子的热运动和分子之间的相互作用情况有关，内能是不同于机械能的另一种形式的能。</a:t>
            </a:r>
            <a:r>
              <a:rPr lang="en-US" altLang="zh-CN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     </a:t>
            </a:r>
            <a:endParaRPr lang="zh-CN" altLang="en-US" sz="28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  <a:sym typeface="Arial"/>
            </a:endParaRPr>
          </a:p>
        </p:txBody>
      </p:sp>
      <p:sp>
        <p:nvSpPr>
          <p:cNvPr id="2" name="文本框 1" title=""/>
          <p:cNvSpPr txBox="1"/>
          <p:nvPr>
            <p:custDataLst>
              <p:tags r:id="rId4"/>
            </p:custDataLst>
          </p:nvPr>
        </p:nvSpPr>
        <p:spPr>
          <a:xfrm>
            <a:off x="1103968" y="100628"/>
            <a:ext cx="28651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一、内能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9" name="文本框 8" title=""/>
          <p:cNvSpPr txBox="1"/>
          <p:nvPr>
            <p:custDataLst>
              <p:tags r:id="rId3"/>
            </p:custDataLst>
          </p:nvPr>
        </p:nvSpPr>
        <p:spPr>
          <a:xfrm>
            <a:off x="1130207" y="951252"/>
            <a:ext cx="9931585" cy="180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75945" latinLnBrk="1" hangingPunct="0">
              <a:lnSpc>
                <a:spcPts val="44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（</a:t>
            </a:r>
            <a:r>
              <a:rPr lang="en-US" altLang="zh-CN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4</a:t>
            </a:r>
            <a:r>
              <a:rPr lang="zh-CN" altLang="en-US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）一切物体，不论温度高低，都具有内能。</a:t>
            </a:r>
            <a:endParaRPr lang="en-US" altLang="zh-CN" sz="30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  <a:sym typeface="Arial"/>
            </a:endParaRPr>
          </a:p>
          <a:p>
            <a:pPr indent="575945" latinLnBrk="1" hangingPunct="0">
              <a:lnSpc>
                <a:spcPts val="44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炙热的铁水具有内能；冰冷的冰块，温度虽然低，其中的水分子仍然在做热运动，所以也具有内能。</a:t>
            </a:r>
            <a:endParaRPr lang="zh-CN" altLang="en-US" sz="28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  <a:sym typeface="Arial"/>
            </a:endParaRPr>
          </a:p>
        </p:txBody>
      </p:sp>
      <p:grpSp>
        <p:nvGrpSpPr>
          <p:cNvPr id="7" name="组合 6" title=""/>
          <p:cNvGrpSpPr/>
          <p:nvPr>
            <p:custDataLst>
              <p:tags r:id="rId4"/>
            </p:custDataLst>
          </p:nvPr>
        </p:nvGrpSpPr>
        <p:grpSpPr>
          <a:xfrm>
            <a:off x="6470275" y="3094994"/>
            <a:ext cx="4188759" cy="2932130"/>
            <a:chOff x="6559922" y="2564442"/>
            <a:chExt cx="4188759" cy="2932130"/>
          </a:xfrm>
        </p:grpSpPr>
        <p:sp>
          <p:nvSpPr>
            <p:cNvPr id="3" name="矩形 68617"/>
            <p:cNvSpPr/>
            <p:nvPr>
              <p:custDataLst>
                <p:tags r:id="rId5"/>
              </p:custDataLst>
            </p:nvPr>
          </p:nvSpPr>
          <p:spPr>
            <a:xfrm>
              <a:off x="7620893" y="5034907"/>
              <a:ext cx="2313617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北极的冰山 </a:t>
              </a:r>
              <a:endParaRPr lang="zh-CN" altLang="en-US" sz="2400">
                <a:solidFill>
                  <a:srgbClr val="002060"/>
                </a:solidFill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66" b="6598"/>
            <a:stretch>
              <a:fillRect/>
            </a:stretch>
          </p:blipFill>
          <p:spPr>
            <a:xfrm>
              <a:off x="6559922" y="2564442"/>
              <a:ext cx="4188759" cy="2436912"/>
            </a:xfrm>
            <a:prstGeom prst="rect">
              <a:avLst/>
            </a:prstGeom>
            <a:effectLst>
              <a:softEdge rad="31750"/>
            </a:effectLst>
          </p:spPr>
        </p:pic>
      </p:grpSp>
      <p:grpSp>
        <p:nvGrpSpPr>
          <p:cNvPr id="8" name="组合 7" title=""/>
          <p:cNvGrpSpPr/>
          <p:nvPr>
            <p:custDataLst>
              <p:tags r:id="rId8"/>
            </p:custDataLst>
          </p:nvPr>
        </p:nvGrpSpPr>
        <p:grpSpPr>
          <a:xfrm>
            <a:off x="1819255" y="3105132"/>
            <a:ext cx="3789400" cy="2964359"/>
            <a:chOff x="1705462" y="2782897"/>
            <a:chExt cx="3789400" cy="2964359"/>
          </a:xfrm>
        </p:grpSpPr>
        <p:sp>
          <p:nvSpPr>
            <p:cNvPr id="2" name="矩形 68616"/>
            <p:cNvSpPr/>
            <p:nvPr>
              <p:custDataLst>
                <p:tags r:id="rId9"/>
              </p:custDataLst>
            </p:nvPr>
          </p:nvSpPr>
          <p:spPr>
            <a:xfrm>
              <a:off x="2233344" y="5285591"/>
              <a:ext cx="3243897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炽热的铁水有内能</a:t>
              </a:r>
              <a:endParaRPr lang="zh-CN" altLang="en-US" sz="24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72" b="4886"/>
            <a:stretch>
              <a:fillRect/>
            </a:stretch>
          </p:blipFill>
          <p:spPr>
            <a:xfrm>
              <a:off x="1705462" y="2782897"/>
              <a:ext cx="3789400" cy="2424084"/>
            </a:xfrm>
            <a:prstGeom prst="rect">
              <a:avLst/>
            </a:prstGeom>
            <a:effectLst>
              <a:softEdge rad="31750"/>
            </a:effectLst>
          </p:spPr>
        </p:pic>
      </p:grpSp>
      <p:sp>
        <p:nvSpPr>
          <p:cNvPr id="10" name="文本框 9" title=""/>
          <p:cNvSpPr txBox="1"/>
          <p:nvPr>
            <p:custDataLst>
              <p:tags r:id="rId12"/>
            </p:custDataLst>
          </p:nvPr>
        </p:nvSpPr>
        <p:spPr>
          <a:xfrm>
            <a:off x="1103968" y="100628"/>
            <a:ext cx="28651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一、内能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" name="文本框 9" title=""/>
          <p:cNvSpPr txBox="1"/>
          <p:nvPr>
            <p:custDataLst>
              <p:tags r:id="rId3"/>
            </p:custDataLst>
          </p:nvPr>
        </p:nvSpPr>
        <p:spPr>
          <a:xfrm>
            <a:off x="1103968" y="100628"/>
            <a:ext cx="22129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一、内能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sp>
        <p:nvSpPr>
          <p:cNvPr id="4" name="矩形 3" title=""/>
          <p:cNvSpPr/>
          <p:nvPr>
            <p:custDataLst>
              <p:tags r:id="rId4"/>
            </p:custDataLst>
          </p:nvPr>
        </p:nvSpPr>
        <p:spPr>
          <a:xfrm>
            <a:off x="3594847" y="748413"/>
            <a:ext cx="56043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视频讲解</a:t>
            </a:r>
            <a:r>
              <a:rPr lang="en-US" altLang="zh-CN" sz="2800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en-US" altLang="zh-CN" sz="2800" ker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2800" ker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内能的概念</a:t>
            </a:r>
            <a:r>
              <a:rPr lang="en-US" altLang="zh-CN" sz="2800" ker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》</a:t>
            </a:r>
            <a:endParaRPr lang="zh-CN" altLang="en-US" sz="280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内能的概念" title="">
            <a:hlinkClick action="ppaction://media"/>
          </p:cNvPr>
          <p:cNvPicPr>
            <a:picLocks noChangeAspect="1"/>
          </p:cNvPicPr>
          <p:nvPr>
            <a:videoFile r:link="rId7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42168" y="1656065"/>
            <a:ext cx="8094461" cy="455313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9" name="文本框 8" title=""/>
          <p:cNvSpPr txBox="1"/>
          <p:nvPr>
            <p:custDataLst>
              <p:tags r:id="rId3"/>
            </p:custDataLst>
          </p:nvPr>
        </p:nvSpPr>
        <p:spPr>
          <a:xfrm>
            <a:off x="1070592" y="1048675"/>
            <a:ext cx="7150043" cy="2912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 hangingPunct="0">
              <a:lnSpc>
                <a:spcPts val="4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zh-CN" sz="3000" b="1">
                <a:solidFill>
                  <a:srgbClr val="0070C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3.  </a:t>
            </a:r>
            <a:r>
              <a:rPr lang="zh-CN" altLang="en-US" sz="3000" b="1">
                <a:solidFill>
                  <a:srgbClr val="0070C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影响内能大小的因素</a:t>
            </a:r>
            <a:endParaRPr lang="en-US" altLang="zh-CN" sz="3000" b="1">
              <a:solidFill>
                <a:srgbClr val="0070C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  <a:sym typeface="Arial"/>
            </a:endParaRPr>
          </a:p>
          <a:p>
            <a:pPr latinLnBrk="1" hangingPunct="0">
              <a:lnSpc>
                <a:spcPts val="43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       （</a:t>
            </a:r>
            <a:r>
              <a:rPr lang="en-US" altLang="zh-CN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1</a:t>
            </a: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）内能大小与温度的关系</a:t>
            </a:r>
            <a:endParaRPr lang="en-US" altLang="zh-CN" sz="28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  <a:sym typeface="Arial"/>
            </a:endParaRPr>
          </a:p>
          <a:p>
            <a:pPr latinLnBrk="1" hangingPunct="0">
              <a:lnSpc>
                <a:spcPts val="43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28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       对一杯水加热时，水的温度越高，水内部分子运动越剧烈，内能越大。反之，温度越低， 内能越小</a:t>
            </a:r>
            <a:r>
              <a:rPr lang="en-US" altLang="zh-CN" sz="28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endParaRPr lang="zh-CN" altLang="en-US" sz="28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标注 40" title=""/>
          <p:cNvSpPr/>
          <p:nvPr>
            <p:custDataLst>
              <p:tags r:id="rId4"/>
            </p:custDataLst>
          </p:nvPr>
        </p:nvSpPr>
        <p:spPr>
          <a:xfrm>
            <a:off x="8622395" y="4509248"/>
            <a:ext cx="2737070" cy="1405634"/>
          </a:xfrm>
          <a:prstGeom prst="wedgeRectCallout">
            <a:avLst>
              <a:gd name="adj1" fmla="val 41393"/>
              <a:gd name="adj2" fmla="val -19934"/>
            </a:avLst>
          </a:prstGeom>
          <a:solidFill>
            <a:srgbClr val="FFA8A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060" tIns="24030" rIns="48060" bIns="24030" rtlCol="0" anchor="ctr"/>
          <a:lstStyle/>
          <a:p>
            <a:pPr marL="25400" algn="ctr" defTabSz="638810">
              <a:spcBef>
                <a:spcPct val="20000"/>
              </a:spcBef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水的内能增大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矩形标注 42" title=""/>
          <p:cNvSpPr/>
          <p:nvPr>
            <p:custDataLst>
              <p:tags r:id="rId5"/>
            </p:custDataLst>
          </p:nvPr>
        </p:nvSpPr>
        <p:spPr>
          <a:xfrm>
            <a:off x="5880847" y="4509248"/>
            <a:ext cx="2737070" cy="1405634"/>
          </a:xfrm>
          <a:prstGeom prst="wedgeRectCallout">
            <a:avLst>
              <a:gd name="adj1" fmla="val 66318"/>
              <a:gd name="adj2" fmla="val -29612"/>
            </a:avLst>
          </a:prstGeom>
          <a:solidFill>
            <a:srgbClr val="BDD7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060" tIns="24030" rIns="48060" bIns="24030" rtlCol="0" anchor="ctr"/>
          <a:lstStyle/>
          <a:p>
            <a:pPr marL="25400" algn="ctr"/>
            <a:r>
              <a:rPr lang="zh-CN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分子动能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变</a:t>
            </a:r>
            <a:r>
              <a:rPr lang="zh-CN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大</a:t>
            </a:r>
            <a:endParaRPr lang="zh-CN" altLang="zh-CN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标注 43" title=""/>
          <p:cNvSpPr/>
          <p:nvPr>
            <p:custDataLst>
              <p:tags r:id="rId6"/>
            </p:custDataLst>
          </p:nvPr>
        </p:nvSpPr>
        <p:spPr>
          <a:xfrm>
            <a:off x="3128683" y="4509248"/>
            <a:ext cx="2737070" cy="1405634"/>
          </a:xfrm>
          <a:prstGeom prst="wedgeRectCallout">
            <a:avLst>
              <a:gd name="adj1" fmla="val 65194"/>
              <a:gd name="adj2" fmla="val -26552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060" tIns="24030" rIns="48060" bIns="24030" rtlCol="0" anchor="ctr"/>
          <a:lstStyle/>
          <a:p>
            <a:pPr marL="25400" algn="ctr" defTabSz="638810">
              <a:spcBef>
                <a:spcPct val="20000"/>
              </a:spcBef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分子无规则</a:t>
            </a:r>
            <a:endParaRPr lang="en-US" altLang="zh-CN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25400" algn="ctr" defTabSz="638810">
              <a:spcBef>
                <a:spcPct val="20000"/>
              </a:spcBef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运动剧烈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标注 44" title=""/>
          <p:cNvSpPr/>
          <p:nvPr>
            <p:custDataLst>
              <p:tags r:id="rId7"/>
            </p:custDataLst>
          </p:nvPr>
        </p:nvSpPr>
        <p:spPr>
          <a:xfrm>
            <a:off x="797335" y="4509248"/>
            <a:ext cx="2320229" cy="1405634"/>
          </a:xfrm>
          <a:prstGeom prst="wedgeRectCallout">
            <a:avLst>
              <a:gd name="adj1" fmla="val 66514"/>
              <a:gd name="adj2" fmla="val -25564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060" tIns="24030" rIns="48060" bIns="24030" rtlCol="0" anchor="ctr"/>
          <a:lstStyle/>
          <a:p>
            <a:pPr marL="25400" algn="ctr" defTabSz="638810">
              <a:spcBef>
                <a:spcPct val="20000"/>
              </a:spcBef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温度升高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1026" name="Picture 2" title="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6621" y="1392452"/>
            <a:ext cx="1865723" cy="262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 title=""/>
          <p:cNvSpPr txBox="1"/>
          <p:nvPr>
            <p:custDataLst>
              <p:tags r:id="rId10"/>
            </p:custDataLst>
          </p:nvPr>
        </p:nvSpPr>
        <p:spPr>
          <a:xfrm>
            <a:off x="1103968" y="100628"/>
            <a:ext cx="22129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一、内能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9" name="文本框 8" title=""/>
          <p:cNvSpPr txBox="1"/>
          <p:nvPr>
            <p:custDataLst>
              <p:tags r:id="rId3"/>
            </p:custDataLst>
          </p:nvPr>
        </p:nvSpPr>
        <p:spPr>
          <a:xfrm>
            <a:off x="837508" y="974495"/>
            <a:ext cx="10924185" cy="2937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75945" latinLnBrk="1" hangingPunct="0">
              <a:lnSpc>
                <a:spcPts val="44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31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（</a:t>
            </a:r>
            <a:r>
              <a:rPr lang="en-US" altLang="zh-CN" sz="31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2</a:t>
            </a:r>
            <a:r>
              <a:rPr lang="zh-CN" altLang="en-US" sz="31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）内能大小与质量的关系</a:t>
            </a:r>
            <a:endParaRPr lang="en-US" altLang="zh-CN" sz="31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  <a:sym typeface="Arial"/>
            </a:endParaRPr>
          </a:p>
          <a:p>
            <a:pPr indent="575945" latinLnBrk="1" hangingPunct="0">
              <a:lnSpc>
                <a:spcPts val="4400"/>
              </a:lnSpc>
              <a:spcBef>
                <a:spcPct val="0"/>
              </a:spcBef>
            </a:pPr>
            <a:r>
              <a:rPr lang="zh-CN" altLang="en-US" sz="29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想一想：温度相同、质量不同的水，内能相同吗？为什么？</a:t>
            </a:r>
            <a:endParaRPr lang="zh-CN" altLang="en-US" sz="29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575945" latinLnBrk="1" hangingPunct="0">
              <a:lnSpc>
                <a:spcPts val="4400"/>
              </a:lnSpc>
              <a:spcBef>
                <a:spcPct val="0"/>
              </a:spcBef>
            </a:pPr>
            <a:r>
              <a:rPr lang="zh-CN" altLang="en-US" sz="29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温度相同、质量不同的水，质量越大，水分子数目越多，所以分子动能和势能的总和也会越大，即水的内能也越大。</a:t>
            </a:r>
            <a:endParaRPr lang="en-US" altLang="zh-CN" sz="29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575945" latinLnBrk="1" hangingPunct="0">
              <a:lnSpc>
                <a:spcPts val="4400"/>
              </a:lnSpc>
              <a:spcBef>
                <a:spcPct val="0"/>
              </a:spcBef>
            </a:pPr>
            <a:r>
              <a:rPr lang="zh-CN" altLang="en-US" sz="29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所以在温度相同、状态相同时，物质的质量越大，内能越大。</a:t>
            </a:r>
            <a:endParaRPr lang="en-US" altLang="zh-CN" sz="29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4"/>
            </p:custDataLst>
          </p:nvPr>
        </p:nvSpPr>
        <p:spPr>
          <a:xfrm>
            <a:off x="1103968" y="100628"/>
            <a:ext cx="22129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一、内能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文本框 14" title=""/>
          <p:cNvSpPr txBox="1"/>
          <p:nvPr>
            <p:custDataLst>
              <p:tags r:id="rId5"/>
            </p:custDataLst>
          </p:nvPr>
        </p:nvSpPr>
        <p:spPr>
          <a:xfrm>
            <a:off x="6096000" y="4410518"/>
            <a:ext cx="3000934" cy="1511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en-US" altLang="zh-CN" sz="26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200g</a:t>
            </a:r>
            <a:r>
              <a:rPr lang="zh-CN" altLang="en-US" sz="26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、</a:t>
            </a:r>
            <a:r>
              <a:rPr lang="en-US" altLang="zh-CN" sz="26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20℃</a:t>
            </a:r>
            <a:r>
              <a:rPr lang="zh-CN" altLang="en-US" sz="26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的水的内能要大于</a:t>
            </a:r>
            <a:r>
              <a:rPr kumimoji="0" lang="en-US" altLang="zh-CN" sz="2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100g</a:t>
            </a:r>
            <a:r>
              <a:rPr kumimoji="0" lang="zh-CN" altLang="en-US" sz="2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、</a:t>
            </a:r>
            <a:r>
              <a:rPr kumimoji="0" lang="en-US" altLang="zh-CN" sz="2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20℃</a:t>
            </a:r>
            <a:r>
              <a:rPr lang="zh-CN" altLang="en-US" sz="26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水的内能</a:t>
            </a:r>
            <a:r>
              <a:rPr lang="en-US" altLang="zh-CN" sz="26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.</a:t>
            </a:r>
            <a:endParaRPr lang="zh-CN" altLang="en-US" sz="2600">
              <a:latin typeface="Times New Roman" panose="02020603050405020304" pitchFamily="2"/>
              <a:cs typeface="Times New Roman" panose="02020603050405020304" pitchFamily="2" charset="0"/>
            </a:endParaRPr>
          </a:p>
        </p:txBody>
      </p:sp>
      <p:pic>
        <p:nvPicPr>
          <p:cNvPr id="12" name="图片 11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210454" y="4131078"/>
            <a:ext cx="3078747" cy="191278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9" name="文本框 8" title=""/>
          <p:cNvSpPr txBox="1"/>
          <p:nvPr>
            <p:custDataLst>
              <p:tags r:id="rId3"/>
            </p:custDataLst>
          </p:nvPr>
        </p:nvSpPr>
        <p:spPr>
          <a:xfrm>
            <a:off x="855437" y="970364"/>
            <a:ext cx="10253729" cy="3056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575945" latinLnBrk="1" hangingPunct="0">
              <a:lnSpc>
                <a:spcPts val="46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（</a:t>
            </a:r>
            <a:r>
              <a:rPr lang="en-US" altLang="zh-CN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3</a:t>
            </a:r>
            <a:r>
              <a:rPr lang="zh-CN" altLang="en-US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）内能大小与</a:t>
            </a:r>
            <a:r>
              <a:rPr lang="zh-CN" altLang="en-US" sz="30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状态（体积）</a:t>
            </a:r>
            <a:r>
              <a:rPr lang="zh-CN" altLang="en-US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的关系</a:t>
            </a:r>
            <a:endParaRPr lang="en-US" altLang="zh-CN" sz="30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  <a:sym typeface="Arial"/>
            </a:endParaRPr>
          </a:p>
          <a:p>
            <a:pPr lvl="0" indent="575945" latinLnBrk="1" hangingPunct="0">
              <a:lnSpc>
                <a:spcPts val="4600"/>
              </a:lnSpc>
              <a:spcBef>
                <a:spcPct val="0"/>
              </a:spcBef>
            </a:pP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一块</a:t>
            </a:r>
            <a:r>
              <a:rPr lang="en-US" altLang="zh-CN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0 ℃</a:t>
            </a: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的冰熔化成</a:t>
            </a:r>
            <a:r>
              <a:rPr lang="en-US" altLang="zh-CN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0 ℃</a:t>
            </a: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的水时内能是否改变</a:t>
            </a:r>
            <a:r>
              <a:rPr lang="en-US" altLang="zh-CN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?</a:t>
            </a: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 </a:t>
            </a:r>
            <a:endParaRPr lang="en-US" altLang="zh-CN" sz="28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  <a:sym typeface="Arial"/>
            </a:endParaRPr>
          </a:p>
          <a:p>
            <a:pPr lvl="0" indent="575945" latinLnBrk="1" hangingPunct="0">
              <a:lnSpc>
                <a:spcPts val="4600"/>
              </a:lnSpc>
              <a:spcBef>
                <a:spcPct val="0"/>
              </a:spcBef>
            </a:pP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因为</a:t>
            </a:r>
            <a:r>
              <a:rPr lang="en-US" altLang="zh-CN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0℃</a:t>
            </a: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的冰熔化成</a:t>
            </a:r>
            <a:r>
              <a:rPr lang="en-US" altLang="zh-CN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0℃</a:t>
            </a: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的水时，要吸收热量，体积变小，分子间的距离变小，作用力变大，所以水的内能变大。</a:t>
            </a:r>
            <a:endParaRPr lang="en-US" altLang="zh-CN" sz="28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  <a:sym typeface="Arial"/>
            </a:endParaRPr>
          </a:p>
          <a:p>
            <a:pPr lvl="0" indent="575945" latinLnBrk="1" hangingPunct="0">
              <a:lnSpc>
                <a:spcPts val="4600"/>
              </a:lnSpc>
              <a:spcBef>
                <a:spcPct val="0"/>
              </a:spcBef>
            </a:pP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可见物体的内能跟物体的状态（体积）有关</a:t>
            </a:r>
            <a:r>
              <a:rPr lang="en-US" altLang="zh-CN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  <a:sym typeface="Arial"/>
              </a:rPr>
              <a:t>.</a:t>
            </a:r>
            <a:endParaRPr lang="zh-CN" altLang="en-US" sz="28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  <a:sym typeface="Arial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4"/>
            </p:custDataLst>
          </p:nvPr>
        </p:nvSpPr>
        <p:spPr>
          <a:xfrm>
            <a:off x="1103968" y="4492342"/>
            <a:ext cx="9879107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000" b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总结：</a:t>
            </a:r>
            <a:r>
              <a:rPr lang="zh-CN" altLang="en-US" sz="30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物体的内能跟物体的</a:t>
            </a:r>
            <a:r>
              <a:rPr lang="zh-CN" altLang="en-US" sz="3000">
                <a:solidFill>
                  <a:srgbClr val="00206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温度</a:t>
            </a:r>
            <a:r>
              <a:rPr lang="zh-CN" altLang="en-US" sz="30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、</a:t>
            </a:r>
            <a:r>
              <a:rPr lang="zh-CN" altLang="en-US" sz="3000">
                <a:solidFill>
                  <a:srgbClr val="002060"/>
                </a:solidFill>
                <a:highlight>
                  <a:srgbClr val="FFA8A8"/>
                </a:highligh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质量</a:t>
            </a:r>
            <a:r>
              <a:rPr lang="zh-CN" altLang="en-US" sz="30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、</a:t>
            </a:r>
            <a:r>
              <a:rPr lang="zh-CN" altLang="en-US" sz="3000">
                <a:solidFill>
                  <a:srgbClr val="002060"/>
                </a:solidFill>
                <a:highlight>
                  <a:srgbClr val="30CED4"/>
                </a:highligh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状态</a:t>
            </a:r>
            <a:r>
              <a:rPr lang="zh-CN" altLang="en-US" sz="30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等都有关</a:t>
            </a:r>
            <a:r>
              <a:rPr lang="en-US" altLang="zh-CN" sz="30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.</a:t>
            </a:r>
            <a:endParaRPr lang="zh-CN" altLang="en-US" sz="3000">
              <a:solidFill>
                <a:srgbClr val="002060"/>
              </a:solidFill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5"/>
            </p:custDataLst>
          </p:nvPr>
        </p:nvSpPr>
        <p:spPr>
          <a:xfrm>
            <a:off x="1103968" y="100628"/>
            <a:ext cx="22129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一、内能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" name="Shape 120" title=""/>
          <p:cNvSpPr/>
          <p:nvPr>
            <p:custDataLst>
              <p:tags r:id="rId3"/>
            </p:custDataLst>
          </p:nvPr>
        </p:nvSpPr>
        <p:spPr>
          <a:xfrm>
            <a:off x="1103968" y="862412"/>
            <a:ext cx="4992032" cy="460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b="1">
                <a:solidFill>
                  <a:srgbClr val="B61C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defTabSz="1139190">
              <a:defRPr b="0">
                <a:solidFill>
                  <a:srgbClr val="000000"/>
                </a:solidFill>
              </a:defRPr>
            </a:pPr>
            <a:r>
              <a:rPr lang="en-US" altLang="zh-CN" sz="2990" b="0">
                <a:solidFill>
                  <a:srgbClr val="002060"/>
                </a:solidFill>
                <a:latin typeface="Times New Roman" panose="02020603050405020304" pitchFamily="2"/>
                <a:cs typeface="Times New Roman" panose="02020603050405020304" pitchFamily="2" charset="0"/>
              </a:rPr>
              <a:t> </a:t>
            </a:r>
            <a:r>
              <a:rPr lang="en-US" altLang="zh-CN" sz="2990">
                <a:solidFill>
                  <a:srgbClr val="0070C0"/>
                </a:solidFill>
                <a:latin typeface="Times New Roman" panose="02020603050405020304" pitchFamily="2"/>
                <a:cs typeface="Times New Roman" panose="02020603050405020304" pitchFamily="2" charset="0"/>
              </a:rPr>
              <a:t>4. </a:t>
            </a:r>
            <a:r>
              <a:rPr lang="zh-CN" altLang="en-US" sz="2990">
                <a:solidFill>
                  <a:srgbClr val="0070C0"/>
                </a:solidFill>
                <a:latin typeface="Times New Roman" panose="02020603050405020304" pitchFamily="2"/>
                <a:cs typeface="Times New Roman" panose="02020603050405020304" pitchFamily="2" charset="0"/>
              </a:rPr>
              <a:t>内能与机械能的区别</a:t>
            </a:r>
            <a:endParaRPr sz="2990" kern="0">
              <a:solidFill>
                <a:srgbClr val="0070C0"/>
              </a:solidFill>
              <a:latin typeface="Times New Roman" panose="02020603050405020304" pitchFamily="2"/>
              <a:cs typeface="Times New Roman" panose="02020603050405020304" pitchFamily="2" charset="0"/>
            </a:endParaRPr>
          </a:p>
        </p:txBody>
      </p:sp>
      <p:graphicFrame>
        <p:nvGraphicFramePr>
          <p:cNvPr id="8" name="表格 7" title="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022157" y="1561230"/>
          <a:ext cx="10546784" cy="4908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53"/>
                <a:gridCol w="4755599"/>
                <a:gridCol w="4484932"/>
              </a:tblGrid>
              <a:tr h="597948"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300">
                        <a:solidFill>
                          <a:schemeClr val="tx1"/>
                        </a:solidFill>
                        <a:ea typeface="楷体" panose="02010609060101010101" charset="-122"/>
                      </a:endParaRPr>
                    </a:p>
                  </a:txBody>
                  <a:tcPr marL="113929" marR="113929" marT="56971" marB="5697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D3CD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Arial"/>
                        </a:rPr>
                        <a:t>内能</a:t>
                      </a:r>
                      <a:endParaRPr lang="zh-CN" altLang="en-US" sz="28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  <a:sym typeface="Arial"/>
                      </a:endParaRPr>
                    </a:p>
                  </a:txBody>
                  <a:tcPr marL="113929" marR="113929" marT="56971" marB="5697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D3CD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Arial"/>
                        </a:rPr>
                        <a:t>机械能</a:t>
                      </a:r>
                      <a:endParaRPr lang="zh-CN" altLang="en-US" sz="280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  <a:sym typeface="Arial"/>
                      </a:endParaRPr>
                    </a:p>
                  </a:txBody>
                  <a:tcPr marL="113929" marR="113929" marT="56971" marB="5697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FD3CD"/>
                    </a:solidFill>
                  </a:tcPr>
                </a:tc>
              </a:tr>
              <a:tr h="116576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5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概念</a:t>
                      </a:r>
                      <a:endParaRPr lang="zh-CN" altLang="en-US" sz="25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3929" marR="113929" marT="56971" marB="5697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3929" marR="113929" marT="56971" marB="5697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>
                        <a:solidFill>
                          <a:schemeClr val="tx1"/>
                        </a:solidFill>
                        <a:ea typeface="楷体" panose="02010609060101010101" charset="-122"/>
                      </a:endParaRPr>
                    </a:p>
                  </a:txBody>
                  <a:tcPr marL="113929" marR="113929" marT="56971" marB="5697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4810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5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Arial"/>
                        </a:rPr>
                        <a:t>影响</a:t>
                      </a:r>
                      <a:endParaRPr lang="en-US" altLang="zh-CN" sz="25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  <a:sym typeface="Arial"/>
                      </a:endParaRPr>
                    </a:p>
                    <a:p>
                      <a:pPr algn="ctr"/>
                      <a:r>
                        <a:rPr lang="zh-CN" altLang="en-US" sz="25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Arial"/>
                        </a:rPr>
                        <a:t>因素</a:t>
                      </a:r>
                      <a:endParaRPr lang="zh-CN" altLang="en-US" sz="25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  <a:sym typeface="Arial"/>
                      </a:endParaRPr>
                    </a:p>
                  </a:txBody>
                  <a:tcPr marL="113929" marR="113929" marT="56971" marB="5697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3929" marR="113929" marT="56971" marB="5697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>
                        <a:solidFill>
                          <a:schemeClr val="tx1"/>
                        </a:solidFill>
                        <a:ea typeface="楷体" panose="02010609060101010101" charset="-122"/>
                      </a:endParaRPr>
                    </a:p>
                  </a:txBody>
                  <a:tcPr marL="113929" marR="113929" marT="56971" marB="5697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4810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5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Arial"/>
                        </a:rPr>
                        <a:t>研究</a:t>
                      </a:r>
                      <a:endParaRPr lang="en-US" altLang="zh-CN" sz="25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  <a:sym typeface="Arial"/>
                      </a:endParaRPr>
                    </a:p>
                    <a:p>
                      <a:pPr algn="ctr"/>
                      <a:r>
                        <a:rPr lang="zh-CN" altLang="en-US" sz="25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Arial"/>
                        </a:rPr>
                        <a:t>对象</a:t>
                      </a:r>
                      <a:endParaRPr lang="zh-CN" altLang="en-US" sz="25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  <a:sym typeface="Arial"/>
                      </a:endParaRPr>
                    </a:p>
                  </a:txBody>
                  <a:tcPr marL="113929" marR="113929" marT="56971" marB="5697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3929" marR="113929" marT="56971" marB="5697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>
                        <a:solidFill>
                          <a:schemeClr val="tx1"/>
                        </a:solidFill>
                        <a:ea typeface="楷体" panose="02010609060101010101" charset="-122"/>
                      </a:endParaRPr>
                    </a:p>
                  </a:txBody>
                  <a:tcPr marL="113929" marR="113929" marT="56971" marB="5697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48108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5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Arial"/>
                        </a:rPr>
                        <a:t>存在</a:t>
                      </a:r>
                      <a:endParaRPr lang="en-US" altLang="zh-CN" sz="25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  <a:sym typeface="Arial"/>
                      </a:endParaRPr>
                    </a:p>
                    <a:p>
                      <a:pPr algn="ctr"/>
                      <a:r>
                        <a:rPr lang="zh-CN" altLang="en-US" sz="25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Arial"/>
                        </a:rPr>
                        <a:t>条件</a:t>
                      </a:r>
                      <a:endParaRPr lang="zh-CN" altLang="en-US" sz="25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  <a:sym typeface="Arial"/>
                      </a:endParaRPr>
                    </a:p>
                  </a:txBody>
                  <a:tcPr marL="113929" marR="113929" marT="56971" marB="5697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3929" marR="113929" marT="56971" marB="5697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endParaRPr lang="zh-CN" altLang="en-US" sz="2800">
                        <a:solidFill>
                          <a:schemeClr val="tx1"/>
                        </a:solidFill>
                        <a:ea typeface="楷体" panose="02010609060101010101" charset="-122"/>
                      </a:endParaRPr>
                    </a:p>
                  </a:txBody>
                  <a:tcPr marL="113929" marR="113929" marT="56971" marB="56971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文本框 6" title="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756066" y="2344128"/>
            <a:ext cx="3974809" cy="9131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  <a:sym typeface="Arial"/>
              </a:rPr>
              <a:t>物体内部所有分子动能</a:t>
            </a:r>
            <a:endParaRPr lang="en-US" altLang="zh-CN" sz="2600">
              <a:latin typeface="微软雅黑" panose="020b0503020204020204" charset="-122"/>
              <a:ea typeface="微软雅黑" panose="020b0503020204020204" charset="-122"/>
              <a:sym typeface="Arial"/>
            </a:endParaRPr>
          </a:p>
          <a:p>
            <a:pPr algn="ctr"/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  <a:sym typeface="Arial"/>
              </a:rPr>
              <a:t>与分子势能的总和</a:t>
            </a:r>
            <a:endParaRPr lang="zh-CN" altLang="en-US" sz="2600">
              <a:latin typeface="微软雅黑" panose="020b0503020204020204" charset="-122"/>
              <a:ea typeface="微软雅黑" panose="020b0503020204020204" charset="-122"/>
              <a:sym typeface="Arial"/>
            </a:endParaRPr>
          </a:p>
        </p:txBody>
      </p:sp>
      <p:sp>
        <p:nvSpPr>
          <p:cNvPr id="10" name="文本框 7" title="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666300" y="2344128"/>
            <a:ext cx="3386959" cy="8925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</a:rPr>
              <a:t>物体所具有的动能</a:t>
            </a:r>
            <a:endParaRPr lang="en-US" altLang="zh-CN" sz="2600"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</a:rPr>
              <a:t>和势能的总和</a:t>
            </a:r>
            <a:endParaRPr lang="zh-CN" altLang="en-US" sz="2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8" title="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776347" y="3397396"/>
            <a:ext cx="3954528" cy="9131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  <a:sym typeface="Arial"/>
              </a:rPr>
              <a:t>物体的温度、体积、</a:t>
            </a:r>
            <a:endParaRPr lang="en-US" altLang="zh-CN" sz="2600">
              <a:latin typeface="微软雅黑" panose="020b0503020204020204" charset="-122"/>
              <a:ea typeface="微软雅黑" panose="020b0503020204020204" charset="-122"/>
              <a:sym typeface="Arial"/>
            </a:endParaRPr>
          </a:p>
          <a:p>
            <a:pPr algn="ctr"/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  <a:sym typeface="Arial"/>
              </a:rPr>
              <a:t>质量、状态等</a:t>
            </a:r>
            <a:endParaRPr lang="zh-CN" altLang="en-US" sz="2600">
              <a:latin typeface="微软雅黑" panose="020b0503020204020204" charset="-122"/>
              <a:ea typeface="微软雅黑" panose="020b0503020204020204" charset="-122"/>
              <a:sym typeface="Arial"/>
            </a:endParaRPr>
          </a:p>
        </p:txBody>
      </p:sp>
      <p:sp>
        <p:nvSpPr>
          <p:cNvPr id="12" name="文本框 9" title="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419641" y="3416096"/>
            <a:ext cx="4149300" cy="8925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</a:rPr>
              <a:t>物体的质量、速度、</a:t>
            </a:r>
            <a:endParaRPr lang="en-US" altLang="zh-CN" sz="2600"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</a:rPr>
              <a:t>高度或形变程度</a:t>
            </a:r>
            <a:endParaRPr lang="zh-CN" altLang="en-US" sz="2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0" title="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062184" y="4655219"/>
            <a:ext cx="3782617" cy="5027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  <a:sym typeface="Arial"/>
              </a:rPr>
              <a:t>微观世界的大量分子</a:t>
            </a:r>
            <a:endParaRPr lang="zh-CN" altLang="en-US" sz="2600">
              <a:latin typeface="微软雅黑" panose="020b0503020204020204" charset="-122"/>
              <a:ea typeface="微软雅黑" panose="020b0503020204020204" charset="-122"/>
              <a:sym typeface="Arial"/>
            </a:endParaRPr>
          </a:p>
        </p:txBody>
      </p:sp>
      <p:sp>
        <p:nvSpPr>
          <p:cNvPr id="14" name="文本框 11" title="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577973" y="4674100"/>
            <a:ext cx="3623116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</a:rPr>
              <a:t>宏观世界的所有物体 </a:t>
            </a:r>
            <a:endParaRPr lang="zh-CN" altLang="en-US" sz="2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2" title="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778946" y="5706981"/>
            <a:ext cx="1929047" cy="5027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  <a:sym typeface="Arial"/>
              </a:rPr>
              <a:t>永远存在</a:t>
            </a:r>
            <a:endParaRPr lang="zh-CN" altLang="en-US" sz="2600">
              <a:latin typeface="微软雅黑" panose="020b0503020204020204" charset="-122"/>
              <a:ea typeface="微软雅黑" panose="020b0503020204020204" charset="-122"/>
              <a:sym typeface="Arial"/>
            </a:endParaRPr>
          </a:p>
        </p:txBody>
      </p:sp>
      <p:sp>
        <p:nvSpPr>
          <p:cNvPr id="16" name="文本框 13" title="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666300" y="5528695"/>
            <a:ext cx="3446463" cy="8925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</a:rPr>
              <a:t>运动或在高处或</a:t>
            </a:r>
            <a:endParaRPr lang="en-US" altLang="zh-CN" sz="2600"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600">
                <a:latin typeface="微软雅黑" panose="020b0503020204020204" charset="-122"/>
                <a:ea typeface="微软雅黑" panose="020b0503020204020204" charset="-122"/>
              </a:rPr>
              <a:t>发生弹性形变</a:t>
            </a:r>
            <a:endParaRPr lang="zh-CN" altLang="en-US" sz="2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 title=""/>
          <p:cNvSpPr txBox="1"/>
          <p:nvPr>
            <p:custDataLst>
              <p:tags r:id="rId13"/>
            </p:custDataLst>
          </p:nvPr>
        </p:nvSpPr>
        <p:spPr>
          <a:xfrm>
            <a:off x="1103968" y="100628"/>
            <a:ext cx="22129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一、内能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 title=""/>
          <p:cNvSpPr/>
          <p:nvPr>
            <p:custDataLst>
              <p:tags r:id="rId3"/>
            </p:custDataLst>
          </p:nvPr>
        </p:nvSpPr>
        <p:spPr>
          <a:xfrm>
            <a:off x="2996979" y="778137"/>
            <a:ext cx="66042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视频讲解</a:t>
            </a:r>
            <a:r>
              <a:rPr lang="en-US" altLang="zh-CN" sz="2800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en-US" altLang="zh-CN" sz="2800" ker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2800" ker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影响内能大小的因素</a:t>
            </a:r>
            <a:r>
              <a:rPr lang="en-US" altLang="zh-CN" sz="2800" ker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》</a:t>
            </a:r>
            <a:endParaRPr lang="zh-CN" altLang="en-US" sz="280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4"/>
            </p:custDataLst>
          </p:nvPr>
        </p:nvSpPr>
        <p:spPr>
          <a:xfrm>
            <a:off x="1103968" y="100628"/>
            <a:ext cx="22129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一、内能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pic>
        <p:nvPicPr>
          <p:cNvPr id="5" name="影响内能大小的因素" title="">
            <a:hlinkClick action="ppaction://media"/>
          </p:cNvPr>
          <p:cNvPicPr>
            <a:picLocks noChangeAspect="1"/>
          </p:cNvPicPr>
          <p:nvPr>
            <a:videoFile r:link="rId7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68071" y="1752122"/>
            <a:ext cx="8056708" cy="44055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9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" name="文本框 9" title=""/>
          <p:cNvSpPr txBox="1"/>
          <p:nvPr>
            <p:custDataLst>
              <p:tags r:id="rId3"/>
            </p:custDataLst>
          </p:nvPr>
        </p:nvSpPr>
        <p:spPr>
          <a:xfrm>
            <a:off x="853789" y="745519"/>
            <a:ext cx="9225693" cy="3374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39750">
              <a:lnSpc>
                <a:spcPts val="3700"/>
              </a:lnSpc>
            </a:pPr>
            <a:r>
              <a:rPr lang="en-US" altLang="zh-CN" sz="2800" b="1">
                <a:solidFill>
                  <a:srgbClr val="0070C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1. </a:t>
            </a:r>
            <a:r>
              <a:rPr lang="zh-CN" altLang="en-US" sz="2800" b="1">
                <a:solidFill>
                  <a:srgbClr val="0070C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热量</a:t>
            </a:r>
            <a:endParaRPr lang="en-US" altLang="zh-CN" sz="2800" b="1">
              <a:solidFill>
                <a:srgbClr val="0070C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indent="539750">
              <a:lnSpc>
                <a:spcPts val="3700"/>
              </a:lnSpc>
            </a:pPr>
            <a:r>
              <a:rPr lang="zh-CN" altLang="en-US" sz="26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 想一想：在寒冷的冬天，为什么人们喜欢抱热水袋？你从热水袋中得到了什么？</a:t>
            </a:r>
            <a:endParaRPr lang="en-US" altLang="zh-CN" sz="26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indent="539750">
              <a:lnSpc>
                <a:spcPts val="3700"/>
              </a:lnSpc>
            </a:pPr>
            <a:r>
              <a:rPr lang="zh-CN" altLang="en-US" sz="26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 这是因为发生了热传递，热水把内能传递给人，人们获得了内能，而热水减少了内能。</a:t>
            </a:r>
            <a:endParaRPr lang="en-US" altLang="zh-CN" sz="26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indent="539750">
              <a:lnSpc>
                <a:spcPts val="3700"/>
              </a:lnSpc>
            </a:pPr>
            <a:r>
              <a:rPr lang="zh-CN" altLang="en-US" sz="260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（</a:t>
            </a:r>
            <a:r>
              <a:rPr lang="en-US" altLang="zh-CN" sz="260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1</a:t>
            </a:r>
            <a:r>
              <a:rPr lang="zh-CN" altLang="en-US" sz="260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）在热传递过程中，传递能量的多少叫热量</a:t>
            </a:r>
            <a:r>
              <a:rPr lang="zh-CN" altLang="en-US" sz="26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，单位是焦。</a:t>
            </a:r>
            <a:endParaRPr lang="zh-CN" altLang="en-US" sz="26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indent="539750">
              <a:lnSpc>
                <a:spcPts val="3700"/>
              </a:lnSpc>
            </a:pPr>
            <a:r>
              <a:rPr lang="zh-CN" altLang="en-US" sz="26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（</a:t>
            </a:r>
            <a:r>
              <a:rPr lang="en-US" altLang="zh-CN" sz="26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2</a:t>
            </a:r>
            <a:r>
              <a:rPr lang="zh-CN" altLang="en-US" sz="26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）发生热传递的一些实例：</a:t>
            </a:r>
            <a:endParaRPr lang="zh-CN" altLang="en-US" sz="26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sp>
        <p:nvSpPr>
          <p:cNvPr id="2" name="文本框 1" title=""/>
          <p:cNvSpPr txBox="1"/>
          <p:nvPr>
            <p:custDataLst>
              <p:tags r:id="rId4"/>
            </p:custDataLst>
          </p:nvPr>
        </p:nvSpPr>
        <p:spPr>
          <a:xfrm>
            <a:off x="792482" y="77244"/>
            <a:ext cx="39677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二、物体内能的改变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图片 2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23" b="7833"/>
          <a:stretch>
            <a:fillRect/>
          </a:stretch>
        </p:blipFill>
        <p:spPr>
          <a:xfrm>
            <a:off x="10252109" y="1399562"/>
            <a:ext cx="1688879" cy="2160502"/>
          </a:xfrm>
          <a:prstGeom prst="rect">
            <a:avLst/>
          </a:prstGeom>
          <a:effectLst>
            <a:softEdge rad="31750"/>
          </a:effectLst>
        </p:spPr>
      </p:pic>
      <p:grpSp>
        <p:nvGrpSpPr>
          <p:cNvPr id="8" name="组合 7" title=""/>
          <p:cNvGrpSpPr/>
          <p:nvPr>
            <p:custDataLst>
              <p:tags r:id="rId7"/>
            </p:custDataLst>
          </p:nvPr>
        </p:nvGrpSpPr>
        <p:grpSpPr>
          <a:xfrm>
            <a:off x="2112517" y="4256193"/>
            <a:ext cx="1948895" cy="2413386"/>
            <a:chOff x="1148726" y="1432674"/>
            <a:chExt cx="2095215" cy="3200166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726" y="1432674"/>
              <a:ext cx="1921304" cy="2602023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11" name="Rectangle 4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539745" y="3912843"/>
              <a:ext cx="1704196" cy="7199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lnSpc>
                  <a:spcPts val="3360"/>
                </a:lnSpc>
              </a:pPr>
              <a:r>
                <a:rPr lang="zh-CN" altLang="en-US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对手呵气</a:t>
              </a:r>
              <a:endParaRPr lang="zh-CN" altLang="en-US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5" title=""/>
          <p:cNvGrpSpPr/>
          <p:nvPr>
            <p:custDataLst>
              <p:tags r:id="rId11"/>
            </p:custDataLst>
          </p:nvPr>
        </p:nvGrpSpPr>
        <p:grpSpPr>
          <a:xfrm>
            <a:off x="4581228" y="4264764"/>
            <a:ext cx="2258844" cy="2369117"/>
            <a:chOff x="3086986" y="1514223"/>
            <a:chExt cx="2747531" cy="3223033"/>
          </a:xfrm>
        </p:grpSpPr>
        <p:pic>
          <p:nvPicPr>
            <p:cNvPr id="17" name="Picture 6" descr="https://ss3.bdstatic.com/70cFv8Sh_Q1YnxGkpoWK1HF6hhy/it/u=701062332,3312156663&amp;fm=15&amp;gp=0.jpg"/>
            <p:cNvPicPr>
              <a:picLocks noChangeAspect="1" noChangeArrowheads="1"/>
            </p:cNvPicPr>
            <p:nvPr>
              <p:custDataLst>
                <p:tags r:id="rId13"/>
              </p:custDataLst>
            </p:nvPr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62" t="16038" r="14810" b="24711"/>
            <a:stretch>
              <a:fillRect/>
            </a:stretch>
          </p:blipFill>
          <p:spPr bwMode="auto">
            <a:xfrm>
              <a:off x="3086986" y="1514223"/>
              <a:ext cx="2747531" cy="2634490"/>
            </a:xfrm>
            <a:prstGeom prst="rect">
              <a:avLst/>
            </a:prstGeom>
            <a:noFill/>
            <a:effectLst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4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970637" y="4017258"/>
              <a:ext cx="1500381" cy="7199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lnSpc>
                  <a:spcPts val="3360"/>
                </a:lnSpc>
              </a:pPr>
              <a:r>
                <a:rPr lang="zh-CN" altLang="en-US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烧水</a:t>
              </a:r>
              <a:endParaRPr lang="zh-CN" altLang="en-US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" name="组合 18" title=""/>
          <p:cNvGrpSpPr/>
          <p:nvPr>
            <p:custDataLst>
              <p:tags r:id="rId15"/>
            </p:custDataLst>
          </p:nvPr>
        </p:nvGrpSpPr>
        <p:grpSpPr>
          <a:xfrm>
            <a:off x="7448637" y="4251391"/>
            <a:ext cx="2630845" cy="2382490"/>
            <a:chOff x="5804196" y="1649071"/>
            <a:chExt cx="3139946" cy="3270388"/>
          </a:xfrm>
        </p:grpSpPr>
        <p:pic>
          <p:nvPicPr>
            <p:cNvPr id="20" name="图片 19" descr="timg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5804196" y="1649071"/>
              <a:ext cx="3139945" cy="2693603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21" name="Text Box 20"/>
            <p:cNvSpPr txBox="1"/>
            <p:nvPr>
              <p:custDataLst>
                <p:tags r:id="rId18"/>
              </p:custDataLst>
            </p:nvPr>
          </p:nvSpPr>
          <p:spPr>
            <a:xfrm>
              <a:off x="6319308" y="4192762"/>
              <a:ext cx="2624834" cy="7266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ts val="3300"/>
                </a:lnSpc>
              </a:pPr>
              <a:r>
                <a:rPr lang="zh-CN" altLang="en-US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棉被晒得暖呼</a:t>
              </a:r>
              <a:endParaRPr lang="zh-CN" altLang="en-US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92482" y="77244"/>
            <a:ext cx="39677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二、物体内能的改变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4"/>
            </p:custDataLst>
          </p:nvPr>
        </p:nvSpPr>
        <p:spPr>
          <a:xfrm>
            <a:off x="1041475" y="945449"/>
            <a:ext cx="10109050" cy="3652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609600" algn="l" defTabSz="457200" rtl="0" eaLnBrk="1" fontAlgn="auto" latinLnBrk="0" hangingPunct="1">
              <a:lnSpc>
                <a:spcPts val="4600"/>
              </a:lnSpc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2.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热传递改变物体的内能</a:t>
            </a:r>
            <a:endParaRPr kumimoji="0" lang="en-US" altLang="zh-CN" sz="30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indent="609600">
              <a:lnSpc>
                <a:spcPts val="4600"/>
              </a:lnSpc>
            </a:pPr>
            <a:r>
              <a:rPr lang="zh-CN" altLang="en-US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（</a:t>
            </a:r>
            <a:r>
              <a:rPr lang="en-US" altLang="zh-CN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1</a:t>
            </a:r>
            <a:r>
              <a:rPr lang="zh-CN" altLang="en-US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）发生热传递时，低温物体吸收热量，内能增加；高温物体放出热量，内能减少。物体吸收或放出的热量越多，它的内能改变越大。</a:t>
            </a:r>
            <a:endParaRPr lang="en-US" altLang="zh-CN" sz="30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indent="609600">
              <a:lnSpc>
                <a:spcPts val="4600"/>
              </a:lnSpc>
            </a:pPr>
            <a:r>
              <a:rPr lang="zh-CN" altLang="en-US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（</a:t>
            </a:r>
            <a:r>
              <a:rPr lang="en-US" altLang="zh-CN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2</a:t>
            </a:r>
            <a:r>
              <a:rPr lang="zh-CN" altLang="en-US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）热传递的过程：实质是内能转移的过程。内能从高温物体向低温物体转移。（注意：不是传递温度）</a:t>
            </a:r>
            <a:endParaRPr lang="en-US" altLang="zh-CN" sz="30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7" name="图片 6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913" y="3085793"/>
            <a:ext cx="3250129" cy="2577352"/>
          </a:xfrm>
          <a:prstGeom prst="rect">
            <a:avLst/>
          </a:prstGeom>
        </p:spPr>
      </p:pic>
      <p:sp>
        <p:nvSpPr>
          <p:cNvPr id="2" name="文本框 1" title=""/>
          <p:cNvSpPr txBox="1"/>
          <p:nvPr>
            <p:custDataLst>
              <p:tags r:id="rId5"/>
            </p:custDataLst>
          </p:nvPr>
        </p:nvSpPr>
        <p:spPr>
          <a:xfrm>
            <a:off x="792482" y="77244"/>
            <a:ext cx="39677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二、物体内能的改变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6"/>
            </p:custDataLst>
          </p:nvPr>
        </p:nvSpPr>
        <p:spPr>
          <a:xfrm>
            <a:off x="713456" y="992179"/>
            <a:ext cx="10133716" cy="1665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609600" algn="l" defTabSz="457200" rtl="0" eaLnBrk="1" fontAlgn="auto" latinLnBrk="0" hangingPunct="1">
              <a:lnSpc>
                <a:spcPts val="4000"/>
              </a:lnSpc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3.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做功改变物体的内能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marL="0" marR="0" lvl="0" indent="609600" algn="l" defTabSz="457200" rtl="0" eaLnBrk="1" fontAlgn="auto" latinLnBrk="0" hangingPunct="1">
              <a:lnSpc>
                <a:spcPts val="4000"/>
              </a:lnSpc>
              <a:buClrTx/>
              <a:buSzTx/>
              <a:buFontTx/>
              <a:buNone/>
              <a:defRPr/>
            </a:pP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想一想：除了热传递外，还有什么途径可以改变物体的内能？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indent="609600">
              <a:lnSpc>
                <a:spcPts val="4000"/>
              </a:lnSpc>
            </a:pP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（</a:t>
            </a:r>
            <a:r>
              <a:rPr lang="en-US" altLang="zh-CN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1</a:t>
            </a: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）实例分析：人从滑梯下滑时屁股有点发烫。</a:t>
            </a:r>
            <a:endParaRPr lang="zh-CN" altLang="en-US" sz="28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7"/>
            </p:custDataLst>
          </p:nvPr>
        </p:nvSpPr>
        <p:spPr>
          <a:xfrm>
            <a:off x="952942" y="2855157"/>
            <a:ext cx="7881776" cy="2691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609600">
              <a:lnSpc>
                <a:spcPts val="4000"/>
              </a:lnSpc>
            </a:pP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说明摩擦可以产生热，这部分内能是哪里来的呢？很明显这部分内能并不是热传递得到的。原来，人下滑时要克服摩擦力做功，把一部分机械能转化为了内能。</a:t>
            </a:r>
            <a:endParaRPr lang="zh-CN" altLang="en-US" sz="28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indent="609600">
              <a:lnSpc>
                <a:spcPts val="4000"/>
              </a:lnSpc>
              <a:spcBef>
                <a:spcPts val="600"/>
              </a:spcBef>
            </a:pPr>
            <a:r>
              <a:rPr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可见，做功也可以改变物体的内能。</a:t>
            </a:r>
            <a:endParaRPr lang="en-US" altLang="zh-CN" sz="28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92482" y="77244"/>
            <a:ext cx="39677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二、物体内能的改变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4"/>
            </p:custDataLst>
          </p:nvPr>
        </p:nvSpPr>
        <p:spPr>
          <a:xfrm>
            <a:off x="792483" y="751461"/>
            <a:ext cx="9974130" cy="3204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609600">
              <a:lnSpc>
                <a:spcPts val="4000"/>
              </a:lnSpc>
              <a:spcAft>
                <a:spcPts val="600"/>
              </a:spcAft>
              <a:defRPr/>
            </a:pPr>
            <a:r>
              <a:rPr lang="zh-CN" altLang="en-US" sz="29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（</a:t>
            </a:r>
            <a:r>
              <a:rPr lang="en-US" altLang="zh-CN" sz="29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2</a:t>
            </a:r>
            <a:r>
              <a:rPr lang="zh-CN" altLang="en-US" sz="29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）演示实验</a:t>
            </a:r>
            <a:endParaRPr lang="en-US" altLang="zh-CN" sz="29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lvl="0" indent="609600">
              <a:lnSpc>
                <a:spcPts val="3900"/>
              </a:lnSpc>
              <a:defRPr/>
            </a:pPr>
            <a:r>
              <a:rPr lang="zh-CN" altLang="en-US" sz="27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①如图所示，在一个配有活塞的厚玻璃筒里放一小团硝化棉，把活塞迅速压下去，观察发生的现象。</a:t>
            </a:r>
            <a:endParaRPr lang="zh-CN" altLang="en-US" sz="27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lvl="0" indent="609600">
              <a:lnSpc>
                <a:spcPts val="3900"/>
              </a:lnSpc>
              <a:defRPr/>
            </a:pPr>
            <a:r>
              <a:rPr lang="zh-CN" altLang="en-US" sz="27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棉花会燃烧起来，是因为活塞压缩气体做功，使空气的内能增大，温度升高，达到硝化棉的燃点。</a:t>
            </a:r>
            <a:endParaRPr lang="en-US" altLang="zh-CN" sz="27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lvl="0" indent="609600">
              <a:lnSpc>
                <a:spcPts val="3900"/>
              </a:lnSpc>
              <a:defRPr/>
            </a:pPr>
            <a:r>
              <a:rPr lang="zh-CN" altLang="en-US" sz="27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可见，对物体做功，物体的内能增大。</a:t>
            </a:r>
            <a:endParaRPr lang="zh-CN" altLang="en-US" sz="27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grpSp>
        <p:nvGrpSpPr>
          <p:cNvPr id="11" name="组合 10" title=""/>
          <p:cNvGrpSpPr/>
          <p:nvPr>
            <p:custDataLst>
              <p:tags r:id="rId5"/>
            </p:custDataLst>
          </p:nvPr>
        </p:nvGrpSpPr>
        <p:grpSpPr>
          <a:xfrm>
            <a:off x="1575968" y="4106477"/>
            <a:ext cx="2814094" cy="2576499"/>
            <a:chOff x="9427512" y="846403"/>
            <a:chExt cx="2076589" cy="2261569"/>
          </a:xfrm>
        </p:grpSpPr>
        <p:pic>
          <p:nvPicPr>
            <p:cNvPr id="6" name="Picture 5" descr="压缩前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 bwMode="auto">
            <a:xfrm>
              <a:off x="9427512" y="846403"/>
              <a:ext cx="1022378" cy="17655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pic>
          <p:nvPicPr>
            <p:cNvPr id="7" name="Picture 2" descr="压缩使燃烧"/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 bwMode="auto">
            <a:xfrm>
              <a:off x="10754644" y="1060284"/>
              <a:ext cx="408214" cy="1551639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sp>
          <p:nvSpPr>
            <p:cNvPr id="8" name="Rectangle 16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9836491" y="2756768"/>
              <a:ext cx="1667610" cy="351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>
                  <a:latin typeface="微软雅黑" panose="020b0503020204020204" charset="-122"/>
                  <a:ea typeface="微软雅黑" panose="020b0503020204020204" charset="-122"/>
                </a:rPr>
                <a:t>空气压缩引火仪</a:t>
              </a:r>
              <a:endParaRPr lang="zh-CN" altLang="en-US" sz="20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0" name="图片 9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460" y="5588931"/>
            <a:ext cx="1678908" cy="517608"/>
          </a:xfrm>
          <a:prstGeom prst="roundRect">
            <a:avLst/>
          </a:prstGeom>
        </p:spPr>
      </p:pic>
      <p:pic>
        <p:nvPicPr>
          <p:cNvPr id="12" name="实验——压缩气体改变内能" title="">
            <a:hlinkClick action="ppaction://media"/>
          </p:cNvPr>
          <p:cNvPicPr>
            <a:picLocks noChangeAspect="1"/>
          </p:cNvPicPr>
          <p:nvPr>
            <a:videoFile r:link="rId15"/>
            <p:custDataLst>
              <p:tags r:id="rId14"/>
            </p:custDataLst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264057" y="3956236"/>
            <a:ext cx="4543145" cy="255551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954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37" fill="remove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92482" y="77244"/>
            <a:ext cx="39677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二、物体内能的改变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4"/>
            </p:custDataLst>
          </p:nvPr>
        </p:nvSpPr>
        <p:spPr>
          <a:xfrm>
            <a:off x="714529" y="850291"/>
            <a:ext cx="7586789" cy="5331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609600">
              <a:lnSpc>
                <a:spcPts val="4000"/>
              </a:lnSpc>
              <a:spcAft>
                <a:spcPts val="600"/>
              </a:spcAft>
              <a:defRPr/>
            </a:pPr>
            <a:r>
              <a:rPr lang="en-US" altLang="zh-CN" sz="27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 ②</a:t>
            </a:r>
            <a:r>
              <a:rPr lang="zh-CN" altLang="en-US" sz="27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如图，烧瓶（或可乐瓶）内盛少量水。给瓶内打气，当瓶塞跳出时，观察瓶内的变化。在上述实验中，通过什么途径改变了玻璃筒和烧瓶内空气的内能？</a:t>
            </a:r>
            <a:endParaRPr lang="en-US" altLang="zh-CN" sz="27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lvl="0" indent="609600">
              <a:lnSpc>
                <a:spcPts val="4000"/>
              </a:lnSpc>
              <a:spcAft>
                <a:spcPts val="600"/>
              </a:spcAft>
              <a:defRPr/>
            </a:pPr>
            <a:r>
              <a:rPr lang="zh-CN" altLang="en-US" sz="27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图中瓶内水上方存在着无色透明、无法看到的水蒸气；当塞子跳起来时，可以看到瓶内出现白雾，说明水蒸气液化成了可以看到的小水滴。在这个过程中，气体膨胀对外做功，温度降低，内能减小。</a:t>
            </a:r>
            <a:endParaRPr lang="en-US" altLang="zh-CN" sz="27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lvl="0" indent="609600">
              <a:lnSpc>
                <a:spcPts val="4000"/>
              </a:lnSpc>
              <a:spcAft>
                <a:spcPts val="600"/>
              </a:spcAft>
              <a:defRPr/>
            </a:pPr>
            <a:r>
              <a:rPr lang="zh-CN" altLang="en-US" sz="27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可见，物体对外做功，物体的内能减小</a:t>
            </a:r>
            <a:r>
              <a:rPr lang="en-US" altLang="zh-CN" sz="27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.</a:t>
            </a:r>
            <a:endParaRPr lang="zh-CN" altLang="en-US" sz="27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pic>
        <p:nvPicPr>
          <p:cNvPr id="12" name="图片 11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887" y="6182007"/>
            <a:ext cx="1556596" cy="479899"/>
          </a:xfrm>
          <a:prstGeom prst="roundRect">
            <a:avLst/>
          </a:prstGeom>
        </p:spPr>
      </p:pic>
      <p:pic>
        <p:nvPicPr>
          <p:cNvPr id="14" name="图片 13" title="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885870" y="1093694"/>
            <a:ext cx="2779619" cy="2202770"/>
          </a:xfrm>
          <a:prstGeom prst="rect">
            <a:avLst/>
          </a:prstGeom>
        </p:spPr>
      </p:pic>
      <p:pic>
        <p:nvPicPr>
          <p:cNvPr id="15" name="实验——气体对外做功改变内能" title="">
            <a:hlinkClick action="ppaction://media"/>
          </p:cNvPr>
          <p:cNvPicPr>
            <a:picLocks noChangeAspect="1"/>
          </p:cNvPicPr>
          <p:nvPr>
            <a:videoFile r:link="rId11"/>
            <p:custDataLst>
              <p:tags r:id="rId10"/>
            </p:custDataLst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81417" y="3827929"/>
            <a:ext cx="3442448" cy="193637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5128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 fullScrn="1">
              <p:cMediaNode vol="80000">
                <p:cTn id="30" fill="remove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92482" y="77244"/>
            <a:ext cx="39677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二、物体内能的改变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Rectangle 6" title="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92482" y="919042"/>
            <a:ext cx="11047205" cy="53860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9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（</a:t>
            </a:r>
            <a:r>
              <a:rPr lang="en-US" altLang="zh-CN" sz="29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3</a:t>
            </a:r>
            <a:r>
              <a:rPr lang="zh-CN" altLang="en-US" sz="29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）对比“压缩气体做功 ”与“水蒸气膨胀做功”两个实验</a:t>
            </a:r>
            <a:endParaRPr lang="zh-CN" altLang="en-US" sz="29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sp>
        <p:nvSpPr>
          <p:cNvPr id="18" name="矩形标注 39" title=""/>
          <p:cNvSpPr/>
          <p:nvPr>
            <p:custDataLst>
              <p:tags r:id="rId5"/>
            </p:custDataLst>
          </p:nvPr>
        </p:nvSpPr>
        <p:spPr>
          <a:xfrm>
            <a:off x="8595007" y="2644419"/>
            <a:ext cx="2776419" cy="943831"/>
          </a:xfrm>
          <a:prstGeom prst="wedgeRectCallout">
            <a:avLst>
              <a:gd name="adj1" fmla="val 41393"/>
              <a:gd name="adj2" fmla="val -19934"/>
            </a:avLst>
          </a:prstGeom>
          <a:solidFill>
            <a:srgbClr val="9B73B1">
              <a:alpha val="4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80" tIns="32040" rIns="64080" bIns="32040" rtlCol="0" anchor="ctr"/>
          <a:lstStyle/>
          <a:p>
            <a:pPr marL="89535" defTabSz="852170"/>
            <a:r>
              <a:rPr lang="zh-CN" altLang="en-US" sz="249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外界对物体做功</a:t>
            </a:r>
            <a:endParaRPr lang="en-US" altLang="zh-CN" sz="249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89535" defTabSz="852170"/>
            <a:r>
              <a:rPr lang="zh-CN" altLang="en-US" sz="249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物体的内能增大 </a:t>
            </a:r>
            <a:endParaRPr lang="zh-CN" altLang="en-US" sz="249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矩形标注 40" title=""/>
          <p:cNvSpPr/>
          <p:nvPr>
            <p:custDataLst>
              <p:tags r:id="rId6"/>
            </p:custDataLst>
          </p:nvPr>
        </p:nvSpPr>
        <p:spPr>
          <a:xfrm>
            <a:off x="6935987" y="2644419"/>
            <a:ext cx="1657961" cy="943831"/>
          </a:xfrm>
          <a:prstGeom prst="wedgeRectCallout">
            <a:avLst>
              <a:gd name="adj1" fmla="val 60491"/>
              <a:gd name="adj2" fmla="val -24817"/>
            </a:avLst>
          </a:prstGeom>
          <a:solidFill>
            <a:srgbClr val="DC95AA">
              <a:alpha val="58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80" tIns="32040" rIns="64080" bIns="32040" rtlCol="0" anchor="ctr"/>
          <a:lstStyle/>
          <a:p>
            <a:pPr marL="33655" algn="ctr"/>
            <a:r>
              <a:rPr lang="zh-CN" altLang="en-US" sz="249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温度升高</a:t>
            </a:r>
            <a:endParaRPr lang="zh-CN" altLang="en-US" sz="249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标注 41" title=""/>
          <p:cNvSpPr/>
          <p:nvPr>
            <p:custDataLst>
              <p:tags r:id="rId7"/>
            </p:custDataLst>
          </p:nvPr>
        </p:nvSpPr>
        <p:spPr>
          <a:xfrm>
            <a:off x="5212266" y="2644419"/>
            <a:ext cx="1748833" cy="943831"/>
          </a:xfrm>
          <a:prstGeom prst="wedgeRectCallout">
            <a:avLst>
              <a:gd name="adj1" fmla="val 59514"/>
              <a:gd name="adj2" fmla="val -21196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80" tIns="32040" rIns="64080" bIns="32040" rtlCol="0" anchor="ctr"/>
          <a:lstStyle/>
          <a:p>
            <a:pPr marL="33655" algn="ctr" defTabSz="852170"/>
            <a:r>
              <a:rPr lang="zh-CN" altLang="en-US" sz="249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空气内能</a:t>
            </a:r>
            <a:endParaRPr lang="en-US" altLang="zh-CN" sz="249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33655" algn="ctr" defTabSz="852170"/>
            <a:r>
              <a:rPr lang="zh-CN" altLang="en-US" sz="249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增大</a:t>
            </a:r>
            <a:endParaRPr lang="zh-CN" altLang="en-US" sz="249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矩形标注 42" title=""/>
          <p:cNvSpPr/>
          <p:nvPr>
            <p:custDataLst>
              <p:tags r:id="rId8"/>
            </p:custDataLst>
          </p:nvPr>
        </p:nvSpPr>
        <p:spPr>
          <a:xfrm>
            <a:off x="3463433" y="2644419"/>
            <a:ext cx="1748833" cy="943831"/>
          </a:xfrm>
          <a:prstGeom prst="wedgeRectCallout">
            <a:avLst>
              <a:gd name="adj1" fmla="val 59514"/>
              <a:gd name="adj2" fmla="val -21196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80" tIns="32040" rIns="64080" bIns="32040" rtlCol="0" anchor="ctr"/>
          <a:lstStyle/>
          <a:p>
            <a:pPr marL="33655" algn="ctr" defTabSz="852170">
              <a:spcBef>
                <a:spcPct val="20000"/>
              </a:spcBef>
            </a:pPr>
            <a:r>
              <a:rPr lang="zh-CN" altLang="en-US" sz="249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压缩空气</a:t>
            </a:r>
            <a:endParaRPr lang="zh-CN" altLang="en-US" sz="249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矩形标注 44" title=""/>
          <p:cNvSpPr/>
          <p:nvPr>
            <p:custDataLst>
              <p:tags r:id="rId9"/>
            </p:custDataLst>
          </p:nvPr>
        </p:nvSpPr>
        <p:spPr>
          <a:xfrm>
            <a:off x="8584981" y="3798836"/>
            <a:ext cx="2795408" cy="961902"/>
          </a:xfrm>
          <a:prstGeom prst="wedgeRectCallout">
            <a:avLst>
              <a:gd name="adj1" fmla="val 41393"/>
              <a:gd name="adj2" fmla="val -19934"/>
            </a:avLst>
          </a:prstGeom>
          <a:solidFill>
            <a:srgbClr val="D3C2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80" tIns="32040" rIns="64080" bIns="32040" rtlCol="0" anchor="ctr"/>
          <a:lstStyle/>
          <a:p>
            <a:pPr marL="33655" algn="ctr" defTabSz="852170"/>
            <a:r>
              <a:rPr lang="zh-CN" altLang="en-US" sz="249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物体对外做功 </a:t>
            </a:r>
            <a:endParaRPr lang="zh-CN" altLang="en-US" sz="249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33655" algn="ctr" defTabSz="852170"/>
            <a:r>
              <a:rPr lang="zh-CN" altLang="en-US" sz="249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物体内能减小 </a:t>
            </a:r>
            <a:endParaRPr lang="zh-CN" altLang="en-US" sz="249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矩形标注 45" title=""/>
          <p:cNvSpPr/>
          <p:nvPr>
            <p:custDataLst>
              <p:tags r:id="rId10"/>
            </p:custDataLst>
          </p:nvPr>
        </p:nvSpPr>
        <p:spPr>
          <a:xfrm>
            <a:off x="7012451" y="3816909"/>
            <a:ext cx="1562513" cy="943831"/>
          </a:xfrm>
          <a:prstGeom prst="wedgeRectCallout">
            <a:avLst>
              <a:gd name="adj1" fmla="val 63422"/>
              <a:gd name="adj2" fmla="val -25722"/>
            </a:avLst>
          </a:prstGeom>
          <a:solidFill>
            <a:srgbClr val="EBC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80" tIns="32040" rIns="64080" bIns="32040" rtlCol="0" anchor="ctr"/>
          <a:lstStyle/>
          <a:p>
            <a:pPr marL="33655" algn="ctr"/>
            <a:r>
              <a:rPr lang="zh-CN" altLang="en-US" sz="249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水蒸气</a:t>
            </a:r>
            <a:endParaRPr lang="zh-CN" altLang="en-US" sz="249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3655" algn="ctr"/>
            <a:r>
              <a:rPr lang="zh-CN" altLang="en-US" sz="249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温度降低</a:t>
            </a:r>
            <a:endParaRPr lang="zh-CN" altLang="en-US" sz="249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矩形标注 46" title=""/>
          <p:cNvSpPr/>
          <p:nvPr>
            <p:custDataLst>
              <p:tags r:id="rId11"/>
            </p:custDataLst>
          </p:nvPr>
        </p:nvSpPr>
        <p:spPr>
          <a:xfrm>
            <a:off x="5183527" y="3816909"/>
            <a:ext cx="1806312" cy="943831"/>
          </a:xfrm>
          <a:prstGeom prst="wedgeRectCallout">
            <a:avLst>
              <a:gd name="adj1" fmla="val 59514"/>
              <a:gd name="adj2" fmla="val -21196"/>
            </a:avLst>
          </a:prstGeom>
          <a:solidFill>
            <a:srgbClr val="FBE5D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80" tIns="32040" rIns="64080" bIns="32040" rtlCol="0" anchor="ctr"/>
          <a:lstStyle/>
          <a:p>
            <a:pPr marL="33655" algn="ctr" defTabSz="852170"/>
            <a:r>
              <a:rPr lang="zh-CN" altLang="en-US" sz="249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水蒸气</a:t>
            </a:r>
            <a:endParaRPr lang="zh-CN" altLang="en-US" sz="249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33655" algn="ctr" defTabSz="852170"/>
            <a:r>
              <a:rPr lang="zh-CN" altLang="en-US" sz="249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做功 </a:t>
            </a:r>
            <a:endParaRPr lang="zh-CN" altLang="en-US" sz="249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矩形标注 47" title=""/>
          <p:cNvSpPr/>
          <p:nvPr>
            <p:custDataLst>
              <p:tags r:id="rId12"/>
            </p:custDataLst>
          </p:nvPr>
        </p:nvSpPr>
        <p:spPr>
          <a:xfrm>
            <a:off x="3473450" y="3816909"/>
            <a:ext cx="1723867" cy="943831"/>
          </a:xfrm>
          <a:prstGeom prst="wedgeRectCallout">
            <a:avLst>
              <a:gd name="adj1" fmla="val 59514"/>
              <a:gd name="adj2" fmla="val -21196"/>
            </a:avLst>
          </a:prstGeom>
          <a:solidFill>
            <a:srgbClr val="E7E6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80" tIns="32040" rIns="64080" bIns="32040" rtlCol="0" anchor="ctr"/>
          <a:lstStyle/>
          <a:p>
            <a:pPr marL="33655" algn="ctr" defTabSz="852170"/>
            <a:r>
              <a:rPr lang="zh-CN" altLang="en-US" sz="249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给瓶内</a:t>
            </a:r>
            <a:endParaRPr lang="en-US" altLang="zh-CN" sz="249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33655" algn="ctr" defTabSz="852170"/>
            <a:r>
              <a:rPr lang="zh-CN" altLang="en-US" sz="249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打气</a:t>
            </a:r>
            <a:endParaRPr lang="zh-CN" altLang="en-US" sz="249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Rectangle 6" title="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956520" y="5423784"/>
            <a:ext cx="8719127" cy="103034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457200" eaLnBrk="1" hangingPunct="1">
              <a:lnSpc>
                <a:spcPts val="3800"/>
              </a:lnSpc>
              <a:defRPr/>
            </a:pP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结论：</a:t>
            </a:r>
            <a:r>
              <a:rPr lang="zh-CN" altLang="en-US" sz="280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外界对物体做功，物体的内能增加，温度升高；物体对外界做功，物体的内能减少，温度降低</a:t>
            </a:r>
            <a:r>
              <a:rPr lang="en-US" altLang="zh-CN" sz="280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.</a:t>
            </a:r>
            <a:endParaRPr lang="en-US" altLang="zh-CN" sz="2800">
              <a:solidFill>
                <a:srgbClr val="C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grpSp>
        <p:nvGrpSpPr>
          <p:cNvPr id="3" name="组合 2" title=""/>
          <p:cNvGrpSpPr/>
          <p:nvPr>
            <p:custDataLst>
              <p:tags r:id="rId14"/>
            </p:custDataLst>
          </p:nvPr>
        </p:nvGrpSpPr>
        <p:grpSpPr>
          <a:xfrm>
            <a:off x="802644" y="1836186"/>
            <a:ext cx="2641800" cy="1747630"/>
            <a:chOff x="802644" y="1836186"/>
            <a:chExt cx="2641800" cy="1747630"/>
          </a:xfrm>
        </p:grpSpPr>
        <p:pic>
          <p:nvPicPr>
            <p:cNvPr id="10" name="Picture 2" descr="压缩使燃烧"/>
            <p:cNvPicPr>
              <a:picLocks noChangeAspect="1" noChangeArrowheads="1"/>
            </p:cNvPicPr>
            <p:nvPr>
              <p:custDataLst>
                <p:tags r:id="rId16"/>
              </p:custDataLst>
            </p:nvPr>
          </p:nvPicPr>
          <p:blipFill>
            <a:blip r:embed="rId15"/>
            <a:stretch>
              <a:fillRect/>
            </a:stretch>
          </p:blipFill>
          <p:spPr bwMode="auto">
            <a:xfrm>
              <a:off x="802644" y="1836186"/>
              <a:ext cx="646579" cy="1704683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sp>
          <p:nvSpPr>
            <p:cNvPr id="39" name="矩形 38"/>
            <p:cNvSpPr/>
            <p:nvPr>
              <p:custDataLst>
                <p:tags r:id="rId17"/>
              </p:custDataLst>
            </p:nvPr>
          </p:nvSpPr>
          <p:spPr>
            <a:xfrm>
              <a:off x="1682451" y="2621913"/>
              <a:ext cx="1761993" cy="961903"/>
            </a:xfrm>
            <a:prstGeom prst="rect">
              <a:avLst/>
            </a:prstGeom>
            <a:no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9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①压缩气体做功 </a:t>
              </a:r>
              <a:endParaRPr kumimoji="0" lang="zh-CN" altLang="en-US" sz="249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4" name="组合 3" title=""/>
          <p:cNvGrpSpPr/>
          <p:nvPr>
            <p:custDataLst>
              <p:tags r:id="rId18"/>
            </p:custDataLst>
          </p:nvPr>
        </p:nvGrpSpPr>
        <p:grpSpPr>
          <a:xfrm>
            <a:off x="322293" y="3666836"/>
            <a:ext cx="11260378" cy="1328948"/>
            <a:chOff x="322293" y="3666836"/>
            <a:chExt cx="11260378" cy="1328948"/>
          </a:xfrm>
        </p:grpSpPr>
        <p:cxnSp>
          <p:nvCxnSpPr>
            <p:cNvPr id="35" name="直接连接符 34"/>
            <p:cNvCxnSpPr/>
            <p:nvPr>
              <p:custDataLst>
                <p:tags r:id="rId19"/>
              </p:custDataLst>
            </p:nvPr>
          </p:nvCxnSpPr>
          <p:spPr>
            <a:xfrm>
              <a:off x="462090" y="3666836"/>
              <a:ext cx="11120581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>
              <p:custDataLst>
                <p:tags r:id="rId20"/>
              </p:custDataLst>
            </p:nvPr>
          </p:nvSpPr>
          <p:spPr>
            <a:xfrm>
              <a:off x="1701440" y="3798836"/>
              <a:ext cx="1761993" cy="961903"/>
            </a:xfrm>
            <a:prstGeom prst="rect">
              <a:avLst/>
            </a:prstGeom>
            <a:no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9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②水蒸气</a:t>
              </a:r>
              <a:endParaRPr kumimoji="0" lang="en-US" altLang="zh-CN" sz="249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9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膨胀做功</a:t>
              </a:r>
              <a:endParaRPr kumimoji="0" lang="zh-CN" altLang="en-US" sz="249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293" y="3842901"/>
              <a:ext cx="1457325" cy="1152883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4" b="18201"/>
          <a:stretch>
            <a:fillRect/>
          </a:stretch>
        </p:blipFill>
        <p:spPr>
          <a:xfrm>
            <a:off x="6030577" y="4128133"/>
            <a:ext cx="2270915" cy="2280987"/>
          </a:xfrm>
          <a:prstGeom prst="ellipse">
            <a:avLst/>
          </a:prstGeom>
          <a:ln w="63500" cap="rnd">
            <a:solidFill>
              <a:schemeClr val="bg1">
                <a:lumMod val="9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Rectangle 5" title="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945164" y="784888"/>
            <a:ext cx="9323340" cy="6970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eaLnBrk="1" hangingPunct="1">
              <a:lnSpc>
                <a:spcPts val="3590"/>
              </a:lnSpc>
            </a:pPr>
            <a:r>
              <a:rPr lang="zh-CN" altLang="en-US" sz="299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（</a:t>
            </a:r>
            <a:r>
              <a:rPr lang="en-US" altLang="zh-CN" sz="299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4</a:t>
            </a:r>
            <a:r>
              <a:rPr lang="zh-CN" altLang="en-US" sz="299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）生活及自然界中利用做功改变内能的现象</a:t>
            </a:r>
            <a:endParaRPr lang="zh-CN" altLang="en-US" sz="299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sp>
        <p:nvSpPr>
          <p:cNvPr id="4" name="矩形 3" title=""/>
          <p:cNvSpPr/>
          <p:nvPr>
            <p:custDataLst>
              <p:tags r:id="rId6"/>
            </p:custDataLst>
          </p:nvPr>
        </p:nvSpPr>
        <p:spPr>
          <a:xfrm>
            <a:off x="8637792" y="3004579"/>
            <a:ext cx="2364761" cy="78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24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②从滑梯下滑时屁股有点发烫</a:t>
            </a:r>
            <a:endParaRPr lang="en-US" altLang="zh-CN" sz="224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 title=""/>
          <p:cNvSpPr/>
          <p:nvPr>
            <p:custDataLst>
              <p:tags r:id="rId7"/>
            </p:custDataLst>
          </p:nvPr>
        </p:nvSpPr>
        <p:spPr>
          <a:xfrm>
            <a:off x="1367054" y="3023747"/>
            <a:ext cx="2195645" cy="78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4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①冬天人们</a:t>
            </a:r>
            <a:endParaRPr lang="en-US" altLang="zh-CN" sz="224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24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搓手感到暖和</a:t>
            </a:r>
            <a:endParaRPr lang="zh-CN" altLang="en-US" sz="224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Picture 5" title="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7" t="4624" r="5380" b="5997"/>
          <a:stretch>
            <a:fillRect/>
          </a:stretch>
        </p:blipFill>
        <p:spPr bwMode="auto">
          <a:xfrm>
            <a:off x="3356327" y="1777278"/>
            <a:ext cx="2084247" cy="2085809"/>
          </a:xfrm>
          <a:prstGeom prst="ellipse">
            <a:avLst/>
          </a:prstGeom>
          <a:ln w="28575" algn="ctr">
            <a:solidFill>
              <a:schemeClr val="bg1">
                <a:lumMod val="95000"/>
              </a:schemeClr>
            </a:solidFill>
            <a:miter lim="800000"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椭圆 8" title=""/>
          <p:cNvSpPr/>
          <p:nvPr>
            <p:custDataLst>
              <p:tags r:id="rId10"/>
            </p:custDataLst>
          </p:nvPr>
        </p:nvSpPr>
        <p:spPr>
          <a:xfrm>
            <a:off x="5151430" y="2952336"/>
            <a:ext cx="1557696" cy="1549651"/>
          </a:xfrm>
          <a:prstGeom prst="ellipse">
            <a:avLst/>
          </a:prstGeom>
          <a:solidFill>
            <a:srgbClr val="4F79B0"/>
          </a:solidFill>
          <a:ln>
            <a:solidFill>
              <a:srgbClr val="DC95AA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397" tIns="42699" rIns="85397" bIns="42699" rtlCol="0" anchor="ctr"/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做功改变内能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7" t="1510" r="2586" b="6856"/>
          <a:stretch>
            <a:fillRect/>
          </a:stretch>
        </p:blipFill>
        <p:spPr>
          <a:xfrm>
            <a:off x="3692535" y="4196219"/>
            <a:ext cx="2140833" cy="2104221"/>
          </a:xfrm>
          <a:prstGeom prst="ellipse">
            <a:avLst/>
          </a:prstGeom>
          <a:ln w="63500" cap="rnd">
            <a:solidFill>
              <a:schemeClr val="bg1">
                <a:lumMod val="9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11" name="直接连接符 10" title=""/>
          <p:cNvCxnSpPr/>
          <p:nvPr>
            <p:custDataLst>
              <p:tags r:id="rId13"/>
            </p:custDataLst>
          </p:nvPr>
        </p:nvCxnSpPr>
        <p:spPr>
          <a:xfrm>
            <a:off x="1742629" y="3817315"/>
            <a:ext cx="2487553" cy="0"/>
          </a:xfrm>
          <a:prstGeom prst="line">
            <a:avLst/>
          </a:prstGeom>
          <a:ln w="127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 title=""/>
          <p:cNvCxnSpPr/>
          <p:nvPr>
            <p:custDataLst>
              <p:tags r:id="rId14"/>
            </p:custDataLst>
          </p:nvPr>
        </p:nvCxnSpPr>
        <p:spPr>
          <a:xfrm>
            <a:off x="7931583" y="3863087"/>
            <a:ext cx="2487553" cy="0"/>
          </a:xfrm>
          <a:prstGeom prst="line">
            <a:avLst/>
          </a:prstGeom>
          <a:ln w="127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 title=""/>
          <p:cNvCxnSpPr/>
          <p:nvPr>
            <p:custDataLst>
              <p:tags r:id="rId15"/>
            </p:custDataLst>
          </p:nvPr>
        </p:nvCxnSpPr>
        <p:spPr>
          <a:xfrm>
            <a:off x="1655459" y="6322277"/>
            <a:ext cx="2487553" cy="0"/>
          </a:xfrm>
          <a:prstGeom prst="line">
            <a:avLst/>
          </a:prstGeom>
          <a:ln w="127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 title=""/>
          <p:cNvCxnSpPr/>
          <p:nvPr>
            <p:custDataLst>
              <p:tags r:id="rId16"/>
            </p:custDataLst>
          </p:nvPr>
        </p:nvCxnSpPr>
        <p:spPr>
          <a:xfrm>
            <a:off x="8042954" y="6230837"/>
            <a:ext cx="2487553" cy="0"/>
          </a:xfrm>
          <a:prstGeom prst="line">
            <a:avLst/>
          </a:prstGeom>
          <a:ln w="127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title=""/>
          <p:cNvSpPr/>
          <p:nvPr>
            <p:custDataLst>
              <p:tags r:id="rId17"/>
            </p:custDataLst>
          </p:nvPr>
        </p:nvSpPr>
        <p:spPr>
          <a:xfrm>
            <a:off x="945164" y="4458380"/>
            <a:ext cx="2747371" cy="1818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24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     ③汽车急刹车时，轮胎克服地面间的摩擦做功，内能增加，温度升高，轮胎表面被烧焦。</a:t>
            </a:r>
            <a:endParaRPr lang="en-US" altLang="zh-CN" sz="224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 title=""/>
          <p:cNvSpPr/>
          <p:nvPr>
            <p:custDataLst>
              <p:tags r:id="rId18"/>
            </p:custDataLst>
          </p:nvPr>
        </p:nvSpPr>
        <p:spPr>
          <a:xfrm>
            <a:off x="8301492" y="4659812"/>
            <a:ext cx="3491999" cy="1472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24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     ④流星穿越大气层时，克服空气阻力做功，内能增加，温度太高，达到流星燃点，流星燃烧。</a:t>
            </a:r>
            <a:endParaRPr lang="zh-CN" altLang="en-US" sz="224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椭圆 16" title=""/>
          <p:cNvSpPr/>
          <p:nvPr>
            <p:custDataLst>
              <p:tags r:id="rId19"/>
            </p:custDataLst>
          </p:nvPr>
        </p:nvSpPr>
        <p:spPr>
          <a:xfrm>
            <a:off x="6511940" y="1740873"/>
            <a:ext cx="2236867" cy="2157641"/>
          </a:xfrm>
          <a:prstGeom prst="ellipse">
            <a:avLst/>
          </a:prstGeom>
          <a:blipFill dpi="0"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 title=""/>
          <p:cNvSpPr txBox="1"/>
          <p:nvPr>
            <p:custDataLst>
              <p:tags r:id="rId21"/>
            </p:custDataLst>
          </p:nvPr>
        </p:nvSpPr>
        <p:spPr>
          <a:xfrm>
            <a:off x="792482" y="77244"/>
            <a:ext cx="39677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二、物体内能的改变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9" grpId="0" animBg="1"/>
      <p:bldP spid="15" grpId="0"/>
      <p:bldP spid="16" grpId="0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" title=""/>
          <p:cNvSpPr/>
          <p:nvPr>
            <p:custDataLst>
              <p:tags r:id="rId3"/>
            </p:custDataLst>
          </p:nvPr>
        </p:nvSpPr>
        <p:spPr>
          <a:xfrm>
            <a:off x="3639672" y="808282"/>
            <a:ext cx="61885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演示实验</a:t>
            </a:r>
            <a:r>
              <a:rPr lang="en-US" altLang="zh-CN" sz="2400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en-US" altLang="zh-CN" sz="2400" ker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2400" ker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做功改变内能的演示实验</a:t>
            </a:r>
            <a:r>
              <a:rPr lang="en-US" altLang="zh-CN" sz="2400" ker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》</a:t>
            </a:r>
            <a:endParaRPr lang="zh-CN" altLang="en-US" sz="240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4"/>
            </p:custDataLst>
          </p:nvPr>
        </p:nvSpPr>
        <p:spPr>
          <a:xfrm>
            <a:off x="792482" y="77244"/>
            <a:ext cx="39677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二、物体内能的改变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pic>
        <p:nvPicPr>
          <p:cNvPr id="5" name="做功改变内能的演示实验" title="">
            <a:hlinkClick action="ppaction://media"/>
          </p:cNvPr>
          <p:cNvPicPr>
            <a:picLocks noChangeAspect="1"/>
          </p:cNvPicPr>
          <p:nvPr>
            <a:videoFile r:link="rId7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3265" y="1627013"/>
            <a:ext cx="8680570" cy="488282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2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1" title="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25002" y="883040"/>
            <a:ext cx="7199798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3200" b="1">
                <a:solidFill>
                  <a:srgbClr val="0070C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4. </a:t>
            </a:r>
            <a:r>
              <a:rPr lang="zh-CN" altLang="en-US" sz="3200" b="1">
                <a:solidFill>
                  <a:srgbClr val="0070C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总结：改变物体内能的两种方法</a:t>
            </a:r>
            <a:endParaRPr lang="zh-CN" altLang="en-US" sz="3200" b="1">
              <a:solidFill>
                <a:srgbClr val="0070C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grpSp>
        <p:nvGrpSpPr>
          <p:cNvPr id="4" name="组合 3" title=""/>
          <p:cNvGrpSpPr/>
          <p:nvPr>
            <p:custDataLst>
              <p:tags r:id="rId4"/>
            </p:custDataLst>
          </p:nvPr>
        </p:nvGrpSpPr>
        <p:grpSpPr>
          <a:xfrm>
            <a:off x="948554" y="2138326"/>
            <a:ext cx="3517169" cy="1912061"/>
            <a:chOff x="577636" y="1883816"/>
            <a:chExt cx="3810707" cy="1806294"/>
          </a:xfrm>
          <a:solidFill>
            <a:schemeClr val="bg1">
              <a:lumMod val="95000"/>
            </a:schemeClr>
          </a:solidFill>
        </p:grpSpPr>
        <p:sp>
          <p:nvSpPr>
            <p:cNvPr id="5" name="矩形 37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77636" y="1883816"/>
              <a:ext cx="3810707" cy="180629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299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" name="矩形 4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796257" y="2077243"/>
              <a:ext cx="3558319" cy="13916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/>
              <a:r>
                <a:rPr lang="zh-CN" altLang="en-US" sz="2990">
                  <a:latin typeface="微软雅黑" panose="020b0503020204020204" charset="-122"/>
                  <a:ea typeface="微软雅黑" panose="020b0503020204020204" charset="-122"/>
                </a:rPr>
                <a:t> 改变物体内能的实质是机械能与内能能量的转化</a:t>
              </a:r>
              <a:endParaRPr lang="en-US" altLang="zh-CN" sz="299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组合 6" title=""/>
          <p:cNvGrpSpPr/>
          <p:nvPr>
            <p:custDataLst>
              <p:tags r:id="rId7"/>
            </p:custDataLst>
          </p:nvPr>
        </p:nvGrpSpPr>
        <p:grpSpPr>
          <a:xfrm>
            <a:off x="8329919" y="2138326"/>
            <a:ext cx="3102748" cy="1912062"/>
            <a:chOff x="8527626" y="1676085"/>
            <a:chExt cx="3020567" cy="2046355"/>
          </a:xfrm>
        </p:grpSpPr>
        <p:sp>
          <p:nvSpPr>
            <p:cNvPr id="8" name="矩形 3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8527626" y="1676085"/>
              <a:ext cx="3020567" cy="2046355"/>
            </a:xfrm>
            <a:prstGeom prst="rect">
              <a:avLst/>
            </a:prstGeom>
            <a:solidFill>
              <a:srgbClr val="BDD7EE"/>
            </a:solidFill>
            <a:ln>
              <a:noFill/>
            </a:ln>
          </p:spPr>
          <p:txBody>
            <a:bodyPr anchor="ctr"/>
            <a:lstStyle/>
            <a:p>
              <a:endParaRPr lang="zh-CN" altLang="en-US" sz="299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矩形 45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8727234" y="1899042"/>
              <a:ext cx="2713970" cy="1576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/>
              <a:r>
                <a:rPr lang="zh-CN" altLang="en-US" sz="2990">
                  <a:latin typeface="微软雅黑" panose="020b0503020204020204" charset="-122"/>
                  <a:ea typeface="微软雅黑" panose="020b0503020204020204" charset="-122"/>
                </a:rPr>
                <a:t>改变物体内能的实质是能量的转移</a:t>
              </a:r>
              <a:endParaRPr lang="zh-CN" altLang="en-US" sz="299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0" name="图片 9" title="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rcRect l="21525" t="49554" r="65340" b="27095"/>
          <a:stretch>
            <a:fillRect/>
          </a:stretch>
        </p:blipFill>
        <p:spPr>
          <a:xfrm>
            <a:off x="4544457" y="2211658"/>
            <a:ext cx="1807664" cy="1807667"/>
          </a:xfrm>
          <a:prstGeom prst="flowChartConnector">
            <a:avLst/>
          </a:prstGeom>
        </p:spPr>
      </p:pic>
      <p:pic>
        <p:nvPicPr>
          <p:cNvPr id="11" name="图片 10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0"/>
          <a:srcRect l="41830" t="49545" r="44857" b="28179"/>
          <a:stretch>
            <a:fillRect/>
          </a:stretch>
        </p:blipFill>
        <p:spPr>
          <a:xfrm>
            <a:off x="6333298" y="2211662"/>
            <a:ext cx="1920644" cy="1807665"/>
          </a:xfrm>
          <a:prstGeom prst="flowChartConnector">
            <a:avLst/>
          </a:prstGeom>
        </p:spPr>
      </p:pic>
      <p:grpSp>
        <p:nvGrpSpPr>
          <p:cNvPr id="12" name="组合 11" title=""/>
          <p:cNvGrpSpPr/>
          <p:nvPr>
            <p:custDataLst>
              <p:tags r:id="rId13"/>
            </p:custDataLst>
          </p:nvPr>
        </p:nvGrpSpPr>
        <p:grpSpPr>
          <a:xfrm>
            <a:off x="5139038" y="4834892"/>
            <a:ext cx="2154583" cy="1212729"/>
            <a:chOff x="3147918" y="912669"/>
            <a:chExt cx="813914" cy="1270304"/>
          </a:xfrm>
          <a:solidFill>
            <a:srgbClr val="D3C2DD"/>
          </a:solidFill>
        </p:grpSpPr>
        <p:sp>
          <p:nvSpPr>
            <p:cNvPr id="13" name="矩形 12"/>
            <p:cNvSpPr/>
            <p:nvPr>
              <p:custDataLst>
                <p:tags r:id="rId14"/>
              </p:custDataLst>
            </p:nvPr>
          </p:nvSpPr>
          <p:spPr>
            <a:xfrm>
              <a:off x="3147918" y="912669"/>
              <a:ext cx="813914" cy="12703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9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>
              <p:custDataLst>
                <p:tags r:id="rId15"/>
              </p:custDataLst>
            </p:nvPr>
          </p:nvSpPr>
          <p:spPr>
            <a:xfrm>
              <a:off x="3183013" y="1017357"/>
              <a:ext cx="729017" cy="106092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2990">
                  <a:latin typeface="微软雅黑" panose="020b0503020204020204" charset="-122"/>
                  <a:ea typeface="微软雅黑" panose="020b0503020204020204" charset="-122"/>
                </a:rPr>
                <a:t>结果是</a:t>
              </a:r>
              <a:endParaRPr lang="en-US" altLang="zh-CN" sz="299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lvl="0" algn="ctr"/>
              <a:r>
                <a:rPr lang="zh-CN" altLang="en-US" sz="2990">
                  <a:latin typeface="微软雅黑" panose="020b0503020204020204" charset="-122"/>
                  <a:ea typeface="微软雅黑" panose="020b0503020204020204" charset="-122"/>
                </a:rPr>
                <a:t>等效的</a:t>
              </a:r>
              <a:endParaRPr lang="en-US" altLang="zh-CN" sz="299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5" name="燕尾形 39" title=""/>
          <p:cNvSpPr/>
          <p:nvPr>
            <p:custDataLst>
              <p:tags r:id="rId16"/>
            </p:custDataLst>
          </p:nvPr>
        </p:nvSpPr>
        <p:spPr>
          <a:xfrm rot="5400000">
            <a:off x="6944257" y="4218414"/>
            <a:ext cx="622777" cy="358747"/>
          </a:xfrm>
          <a:prstGeom prst="chevron">
            <a:avLst/>
          </a:prstGeom>
          <a:solidFill>
            <a:srgbClr val="E1A5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990">
              <a:solidFill>
                <a:schemeClr val="tx1"/>
              </a:solidFill>
            </a:endParaRPr>
          </a:p>
        </p:txBody>
      </p:sp>
      <p:sp>
        <p:nvSpPr>
          <p:cNvPr id="16" name="燕尾形 40" title=""/>
          <p:cNvSpPr/>
          <p:nvPr>
            <p:custDataLst>
              <p:tags r:id="rId17"/>
            </p:custDataLst>
          </p:nvPr>
        </p:nvSpPr>
        <p:spPr>
          <a:xfrm rot="5400000">
            <a:off x="5099926" y="4254123"/>
            <a:ext cx="622777" cy="358747"/>
          </a:xfrm>
          <a:prstGeom prst="chevron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990">
              <a:solidFill>
                <a:schemeClr val="tx1"/>
              </a:solidFill>
            </a:endParaRPr>
          </a:p>
        </p:txBody>
      </p:sp>
      <p:sp>
        <p:nvSpPr>
          <p:cNvPr id="17" name="圆角矩形 81" title="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 flipV="1">
            <a:off x="1431659" y="4060500"/>
            <a:ext cx="9530407" cy="56959"/>
          </a:xfrm>
          <a:prstGeom prst="roundRect">
            <a:avLst>
              <a:gd name="adj" fmla="val 50000"/>
            </a:avLst>
          </a:prstGeom>
          <a:solidFill>
            <a:srgbClr val="C3ABD0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zh-CN" altLang="en-US" sz="1725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文本框 17" title=""/>
          <p:cNvSpPr txBox="1"/>
          <p:nvPr>
            <p:custDataLst>
              <p:tags r:id="rId19"/>
            </p:custDataLst>
          </p:nvPr>
        </p:nvSpPr>
        <p:spPr>
          <a:xfrm>
            <a:off x="792482" y="77244"/>
            <a:ext cx="39677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二、物体内能的改变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 animBg="1"/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495831" y="797276"/>
            <a:ext cx="11300760" cy="4553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609600" algn="l" defTabSz="913765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935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【</a:t>
            </a:r>
            <a:r>
              <a:rPr kumimoji="0" lang="zh-CN" altLang="en-US" sz="2935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例题</a:t>
            </a:r>
            <a:r>
              <a:rPr kumimoji="0" lang="en-US" altLang="zh-CN" sz="2935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2】</a:t>
            </a:r>
            <a:r>
              <a:rPr kumimoji="0" lang="zh-CN" altLang="en-US" sz="293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如图的实验或事例都揭示了一定的物理知识，关于它们的说法正确的是（　　）</a:t>
            </a:r>
            <a:endParaRPr kumimoji="0" lang="en-US" altLang="zh-CN" sz="2935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marL="0" marR="0" lvl="0" indent="609600" algn="l" defTabSz="913765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93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A</a:t>
            </a:r>
            <a:r>
              <a:rPr kumimoji="0" lang="zh-CN" altLang="en-US" sz="293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．甲图中，使小孩臀部发热是通过热传递的方式来实现的</a:t>
            </a:r>
            <a:endParaRPr kumimoji="0" lang="zh-CN" altLang="en-US" sz="2935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marL="0" marR="0" lvl="0" indent="609600" algn="l" defTabSz="913765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93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B</a:t>
            </a:r>
            <a:r>
              <a:rPr kumimoji="0" lang="zh-CN" altLang="en-US" sz="293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．乙图中，人搓手发热说明物体对外做功，内能增大</a:t>
            </a:r>
            <a:endParaRPr kumimoji="0" lang="zh-CN" altLang="en-US" sz="2935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marL="0" marR="0" lvl="0" indent="609600" algn="l" defTabSz="913765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93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C</a:t>
            </a:r>
            <a:r>
              <a:rPr kumimoji="0" lang="zh-CN" altLang="en-US" sz="293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．丙图钻木取火过程是机械能转化为内能</a:t>
            </a:r>
            <a:endParaRPr kumimoji="0" lang="zh-CN" altLang="en-US" sz="2935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marL="0" marR="0" lvl="0" indent="609600" algn="l" defTabSz="913765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93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D</a:t>
            </a:r>
            <a:r>
              <a:rPr kumimoji="0" lang="zh-CN" altLang="en-US" sz="293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．丁图中水蒸气将塞子冲出的过程中，水蒸气通过做功的方式使自己内能增大</a:t>
            </a:r>
            <a:endParaRPr kumimoji="0" lang="zh-CN" altLang="en-US" sz="2935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marL="0" marR="0" lvl="0" indent="609600" algn="l" defTabSz="913765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935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sp>
        <p:nvSpPr>
          <p:cNvPr id="8" name="Text Box 6" title=""/>
          <p:cNvSpPr/>
          <p:nvPr>
            <p:custDataLst>
              <p:tags r:id="rId4"/>
            </p:custDataLst>
          </p:nvPr>
        </p:nvSpPr>
        <p:spPr>
          <a:xfrm>
            <a:off x="4101320" y="1426619"/>
            <a:ext cx="927880" cy="5169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lIns="67333" tIns="35013" rIns="67333" bIns="35013" anchor="b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Calibri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Calibri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Calibri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Calibri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Calibri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9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C</a:t>
            </a:r>
            <a:endParaRPr kumimoji="0" lang="en-US" altLang="zh-CN" sz="29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pic>
        <p:nvPicPr>
          <p:cNvPr id="7" name="图片 6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572995" y="4277385"/>
            <a:ext cx="7681618" cy="2146764"/>
          </a:xfrm>
          <a:prstGeom prst="rect">
            <a:avLst/>
          </a:prstGeom>
        </p:spPr>
      </p:pic>
      <p:sp>
        <p:nvSpPr>
          <p:cNvPr id="5" name="文本框 4" title=""/>
          <p:cNvSpPr txBox="1"/>
          <p:nvPr>
            <p:custDataLst>
              <p:tags r:id="rId7"/>
            </p:custDataLst>
          </p:nvPr>
        </p:nvSpPr>
        <p:spPr>
          <a:xfrm>
            <a:off x="792482" y="77244"/>
            <a:ext cx="39677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二、物体内能的改变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Rectangle 18" title="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88627" y="929181"/>
            <a:ext cx="10540252" cy="49996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indent="609600" defTabSz="609600" eaLnBrk="0" hangingPunct="0">
              <a:lnSpc>
                <a:spcPts val="3800"/>
              </a:lnSpc>
              <a:spcAft>
                <a:spcPts val="600"/>
              </a:spcAft>
            </a:pPr>
            <a:r>
              <a:rPr lang="en-US" altLang="zh-CN" sz="2800" b="1">
                <a:solidFill>
                  <a:srgbClr val="0070C0"/>
                </a:solidFill>
                <a:ea typeface="微软雅黑" panose="020b0503020204020204" charset="-122"/>
                <a:cs typeface="Times New Roman" panose="02020603050405020304" pitchFamily="2" charset="0"/>
                <a:sym typeface="Wingdings" panose="05000000000000000000" pitchFamily="2" charset="2"/>
              </a:rPr>
              <a:t>1. </a:t>
            </a:r>
            <a:r>
              <a:rPr lang="zh-CN" altLang="en-US" sz="2800" b="1">
                <a:solidFill>
                  <a:srgbClr val="0070C0"/>
                </a:solidFill>
                <a:ea typeface="微软雅黑" panose="020b0503020204020204" charset="-122"/>
                <a:cs typeface="Times New Roman" panose="02020603050405020304" pitchFamily="2" charset="0"/>
                <a:sym typeface="Wingdings" panose="05000000000000000000" pitchFamily="2" charset="2"/>
              </a:rPr>
              <a:t>温度、热量与内能 </a:t>
            </a:r>
            <a:endParaRPr lang="zh-CN" altLang="en-US" sz="2800" b="1">
              <a:solidFill>
                <a:srgbClr val="0070C0"/>
              </a:solidFill>
              <a:ea typeface="微软雅黑" panose="020b0503020204020204" charset="-122"/>
              <a:cs typeface="Times New Roman" panose="02020603050405020304" pitchFamily="2" charset="0"/>
              <a:sym typeface="Wingdings" panose="05000000000000000000" pitchFamily="2" charset="2"/>
            </a:endParaRPr>
          </a:p>
          <a:p>
            <a:pPr indent="609600" defTabSz="609600" eaLnBrk="0" hangingPunct="0">
              <a:lnSpc>
                <a:spcPts val="3800"/>
              </a:lnSpc>
            </a:pPr>
            <a:r>
              <a:rPr lang="zh-CN" altLang="en-US" sz="28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（</a:t>
            </a:r>
            <a:r>
              <a:rPr lang="en-US" altLang="zh-CN" sz="28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1</a:t>
            </a:r>
            <a:r>
              <a:rPr lang="zh-CN" altLang="en-US" sz="28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）温度</a:t>
            </a:r>
            <a:endParaRPr lang="en-US" altLang="zh-CN" sz="2800">
              <a:solidFill>
                <a:srgbClr val="002060"/>
              </a:solidFill>
              <a:ea typeface="微软雅黑" panose="020b0503020204020204" charset="-122"/>
              <a:sym typeface="Wingdings" panose="05000000000000000000" pitchFamily="2" charset="2"/>
            </a:endParaRPr>
          </a:p>
          <a:p>
            <a:pPr indent="609600" defTabSz="609600" eaLnBrk="0" hangingPunct="0">
              <a:lnSpc>
                <a:spcPts val="3800"/>
              </a:lnSpc>
            </a:pPr>
            <a:r>
              <a:rPr lang="zh-CN" altLang="en-US" sz="2600">
                <a:solidFill>
                  <a:srgbClr val="C00000"/>
                </a:solidFill>
                <a:ea typeface="微软雅黑" panose="020b0503020204020204" charset="-122"/>
                <a:sym typeface="Wingdings" panose="05000000000000000000" pitchFamily="2" charset="2"/>
              </a:rPr>
              <a:t>温度表示物体的冷热程度。</a:t>
            </a:r>
            <a:r>
              <a:rPr lang="en-US" altLang="zh-CN" sz="2600">
                <a:solidFill>
                  <a:srgbClr val="C00000"/>
                </a:solidFill>
                <a:ea typeface="微软雅黑" panose="020b0503020204020204" charset="-122"/>
                <a:sym typeface="Wingdings" panose="05000000000000000000" pitchFamily="2" charset="2"/>
              </a:rPr>
              <a:t> </a:t>
            </a:r>
            <a:r>
              <a:rPr lang="zh-CN" altLang="en-US" sz="26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是一个状态量，一个物体在某一时刻对应一定的温度。描述温度时，一般说“物体的温度高或低、是多少、降低或升高了多少“等。例如：夏天天气热，这个“热”表示温度</a:t>
            </a:r>
            <a:r>
              <a:rPr lang="en-US" altLang="zh-CN" sz="26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.</a:t>
            </a:r>
            <a:endParaRPr lang="en-US" altLang="zh-CN" sz="2600">
              <a:solidFill>
                <a:srgbClr val="002060"/>
              </a:solidFill>
              <a:ea typeface="微软雅黑" panose="020b0503020204020204" charset="-122"/>
              <a:sym typeface="Wingdings" panose="05000000000000000000" pitchFamily="2" charset="2"/>
            </a:endParaRPr>
          </a:p>
          <a:p>
            <a:pPr indent="609600" defTabSz="609600" eaLnBrk="0" hangingPunct="0">
              <a:lnSpc>
                <a:spcPts val="3800"/>
              </a:lnSpc>
            </a:pPr>
            <a:r>
              <a:rPr lang="zh-CN" altLang="en-US" sz="2800">
                <a:solidFill>
                  <a:srgbClr val="002060"/>
                </a:solidFill>
                <a:ea typeface="微软雅黑" panose="020b0503020204020204" charset="-122"/>
              </a:rPr>
              <a:t>（</a:t>
            </a:r>
            <a:r>
              <a:rPr lang="en-US" altLang="zh-CN" sz="2800">
                <a:solidFill>
                  <a:srgbClr val="002060"/>
                </a:solidFill>
                <a:ea typeface="微软雅黑" panose="020b0503020204020204" charset="-122"/>
              </a:rPr>
              <a:t>2</a:t>
            </a:r>
            <a:r>
              <a:rPr lang="zh-CN" altLang="en-US" sz="2800">
                <a:solidFill>
                  <a:srgbClr val="002060"/>
                </a:solidFill>
                <a:ea typeface="微软雅黑" panose="020b0503020204020204" charset="-122"/>
              </a:rPr>
              <a:t>）内能</a:t>
            </a:r>
            <a:endParaRPr lang="en-US" altLang="zh-CN" sz="2800">
              <a:solidFill>
                <a:srgbClr val="002060"/>
              </a:solidFill>
              <a:ea typeface="微软雅黑" panose="020b0503020204020204" charset="-122"/>
            </a:endParaRPr>
          </a:p>
          <a:p>
            <a:pPr indent="609600" defTabSz="609600" eaLnBrk="0" hangingPunct="0">
              <a:lnSpc>
                <a:spcPts val="3800"/>
              </a:lnSpc>
            </a:pPr>
            <a:r>
              <a:rPr lang="zh-CN" altLang="en-US" sz="2600">
                <a:solidFill>
                  <a:srgbClr val="C00000"/>
                </a:solidFill>
                <a:ea typeface="微软雅黑" panose="020b0503020204020204" charset="-122"/>
              </a:rPr>
              <a:t>内能是物体内部所有分子做无规则运动的动能和分子势能的总和</a:t>
            </a:r>
            <a:r>
              <a:rPr lang="zh-CN" altLang="en-US" sz="2600">
                <a:solidFill>
                  <a:srgbClr val="002060"/>
                </a:solidFill>
                <a:ea typeface="微软雅黑" panose="020b0503020204020204" charset="-122"/>
              </a:rPr>
              <a:t>。是一个状态量，所有物体都有内能。描述物体的内能一般说“物体具有内能、改变了内能、传递了内能等”。例如：“摩擦生热”，表示克服摩擦力做功，把机械能转化为内能，所以这个“热”表示内能</a:t>
            </a:r>
            <a:r>
              <a:rPr lang="en-US" altLang="zh-CN" sz="2600">
                <a:solidFill>
                  <a:srgbClr val="002060"/>
                </a:solidFill>
                <a:ea typeface="微软雅黑" panose="020b0503020204020204" charset="-122"/>
              </a:rPr>
              <a:t>.</a:t>
            </a:r>
            <a:endParaRPr lang="en-US" altLang="zh-CN" sz="2600">
              <a:solidFill>
                <a:srgbClr val="002060"/>
              </a:solidFill>
              <a:ea typeface="微软雅黑" panose="020b0503020204020204" charset="-122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4"/>
            </p:custDataLst>
          </p:nvPr>
        </p:nvSpPr>
        <p:spPr>
          <a:xfrm>
            <a:off x="640980" y="79681"/>
            <a:ext cx="445993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三、温度、热量与内能 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Rectangle 18" title="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93534" y="755285"/>
            <a:ext cx="10225635" cy="35787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indent="609600" defTabSz="609600" eaLnBrk="0" hangingPunct="0">
              <a:lnSpc>
                <a:spcPts val="4500"/>
              </a:lnSpc>
              <a:spcAft>
                <a:spcPts val="600"/>
              </a:spcAft>
            </a:pPr>
            <a:r>
              <a:rPr lang="zh-CN" altLang="en-US" sz="3200">
                <a:solidFill>
                  <a:srgbClr val="002060"/>
                </a:solidFill>
                <a:ea typeface="微软雅黑" panose="020b0503020204020204" charset="-122"/>
              </a:rPr>
              <a:t>（</a:t>
            </a:r>
            <a:r>
              <a:rPr lang="en-US" altLang="zh-CN" sz="3200">
                <a:solidFill>
                  <a:srgbClr val="002060"/>
                </a:solidFill>
                <a:ea typeface="微软雅黑" panose="020b0503020204020204" charset="-122"/>
              </a:rPr>
              <a:t>3</a:t>
            </a:r>
            <a:r>
              <a:rPr lang="zh-CN" altLang="en-US" sz="3200">
                <a:solidFill>
                  <a:srgbClr val="002060"/>
                </a:solidFill>
                <a:ea typeface="微软雅黑" panose="020b0503020204020204" charset="-122"/>
              </a:rPr>
              <a:t>）热量</a:t>
            </a:r>
            <a:endParaRPr lang="en-US" altLang="zh-CN" sz="3200">
              <a:solidFill>
                <a:srgbClr val="002060"/>
              </a:solidFill>
              <a:ea typeface="微软雅黑" panose="020b0503020204020204" charset="-122"/>
            </a:endParaRPr>
          </a:p>
          <a:p>
            <a:pPr indent="609600" defTabSz="609600" eaLnBrk="0" hangingPunct="0">
              <a:lnSpc>
                <a:spcPts val="4300"/>
              </a:lnSpc>
            </a:pPr>
            <a:r>
              <a:rPr lang="zh-CN" altLang="en-US" sz="2900">
                <a:solidFill>
                  <a:srgbClr val="C00000"/>
                </a:solidFill>
                <a:ea typeface="微软雅黑" panose="020b0503020204020204" charset="-122"/>
              </a:rPr>
              <a:t>热量表示热传递过程中传递内能的多少。</a:t>
            </a:r>
            <a:r>
              <a:rPr lang="zh-CN" altLang="en-US" sz="2900">
                <a:solidFill>
                  <a:srgbClr val="002060"/>
                </a:solidFill>
                <a:ea typeface="微软雅黑" panose="020b0503020204020204" charset="-122"/>
              </a:rPr>
              <a:t>热量是一个过程量，只有发生热传递时，才能用热量来量度内能的变化量（物体吸收或放出的能量的多少）。</a:t>
            </a:r>
            <a:endParaRPr lang="zh-CN" altLang="en-US" sz="2900">
              <a:solidFill>
                <a:srgbClr val="002060"/>
              </a:solidFill>
              <a:ea typeface="微软雅黑" panose="020b0503020204020204" charset="-122"/>
            </a:endParaRPr>
          </a:p>
          <a:p>
            <a:pPr indent="609600" defTabSz="609600" eaLnBrk="0" hangingPunct="0">
              <a:lnSpc>
                <a:spcPts val="4300"/>
              </a:lnSpc>
            </a:pPr>
            <a:r>
              <a:rPr lang="zh-CN" altLang="en-US" sz="2900">
                <a:solidFill>
                  <a:srgbClr val="002060"/>
                </a:solidFill>
                <a:ea typeface="微软雅黑" panose="020b0503020204020204" charset="-122"/>
              </a:rPr>
              <a:t>   不发生热传递，讲热量就没有意义。描述热量时，只能说物体“吸收、放出”热量，不能讲“物体具有热量”。</a:t>
            </a:r>
            <a:endParaRPr lang="zh-CN" altLang="en-US" sz="2900">
              <a:solidFill>
                <a:srgbClr val="002060"/>
              </a:solidFill>
              <a:ea typeface="微软雅黑" panose="020b0503020204020204" charset="-122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4"/>
            </p:custDataLst>
          </p:nvPr>
        </p:nvSpPr>
        <p:spPr>
          <a:xfrm>
            <a:off x="640980" y="79681"/>
            <a:ext cx="445993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三、温度、热量与内能 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pic>
        <p:nvPicPr>
          <p:cNvPr id="4" name="图片 3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7247" y="4534810"/>
            <a:ext cx="4994112" cy="2158959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Rectangle 18" title="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29235" y="928948"/>
            <a:ext cx="10125636" cy="42423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lvl="0" indent="609600" defTabSz="609600" eaLnBrk="0" hangingPunct="0">
              <a:lnSpc>
                <a:spcPts val="4600"/>
              </a:lnSpc>
              <a:spcAft>
                <a:spcPts val="600"/>
              </a:spcAft>
            </a:pPr>
            <a:r>
              <a:rPr lang="en-US" altLang="zh-CN" sz="3100" b="1">
                <a:solidFill>
                  <a:srgbClr val="0070C0"/>
                </a:solidFill>
                <a:ea typeface="微软雅黑" panose="020b0503020204020204" charset="-122"/>
                <a:cs typeface="Times New Roman" panose="02020603050405020304" pitchFamily="2" charset="0"/>
                <a:sym typeface="Wingdings" panose="05000000000000000000" pitchFamily="2" charset="2"/>
              </a:rPr>
              <a:t>2. </a:t>
            </a:r>
            <a:r>
              <a:rPr lang="zh-CN" altLang="en-US" sz="3100" b="1">
                <a:solidFill>
                  <a:srgbClr val="0070C0"/>
                </a:solidFill>
                <a:ea typeface="微软雅黑" panose="020b0503020204020204" charset="-122"/>
                <a:cs typeface="Times New Roman" panose="02020603050405020304" pitchFamily="2" charset="0"/>
                <a:sym typeface="Wingdings" panose="05000000000000000000" pitchFamily="2" charset="2"/>
              </a:rPr>
              <a:t>温度与热量 </a:t>
            </a:r>
            <a:endParaRPr lang="zh-CN" altLang="en-US" sz="3100" b="1">
              <a:solidFill>
                <a:srgbClr val="0070C0"/>
              </a:solidFill>
              <a:ea typeface="微软雅黑" panose="020b0503020204020204" charset="-122"/>
              <a:cs typeface="Times New Roman" panose="02020603050405020304" pitchFamily="2" charset="0"/>
              <a:sym typeface="Wingdings" panose="05000000000000000000" pitchFamily="2" charset="2"/>
            </a:endParaRPr>
          </a:p>
          <a:p>
            <a:pPr indent="609600" defTabSz="609600" eaLnBrk="0" hangingPunct="0">
              <a:lnSpc>
                <a:spcPts val="4600"/>
              </a:lnSpc>
            </a:pPr>
            <a:r>
              <a:rPr lang="zh-CN" altLang="en-US" sz="30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（</a:t>
            </a:r>
            <a:r>
              <a:rPr lang="en-US" altLang="zh-CN" sz="30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1</a:t>
            </a:r>
            <a:r>
              <a:rPr lang="zh-CN" altLang="en-US" sz="30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）物体吸收或放出热量，温度不一定变化。</a:t>
            </a:r>
            <a:endParaRPr lang="en-US" altLang="zh-CN" sz="3000">
              <a:solidFill>
                <a:srgbClr val="002060"/>
              </a:solidFill>
              <a:ea typeface="微软雅黑" panose="020b0503020204020204" charset="-122"/>
              <a:sym typeface="Wingdings" panose="05000000000000000000" pitchFamily="2" charset="2"/>
            </a:endParaRPr>
          </a:p>
          <a:p>
            <a:pPr indent="609600" defTabSz="609600" eaLnBrk="0" hangingPunct="0">
              <a:lnSpc>
                <a:spcPts val="4600"/>
              </a:lnSpc>
            </a:pPr>
            <a:r>
              <a:rPr lang="zh-CN" altLang="en-US" sz="30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例如晶体熔化时，吸收热量，温度不变。晶体凝固时，放出热量，温度也不发生变化。</a:t>
            </a:r>
            <a:endParaRPr lang="en-US" altLang="zh-CN" sz="3000">
              <a:solidFill>
                <a:srgbClr val="002060"/>
              </a:solidFill>
              <a:ea typeface="微软雅黑" panose="020b0503020204020204" charset="-122"/>
              <a:sym typeface="Wingdings" panose="05000000000000000000" pitchFamily="2" charset="2"/>
            </a:endParaRPr>
          </a:p>
          <a:p>
            <a:pPr indent="609600" defTabSz="609600" eaLnBrk="0" hangingPunct="0">
              <a:lnSpc>
                <a:spcPts val="4600"/>
              </a:lnSpc>
            </a:pPr>
            <a:r>
              <a:rPr lang="zh-CN" altLang="en-US" sz="30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（</a:t>
            </a:r>
            <a:r>
              <a:rPr lang="en-US" altLang="zh-CN" sz="30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2</a:t>
            </a:r>
            <a:r>
              <a:rPr lang="zh-CN" altLang="en-US" sz="30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）物体温度变化时，不一定要吸收或放出热量。</a:t>
            </a:r>
            <a:endParaRPr lang="en-US" altLang="zh-CN" sz="3000">
              <a:solidFill>
                <a:srgbClr val="002060"/>
              </a:solidFill>
              <a:ea typeface="微软雅黑" panose="020b0503020204020204" charset="-122"/>
              <a:sym typeface="Wingdings" panose="05000000000000000000" pitchFamily="2" charset="2"/>
            </a:endParaRPr>
          </a:p>
          <a:p>
            <a:pPr indent="609600" defTabSz="609600" eaLnBrk="0" hangingPunct="0">
              <a:lnSpc>
                <a:spcPts val="4600"/>
              </a:lnSpc>
            </a:pPr>
            <a:r>
              <a:rPr lang="zh-CN" altLang="en-US" sz="30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物体温度降低，可能是物体对外界做功。物体温度升高，可能是外界对物体做功。</a:t>
            </a:r>
            <a:endParaRPr lang="en-US" altLang="zh-CN" sz="3000">
              <a:solidFill>
                <a:srgbClr val="002060"/>
              </a:solidFill>
              <a:ea typeface="微软雅黑" panose="020b0503020204020204" charset="-122"/>
              <a:sym typeface="Wingdings" panose="05000000000000000000" pitchFamily="2" charset="2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4"/>
            </p:custDataLst>
          </p:nvPr>
        </p:nvSpPr>
        <p:spPr>
          <a:xfrm>
            <a:off x="640980" y="79681"/>
            <a:ext cx="445993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三、温度、热量与内能 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Rectangle 18" title="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83317" y="903556"/>
            <a:ext cx="10188095" cy="172925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lvl="0" indent="609600" defTabSz="609600" eaLnBrk="0" hangingPunct="0">
              <a:lnSpc>
                <a:spcPts val="3800"/>
              </a:lnSpc>
              <a:spcAft>
                <a:spcPts val="600"/>
              </a:spcAft>
            </a:pPr>
            <a:r>
              <a:rPr lang="en-US" altLang="zh-CN" sz="2800" b="1">
                <a:solidFill>
                  <a:srgbClr val="0070C0"/>
                </a:solidFill>
                <a:ea typeface="微软雅黑" panose="020b0503020204020204" charset="-122"/>
                <a:cs typeface="Times New Roman" panose="02020603050405020304" pitchFamily="2" charset="0"/>
                <a:sym typeface="Wingdings" panose="05000000000000000000" pitchFamily="2" charset="2"/>
              </a:rPr>
              <a:t>3. </a:t>
            </a:r>
            <a:r>
              <a:rPr lang="zh-CN" altLang="en-US" sz="2800" b="1">
                <a:solidFill>
                  <a:srgbClr val="0070C0"/>
                </a:solidFill>
                <a:ea typeface="微软雅黑" panose="020b0503020204020204" charset="-122"/>
                <a:cs typeface="Times New Roman" panose="02020603050405020304" pitchFamily="2" charset="0"/>
                <a:sym typeface="Wingdings" panose="05000000000000000000" pitchFamily="2" charset="2"/>
              </a:rPr>
              <a:t>温度与内能</a:t>
            </a:r>
            <a:endParaRPr lang="zh-CN" altLang="en-US" sz="2800" b="1">
              <a:solidFill>
                <a:srgbClr val="0070C0"/>
              </a:solidFill>
              <a:ea typeface="微软雅黑" panose="020b0503020204020204" charset="-122"/>
              <a:cs typeface="Times New Roman" panose="02020603050405020304" pitchFamily="2" charset="0"/>
              <a:sym typeface="Wingdings" panose="05000000000000000000" pitchFamily="2" charset="2"/>
            </a:endParaRPr>
          </a:p>
          <a:p>
            <a:pPr indent="609600" defTabSz="609600" eaLnBrk="0" hangingPunct="0">
              <a:lnSpc>
                <a:spcPts val="4400"/>
              </a:lnSpc>
            </a:pPr>
            <a:r>
              <a:rPr lang="zh-CN" altLang="en-US" sz="28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（</a:t>
            </a:r>
            <a:r>
              <a:rPr lang="en-US" altLang="zh-CN" sz="28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1</a:t>
            </a:r>
            <a:r>
              <a:rPr lang="zh-CN" altLang="en-US" sz="28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）物体温度变化时，内能一定变化。物体温度降低，内能一定减少；物体温度升高，内能一定增加。 </a:t>
            </a:r>
            <a:endParaRPr lang="en-US" altLang="zh-CN" sz="2800">
              <a:solidFill>
                <a:srgbClr val="002060"/>
              </a:solidFill>
              <a:ea typeface="微软雅黑" panose="020b0503020204020204" charset="-122"/>
              <a:sym typeface="Wingdings" panose="05000000000000000000" pitchFamily="2" charset="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4"/>
            </p:custDataLst>
          </p:nvPr>
        </p:nvSpPr>
        <p:spPr>
          <a:xfrm>
            <a:off x="640980" y="79681"/>
            <a:ext cx="445993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三、温度、热量与内能 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pic>
        <p:nvPicPr>
          <p:cNvPr id="5" name="图片 4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l="13286" r="69529" b="10033"/>
          <a:stretch>
            <a:fillRect/>
          </a:stretch>
        </p:blipFill>
        <p:spPr bwMode="auto">
          <a:xfrm>
            <a:off x="9265920" y="2108842"/>
            <a:ext cx="2286000" cy="3918585"/>
          </a:xfrm>
          <a:prstGeom prst="rect">
            <a:avLst/>
          </a:prstGeom>
          <a:ln>
            <a:noFill/>
          </a:ln>
        </p:spPr>
      </p:pic>
      <p:sp>
        <p:nvSpPr>
          <p:cNvPr id="6" name="Rectangle 18" title="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83317" y="2565291"/>
            <a:ext cx="8242753" cy="28577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indent="609600" defTabSz="609600" eaLnBrk="0" hangingPunct="0">
              <a:lnSpc>
                <a:spcPts val="4400"/>
              </a:lnSpc>
            </a:pPr>
            <a:r>
              <a:rPr lang="zh-CN" altLang="en-US" sz="28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（</a:t>
            </a:r>
            <a:r>
              <a:rPr lang="en-US" altLang="zh-CN" sz="28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2</a:t>
            </a:r>
            <a:r>
              <a:rPr lang="zh-CN" altLang="en-US" sz="28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）物体内能变化时，温度不一定变化。晶体熔化时，吸收热量，内能增加，温度不变。晶体凝固时，放出热量，内能减少，温度不变。</a:t>
            </a:r>
            <a:endParaRPr lang="en-US" altLang="zh-CN" sz="2800">
              <a:solidFill>
                <a:srgbClr val="002060"/>
              </a:solidFill>
              <a:ea typeface="微软雅黑" panose="020b0503020204020204" charset="-122"/>
              <a:sym typeface="Wingdings" panose="05000000000000000000" pitchFamily="2" charset="2"/>
            </a:endParaRPr>
          </a:p>
          <a:p>
            <a:pPr indent="609600" defTabSz="609600" eaLnBrk="0" hangingPunct="0">
              <a:lnSpc>
                <a:spcPts val="4400"/>
              </a:lnSpc>
            </a:pPr>
            <a:r>
              <a:rPr lang="zh-CN" altLang="en-US" sz="28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例如冰在熔化过程中，吸收热量，内能增加，但是温度不变</a:t>
            </a:r>
            <a:r>
              <a:rPr lang="en-US" altLang="zh-CN" sz="28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.</a:t>
            </a:r>
            <a:endParaRPr lang="zh-CN" altLang="en-US" sz="2800">
              <a:solidFill>
                <a:srgbClr val="002060"/>
              </a:solidFill>
              <a:ea typeface="微软雅黑" panose="020b0503020204020204" charset="-122"/>
              <a:sym typeface="Wingdings" panose="05000000000000000000" pitchFamily="2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Rectangle 18" title="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694" y="828134"/>
            <a:ext cx="10541905" cy="342202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lvl="0" indent="609600" defTabSz="609600" eaLnBrk="0" hangingPunct="0">
              <a:lnSpc>
                <a:spcPts val="3800"/>
              </a:lnSpc>
              <a:spcAft>
                <a:spcPts val="600"/>
              </a:spcAft>
            </a:pPr>
            <a:r>
              <a:rPr lang="en-US" altLang="zh-CN" sz="2800" b="1">
                <a:solidFill>
                  <a:srgbClr val="0070C0"/>
                </a:solidFill>
                <a:ea typeface="微软雅黑" panose="020b0503020204020204" charset="-122"/>
                <a:cs typeface="Times New Roman" panose="02020603050405020304" pitchFamily="2" charset="0"/>
                <a:sym typeface="Wingdings" panose="05000000000000000000" pitchFamily="2" charset="2"/>
              </a:rPr>
              <a:t>4.  </a:t>
            </a:r>
            <a:r>
              <a:rPr lang="zh-CN" altLang="en-US" sz="2800" b="1">
                <a:solidFill>
                  <a:srgbClr val="0070C0"/>
                </a:solidFill>
                <a:ea typeface="微软雅黑" panose="020b0503020204020204" charset="-122"/>
                <a:cs typeface="Times New Roman" panose="02020603050405020304" pitchFamily="2" charset="0"/>
                <a:sym typeface="Wingdings" panose="05000000000000000000" pitchFamily="2" charset="2"/>
              </a:rPr>
              <a:t>热量与内能</a:t>
            </a:r>
            <a:endParaRPr lang="zh-CN" altLang="en-US" sz="2800" b="1">
              <a:solidFill>
                <a:srgbClr val="0070C0"/>
              </a:solidFill>
              <a:ea typeface="微软雅黑" panose="020b0503020204020204" charset="-122"/>
              <a:cs typeface="Times New Roman" panose="02020603050405020304" pitchFamily="2" charset="0"/>
              <a:sym typeface="Wingdings" panose="05000000000000000000" pitchFamily="2" charset="2"/>
            </a:endParaRPr>
          </a:p>
          <a:p>
            <a:pPr indent="609600" defTabSz="609600" eaLnBrk="0" hangingPunct="0">
              <a:lnSpc>
                <a:spcPts val="4400"/>
              </a:lnSpc>
            </a:pPr>
            <a:r>
              <a:rPr lang="zh-CN" altLang="en-US" sz="28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（</a:t>
            </a:r>
            <a:r>
              <a:rPr lang="en-US" altLang="zh-CN" sz="28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1</a:t>
            </a:r>
            <a:r>
              <a:rPr lang="zh-CN" altLang="en-US" sz="28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）物体吸热或放热，一定会引起内能的变化。物体吸收热量，内能增加。物体放出热量，内能减少。</a:t>
            </a:r>
            <a:endParaRPr lang="en-US" altLang="zh-CN" sz="2800">
              <a:solidFill>
                <a:srgbClr val="002060"/>
              </a:solidFill>
              <a:ea typeface="微软雅黑" panose="020b0503020204020204" charset="-122"/>
              <a:sym typeface="Wingdings" panose="05000000000000000000" pitchFamily="2" charset="2"/>
            </a:endParaRPr>
          </a:p>
          <a:p>
            <a:pPr indent="609600" defTabSz="609600" eaLnBrk="0" hangingPunct="0">
              <a:lnSpc>
                <a:spcPts val="4400"/>
              </a:lnSpc>
            </a:pPr>
            <a:r>
              <a:rPr lang="zh-CN" altLang="en-US" sz="28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（</a:t>
            </a:r>
            <a:r>
              <a:rPr lang="en-US" altLang="zh-CN" sz="28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2</a:t>
            </a:r>
            <a:r>
              <a:rPr lang="zh-CN" altLang="en-US" sz="2800">
                <a:solidFill>
                  <a:srgbClr val="002060"/>
                </a:solidFill>
                <a:ea typeface="微软雅黑" panose="020b0503020204020204" charset="-122"/>
                <a:sym typeface="Wingdings" panose="05000000000000000000" pitchFamily="2" charset="2"/>
              </a:rPr>
              <a:t>）物体内能改变，不一定是由于物体吸收或放出热量。物体内能增加，可能是外界对物体做功。物体内能减少，可能是物体对外界做功。</a:t>
            </a:r>
            <a:endParaRPr lang="zh-CN" altLang="en-US" sz="2800">
              <a:solidFill>
                <a:srgbClr val="002060"/>
              </a:solidFill>
              <a:ea typeface="微软雅黑" panose="020b0503020204020204" charset="-122"/>
              <a:sym typeface="Wingdings" panose="05000000000000000000" pitchFamily="2" charset="2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4"/>
            </p:custDataLst>
          </p:nvPr>
        </p:nvSpPr>
        <p:spPr>
          <a:xfrm>
            <a:off x="640980" y="79681"/>
            <a:ext cx="445993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三、温度、热量与内能 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grpSp>
        <p:nvGrpSpPr>
          <p:cNvPr id="10" name="组合 9" title=""/>
          <p:cNvGrpSpPr/>
          <p:nvPr>
            <p:custDataLst>
              <p:tags r:id="rId5"/>
            </p:custDataLst>
          </p:nvPr>
        </p:nvGrpSpPr>
        <p:grpSpPr>
          <a:xfrm>
            <a:off x="1876761" y="4348773"/>
            <a:ext cx="4502732" cy="2148052"/>
            <a:chOff x="1876761" y="4348773"/>
            <a:chExt cx="4502732" cy="2148052"/>
          </a:xfrm>
        </p:grpSpPr>
        <p:pic>
          <p:nvPicPr>
            <p:cNvPr id="5" name="图片 4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5475" y="4348773"/>
              <a:ext cx="2684018" cy="2148052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8" name="文本框 7"/>
            <p:cNvSpPr txBox="1"/>
            <p:nvPr>
              <p:custDataLst>
                <p:tags r:id="rId8"/>
              </p:custDataLst>
            </p:nvPr>
          </p:nvSpPr>
          <p:spPr>
            <a:xfrm>
              <a:off x="1876761" y="4894942"/>
              <a:ext cx="1683124" cy="12908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3200"/>
                </a:lnSpc>
              </a:pPr>
              <a:r>
                <a:rPr lang="zh-CN" altLang="en-US" sz="2300">
                  <a:solidFill>
                    <a:srgbClr val="002060"/>
                  </a:solidFill>
                  <a:ea typeface="微软雅黑" panose="020b0503020204020204" charset="-122"/>
                  <a:sym typeface="Wingdings" panose="05000000000000000000" pitchFamily="2" charset="2"/>
                </a:rPr>
                <a:t>搓手做功，可以使手的内能增大</a:t>
              </a:r>
              <a:endParaRPr lang="zh-CN" altLang="en-US" sz="2300"/>
            </a:p>
          </p:txBody>
        </p:sp>
      </p:grpSp>
      <p:grpSp>
        <p:nvGrpSpPr>
          <p:cNvPr id="11" name="组合 10" title=""/>
          <p:cNvGrpSpPr/>
          <p:nvPr>
            <p:custDataLst>
              <p:tags r:id="rId9"/>
            </p:custDataLst>
          </p:nvPr>
        </p:nvGrpSpPr>
        <p:grpSpPr>
          <a:xfrm>
            <a:off x="6598024" y="4348772"/>
            <a:ext cx="4400549" cy="2150857"/>
            <a:chOff x="6598024" y="4348772"/>
            <a:chExt cx="4400549" cy="2150857"/>
          </a:xfrm>
        </p:grpSpPr>
        <p:pic>
          <p:nvPicPr>
            <p:cNvPr id="1026" name="Picture 2"/>
            <p:cNvPicPr>
              <a:picLocks noChangeAspect="1" noChangeArrowheads="1"/>
            </p:cNvPicPr>
            <p:nvPr>
              <p:custDataLst>
                <p:tags r:id="rId12"/>
              </p:custDataLst>
            </p:nvPr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 contrast="-200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/>
            <a:stretch>
              <a:fillRect/>
            </a:stretch>
          </p:blipFill>
          <p:spPr bwMode="auto">
            <a:xfrm>
              <a:off x="6598024" y="4348772"/>
              <a:ext cx="2581835" cy="2150857"/>
            </a:xfrm>
            <a:prstGeom prst="rect">
              <a:avLst/>
            </a:prstGeom>
            <a:noFill/>
            <a:effectLst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文本框 8"/>
            <p:cNvSpPr txBox="1"/>
            <p:nvPr>
              <p:custDataLst>
                <p:tags r:id="rId13"/>
              </p:custDataLst>
            </p:nvPr>
          </p:nvSpPr>
          <p:spPr>
            <a:xfrm>
              <a:off x="9315449" y="4894942"/>
              <a:ext cx="1683124" cy="12908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3200"/>
                </a:lnSpc>
              </a:pPr>
              <a:r>
                <a:rPr lang="zh-CN" altLang="en-US" sz="2300">
                  <a:solidFill>
                    <a:srgbClr val="002060"/>
                  </a:solidFill>
                  <a:ea typeface="微软雅黑" panose="020b0503020204020204" charset="-122"/>
                  <a:sym typeface="Wingdings" panose="05000000000000000000" pitchFamily="2" charset="2"/>
                </a:rPr>
                <a:t>对手呵气，可以使手的内能增大</a:t>
              </a:r>
              <a:endParaRPr lang="zh-CN" altLang="en-US" sz="230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640980" y="79681"/>
            <a:ext cx="4459937" cy="553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三、温度、热量与内能 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pic>
        <p:nvPicPr>
          <p:cNvPr id="3" name="温度、热量与内能概念辨析" title="">
            <a:hlinkClick action="ppaction://media"/>
          </p:cNvPr>
          <p:cNvPicPr>
            <a:picLocks noChangeAspect="1"/>
          </p:cNvPicPr>
          <p:nvPr>
            <a:videoFile r:link="rId6"/>
            <p:custDataLst>
              <p:tags r:id="rId5"/>
            </p:custDataLst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78423" y="1565962"/>
            <a:ext cx="8743016" cy="4917947"/>
          </a:xfrm>
          <a:prstGeom prst="rect">
            <a:avLst/>
          </a:prstGeom>
        </p:spPr>
      </p:pic>
      <p:sp>
        <p:nvSpPr>
          <p:cNvPr id="5" name="文本框 4" title=""/>
          <p:cNvSpPr txBox="1"/>
          <p:nvPr>
            <p:custDataLst>
              <p:tags r:id="rId8"/>
            </p:custDataLst>
          </p:nvPr>
        </p:nvSpPr>
        <p:spPr>
          <a:xfrm>
            <a:off x="3265394" y="868988"/>
            <a:ext cx="6748183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/>
              <a:t>视频讲解</a:t>
            </a:r>
            <a:r>
              <a:rPr lang="en-US" altLang="zh-CN" sz="2400"/>
              <a:t>——</a:t>
            </a:r>
            <a:r>
              <a:rPr lang="en-US" altLang="zh-CN" sz="2400">
                <a:solidFill>
                  <a:srgbClr val="C00000"/>
                </a:solidFill>
              </a:rPr>
              <a:t>《</a:t>
            </a:r>
            <a:r>
              <a:rPr lang="zh-CN" altLang="en-US" sz="2400">
                <a:solidFill>
                  <a:srgbClr val="C00000"/>
                </a:solidFill>
                <a:ea typeface="微软雅黑" panose="020b0503020204020204" charset="-122"/>
                <a:cs typeface="Times New Roman" panose="02020603050405020304" pitchFamily="2" charset="0"/>
                <a:sym typeface="Wingdings" panose="05000000000000000000" pitchFamily="2" charset="2"/>
              </a:rPr>
              <a:t>温度、热量与内能辨析</a:t>
            </a:r>
            <a:r>
              <a:rPr lang="en-US" altLang="zh-CN" sz="2400">
                <a:solidFill>
                  <a:srgbClr val="C00000"/>
                </a:solidFill>
              </a:rPr>
              <a:t>》</a:t>
            </a:r>
            <a:endParaRPr lang="zh-CN" altLang="en-US" sz="240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3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C_5_BD#ada6016f8?vcp=1&amp;pid=9a34a71f1&amp;color=147,205,221&amp;vtp=1&amp;bt=1&amp;bbb=1" title=""/>
          <p:cNvSpPr/>
          <p:nvPr>
            <p:custDataLst>
              <p:tags r:id="rId4"/>
            </p:custDataLst>
          </p:nvPr>
        </p:nvSpPr>
        <p:spPr>
          <a:xfrm>
            <a:off x="719328" y="536448"/>
            <a:ext cx="10753344" cy="79248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 latinLnBrk="1">
              <a:lnSpc>
                <a:spcPts val="4200"/>
              </a:lnSpc>
            </a:pPr>
            <a:r>
              <a:rPr lang="en-US" altLang="zh-CN" sz="3465" b="1" i="0">
                <a:solidFill>
                  <a:srgbClr val="93CDDD"/>
                </a:solidFill>
                <a:latin typeface="Times New Roman" panose="02020603050405020304" pitchFamily="2"/>
                <a:ea typeface="黑体" panose="02010609060101010101" charset="-122"/>
                <a:cs typeface="Times New Roman" panose="02020603050405020304" pitchFamily="34" charset="-120"/>
              </a:rPr>
              <a:t>知识点1</a:t>
            </a:r>
            <a:r>
              <a:rPr lang="en-US" altLang="zh-CN" sz="3465" b="1" i="0">
                <a:solidFill>
                  <a:srgbClr val="93CD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465" b="1" i="0">
                <a:solidFill>
                  <a:srgbClr val="93CDDD"/>
                </a:solidFill>
                <a:latin typeface="Times New Roman" panose="02020603050405020304" pitchFamily="2"/>
                <a:ea typeface="黑体" panose="02010609060101010101" charset="-122"/>
                <a:cs typeface="Times New Roman" panose="02020603050405020304" pitchFamily="34" charset="-120"/>
              </a:rPr>
              <a:t>物质的构成</a:t>
            </a:r>
            <a:endParaRPr lang="en-US" altLang="zh-CN" sz="3465"/>
          </a:p>
        </p:txBody>
      </p:sp>
      <p:sp>
        <p:nvSpPr>
          <p:cNvPr id="3" name="QC_6_BD.1_1#2b010f7ca?vcp=1&amp;vis=1&amp;pid=ada6016f8&amp;color=0,0,0&amp;vtp=1&amp;bbb=1&amp;hb=1" title=""/>
          <p:cNvSpPr/>
          <p:nvPr>
            <p:custDataLst>
              <p:tags r:id="rId5"/>
            </p:custDataLst>
          </p:nvPr>
        </p:nvSpPr>
        <p:spPr>
          <a:xfrm>
            <a:off x="719328" y="1403168"/>
            <a:ext cx="10753344" cy="135466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0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1.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［2024·长沙模拟］关于物质的构成，下列说法正确的是</a:t>
            </a:r>
            <a:endParaRPr lang="en-US" altLang="zh-CN" sz="3200" b="0" i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0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(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)</a:t>
            </a:r>
            <a:endParaRPr lang="en-US" altLang="zh-CN" sz="3200"/>
          </a:p>
        </p:txBody>
      </p:sp>
      <p:sp>
        <p:nvSpPr>
          <p:cNvPr id="4" name="QC_6_AN.2_1#2b010f7ca.bracket?vcp=1&amp;vis=1&amp;pid=ada6016f8&amp;color=0,0,0&amp;vpa=1&amp;vtp=1" title=""/>
          <p:cNvSpPr/>
          <p:nvPr>
            <p:custDataLst>
              <p:tags r:id="rId6"/>
            </p:custDataLst>
          </p:nvPr>
        </p:nvSpPr>
        <p:spPr>
          <a:xfrm>
            <a:off x="1046353" y="2094556"/>
            <a:ext cx="565151" cy="64346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38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C</a:t>
            </a:r>
            <a:endParaRPr lang="en-US" altLang="zh-CN" sz="3200"/>
          </a:p>
        </p:txBody>
      </p:sp>
      <mc:AlternateContent>
        <mc:Choice Requires="a14">
          <p:sp>
            <p:nvSpPr>
              <p:cNvPr id="5" name="QC_6_BD.1_2#2b010f7ca.choices?vcp=1&amp;vis=1&amp;pid=ada6016f8&amp;color=0,0,0&amp;vtp=1&amp;bbb=1&amp;hb=1" title=""/>
              <p:cNvSpPr/>
              <p:nvPr>
                <p:custDataLst>
                  <p:tags r:id="rId7"/>
                </p:custDataLst>
              </p:nvPr>
            </p:nvSpPr>
            <p:spPr>
              <a:xfrm>
                <a:off x="719328" y="2791701"/>
                <a:ext cx="10753344" cy="338666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l" latinLnBrk="1">
                  <a:lnSpc>
                    <a:spcPts val="4000"/>
                  </a:lnSpc>
                </a:pP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A.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分子的直径很小，一般为</a:t>
                </a:r>
                <a14:m>
                  <m:oMathPara>
                    <m:oMathParaPr>
                      <m:jc/>
                    </m:oMathParaPr>
                    <m:oMath>
                      <m:sSup>
                        <m:sSupPr>
                          <m:ctrlPr>
                            <a:rPr lang="en-US" altLang="zh-CN" sz="32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 sz="32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10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altLang="zh-CN" sz="32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altLang="zh-CN" sz="32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10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altLang="zh-CN" sz="32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32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cm</m:t>
                      </m:r>
                    </m:oMath>
                  </m:oMathPara>
                </a14:m>
                <a:r>
                  <a:rPr lang="en-US" altLang="zh-CN" sz="135" b="0" i="0" kern="0" spc="-99900">
                    <a:solidFill>
                      <a:srgbClr val="FFFFFF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endParaRPr lang="en-US" altLang="zh-CN" sz="3200"/>
              </a:p>
              <a:p>
                <a:pPr latinLnBrk="1">
                  <a:lnSpc>
                    <a:spcPts val="4000"/>
                  </a:lnSpc>
                </a:pP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B.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可以借助光学显微镜观察到分子</a:t>
                </a:r>
                <a:endParaRPr lang="en-US" altLang="zh-CN" sz="3200"/>
              </a:p>
              <a:p>
                <a:pPr latinLnBrk="1">
                  <a:lnSpc>
                    <a:spcPts val="4000"/>
                  </a:lnSpc>
                </a:pP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C.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常见物质是由分子、原子构成的</a:t>
                </a:r>
                <a:endParaRPr lang="en-US" altLang="zh-CN" sz="3200"/>
              </a:p>
              <a:p>
                <a:pPr latinLnBrk="1">
                  <a:lnSpc>
                    <a:spcPts val="4000"/>
                  </a:lnSpc>
                </a:pP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D.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32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32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PM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32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US" altLang="zh-CN" sz="32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en-US" altLang="zh-CN" sz="32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r>
                  <a:rPr lang="en-US" altLang="zh-CN" sz="135" b="0" i="0" kern="0" spc="-99900">
                    <a:solidFill>
                      <a:srgbClr val="FFFFFF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是指能较长时间悬浮在空气中，直径小于或等于</a:t>
                </a:r>
                <a:endParaRPr lang="en-US" altLang="zh-CN" sz="3200" b="0" i="0">
                  <a:solidFill>
                    <a:srgbClr val="000000"/>
                  </a:solidFill>
                  <a:latin typeface="Times New Roman" panose="02020603050405020304" pitchFamily="2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000"/>
                  </a:lnSpc>
                </a:pP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32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US" altLang="zh-CN" sz="32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altLang="zh-CN" sz="32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US" altLang="zh-CN" sz="32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32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μ</m:t>
                      </m:r>
                      <m:r>
                        <m:rPr>
                          <m:sty m:val="p"/>
                        </m:rPr>
                        <a:rPr lang="en-US" altLang="zh-CN" sz="32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m</m:t>
                      </m:r>
                    </m:oMath>
                  </m:oMathPara>
                </a14:m>
                <a:r>
                  <a:rPr lang="en-US" altLang="zh-CN" sz="135" b="0" i="0" kern="0" spc="-99900">
                    <a:solidFill>
                      <a:srgbClr val="FFFFFF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的尘埃，这些尘埃就是一个个小分子</a:t>
                </a:r>
                <a:endParaRPr lang="en-US" altLang="zh-CN" sz="3200"/>
              </a:p>
            </p:txBody>
          </p:sp>
        </mc:Choice>
        <mc:Fallback>
          <p:sp>
            <p:nvSpPr>
              <p:cNvPr id="5" name="QC_6_BD.1_2#2b010f7ca.choices?vcp=1&amp;vis=1&amp;pid=ada6016f8&amp;color=0,0,0&amp;vtp=1&amp;bbb=1&amp;h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"/>
                </p:custDataLst>
              </p:nvPr>
            </p:nvSpPr>
            <p:spPr>
              <a:xfrm>
                <a:off x="719328" y="2791701"/>
                <a:ext cx="10753344" cy="3386667"/>
              </a:xfrm>
              <a:prstGeom prst="rect">
                <a:avLst/>
              </a:prstGeom>
              <a:blipFill rotWithShape="1">
                <a:blip r:embed="rId9"/>
                <a:stretch>
                  <a:fillRect l="-5" t="-720" r="1" b="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ject 54" title="">
            <a:hlinkClick r:id="rId11" action="ppaction://hlinksldjump"/>
          </p:cNvPr>
          <p:cNvSpPr/>
          <p:nvPr>
            <p:custDataLst>
              <p:tags r:id="rId10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C_5_BD#34b838007?vcp=1&amp;pid=9a34a71f1&amp;color=147,205,221&amp;vtp=1&amp;bt=1&amp;bbb=1" title=""/>
          <p:cNvSpPr/>
          <p:nvPr>
            <p:custDataLst>
              <p:tags r:id="rId4"/>
            </p:custDataLst>
          </p:nvPr>
        </p:nvSpPr>
        <p:spPr>
          <a:xfrm>
            <a:off x="719328" y="536448"/>
            <a:ext cx="10753344" cy="79248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 latinLnBrk="1">
              <a:lnSpc>
                <a:spcPts val="4600"/>
              </a:lnSpc>
            </a:pPr>
            <a:r>
              <a:rPr lang="en-US" altLang="zh-CN" sz="3465" b="1" i="0">
                <a:solidFill>
                  <a:srgbClr val="93CDDD"/>
                </a:solidFill>
                <a:latin typeface="Times New Roman" panose="02020603050405020304" pitchFamily="2"/>
                <a:ea typeface="黑体" panose="02010609060101010101" charset="-122"/>
                <a:cs typeface="Times New Roman" panose="02020603050405020304" pitchFamily="34" charset="-120"/>
              </a:rPr>
              <a:t>知识点2</a:t>
            </a:r>
            <a:r>
              <a:rPr lang="en-US" altLang="zh-CN" sz="3465" b="1" i="0">
                <a:solidFill>
                  <a:srgbClr val="93CD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465" b="1" i="0">
                <a:solidFill>
                  <a:srgbClr val="93CDDD"/>
                </a:solidFill>
                <a:latin typeface="Times New Roman" panose="02020603050405020304" pitchFamily="2"/>
                <a:ea typeface="黑体" panose="02010609060101010101" charset="-122"/>
                <a:cs typeface="Times New Roman" panose="02020603050405020304" pitchFamily="34" charset="-120"/>
              </a:rPr>
              <a:t>分子热运动</a:t>
            </a:r>
            <a:endParaRPr lang="en-US" altLang="zh-CN" sz="3465"/>
          </a:p>
        </p:txBody>
      </p:sp>
      <p:sp>
        <p:nvSpPr>
          <p:cNvPr id="3" name="QC_6_BD.3_1#7b4eba612?vcp=1&amp;vis=1&amp;pid=34b838007&amp;color=0,0,0&amp;vtp=1&amp;bbb=1&amp;hb=1" title=""/>
          <p:cNvSpPr/>
          <p:nvPr>
            <p:custDataLst>
              <p:tags r:id="rId5"/>
            </p:custDataLst>
          </p:nvPr>
        </p:nvSpPr>
        <p:spPr>
          <a:xfrm>
            <a:off x="719328" y="1403175"/>
            <a:ext cx="10753344" cy="14901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2.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［2024·连云港］下列现象中，能说明分子在不停地做无</a:t>
            </a:r>
            <a:endParaRPr lang="en-US" altLang="zh-CN" sz="3200" b="0" i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规则运动的是(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)</a:t>
            </a:r>
            <a:endParaRPr lang="en-US" altLang="zh-CN" sz="3200"/>
          </a:p>
        </p:txBody>
      </p:sp>
      <p:sp>
        <p:nvSpPr>
          <p:cNvPr id="4" name="QC_6_AN.4_1#7b4eba612.bracket?vcp=1&amp;vis=1&amp;pid=34b838007&amp;color=0,0,0&amp;vpa=2&amp;vtp=1" title=""/>
          <p:cNvSpPr/>
          <p:nvPr>
            <p:custDataLst>
              <p:tags r:id="rId6"/>
            </p:custDataLst>
          </p:nvPr>
        </p:nvSpPr>
        <p:spPr>
          <a:xfrm>
            <a:off x="3467819" y="2161788"/>
            <a:ext cx="588433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A</a:t>
            </a:r>
            <a:endParaRPr lang="en-US" altLang="zh-CN" sz="3200"/>
          </a:p>
        </p:txBody>
      </p:sp>
      <p:sp>
        <p:nvSpPr>
          <p:cNvPr id="5" name="QC_6_BD.3_2#7b4eba612.choices?vcp=1&amp;vis=1&amp;pid=34b838007&amp;color=0,0,0&amp;vtp=1&amp;bbb=1" title=""/>
          <p:cNvSpPr/>
          <p:nvPr>
            <p:custDataLst>
              <p:tags r:id="rId7"/>
            </p:custDataLst>
          </p:nvPr>
        </p:nvSpPr>
        <p:spPr>
          <a:xfrm>
            <a:off x="719328" y="2939021"/>
            <a:ext cx="10753344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defTabSz="914400" eaLnBrk="1" fontAlgn="auto" latinLnBrk="1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2082165"/>
                <a:tab pos="4139565"/>
                <a:tab pos="6196965"/>
              </a:tabLst>
              <a:defRPr/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A.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花香满园</a:t>
            </a:r>
            <a:r>
              <a:rPr lang="en-US" altLang="zh-CN" sz="3200" b="0" i="0" spc="-103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B.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尘土飞扬</a:t>
            </a:r>
            <a:r>
              <a:rPr lang="en-US" altLang="zh-CN" sz="3200" b="0" i="0" spc="-103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C.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雪花飘飘</a:t>
            </a:r>
            <a:r>
              <a:rPr lang="en-US" altLang="zh-CN" sz="3200" b="0" i="0" spc="-103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D.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落叶纷纷</a:t>
            </a:r>
            <a:endParaRPr lang="en-US" altLang="zh-CN" sz="3200"/>
          </a:p>
        </p:txBody>
      </p:sp>
      <p:sp>
        <p:nvSpPr>
          <p:cNvPr id="6" name="object 54" title="">
            <a:hlinkClick r:id="rId9" action="ppaction://hlinksldjump"/>
          </p:cNvPr>
          <p:cNvSpPr/>
          <p:nvPr>
            <p:custDataLst>
              <p:tags r:id="rId8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QB_7_BD.6_1#9541227cc?htil=1&amp;vcp=1&amp;vis=1&amp;pid=bc6c20a1c&amp;color=0,0,0&amp;tib=255,255,255&amp;vtp=1&amp;hs=1&amp;hs=1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00288" y="1254760"/>
            <a:ext cx="3048000" cy="149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sp>
        <p:nvSpPr>
          <p:cNvPr id="3" name="QB_7_BD.6_2#9541227cc?htil=1&amp;sp=1&amp;vcp=1&amp;vis=1&amp;pid=bc6c20a1c&amp;color=0,0,0&amp;vtp=1&amp;bbb=1&amp;hb=1&amp;hs=1" title=""/>
          <p:cNvSpPr/>
          <p:nvPr>
            <p:custDataLst>
              <p:tags r:id="rId5"/>
            </p:custDataLst>
          </p:nvPr>
        </p:nvSpPr>
        <p:spPr>
          <a:xfrm>
            <a:off x="719328" y="1193800"/>
            <a:ext cx="7522464" cy="2235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（1）用如图甲所示的装置探究分子热运动，</a:t>
            </a:r>
            <a:endParaRPr lang="en-US" altLang="zh-CN" sz="3200" b="0" i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其中一瓶装有密度比空气大的红棕色二氧</a:t>
            </a:r>
            <a:endParaRPr lang="en-US" altLang="zh-CN" sz="3200" b="0" i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化氮气体，另一瓶装有空气。为了有力地</a:t>
            </a:r>
            <a:endParaRPr lang="en-US" altLang="zh-CN" sz="3200">
              <a:solidFill>
                <a:srgbClr val="000000"/>
              </a:solidFill>
            </a:endParaRPr>
          </a:p>
        </p:txBody>
      </p:sp>
      <mc:AlternateContent>
        <mc:Choice Requires="a14">
          <p:sp>
            <p:nvSpPr>
              <p:cNvPr id="4" name="QB_7_BD.6_2#9541227cc?htil=1&amp;sp=1&amp;vcp=1&amp;vis=1&amp;pid=bc6c20a1c&amp;color=0,0,0&amp;vtp=1&amp;bbb=1&amp;hb=1&amp;hs=1" title=""/>
              <p:cNvSpPr/>
              <p:nvPr>
                <p:custDataLst>
                  <p:tags r:id="rId6"/>
                </p:custDataLst>
              </p:nvPr>
            </p:nvSpPr>
            <p:spPr>
              <a:xfrm>
                <a:off x="719328" y="3450316"/>
                <a:ext cx="10752000" cy="298026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latinLnBrk="1">
                  <a:lnSpc>
                    <a:spcPts val="4400"/>
                  </a:lnSpc>
                </a:pP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证明分子热运动，装二氧化氮气体的是</a:t>
                </a:r>
                <a:r>
                  <a:rPr lang="en-US" altLang="zh-CN" sz="320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（选填“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3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A</m:t>
                      </m:r>
                    </m:oMath>
                  </m:oMathPara>
                </a14:m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”或“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3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B</m:t>
                      </m:r>
                    </m:oMath>
                  </m:oMathPara>
                </a14:m>
                <a:r>
                  <a:rPr lang="en-US" altLang="zh-CN" sz="135" b="0" i="0" kern="0" spc="-99900">
                    <a:solidFill>
                      <a:srgbClr val="FFFFFF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”）</a:t>
                </a:r>
                <a:endParaRPr lang="en-US" altLang="zh-CN" sz="3200" b="0" i="0">
                  <a:solidFill>
                    <a:srgbClr val="000000"/>
                  </a:solidFill>
                  <a:latin typeface="Times New Roman" panose="02020603050405020304" pitchFamily="2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瓶，当抽开中间的玻璃板一段时间后，可以观察到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3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A</m:t>
                      </m:r>
                    </m:oMath>
                  </m:oMathPara>
                </a14:m>
                <a:r>
                  <a:rPr lang="en-US" altLang="zh-CN" sz="135" b="0" i="0" kern="0" spc="-99900">
                    <a:solidFill>
                      <a:srgbClr val="FFFFFF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瓶中气</a:t>
                </a:r>
                <a:endParaRPr lang="en-US" altLang="zh-CN" sz="3200" b="0" i="0">
                  <a:solidFill>
                    <a:srgbClr val="000000"/>
                  </a:solidFill>
                  <a:latin typeface="Times New Roman" panose="02020603050405020304" pitchFamily="2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体的颜色为</a:t>
                </a:r>
                <a:r>
                  <a:rPr lang="en-US" altLang="zh-CN" sz="320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________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（选填“红棕色”或“无色”），这种现象</a:t>
                </a:r>
                <a:endParaRPr lang="en-US" altLang="zh-CN" sz="3200" b="0" i="0">
                  <a:solidFill>
                    <a:srgbClr val="000000"/>
                  </a:solidFill>
                  <a:latin typeface="Times New Roman" panose="02020603050405020304" pitchFamily="2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称为</a:t>
                </a:r>
                <a:r>
                  <a:rPr lang="en-US" altLang="zh-CN" sz="320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______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现象。</a:t>
                </a:r>
                <a:endParaRPr lang="en-US" altLang="zh-CN" sz="320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QB_7_BD.6_2#9541227cc?htil=1&amp;sp=1&amp;vcp=1&amp;vis=1&amp;pid=bc6c20a1c&amp;color=0,0,0&amp;vtp=1&amp;bbb=1&amp;hb=1&amp;hs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719328" y="3450316"/>
                <a:ext cx="10752000" cy="2980267"/>
              </a:xfrm>
              <a:prstGeom prst="rect">
                <a:avLst/>
              </a:prstGeom>
              <a:blipFill rotWithShape="1">
                <a:blip r:embed="rId8"/>
                <a:stretch>
                  <a:fillRect l="-5" t="-12" r="-1452" b="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5" name="QB_7_AN.7_1#9541227cc.blank?vcp=1&amp;vis=1&amp;pid=bc6c20a1c&amp;color=0,0,0&amp;vpa=3&amp;vtp=1&amp;bbb=1" title=""/>
              <p:cNvSpPr/>
              <p:nvPr>
                <p:custDataLst>
                  <p:tags r:id="rId9"/>
                </p:custDataLst>
              </p:nvPr>
            </p:nvSpPr>
            <p:spPr>
              <a:xfrm>
                <a:off x="7693744" y="3553283"/>
                <a:ext cx="485056" cy="5080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ctr" latinLnBrk="1">
                  <a:lnSpc>
                    <a:spcPts val="3000"/>
                  </a:lnSpc>
                </a:pP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3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B</m:t>
                      </m:r>
                    </m:oMath>
                  </m:oMathPara>
                </a14:m>
                <a:r>
                  <a:rPr lang="en-US" altLang="zh-CN" sz="135" b="0" i="0" kern="0" spc="-99900">
                    <a:solidFill>
                      <a:srgbClr val="FFFFFF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endParaRPr lang="en-US" altLang="zh-CN" sz="135"/>
              </a:p>
            </p:txBody>
          </p:sp>
        </mc:Choice>
        <mc:Fallback>
          <p:sp>
            <p:nvSpPr>
              <p:cNvPr id="5" name="QB_7_AN.7_1#9541227cc.blank?vcp=1&amp;vis=1&amp;pid=bc6c20a1c&amp;color=0,0,0&amp;vpa=3&amp;vtp=1&amp;bb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7693744" y="3553283"/>
                <a:ext cx="485056" cy="508000"/>
              </a:xfrm>
              <a:prstGeom prst="rect">
                <a:avLst/>
              </a:prstGeom>
              <a:blipFill rotWithShape="1">
                <a:blip r:embed="rId11"/>
                <a:stretch>
                  <a:fillRect l="-17" t="-9590" b="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QB_7_AN.8_1#9541227cc.blank?vcp=1&amp;vis=1&amp;pid=bc6c20a1c&amp;color=0,0,0&amp;vpa=4&amp;vtp=1&amp;bbb=1" title=""/>
          <p:cNvSpPr/>
          <p:nvPr>
            <p:custDataLst>
              <p:tags r:id="rId12"/>
            </p:custDataLst>
          </p:nvPr>
        </p:nvSpPr>
        <p:spPr>
          <a:xfrm>
            <a:off x="2773552" y="4903196"/>
            <a:ext cx="15134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红棕色</a:t>
            </a:r>
            <a:endParaRPr lang="en-US" altLang="zh-CN" sz="3200">
              <a:solidFill>
                <a:srgbClr val="C00000"/>
              </a:solidFill>
            </a:endParaRPr>
          </a:p>
        </p:txBody>
      </p:sp>
      <p:sp>
        <p:nvSpPr>
          <p:cNvPr id="7" name="QB_7_AN.9_1#9541227cc.blank?vcp=1&amp;vis=1&amp;pid=bc6c20a1c&amp;color=0,0,0&amp;vpa=5&amp;vtp=1&amp;bbb=1" title=""/>
          <p:cNvSpPr/>
          <p:nvPr>
            <p:custDataLst>
              <p:tags r:id="rId13"/>
            </p:custDataLst>
          </p:nvPr>
        </p:nvSpPr>
        <p:spPr>
          <a:xfrm>
            <a:off x="1554353" y="5648264"/>
            <a:ext cx="11070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扩散</a:t>
            </a:r>
            <a:endParaRPr lang="en-US" altLang="zh-CN" sz="3200">
              <a:solidFill>
                <a:srgbClr val="C00000"/>
              </a:solidFill>
            </a:endParaRPr>
          </a:p>
        </p:txBody>
      </p:sp>
      <p:sp>
        <p:nvSpPr>
          <p:cNvPr id="8" name="QO_6_BD.5_1#bc6c20a1c?vcp=1&amp;vis=1&amp;pid=34b838007&amp;color=0,0,0&amp;vtp=1&amp;bt=1&amp;bbb=1" title=""/>
          <p:cNvSpPr/>
          <p:nvPr>
            <p:custDataLst>
              <p:tags r:id="rId14"/>
            </p:custDataLst>
          </p:nvPr>
        </p:nvSpPr>
        <p:spPr>
          <a:xfrm>
            <a:off x="719328" y="523240"/>
            <a:ext cx="10752672" cy="7281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3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3.</a:t>
            </a:r>
            <a:r>
              <a:rPr lang="en-US" altLang="zh-CN" sz="1200" b="0" i="0" kern="0">
                <a:solidFill>
                  <a:srgbClr val="FFFFFF"/>
                </a:solidFill>
                <a:latin typeface="宋体" panose="02010600030101010101" pitchFamily="2" charset="-122"/>
                <a:ea typeface="微软雅黑" panose="020b0503020204020204" charset="-122"/>
                <a:cs typeface="Times New Roman" panose="02020603050405020304" pitchFamily="34" charset="-120"/>
              </a:rPr>
              <a:t>                            </a:t>
            </a:r>
            <a:endParaRPr lang="en-US" altLang="zh-CN" sz="1200">
              <a:latin typeface="宋体" panose="02010600030101010101" pitchFamily="2" charset="-122"/>
            </a:endParaRPr>
          </a:p>
        </p:txBody>
      </p:sp>
      <p:pic>
        <p:nvPicPr>
          <p:cNvPr id="9" name="QO_6_BD.5_1#bc6c20a1c?vcp=1&amp;vis=1&amp;pid=34b838007&amp;color=0,0,0&amp;tib=255,255,255&amp;iip=1&amp;vtp=1" title="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4651" y="681736"/>
            <a:ext cx="2072640" cy="57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  <p:bldP spid="7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QB_7_BD.10_1#0c209e1a0?vcp=1&amp;vis=1&amp;pid=bc6c20a1c&amp;color=0,0,0&amp;vtp=1&amp;bt=1&amp;bbb=1&amp;hb=1" title=""/>
          <p:cNvSpPr/>
          <p:nvPr>
            <p:custDataLst>
              <p:tags r:id="rId4"/>
            </p:custDataLst>
          </p:nvPr>
        </p:nvSpPr>
        <p:spPr>
          <a:xfrm>
            <a:off x="719328" y="988119"/>
            <a:ext cx="10753344" cy="2235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（2）如图乙所示，向一端封闭的玻璃管中注水至一半位置，</a:t>
            </a:r>
            <a:endParaRPr lang="en-US" altLang="zh-CN" sz="3200" b="0" i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再注入酒精直至充满，封闭管口，并将玻璃管反复翻转，观</a:t>
            </a:r>
            <a:endParaRPr lang="en-US" altLang="zh-CN" sz="3200" b="0" i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察液面的位置，发现液体总体积变小，说明分子间有</a:t>
            </a:r>
            <a:r>
              <a:rPr lang="en-US" altLang="zh-CN" sz="320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。</a:t>
            </a:r>
            <a:endParaRPr lang="en-US" altLang="zh-CN" sz="3200"/>
          </a:p>
        </p:txBody>
      </p:sp>
      <p:sp>
        <p:nvSpPr>
          <p:cNvPr id="3" name="QB_7_AN.11_1#0c209e1a0.blank?vcp=1&amp;vis=1&amp;pid=bc6c20a1c&amp;color=0,0,0&amp;vpa=6&amp;vtp=1&amp;bbb=1" title=""/>
          <p:cNvSpPr/>
          <p:nvPr>
            <p:custDataLst>
              <p:tags r:id="rId5"/>
            </p:custDataLst>
          </p:nvPr>
        </p:nvSpPr>
        <p:spPr>
          <a:xfrm>
            <a:off x="10088752" y="2440999"/>
            <a:ext cx="11070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间隙</a:t>
            </a:r>
            <a:endParaRPr lang="en-US" altLang="zh-CN" sz="3200"/>
          </a:p>
        </p:txBody>
      </p:sp>
      <p:pic>
        <p:nvPicPr>
          <p:cNvPr id="4" name="QB_7_BD.6_1#9541227cc?htil=1&amp;vcp=1&amp;vis=1&amp;pid=bc6c20a1c&amp;color=0,0,0&amp;tib=255,255,255&amp;vtp=1&amp;hs=1&amp;hs=1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3429000"/>
            <a:ext cx="3048000" cy="149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QB_7_BD.12_1#cfecba889?vcp=1&amp;vis=1&amp;pid=bc6c20a1c&amp;color=0,0,0&amp;mp=1&amp;vtp=1&amp;bt=1&amp;bbb=1&amp;hb=1" title=""/>
          <p:cNvSpPr/>
          <p:nvPr>
            <p:custDataLst>
              <p:tags r:id="rId4"/>
            </p:custDataLst>
          </p:nvPr>
        </p:nvSpPr>
        <p:spPr>
          <a:xfrm>
            <a:off x="719328" y="1010169"/>
            <a:ext cx="10753344" cy="2235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（3）分别在冷水和热水中同时注入一滴红墨水，5秒后的现</a:t>
            </a:r>
            <a:endParaRPr lang="en-US" altLang="zh-CN" sz="3200" b="0" i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象如图丙所示，该现象说明</a:t>
            </a:r>
            <a:r>
              <a:rPr lang="en-US" altLang="zh-CN" sz="320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越高，分子运动越</a:t>
            </a:r>
            <a:r>
              <a:rPr lang="en-US" altLang="zh-CN" sz="320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</a:t>
            </a:r>
            <a:endParaRPr lang="en-US" altLang="zh-CN" sz="3200" i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（选填“剧烈”或“缓慢”）。</a:t>
            </a:r>
            <a:endParaRPr lang="en-US" altLang="zh-CN" sz="3200"/>
          </a:p>
        </p:txBody>
      </p:sp>
      <p:sp>
        <p:nvSpPr>
          <p:cNvPr id="3" name="QB_7_AN.13_1#cfecba889.blank?vcp=1&amp;vis=1&amp;pid=bc6c20a1c&amp;color=0,0,0&amp;mp=1&amp;vpa=7&amp;vtp=1&amp;bbb=1" title=""/>
          <p:cNvSpPr/>
          <p:nvPr>
            <p:custDataLst>
              <p:tags r:id="rId5"/>
            </p:custDataLst>
          </p:nvPr>
        </p:nvSpPr>
        <p:spPr>
          <a:xfrm>
            <a:off x="5618353" y="1717983"/>
            <a:ext cx="11070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温度</a:t>
            </a:r>
            <a:endParaRPr lang="en-US" altLang="zh-CN" sz="3200"/>
          </a:p>
        </p:txBody>
      </p:sp>
      <p:sp>
        <p:nvSpPr>
          <p:cNvPr id="4" name="QB_7_AN.14_1#cfecba889.blank?vcp=1&amp;vis=1&amp;pid=bc6c20a1c&amp;color=0,0,0&amp;mp=1&amp;vpa=8&amp;vtp=1&amp;bbb=1" title=""/>
          <p:cNvSpPr/>
          <p:nvPr>
            <p:custDataLst>
              <p:tags r:id="rId6"/>
            </p:custDataLst>
          </p:nvPr>
        </p:nvSpPr>
        <p:spPr>
          <a:xfrm>
            <a:off x="10088752" y="1717983"/>
            <a:ext cx="11070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剧烈</a:t>
            </a:r>
            <a:endParaRPr lang="en-US" altLang="zh-CN" sz="3200"/>
          </a:p>
        </p:txBody>
      </p:sp>
      <p:pic>
        <p:nvPicPr>
          <p:cNvPr id="5" name="QB_7_BD.6_1#9541227cc?htil=1&amp;vcp=1&amp;vis=1&amp;pid=bc6c20a1c&amp;color=0,0,0&amp;tib=255,255,255&amp;vtp=1&amp;hs=1&amp;hs=1" title="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3245369"/>
            <a:ext cx="3048000" cy="149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sp>
        <p:nvSpPr>
          <p:cNvPr id="6" name="object 54" title="">
            <a:hlinkClick r:id="rId10" action="ppaction://hlinksldjump"/>
          </p:cNvPr>
          <p:cNvSpPr/>
          <p:nvPr>
            <p:custDataLst>
              <p:tags r:id="rId9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7" name="Picture 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 flipH="1">
            <a:off x="10845800" y="109220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C_5_BD#51d2adeed?vcp=1&amp;pid=9a34a71f1&amp;color=147,205,221&amp;vtp=1&amp;bt=1&amp;bbb=1" title=""/>
          <p:cNvSpPr/>
          <p:nvPr>
            <p:custDataLst>
              <p:tags r:id="rId4"/>
            </p:custDataLst>
          </p:nvPr>
        </p:nvSpPr>
        <p:spPr>
          <a:xfrm>
            <a:off x="719328" y="536448"/>
            <a:ext cx="10753344" cy="79248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 latinLnBrk="1">
              <a:lnSpc>
                <a:spcPts val="4200"/>
              </a:lnSpc>
            </a:pPr>
            <a:r>
              <a:rPr lang="en-US" altLang="zh-CN" sz="3465" b="1" i="0">
                <a:solidFill>
                  <a:srgbClr val="93CDDD"/>
                </a:solidFill>
                <a:latin typeface="Times New Roman" panose="02020603050405020304" pitchFamily="2"/>
                <a:ea typeface="黑体" panose="02010609060101010101" charset="-122"/>
                <a:cs typeface="Times New Roman" panose="02020603050405020304" pitchFamily="34" charset="-120"/>
              </a:rPr>
              <a:t>知识点3</a:t>
            </a:r>
            <a:r>
              <a:rPr lang="en-US" altLang="zh-CN" sz="3465" b="1" i="0">
                <a:solidFill>
                  <a:srgbClr val="93CD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465" b="1" i="0">
                <a:solidFill>
                  <a:srgbClr val="93CDDD"/>
                </a:solidFill>
                <a:latin typeface="Times New Roman" panose="02020603050405020304" pitchFamily="2"/>
                <a:ea typeface="黑体" panose="02010609060101010101" charset="-122"/>
                <a:cs typeface="Times New Roman" panose="02020603050405020304" pitchFamily="34" charset="-120"/>
              </a:rPr>
              <a:t>分子间的作用力</a:t>
            </a:r>
            <a:endParaRPr lang="en-US" altLang="zh-CN" sz="3465"/>
          </a:p>
        </p:txBody>
      </p:sp>
      <p:pic>
        <p:nvPicPr>
          <p:cNvPr id="3" name="QC_6_BD.15_1#5a3e3c37f?htil=2&amp;vcp=1&amp;vis=1&amp;pid=51d2adeed&amp;color=0,0,0&amp;tib=255,255,255&amp;vtp=1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07413" y="1420103"/>
            <a:ext cx="1418900" cy="320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sp>
        <p:nvSpPr>
          <p:cNvPr id="4" name="QC_6_BD.15_2#5a3e3c37f?htil=2&amp;vcp=1&amp;vis=1&amp;pid=51d2adeed&amp;color=0,0,0&amp;vtp=1&amp;bbb=1&amp;hb=1" title=""/>
          <p:cNvSpPr/>
          <p:nvPr>
            <p:custDataLst>
              <p:tags r:id="rId7"/>
            </p:custDataLst>
          </p:nvPr>
        </p:nvSpPr>
        <p:spPr>
          <a:xfrm>
            <a:off x="719328" y="1403168"/>
            <a:ext cx="8948928" cy="2032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0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4.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1200" b="0" i="0" kern="0">
                <a:solidFill>
                  <a:srgbClr val="FFFFFF"/>
                </a:solidFill>
                <a:latin typeface="宋体" panose="02010600030101010101" pitchFamily="2" charset="-122"/>
                <a:ea typeface="微软雅黑" panose="020b0503020204020204" charset="-122"/>
                <a:cs typeface="Times New Roman" panose="02020603050405020304" pitchFamily="34" charset="-120"/>
              </a:rPr>
              <a:t>                           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将两个表面光滑的铅块相互压紧，</a:t>
            </a:r>
            <a:endParaRPr lang="en-US" altLang="zh-CN" sz="3200" b="0" i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0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两铅块就会粘在一起，并能吊起多个钩码，如图所</a:t>
            </a:r>
            <a:endParaRPr lang="en-US" altLang="zh-CN" sz="3200" b="0" i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0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示。该现象说明(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)</a:t>
            </a:r>
            <a:endParaRPr lang="en-US" altLang="zh-CN" sz="3200"/>
          </a:p>
        </p:txBody>
      </p:sp>
      <p:pic>
        <p:nvPicPr>
          <p:cNvPr id="5" name="QC_6_BD.15_2#5a3e3c37f?htil=2&amp;vcp=1&amp;vis=1&amp;pid=51d2adeed&amp;color=0,0,0&amp;tib=255,255,255&amp;iip=2&amp;vtp=1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7851" y="1448296"/>
            <a:ext cx="2072640" cy="57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sp>
        <p:nvSpPr>
          <p:cNvPr id="6" name="QC_6_AN.16_1#5a3e3c37f.bracket?vcp=1&amp;vis=1&amp;pid=51d2adeed&amp;color=0,0,0&amp;vpa=9&amp;vtp=1" title=""/>
          <p:cNvSpPr/>
          <p:nvPr>
            <p:custDataLst>
              <p:tags r:id="rId10"/>
            </p:custDataLst>
          </p:nvPr>
        </p:nvSpPr>
        <p:spPr>
          <a:xfrm>
            <a:off x="3891152" y="2771889"/>
            <a:ext cx="565151" cy="64346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38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B</a:t>
            </a:r>
            <a:endParaRPr lang="en-US" altLang="zh-CN" sz="3200"/>
          </a:p>
        </p:txBody>
      </p:sp>
      <p:sp>
        <p:nvSpPr>
          <p:cNvPr id="7" name="QC_6_BD.15_3#5a3e3c37f.choices?htil=2&amp;vcp=1&amp;vis=1&amp;pid=51d2adeed&amp;color=0,0,0&amp;vtp=1&amp;bbb=1" title=""/>
          <p:cNvSpPr/>
          <p:nvPr>
            <p:custDataLst>
              <p:tags r:id="rId11"/>
            </p:custDataLst>
          </p:nvPr>
        </p:nvSpPr>
        <p:spPr>
          <a:xfrm>
            <a:off x="719328" y="3469035"/>
            <a:ext cx="8948928" cy="27093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0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A.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分子间有空隙</a:t>
            </a:r>
            <a:endParaRPr lang="en-US" altLang="zh-CN" sz="3200"/>
          </a:p>
          <a:p>
            <a:pPr latinLnBrk="1">
              <a:lnSpc>
                <a:spcPts val="40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B.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分子间存在引力</a:t>
            </a:r>
            <a:endParaRPr lang="en-US" altLang="zh-CN" sz="3200"/>
          </a:p>
          <a:p>
            <a:pPr latinLnBrk="1">
              <a:lnSpc>
                <a:spcPts val="40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C.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分子间存在斥力</a:t>
            </a:r>
            <a:endParaRPr lang="en-US" altLang="zh-CN" sz="3200"/>
          </a:p>
          <a:p>
            <a:pPr latinLnBrk="1">
              <a:lnSpc>
                <a:spcPts val="40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D.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分子不停地做无规则运动</a:t>
            </a:r>
            <a:endParaRPr lang="en-US" altLang="zh-CN" sz="3200"/>
          </a:p>
        </p:txBody>
      </p:sp>
      <p:sp>
        <p:nvSpPr>
          <p:cNvPr id="8" name="object 54" title="">
            <a:hlinkClick r:id="rId13" action="ppaction://hlinksldjump"/>
          </p:cNvPr>
          <p:cNvSpPr/>
          <p:nvPr>
            <p:custDataLst>
              <p:tags r:id="rId12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QC_6_BD.17_1#46a97047b?vcp=1&amp;vis=1&amp;pid=51d2adeed&amp;color=0,0,0&amp;vtp=1&amp;bt=1&amp;bbb=1&amp;hb=1" title=""/>
          <p:cNvSpPr/>
          <p:nvPr>
            <p:custDataLst>
              <p:tags r:id="rId4"/>
            </p:custDataLst>
          </p:nvPr>
        </p:nvSpPr>
        <p:spPr>
          <a:xfrm>
            <a:off x="719328" y="1851085"/>
            <a:ext cx="10753344" cy="14901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5.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在工业上，液压机利用了液体很难被压缩的原理，“液体</a:t>
            </a:r>
            <a:endParaRPr lang="en-US" altLang="zh-CN" sz="3200" b="0" i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很难被压缩”反映了液体(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)</a:t>
            </a:r>
            <a:endParaRPr lang="en-US" altLang="zh-CN" sz="3200"/>
          </a:p>
        </p:txBody>
      </p:sp>
      <p:sp>
        <p:nvSpPr>
          <p:cNvPr id="3" name="QC_6_AN.18_1#46a97047b.bracket?vcp=1&amp;vis=1&amp;pid=51d2adeed&amp;color=0,0,0&amp;vpa=10&amp;vtp=1" title=""/>
          <p:cNvSpPr/>
          <p:nvPr>
            <p:custDataLst>
              <p:tags r:id="rId5"/>
            </p:custDataLst>
          </p:nvPr>
        </p:nvSpPr>
        <p:spPr>
          <a:xfrm>
            <a:off x="5290269" y="2609699"/>
            <a:ext cx="565151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C</a:t>
            </a:r>
            <a:endParaRPr lang="en-US" altLang="zh-CN" sz="3200"/>
          </a:p>
        </p:txBody>
      </p:sp>
      <p:sp>
        <p:nvSpPr>
          <p:cNvPr id="4" name="QC_6_BD.17_2#46a97047b.choices?vcp=1&amp;vis=1&amp;pid=51d2adeed&amp;color=0,0,0&amp;vtp=1&amp;bbb=1" title=""/>
          <p:cNvSpPr/>
          <p:nvPr>
            <p:custDataLst>
              <p:tags r:id="rId6"/>
            </p:custDataLst>
          </p:nvPr>
        </p:nvSpPr>
        <p:spPr>
          <a:xfrm>
            <a:off x="719328" y="3391413"/>
            <a:ext cx="10753344" cy="14901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defTabSz="914400" eaLnBrk="1" fontAlgn="auto" latinLnBrk="1" hangingPunct="1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4139565"/>
              </a:tabLst>
              <a:defRPr/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A.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分子间没有引力</a:t>
            </a:r>
            <a:r>
              <a:rPr lang="en-US" altLang="zh-CN" sz="3200" b="0" i="0" spc="-103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B.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分子间存在引力</a:t>
            </a:r>
            <a:endParaRPr lang="en-US" altLang="zh-CN" sz="3200"/>
          </a:p>
          <a:p>
            <a:pPr marL="0" marR="0" lvl="0" indent="0" defTabSz="914400" eaLnBrk="1" fontAlgn="auto" latinLnBrk="1" hangingPunct="1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4139565"/>
              </a:tabLst>
              <a:defRPr/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C.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分子间存在斥力</a:t>
            </a:r>
            <a:r>
              <a:rPr lang="en-US" altLang="zh-CN" sz="3200" b="0" i="0" spc="-103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D.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分子间没有空隙</a:t>
            </a:r>
            <a:endParaRPr lang="en-US" altLang="zh-CN" sz="3200"/>
          </a:p>
        </p:txBody>
      </p:sp>
      <p:sp>
        <p:nvSpPr>
          <p:cNvPr id="5" name="object 54" title="">
            <a:hlinkClick r:id="rId8" action="ppaction://hlinksldjump"/>
          </p:cNvPr>
          <p:cNvSpPr/>
          <p:nvPr>
            <p:custDataLst>
              <p:tags r:id="rId7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2" name="QB_6_BD.19_1#78d3d5347?htil=3&amp;vcp=1&amp;vis=1&amp;pid=51d2adeed&amp;color=0,0,0&amp;tib=255,255,255&amp;vtp=1&amp;hs=1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97792" y="1942813"/>
            <a:ext cx="2523744" cy="249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mc:AlternateContent>
        <mc:Choice Requires="a14">
          <p:sp>
            <p:nvSpPr>
              <p:cNvPr id="3" name="QB_6_BD.19_2#78d3d5347?htil=3&amp;sp=1&amp;vcp=1&amp;vis=1&amp;pid=51d2adeed&amp;color=0,0,0&amp;vtp=1&amp;bt=1&amp;bbb=1&amp;hb=1" title=""/>
              <p:cNvSpPr/>
              <p:nvPr>
                <p:custDataLst>
                  <p:tags r:id="rId6"/>
                </p:custDataLst>
              </p:nvPr>
            </p:nvSpPr>
            <p:spPr>
              <a:xfrm>
                <a:off x="719328" y="1881855"/>
                <a:ext cx="8058912" cy="298026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l" latinLnBrk="1">
                  <a:lnSpc>
                    <a:spcPts val="4400"/>
                  </a:lnSpc>
                </a:pP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6.分子之间既有引力又有斥力。其中，分子间</a:t>
                </a:r>
                <a:endParaRPr lang="en-US" altLang="zh-CN" sz="3200" b="0" i="0">
                  <a:solidFill>
                    <a:srgbClr val="000000"/>
                  </a:solidFill>
                  <a:latin typeface="Times New Roman" panose="02020603050405020304" pitchFamily="2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的斥力大小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32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32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3200" baseline="-10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斥</m:t>
                          </m:r>
                        </m:sub>
                      </m:sSub>
                    </m:oMath>
                  </m:oMathPara>
                </a14:m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随分子间距离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32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r</m:t>
                      </m:r>
                    </m:oMath>
                  </m:oMathPara>
                </a14:m>
                <a:r>
                  <a:rPr lang="en-US" altLang="zh-CN" sz="135" b="0" i="0" kern="0" spc="-99900">
                    <a:solidFill>
                      <a:srgbClr val="FFFFFF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变化的情况如图</a:t>
                </a:r>
                <a:endParaRPr lang="en-US" altLang="zh-CN" sz="3200" b="0" i="0">
                  <a:solidFill>
                    <a:srgbClr val="000000"/>
                  </a:solidFill>
                  <a:latin typeface="Times New Roman" panose="02020603050405020304" pitchFamily="2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所示。根据图像可知，分子之间斥力的大小</a:t>
                </a:r>
                <a:endParaRPr lang="en-US" altLang="zh-CN" sz="3200" b="0" i="0">
                  <a:solidFill>
                    <a:srgbClr val="000000"/>
                  </a:solidFill>
                  <a:latin typeface="Times New Roman" panose="02020603050405020304" pitchFamily="2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随着分子间距离的减小而</a:t>
                </a:r>
                <a:r>
                  <a:rPr lang="en-US" altLang="zh-CN" sz="320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______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。</a:t>
                </a:r>
                <a:endParaRPr lang="en-US" altLang="zh-CN" sz="3200"/>
              </a:p>
            </p:txBody>
          </p:sp>
        </mc:Choice>
        <mc:Fallback>
          <p:sp>
            <p:nvSpPr>
              <p:cNvPr id="3" name="QB_6_BD.19_2#78d3d5347?htil=3&amp;sp=1&amp;vcp=1&amp;vis=1&amp;pid=51d2adeed&amp;color=0,0,0&amp;vtp=1&amp;bt=1&amp;bbb=1&amp;h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719328" y="1881855"/>
                <a:ext cx="8058912" cy="2980267"/>
              </a:xfrm>
              <a:prstGeom prst="rect">
                <a:avLst/>
              </a:prstGeom>
              <a:blipFill rotWithShape="1">
                <a:blip r:embed="rId8"/>
                <a:stretch>
                  <a:fillRect l="-6" t="-12" r="-993" b="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QB_6_AN.20_1#78d3d5347.blank?vcp=1&amp;vis=1&amp;pid=51d2adeed&amp;color=0,0,0&amp;vpa=11&amp;vtp=1&amp;bbb=1" title=""/>
          <p:cNvSpPr/>
          <p:nvPr>
            <p:custDataLst>
              <p:tags r:id="rId9"/>
            </p:custDataLst>
          </p:nvPr>
        </p:nvSpPr>
        <p:spPr>
          <a:xfrm>
            <a:off x="5211953" y="4079801"/>
            <a:ext cx="11070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增大</a:t>
            </a:r>
            <a:endParaRPr lang="en-US" altLang="zh-CN" sz="3200"/>
          </a:p>
        </p:txBody>
      </p:sp>
      <p:sp>
        <p:nvSpPr>
          <p:cNvPr id="5" name="object 54" title="">
            <a:hlinkClick r:id="rId11" action="ppaction://hlinksldjump"/>
          </p:cNvPr>
          <p:cNvSpPr/>
          <p:nvPr>
            <p:custDataLst>
              <p:tags r:id="rId10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C_5_BD#0742aff95?vcp=1&amp;pid=9a34a71f1&amp;color=147,205,221&amp;vtp=1&amp;bt=1&amp;bbb=1" title=""/>
          <p:cNvSpPr/>
          <p:nvPr>
            <p:custDataLst>
              <p:tags r:id="rId4"/>
            </p:custDataLst>
          </p:nvPr>
        </p:nvSpPr>
        <p:spPr>
          <a:xfrm>
            <a:off x="719328" y="536448"/>
            <a:ext cx="10753344" cy="79248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 latinLnBrk="1">
              <a:lnSpc>
                <a:spcPts val="3300"/>
              </a:lnSpc>
            </a:pPr>
            <a:r>
              <a:rPr lang="en-US" altLang="zh-CN" sz="3135" b="1" i="0">
                <a:solidFill>
                  <a:srgbClr val="93CDDD"/>
                </a:solidFill>
                <a:latin typeface="Times New Roman" panose="02020603050405020304" pitchFamily="2"/>
                <a:ea typeface="黑体" panose="02010609060101010101" charset="-122"/>
                <a:cs typeface="Times New Roman" panose="02020603050405020304" pitchFamily="34" charset="-120"/>
              </a:rPr>
              <a:t>知识点4</a:t>
            </a:r>
            <a:r>
              <a:rPr lang="en-US" altLang="zh-CN" sz="3135" b="1" i="0">
                <a:solidFill>
                  <a:srgbClr val="93CD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135" b="1" i="0">
                <a:solidFill>
                  <a:srgbClr val="93CDDD"/>
                </a:solidFill>
                <a:latin typeface="Times New Roman" panose="02020603050405020304" pitchFamily="2"/>
                <a:ea typeface="黑体" panose="02010609060101010101" charset="-122"/>
                <a:cs typeface="Times New Roman" panose="02020603050405020304" pitchFamily="34" charset="-120"/>
              </a:rPr>
              <a:t>固体、液体和气体的特征</a:t>
            </a:r>
            <a:endParaRPr lang="en-US" altLang="zh-CN" sz="3135"/>
          </a:p>
        </p:txBody>
      </p:sp>
      <p:sp>
        <p:nvSpPr>
          <p:cNvPr id="3" name="QC_6_BD.21_1#6fa1414c7?sp=1&amp;vcp=1&amp;vis=1&amp;pid=0742aff95&amp;color=0,0,0&amp;vtp=1&amp;bbb=1&amp;hb=1" title=""/>
          <p:cNvSpPr/>
          <p:nvPr>
            <p:custDataLst>
              <p:tags r:id="rId5"/>
            </p:custDataLst>
          </p:nvPr>
        </p:nvSpPr>
        <p:spPr>
          <a:xfrm>
            <a:off x="719328" y="1403765"/>
            <a:ext cx="10753344" cy="104986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3100"/>
              </a:lnSpc>
            </a:pPr>
            <a:r>
              <a:rPr lang="en-US" altLang="zh-CN" sz="2865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7.</a:t>
            </a:r>
            <a:r>
              <a:rPr lang="en-US" altLang="zh-CN" sz="2865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865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物质在不同状态下的分子模型如图甲、乙、丙所示，下列说法正</a:t>
            </a:r>
            <a:endParaRPr lang="en-US" altLang="zh-CN" sz="2865" b="0" i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3100"/>
              </a:lnSpc>
            </a:pPr>
            <a:r>
              <a:rPr lang="en-US" altLang="zh-CN" sz="2865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确的是(</a:t>
            </a:r>
            <a:r>
              <a:rPr lang="en-US" altLang="zh-CN" sz="2865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 </a:t>
            </a:r>
            <a:r>
              <a:rPr lang="en-US" altLang="zh-CN" sz="2865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)</a:t>
            </a:r>
            <a:endParaRPr lang="en-US" altLang="zh-CN" sz="2865"/>
          </a:p>
        </p:txBody>
      </p:sp>
      <p:sp>
        <p:nvSpPr>
          <p:cNvPr id="4" name="QC_6_AN.22_1#6fa1414c7.bracket?vcp=1&amp;vis=1&amp;pid=0742aff95&amp;color=0,0,0&amp;vpa=12&amp;vtp=1" title=""/>
          <p:cNvSpPr/>
          <p:nvPr>
            <p:custDataLst>
              <p:tags r:id="rId6"/>
            </p:custDataLst>
          </p:nvPr>
        </p:nvSpPr>
        <p:spPr>
          <a:xfrm>
            <a:off x="2102567" y="1929376"/>
            <a:ext cx="508000" cy="49106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2900"/>
              </a:lnSpc>
            </a:pPr>
            <a:r>
              <a:rPr lang="en-US" altLang="zh-CN" sz="2865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B</a:t>
            </a:r>
            <a:endParaRPr lang="en-US" altLang="zh-CN" sz="2865"/>
          </a:p>
        </p:txBody>
      </p:sp>
      <p:pic>
        <p:nvPicPr>
          <p:cNvPr id="5" name="QC_6_BD.21_3#6fa1414c7?htil=1&amp;vcp=1&amp;vis=1&amp;pid=0742aff95&amp;color=0,0,0&amp;tib=255,255,255&amp;vtp=1" title="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0448" y="2629332"/>
            <a:ext cx="890016" cy="1170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pic>
        <p:nvPicPr>
          <p:cNvPr id="6" name="QC_6_BD.21_4#6fa1414c7?htil=1&amp;vcp=1&amp;vis=1&amp;pid=0742aff95&amp;color=0,0,0&amp;tib=255,255,255&amp;vtp=1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32704" y="2653716"/>
            <a:ext cx="938784" cy="114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pic>
        <p:nvPicPr>
          <p:cNvPr id="7" name="QC_6_BD.21_5#6fa1414c7?htil=1&amp;vcp=1&amp;vis=1&amp;pid=0742aff95&amp;color=0,0,0&amp;tib=255,255,255&amp;vtp=1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17152" y="2653716"/>
            <a:ext cx="938784" cy="114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sp>
        <p:nvSpPr>
          <p:cNvPr id="8" name="QC_6_BD.21_6#6fa1414c7.choices?vcp=1&amp;vis=1&amp;pid=0742aff95&amp;color=0,0,0&amp;vtp=1&amp;bbb=1&amp;hb=1" title=""/>
          <p:cNvSpPr/>
          <p:nvPr>
            <p:custDataLst>
              <p:tags r:id="rId13"/>
            </p:custDataLst>
          </p:nvPr>
        </p:nvSpPr>
        <p:spPr>
          <a:xfrm>
            <a:off x="719328" y="3983999"/>
            <a:ext cx="10753344" cy="20997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3100"/>
              </a:lnSpc>
            </a:pPr>
            <a:r>
              <a:rPr lang="en-US" altLang="zh-CN" sz="2865" b="0" i="0" spc="-5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A.</a:t>
            </a:r>
            <a:r>
              <a:rPr lang="en-US" altLang="zh-CN" sz="2865" b="0" i="0" spc="-5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865" b="0" i="0" spc="-5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图甲中分子间距较大，其宏观特性表现为没有固定的体积</a:t>
            </a:r>
            <a:endParaRPr lang="en-US" altLang="zh-CN" sz="2865" spc="-50"/>
          </a:p>
          <a:p>
            <a:pPr latinLnBrk="1">
              <a:lnSpc>
                <a:spcPts val="3100"/>
              </a:lnSpc>
            </a:pPr>
            <a:r>
              <a:rPr lang="en-US" altLang="zh-CN" sz="2865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B.</a:t>
            </a:r>
            <a:r>
              <a:rPr lang="en-US" altLang="zh-CN" sz="2865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865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图乙中分子间距最大，分子间作用力几乎为零</a:t>
            </a:r>
            <a:endParaRPr lang="en-US" altLang="zh-CN" sz="2865"/>
          </a:p>
          <a:p>
            <a:pPr latinLnBrk="1">
              <a:lnSpc>
                <a:spcPts val="3100"/>
              </a:lnSpc>
            </a:pPr>
            <a:r>
              <a:rPr lang="en-US" altLang="zh-CN" sz="2865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C.</a:t>
            </a:r>
            <a:r>
              <a:rPr lang="en-US" altLang="zh-CN" sz="2865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865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图丙中分子间距最小，分子间作用力最小</a:t>
            </a:r>
            <a:endParaRPr lang="en-US" altLang="zh-CN" sz="2865"/>
          </a:p>
          <a:p>
            <a:pPr latinLnBrk="1">
              <a:lnSpc>
                <a:spcPts val="3100"/>
              </a:lnSpc>
            </a:pPr>
            <a:r>
              <a:rPr lang="en-US" altLang="zh-CN" sz="2865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D.</a:t>
            </a:r>
            <a:r>
              <a:rPr lang="en-US" altLang="zh-CN" sz="2865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865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同一物质从图甲所示状态变化到图丙所示状态的过程中，需要吸热</a:t>
            </a:r>
            <a:endParaRPr lang="en-US" altLang="zh-CN" sz="2865"/>
          </a:p>
        </p:txBody>
      </p:sp>
      <p:sp>
        <p:nvSpPr>
          <p:cNvPr id="9" name="object 54" title="">
            <a:hlinkClick r:id="rId15" action="ppaction://hlinksldjump"/>
          </p:cNvPr>
          <p:cNvSpPr/>
          <p:nvPr>
            <p:custDataLst>
              <p:tags r:id="rId14"/>
            </p:custDataLst>
          </p:nvPr>
        </p:nvSpPr>
        <p:spPr>
          <a:xfrm flipH="1">
            <a:off x="10992544" y="6089997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QC_5_BD.23_1#902ca10fb?vcp=1&amp;vis=1&amp;pid=b723d2977&amp;color=0,0,0&amp;vtp=1&amp;bt=1&amp;bbb=1&amp;hb=1" title=""/>
          <p:cNvSpPr/>
          <p:nvPr>
            <p:custDataLst>
              <p:tags r:id="rId4"/>
            </p:custDataLst>
          </p:nvPr>
        </p:nvSpPr>
        <p:spPr>
          <a:xfrm>
            <a:off x="719328" y="1102632"/>
            <a:ext cx="10753344" cy="14901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8.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［2024·广元］“女皇蒸凉面”是广元地方特色美食，凉面</a:t>
            </a:r>
            <a:endParaRPr lang="en-US" altLang="zh-CN" sz="3200" b="0" i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的口感、香气深受人们喜欢，下列说法正确的是(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)</a:t>
            </a:r>
            <a:endParaRPr lang="en-US" altLang="zh-CN" sz="3200"/>
          </a:p>
        </p:txBody>
      </p:sp>
      <p:sp>
        <p:nvSpPr>
          <p:cNvPr id="3" name="QC_5_AN.24_1#902ca10fb.bracket?vcp=1&amp;vis=1&amp;pid=b723d2977&amp;color=0,0,0&amp;vpa=13&amp;vtp=1" title=""/>
          <p:cNvSpPr/>
          <p:nvPr>
            <p:custDataLst>
              <p:tags r:id="rId5"/>
            </p:custDataLst>
          </p:nvPr>
        </p:nvSpPr>
        <p:spPr>
          <a:xfrm>
            <a:off x="9580752" y="1861245"/>
            <a:ext cx="565151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B</a:t>
            </a:r>
            <a:endParaRPr lang="en-US" altLang="zh-CN" sz="3200"/>
          </a:p>
        </p:txBody>
      </p:sp>
      <p:sp>
        <p:nvSpPr>
          <p:cNvPr id="4" name="QC_5_BD.23_2#902ca10fb.choices?vcp=1&amp;vis=1&amp;pid=b723d2977&amp;color=0,0,0&amp;vtp=1&amp;bbb=1" title=""/>
          <p:cNvSpPr/>
          <p:nvPr>
            <p:custDataLst>
              <p:tags r:id="rId6"/>
            </p:custDataLst>
          </p:nvPr>
        </p:nvSpPr>
        <p:spPr>
          <a:xfrm>
            <a:off x="719328" y="2642960"/>
            <a:ext cx="10753344" cy="298026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A.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油辣子附着在凉面上，说明分子间只存在引力</a:t>
            </a:r>
            <a:endParaRPr lang="en-US" altLang="zh-CN" sz="3200"/>
          </a:p>
          <a:p>
            <a:pPr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B.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香气四溢，表明分子在不停地做热运动</a:t>
            </a:r>
            <a:endParaRPr lang="en-US" altLang="zh-CN" sz="3200"/>
          </a:p>
          <a:p>
            <a:pPr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C.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凉面面条之间有空隙，说明分子间有间隙</a:t>
            </a:r>
            <a:endParaRPr lang="en-US" altLang="zh-CN" sz="3200"/>
          </a:p>
          <a:p>
            <a:pPr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D.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吃一口凉面，只有几个分子进入口中</a:t>
            </a:r>
            <a:endParaRPr lang="en-US" altLang="zh-CN" sz="3200"/>
          </a:p>
        </p:txBody>
      </p:sp>
      <p:sp>
        <p:nvSpPr>
          <p:cNvPr id="5" name="object 54" title="">
            <a:hlinkClick r:id="rId8" action="ppaction://hlinksldjump"/>
          </p:cNvPr>
          <p:cNvSpPr/>
          <p:nvPr>
            <p:custDataLst>
              <p:tags r:id="rId7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2" name="QC_5_BD.25_1#3ce84fa22?htil=5&amp;vcp=1&amp;vis=1&amp;pid=b723d2977&amp;color=0,0,0&amp;tib=255,255,255&amp;vtp=1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98284" y="1578495"/>
            <a:ext cx="2828544" cy="351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mc:AlternateContent>
        <mc:Choice Requires="a14">
          <p:sp>
            <p:nvSpPr>
              <p:cNvPr id="3" name="QC_5_BD.25_2#3ce84fa22?htil=5&amp;sp=1&amp;vcp=1&amp;vis=1&amp;pid=b723d2977&amp;color=0,0,0&amp;vtp=1&amp;bt=1&amp;bbb=1&amp;hb=1" title=""/>
              <p:cNvSpPr/>
              <p:nvPr>
                <p:custDataLst>
                  <p:tags r:id="rId6"/>
                </p:custDataLst>
              </p:nvPr>
            </p:nvSpPr>
            <p:spPr>
              <a:xfrm>
                <a:off x="719328" y="1517535"/>
                <a:ext cx="7754112" cy="22352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l" latinLnBrk="1">
                  <a:lnSpc>
                    <a:spcPts val="4400"/>
                  </a:lnSpc>
                </a:pP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9.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［2024·唐山二模］如图所示是实现“碳中</a:t>
                </a:r>
                <a:endParaRPr lang="en-US" altLang="zh-CN" sz="3200" b="0" i="0">
                  <a:solidFill>
                    <a:srgbClr val="000000"/>
                  </a:solidFill>
                  <a:latin typeface="Times New Roman" panose="02020603050405020304" pitchFamily="2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和”的途径之一，该技术通过将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32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32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CO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32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135" b="0" i="0" kern="0" spc="-99900">
                    <a:solidFill>
                      <a:srgbClr val="FFFFFF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压入地</a:t>
                </a:r>
                <a:endParaRPr lang="en-US" altLang="zh-CN" sz="3200" b="0" i="0">
                  <a:solidFill>
                    <a:srgbClr val="000000"/>
                  </a:solidFill>
                  <a:latin typeface="Times New Roman" panose="02020603050405020304" pitchFamily="2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下实现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32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32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CO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32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的封存，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32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32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CO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32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135" b="0" i="0" kern="0" spc="-99900">
                    <a:solidFill>
                      <a:srgbClr val="FFFFFF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封存后(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 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)</a:t>
                </a:r>
                <a:endParaRPr lang="en-US" altLang="zh-CN" sz="3200"/>
              </a:p>
            </p:txBody>
          </p:sp>
        </mc:Choice>
        <mc:Fallback>
          <p:sp>
            <p:nvSpPr>
              <p:cNvPr id="3" name="QC_5_BD.25_2#3ce84fa22?htil=5&amp;sp=1&amp;vcp=1&amp;vis=1&amp;pid=b723d2977&amp;color=0,0,0&amp;vtp=1&amp;bt=1&amp;bbb=1&amp;h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719328" y="1517535"/>
                <a:ext cx="7754112" cy="2235200"/>
              </a:xfrm>
              <a:prstGeom prst="rect">
                <a:avLst/>
              </a:prstGeom>
              <a:blipFill rotWithShape="1">
                <a:blip r:embed="rId8"/>
                <a:stretch>
                  <a:fillRect l="-7" t="-23" r="-1171" b="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QC_5_AN.26_1#3ce84fa22.bracket?vcp=1&amp;vis=1&amp;pid=b723d2977&amp;color=0,0,0&amp;vpa=14&amp;vtp=1" title=""/>
          <p:cNvSpPr/>
          <p:nvPr>
            <p:custDataLst>
              <p:tags r:id="rId9"/>
            </p:custDataLst>
          </p:nvPr>
        </p:nvSpPr>
        <p:spPr>
          <a:xfrm>
            <a:off x="6473316" y="3021215"/>
            <a:ext cx="565151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C</a:t>
            </a:r>
            <a:endParaRPr lang="en-US" altLang="zh-CN" sz="3200"/>
          </a:p>
        </p:txBody>
      </p:sp>
      <p:sp>
        <p:nvSpPr>
          <p:cNvPr id="5" name="QC_5_BD.25_3#3ce84fa22.choices?htil=5&amp;vcp=1&amp;vis=1&amp;pid=b723d2977&amp;color=0,0,0&amp;vtp=1&amp;bbb=1" title=""/>
          <p:cNvSpPr/>
          <p:nvPr>
            <p:custDataLst>
              <p:tags r:id="rId10"/>
            </p:custDataLst>
          </p:nvPr>
        </p:nvSpPr>
        <p:spPr>
          <a:xfrm>
            <a:off x="719328" y="3724964"/>
            <a:ext cx="7754112" cy="14901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defTabSz="914400" eaLnBrk="1" fontAlgn="auto" latinLnBrk="1" hangingPunct="1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3015615"/>
              </a:tabLst>
              <a:defRPr/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A.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分子的数目减小</a:t>
            </a:r>
            <a:r>
              <a:rPr lang="en-US" altLang="zh-CN" sz="3200" b="0" i="0" spc="-103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B.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分子的体积变小</a:t>
            </a:r>
            <a:endParaRPr lang="en-US" altLang="zh-CN" sz="3200"/>
          </a:p>
          <a:p>
            <a:pPr marL="0" marR="0" lvl="0" indent="0" defTabSz="914400" eaLnBrk="1" fontAlgn="auto" latinLnBrk="1" hangingPunct="1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3015615"/>
              </a:tabLst>
              <a:defRPr/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C.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分子的间隔变小</a:t>
            </a:r>
            <a:r>
              <a:rPr lang="en-US" altLang="zh-CN" sz="3200" b="0" i="0" spc="-103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D.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分子的质量减小</a:t>
            </a:r>
            <a:endParaRPr lang="en-US" altLang="zh-CN" sz="3200"/>
          </a:p>
        </p:txBody>
      </p:sp>
      <p:sp>
        <p:nvSpPr>
          <p:cNvPr id="6" name="object 54" title="">
            <a:hlinkClick r:id="rId12" action="ppaction://hlinksldjump"/>
          </p:cNvPr>
          <p:cNvSpPr/>
          <p:nvPr>
            <p:custDataLst>
              <p:tags r:id="rId11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QC_5_BD.27_1#0bb67f304?sp=1&amp;vcp=1&amp;vis=1&amp;pid=b723d2977&amp;color=0,0,0&amp;vtp=1&amp;bt=1&amp;bbb=1&amp;hb=1" title=""/>
          <p:cNvSpPr/>
          <p:nvPr>
            <p:custDataLst>
              <p:tags r:id="rId4"/>
            </p:custDataLst>
          </p:nvPr>
        </p:nvSpPr>
        <p:spPr>
          <a:xfrm>
            <a:off x="719328" y="536448"/>
            <a:ext cx="10753344" cy="18288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36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10.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［2024·信阳开学］如图所示，荷叶上的水珠如颗颗珍珠</a:t>
            </a:r>
            <a:endParaRPr lang="en-US" altLang="zh-CN" sz="3200" b="0" i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36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一般，摇一摇荷叶，水珠会很快滑落，荷叶上竟然滴水不沾。</a:t>
            </a:r>
            <a:endParaRPr lang="en-US" altLang="zh-CN" sz="3200" b="0" i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36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关于荷叶上的水珠，下列说法正确的是(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)</a:t>
            </a:r>
            <a:endParaRPr lang="en-US" altLang="zh-CN" sz="3200"/>
          </a:p>
        </p:txBody>
      </p:sp>
      <p:sp>
        <p:nvSpPr>
          <p:cNvPr id="3" name="QC_5_AN.28_1#0bb67f304.bracket?vcp=1&amp;vis=1&amp;pid=b723d2977&amp;color=0,0,0&amp;vpa=15&amp;vtp=1" title=""/>
          <p:cNvSpPr/>
          <p:nvPr>
            <p:custDataLst>
              <p:tags r:id="rId5"/>
            </p:custDataLst>
          </p:nvPr>
        </p:nvSpPr>
        <p:spPr>
          <a:xfrm>
            <a:off x="7938220" y="1770295"/>
            <a:ext cx="588433" cy="5757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34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D</a:t>
            </a:r>
            <a:endParaRPr lang="en-US" altLang="zh-CN" sz="3200"/>
          </a:p>
        </p:txBody>
      </p:sp>
      <p:pic>
        <p:nvPicPr>
          <p:cNvPr id="4" name="QC_5_BD.27_2#0bb67f304?htil=6&amp;vcp=1&amp;vis=1&amp;pid=b723d2977&amp;color=0,0,0&amp;tib=255,255,255&amp;vtp=1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79188" y="2506811"/>
            <a:ext cx="1267968" cy="131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sp>
        <p:nvSpPr>
          <p:cNvPr id="5" name="QC_5_BD.27_3#0bb67f304.choices?htil=6&amp;vcp=1&amp;vis=1&amp;pid=b723d2977&amp;color=0,0,0&amp;vtp=1&amp;bbb=1&amp;hb=1" title=""/>
          <p:cNvSpPr/>
          <p:nvPr>
            <p:custDataLst>
              <p:tags r:id="rId8"/>
            </p:custDataLst>
          </p:nvPr>
        </p:nvSpPr>
        <p:spPr>
          <a:xfrm>
            <a:off x="719328" y="2398509"/>
            <a:ext cx="9302496" cy="36576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36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A.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当水珠静止不动时，水珠中的水分子也静止不动</a:t>
            </a:r>
            <a:endParaRPr lang="en-US" altLang="zh-CN" sz="3200"/>
          </a:p>
          <a:p>
            <a:pPr latinLnBrk="1">
              <a:lnSpc>
                <a:spcPts val="36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B.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很小的水珠就是一个水分子</a:t>
            </a:r>
            <a:endParaRPr lang="en-US" altLang="zh-CN" sz="3200"/>
          </a:p>
          <a:p>
            <a:pPr latinLnBrk="1">
              <a:lnSpc>
                <a:spcPts val="36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C.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荷叶不沾水，是因为水珠与荷叶的分子之间只有</a:t>
            </a:r>
            <a:endParaRPr lang="en-US" altLang="zh-CN" sz="3200" b="0" i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36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斥力没有引力</a:t>
            </a:r>
            <a:endParaRPr lang="en-US" altLang="zh-CN" sz="3200"/>
          </a:p>
          <a:p>
            <a:pPr latinLnBrk="1">
              <a:lnSpc>
                <a:spcPts val="36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D.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两滴水珠相遇时能形成一个较大的水珠，说明分</a:t>
            </a:r>
            <a:endParaRPr lang="en-US" altLang="zh-CN" sz="3200" b="0" i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36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子之间存在引力</a:t>
            </a:r>
            <a:endParaRPr lang="en-US" altLang="zh-CN" sz="3200"/>
          </a:p>
        </p:txBody>
      </p:sp>
      <p:sp>
        <p:nvSpPr>
          <p:cNvPr id="6" name="object 54" title="">
            <a:hlinkClick r:id="rId10" action="ppaction://hlinksldjump"/>
          </p:cNvPr>
          <p:cNvSpPr/>
          <p:nvPr>
            <p:custDataLst>
              <p:tags r:id="rId9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17" name="组合 16" title=""/>
          <p:cNvGrpSpPr/>
          <p:nvPr>
            <p:custDataLst>
              <p:tags r:id="rId3"/>
            </p:custDataLst>
          </p:nvPr>
        </p:nvGrpSpPr>
        <p:grpSpPr>
          <a:xfrm>
            <a:off x="1398002" y="1690207"/>
            <a:ext cx="9389468" cy="3713493"/>
            <a:chOff x="971600" y="1275606"/>
            <a:chExt cx="7042101" cy="2785120"/>
          </a:xfrm>
        </p:grpSpPr>
        <p:cxnSp>
          <p:nvCxnSpPr>
            <p:cNvPr id="18" name="直接箭头连接符 17"/>
            <p:cNvCxnSpPr/>
            <p:nvPr>
              <p:custDataLst>
                <p:tags r:id="rId4"/>
              </p:custDataLst>
            </p:nvPr>
          </p:nvCxnSpPr>
          <p:spPr bwMode="auto">
            <a:xfrm flipH="1">
              <a:off x="2843808" y="2910125"/>
              <a:ext cx="68542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3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131840" y="3621709"/>
              <a:ext cx="1683394" cy="43858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/>
                <a:t>分子热运动</a:t>
              </a:r>
              <a:endParaRPr lang="en-US" altLang="zh-CN" sz="3200" b="1"/>
            </a:p>
          </p:txBody>
        </p:sp>
        <p:sp>
          <p:nvSpPr>
            <p:cNvPr id="25" name="矩形 3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565640" y="1727846"/>
              <a:ext cx="1374415" cy="43858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/>
                <a:t>影响因素</a:t>
              </a:r>
              <a:endParaRPr lang="en-US" altLang="zh-CN" sz="3200" b="1"/>
            </a:p>
          </p:txBody>
        </p:sp>
        <p:sp>
          <p:nvSpPr>
            <p:cNvPr id="29" name="矩形 35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971600" y="3600043"/>
              <a:ext cx="1374415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/>
                <a:t>影响因素</a:t>
              </a:r>
              <a:endParaRPr lang="en-US" altLang="zh-CN" sz="3200" b="1"/>
            </a:p>
          </p:txBody>
        </p:sp>
        <p:sp>
          <p:nvSpPr>
            <p:cNvPr id="30" name="圆角矩形 29"/>
            <p:cNvSpPr/>
            <p:nvPr>
              <p:custDataLst>
                <p:tags r:id="rId8"/>
              </p:custDataLst>
            </p:nvPr>
          </p:nvSpPr>
          <p:spPr>
            <a:xfrm>
              <a:off x="3524133" y="2707437"/>
              <a:ext cx="936104" cy="370012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>
                  <a:solidFill>
                    <a:schemeClr val="tx1"/>
                  </a:solidFill>
                  <a:latin typeface="Times New Roman" panose="02020603050405020304" pitchFamily="2"/>
                  <a:ea typeface="宋体" panose="02010600030101010101" pitchFamily="2" charset="-122"/>
                </a:rPr>
                <a:t>分子</a:t>
              </a:r>
              <a:endParaRPr lang="zh-CN" altLang="en-US" sz="3200" b="1">
                <a:solidFill>
                  <a:schemeClr val="tx1"/>
                </a:solidFill>
                <a:latin typeface="Times New Roman" panose="02020603050405020304" pitchFamily="2"/>
                <a:ea typeface="宋体" panose="02010600030101010101" pitchFamily="2" charset="-122"/>
              </a:endParaRPr>
            </a:p>
          </p:txBody>
        </p:sp>
        <p:cxnSp>
          <p:nvCxnSpPr>
            <p:cNvPr id="31" name="直接箭头连接符 30"/>
            <p:cNvCxnSpPr/>
            <p:nvPr>
              <p:custDataLst>
                <p:tags r:id="rId9"/>
              </p:custDataLst>
            </p:nvPr>
          </p:nvCxnSpPr>
          <p:spPr bwMode="auto">
            <a:xfrm>
              <a:off x="4460237" y="2908345"/>
              <a:ext cx="65257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/>
            <p:cNvCxnSpPr/>
            <p:nvPr>
              <p:custDataLst>
                <p:tags r:id="rId10"/>
              </p:custDataLst>
            </p:nvPr>
          </p:nvCxnSpPr>
          <p:spPr bwMode="auto">
            <a:xfrm flipH="1">
              <a:off x="3995936" y="3069498"/>
              <a:ext cx="0" cy="51911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32"/>
            <p:cNvCxnSpPr>
              <a:stCxn id="30" idx="0"/>
            </p:cNvCxnSpPr>
            <p:nvPr>
              <p:custDataLst>
                <p:tags r:id="rId11"/>
              </p:custDataLst>
            </p:nvPr>
          </p:nvCxnSpPr>
          <p:spPr bwMode="auto">
            <a:xfrm flipH="1" flipV="1">
              <a:off x="3992185" y="2189500"/>
              <a:ext cx="0" cy="51793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5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3587741" y="1727835"/>
              <a:ext cx="756457" cy="43858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/>
                <a:t>内能</a:t>
              </a:r>
              <a:endParaRPr lang="en-US" altLang="zh-CN" sz="3200" b="1"/>
            </a:p>
          </p:txBody>
        </p:sp>
        <p:sp>
          <p:nvSpPr>
            <p:cNvPr id="36" name="矩形 35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045656" y="2680368"/>
              <a:ext cx="756457" cy="43858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/>
                <a:t>物质</a:t>
              </a:r>
              <a:endParaRPr lang="en-US" altLang="zh-CN" sz="3200" b="1"/>
            </a:p>
          </p:txBody>
        </p:sp>
        <p:sp>
          <p:nvSpPr>
            <p:cNvPr id="37" name="矩形 35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112809" y="2702072"/>
              <a:ext cx="1065437" cy="43858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/>
                <a:t>作用力</a:t>
              </a:r>
              <a:endParaRPr lang="en-US" altLang="zh-CN" sz="3200" b="1"/>
            </a:p>
          </p:txBody>
        </p:sp>
        <p:cxnSp>
          <p:nvCxnSpPr>
            <p:cNvPr id="38" name="直接箭头连接符 37"/>
            <p:cNvCxnSpPr>
              <a:stCxn id="35" idx="1"/>
            </p:cNvCxnSpPr>
            <p:nvPr>
              <p:custDataLst>
                <p:tags r:id="rId15"/>
              </p:custDataLst>
            </p:nvPr>
          </p:nvCxnSpPr>
          <p:spPr bwMode="auto">
            <a:xfrm flipH="1">
              <a:off x="2995768" y="1947126"/>
              <a:ext cx="591974" cy="1154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/>
            <p:cNvCxnSpPr/>
            <p:nvPr>
              <p:custDataLst>
                <p:tags r:id="rId16"/>
              </p:custDataLst>
            </p:nvPr>
          </p:nvCxnSpPr>
          <p:spPr bwMode="auto">
            <a:xfrm>
              <a:off x="4398411" y="1953054"/>
              <a:ext cx="65257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5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5050983" y="1746781"/>
              <a:ext cx="1374415" cy="43858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/>
                <a:t>改变方式</a:t>
              </a:r>
              <a:endParaRPr lang="en-US" altLang="zh-CN" sz="3200" b="1"/>
            </a:p>
          </p:txBody>
        </p:sp>
        <p:cxnSp>
          <p:nvCxnSpPr>
            <p:cNvPr id="41" name="直接箭头连接符 40"/>
            <p:cNvCxnSpPr/>
            <p:nvPr>
              <p:custDataLst>
                <p:tags r:id="rId18"/>
              </p:custDataLst>
            </p:nvPr>
          </p:nvCxnSpPr>
          <p:spPr bwMode="auto">
            <a:xfrm flipH="1">
              <a:off x="2415698" y="3852541"/>
              <a:ext cx="68542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/>
            <p:nvPr>
              <p:custDataLst>
                <p:tags r:id="rId19"/>
              </p:custDataLst>
            </p:nvPr>
          </p:nvCxnSpPr>
          <p:spPr bwMode="auto">
            <a:xfrm>
              <a:off x="4863404" y="3852541"/>
              <a:ext cx="65257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 35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5436096" y="3622145"/>
              <a:ext cx="1374415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/>
                <a:t>扩散现象</a:t>
              </a:r>
              <a:endParaRPr lang="en-US" altLang="zh-CN" sz="3200" b="1"/>
            </a:p>
          </p:txBody>
        </p:sp>
        <p:cxnSp>
          <p:nvCxnSpPr>
            <p:cNvPr id="44" name="直接连接符 43"/>
            <p:cNvCxnSpPr>
              <a:stCxn id="40" idx="3"/>
            </p:cNvCxnSpPr>
            <p:nvPr>
              <p:custDataLst>
                <p:tags r:id="rId21"/>
              </p:custDataLst>
            </p:nvPr>
          </p:nvCxnSpPr>
          <p:spPr>
            <a:xfrm>
              <a:off x="6425398" y="1966072"/>
              <a:ext cx="378627" cy="1154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>
              <p:custDataLst>
                <p:tags r:id="rId22"/>
              </p:custDataLst>
            </p:nvPr>
          </p:nvCxnSpPr>
          <p:spPr>
            <a:xfrm flipH="1">
              <a:off x="6795331" y="1487813"/>
              <a:ext cx="0" cy="97960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>
              <p:custDataLst>
                <p:tags r:id="rId23"/>
              </p:custDataLst>
            </p:nvPr>
          </p:nvCxnSpPr>
          <p:spPr>
            <a:xfrm flipV="1">
              <a:off x="6795331" y="1487816"/>
              <a:ext cx="148474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>
              <p:custDataLst>
                <p:tags r:id="rId24"/>
              </p:custDataLst>
            </p:nvPr>
          </p:nvCxnSpPr>
          <p:spPr>
            <a:xfrm flipV="1">
              <a:off x="6808281" y="2459463"/>
              <a:ext cx="148474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矩形 35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6948264" y="1275606"/>
              <a:ext cx="1065437" cy="43858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/>
                <a:t>热传递</a:t>
              </a:r>
              <a:endParaRPr lang="en-US" altLang="zh-CN" sz="3200" b="1"/>
            </a:p>
          </p:txBody>
        </p:sp>
        <p:sp>
          <p:nvSpPr>
            <p:cNvPr id="49" name="矩形 35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956755" y="2232299"/>
              <a:ext cx="756457" cy="43858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/>
                <a:t>做功</a:t>
              </a:r>
              <a:endParaRPr lang="en-US" altLang="zh-CN" sz="3200" b="1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8" name="Rectangle 2" title=""/>
          <p:cNvSpPr txBox="1"/>
          <p:nvPr>
            <p:custDataLst>
              <p:tags r:id="rId3"/>
            </p:custDataLst>
          </p:nvPr>
        </p:nvSpPr>
        <p:spPr>
          <a:xfrm>
            <a:off x="2531110" y="2476500"/>
            <a:ext cx="8576310" cy="1904365"/>
          </a:xfrm>
          <a:prstGeom prst="rect">
            <a:avLst/>
          </a:prstGeom>
          <a:noFill/>
          <a:ln w="9525">
            <a:noFill/>
          </a:ln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sz="3735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Times New Roman" panose="02020603050405020304" pitchFamily="2"/>
                <a:ea typeface="黑体" panose="02010609060101010101" charset="-122"/>
              </a:rPr>
              <a:t>必做作业：从教材习题中选取；</a:t>
            </a:r>
            <a:endParaRPr lang="zh-CN" altLang="en-US" sz="3735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Times New Roman" panose="02020603050405020304" pitchFamily="2"/>
              <a:ea typeface="黑体" panose="02010609060101010101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sz="3735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Times New Roman" panose="02020603050405020304" pitchFamily="2"/>
                <a:ea typeface="黑体" panose="02010609060101010101" charset="-122"/>
              </a:rPr>
              <a:t>选做作业：完成练习册本课时的习题</a:t>
            </a:r>
            <a:r>
              <a:rPr lang="en-US" altLang="zh-CN" sz="3735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Times New Roman" panose="02020603050405020304" pitchFamily="2"/>
                <a:ea typeface="黑体" panose="02010609060101010101" charset="-122"/>
              </a:rPr>
              <a:t>.</a:t>
            </a:r>
            <a:endParaRPr lang="en-US" altLang="zh-CN" sz="3735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Times New Roman" panose="02020603050405020304" pitchFamily="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711"/>
</p:tagLst>
</file>

<file path=ppt/tags/tag2.xml><?xml version="1.0" encoding="utf-8"?>
<p:tagLst xmlns:p="http://schemas.openxmlformats.org/presentationml/2006/main">
  <p:tag name="AS_UNIQUEID" val="1712"/>
</p:tagLst>
</file>

<file path=ppt/tags/tag3.xml><?xml version="1.0" encoding="utf-8"?>
<p:tagLst xmlns:p="http://schemas.openxmlformats.org/presentationml/2006/main">
  <p:tag name="AS_UNIQUEID" val="1713"/>
</p:tagLst>
</file>

<file path=ppt/tags/tag4.xml><?xml version="1.0" encoding="utf-8"?>
<p:tagLst xmlns:p="http://schemas.openxmlformats.org/presentationml/2006/main">
  <p:tag name="AS_UNIQUEID" val="1714"/>
</p:tagLst>
</file>

<file path=ppt/tags/tag5.xml><?xml version="1.0" encoding="utf-8"?>
<p:tagLst xmlns:p="http://schemas.openxmlformats.org/presentationml/2006/main">
  <p:tag name="AS_UNIQUEID" val="1715"/>
</p:tagLst>
</file>

<file path=ppt/tags/tag6.xml><?xml version="1.0" encoding="utf-8"?>
<p:tagLst xmlns:p="http://schemas.openxmlformats.org/presentationml/2006/main">
  <p:tag name="AS_UNIQUEID" val="1716"/>
</p:tagLst>
</file>

<file path=ppt/tags/tag7.xml><?xml version="1.0" encoding="utf-8"?>
<p:tagLst xmlns:p="http://schemas.openxmlformats.org/presentationml/2006/main">
  <p:tag name="AS_UNIQUEID" val="1717"/>
</p:tagLst>
</file>

<file path=ppt/tags/tag8.xml><?xml version="1.0" encoding="utf-8"?>
<p:tagLst xmlns:p="http://schemas.openxmlformats.org/presentationml/2006/main">
  <p:tag name="AS_UNIQUEID" val="1718"/>
</p:tagLst>
</file>

<file path=ppt/tags/tag9.xml><?xml version="1.0" encoding="utf-8"?>
<p:tagLst xmlns:p="http://schemas.openxmlformats.org/presentationml/2006/main">
  <p:tag name="AS_UNIQUEID" val="1719"/>
</p:tagLst>
</file>

<file path=ppt/tags/tag10.xml><?xml version="1.0" encoding="utf-8"?>
<p:tagLst xmlns:p="http://schemas.openxmlformats.org/presentationml/2006/main">
  <p:tag name="AS_UNIQUEID" val="1720"/>
</p:tagLst>
</file>

<file path=ppt/tags/tag11.xml><?xml version="1.0" encoding="utf-8"?>
<p:tagLst xmlns:p="http://schemas.openxmlformats.org/presentationml/2006/main">
  <p:tag name="AS_UNIQUEID" val="1721"/>
</p:tagLst>
</file>

<file path=ppt/tags/tag12.xml><?xml version="1.0" encoding="utf-8"?>
<p:tagLst xmlns:p="http://schemas.openxmlformats.org/presentationml/2006/main">
  <p:tag name="AS_UNIQUEID" val="1722"/>
</p:tagLst>
</file>

<file path=ppt/tags/tag13.xml><?xml version="1.0" encoding="utf-8"?>
<p:tagLst xmlns:p="http://schemas.openxmlformats.org/presentationml/2006/main">
  <p:tag name="AS_UNIQUEID" val="1723"/>
</p:tagLst>
</file>

<file path=ppt/tags/tag14.xml><?xml version="1.0" encoding="utf-8"?>
<p:tagLst xmlns:p="http://schemas.openxmlformats.org/presentationml/2006/main">
  <p:tag name="AS_UNIQUEID" val="1724"/>
</p:tagLst>
</file>

<file path=ppt/tags/tag15.xml><?xml version="1.0" encoding="utf-8"?>
<p:tagLst xmlns:p="http://schemas.openxmlformats.org/presentationml/2006/main">
  <p:tag name="AS_UNIQUEID" val="1725"/>
</p:tagLst>
</file>

<file path=ppt/tags/tag16.xml><?xml version="1.0" encoding="utf-8"?>
<p:tagLst xmlns:p="http://schemas.openxmlformats.org/presentationml/2006/main">
  <p:tag name="AS_UNIQUEID" val="1726"/>
</p:tagLst>
</file>

<file path=ppt/tags/tag17.xml><?xml version="1.0" encoding="utf-8"?>
<p:tagLst xmlns:p="http://schemas.openxmlformats.org/presentationml/2006/main">
  <p:tag name="AS_UNIQUEID" val="1727"/>
</p:tagLst>
</file>

<file path=ppt/tags/tag18.xml><?xml version="1.0" encoding="utf-8"?>
<p:tagLst xmlns:p="http://schemas.openxmlformats.org/presentationml/2006/main">
  <p:tag name="AS_UNIQUEID" val="1728"/>
</p:tagLst>
</file>

<file path=ppt/tags/tag19.xml><?xml version="1.0" encoding="utf-8"?>
<p:tagLst xmlns:p="http://schemas.openxmlformats.org/presentationml/2006/main">
  <p:tag name="AS_UNIQUEID" val="1729"/>
</p:tagLst>
</file>

<file path=ppt/tags/tag20.xml><?xml version="1.0" encoding="utf-8"?>
<p:tagLst xmlns:p="http://schemas.openxmlformats.org/presentationml/2006/main">
  <p:tag name="AS_UNIQUEID" val="1730"/>
</p:tagLst>
</file>

<file path=ppt/tags/tag21.xml><?xml version="1.0" encoding="utf-8"?>
<p:tagLst xmlns:p="http://schemas.openxmlformats.org/presentationml/2006/main">
  <p:tag name="AS_UNIQUEID" val="1731"/>
</p:tagLst>
</file>

<file path=ppt/tags/tag22.xml><?xml version="1.0" encoding="utf-8"?>
<p:tagLst xmlns:p="http://schemas.openxmlformats.org/presentationml/2006/main">
  <p:tag name="AS_UNIQUEID" val="1732"/>
</p:tagLst>
</file>

<file path=ppt/tags/tag23.xml><?xml version="1.0" encoding="utf-8"?>
<p:tagLst xmlns:p="http://schemas.openxmlformats.org/presentationml/2006/main">
  <p:tag name="AS_UNIQUEID" val="1733"/>
</p:tagLst>
</file>

<file path=ppt/tags/tag24.xml><?xml version="1.0" encoding="utf-8"?>
<p:tagLst xmlns:p="http://schemas.openxmlformats.org/presentationml/2006/main">
  <p:tag name="AS_UNIQUEID" val="1734"/>
</p:tagLst>
</file>

<file path=ppt/tags/tag25.xml><?xml version="1.0" encoding="utf-8"?>
<p:tagLst xmlns:p="http://schemas.openxmlformats.org/presentationml/2006/main">
  <p:tag name="AS_UNIQUEID" val="1735"/>
</p:tagLst>
</file>

<file path=ppt/tags/tag26.xml><?xml version="1.0" encoding="utf-8"?>
<p:tagLst xmlns:p="http://schemas.openxmlformats.org/presentationml/2006/main">
  <p:tag name="AS_UNIQUEID" val="1736"/>
</p:tagLst>
</file>

<file path=ppt/tags/tag27.xml><?xml version="1.0" encoding="utf-8"?>
<p:tagLst xmlns:p="http://schemas.openxmlformats.org/presentationml/2006/main">
  <p:tag name="AS_UNIQUEID" val="1737"/>
</p:tagLst>
</file>

<file path=ppt/tags/tag28.xml><?xml version="1.0" encoding="utf-8"?>
<p:tagLst xmlns:p="http://schemas.openxmlformats.org/presentationml/2006/main">
  <p:tag name="AS_UNIQUEID" val="1738"/>
</p:tagLst>
</file>

<file path=ppt/tags/tag29.xml><?xml version="1.0" encoding="utf-8"?>
<p:tagLst xmlns:p="http://schemas.openxmlformats.org/presentationml/2006/main">
  <p:tag name="AS_UNIQUEID" val="1739"/>
</p:tagLst>
</file>

<file path=ppt/tags/tag30.xml><?xml version="1.0" encoding="utf-8"?>
<p:tagLst xmlns:p="http://schemas.openxmlformats.org/presentationml/2006/main">
  <p:tag name="AS_UNIQUEID" val="1740"/>
</p:tagLst>
</file>

<file path=ppt/tags/tag31.xml><?xml version="1.0" encoding="utf-8"?>
<p:tagLst xmlns:p="http://schemas.openxmlformats.org/presentationml/2006/main">
  <p:tag name="AS_UNIQUEID" val="1741"/>
</p:tagLst>
</file>

<file path=ppt/tags/tag32.xml><?xml version="1.0" encoding="utf-8"?>
<p:tagLst xmlns:p="http://schemas.openxmlformats.org/presentationml/2006/main">
  <p:tag name="AS_UNIQUEID" val="1742"/>
</p:tagLst>
</file>

<file path=ppt/tags/tag33.xml><?xml version="1.0" encoding="utf-8"?>
<p:tagLst xmlns:p="http://schemas.openxmlformats.org/presentationml/2006/main">
  <p:tag name="AS_UNIQUEID" val="1743"/>
</p:tagLst>
</file>

<file path=ppt/tags/tag34.xml><?xml version="1.0" encoding="utf-8"?>
<p:tagLst xmlns:p="http://schemas.openxmlformats.org/presentationml/2006/main">
  <p:tag name="AS_UNIQUEID" val="1744"/>
</p:tagLst>
</file>

<file path=ppt/tags/tag35.xml><?xml version="1.0" encoding="utf-8"?>
<p:tagLst xmlns:p="http://schemas.openxmlformats.org/presentationml/2006/main">
  <p:tag name="AS_UNIQUEID" val="1745"/>
</p:tagLst>
</file>

<file path=ppt/tags/tag36.xml><?xml version="1.0" encoding="utf-8"?>
<p:tagLst xmlns:p="http://schemas.openxmlformats.org/presentationml/2006/main">
  <p:tag name="AS_UNIQUEID" val="1746"/>
</p:tagLst>
</file>

<file path=ppt/tags/tag37.xml><?xml version="1.0" encoding="utf-8"?>
<p:tagLst xmlns:p="http://schemas.openxmlformats.org/presentationml/2006/main">
  <p:tag name="AS_UNIQUEID" val="1747"/>
</p:tagLst>
</file>

<file path=ppt/tags/tag38.xml><?xml version="1.0" encoding="utf-8"?>
<p:tagLst xmlns:p="http://schemas.openxmlformats.org/presentationml/2006/main">
  <p:tag name="AS_UNIQUEID" val="1748"/>
</p:tagLst>
</file>

<file path=ppt/tags/tag39.xml><?xml version="1.0" encoding="utf-8"?>
<p:tagLst xmlns:p="http://schemas.openxmlformats.org/presentationml/2006/main">
  <p:tag name="AS_UNIQUEID" val="1749"/>
</p:tagLst>
</file>

<file path=ppt/tags/tag40.xml><?xml version="1.0" encoding="utf-8"?>
<p:tagLst xmlns:p="http://schemas.openxmlformats.org/presentationml/2006/main">
  <p:tag name="AS_UNIQUEID" val="1750"/>
</p:tagLst>
</file>

<file path=ppt/tags/tag41.xml><?xml version="1.0" encoding="utf-8"?>
<p:tagLst xmlns:p="http://schemas.openxmlformats.org/presentationml/2006/main">
  <p:tag name="AS_UNIQUEID" val="1751"/>
</p:tagLst>
</file>

<file path=ppt/tags/tag42.xml><?xml version="1.0" encoding="utf-8"?>
<p:tagLst xmlns:p="http://schemas.openxmlformats.org/presentationml/2006/main">
  <p:tag name="AS_UNIQUEID" val="1752"/>
</p:tagLst>
</file>

<file path=ppt/tags/tag43.xml><?xml version="1.0" encoding="utf-8"?>
<p:tagLst xmlns:p="http://schemas.openxmlformats.org/presentationml/2006/main">
  <p:tag name="AS_UNIQUEID" val="1753"/>
</p:tagLst>
</file>

<file path=ppt/tags/tag44.xml><?xml version="1.0" encoding="utf-8"?>
<p:tagLst xmlns:p="http://schemas.openxmlformats.org/presentationml/2006/main">
  <p:tag name="AS_UNIQUEID" val="1754"/>
</p:tagLst>
</file>

<file path=ppt/tags/tag45.xml><?xml version="1.0" encoding="utf-8"?>
<p:tagLst xmlns:p="http://schemas.openxmlformats.org/presentationml/2006/main">
  <p:tag name="AS_UNIQUEID" val="1755"/>
</p:tagLst>
</file>

<file path=ppt/tags/tag46.xml><?xml version="1.0" encoding="utf-8"?>
<p:tagLst xmlns:p="http://schemas.openxmlformats.org/presentationml/2006/main">
  <p:tag name="AS_UNIQUEID" val="1756"/>
</p:tagLst>
</file>

<file path=ppt/tags/tag47.xml><?xml version="1.0" encoding="utf-8"?>
<p:tagLst xmlns:p="http://schemas.openxmlformats.org/presentationml/2006/main">
  <p:tag name="AS_UNIQUEID" val="1757"/>
</p:tagLst>
</file>

<file path=ppt/tags/tag48.xml><?xml version="1.0" encoding="utf-8"?>
<p:tagLst xmlns:p="http://schemas.openxmlformats.org/presentationml/2006/main">
  <p:tag name="AS_UNIQUEID" val="1758"/>
</p:tagLst>
</file>

<file path=ppt/tags/tag49.xml><?xml version="1.0" encoding="utf-8"?>
<p:tagLst xmlns:p="http://schemas.openxmlformats.org/presentationml/2006/main">
  <p:tag name="AS_UNIQUEID" val="1759"/>
</p:tagLst>
</file>

<file path=ppt/tags/tag50.xml><?xml version="1.0" encoding="utf-8"?>
<p:tagLst xmlns:p="http://schemas.openxmlformats.org/presentationml/2006/main">
  <p:tag name="AS_UNIQUEID" val="1760"/>
</p:tagLst>
</file>

<file path=ppt/tags/tag51.xml><?xml version="1.0" encoding="utf-8"?>
<p:tagLst xmlns:p="http://schemas.openxmlformats.org/presentationml/2006/main">
  <p:tag name="AS_UNIQUEID" val="1761"/>
</p:tagLst>
</file>

<file path=ppt/tags/tag52.xml><?xml version="1.0" encoding="utf-8"?>
<p:tagLst xmlns:p="http://schemas.openxmlformats.org/presentationml/2006/main">
  <p:tag name="AS_UNIQUEID" val="1762"/>
</p:tagLst>
</file>

<file path=ppt/tags/tag53.xml><?xml version="1.0" encoding="utf-8"?>
<p:tagLst xmlns:p="http://schemas.openxmlformats.org/presentationml/2006/main">
  <p:tag name="AS_UNIQUEID" val="1763"/>
</p:tagLst>
</file>

<file path=ppt/tags/tag54.xml><?xml version="1.0" encoding="utf-8"?>
<p:tagLst xmlns:p="http://schemas.openxmlformats.org/presentationml/2006/main">
  <p:tag name="AS_UNIQUEID" val="1764"/>
</p:tagLst>
</file>

<file path=ppt/tags/tag55.xml><?xml version="1.0" encoding="utf-8"?>
<p:tagLst xmlns:p="http://schemas.openxmlformats.org/presentationml/2006/main">
  <p:tag name="AS_UNIQUEID" val="1765"/>
</p:tagLst>
</file>

<file path=ppt/tags/tag56.xml><?xml version="1.0" encoding="utf-8"?>
<p:tagLst xmlns:p="http://schemas.openxmlformats.org/presentationml/2006/main">
  <p:tag name="AS_UNIQUEID" val="1766"/>
</p:tagLst>
</file>

<file path=ppt/tags/tag57.xml><?xml version="1.0" encoding="utf-8"?>
<p:tagLst xmlns:p="http://schemas.openxmlformats.org/presentationml/2006/main">
  <p:tag name="AS_UNIQUEID" val="1767"/>
</p:tagLst>
</file>

<file path=ppt/tags/tag58.xml><?xml version="1.0" encoding="utf-8"?>
<p:tagLst xmlns:p="http://schemas.openxmlformats.org/presentationml/2006/main">
  <p:tag name="AS_UNIQUEID" val="1768"/>
</p:tagLst>
</file>

<file path=ppt/tags/tag59.xml><?xml version="1.0" encoding="utf-8"?>
<p:tagLst xmlns:p="http://schemas.openxmlformats.org/presentationml/2006/main">
  <p:tag name="AS_UNIQUEID" val="1769"/>
</p:tagLst>
</file>

<file path=ppt/tags/tag60.xml><?xml version="1.0" encoding="utf-8"?>
<p:tagLst xmlns:p="http://schemas.openxmlformats.org/presentationml/2006/main">
  <p:tag name="AS_UNIQUEID" val="1770"/>
</p:tagLst>
</file>

<file path=ppt/tags/tag61.xml><?xml version="1.0" encoding="utf-8"?>
<p:tagLst xmlns:p="http://schemas.openxmlformats.org/presentationml/2006/main">
  <p:tag name="AS_UNIQUEID" val="1771"/>
</p:tagLst>
</file>

<file path=ppt/tags/tag62.xml><?xml version="1.0" encoding="utf-8"?>
<p:tagLst xmlns:p="http://schemas.openxmlformats.org/presentationml/2006/main">
  <p:tag name="AS_UNIQUEID" val="1772"/>
</p:tagLst>
</file>

<file path=ppt/tags/tag63.xml><?xml version="1.0" encoding="utf-8"?>
<p:tagLst xmlns:p="http://schemas.openxmlformats.org/presentationml/2006/main">
  <p:tag name="AS_UNIQUEID" val="1773"/>
</p:tagLst>
</file>

<file path=ppt/tags/tag64.xml><?xml version="1.0" encoding="utf-8"?>
<p:tagLst xmlns:p="http://schemas.openxmlformats.org/presentationml/2006/main">
  <p:tag name="AS_UNIQUEID" val="1774"/>
</p:tagLst>
</file>

<file path=ppt/tags/tag65.xml><?xml version="1.0" encoding="utf-8"?>
<p:tagLst xmlns:p="http://schemas.openxmlformats.org/presentationml/2006/main">
  <p:tag name="AS_UNIQUEID" val="1775"/>
</p:tagLst>
</file>

<file path=ppt/tags/tag66.xml><?xml version="1.0" encoding="utf-8"?>
<p:tagLst xmlns:p="http://schemas.openxmlformats.org/presentationml/2006/main">
  <p:tag name="AS_UNIQUEID" val="1776"/>
</p:tagLst>
</file>

<file path=ppt/tags/tag67.xml><?xml version="1.0" encoding="utf-8"?>
<p:tagLst xmlns:p="http://schemas.openxmlformats.org/presentationml/2006/main">
  <p:tag name="AS_UNIQUEID" val="1777"/>
</p:tagLst>
</file>

<file path=ppt/tags/tag68.xml><?xml version="1.0" encoding="utf-8"?>
<p:tagLst xmlns:p="http://schemas.openxmlformats.org/presentationml/2006/main">
  <p:tag name="AS_UNIQUEID" val="1778"/>
</p:tagLst>
</file>

<file path=ppt/tags/tag69.xml><?xml version="1.0" encoding="utf-8"?>
<p:tagLst xmlns:p="http://schemas.openxmlformats.org/presentationml/2006/main">
  <p:tag name="AS_UNIQUEID" val="1779"/>
</p:tagLst>
</file>

<file path=ppt/tags/tag70.xml><?xml version="1.0" encoding="utf-8"?>
<p:tagLst xmlns:p="http://schemas.openxmlformats.org/presentationml/2006/main">
  <p:tag name="AS_UNIQUEID" val="1780"/>
</p:tagLst>
</file>

<file path=ppt/tags/tag71.xml><?xml version="1.0" encoding="utf-8"?>
<p:tagLst xmlns:p="http://schemas.openxmlformats.org/presentationml/2006/main">
  <p:tag name="AS_UNIQUEID" val="1781"/>
</p:tagLst>
</file>

<file path=ppt/tags/tag72.xml><?xml version="1.0" encoding="utf-8"?>
<p:tagLst xmlns:p="http://schemas.openxmlformats.org/presentationml/2006/main">
  <p:tag name="AS_UNIQUEID" val="1782"/>
</p:tagLst>
</file>

<file path=ppt/tags/tag73.xml><?xml version="1.0" encoding="utf-8"?>
<p:tagLst xmlns:p="http://schemas.openxmlformats.org/presentationml/2006/main">
  <p:tag name="AS_UNIQUEID" val="1783"/>
</p:tagLst>
</file>

<file path=ppt/tags/tag74.xml><?xml version="1.0" encoding="utf-8"?>
<p:tagLst xmlns:p="http://schemas.openxmlformats.org/presentationml/2006/main">
  <p:tag name="AS_UNIQUEID" val="1784"/>
</p:tagLst>
</file>

<file path=ppt/tags/tag75.xml><?xml version="1.0" encoding="utf-8"?>
<p:tagLst xmlns:p="http://schemas.openxmlformats.org/presentationml/2006/main">
  <p:tag name="AS_UNIQUEID" val="1785"/>
</p:tagLst>
</file>

<file path=ppt/tags/tag76.xml><?xml version="1.0" encoding="utf-8"?>
<p:tagLst xmlns:p="http://schemas.openxmlformats.org/presentationml/2006/main">
  <p:tag name="AS_UNIQUEID" val="1786"/>
</p:tagLst>
</file>

<file path=ppt/tags/tag77.xml><?xml version="1.0" encoding="utf-8"?>
<p:tagLst xmlns:p="http://schemas.openxmlformats.org/presentationml/2006/main">
  <p:tag name="AS_UNIQUEID" val="1787"/>
</p:tagLst>
</file>

<file path=ppt/tags/tag78.xml><?xml version="1.0" encoding="utf-8"?>
<p:tagLst xmlns:p="http://schemas.openxmlformats.org/presentationml/2006/main">
  <p:tag name="AS_UNIQUEID" val="1788"/>
</p:tagLst>
</file>

<file path=ppt/tags/tag79.xml><?xml version="1.0" encoding="utf-8"?>
<p:tagLst xmlns:p="http://schemas.openxmlformats.org/presentationml/2006/main">
  <p:tag name="AS_UNIQUEID" val="1789"/>
</p:tagLst>
</file>

<file path=ppt/tags/tag80.xml><?xml version="1.0" encoding="utf-8"?>
<p:tagLst xmlns:p="http://schemas.openxmlformats.org/presentationml/2006/main">
  <p:tag name="AS_UNIQUEID" val="1790"/>
</p:tagLst>
</file>

<file path=ppt/tags/tag81.xml><?xml version="1.0" encoding="utf-8"?>
<p:tagLst xmlns:p="http://schemas.openxmlformats.org/presentationml/2006/main">
  <p:tag name="AS_UNIQUEID" val="1791"/>
</p:tagLst>
</file>

<file path=ppt/tags/tag82.xml><?xml version="1.0" encoding="utf-8"?>
<p:tagLst xmlns:p="http://schemas.openxmlformats.org/presentationml/2006/main">
  <p:tag name="AS_UNIQUEID" val="1792"/>
</p:tagLst>
</file>

<file path=ppt/tags/tag83.xml><?xml version="1.0" encoding="utf-8"?>
<p:tagLst xmlns:p="http://schemas.openxmlformats.org/presentationml/2006/main">
  <p:tag name="AS_UNIQUEID" val="1793"/>
</p:tagLst>
</file>

<file path=ppt/tags/tag84.xml><?xml version="1.0" encoding="utf-8"?>
<p:tagLst xmlns:p="http://schemas.openxmlformats.org/presentationml/2006/main">
  <p:tag name="AS_UNIQUEID" val="1794"/>
</p:tagLst>
</file>

<file path=ppt/tags/tag85.xml><?xml version="1.0" encoding="utf-8"?>
<p:tagLst xmlns:p="http://schemas.openxmlformats.org/presentationml/2006/main">
  <p:tag name="AS_UNIQUEID" val="1795"/>
</p:tagLst>
</file>

<file path=ppt/tags/tag86.xml><?xml version="1.0" encoding="utf-8"?>
<p:tagLst xmlns:p="http://schemas.openxmlformats.org/presentationml/2006/main">
  <p:tag name="AS_UNIQUEID" val="1796"/>
</p:tagLst>
</file>

<file path=ppt/tags/tag87.xml><?xml version="1.0" encoding="utf-8"?>
<p:tagLst xmlns:p="http://schemas.openxmlformats.org/presentationml/2006/main">
  <p:tag name="AS_UNIQUEID" val="1797"/>
</p:tagLst>
</file>

<file path=ppt/tags/tag88.xml><?xml version="1.0" encoding="utf-8"?>
<p:tagLst xmlns:p="http://schemas.openxmlformats.org/presentationml/2006/main">
  <p:tag name="AS_UNIQUEID" val="1798"/>
</p:tagLst>
</file>

<file path=ppt/tags/tag89.xml><?xml version="1.0" encoding="utf-8"?>
<p:tagLst xmlns:p="http://schemas.openxmlformats.org/presentationml/2006/main">
  <p:tag name="AS_UNIQUEID" val="1799"/>
</p:tagLst>
</file>

<file path=ppt/tags/tag90.xml><?xml version="1.0" encoding="utf-8"?>
<p:tagLst xmlns:p="http://schemas.openxmlformats.org/presentationml/2006/main">
  <p:tag name="AS_UNIQUEID" val="1800"/>
</p:tagLst>
</file>

<file path=ppt/tags/tag91.xml><?xml version="1.0" encoding="utf-8"?>
<p:tagLst xmlns:p="http://schemas.openxmlformats.org/presentationml/2006/main">
  <p:tag name="AS_UNIQUEID" val="1801"/>
</p:tagLst>
</file>

<file path=ppt/tags/tag92.xml><?xml version="1.0" encoding="utf-8"?>
<p:tagLst xmlns:p="http://schemas.openxmlformats.org/presentationml/2006/main">
  <p:tag name="AS_UNIQUEID" val="1802"/>
</p:tagLst>
</file>

<file path=ppt/tags/tag93.xml><?xml version="1.0" encoding="utf-8"?>
<p:tagLst xmlns:p="http://schemas.openxmlformats.org/presentationml/2006/main">
  <p:tag name="AS_UNIQUEID" val="1803"/>
</p:tagLst>
</file>

<file path=ppt/tags/tag94.xml><?xml version="1.0" encoding="utf-8"?>
<p:tagLst xmlns:p="http://schemas.openxmlformats.org/presentationml/2006/main">
  <p:tag name="AS_UNIQUEID" val="1804"/>
</p:tagLst>
</file>

<file path=ppt/tags/tag95.xml><?xml version="1.0" encoding="utf-8"?>
<p:tagLst xmlns:p="http://schemas.openxmlformats.org/presentationml/2006/main">
  <p:tag name="AS_UNIQUEID" val="1805"/>
</p:tagLst>
</file>

<file path=ppt/tags/tag96.xml><?xml version="1.0" encoding="utf-8"?>
<p:tagLst xmlns:p="http://schemas.openxmlformats.org/presentationml/2006/main">
  <p:tag name="AS_UNIQUEID" val="1806"/>
</p:tagLst>
</file>

<file path=ppt/tags/tag97.xml><?xml version="1.0" encoding="utf-8"?>
<p:tagLst xmlns:p="http://schemas.openxmlformats.org/presentationml/2006/main">
  <p:tag name="AS_UNIQUEID" val="1807"/>
</p:tagLst>
</file>

<file path=ppt/tags/tag98.xml><?xml version="1.0" encoding="utf-8"?>
<p:tagLst xmlns:p="http://schemas.openxmlformats.org/presentationml/2006/main">
  <p:tag name="AS_UNIQUEID" val="1808"/>
</p:tagLst>
</file>

<file path=ppt/tags/tag99.xml><?xml version="1.0" encoding="utf-8"?>
<p:tagLst xmlns:p="http://schemas.openxmlformats.org/presentationml/2006/main">
  <p:tag name="AS_UNIQUEID" val="1809"/>
</p:tagLst>
</file>

<file path=ppt/tags/tag100.xml><?xml version="1.0" encoding="utf-8"?>
<p:tagLst xmlns:p="http://schemas.openxmlformats.org/presentationml/2006/main">
  <p:tag name="AS_UNIQUEID" val="1810"/>
</p:tagLst>
</file>

<file path=ppt/tags/tag101.xml><?xml version="1.0" encoding="utf-8"?>
<p:tagLst xmlns:p="http://schemas.openxmlformats.org/presentationml/2006/main">
  <p:tag name="AS_UNIQUEID" val="1811"/>
</p:tagLst>
</file>

<file path=ppt/tags/tag102.xml><?xml version="1.0" encoding="utf-8"?>
<p:tagLst xmlns:p="http://schemas.openxmlformats.org/presentationml/2006/main">
  <p:tag name="AS_UNIQUEID" val="1812"/>
</p:tagLst>
</file>

<file path=ppt/tags/tag103.xml><?xml version="1.0" encoding="utf-8"?>
<p:tagLst xmlns:p="http://schemas.openxmlformats.org/presentationml/2006/main">
  <p:tag name="AS_UNIQUEID" val="1813"/>
</p:tagLst>
</file>

<file path=ppt/tags/tag104.xml><?xml version="1.0" encoding="utf-8"?>
<p:tagLst xmlns:p="http://schemas.openxmlformats.org/presentationml/2006/main">
  <p:tag name="AS_UNIQUEID" val="1814"/>
</p:tagLst>
</file>

<file path=ppt/tags/tag105.xml><?xml version="1.0" encoding="utf-8"?>
<p:tagLst xmlns:p="http://schemas.openxmlformats.org/presentationml/2006/main">
  <p:tag name="AS_UNIQUEID" val="1815"/>
</p:tagLst>
</file>

<file path=ppt/tags/tag106.xml><?xml version="1.0" encoding="utf-8"?>
<p:tagLst xmlns:p="http://schemas.openxmlformats.org/presentationml/2006/main">
  <p:tag name="AS_UNIQUEID" val="1816"/>
</p:tagLst>
</file>

<file path=ppt/tags/tag107.xml><?xml version="1.0" encoding="utf-8"?>
<p:tagLst xmlns:p="http://schemas.openxmlformats.org/presentationml/2006/main">
  <p:tag name="AS_UNIQUEID" val="1817"/>
</p:tagLst>
</file>

<file path=ppt/tags/tag108.xml><?xml version="1.0" encoding="utf-8"?>
<p:tagLst xmlns:p="http://schemas.openxmlformats.org/presentationml/2006/main">
  <p:tag name="AS_UNIQUEID" val="1818"/>
</p:tagLst>
</file>

<file path=ppt/tags/tag109.xml><?xml version="1.0" encoding="utf-8"?>
<p:tagLst xmlns:p="http://schemas.openxmlformats.org/presentationml/2006/main">
  <p:tag name="AS_UNIQUEID" val="1819"/>
</p:tagLst>
</file>

<file path=ppt/tags/tag110.xml><?xml version="1.0" encoding="utf-8"?>
<p:tagLst xmlns:p="http://schemas.openxmlformats.org/presentationml/2006/main">
  <p:tag name="AS_UNIQUEID" val="1820"/>
</p:tagLst>
</file>

<file path=ppt/tags/tag111.xml><?xml version="1.0" encoding="utf-8"?>
<p:tagLst xmlns:p="http://schemas.openxmlformats.org/presentationml/2006/main">
  <p:tag name="AS_UNIQUEID" val="1821"/>
</p:tagLst>
</file>

<file path=ppt/tags/tag112.xml><?xml version="1.0" encoding="utf-8"?>
<p:tagLst xmlns:p="http://schemas.openxmlformats.org/presentationml/2006/main">
  <p:tag name="AS_UNIQUEID" val="1822"/>
</p:tagLst>
</file>

<file path=ppt/tags/tag113.xml><?xml version="1.0" encoding="utf-8"?>
<p:tagLst xmlns:p="http://schemas.openxmlformats.org/presentationml/2006/main">
  <p:tag name="AS_UNIQUEID" val="1823"/>
</p:tagLst>
</file>

<file path=ppt/tags/tag114.xml><?xml version="1.0" encoding="utf-8"?>
<p:tagLst xmlns:p="http://schemas.openxmlformats.org/presentationml/2006/main">
  <p:tag name="AS_UNIQUEID" val="1824"/>
</p:tagLst>
</file>

<file path=ppt/tags/tag115.xml><?xml version="1.0" encoding="utf-8"?>
<p:tagLst xmlns:p="http://schemas.openxmlformats.org/presentationml/2006/main">
  <p:tag name="AS_UNIQUEID" val="1825"/>
</p:tagLst>
</file>

<file path=ppt/tags/tag116.xml><?xml version="1.0" encoding="utf-8"?>
<p:tagLst xmlns:p="http://schemas.openxmlformats.org/presentationml/2006/main">
  <p:tag name="AS_UNIQUEID" val="1826"/>
</p:tagLst>
</file>

<file path=ppt/tags/tag117.xml><?xml version="1.0" encoding="utf-8"?>
<p:tagLst xmlns:p="http://schemas.openxmlformats.org/presentationml/2006/main">
  <p:tag name="AS_UNIQUEID" val="1827"/>
</p:tagLst>
</file>

<file path=ppt/tags/tag118.xml><?xml version="1.0" encoding="utf-8"?>
<p:tagLst xmlns:p="http://schemas.openxmlformats.org/presentationml/2006/main">
  <p:tag name="AS_UNIQUEID" val="1828"/>
</p:tagLst>
</file>

<file path=ppt/tags/tag119.xml><?xml version="1.0" encoding="utf-8"?>
<p:tagLst xmlns:p="http://schemas.openxmlformats.org/presentationml/2006/main">
  <p:tag name="AS_UNIQUEID" val="1829"/>
</p:tagLst>
</file>

<file path=ppt/tags/tag120.xml><?xml version="1.0" encoding="utf-8"?>
<p:tagLst xmlns:p="http://schemas.openxmlformats.org/presentationml/2006/main">
  <p:tag name="AS_UNIQUEID" val="1830"/>
</p:tagLst>
</file>

<file path=ppt/tags/tag121.xml><?xml version="1.0" encoding="utf-8"?>
<p:tagLst xmlns:p="http://schemas.openxmlformats.org/presentationml/2006/main">
  <p:tag name="AS_UNIQUEID" val="1831"/>
</p:tagLst>
</file>

<file path=ppt/tags/tag122.xml><?xml version="1.0" encoding="utf-8"?>
<p:tagLst xmlns:p="http://schemas.openxmlformats.org/presentationml/2006/main">
  <p:tag name="AS_UNIQUEID" val="1832"/>
</p:tagLst>
</file>

<file path=ppt/tags/tag123.xml><?xml version="1.0" encoding="utf-8"?>
<p:tagLst xmlns:p="http://schemas.openxmlformats.org/presentationml/2006/main">
  <p:tag name="AS_UNIQUEID" val="1833"/>
</p:tagLst>
</file>

<file path=ppt/tags/tag124.xml><?xml version="1.0" encoding="utf-8"?>
<p:tagLst xmlns:p="http://schemas.openxmlformats.org/presentationml/2006/main">
  <p:tag name="AS_UNIQUEID" val="1834"/>
</p:tagLst>
</file>

<file path=ppt/tags/tag125.xml><?xml version="1.0" encoding="utf-8"?>
<p:tagLst xmlns:p="http://schemas.openxmlformats.org/presentationml/2006/main">
  <p:tag name="AS_UNIQUEID" val="1835"/>
</p:tagLst>
</file>

<file path=ppt/tags/tag126.xml><?xml version="1.0" encoding="utf-8"?>
<p:tagLst xmlns:p="http://schemas.openxmlformats.org/presentationml/2006/main">
  <p:tag name="AS_UNIQUEID" val="498"/>
</p:tagLst>
</file>

<file path=ppt/tags/tag127.xml><?xml version="1.0" encoding="utf-8"?>
<p:tagLst xmlns:p="http://schemas.openxmlformats.org/presentationml/2006/main">
  <p:tag name="AS_UNIQUEID" val="1836"/>
</p:tagLst>
</file>

<file path=ppt/tags/tag128.xml><?xml version="1.0" encoding="utf-8"?>
<p:tagLst xmlns:p="http://schemas.openxmlformats.org/presentationml/2006/main">
  <p:tag name="AS_UNIQUEID" val="1837"/>
</p:tagLst>
</file>

<file path=ppt/tags/tag129.xml><?xml version="1.0" encoding="utf-8"?>
<p:tagLst xmlns:p="http://schemas.openxmlformats.org/presentationml/2006/main">
  <p:tag name="AS_UNIQUEID" val="1838"/>
</p:tagLst>
</file>

<file path=ppt/tags/tag130.xml><?xml version="1.0" encoding="utf-8"?>
<p:tagLst xmlns:p="http://schemas.openxmlformats.org/presentationml/2006/main">
  <p:tag name="AS_UNIQUEID" val="1839"/>
</p:tagLst>
</file>

<file path=ppt/tags/tag131.xml><?xml version="1.0" encoding="utf-8"?>
<p:tagLst xmlns:p="http://schemas.openxmlformats.org/presentationml/2006/main">
  <p:tag name="AS_UNIQUEID" val="1840"/>
</p:tagLst>
</file>

<file path=ppt/tags/tag132.xml><?xml version="1.0" encoding="utf-8"?>
<p:tagLst xmlns:p="http://schemas.openxmlformats.org/presentationml/2006/main">
  <p:tag name="AS_UNIQUEID" val="1841"/>
</p:tagLst>
</file>

<file path=ppt/tags/tag133.xml><?xml version="1.0" encoding="utf-8"?>
<p:tagLst xmlns:p="http://schemas.openxmlformats.org/presentationml/2006/main">
  <p:tag name="AS_UNIQUEID" val="1842"/>
</p:tagLst>
</file>

<file path=ppt/tags/tag134.xml><?xml version="1.0" encoding="utf-8"?>
<p:tagLst xmlns:p="http://schemas.openxmlformats.org/presentationml/2006/main">
  <p:tag name="AS_UNIQUEID" val="1843"/>
</p:tagLst>
</file>

<file path=ppt/tags/tag135.xml><?xml version="1.0" encoding="utf-8"?>
<p:tagLst xmlns:p="http://schemas.openxmlformats.org/presentationml/2006/main">
  <p:tag name="AS_UNIQUEID" val="1844"/>
</p:tagLst>
</file>

<file path=ppt/tags/tag136.xml><?xml version="1.0" encoding="utf-8"?>
<p:tagLst xmlns:p="http://schemas.openxmlformats.org/presentationml/2006/main">
  <p:tag name="AS_UNIQUEID" val="1845"/>
  <p:tag name="KSO_WM_BEAUTIFY_FLAG" val=""/>
</p:tagLst>
</file>

<file path=ppt/tags/tag137.xml><?xml version="1.0" encoding="utf-8"?>
<p:tagLst xmlns:p="http://schemas.openxmlformats.org/presentationml/2006/main">
  <p:tag name="AS_UNIQUEID" val="886"/>
</p:tagLst>
</file>

<file path=ppt/tags/tag138.xml><?xml version="1.0" encoding="utf-8"?>
<p:tagLst xmlns:p="http://schemas.openxmlformats.org/presentationml/2006/main">
  <p:tag name="AS_UNIQUEID" val="887"/>
</p:tagLst>
</file>

<file path=ppt/tags/tag139.xml><?xml version="1.0" encoding="utf-8"?>
<p:tagLst xmlns:p="http://schemas.openxmlformats.org/presentationml/2006/main">
  <p:tag name="AS_UNIQUEID" val="1846"/>
</p:tagLst>
</file>

<file path=ppt/tags/tag140.xml><?xml version="1.0" encoding="utf-8"?>
<p:tagLst xmlns:p="http://schemas.openxmlformats.org/presentationml/2006/main">
  <p:tag name="AS_UNIQUEID" val="1474"/>
</p:tagLst>
</file>

<file path=ppt/tags/tag141.xml><?xml version="1.0" encoding="utf-8"?>
<p:tagLst xmlns:p="http://schemas.openxmlformats.org/presentationml/2006/main">
  <p:tag name="AS_UNIQUEID" val="1475"/>
</p:tagLst>
</file>

<file path=ppt/tags/tag142.xml><?xml version="1.0" encoding="utf-8"?>
<p:tagLst xmlns:p="http://schemas.openxmlformats.org/presentationml/2006/main">
  <p:tag name="AS_UNIQUEID" val="1476"/>
</p:tagLst>
</file>

<file path=ppt/tags/tag143.xml><?xml version="1.0" encoding="utf-8"?>
<p:tagLst xmlns:p="http://schemas.openxmlformats.org/presentationml/2006/main">
  <p:tag name="AS_UNIQUEID" val="1477"/>
</p:tagLst>
</file>

<file path=ppt/tags/tag144.xml><?xml version="1.0" encoding="utf-8"?>
<p:tagLst xmlns:p="http://schemas.openxmlformats.org/presentationml/2006/main">
  <p:tag name="AS_UNIQUEID" val="1478"/>
</p:tagLst>
</file>

<file path=ppt/tags/tag145.xml><?xml version="1.0" encoding="utf-8"?>
<p:tagLst xmlns:p="http://schemas.openxmlformats.org/presentationml/2006/main">
  <p:tag name="AS_UNIQUEID" val="624"/>
</p:tagLst>
</file>

<file path=ppt/tags/tag146.xml><?xml version="1.0" encoding="utf-8"?>
<p:tagLst xmlns:p="http://schemas.openxmlformats.org/presentationml/2006/main">
  <p:tag name="AS_UNIQUEID" val="618"/>
</p:tagLst>
</file>

<file path=ppt/tags/tag147.xml><?xml version="1.0" encoding="utf-8"?>
<p:tagLst xmlns:p="http://schemas.openxmlformats.org/presentationml/2006/main">
  <p:tag name="AS_UNIQUEID" val="1847"/>
</p:tagLst>
</file>

<file path=ppt/tags/tag148.xml><?xml version="1.0" encoding="utf-8"?>
<p:tagLst xmlns:p="http://schemas.openxmlformats.org/presentationml/2006/main">
  <p:tag name="AS_UNIQUEID" val="1480"/>
</p:tagLst>
</file>

<file path=ppt/tags/tag149.xml><?xml version="1.0" encoding="utf-8"?>
<p:tagLst xmlns:p="http://schemas.openxmlformats.org/presentationml/2006/main">
  <p:tag name="AS_UNIQUEID" val="1481"/>
</p:tagLst>
</file>

<file path=ppt/tags/tag150.xml><?xml version="1.0" encoding="utf-8"?>
<p:tagLst xmlns:p="http://schemas.openxmlformats.org/presentationml/2006/main">
  <p:tag name="AS_UNIQUEID" val="1482"/>
</p:tagLst>
</file>

<file path=ppt/tags/tag151.xml><?xml version="1.0" encoding="utf-8"?>
<p:tagLst xmlns:p="http://schemas.openxmlformats.org/presentationml/2006/main">
  <p:tag name="AS_UNIQUEID" val="1483"/>
</p:tagLst>
</file>

<file path=ppt/tags/tag152.xml><?xml version="1.0" encoding="utf-8"?>
<p:tagLst xmlns:p="http://schemas.openxmlformats.org/presentationml/2006/main">
  <p:tag name="AS_UNIQUEID" val="1484"/>
</p:tagLst>
</file>

<file path=ppt/tags/tag153.xml><?xml version="1.0" encoding="utf-8"?>
<p:tagLst xmlns:p="http://schemas.openxmlformats.org/presentationml/2006/main">
  <p:tag name="AS_UNIQUEID" val="1485"/>
</p:tagLst>
</file>

<file path=ppt/tags/tag154.xml><?xml version="1.0" encoding="utf-8"?>
<p:tagLst xmlns:p="http://schemas.openxmlformats.org/presentationml/2006/main">
  <p:tag name="AS_UNIQUEID" val="1486"/>
</p:tagLst>
</file>

<file path=ppt/tags/tag155.xml><?xml version="1.0" encoding="utf-8"?>
<p:tagLst xmlns:p="http://schemas.openxmlformats.org/presentationml/2006/main">
  <p:tag name="AS_UNIQUEID" val="1487"/>
</p:tagLst>
</file>

<file path=ppt/tags/tag156.xml><?xml version="1.0" encoding="utf-8"?>
<p:tagLst xmlns:p="http://schemas.openxmlformats.org/presentationml/2006/main">
  <p:tag name="AS_UNIQUEID" val="1488"/>
</p:tagLst>
</file>

<file path=ppt/tags/tag157.xml><?xml version="1.0" encoding="utf-8"?>
<p:tagLst xmlns:p="http://schemas.openxmlformats.org/presentationml/2006/main">
  <p:tag name="AS_UNIQUEID" val="1489"/>
</p:tagLst>
</file>

<file path=ppt/tags/tag158.xml><?xml version="1.0" encoding="utf-8"?>
<p:tagLst xmlns:p="http://schemas.openxmlformats.org/presentationml/2006/main">
  <p:tag name="AS_UNIQUEID" val="1490"/>
</p:tagLst>
</file>

<file path=ppt/tags/tag159.xml><?xml version="1.0" encoding="utf-8"?>
<p:tagLst xmlns:p="http://schemas.openxmlformats.org/presentationml/2006/main">
  <p:tag name="AS_UNIQUEID" val="1491"/>
</p:tagLst>
</file>

<file path=ppt/tags/tag160.xml><?xml version="1.0" encoding="utf-8"?>
<p:tagLst xmlns:p="http://schemas.openxmlformats.org/presentationml/2006/main">
  <p:tag name="AS_UNIQUEID" val="1492"/>
</p:tagLst>
</file>

<file path=ppt/tags/tag161.xml><?xml version="1.0" encoding="utf-8"?>
<p:tagLst xmlns:p="http://schemas.openxmlformats.org/presentationml/2006/main">
  <p:tag name="AS_UNIQUEID" val="1493"/>
</p:tagLst>
</file>

<file path=ppt/tags/tag162.xml><?xml version="1.0" encoding="utf-8"?>
<p:tagLst xmlns:p="http://schemas.openxmlformats.org/presentationml/2006/main">
  <p:tag name="AS_UNIQUEID" val="1494"/>
</p:tagLst>
</file>

<file path=ppt/tags/tag163.xml><?xml version="1.0" encoding="utf-8"?>
<p:tagLst xmlns:p="http://schemas.openxmlformats.org/presentationml/2006/main">
  <p:tag name="AS_UNIQUEID" val="1495"/>
</p:tagLst>
</file>

<file path=ppt/tags/tag164.xml><?xml version="1.0" encoding="utf-8"?>
<p:tagLst xmlns:p="http://schemas.openxmlformats.org/presentationml/2006/main">
  <p:tag name="AS_UNIQUEID" val="1496"/>
</p:tagLst>
</file>

<file path=ppt/tags/tag165.xml><?xml version="1.0" encoding="utf-8"?>
<p:tagLst xmlns:p="http://schemas.openxmlformats.org/presentationml/2006/main">
  <p:tag name="AS_UNIQUEID" val="1497"/>
</p:tagLst>
</file>

<file path=ppt/tags/tag166.xml><?xml version="1.0" encoding="utf-8"?>
<p:tagLst xmlns:p="http://schemas.openxmlformats.org/presentationml/2006/main">
  <p:tag name="AS_UNIQUEID" val="1848"/>
</p:tagLst>
</file>

<file path=ppt/tags/tag167.xml><?xml version="1.0" encoding="utf-8"?>
<p:tagLst xmlns:p="http://schemas.openxmlformats.org/presentationml/2006/main">
  <p:tag name="AS_UNIQUEID" val="1499"/>
</p:tagLst>
</file>

<file path=ppt/tags/tag168.xml><?xml version="1.0" encoding="utf-8"?>
<p:tagLst xmlns:p="http://schemas.openxmlformats.org/presentationml/2006/main">
  <p:tag name="AS_UNIQUEID" val="1500"/>
</p:tagLst>
</file>

<file path=ppt/tags/tag169.xml><?xml version="1.0" encoding="utf-8"?>
<p:tagLst xmlns:p="http://schemas.openxmlformats.org/presentationml/2006/main">
  <p:tag name="AS_UNIQUEID" val="1849"/>
</p:tagLst>
</file>

<file path=ppt/tags/tag170.xml><?xml version="1.0" encoding="utf-8"?>
<p:tagLst xmlns:p="http://schemas.openxmlformats.org/presentationml/2006/main">
  <p:tag name="AS_UNIQUEID" val="1502"/>
</p:tagLst>
</file>

<file path=ppt/tags/tag171.xml><?xml version="1.0" encoding="utf-8"?>
<p:tagLst xmlns:p="http://schemas.openxmlformats.org/presentationml/2006/main">
  <p:tag name="AS_UNIQUEID" val="1503"/>
</p:tagLst>
</file>

<file path=ppt/tags/tag172.xml><?xml version="1.0" encoding="utf-8"?>
<p:tagLst xmlns:p="http://schemas.openxmlformats.org/presentationml/2006/main">
  <p:tag name="AS_UNIQUEID" val="1504"/>
</p:tagLst>
</file>

<file path=ppt/tags/tag173.xml><?xml version="1.0" encoding="utf-8"?>
<p:tagLst xmlns:p="http://schemas.openxmlformats.org/presentationml/2006/main">
  <p:tag name="AS_UNIQUEID" val="1505"/>
</p:tagLst>
</file>

<file path=ppt/tags/tag174.xml><?xml version="1.0" encoding="utf-8"?>
<p:tagLst xmlns:p="http://schemas.openxmlformats.org/presentationml/2006/main">
  <p:tag name="AS_UNIQUEID" val="1506"/>
</p:tagLst>
</file>

<file path=ppt/tags/tag175.xml><?xml version="1.0" encoding="utf-8"?>
<p:tagLst xmlns:p="http://schemas.openxmlformats.org/presentationml/2006/main">
  <p:tag name="AS_UNIQUEID" val="1507"/>
</p:tagLst>
</file>

<file path=ppt/tags/tag176.xml><?xml version="1.0" encoding="utf-8"?>
<p:tagLst xmlns:p="http://schemas.openxmlformats.org/presentationml/2006/main">
  <p:tag name="AS_UNIQUEID" val="1508"/>
</p:tagLst>
</file>

<file path=ppt/tags/tag177.xml><?xml version="1.0" encoding="utf-8"?>
<p:tagLst xmlns:p="http://schemas.openxmlformats.org/presentationml/2006/main">
  <p:tag name="AS_UNIQUEID" val="1509"/>
</p:tagLst>
</file>

<file path=ppt/tags/tag178.xml><?xml version="1.0" encoding="utf-8"?>
<p:tagLst xmlns:p="http://schemas.openxmlformats.org/presentationml/2006/main">
  <p:tag name="AS_UNIQUEID" val="1850"/>
</p:tagLst>
</file>

<file path=ppt/tags/tag179.xml><?xml version="1.0" encoding="utf-8"?>
<p:tagLst xmlns:p="http://schemas.openxmlformats.org/presentationml/2006/main">
  <p:tag name="AS_UNIQUEID" val="1511"/>
</p:tagLst>
</file>

<file path=ppt/tags/tag180.xml><?xml version="1.0" encoding="utf-8"?>
<p:tagLst xmlns:p="http://schemas.openxmlformats.org/presentationml/2006/main">
  <p:tag name="AS_UNIQUEID" val="1512"/>
</p:tagLst>
</file>

<file path=ppt/tags/tag181.xml><?xml version="1.0" encoding="utf-8"?>
<p:tagLst xmlns:p="http://schemas.openxmlformats.org/presentationml/2006/main">
  <p:tag name="AS_UNIQUEID" val="1513"/>
</p:tagLst>
</file>

<file path=ppt/tags/tag182.xml><?xml version="1.0" encoding="utf-8"?>
<p:tagLst xmlns:p="http://schemas.openxmlformats.org/presentationml/2006/main">
  <p:tag name="AS_UNIQUEID" val="1851"/>
</p:tagLst>
</file>

<file path=ppt/tags/tag183.xml><?xml version="1.0" encoding="utf-8"?>
<p:tagLst xmlns:p="http://schemas.openxmlformats.org/presentationml/2006/main">
  <p:tag name="AS_UNIQUEID" val="1515"/>
</p:tagLst>
</file>

<file path=ppt/tags/tag184.xml><?xml version="1.0" encoding="utf-8"?>
<p:tagLst xmlns:p="http://schemas.openxmlformats.org/presentationml/2006/main">
  <p:tag name="AS_UNIQUEID" val="1516"/>
</p:tagLst>
</file>

<file path=ppt/tags/tag185.xml><?xml version="1.0" encoding="utf-8"?>
<p:tagLst xmlns:p="http://schemas.openxmlformats.org/presentationml/2006/main">
  <p:tag name="AS_UNIQUEID" val="1517"/>
</p:tagLst>
</file>

<file path=ppt/tags/tag186.xml><?xml version="1.0" encoding="utf-8"?>
<p:tagLst xmlns:p="http://schemas.openxmlformats.org/presentationml/2006/main">
  <p:tag name="AS_UNIQUEID" val="1518"/>
</p:tagLst>
</file>

<file path=ppt/tags/tag187.xml><?xml version="1.0" encoding="utf-8"?>
<p:tagLst xmlns:p="http://schemas.openxmlformats.org/presentationml/2006/main">
  <p:tag name="AS_UNIQUEID" val="1519"/>
</p:tagLst>
</file>

<file path=ppt/tags/tag188.xml><?xml version="1.0" encoding="utf-8"?>
<p:tagLst xmlns:p="http://schemas.openxmlformats.org/presentationml/2006/main">
  <p:tag name="AS_UNIQUEID" val="1520"/>
</p:tagLst>
</file>

<file path=ppt/tags/tag189.xml><?xml version="1.0" encoding="utf-8"?>
<p:tagLst xmlns:p="http://schemas.openxmlformats.org/presentationml/2006/main">
  <p:tag name="AS_UNIQUEID" val="1521"/>
</p:tagLst>
</file>

<file path=ppt/tags/tag190.xml><?xml version="1.0" encoding="utf-8"?>
<p:tagLst xmlns:p="http://schemas.openxmlformats.org/presentationml/2006/main">
  <p:tag name="AS_UNIQUEID" val="1852"/>
</p:tagLst>
</file>

<file path=ppt/tags/tag191.xml><?xml version="1.0" encoding="utf-8"?>
<p:tagLst xmlns:p="http://schemas.openxmlformats.org/presentationml/2006/main">
  <p:tag name="AS_UNIQUEID" val="1523"/>
</p:tagLst>
</file>

<file path=ppt/tags/tag192.xml><?xml version="1.0" encoding="utf-8"?>
<p:tagLst xmlns:p="http://schemas.openxmlformats.org/presentationml/2006/main">
  <p:tag name="AS_UNIQUEID" val="1524"/>
</p:tagLst>
</file>

<file path=ppt/tags/tag193.xml><?xml version="1.0" encoding="utf-8"?>
<p:tagLst xmlns:p="http://schemas.openxmlformats.org/presentationml/2006/main">
  <p:tag name="AS_UNIQUEID" val="1525"/>
</p:tagLst>
</file>

<file path=ppt/tags/tag194.xml><?xml version="1.0" encoding="utf-8"?>
<p:tagLst xmlns:p="http://schemas.openxmlformats.org/presentationml/2006/main">
  <p:tag name="AS_UNIQUEID" val="1526"/>
</p:tagLst>
</file>

<file path=ppt/tags/tag195.xml><?xml version="1.0" encoding="utf-8"?>
<p:tagLst xmlns:p="http://schemas.openxmlformats.org/presentationml/2006/main">
  <p:tag name="AS_UNIQUEID" val="1853"/>
</p:tagLst>
</file>

<file path=ppt/tags/tag196.xml><?xml version="1.0" encoding="utf-8"?>
<p:tagLst xmlns:p="http://schemas.openxmlformats.org/presentationml/2006/main">
  <p:tag name="AS_UNIQUEID" val="1528"/>
</p:tagLst>
</file>

<file path=ppt/tags/tag197.xml><?xml version="1.0" encoding="utf-8"?>
<p:tagLst xmlns:p="http://schemas.openxmlformats.org/presentationml/2006/main">
  <p:tag name="AS_UNIQUEID" val="1529"/>
</p:tagLst>
</file>

<file path=ppt/tags/tag198.xml><?xml version="1.0" encoding="utf-8"?>
<p:tagLst xmlns:p="http://schemas.openxmlformats.org/presentationml/2006/main">
  <p:tag name="AS_UNIQUEID" val="1530"/>
</p:tagLst>
</file>

<file path=ppt/tags/tag199.xml><?xml version="1.0" encoding="utf-8"?>
<p:tagLst xmlns:p="http://schemas.openxmlformats.org/presentationml/2006/main">
  <p:tag name="AS_UNIQUEID" val="1854"/>
</p:tagLst>
</file>

<file path=ppt/tags/tag200.xml><?xml version="1.0" encoding="utf-8"?>
<p:tagLst xmlns:p="http://schemas.openxmlformats.org/presentationml/2006/main">
  <p:tag name="AS_UNIQUEID" val="1532"/>
</p:tagLst>
</file>

<file path=ppt/tags/tag201.xml><?xml version="1.0" encoding="utf-8"?>
<p:tagLst xmlns:p="http://schemas.openxmlformats.org/presentationml/2006/main">
  <p:tag name="AS_UNIQUEID" val="1533"/>
</p:tagLst>
</file>

<file path=ppt/tags/tag202.xml><?xml version="1.0" encoding="utf-8"?>
<p:tagLst xmlns:p="http://schemas.openxmlformats.org/presentationml/2006/main">
  <p:tag name="AS_UNIQUEID" val="1534"/>
</p:tagLst>
</file>

<file path=ppt/tags/tag203.xml><?xml version="1.0" encoding="utf-8"?>
<p:tagLst xmlns:p="http://schemas.openxmlformats.org/presentationml/2006/main">
  <p:tag name="AS_UNIQUEID" val="1535"/>
</p:tagLst>
</file>

<file path=ppt/tags/tag204.xml><?xml version="1.0" encoding="utf-8"?>
<p:tagLst xmlns:p="http://schemas.openxmlformats.org/presentationml/2006/main">
  <p:tag name="AS_UNIQUEID" val="1536"/>
</p:tagLst>
</file>

<file path=ppt/tags/tag205.xml><?xml version="1.0" encoding="utf-8"?>
<p:tagLst xmlns:p="http://schemas.openxmlformats.org/presentationml/2006/main">
  <p:tag name="AS_UNIQUEID" val="1537"/>
</p:tagLst>
</file>

<file path=ppt/tags/tag206.xml><?xml version="1.0" encoding="utf-8"?>
<p:tagLst xmlns:p="http://schemas.openxmlformats.org/presentationml/2006/main">
  <p:tag name="AS_UNIQUEID" val="1538"/>
</p:tagLst>
</file>

<file path=ppt/tags/tag207.xml><?xml version="1.0" encoding="utf-8"?>
<p:tagLst xmlns:p="http://schemas.openxmlformats.org/presentationml/2006/main">
  <p:tag name="AS_UNIQUEID" val="1539"/>
</p:tagLst>
</file>

<file path=ppt/tags/tag208.xml><?xml version="1.0" encoding="utf-8"?>
<p:tagLst xmlns:p="http://schemas.openxmlformats.org/presentationml/2006/main">
  <p:tag name="AS_UNIQUEID" val="1540"/>
</p:tagLst>
</file>

<file path=ppt/tags/tag209.xml><?xml version="1.0" encoding="utf-8"?>
<p:tagLst xmlns:p="http://schemas.openxmlformats.org/presentationml/2006/main">
  <p:tag name="AS_UNIQUEID" val="1541"/>
</p:tagLst>
</file>

<file path=ppt/tags/tag210.xml><?xml version="1.0" encoding="utf-8"?>
<p:tagLst xmlns:p="http://schemas.openxmlformats.org/presentationml/2006/main">
  <p:tag name="AS_UNIQUEID" val="1542"/>
</p:tagLst>
</file>

<file path=ppt/tags/tag211.xml><?xml version="1.0" encoding="utf-8"?>
<p:tagLst xmlns:p="http://schemas.openxmlformats.org/presentationml/2006/main">
  <p:tag name="AS_UNIQUEID" val="1855"/>
</p:tagLst>
</file>

<file path=ppt/tags/tag212.xml><?xml version="1.0" encoding="utf-8"?>
<p:tagLst xmlns:p="http://schemas.openxmlformats.org/presentationml/2006/main">
  <p:tag name="AS_UNIQUEID" val="1544"/>
</p:tagLst>
</file>

<file path=ppt/tags/tag213.xml><?xml version="1.0" encoding="utf-8"?>
<p:tagLst xmlns:p="http://schemas.openxmlformats.org/presentationml/2006/main">
  <p:tag name="AS_UNIQUEID" val="1545"/>
</p:tagLst>
</file>

<file path=ppt/tags/tag214.xml><?xml version="1.0" encoding="utf-8"?>
<p:tagLst xmlns:p="http://schemas.openxmlformats.org/presentationml/2006/main">
  <p:tag name="AS_UNIQUEID" val="1546"/>
</p:tagLst>
</file>

<file path=ppt/tags/tag215.xml><?xml version="1.0" encoding="utf-8"?>
<p:tagLst xmlns:p="http://schemas.openxmlformats.org/presentationml/2006/main">
  <p:tag name="AS_UNIQUEID" val="1856"/>
</p:tagLst>
</file>

<file path=ppt/tags/tag216.xml><?xml version="1.0" encoding="utf-8"?>
<p:tagLst xmlns:p="http://schemas.openxmlformats.org/presentationml/2006/main">
  <p:tag name="AS_UNIQUEID" val="1565"/>
</p:tagLst>
</file>

<file path=ppt/tags/tag217.xml><?xml version="1.0" encoding="utf-8"?>
<p:tagLst xmlns:p="http://schemas.openxmlformats.org/presentationml/2006/main">
  <p:tag name="AS_UNIQUEID" val="1566"/>
</p:tagLst>
</file>

<file path=ppt/tags/tag218.xml><?xml version="1.0" encoding="utf-8"?>
<p:tagLst xmlns:p="http://schemas.openxmlformats.org/presentationml/2006/main">
  <p:tag name="AS_UNIQUEID" val="1567"/>
</p:tagLst>
</file>

<file path=ppt/tags/tag219.xml><?xml version="1.0" encoding="utf-8"?>
<p:tagLst xmlns:p="http://schemas.openxmlformats.org/presentationml/2006/main">
  <p:tag name="AS_UNIQUEID" val="1568"/>
</p:tagLst>
</file>

<file path=ppt/tags/tag220.xml><?xml version="1.0" encoding="utf-8"?>
<p:tagLst xmlns:p="http://schemas.openxmlformats.org/presentationml/2006/main">
  <p:tag name="AS_UNIQUEID" val="1569"/>
</p:tagLst>
</file>

<file path=ppt/tags/tag221.xml><?xml version="1.0" encoding="utf-8"?>
<p:tagLst xmlns:p="http://schemas.openxmlformats.org/presentationml/2006/main">
  <p:tag name="AS_UNIQUEID" val="1570"/>
</p:tagLst>
</file>

<file path=ppt/tags/tag222.xml><?xml version="1.0" encoding="utf-8"?>
<p:tagLst xmlns:p="http://schemas.openxmlformats.org/presentationml/2006/main">
  <p:tag name="AS_UNIQUEID" val="1571"/>
</p:tagLst>
</file>

<file path=ppt/tags/tag223.xml><?xml version="1.0" encoding="utf-8"?>
<p:tagLst xmlns:p="http://schemas.openxmlformats.org/presentationml/2006/main">
  <p:tag name="AS_UNIQUEID" val="1572"/>
</p:tagLst>
</file>

<file path=ppt/tags/tag224.xml><?xml version="1.0" encoding="utf-8"?>
<p:tagLst xmlns:p="http://schemas.openxmlformats.org/presentationml/2006/main">
  <p:tag name="AS_UNIQUEID" val="1573"/>
</p:tagLst>
</file>

<file path=ppt/tags/tag225.xml><?xml version="1.0" encoding="utf-8"?>
<p:tagLst xmlns:p="http://schemas.openxmlformats.org/presentationml/2006/main">
  <p:tag name="AS_UNIQUEID" val="1574"/>
</p:tagLst>
</file>

<file path=ppt/tags/tag226.xml><?xml version="1.0" encoding="utf-8"?>
<p:tagLst xmlns:p="http://schemas.openxmlformats.org/presentationml/2006/main">
  <p:tag name="AS_UNIQUEID" val="1575"/>
</p:tagLst>
</file>

<file path=ppt/tags/tag227.xml><?xml version="1.0" encoding="utf-8"?>
<p:tagLst xmlns:p="http://schemas.openxmlformats.org/presentationml/2006/main">
  <p:tag name="AS_UNIQUEID" val="1576"/>
</p:tagLst>
</file>

<file path=ppt/tags/tag228.xml><?xml version="1.0" encoding="utf-8"?>
<p:tagLst xmlns:p="http://schemas.openxmlformats.org/presentationml/2006/main">
  <p:tag name="AS_UNIQUEID" val="1857"/>
</p:tagLst>
</file>

<file path=ppt/tags/tag229.xml><?xml version="1.0" encoding="utf-8"?>
<p:tagLst xmlns:p="http://schemas.openxmlformats.org/presentationml/2006/main">
  <p:tag name="AS_UNIQUEID" val="1578"/>
</p:tagLst>
</file>

<file path=ppt/tags/tag230.xml><?xml version="1.0" encoding="utf-8"?>
<p:tagLst xmlns:p="http://schemas.openxmlformats.org/presentationml/2006/main">
  <p:tag name="AS_UNIQUEID" val="1579"/>
</p:tagLst>
</file>

<file path=ppt/tags/tag231.xml><?xml version="1.0" encoding="utf-8"?>
<p:tagLst xmlns:p="http://schemas.openxmlformats.org/presentationml/2006/main">
  <p:tag name="AS_UNIQUEID" val="1858"/>
</p:tagLst>
</file>

<file path=ppt/tags/tag232.xml><?xml version="1.0" encoding="utf-8"?>
<p:tagLst xmlns:p="http://schemas.openxmlformats.org/presentationml/2006/main">
  <p:tag name="AS_UNIQUEID" val="1581"/>
</p:tagLst>
</file>

<file path=ppt/tags/tag233.xml><?xml version="1.0" encoding="utf-8"?>
<p:tagLst xmlns:p="http://schemas.openxmlformats.org/presentationml/2006/main">
  <p:tag name="AS_UNIQUEID" val="1582"/>
</p:tagLst>
</file>

<file path=ppt/tags/tag234.xml><?xml version="1.0" encoding="utf-8"?>
<p:tagLst xmlns:p="http://schemas.openxmlformats.org/presentationml/2006/main">
  <p:tag name="AS_UNIQUEID" val="1583"/>
</p:tagLst>
</file>

<file path=ppt/tags/tag235.xml><?xml version="1.0" encoding="utf-8"?>
<p:tagLst xmlns:p="http://schemas.openxmlformats.org/presentationml/2006/main">
  <p:tag name="AS_UNIQUEID" val="1584"/>
</p:tagLst>
</file>

<file path=ppt/tags/tag236.xml><?xml version="1.0" encoding="utf-8"?>
<p:tagLst xmlns:p="http://schemas.openxmlformats.org/presentationml/2006/main">
  <p:tag name="AS_UNIQUEID" val="1859"/>
</p:tagLst>
</file>

<file path=ppt/tags/tag237.xml><?xml version="1.0" encoding="utf-8"?>
<p:tagLst xmlns:p="http://schemas.openxmlformats.org/presentationml/2006/main">
  <p:tag name="AS_UNIQUEID" val="1586"/>
</p:tagLst>
</file>

<file path=ppt/tags/tag238.xml><?xml version="1.0" encoding="utf-8"?>
<p:tagLst xmlns:p="http://schemas.openxmlformats.org/presentationml/2006/main">
  <p:tag name="AS_UNIQUEID" val="1587"/>
</p:tagLst>
</file>

<file path=ppt/tags/tag239.xml><?xml version="1.0" encoding="utf-8"?>
<p:tagLst xmlns:p="http://schemas.openxmlformats.org/presentationml/2006/main">
  <p:tag name="AS_UNIQUEID" val="1588"/>
</p:tagLst>
</file>

<file path=ppt/tags/tag240.xml><?xml version="1.0" encoding="utf-8"?>
<p:tagLst xmlns:p="http://schemas.openxmlformats.org/presentationml/2006/main">
  <p:tag name="AS_UNIQUEID" val="1589"/>
</p:tagLst>
</file>

<file path=ppt/tags/tag241.xml><?xml version="1.0" encoding="utf-8"?>
<p:tagLst xmlns:p="http://schemas.openxmlformats.org/presentationml/2006/main">
  <p:tag name="AS_UNIQUEID" val="1590"/>
</p:tagLst>
</file>

<file path=ppt/tags/tag242.xml><?xml version="1.0" encoding="utf-8"?>
<p:tagLst xmlns:p="http://schemas.openxmlformats.org/presentationml/2006/main">
  <p:tag name="AS_UNIQUEID" val="1591"/>
</p:tagLst>
</file>

<file path=ppt/tags/tag243.xml><?xml version="1.0" encoding="utf-8"?>
<p:tagLst xmlns:p="http://schemas.openxmlformats.org/presentationml/2006/main">
  <p:tag name="AS_UNIQUEID" val="1592"/>
</p:tagLst>
</file>

<file path=ppt/tags/tag244.xml><?xml version="1.0" encoding="utf-8"?>
<p:tagLst xmlns:p="http://schemas.openxmlformats.org/presentationml/2006/main">
  <p:tag name="AS_UNIQUEID" val="1593"/>
</p:tagLst>
</file>

<file path=ppt/tags/tag245.xml><?xml version="1.0" encoding="utf-8"?>
<p:tagLst xmlns:p="http://schemas.openxmlformats.org/presentationml/2006/main">
  <p:tag name="AS_UNIQUEID" val="1860"/>
</p:tagLst>
</file>

<file path=ppt/tags/tag246.xml><?xml version="1.0" encoding="utf-8"?>
<p:tagLst xmlns:p="http://schemas.openxmlformats.org/presentationml/2006/main">
  <p:tag name="AS_UNIQUEID" val="1595"/>
</p:tagLst>
</file>

<file path=ppt/tags/tag247.xml><?xml version="1.0" encoding="utf-8"?>
<p:tagLst xmlns:p="http://schemas.openxmlformats.org/presentationml/2006/main">
  <p:tag name="AS_UNIQUEID" val="1596"/>
</p:tagLst>
</file>

<file path=ppt/tags/tag248.xml><?xml version="1.0" encoding="utf-8"?>
<p:tagLst xmlns:p="http://schemas.openxmlformats.org/presentationml/2006/main">
  <p:tag name="AS_UNIQUEID" val="1597"/>
</p:tagLst>
</file>

<file path=ppt/tags/tag249.xml><?xml version="1.0" encoding="utf-8"?>
<p:tagLst xmlns:p="http://schemas.openxmlformats.org/presentationml/2006/main">
  <p:tag name="AS_UNIQUEID" val="1598"/>
</p:tagLst>
</file>

<file path=ppt/tags/tag250.xml><?xml version="1.0" encoding="utf-8"?>
<p:tagLst xmlns:p="http://schemas.openxmlformats.org/presentationml/2006/main">
  <p:tag name="AS_UNIQUEID" val="1599"/>
</p:tagLst>
</file>

<file path=ppt/tags/tag251.xml><?xml version="1.0" encoding="utf-8"?>
<p:tagLst xmlns:p="http://schemas.openxmlformats.org/presentationml/2006/main">
  <p:tag name="AS_UNIQUEID" val="1861"/>
</p:tagLst>
</file>

<file path=ppt/tags/tag252.xml><?xml version="1.0" encoding="utf-8"?>
<p:tagLst xmlns:p="http://schemas.openxmlformats.org/presentationml/2006/main">
  <p:tag name="AS_UNIQUEID" val="1601"/>
</p:tagLst>
</file>

<file path=ppt/tags/tag253.xml><?xml version="1.0" encoding="utf-8"?>
<p:tagLst xmlns:p="http://schemas.openxmlformats.org/presentationml/2006/main">
  <p:tag name="AS_UNIQUEID" val="1602"/>
</p:tagLst>
</file>

<file path=ppt/tags/tag254.xml><?xml version="1.0" encoding="utf-8"?>
<p:tagLst xmlns:p="http://schemas.openxmlformats.org/presentationml/2006/main">
  <p:tag name="AS_UNIQUEID" val="1603"/>
</p:tagLst>
</file>

<file path=ppt/tags/tag255.xml><?xml version="1.0" encoding="utf-8"?>
<p:tagLst xmlns:p="http://schemas.openxmlformats.org/presentationml/2006/main">
  <p:tag name="AS_UNIQUEID" val="1604"/>
</p:tagLst>
</file>

<file path=ppt/tags/tag256.xml><?xml version="1.0" encoding="utf-8"?>
<p:tagLst xmlns:p="http://schemas.openxmlformats.org/presentationml/2006/main">
  <p:tag name="AS_UNIQUEID" val="1605"/>
</p:tagLst>
</file>

<file path=ppt/tags/tag257.xml><?xml version="1.0" encoding="utf-8"?>
<p:tagLst xmlns:p="http://schemas.openxmlformats.org/presentationml/2006/main">
  <p:tag name="AS_UNIQUEID" val="1606"/>
</p:tagLst>
</file>

<file path=ppt/tags/tag258.xml><?xml version="1.0" encoding="utf-8"?>
<p:tagLst xmlns:p="http://schemas.openxmlformats.org/presentationml/2006/main">
  <p:tag name="AS_UNIQUEID" val="1607"/>
</p:tagLst>
</file>

<file path=ppt/tags/tag259.xml><?xml version="1.0" encoding="utf-8"?>
<p:tagLst xmlns:p="http://schemas.openxmlformats.org/presentationml/2006/main">
  <p:tag name="AS_UNIQUEID" val="1608"/>
</p:tagLst>
</file>

<file path=ppt/tags/tag260.xml><?xml version="1.0" encoding="utf-8"?>
<p:tagLst xmlns:p="http://schemas.openxmlformats.org/presentationml/2006/main">
  <p:tag name="AS_UNIQUEID" val="1609"/>
</p:tagLst>
</file>

<file path=ppt/tags/tag261.xml><?xml version="1.0" encoding="utf-8"?>
<p:tagLst xmlns:p="http://schemas.openxmlformats.org/presentationml/2006/main">
  <p:tag name="AS_UNIQUEID" val="1610"/>
</p:tagLst>
</file>

<file path=ppt/tags/tag262.xml><?xml version="1.0" encoding="utf-8"?>
<p:tagLst xmlns:p="http://schemas.openxmlformats.org/presentationml/2006/main">
  <p:tag name="AS_UNIQUEID" val="1611"/>
</p:tagLst>
</file>

<file path=ppt/tags/tag263.xml><?xml version="1.0" encoding="utf-8"?>
<p:tagLst xmlns:p="http://schemas.openxmlformats.org/presentationml/2006/main">
  <p:tag name="AS_UNIQUEID" val="1612"/>
</p:tagLst>
</file>

<file path=ppt/tags/tag264.xml><?xml version="1.0" encoding="utf-8"?>
<p:tagLst xmlns:p="http://schemas.openxmlformats.org/presentationml/2006/main">
  <p:tag name="AS_UNIQUEID" val="1613"/>
</p:tagLst>
</file>

<file path=ppt/tags/tag265.xml><?xml version="1.0" encoding="utf-8"?>
<p:tagLst xmlns:p="http://schemas.openxmlformats.org/presentationml/2006/main">
  <p:tag name="AS_UNIQUEID" val="1614"/>
</p:tagLst>
</file>

<file path=ppt/tags/tag266.xml><?xml version="1.0" encoding="utf-8"?>
<p:tagLst xmlns:p="http://schemas.openxmlformats.org/presentationml/2006/main">
  <p:tag name="AS_UNIQUEID" val="1615"/>
</p:tagLst>
</file>

<file path=ppt/tags/tag267.xml><?xml version="1.0" encoding="utf-8"?>
<p:tagLst xmlns:p="http://schemas.openxmlformats.org/presentationml/2006/main">
  <p:tag name="AS_UNIQUEID" val="1616"/>
</p:tagLst>
</file>

<file path=ppt/tags/tag268.xml><?xml version="1.0" encoding="utf-8"?>
<p:tagLst xmlns:p="http://schemas.openxmlformats.org/presentationml/2006/main">
  <p:tag name="AS_UNIQUEID" val="1617"/>
</p:tagLst>
</file>

<file path=ppt/tags/tag269.xml><?xml version="1.0" encoding="utf-8"?>
<p:tagLst xmlns:p="http://schemas.openxmlformats.org/presentationml/2006/main">
  <p:tag name="AS_UNIQUEID" val="1618"/>
</p:tagLst>
</file>

<file path=ppt/tags/tag270.xml><?xml version="1.0" encoding="utf-8"?>
<p:tagLst xmlns:p="http://schemas.openxmlformats.org/presentationml/2006/main">
  <p:tag name="AS_UNIQUEID" val="1862"/>
</p:tagLst>
</file>

<file path=ppt/tags/tag271.xml><?xml version="1.0" encoding="utf-8"?>
<p:tagLst xmlns:p="http://schemas.openxmlformats.org/presentationml/2006/main">
  <p:tag name="AS_UNIQUEID" val="1620"/>
</p:tagLst>
</file>

<file path=ppt/tags/tag272.xml><?xml version="1.0" encoding="utf-8"?>
<p:tagLst xmlns:p="http://schemas.openxmlformats.org/presentationml/2006/main">
  <p:tag name="AS_UNIQUEID" val="1621"/>
</p:tagLst>
</file>

<file path=ppt/tags/tag273.xml><?xml version="1.0" encoding="utf-8"?>
<p:tagLst xmlns:p="http://schemas.openxmlformats.org/presentationml/2006/main">
  <p:tag name="AS_UNIQUEID" val="1622"/>
</p:tagLst>
</file>

<file path=ppt/tags/tag274.xml><?xml version="1.0" encoding="utf-8"?>
<p:tagLst xmlns:p="http://schemas.openxmlformats.org/presentationml/2006/main">
  <p:tag name="AS_UNIQUEID" val="1623"/>
</p:tagLst>
</file>

<file path=ppt/tags/tag275.xml><?xml version="1.0" encoding="utf-8"?>
<p:tagLst xmlns:p="http://schemas.openxmlformats.org/presentationml/2006/main">
  <p:tag name="AS_UNIQUEID" val="1624"/>
</p:tagLst>
</file>

<file path=ppt/tags/tag276.xml><?xml version="1.0" encoding="utf-8"?>
<p:tagLst xmlns:p="http://schemas.openxmlformats.org/presentationml/2006/main">
  <p:tag name="AS_UNIQUEID" val="1625"/>
</p:tagLst>
</file>

<file path=ppt/tags/tag277.xml><?xml version="1.0" encoding="utf-8"?>
<p:tagLst xmlns:p="http://schemas.openxmlformats.org/presentationml/2006/main">
  <p:tag name="AS_UNIQUEID" val="1626"/>
</p:tagLst>
</file>

<file path=ppt/tags/tag278.xml><?xml version="1.0" encoding="utf-8"?>
<p:tagLst xmlns:p="http://schemas.openxmlformats.org/presentationml/2006/main">
  <p:tag name="AS_UNIQUEID" val="1627"/>
</p:tagLst>
</file>

<file path=ppt/tags/tag279.xml><?xml version="1.0" encoding="utf-8"?>
<p:tagLst xmlns:p="http://schemas.openxmlformats.org/presentationml/2006/main">
  <p:tag name="AS_UNIQUEID" val="1628"/>
</p:tagLst>
</file>

<file path=ppt/tags/tag280.xml><?xml version="1.0" encoding="utf-8"?>
<p:tagLst xmlns:p="http://schemas.openxmlformats.org/presentationml/2006/main">
  <p:tag name="AS_UNIQUEID" val="1629"/>
</p:tagLst>
</file>

<file path=ppt/tags/tag281.xml><?xml version="1.0" encoding="utf-8"?>
<p:tagLst xmlns:p="http://schemas.openxmlformats.org/presentationml/2006/main">
  <p:tag name="AS_UNIQUEID" val="1630"/>
</p:tagLst>
</file>

<file path=ppt/tags/tag282.xml><?xml version="1.0" encoding="utf-8"?>
<p:tagLst xmlns:p="http://schemas.openxmlformats.org/presentationml/2006/main">
  <p:tag name="AS_UNIQUEID" val="1631"/>
</p:tagLst>
</file>

<file path=ppt/tags/tag283.xml><?xml version="1.0" encoding="utf-8"?>
<p:tagLst xmlns:p="http://schemas.openxmlformats.org/presentationml/2006/main">
  <p:tag name="AS_UNIQUEID" val="1632"/>
</p:tagLst>
</file>

<file path=ppt/tags/tag284.xml><?xml version="1.0" encoding="utf-8"?>
<p:tagLst xmlns:p="http://schemas.openxmlformats.org/presentationml/2006/main">
  <p:tag name="AS_UNIQUEID" val="1633"/>
</p:tagLst>
</file>

<file path=ppt/tags/tag285.xml><?xml version="1.0" encoding="utf-8"?>
<p:tagLst xmlns:p="http://schemas.openxmlformats.org/presentationml/2006/main">
  <p:tag name="AS_UNIQUEID" val="1634"/>
</p:tagLst>
</file>

<file path=ppt/tags/tag286.xml><?xml version="1.0" encoding="utf-8"?>
<p:tagLst xmlns:p="http://schemas.openxmlformats.org/presentationml/2006/main">
  <p:tag name="AS_UNIQUEID" val="1863"/>
</p:tagLst>
</file>

<file path=ppt/tags/tag287.xml><?xml version="1.0" encoding="utf-8"?>
<p:tagLst xmlns:p="http://schemas.openxmlformats.org/presentationml/2006/main">
  <p:tag name="AS_UNIQUEID" val="1636"/>
</p:tagLst>
</file>

<file path=ppt/tags/tag288.xml><?xml version="1.0" encoding="utf-8"?>
<p:tagLst xmlns:p="http://schemas.openxmlformats.org/presentationml/2006/main">
  <p:tag name="AS_UNIQUEID" val="1637"/>
</p:tagLst>
</file>

<file path=ppt/tags/tag289.xml><?xml version="1.0" encoding="utf-8"?>
<p:tagLst xmlns:p="http://schemas.openxmlformats.org/presentationml/2006/main">
  <p:tag name="AS_UNIQUEID" val="1638"/>
</p:tagLst>
</file>

<file path=ppt/tags/tag290.xml><?xml version="1.0" encoding="utf-8"?>
<p:tagLst xmlns:p="http://schemas.openxmlformats.org/presentationml/2006/main">
  <p:tag name="AS_UNIQUEID" val="1864"/>
</p:tagLst>
</file>

<file path=ppt/tags/tag291.xml><?xml version="1.0" encoding="utf-8"?>
<p:tagLst xmlns:p="http://schemas.openxmlformats.org/presentationml/2006/main">
  <p:tag name="AS_UNIQUEID" val="1640"/>
</p:tagLst>
</file>

<file path=ppt/tags/tag292.xml><?xml version="1.0" encoding="utf-8"?>
<p:tagLst xmlns:p="http://schemas.openxmlformats.org/presentationml/2006/main">
  <p:tag name="AS_UNIQUEID" val="1641"/>
</p:tagLst>
</file>

<file path=ppt/tags/tag293.xml><?xml version="1.0" encoding="utf-8"?>
<p:tagLst xmlns:p="http://schemas.openxmlformats.org/presentationml/2006/main">
  <p:tag name="AS_UNIQUEID" val="1642"/>
</p:tagLst>
</file>

<file path=ppt/tags/tag294.xml><?xml version="1.0" encoding="utf-8"?>
<p:tagLst xmlns:p="http://schemas.openxmlformats.org/presentationml/2006/main">
  <p:tag name="AS_UNIQUEID" val="1643"/>
</p:tagLst>
</file>

<file path=ppt/tags/tag295.xml><?xml version="1.0" encoding="utf-8"?>
<p:tagLst xmlns:p="http://schemas.openxmlformats.org/presentationml/2006/main">
  <p:tag name="AS_UNIQUEID" val="1644"/>
</p:tagLst>
</file>

<file path=ppt/tags/tag296.xml><?xml version="1.0" encoding="utf-8"?>
<p:tagLst xmlns:p="http://schemas.openxmlformats.org/presentationml/2006/main">
  <p:tag name="AS_UNIQUEID" val="1645"/>
</p:tagLst>
</file>

<file path=ppt/tags/tag297.xml><?xml version="1.0" encoding="utf-8"?>
<p:tagLst xmlns:p="http://schemas.openxmlformats.org/presentationml/2006/main">
  <p:tag name="AS_UNIQUEID" val="1646"/>
</p:tagLst>
</file>

<file path=ppt/tags/tag298.xml><?xml version="1.0" encoding="utf-8"?>
<p:tagLst xmlns:p="http://schemas.openxmlformats.org/presentationml/2006/main">
  <p:tag name="AS_UNIQUEID" val="1647"/>
</p:tagLst>
</file>

<file path=ppt/tags/tag299.xml><?xml version="1.0" encoding="utf-8"?>
<p:tagLst xmlns:p="http://schemas.openxmlformats.org/presentationml/2006/main">
  <p:tag name="AS_UNIQUEID" val="1648"/>
</p:tagLst>
</file>

<file path=ppt/tags/tag300.xml><?xml version="1.0" encoding="utf-8"?>
<p:tagLst xmlns:p="http://schemas.openxmlformats.org/presentationml/2006/main">
  <p:tag name="AS_UNIQUEID" val="1649"/>
</p:tagLst>
</file>

<file path=ppt/tags/tag301.xml><?xml version="1.0" encoding="utf-8"?>
<p:tagLst xmlns:p="http://schemas.openxmlformats.org/presentationml/2006/main">
  <p:tag name="AS_UNIQUEID" val="1650"/>
</p:tagLst>
</file>

<file path=ppt/tags/tag302.xml><?xml version="1.0" encoding="utf-8"?>
<p:tagLst xmlns:p="http://schemas.openxmlformats.org/presentationml/2006/main">
  <p:tag name="AS_UNIQUEID" val="1651"/>
</p:tagLst>
</file>

<file path=ppt/tags/tag303.xml><?xml version="1.0" encoding="utf-8"?>
<p:tagLst xmlns:p="http://schemas.openxmlformats.org/presentationml/2006/main">
  <p:tag name="AS_UNIQUEID" val="1652"/>
</p:tagLst>
</file>

<file path=ppt/tags/tag304.xml><?xml version="1.0" encoding="utf-8"?>
<p:tagLst xmlns:p="http://schemas.openxmlformats.org/presentationml/2006/main">
  <p:tag name="AS_UNIQUEID" val="1653"/>
</p:tagLst>
</file>

<file path=ppt/tags/tag305.xml><?xml version="1.0" encoding="utf-8"?>
<p:tagLst xmlns:p="http://schemas.openxmlformats.org/presentationml/2006/main">
  <p:tag name="AS_UNIQUEID" val="1654"/>
</p:tagLst>
</file>

<file path=ppt/tags/tag306.xml><?xml version="1.0" encoding="utf-8"?>
<p:tagLst xmlns:p="http://schemas.openxmlformats.org/presentationml/2006/main">
  <p:tag name="AS_UNIQUEID" val="1655"/>
</p:tagLst>
</file>

<file path=ppt/tags/tag307.xml><?xml version="1.0" encoding="utf-8"?>
<p:tagLst xmlns:p="http://schemas.openxmlformats.org/presentationml/2006/main">
  <p:tag name="AS_UNIQUEID" val="1865"/>
</p:tagLst>
</file>

<file path=ppt/tags/tag308.xml><?xml version="1.0" encoding="utf-8"?>
<p:tagLst xmlns:p="http://schemas.openxmlformats.org/presentationml/2006/main">
  <p:tag name="AS_UNIQUEID" val="1657"/>
</p:tagLst>
</file>

<file path=ppt/tags/tag309.xml><?xml version="1.0" encoding="utf-8"?>
<p:tagLst xmlns:p="http://schemas.openxmlformats.org/presentationml/2006/main">
  <p:tag name="AS_UNIQUEID" val="1658"/>
</p:tagLst>
</file>

<file path=ppt/tags/tag310.xml><?xml version="1.0" encoding="utf-8"?>
<p:tagLst xmlns:p="http://schemas.openxmlformats.org/presentationml/2006/main">
  <p:tag name="AS_UNIQUEID" val="1659"/>
</p:tagLst>
</file>

<file path=ppt/tags/tag311.xml><?xml version="1.0" encoding="utf-8"?>
<p:tagLst xmlns:p="http://schemas.openxmlformats.org/presentationml/2006/main">
  <p:tag name="AS_UNIQUEID" val="1661"/>
</p:tagLst>
</file>

<file path=ppt/tags/tag312.xml><?xml version="1.0" encoding="utf-8"?>
<p:tagLst xmlns:p="http://schemas.openxmlformats.org/presentationml/2006/main">
  <p:tag name="AS_UNIQUEID" val="1866"/>
</p:tagLst>
</file>

<file path=ppt/tags/tag313.xml><?xml version="1.0" encoding="utf-8"?>
<p:tagLst xmlns:p="http://schemas.openxmlformats.org/presentationml/2006/main">
  <p:tag name="AS_UNIQUEID" val="431"/>
</p:tagLst>
</file>

<file path=ppt/tags/tag314.xml><?xml version="1.0" encoding="utf-8"?>
<p:tagLst xmlns:p="http://schemas.openxmlformats.org/presentationml/2006/main">
  <p:tag name="AS_UNIQUEID" val="1690"/>
</p:tagLst>
</file>

<file path=ppt/tags/tag315.xml><?xml version="1.0" encoding="utf-8"?>
<p:tagLst xmlns:p="http://schemas.openxmlformats.org/presentationml/2006/main">
  <p:tag name="AS_UNIQUEID" val="1867"/>
</p:tagLst>
</file>

<file path=ppt/tags/tag316.xml><?xml version="1.0" encoding="utf-8"?>
<p:tagLst xmlns:p="http://schemas.openxmlformats.org/presentationml/2006/main">
  <p:tag name="AS_UNIQUEID" val="431"/>
</p:tagLst>
</file>

<file path=ppt/tags/tag317.xml><?xml version="1.0" encoding="utf-8"?>
<p:tagLst xmlns:p="http://schemas.openxmlformats.org/presentationml/2006/main">
  <p:tag name="AS_UNIQUEID" val="1692"/>
</p:tagLst>
</file>

<file path=ppt/tags/tag318.xml><?xml version="1.0" encoding="utf-8"?>
<p:tagLst xmlns:p="http://schemas.openxmlformats.org/presentationml/2006/main">
  <p:tag name="AS_UNIQUEID" val="1693"/>
</p:tagLst>
</file>

<file path=ppt/tags/tag319.xml><?xml version="1.0" encoding="utf-8"?>
<p:tagLst xmlns:p="http://schemas.openxmlformats.org/presentationml/2006/main">
  <p:tag name="AS_UNIQUEID" val="1868"/>
</p:tagLst>
</file>

<file path=ppt/tags/tag320.xml><?xml version="1.0" encoding="utf-8"?>
<p:tagLst xmlns:p="http://schemas.openxmlformats.org/presentationml/2006/main">
  <p:tag name="AS_UNIQUEID" val="431"/>
</p:tagLst>
</file>

<file path=ppt/tags/tag321.xml><?xml version="1.0" encoding="utf-8"?>
<p:tagLst xmlns:p="http://schemas.openxmlformats.org/presentationml/2006/main">
  <p:tag name="AS_UNIQUEID" val="1695"/>
</p:tagLst>
</file>

<file path=ppt/tags/tag322.xml><?xml version="1.0" encoding="utf-8"?>
<p:tagLst xmlns:p="http://schemas.openxmlformats.org/presentationml/2006/main">
  <p:tag name="AS_UNIQUEID" val="1869"/>
</p:tagLst>
</file>

<file path=ppt/tags/tag323.xml><?xml version="1.0" encoding="utf-8"?>
<p:tagLst xmlns:p="http://schemas.openxmlformats.org/presentationml/2006/main">
  <p:tag name="AS_UNIQUEID" val="431"/>
</p:tagLst>
</file>

<file path=ppt/tags/tag324.xml><?xml version="1.0" encoding="utf-8"?>
<p:tagLst xmlns:p="http://schemas.openxmlformats.org/presentationml/2006/main">
  <p:tag name="AS_UNIQUEID" val="1697"/>
</p:tagLst>
</file>

<file path=ppt/tags/tag325.xml><?xml version="1.0" encoding="utf-8"?>
<p:tagLst xmlns:p="http://schemas.openxmlformats.org/presentationml/2006/main">
  <p:tag name="AS_UNIQUEID" val="1698"/>
</p:tagLst>
</file>

<file path=ppt/tags/tag326.xml><?xml version="1.0" encoding="utf-8"?>
<p:tagLst xmlns:p="http://schemas.openxmlformats.org/presentationml/2006/main">
  <p:tag name="AS_UNIQUEID" val="431"/>
</p:tagLst>
</file>

<file path=ppt/tags/tag327.xml><?xml version="1.0" encoding="utf-8"?>
<p:tagLst xmlns:p="http://schemas.openxmlformats.org/presentationml/2006/main">
  <p:tag name="AS_UNIQUEID" val="1870"/>
</p:tagLst>
</file>

<file path=ppt/tags/tag328.xml><?xml version="1.0" encoding="utf-8"?>
<p:tagLst xmlns:p="http://schemas.openxmlformats.org/presentationml/2006/main">
  <p:tag name="AS_UNIQUEID" val="431"/>
</p:tagLst>
</file>

<file path=ppt/tags/tag329.xml><?xml version="1.0" encoding="utf-8"?>
<p:tagLst xmlns:p="http://schemas.openxmlformats.org/presentationml/2006/main">
  <p:tag name="AS_UNIQUEID" val="1700"/>
</p:tagLst>
</file>

<file path=ppt/tags/tag330.xml><?xml version="1.0" encoding="utf-8"?>
<p:tagLst xmlns:p="http://schemas.openxmlformats.org/presentationml/2006/main">
  <p:tag name="AS_UNIQUEID" val="1701"/>
</p:tagLst>
</file>

<file path=ppt/tags/tag331.xml><?xml version="1.0" encoding="utf-8"?>
<p:tagLst xmlns:p="http://schemas.openxmlformats.org/presentationml/2006/main">
  <p:tag name="AS_UNIQUEID" val="1702"/>
</p:tagLst>
</file>

<file path=ppt/tags/tag332.xml><?xml version="1.0" encoding="utf-8"?>
<p:tagLst xmlns:p="http://schemas.openxmlformats.org/presentationml/2006/main">
  <p:tag name="AS_UNIQUEID" val="1703"/>
</p:tagLst>
</file>

<file path=ppt/tags/tag333.xml><?xml version="1.0" encoding="utf-8"?>
<p:tagLst xmlns:p="http://schemas.openxmlformats.org/presentationml/2006/main">
  <p:tag name="AS_UNIQUEID" val="1704"/>
</p:tagLst>
</file>

<file path=ppt/tags/tag334.xml><?xml version="1.0" encoding="utf-8"?>
<p:tagLst xmlns:p="http://schemas.openxmlformats.org/presentationml/2006/main">
  <p:tag name="AS_UNIQUEID" val="1705"/>
</p:tagLst>
</file>

<file path=ppt/tags/tag335.xml><?xml version="1.0" encoding="utf-8"?>
<p:tagLst xmlns:p="http://schemas.openxmlformats.org/presentationml/2006/main">
  <p:tag name="AS_UNIQUEID" val="1706"/>
</p:tagLst>
</file>

<file path=ppt/tags/tag336.xml><?xml version="1.0" encoding="utf-8"?>
<p:tagLst xmlns:p="http://schemas.openxmlformats.org/presentationml/2006/main">
  <p:tag name="AS_UNIQUEID" val="1871"/>
</p:tagLst>
</file>

<file path=ppt/tags/tag337.xml><?xml version="1.0" encoding="utf-8"?>
<p:tagLst xmlns:p="http://schemas.openxmlformats.org/presentationml/2006/main">
  <p:tag name="AS_UNIQUEID" val="1708"/>
</p:tagLst>
</file>

<file path=ppt/tags/tag338.xml><?xml version="1.0" encoding="utf-8"?>
<p:tagLst xmlns:p="http://schemas.openxmlformats.org/presentationml/2006/main">
  <p:tag name="AS_UNIQUEID" val="1709"/>
</p:tagLst>
</file>

<file path=ppt/tags/tag339.xml><?xml version="1.0" encoding="utf-8"?>
<p:tagLst xmlns:p="http://schemas.openxmlformats.org/presentationml/2006/main">
  <p:tag name="AS_UNIQUEID" val="1710"/>
</p:tagLst>
</file>

<file path=ppt/tags/tag340.xml><?xml version="1.0" encoding="utf-8"?>
<p:tagLst xmlns:p="http://schemas.openxmlformats.org/presentationml/2006/main">
  <p:tag name="AS_UNIQUEID" val="1872"/>
</p:tagLst>
</file>

<file path=ppt/tags/tag341.xml><?xml version="1.0" encoding="utf-8"?>
<p:tagLst xmlns:p="http://schemas.openxmlformats.org/presentationml/2006/main">
  <p:tag name="AS_UNIQUEID" val="1873"/>
</p:tagLst>
</file>

<file path=ppt/tags/tag342.xml><?xml version="1.0" encoding="utf-8"?>
<p:tagLst xmlns:p="http://schemas.openxmlformats.org/presentationml/2006/main">
  <p:tag name="AS_UNIQUEID" val="1874"/>
</p:tagLst>
</file>

<file path=ppt/tags/tag343.xml><?xml version="1.0" encoding="utf-8"?>
<p:tagLst xmlns:p="http://schemas.openxmlformats.org/presentationml/2006/main">
  <p:tag name="AS_UNIQUEID" val="1875"/>
</p:tagLst>
</file>

<file path=ppt/tags/tag344.xml><?xml version="1.0" encoding="utf-8"?>
<p:tagLst xmlns:p="http://schemas.openxmlformats.org/presentationml/2006/main">
  <p:tag name="AS_UNIQUEID" val="1876"/>
</p:tagLst>
</file>

<file path=ppt/tags/tag345.xml><?xml version="1.0" encoding="utf-8"?>
<p:tagLst xmlns:p="http://schemas.openxmlformats.org/presentationml/2006/main">
  <p:tag name="AS_UNIQUEID" val="1877"/>
</p:tagLst>
</file>

<file path=ppt/tags/tag346.xml><?xml version="1.0" encoding="utf-8"?>
<p:tagLst xmlns:p="http://schemas.openxmlformats.org/presentationml/2006/main">
  <p:tag name="AS_UNIQUEID" val="1878"/>
</p:tagLst>
</file>

<file path=ppt/tags/tag347.xml><?xml version="1.0" encoding="utf-8"?>
<p:tagLst xmlns:p="http://schemas.openxmlformats.org/presentationml/2006/main">
  <p:tag name="AS_UNIQUEID" val="1879"/>
</p:tagLst>
</file>

<file path=ppt/tags/tag348.xml><?xml version="1.0" encoding="utf-8"?>
<p:tagLst xmlns:p="http://schemas.openxmlformats.org/presentationml/2006/main">
  <p:tag name="AS_UNIQUEID" val="1880"/>
</p:tagLst>
</file>

<file path=ppt/tags/tag349.xml><?xml version="1.0" encoding="utf-8"?>
<p:tagLst xmlns:p="http://schemas.openxmlformats.org/presentationml/2006/main">
  <p:tag name="AS_UNIQUEID" val="1881"/>
</p:tagLst>
</file>

<file path=ppt/tags/tag350.xml><?xml version="1.0" encoding="utf-8"?>
<p:tagLst xmlns:p="http://schemas.openxmlformats.org/presentationml/2006/main">
  <p:tag name="AS_UNIQUEID" val="1882"/>
</p:tagLst>
</file>

<file path=ppt/tags/tag351.xml><?xml version="1.0" encoding="utf-8"?>
<p:tagLst xmlns:p="http://schemas.openxmlformats.org/presentationml/2006/main">
  <p:tag name="AS_UNIQUEID" val="1883"/>
</p:tagLst>
</file>

<file path=ppt/tags/tag352.xml><?xml version="1.0" encoding="utf-8"?>
<p:tagLst xmlns:p="http://schemas.openxmlformats.org/presentationml/2006/main">
  <p:tag name="AS_UNIQUEID" val="1884"/>
</p:tagLst>
</file>

<file path=ppt/tags/tag353.xml><?xml version="1.0" encoding="utf-8"?>
<p:tagLst xmlns:p="http://schemas.openxmlformats.org/presentationml/2006/main">
  <p:tag name="AS_UNIQUEID" val="1885"/>
</p:tagLst>
</file>

<file path=ppt/tags/tag354.xml><?xml version="1.0" encoding="utf-8"?>
<p:tagLst xmlns:p="http://schemas.openxmlformats.org/presentationml/2006/main">
  <p:tag name="AS_UNIQUEID" val="1886"/>
</p:tagLst>
</file>

<file path=ppt/tags/tag355.xml><?xml version="1.0" encoding="utf-8"?>
<p:tagLst xmlns:p="http://schemas.openxmlformats.org/presentationml/2006/main">
  <p:tag name="AS_UNIQUEID" val="1887"/>
</p:tagLst>
</file>

<file path=ppt/tags/tag356.xml><?xml version="1.0" encoding="utf-8"?>
<p:tagLst xmlns:p="http://schemas.openxmlformats.org/presentationml/2006/main">
  <p:tag name="AS_UNIQUEID" val="1888"/>
</p:tagLst>
</file>

<file path=ppt/tags/tag357.xml><?xml version="1.0" encoding="utf-8"?>
<p:tagLst xmlns:p="http://schemas.openxmlformats.org/presentationml/2006/main">
  <p:tag name="AS_UNIQUEID" val="1889"/>
</p:tagLst>
</file>

<file path=ppt/tags/tag358.xml><?xml version="1.0" encoding="utf-8"?>
<p:tagLst xmlns:p="http://schemas.openxmlformats.org/presentationml/2006/main">
  <p:tag name="AS_UNIQUEID" val="1890"/>
</p:tagLst>
</file>

<file path=ppt/tags/tag359.xml><?xml version="1.0" encoding="utf-8"?>
<p:tagLst xmlns:p="http://schemas.openxmlformats.org/presentationml/2006/main">
  <p:tag name="AS_UNIQUEID" val="1891"/>
</p:tagLst>
</file>

<file path=ppt/tags/tag360.xml><?xml version="1.0" encoding="utf-8"?>
<p:tagLst xmlns:p="http://schemas.openxmlformats.org/presentationml/2006/main">
  <p:tag name="AS_UNIQUEID" val="1892"/>
</p:tagLst>
</file>

<file path=ppt/tags/tag361.xml><?xml version="1.0" encoding="utf-8"?>
<p:tagLst xmlns:p="http://schemas.openxmlformats.org/presentationml/2006/main">
  <p:tag name="AS_UNIQUEID" val="1893"/>
</p:tagLst>
</file>

<file path=ppt/tags/tag362.xml><?xml version="1.0" encoding="utf-8"?>
<p:tagLst xmlns:p="http://schemas.openxmlformats.org/presentationml/2006/main">
  <p:tag name="AS_UNIQUEID" val="1894"/>
</p:tagLst>
</file>

<file path=ppt/tags/tag363.xml><?xml version="1.0" encoding="utf-8"?>
<p:tagLst xmlns:p="http://schemas.openxmlformats.org/presentationml/2006/main">
  <p:tag name="AS_UNIQUEID" val="1895"/>
</p:tagLst>
</file>

<file path=ppt/tags/tag364.xml><?xml version="1.0" encoding="utf-8"?>
<p:tagLst xmlns:p="http://schemas.openxmlformats.org/presentationml/2006/main">
  <p:tag name="AS_UNIQUEID" val="1896"/>
</p:tagLst>
</file>

<file path=ppt/tags/tag365.xml><?xml version="1.0" encoding="utf-8"?>
<p:tagLst xmlns:p="http://schemas.openxmlformats.org/presentationml/2006/main">
  <p:tag name="AS_UNIQUEID" val="1897"/>
</p:tagLst>
</file>

<file path=ppt/tags/tag366.xml><?xml version="1.0" encoding="utf-8"?>
<p:tagLst xmlns:p="http://schemas.openxmlformats.org/presentationml/2006/main">
  <p:tag name="AS_UNIQUEID" val="1898"/>
</p:tagLst>
</file>

<file path=ppt/tags/tag367.xml><?xml version="1.0" encoding="utf-8"?>
<p:tagLst xmlns:p="http://schemas.openxmlformats.org/presentationml/2006/main">
  <p:tag name="AS_UNIQUEID" val="1899"/>
</p:tagLst>
</file>

<file path=ppt/tags/tag368.xml><?xml version="1.0" encoding="utf-8"?>
<p:tagLst xmlns:p="http://schemas.openxmlformats.org/presentationml/2006/main">
  <p:tag name="AS_UNIQUEID" val="1900"/>
</p:tagLst>
</file>

<file path=ppt/tags/tag369.xml><?xml version="1.0" encoding="utf-8"?>
<p:tagLst xmlns:p="http://schemas.openxmlformats.org/presentationml/2006/main">
  <p:tag name="AS_UNIQUEID" val="1901"/>
</p:tagLst>
</file>

<file path=ppt/tags/tag370.xml><?xml version="1.0" encoding="utf-8"?>
<p:tagLst xmlns:p="http://schemas.openxmlformats.org/presentationml/2006/main">
  <p:tag name="AS_UNIQUEID" val="1902"/>
</p:tagLst>
</file>

<file path=ppt/tags/tag371.xml><?xml version="1.0" encoding="utf-8"?>
<p:tagLst xmlns:p="http://schemas.openxmlformats.org/presentationml/2006/main">
  <p:tag name="AS_UNIQUEID" val="1903"/>
</p:tagLst>
</file>

<file path=ppt/tags/tag372.xml><?xml version="1.0" encoding="utf-8"?>
<p:tagLst xmlns:p="http://schemas.openxmlformats.org/presentationml/2006/main">
  <p:tag name="AS_UNIQUEID" val="1904"/>
</p:tagLst>
</file>

<file path=ppt/tags/tag373.xml><?xml version="1.0" encoding="utf-8"?>
<p:tagLst xmlns:p="http://schemas.openxmlformats.org/presentationml/2006/main">
  <p:tag name="AS_UNIQUEID" val="1905"/>
</p:tagLst>
</file>

<file path=ppt/tags/tag374.xml><?xml version="1.0" encoding="utf-8"?>
<p:tagLst xmlns:p="http://schemas.openxmlformats.org/presentationml/2006/main">
  <p:tag name="AS_UNIQUEID" val="1906"/>
</p:tagLst>
</file>

<file path=ppt/tags/tag375.xml><?xml version="1.0" encoding="utf-8"?>
<p:tagLst xmlns:p="http://schemas.openxmlformats.org/presentationml/2006/main">
  <p:tag name="AS_UNIQUEID" val="1907"/>
</p:tagLst>
</file>

<file path=ppt/tags/tag376.xml><?xml version="1.0" encoding="utf-8"?>
<p:tagLst xmlns:p="http://schemas.openxmlformats.org/presentationml/2006/main">
  <p:tag name="AS_UNIQUEID" val="1908"/>
</p:tagLst>
</file>

<file path=ppt/tags/tag377.xml><?xml version="1.0" encoding="utf-8"?>
<p:tagLst xmlns:p="http://schemas.openxmlformats.org/presentationml/2006/main">
  <p:tag name="AS_UNIQUEID" val="1909"/>
</p:tagLst>
</file>

<file path=ppt/tags/tag378.xml><?xml version="1.0" encoding="utf-8"?>
<p:tagLst xmlns:p="http://schemas.openxmlformats.org/presentationml/2006/main">
  <p:tag name="AS_UNIQUEID" val="1910"/>
</p:tagLst>
</file>

<file path=ppt/tags/tag379.xml><?xml version="1.0" encoding="utf-8"?>
<p:tagLst xmlns:p="http://schemas.openxmlformats.org/presentationml/2006/main">
  <p:tag name="AS_UNIQUEID" val="1911"/>
</p:tagLst>
</file>

<file path=ppt/tags/tag380.xml><?xml version="1.0" encoding="utf-8"?>
<p:tagLst xmlns:p="http://schemas.openxmlformats.org/presentationml/2006/main">
  <p:tag name="AS_UNIQUEID" val="1912"/>
</p:tagLst>
</file>

<file path=ppt/tags/tag381.xml><?xml version="1.0" encoding="utf-8"?>
<p:tagLst xmlns:p="http://schemas.openxmlformats.org/presentationml/2006/main">
  <p:tag name="AS_UNIQUEID" val="1913"/>
</p:tagLst>
</file>

<file path=ppt/tags/tag382.xml><?xml version="1.0" encoding="utf-8"?>
<p:tagLst xmlns:p="http://schemas.openxmlformats.org/presentationml/2006/main">
  <p:tag name="AS_UNIQUEID" val="1914"/>
</p:tagLst>
</file>

<file path=ppt/tags/tag383.xml><?xml version="1.0" encoding="utf-8"?>
<p:tagLst xmlns:p="http://schemas.openxmlformats.org/presentationml/2006/main">
  <p:tag name="AS_UNIQUEID" val="1915"/>
</p:tagLst>
</file>

<file path=ppt/tags/tag384.xml><?xml version="1.0" encoding="utf-8"?>
<p:tagLst xmlns:p="http://schemas.openxmlformats.org/presentationml/2006/main">
  <p:tag name="AS_UNIQUEID" val="1916"/>
</p:tagLst>
</file>

<file path=ppt/tags/tag385.xml><?xml version="1.0" encoding="utf-8"?>
<p:tagLst xmlns:p="http://schemas.openxmlformats.org/presentationml/2006/main">
  <p:tag name="AS_UNIQUEID" val="1917"/>
</p:tagLst>
</file>

<file path=ppt/tags/tag386.xml><?xml version="1.0" encoding="utf-8"?>
<p:tagLst xmlns:p="http://schemas.openxmlformats.org/presentationml/2006/main">
  <p:tag name="AS_UNIQUEID" val="1918"/>
</p:tagLst>
</file>

<file path=ppt/tags/tag387.xml><?xml version="1.0" encoding="utf-8"?>
<p:tagLst xmlns:p="http://schemas.openxmlformats.org/presentationml/2006/main">
  <p:tag name="AS_UNIQUEID" val="1919"/>
</p:tagLst>
</file>

<file path=ppt/tags/tag388.xml><?xml version="1.0" encoding="utf-8"?>
<p:tagLst xmlns:p="http://schemas.openxmlformats.org/presentationml/2006/main">
  <p:tag name="AS_UNIQUEID" val="1920"/>
</p:tagLst>
</file>

<file path=ppt/tags/tag389.xml><?xml version="1.0" encoding="utf-8"?>
<p:tagLst xmlns:p="http://schemas.openxmlformats.org/presentationml/2006/main">
  <p:tag name="AS_UNIQUEID" val="1921"/>
</p:tagLst>
</file>

<file path=ppt/tags/tag390.xml><?xml version="1.0" encoding="utf-8"?>
<p:tagLst xmlns:p="http://schemas.openxmlformats.org/presentationml/2006/main">
  <p:tag name="AS_UNIQUEID" val="2023"/>
</p:tagLst>
</file>

<file path=ppt/tags/tag391.xml><?xml version="1.0" encoding="utf-8"?>
<p:tagLst xmlns:p="http://schemas.openxmlformats.org/presentationml/2006/main">
  <p:tag name="AS_UNIQUEID" val="1922"/>
</p:tagLst>
</file>

<file path=ppt/tags/tag392.xml><?xml version="1.0" encoding="utf-8"?>
<p:tagLst xmlns:p="http://schemas.openxmlformats.org/presentationml/2006/main">
  <p:tag name="AS_UNIQUEID" val="1923"/>
</p:tagLst>
</file>

<file path=ppt/tags/tag393.xml><?xml version="1.0" encoding="utf-8"?>
<p:tagLst xmlns:p="http://schemas.openxmlformats.org/presentationml/2006/main">
  <p:tag name="AS_UNIQUEID" val="1924"/>
</p:tagLst>
</file>

<file path=ppt/tags/tag394.xml><?xml version="1.0" encoding="utf-8"?>
<p:tagLst xmlns:p="http://schemas.openxmlformats.org/presentationml/2006/main">
  <p:tag name="AS_UNIQUEID" val="1925"/>
</p:tagLst>
</file>

<file path=ppt/tags/tag395.xml><?xml version="1.0" encoding="utf-8"?>
<p:tagLst xmlns:p="http://schemas.openxmlformats.org/presentationml/2006/main">
  <p:tag name="AS_UNIQUEID" val="1926"/>
</p:tagLst>
</file>

<file path=ppt/tags/tag396.xml><?xml version="1.0" encoding="utf-8"?>
<p:tagLst xmlns:p="http://schemas.openxmlformats.org/presentationml/2006/main">
  <p:tag name="AS_UNIQUEID" val="1927"/>
</p:tagLst>
</file>

<file path=ppt/tags/tag397.xml><?xml version="1.0" encoding="utf-8"?>
<p:tagLst xmlns:p="http://schemas.openxmlformats.org/presentationml/2006/main">
  <p:tag name="AS_UNIQUEID" val="1928"/>
</p:tagLst>
</file>

<file path=ppt/tags/tag398.xml><?xml version="1.0" encoding="utf-8"?>
<p:tagLst xmlns:p="http://schemas.openxmlformats.org/presentationml/2006/main">
  <p:tag name="AS_UNIQUEID" val="1929"/>
</p:tagLst>
</file>

<file path=ppt/tags/tag399.xml><?xml version="1.0" encoding="utf-8"?>
<p:tagLst xmlns:p="http://schemas.openxmlformats.org/presentationml/2006/main">
  <p:tag name="AS_UNIQUEID" val="1930"/>
</p:tagLst>
</file>

<file path=ppt/tags/tag400.xml><?xml version="1.0" encoding="utf-8"?>
<p:tagLst xmlns:p="http://schemas.openxmlformats.org/presentationml/2006/main">
  <p:tag name="AS_UNIQUEID" val="1931"/>
</p:tagLst>
</file>

<file path=ppt/tags/tag401.xml><?xml version="1.0" encoding="utf-8"?>
<p:tagLst xmlns:p="http://schemas.openxmlformats.org/presentationml/2006/main">
  <p:tag name="AS_UNIQUEID" val="1932"/>
</p:tagLst>
</file>

<file path=ppt/tags/tag402.xml><?xml version="1.0" encoding="utf-8"?>
<p:tagLst xmlns:p="http://schemas.openxmlformats.org/presentationml/2006/main">
  <p:tag name="AS_UNIQUEID" val="1933"/>
</p:tagLst>
</file>

<file path=ppt/tags/tag403.xml><?xml version="1.0" encoding="utf-8"?>
<p:tagLst xmlns:p="http://schemas.openxmlformats.org/presentationml/2006/main">
  <p:tag name="AS_UNIQUEID" val="1934"/>
</p:tagLst>
</file>

<file path=ppt/tags/tag404.xml><?xml version="1.0" encoding="utf-8"?>
<p:tagLst xmlns:p="http://schemas.openxmlformats.org/presentationml/2006/main">
  <p:tag name="AS_UNIQUEID" val="1935"/>
</p:tagLst>
</file>

<file path=ppt/tags/tag405.xml><?xml version="1.0" encoding="utf-8"?>
<p:tagLst xmlns:p="http://schemas.openxmlformats.org/presentationml/2006/main">
  <p:tag name="AS_UNIQUEID" val="1936"/>
</p:tagLst>
</file>

<file path=ppt/tags/tag406.xml><?xml version="1.0" encoding="utf-8"?>
<p:tagLst xmlns:p="http://schemas.openxmlformats.org/presentationml/2006/main">
  <p:tag name="AS_UNIQUEID" val="1937"/>
</p:tagLst>
</file>

<file path=ppt/tags/tag407.xml><?xml version="1.0" encoding="utf-8"?>
<p:tagLst xmlns:p="http://schemas.openxmlformats.org/presentationml/2006/main">
  <p:tag name="AS_UNIQUEID" val="1938"/>
</p:tagLst>
</file>

<file path=ppt/tags/tag408.xml><?xml version="1.0" encoding="utf-8"?>
<p:tagLst xmlns:p="http://schemas.openxmlformats.org/presentationml/2006/main">
  <p:tag name="AS_UNIQUEID" val="1939"/>
</p:tagLst>
</file>

<file path=ppt/tags/tag409.xml><?xml version="1.0" encoding="utf-8"?>
<p:tagLst xmlns:p="http://schemas.openxmlformats.org/presentationml/2006/main">
  <p:tag name="AS_UNIQUEID" val="1940"/>
</p:tagLst>
</file>

<file path=ppt/tags/tag410.xml><?xml version="1.0" encoding="utf-8"?>
<p:tagLst xmlns:p="http://schemas.openxmlformats.org/presentationml/2006/main">
  <p:tag name="AS_UNIQUEID" val="1941"/>
</p:tagLst>
</file>

<file path=ppt/tags/tag411.xml><?xml version="1.0" encoding="utf-8"?>
<p:tagLst xmlns:p="http://schemas.openxmlformats.org/presentationml/2006/main">
  <p:tag name="AS_UNIQUEID" val="1942"/>
</p:tagLst>
</file>

<file path=ppt/tags/tag412.xml><?xml version="1.0" encoding="utf-8"?>
<p:tagLst xmlns:p="http://schemas.openxmlformats.org/presentationml/2006/main">
  <p:tag name="AS_UNIQUEID" val="1943"/>
</p:tagLst>
</file>

<file path=ppt/tags/tag413.xml><?xml version="1.0" encoding="utf-8"?>
<p:tagLst xmlns:p="http://schemas.openxmlformats.org/presentationml/2006/main">
  <p:tag name="AS_UNIQUEID" val="1944"/>
</p:tagLst>
</file>

<file path=ppt/tags/tag414.xml><?xml version="1.0" encoding="utf-8"?>
<p:tagLst xmlns:p="http://schemas.openxmlformats.org/presentationml/2006/main">
  <p:tag name="AS_UNIQUEID" val="1945"/>
</p:tagLst>
</file>

<file path=ppt/tags/tag415.xml><?xml version="1.0" encoding="utf-8"?>
<p:tagLst xmlns:p="http://schemas.openxmlformats.org/presentationml/2006/main">
  <p:tag name="AS_UNIQUEID" val="1946"/>
</p:tagLst>
</file>

<file path=ppt/tags/tag416.xml><?xml version="1.0" encoding="utf-8"?>
<p:tagLst xmlns:p="http://schemas.openxmlformats.org/presentationml/2006/main">
  <p:tag name="AS_UNIQUEID" val="1947"/>
</p:tagLst>
</file>

<file path=ppt/tags/tag417.xml><?xml version="1.0" encoding="utf-8"?>
<p:tagLst xmlns:p="http://schemas.openxmlformats.org/presentationml/2006/main">
  <p:tag name="AS_UNIQUEID" val="1948"/>
</p:tagLst>
</file>

<file path=ppt/tags/tag418.xml><?xml version="1.0" encoding="utf-8"?>
<p:tagLst xmlns:p="http://schemas.openxmlformats.org/presentationml/2006/main">
  <p:tag name="AS_UNIQUEID" val="1949"/>
</p:tagLst>
</file>

<file path=ppt/tags/tag419.xml><?xml version="1.0" encoding="utf-8"?>
<p:tagLst xmlns:p="http://schemas.openxmlformats.org/presentationml/2006/main">
  <p:tag name="AS_UNIQUEID" val="1950"/>
</p:tagLst>
</file>

<file path=ppt/tags/tag420.xml><?xml version="1.0" encoding="utf-8"?>
<p:tagLst xmlns:p="http://schemas.openxmlformats.org/presentationml/2006/main">
  <p:tag name="AS_UNIQUEID" val="1951"/>
</p:tagLst>
</file>

<file path=ppt/tags/tag421.xml><?xml version="1.0" encoding="utf-8"?>
<p:tagLst xmlns:p="http://schemas.openxmlformats.org/presentationml/2006/main">
  <p:tag name="AS_UNIQUEID" val="1952"/>
</p:tagLst>
</file>

<file path=ppt/tags/tag422.xml><?xml version="1.0" encoding="utf-8"?>
<p:tagLst xmlns:p="http://schemas.openxmlformats.org/presentationml/2006/main">
  <p:tag name="AS_UNIQUEID" val="1953"/>
</p:tagLst>
</file>

<file path=ppt/tags/tag423.xml><?xml version="1.0" encoding="utf-8"?>
<p:tagLst xmlns:p="http://schemas.openxmlformats.org/presentationml/2006/main">
  <p:tag name="AS_UNIQUEID" val="1954"/>
</p:tagLst>
</file>

<file path=ppt/tags/tag424.xml><?xml version="1.0" encoding="utf-8"?>
<p:tagLst xmlns:p="http://schemas.openxmlformats.org/presentationml/2006/main">
  <p:tag name="AS_UNIQUEID" val="1955"/>
</p:tagLst>
</file>

<file path=ppt/tags/tag425.xml><?xml version="1.0" encoding="utf-8"?>
<p:tagLst xmlns:p="http://schemas.openxmlformats.org/presentationml/2006/main">
  <p:tag name="AS_UNIQUEID" val="1956"/>
</p:tagLst>
</file>

<file path=ppt/tags/tag426.xml><?xml version="1.0" encoding="utf-8"?>
<p:tagLst xmlns:p="http://schemas.openxmlformats.org/presentationml/2006/main">
  <p:tag name="AS_UNIQUEID" val="1957"/>
</p:tagLst>
</file>

<file path=ppt/tags/tag427.xml><?xml version="1.0" encoding="utf-8"?>
<p:tagLst xmlns:p="http://schemas.openxmlformats.org/presentationml/2006/main">
  <p:tag name="AS_UNIQUEID" val="1958"/>
</p:tagLst>
</file>

<file path=ppt/tags/tag428.xml><?xml version="1.0" encoding="utf-8"?>
<p:tagLst xmlns:p="http://schemas.openxmlformats.org/presentationml/2006/main">
  <p:tag name="AS_UNIQUEID" val="1959"/>
</p:tagLst>
</file>

<file path=ppt/tags/tag429.xml><?xml version="1.0" encoding="utf-8"?>
<p:tagLst xmlns:p="http://schemas.openxmlformats.org/presentationml/2006/main">
  <p:tag name="AS_UNIQUEID" val="1960"/>
</p:tagLst>
</file>

<file path=ppt/tags/tag430.xml><?xml version="1.0" encoding="utf-8"?>
<p:tagLst xmlns:p="http://schemas.openxmlformats.org/presentationml/2006/main">
  <p:tag name="AS_UNIQUEID" val="1961"/>
</p:tagLst>
</file>

<file path=ppt/tags/tag431.xml><?xml version="1.0" encoding="utf-8"?>
<p:tagLst xmlns:p="http://schemas.openxmlformats.org/presentationml/2006/main">
  <p:tag name="AS_UNIQUEID" val="1962"/>
</p:tagLst>
</file>

<file path=ppt/tags/tag432.xml><?xml version="1.0" encoding="utf-8"?>
<p:tagLst xmlns:p="http://schemas.openxmlformats.org/presentationml/2006/main">
  <p:tag name="AS_UNIQUEID" val="1963"/>
</p:tagLst>
</file>

<file path=ppt/tags/tag433.xml><?xml version="1.0" encoding="utf-8"?>
<p:tagLst xmlns:p="http://schemas.openxmlformats.org/presentationml/2006/main">
  <p:tag name="AS_UNIQUEID" val="1964"/>
</p:tagLst>
</file>

<file path=ppt/tags/tag434.xml><?xml version="1.0" encoding="utf-8"?>
<p:tagLst xmlns:p="http://schemas.openxmlformats.org/presentationml/2006/main">
  <p:tag name="AS_UNIQUEID" val="1965"/>
</p:tagLst>
</file>

<file path=ppt/tags/tag435.xml><?xml version="1.0" encoding="utf-8"?>
<p:tagLst xmlns:p="http://schemas.openxmlformats.org/presentationml/2006/main">
  <p:tag name="AS_UNIQUEID" val="1966"/>
</p:tagLst>
</file>

<file path=ppt/tags/tag436.xml><?xml version="1.0" encoding="utf-8"?>
<p:tagLst xmlns:p="http://schemas.openxmlformats.org/presentationml/2006/main">
  <p:tag name="AS_UNIQUEID" val="1967"/>
</p:tagLst>
</file>

<file path=ppt/tags/tag437.xml><?xml version="1.0" encoding="utf-8"?>
<p:tagLst xmlns:p="http://schemas.openxmlformats.org/presentationml/2006/main">
  <p:tag name="AS_UNIQUEID" val="1968"/>
</p:tagLst>
</file>

<file path=ppt/tags/tag438.xml><?xml version="1.0" encoding="utf-8"?>
<p:tagLst xmlns:p="http://schemas.openxmlformats.org/presentationml/2006/main">
  <p:tag name="AS_UNIQUEID" val="1969"/>
</p:tagLst>
</file>

<file path=ppt/tags/tag439.xml><?xml version="1.0" encoding="utf-8"?>
<p:tagLst xmlns:p="http://schemas.openxmlformats.org/presentationml/2006/main">
  <p:tag name="AS_UNIQUEID" val="1970"/>
</p:tagLst>
</file>

<file path=ppt/tags/tag440.xml><?xml version="1.0" encoding="utf-8"?>
<p:tagLst xmlns:p="http://schemas.openxmlformats.org/presentationml/2006/main">
  <p:tag name="AS_UNIQUEID" val="1971"/>
</p:tagLst>
</file>

<file path=ppt/tags/tag441.xml><?xml version="1.0" encoding="utf-8"?>
<p:tagLst xmlns:p="http://schemas.openxmlformats.org/presentationml/2006/main">
  <p:tag name="AS_UNIQUEID" val="1972"/>
</p:tagLst>
</file>

<file path=ppt/tags/tag442.xml><?xml version="1.0" encoding="utf-8"?>
<p:tagLst xmlns:p="http://schemas.openxmlformats.org/presentationml/2006/main">
  <p:tag name="AS_UNIQUEID" val="1973"/>
</p:tagLst>
</file>

<file path=ppt/tags/tag443.xml><?xml version="1.0" encoding="utf-8"?>
<p:tagLst xmlns:p="http://schemas.openxmlformats.org/presentationml/2006/main">
  <p:tag name="AS_UNIQUEID" val="1974"/>
</p:tagLst>
</file>

<file path=ppt/tags/tag444.xml><?xml version="1.0" encoding="utf-8"?>
<p:tagLst xmlns:p="http://schemas.openxmlformats.org/presentationml/2006/main">
  <p:tag name="AS_UNIQUEID" val="1975"/>
</p:tagLst>
</file>

<file path=ppt/tags/tag445.xml><?xml version="1.0" encoding="utf-8"?>
<p:tagLst xmlns:p="http://schemas.openxmlformats.org/presentationml/2006/main">
  <p:tag name="AS_UNIQUEID" val="1976"/>
</p:tagLst>
</file>

<file path=ppt/tags/tag446.xml><?xml version="1.0" encoding="utf-8"?>
<p:tagLst xmlns:p="http://schemas.openxmlformats.org/presentationml/2006/main">
  <p:tag name="AS_UNIQUEID" val="1977"/>
</p:tagLst>
</file>

<file path=ppt/tags/tag447.xml><?xml version="1.0" encoding="utf-8"?>
<p:tagLst xmlns:p="http://schemas.openxmlformats.org/presentationml/2006/main">
  <p:tag name="AS_UNIQUEID" val="1978"/>
</p:tagLst>
</file>

<file path=ppt/tags/tag448.xml><?xml version="1.0" encoding="utf-8"?>
<p:tagLst xmlns:p="http://schemas.openxmlformats.org/presentationml/2006/main">
  <p:tag name="AS_UNIQUEID" val="1979"/>
</p:tagLst>
</file>

<file path=ppt/tags/tag449.xml><?xml version="1.0" encoding="utf-8"?>
<p:tagLst xmlns:p="http://schemas.openxmlformats.org/presentationml/2006/main">
  <p:tag name="AS_UNIQUEID" val="1980"/>
</p:tagLst>
</file>

<file path=ppt/tags/tag450.xml><?xml version="1.0" encoding="utf-8"?>
<p:tagLst xmlns:p="http://schemas.openxmlformats.org/presentationml/2006/main">
  <p:tag name="AS_UNIQUEID" val="1981"/>
</p:tagLst>
</file>

<file path=ppt/tags/tag451.xml><?xml version="1.0" encoding="utf-8"?>
<p:tagLst xmlns:p="http://schemas.openxmlformats.org/presentationml/2006/main">
  <p:tag name="AS_UNIQUEID" val="1982"/>
</p:tagLst>
</file>

<file path=ppt/tags/tag452.xml><?xml version="1.0" encoding="utf-8"?>
<p:tagLst xmlns:p="http://schemas.openxmlformats.org/presentationml/2006/main">
  <p:tag name="AS_UNIQUEID" val="1983"/>
</p:tagLst>
</file>

<file path=ppt/tags/tag453.xml><?xml version="1.0" encoding="utf-8"?>
<p:tagLst xmlns:p="http://schemas.openxmlformats.org/presentationml/2006/main">
  <p:tag name="AS_UNIQUEID" val="1984"/>
</p:tagLst>
</file>

<file path=ppt/tags/tag454.xml><?xml version="1.0" encoding="utf-8"?>
<p:tagLst xmlns:p="http://schemas.openxmlformats.org/presentationml/2006/main">
  <p:tag name="AS_UNIQUEID" val="1985"/>
</p:tagLst>
</file>

<file path=ppt/tags/tag455.xml><?xml version="1.0" encoding="utf-8"?>
<p:tagLst xmlns:p="http://schemas.openxmlformats.org/presentationml/2006/main">
  <p:tag name="AS_UNIQUEID" val="1986"/>
</p:tagLst>
</file>

<file path=ppt/tags/tag456.xml><?xml version="1.0" encoding="utf-8"?>
<p:tagLst xmlns:p="http://schemas.openxmlformats.org/presentationml/2006/main">
  <p:tag name="AS_UNIQUEID" val="1987"/>
</p:tagLst>
</file>

<file path=ppt/tags/tag457.xml><?xml version="1.0" encoding="utf-8"?>
<p:tagLst xmlns:p="http://schemas.openxmlformats.org/presentationml/2006/main">
  <p:tag name="AS_UNIQUEID" val="1988"/>
</p:tagLst>
</file>

<file path=ppt/tags/tag458.xml><?xml version="1.0" encoding="utf-8"?>
<p:tagLst xmlns:p="http://schemas.openxmlformats.org/presentationml/2006/main">
  <p:tag name="AS_UNIQUEID" val="1989"/>
</p:tagLst>
</file>

<file path=ppt/tags/tag459.xml><?xml version="1.0" encoding="utf-8"?>
<p:tagLst xmlns:p="http://schemas.openxmlformats.org/presentationml/2006/main">
  <p:tag name="AS_UNIQUEID" val="1990"/>
</p:tagLst>
</file>

<file path=ppt/tags/tag460.xml><?xml version="1.0" encoding="utf-8"?>
<p:tagLst xmlns:p="http://schemas.openxmlformats.org/presentationml/2006/main">
  <p:tag name="AS_UNIQUEID" val="1991"/>
</p:tagLst>
</file>

<file path=ppt/tags/tag461.xml><?xml version="1.0" encoding="utf-8"?>
<p:tagLst xmlns:p="http://schemas.openxmlformats.org/presentationml/2006/main">
  <p:tag name="AS_UNIQUEID" val="1992"/>
</p:tagLst>
</file>

<file path=ppt/tags/tag462.xml><?xml version="1.0" encoding="utf-8"?>
<p:tagLst xmlns:p="http://schemas.openxmlformats.org/presentationml/2006/main">
  <p:tag name="AS_UNIQUEID" val="1993"/>
</p:tagLst>
</file>

<file path=ppt/tags/tag463.xml><?xml version="1.0" encoding="utf-8"?>
<p:tagLst xmlns:p="http://schemas.openxmlformats.org/presentationml/2006/main">
  <p:tag name="AS_UNIQUEID" val="1994"/>
</p:tagLst>
</file>

<file path=ppt/tags/tag464.xml><?xml version="1.0" encoding="utf-8"?>
<p:tagLst xmlns:p="http://schemas.openxmlformats.org/presentationml/2006/main">
  <p:tag name="AS_UNIQUEID" val="1995"/>
</p:tagLst>
</file>

<file path=ppt/tags/tag465.xml><?xml version="1.0" encoding="utf-8"?>
<p:tagLst xmlns:p="http://schemas.openxmlformats.org/presentationml/2006/main">
  <p:tag name="AS_UNIQUEID" val="1996"/>
</p:tagLst>
</file>

<file path=ppt/tags/tag466.xml><?xml version="1.0" encoding="utf-8"?>
<p:tagLst xmlns:p="http://schemas.openxmlformats.org/presentationml/2006/main">
  <p:tag name="AS_UNIQUEID" val="1997"/>
</p:tagLst>
</file>

<file path=ppt/tags/tag467.xml><?xml version="1.0" encoding="utf-8"?>
<p:tagLst xmlns:p="http://schemas.openxmlformats.org/presentationml/2006/main">
  <p:tag name="AS_UNIQUEID" val="1998"/>
</p:tagLst>
</file>

<file path=ppt/tags/tag468.xml><?xml version="1.0" encoding="utf-8"?>
<p:tagLst xmlns:p="http://schemas.openxmlformats.org/presentationml/2006/main">
  <p:tag name="AS_UNIQUEID" val="1999"/>
</p:tagLst>
</file>

<file path=ppt/tags/tag469.xml><?xml version="1.0" encoding="utf-8"?>
<p:tagLst xmlns:p="http://schemas.openxmlformats.org/presentationml/2006/main">
  <p:tag name="AS_UNIQUEID" val="2000"/>
</p:tagLst>
</file>

<file path=ppt/tags/tag470.xml><?xml version="1.0" encoding="utf-8"?>
<p:tagLst xmlns:p="http://schemas.openxmlformats.org/presentationml/2006/main">
  <p:tag name="AS_UNIQUEID" val="2001"/>
</p:tagLst>
</file>

<file path=ppt/tags/tag471.xml><?xml version="1.0" encoding="utf-8"?>
<p:tagLst xmlns:p="http://schemas.openxmlformats.org/presentationml/2006/main">
  <p:tag name="AS_UNIQUEID" val="2002"/>
</p:tagLst>
</file>

<file path=ppt/tags/tag472.xml><?xml version="1.0" encoding="utf-8"?>
<p:tagLst xmlns:p="http://schemas.openxmlformats.org/presentationml/2006/main">
  <p:tag name="AS_UNIQUEID" val="2003"/>
</p:tagLst>
</file>

<file path=ppt/tags/tag473.xml><?xml version="1.0" encoding="utf-8"?>
<p:tagLst xmlns:p="http://schemas.openxmlformats.org/presentationml/2006/main">
  <p:tag name="AS_UNIQUEID" val="2004"/>
</p:tagLst>
</file>

<file path=ppt/tags/tag474.xml><?xml version="1.0" encoding="utf-8"?>
<p:tagLst xmlns:p="http://schemas.openxmlformats.org/presentationml/2006/main">
  <p:tag name="AS_UNIQUEID" val="2005"/>
</p:tagLst>
</file>

<file path=ppt/tags/tag475.xml><?xml version="1.0" encoding="utf-8"?>
<p:tagLst xmlns:p="http://schemas.openxmlformats.org/presentationml/2006/main">
  <p:tag name="AS_UNIQUEID" val="2006"/>
</p:tagLst>
</file>

<file path=ppt/tags/tag476.xml><?xml version="1.0" encoding="utf-8"?>
<p:tagLst xmlns:p="http://schemas.openxmlformats.org/presentationml/2006/main">
  <p:tag name="AS_UNIQUEID" val="2007"/>
</p:tagLst>
</file>

<file path=ppt/tags/tag477.xml><?xml version="1.0" encoding="utf-8"?>
<p:tagLst xmlns:p="http://schemas.openxmlformats.org/presentationml/2006/main">
  <p:tag name="AS_UNIQUEID" val="2008"/>
</p:tagLst>
</file>

<file path=ppt/tags/tag478.xml><?xml version="1.0" encoding="utf-8"?>
<p:tagLst xmlns:p="http://schemas.openxmlformats.org/presentationml/2006/main">
  <p:tag name="AS_UNIQUEID" val="2009"/>
</p:tagLst>
</file>

<file path=ppt/tags/tag479.xml><?xml version="1.0" encoding="utf-8"?>
<p:tagLst xmlns:p="http://schemas.openxmlformats.org/presentationml/2006/main">
  <p:tag name="AS_UNIQUEID" val="2010"/>
</p:tagLst>
</file>

<file path=ppt/tags/tag480.xml><?xml version="1.0" encoding="utf-8"?>
<p:tagLst xmlns:p="http://schemas.openxmlformats.org/presentationml/2006/main">
  <p:tag name="AS_UNIQUEID" val="2011"/>
</p:tagLst>
</file>

<file path=ppt/tags/tag481.xml><?xml version="1.0" encoding="utf-8"?>
<p:tagLst xmlns:p="http://schemas.openxmlformats.org/presentationml/2006/main">
  <p:tag name="AS_UNIQUEID" val="2012"/>
</p:tagLst>
</file>

<file path=ppt/tags/tag482.xml><?xml version="1.0" encoding="utf-8"?>
<p:tagLst xmlns:p="http://schemas.openxmlformats.org/presentationml/2006/main">
  <p:tag name="AS_UNIQUEID" val="2013"/>
</p:tagLst>
</file>

<file path=ppt/tags/tag483.xml><?xml version="1.0" encoding="utf-8"?>
<p:tagLst xmlns:p="http://schemas.openxmlformats.org/presentationml/2006/main">
  <p:tag name="AS_UNIQUEID" val="2014"/>
</p:tagLst>
</file>

<file path=ppt/tags/tag484.xml><?xml version="1.0" encoding="utf-8"?>
<p:tagLst xmlns:p="http://schemas.openxmlformats.org/presentationml/2006/main">
  <p:tag name="AS_UNIQUEID" val="2015"/>
</p:tagLst>
</file>

<file path=ppt/tags/tag485.xml><?xml version="1.0" encoding="utf-8"?>
<p:tagLst xmlns:p="http://schemas.openxmlformats.org/presentationml/2006/main">
  <p:tag name="AS_UNIQUEID" val="2016"/>
</p:tagLst>
</file>

<file path=ppt/tags/tag486.xml><?xml version="1.0" encoding="utf-8"?>
<p:tagLst xmlns:p="http://schemas.openxmlformats.org/presentationml/2006/main">
  <p:tag name="AS_UNIQUEID" val="2017"/>
</p:tagLst>
</file>

<file path=ppt/tags/tag487.xml><?xml version="1.0" encoding="utf-8"?>
<p:tagLst xmlns:p="http://schemas.openxmlformats.org/presentationml/2006/main">
  <p:tag name="AS_UNIQUEID" val="2018"/>
</p:tagLst>
</file>

<file path=ppt/tags/tag488.xml><?xml version="1.0" encoding="utf-8"?>
<p:tagLst xmlns:p="http://schemas.openxmlformats.org/presentationml/2006/main">
  <p:tag name="AS_UNIQUEID" val="2019"/>
</p:tagLst>
</file>

<file path=ppt/tags/tag489.xml><?xml version="1.0" encoding="utf-8"?>
<p:tagLst xmlns:p="http://schemas.openxmlformats.org/presentationml/2006/main">
  <p:tag name="AS_UNIQUEID" val="2020"/>
</p:tagLst>
</file>

<file path=ppt/tags/tag490.xml><?xml version="1.0" encoding="utf-8"?>
<p:tagLst xmlns:p="http://schemas.openxmlformats.org/presentationml/2006/main">
  <p:tag name="AS_UNIQUEID" val="2021"/>
</p:tagLst>
</file>

<file path=ppt/tags/tag491.xml><?xml version="1.0" encoding="utf-8"?>
<p:tagLst xmlns:p="http://schemas.openxmlformats.org/presentationml/2006/main">
  <p:tag name="AS_UNIQUEID" val="2022"/>
</p:tagLst>
</file>

<file path=ppt/tags/tag492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2YwYjA5ODY5ZjkwOGEzYWVhN2MxNzRmNmY0NTIzMzQifQ==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356</Paragraphs>
  <Slides>42</Slides>
  <Notes>12</Notes>
  <HiddenSlides>0</HiddenSlides>
  <MMClips>6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7" baseType="lpstr">
      <vt:lpstr>Arial</vt:lpstr>
      <vt:lpstr>等线 Light</vt:lpstr>
      <vt:lpstr>等线</vt:lpstr>
      <vt:lpstr>MiSans</vt:lpstr>
      <vt:lpstr>黑体</vt:lpstr>
      <vt:lpstr>宋体</vt:lpstr>
      <vt:lpstr>Calibri Light</vt:lpstr>
      <vt:lpstr>Calibri</vt:lpstr>
      <vt:lpstr>汉仪旗黑-50S</vt:lpstr>
      <vt:lpstr>庞门正道标题体3.0</vt:lpstr>
      <vt:lpstr>微软雅黑</vt:lpstr>
      <vt:lpstr>Times New Roman</vt:lpstr>
      <vt:lpstr>楷体</vt:lpstr>
      <vt:lpstr>Wingdings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2026-07-27T04:53:48Z</cp:lastPrinted>
  <dcterms:created xsi:type="dcterms:W3CDTF">2026-07-27T04:53:48Z</dcterms:created>
  <dcterms:modified xsi:type="dcterms:W3CDTF">2026-07-26T20:53:48Z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