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gif" ContentType="image/gif"/>
  <Default Extension="png" ContentType="image/png"/>
  <Default Extension="wdp" ContentType="image/vnd.ms-photo"/>
  <Default Extension="mp4" ContentType="video/mp4"/>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p:sldMasterIdLst>
    <p:sldMasterId id="2147483648" r:id="rId2"/>
  </p:sldMasterIdLst>
  <p:notesMasterIdLst>
    <p:notesMasterId r:id="rId3"/>
  </p:notesMasterIdLst>
  <p:handoutMasterIdLst>
    <p:handoutMasterId r:id="rId4"/>
  </p:handoutMasterIdLst>
  <p:sldIdLst>
    <p:sldId id="5249" r:id="rId5"/>
    <p:sldId id="5994" r:id="rId6"/>
    <p:sldId id="7531" r:id="rId7"/>
    <p:sldId id="7532" r:id="rId8"/>
    <p:sldId id="7533" r:id="rId9"/>
    <p:sldId id="7534" r:id="rId10"/>
    <p:sldId id="7535" r:id="rId11"/>
    <p:sldId id="7536" r:id="rId12"/>
    <p:sldId id="7537" r:id="rId13"/>
    <p:sldId id="7538" r:id="rId14"/>
    <p:sldId id="7539" r:id="rId15"/>
    <p:sldId id="7540" r:id="rId16"/>
    <p:sldId id="7541" r:id="rId17"/>
    <p:sldId id="7543" r:id="rId18"/>
    <p:sldId id="7544" r:id="rId19"/>
    <p:sldId id="7545" r:id="rId20"/>
    <p:sldId id="7546" r:id="rId21"/>
    <p:sldId id="7547" r:id="rId22"/>
    <p:sldId id="7548" r:id="rId23"/>
    <p:sldId id="7549" r:id="rId24"/>
    <p:sldId id="7550" r:id="rId25"/>
    <p:sldId id="7551" r:id="rId26"/>
    <p:sldId id="7552" r:id="rId27"/>
    <p:sldId id="7553" r:id="rId28"/>
    <p:sldId id="7554" r:id="rId29"/>
    <p:sldId id="7555" r:id="rId30"/>
    <p:sldId id="7556" r:id="rId31"/>
    <p:sldId id="7557" r:id="rId32"/>
    <p:sldId id="7558" r:id="rId33"/>
    <p:sldId id="7559" r:id="rId34"/>
    <p:sldId id="7560" r:id="rId35"/>
    <p:sldId id="7561" r:id="rId36"/>
    <p:sldId id="7562" r:id="rId37"/>
    <p:sldId id="7563" r:id="rId38"/>
    <p:sldId id="7542" r:id="rId39"/>
  </p:sldIdLst>
  <p:sldSz cx="9144000" cy="5143500" type="screen16x9"/>
  <p:notesSz cx="6858000" cy="9144000"/>
  <p:custDataLst>
    <p:tags r:id="rId40"/>
  </p:custDataLst>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1986" userDrawn="1">
          <p15:clr>
            <a:srgbClr val="A4A3A4"/>
          </p15:clr>
        </p15:guide>
        <p15:guide id="2" pos="2983" userDrawn="1">
          <p15:clr>
            <a:srgbClr val="A4A3A4"/>
          </p15:clr>
        </p15:guide>
      </p15:sldGuideLst>
    </p:ext>
  </p:extLst>
</p:presentation>
</file>

<file path=ppt/commentAuthors.xml><?xml version="1.0" encoding="utf-8"?>
<p:cmAuthorLst xmlns:p="http://schemas.openxmlformats.org/presentationml/2006/main">
  <p:cmAuthor id="1" name="youyi" initials="y" lastIdx="0" clrIdx="0"/>
  <p:cmAuthor id="2" name="Administrator" initials="A" lastIdx="0" clrIdx="1"/>
  <p:cmAuthor id="3" name="ZhangS" initials="Z" lastIdx="0" clrIdx="2"/>
  <p:cmAuthor id="4" name="Q" initials="Q" lastIdx="0" clrIdx="3"/>
  <p:cmAuthor id="5" name="优翼" initials="校" lastIdx="0" clrIdx="4"/>
  <p:cmAuthor id="6" name="HJZX010" initials="" lastIdx="0" clrIdx="5"/>
  <p:cmAuthor id="7" name="Taylor Hartwell" initials="TH [6]" lastIdx="0" clrIdx="6"/>
  <p:cmAuthor id="8" name="TuWY" initials="T" lastIdx="0" clrIdx="7"/>
  <p:cmAuthor id="9" name="新课标第一网" initials="新" lastIdx="0" clrIdx="8"/>
  <p:cmAuthor id="10" name="lenovo" initials="" lastIdx="0" clrIdx="9"/>
  <p:cmAuthor id="11" name="admin" initials="" lastIdx="0" clrIdx="10"/>
  <p:cmAuthor id="12" name="Admin" initials="A" lastIdx="0" clrIdx="11"/>
  <p:cmAuthor id="13" name="峰" initials="峰" lastIdx="0" clrIdx="12"/>
  <p:cmAuthor id="14" name="WangM" initials="W" lastIdx="0" clrIdx="13"/>
  <p:cmAuthor id="15" name="作者" initials="A" lastIdx="0" clrIdx="14"/>
  <p:cmAuthor id="16" name="幸全" initials="幸全" lastIdx="0" clrIdx="15"/>
  <p:cmAuthor id="17" name="1206988966@qq.com" initials="1" lastIdx="0" clrIdx="16"/>
  <p:cmAuthor id="18" name="姜伟光" initials="姜" lastIdx="0" clrIdx="17"/>
  <p:cmAuthor id="19" name="Microsoft" initials="M" lastIdx="0" clrIdx="18"/>
  <p:cmAuthor id="20" name="jh" initials="j" lastIdx="0" clrIdx="19"/>
  <p:cmAuthor id="21" name="www.xkb1.com" initials="w" lastIdx="0" clrIdx="20"/>
  <p:cmAuthor id="22" name="ming qiu" initials="m" lastIdx="0" clrIdx="21"/>
  <p:cmAuthor id="23" name="王子涵" initials="王" lastIdx="0" clrIdx="22"/>
  <p:cmAuthor id="24" name="MyPC" initials="M" lastIdx="0" clrIdx="23"/>
  <p:cmAuthor id="25" name="李丽" initials="李" lastIdx="0" clrIdx="24"/>
  <p:cmAuthor id="26" name="Nicole Li  李倩" initials="N" lastIdx="0" clrIdx="25"/>
  <p:cmAuthor id="27" name="222" initials="2" lastIdx="0" clrIdx="26"/>
  <p:cmAuthor id="28" name="我心飞翔" initials="我" lastIdx="0" clrIdx="27"/>
  <p:cmAuthor id="29" name="心语" initials="心" lastIdx="0" clrIdx="28"/>
  <p:cmAuthor id="30" name="张 林娜" initials="" lastIdx="0" clrIdx="29"/>
  <p:cmAuthor id="31" name="未知用户1" initials="" lastIdx="0" clrIdx="30"/>
  <p:cmAuthor id="32" name="jinli" initials="j" lastIdx="0" clrIdx="31"/>
  <p:cmAuthor id="33" name="user" initials="u" lastIdx="0" clrIdx="32"/>
  <p:cmAuthor id="34" name="xkb1.com" initials="x" lastIdx="0" clrIdx="33"/>
  <p:cmAuthor id="35" name="刘浩" initials="刘" lastIdx="0" clrIdx="34"/>
  <p:cmAuthor id="36" name="孙宇婷" initials="" lastIdx="0" clrIdx="35"/>
  <p:cmAuthor id="37" name="ASUS" initials="" lastIdx="0" clrIdx="36"/>
  <p:cmAuthor id="38" name="Mia Vida Villanueva" initials="" lastIdx="0" clrIdx="37"/>
  <p:cmAuthor id="39" name="xj" initials="" lastIdx="0" clrIdx="38"/>
  <p:cmAuthor id="40" name="古" initials="" lastIdx="0" clrIdx="39"/>
  <p:cmAuthor id="41" name="李彦利" initials="" lastIdx="0" clrIdx="40"/>
  <p:cmAuthor id="42" name="刘刘" initials="" lastIdx="0" clrIdx="41"/>
  <p:cmAuthor id="43" name="Vivian Liu" initials="" lastIdx="0" clrIdx="42"/>
  <p:cmAuthor id="44" name="小叮当_VfeeFJFJ" initials="authorId_1205747745" lastIdx="0" clrIdx="43"/>
  <p:cmAuthor id="45" name="Dino._6ZFrB7nA" initials="authorId_1257418890" lastIdx="0" clrIdx="44"/>
  <p:cmAuthor id="46" name="陈庆" initials="陈" lastIdx="0" clrIdx="45"/>
  <p:cmAuthor id="47" name="Lenovo" initials="L" lastIdx="0" clrIdx="46"/>
  <p:cmAuthor id="48" name="1908" initials="1" lastIdx="0" clrIdx="47"/>
  <p:cmAuthor id="49" name="1005" initials="l" lastIdx="0" clrIdx="48"/>
  <p:cmAuthor id="50" name="HQ" initials="H" lastIdx="0" clrIdx="49"/>
  <p:cmAuthor id="51" name="hw" initials="h" lastIdx="0" clrIdx="50"/>
  <p:cmAuthor id="52" name="WanZijun" initials="W" lastIdx="0" clrIdx="51"/>
  <p:cmAuthor id="53" name="佳琪 刘" initials="佳" lastIdx="0" clrIdx="52"/>
  <p:cmAuthor id="54" name="Microsoft Office 用户" initials="" lastIdx="0" clrIdx="53"/>
  <p:cmAuthor id="55" name="WPS" initials="W" lastIdx="0" clrIdx="54"/>
  <p:cmAuthor id="56" name="yuhuan.chen" initials="y" lastIdx="0" clrIdx="55"/>
  <p:cmAuthor id="57" name="zhouy" initials="z" lastIdx="0" clrIdx="56"/>
  <p:cmAuthor id="58" name="刘晓霞" initials="刘晓霞" lastIdx="0" clrIdx="57"/>
  <p:cmAuthor id="59" name="沈洪霞" initials="沈洪霞" lastIdx="0" clrIdx="58"/>
  <p:cmAuthor id="60" name="fmz" initials="f" lastIdx="0" clrIdx="59"/>
  <p:cmAuthor id="61" name="fafa" initials="f" lastIdx="0" clrIdx="60"/>
  <p:cmAuthor id="62" name="王习习" initials="王" lastIdx="0" clrIdx="61"/>
  <p:cmAuthor id="63" name="番茄花园" initials="番" lastIdx="0" clrIdx="62"/>
  <p:cmAuthor id="64" name="602656769@qq.com" initials="" lastIdx="0" clrIdx="63"/>
  <p:cmAuthor id="65" name="优翼丛书" initials="优" lastIdx="0" clrIdx="64"/>
  <p:cmAuthor id="66" name="孙文纯" initials="孙文纯" lastIdx="0" clrIdx="65"/>
  <p:cmAuthor id="67" name="程昂" initials="程" lastIdx="0" clrIdx="66"/>
  <p:cmAuthor id="68" name="12734" initials="1" lastIdx="0" clrIdx="67"/>
  <p:cmAuthor id="69" name="LiuM" initials="L" lastIdx="0" clrIdx="68"/>
  <p:cmAuthor id="70" name="yanjiedu" initials="y" lastIdx="0" clrIdx="69"/>
  <p:cmAuthor id="71" name="asus-xs" initials="a" lastIdx="0" clrIdx="70"/>
  <p:cmAuthor id="72" name="LY" initials="L" lastIdx="0" clrIdx="71"/>
  <p:cmAuthor id="73" name="ZouYang" initials="Z" lastIdx="0" clrIdx="72"/>
  <p:cmAuthor id="74" name="全品文教" initials="批注" lastIdx="0" clrIdx="73"/>
  <p:cmAuthor id="75" name="dell" initials="d" lastIdx="0" clrIdx="74"/>
  <p:cmAuthor id="76" name="尹澳" initials="尹" lastIdx="0" clrIdx="75"/>
  <p:cmAuthor id="77" name="Boiling Bao" initials="BB" lastIdx="0" clrIdx="76"/>
  <p:cmAuthor id="78" name="HASEE" initials="H" lastIdx="0" clrIdx="77"/>
  <p:cmAuthor id="79" name="xjj" initials="x" lastIdx="0" clrIdx="78"/>
  <p:cmAuthor id="80" name="huangdanqing@beijing101.com" initials="" lastIdx="0" clrIdx="79"/>
  <p:cmAuthor id="81" name="86139" initials="8" lastIdx="0" clrIdx="80"/>
  <p:cmAuthor id="82" name="511-1" initials="5" lastIdx="0" clrIdx="81"/>
  <p:cmAuthor id="83" name="王 文沁" initials="王" lastIdx="0" clrIdx="82"/>
  <p:cmAuthor id="84" name="пользователь Microsoft Office" initials="Office" lastIdx="0" clrIdx="83"/>
  <p:cmAuthor id="85" name="Dell" initials="D" lastIdx="0" clrIdx="84"/>
  <p:cmAuthor id="86" name="王欢" initials="王" lastIdx="0" clrIdx="85"/>
  <p:cmAuthor id="87" name="shen yajuan" initials="sy" lastIdx="0" clrIdx="86"/>
  <p:cmAuthor id="88" name="杜B格小生" initials="杜B格小生" lastIdx="0" clrIdx="87"/>
  <p:cmAuthor id="89" name="Wei" initials="W" lastIdx="0" clrIdx="88"/>
  <p:cmAuthor id="90" name="翟宏帅" initials="翟" lastIdx="0" clrIdx="89"/>
  <p:cmAuthor id="91" name="微软用户" initials="微" lastIdx="0" clrIdx="90"/>
  <p:cmAuthor id="92" name="绿色圃中小学教育网" initials="绿" lastIdx="0" clrIdx="91"/>
  <p:cmAuthor id="93" name="fish" initials="f" lastIdx="0" clrIdx="92"/>
  <p:cmAuthor id="94" name="CC" initials="C" lastIdx="0" clrIdx="93"/>
  <p:cmAuthor id="95" name="车莹" initials="车莹" lastIdx="0" clrIdx="94"/>
  <p:cmAuthor id="96" name="dao4" initials="d" lastIdx="0" clrIdx="95"/>
  <p:cmAuthor id="97" name="张艳" initials="张" lastIdx="0" clrIdx="96"/>
  <p:cmAuthor id="98" name="萧龙" initials="萧" lastIdx="0" clrIdx="97"/>
  <p:cmAuthor id="99" name="Shuyan Mu" initials="SM" lastIdx="0" clrIdx="98"/>
  <p:cmAuthor id="100" name="WPS_1636466476" initials="W" lastIdx="0" clrIdx="99"/>
  <p:cmAuthor id="101" name="xb21cn" initials="xb21cn" lastIdx="0" clrIdx="100"/>
  <p:cmAuthor id="102" name="shiliang" initials="s" lastIdx="0" clrIdx="101"/>
  <p:cmAuthor id="103" name="Pueschner, Franziska {FA~Shanghai}" initials="P" lastIdx="0" clrIdx="102"/>
  <p:cmAuthor id="104" name="MING" initials="M" lastIdx="0" clrIdx="103"/>
  <p:cmAuthor id="105" name="walkinnet" initials="w" lastIdx="0" clrIdx="104"/>
  <p:cmAuthor id="106" name="hp" initials="h" lastIdx="0" clrIdx="105"/>
  <p:cmAuthor id="107" name="顺超 任" initials="顺任" lastIdx="0" clrIdx="106"/>
  <p:cmAuthor id="108" name="林" initials="林" lastIdx="0" clrIdx="107"/>
  <p:cmAuthor id="109" name="kingsoft" initials="k" lastIdx="0" clrIdx="108"/>
  <p:cmAuthor id="110" name="微软拥护" initials="微" lastIdx="0" clrIdx="109"/>
  <p:cmAuthor id="111" name="YLDN" initials="" lastIdx="0" clrIdx="110"/>
  <p:cmAuthor id="112" name="chenl" initials="" lastIdx="0" clrIdx="111"/>
  <p:cmAuthor id="113" name="User" initials="U" lastIdx="0" clrIdx="112"/>
  <p:cmAuthor id="114" name="叶子" initials="" lastIdx="0" clrIdx="113"/>
  <p:cmAuthor id="115" name="Sky123.Org" initials="S" lastIdx="0" clrIdx="114"/>
  <p:cmAuthor id="116" name="凯莉 刘" initials="" lastIdx="0" clrIdx="115"/>
  <p:cmAuthor id="117" name="王常胜" initials="" lastIdx="0" clrIdx="116"/>
  <p:cmAuthor id="118" name="16231" initials="" lastIdx="0" clrIdx="117"/>
  <p:cmAuthor id="119" name="huawei" initials="h" lastIdx="0" clrIdx="118"/>
  <p:cmAuthor id="120" name="雨昕" initials="" lastIdx="0" clrIdx="119"/>
  <p:cmAuthor id="121" name="dongyu" initials="d" lastIdx="0" clrIdx="120"/>
  <p:cmAuthor id="122" name="houyanan21" initials="h" lastIdx="0" clrIdx="121"/>
  <p:cmAuthor id="123" name="PC" initials="P" lastIdx="0" clrIdx="122"/>
  <p:cmAuthor id="124" name="Windows 用户" initials="W" lastIdx="0" clrIdx="123"/>
  <p:cmAuthor id="125" name="骆倩怡_Znauj26B" initials="authorId_382814100" lastIdx="0" clrIdx="124"/>
  <p:cmAuthor id="126" name="周 道" initials="周" lastIdx="0" clrIdx="125"/>
  <p:cmAuthor id="127" name="DELL" initials="D" lastIdx="0" clrIdx="126"/>
  <p:cmAuthor id="128" name="s" initials="s" lastIdx="0" clrIdx="127"/>
  <p:cmAuthor id="129" name="xiaoxuan Zeng" initials="x" lastIdx="0" clrIdx="128"/>
  <p:cmAuthor id="130" name="张瑞霞" initials="" lastIdx="0" clrIdx="129"/>
  <p:cmAuthor id="131" name="a'su's" initials="a" lastIdx="0" clrIdx="130"/>
  <p:cmAuthor id="132" name="陈芳" initials="A" lastIdx="0" clrIdx="131"/>
  <p:cmAuthor id="133" name="邹 嘉豪" initials="" lastIdx="0" clrIdx="132"/>
  <p:cmAuthor id="134" name="NFB" initials="N" lastIdx="0" clrIdx="133"/>
  <p:cmAuthor id="135" name="韩琳晶" initials="" lastIdx="0" clrIdx="134"/>
  <p:cmAuthor id="136" name="Echo" initials="" lastIdx="0" clrIdx="135"/>
  <p:cmAuthor id="137" name="八九年" initials="" lastIdx="0" clrIdx="136"/>
  <p:cmAuthor id="138" name="乐胜中学微机室" initials="乐" lastIdx="0" clrIdx="137"/>
</p:cmAuthorLst>
</file>

<file path=ppt/presProps.xml><?xml version="1.0" encoding="utf-8"?>
<p:presentationPr xmlns:r="http://schemas.openxmlformats.org/officeDocument/2006/relationships" xmlns:a="http://schemas.openxmlformats.org/drawingml/2006/main"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8B58294-7C98-454F-8B8E-5373267BDF32}" styleName="{385b2ea8-0d66-414d-9127-dde3b277f022}">
    <a:wholeTbl>
      <a:tcTxStyle>
        <a:fontRef idx="none">
          <a:prstClr val="black"/>
        </a:fontRef>
      </a:tcTxStyle>
      <a:tcStyle>
        <a:tcBdr>
          <a:top>
            <a:ln w="76200" cmpd="sng">
              <a:solidFill>
                <a:srgbClr val="53CED5"/>
              </a:solidFill>
            </a:ln>
          </a:top>
          <a:bottom>
            <a:ln w="76200" cmpd="sng">
              <a:solidFill>
                <a:srgbClr val="53CED5"/>
              </a:solidFill>
            </a:ln>
          </a:bottom>
        </a:tcBdr>
        <a:fill>
          <a:solidFill>
            <a:srgbClr val="FFFFFF"/>
          </a:solidFill>
        </a:fill>
      </a:tcStyle>
    </a:wholeTbl>
    <a:band1H>
      <a:tcTxStyle>
        <a:fontRef idx="none">
          <a:prstClr val="black"/>
        </a:fontRef>
      </a:tcTxStyle>
      <a:tcStyle>
        <a:fill>
          <a:solidFill>
            <a:srgbClr val="DEF6F7"/>
          </a:solidFill>
        </a:fill>
      </a:tcStyle>
    </a:band1H>
    <a:firstRow>
      <a:tcTxStyle>
        <a:fontRef idx="none">
          <a:prstClr val="black"/>
        </a:fontRef>
      </a:tcTxStyle>
      <a:tcStyle>
        <a:fill>
          <a:solidFill>
            <a:srgbClr val="53CED5"/>
          </a:solidFill>
        </a:fill>
      </a:tcStyle>
    </a:firstRow>
  </a:tblStyle>
  <a:tblStyle styleId="{30F9D4DD-23FA-4A1F-B4F3-994118A7BB89}" styleName="{d27b558c-881a-4a59-9799-e04a28f8aa34}">
    <a:wholeTbl>
      <a:tcTxStyle>
        <a:fontRef idx="none">
          <a:prstClr val="black"/>
        </a:fontRef>
      </a:tcTxStyle>
      <a:tcStyle>
        <a:tcBdr>
          <a:top>
            <a:ln w="12700" cmpd="sng">
              <a:solidFill>
                <a:srgbClr val="8EBFD6"/>
              </a:solidFill>
            </a:ln>
          </a:top>
          <a:bottom>
            <a:ln w="12700" cmpd="sng">
              <a:solidFill>
                <a:srgbClr val="8EBFD6"/>
              </a:solidFill>
            </a:ln>
          </a:bottom>
          <a:insideV>
            <a:ln w="12700" cmpd="sng">
              <a:solidFill>
                <a:srgbClr val="8EBFD6"/>
              </a:solidFill>
            </a:ln>
          </a:insideV>
        </a:tcBdr>
        <a:fill>
          <a:solidFill>
            <a:srgbClr val="FFFFFF"/>
          </a:solidFill>
        </a:fill>
      </a:tcStyle>
    </a:wholeTbl>
    <a:band2H>
      <a:tcTxStyle>
        <a:fontRef idx="none">
          <a:prstClr val="black"/>
        </a:fontRef>
      </a:tcTxStyle>
      <a:tcStyle>
        <a:fill>
          <a:solidFill>
            <a:srgbClr val="B9D6E6"/>
          </a:solidFill>
        </a:fill>
      </a:tcStyle>
    </a:band2H>
    <a:firstRow>
      <a:tcTxStyle>
        <a:fontRef idx="none">
          <a:prstClr val="black"/>
        </a:fontRef>
      </a:tcTxStyle>
      <a:tcStyle>
        <a:tcBdr>
          <a:bottom>
            <a:ln w="12700" cmpd="sng">
              <a:solidFill>
                <a:srgbClr val="8EBFD6"/>
              </a:solidFill>
            </a:ln>
          </a:bottom>
        </a:tcBdr>
        <a:fill>
          <a:solidFill>
            <a:srgbClr val="B9D6E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6" autoAdjust="0"/>
    <p:restoredTop sz="94467" autoAdjust="0"/>
  </p:normalViewPr>
  <p:slideViewPr>
    <p:cSldViewPr showGuides="1">
      <p:cViewPr varScale="1">
        <p:scale>
          <a:sx n="114" d="100"/>
          <a:sy n="114" d="100"/>
        </p:scale>
        <p:origin x="126" y="156"/>
      </p:cViewPr>
      <p:guideLst>
        <p:guide orient="horz" pos="1986"/>
        <p:guide pos="2983"/>
      </p:guideLst>
    </p:cSldViewPr>
  </p:slideViewPr>
  <p:notesTextViewPr>
    <p:cViewPr>
      <p:scale>
        <a:sx n="100" d="100"/>
        <a:sy n="100" d="100"/>
      </p:scale>
      <p:origin x="0" y="0"/>
    </p:cViewPr>
  </p:notesTextViewPr>
  <p:notesViewPr>
    <p:cSldViewPr>
      <p:cViewPr>
        <p:scale>
          <a:sx n="1" d="100"/>
          <a:sy n="1" d="100"/>
        </p:scale>
        <p:origin x="0" y="0"/>
      </p:cViewPr>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6.xml" /><Relationship Id="rId11" Type="http://schemas.openxmlformats.org/officeDocument/2006/relationships/slide" Target="slides/slide7.xml" /><Relationship Id="rId12" Type="http://schemas.openxmlformats.org/officeDocument/2006/relationships/slide" Target="slides/slide8.xml" /><Relationship Id="rId13" Type="http://schemas.openxmlformats.org/officeDocument/2006/relationships/slide" Target="slides/slide9.xml" /><Relationship Id="rId14" Type="http://schemas.openxmlformats.org/officeDocument/2006/relationships/slide" Target="slides/slide10.xml" /><Relationship Id="rId15" Type="http://schemas.openxmlformats.org/officeDocument/2006/relationships/slide" Target="slides/slide11.xml" /><Relationship Id="rId16" Type="http://schemas.openxmlformats.org/officeDocument/2006/relationships/slide" Target="slides/slide12.xml" /><Relationship Id="rId17" Type="http://schemas.openxmlformats.org/officeDocument/2006/relationships/slide" Target="slides/slide13.xml" /><Relationship Id="rId18" Type="http://schemas.openxmlformats.org/officeDocument/2006/relationships/slide" Target="slides/slide14.xml" /><Relationship Id="rId19" Type="http://schemas.openxmlformats.org/officeDocument/2006/relationships/slide" Target="slides/slide15.xml" /><Relationship Id="rId2" Type="http://schemas.openxmlformats.org/officeDocument/2006/relationships/slideMaster" Target="slideMasters/slideMaster1.xml" /><Relationship Id="rId20" Type="http://schemas.openxmlformats.org/officeDocument/2006/relationships/slide" Target="slides/slide16.xml" /><Relationship Id="rId21" Type="http://schemas.openxmlformats.org/officeDocument/2006/relationships/slide" Target="slides/slide17.xml" /><Relationship Id="rId22" Type="http://schemas.openxmlformats.org/officeDocument/2006/relationships/slide" Target="slides/slide18.xml" /><Relationship Id="rId23" Type="http://schemas.openxmlformats.org/officeDocument/2006/relationships/slide" Target="slides/slide19.xml" /><Relationship Id="rId24" Type="http://schemas.openxmlformats.org/officeDocument/2006/relationships/slide" Target="slides/slide20.xml" /><Relationship Id="rId25" Type="http://schemas.openxmlformats.org/officeDocument/2006/relationships/slide" Target="slides/slide21.xml" /><Relationship Id="rId26" Type="http://schemas.openxmlformats.org/officeDocument/2006/relationships/slide" Target="slides/slide22.xml" /><Relationship Id="rId27" Type="http://schemas.openxmlformats.org/officeDocument/2006/relationships/slide" Target="slides/slide23.xml" /><Relationship Id="rId28" Type="http://schemas.openxmlformats.org/officeDocument/2006/relationships/slide" Target="slides/slide24.xml" /><Relationship Id="rId29" Type="http://schemas.openxmlformats.org/officeDocument/2006/relationships/slide" Target="slides/slide25.xml" /><Relationship Id="rId3" Type="http://schemas.openxmlformats.org/officeDocument/2006/relationships/notesMaster" Target="notesMasters/notesMaster1.xml" /><Relationship Id="rId30" Type="http://schemas.openxmlformats.org/officeDocument/2006/relationships/slide" Target="slides/slide26.xml" /><Relationship Id="rId31" Type="http://schemas.openxmlformats.org/officeDocument/2006/relationships/slide" Target="slides/slide27.xml" /><Relationship Id="rId32" Type="http://schemas.openxmlformats.org/officeDocument/2006/relationships/slide" Target="slides/slide28.xml" /><Relationship Id="rId33" Type="http://schemas.openxmlformats.org/officeDocument/2006/relationships/slide" Target="slides/slide29.xml" /><Relationship Id="rId34" Type="http://schemas.openxmlformats.org/officeDocument/2006/relationships/slide" Target="slides/slide30.xml" /><Relationship Id="rId35" Type="http://schemas.openxmlformats.org/officeDocument/2006/relationships/slide" Target="slides/slide31.xml" /><Relationship Id="rId36" Type="http://schemas.openxmlformats.org/officeDocument/2006/relationships/slide" Target="slides/slide32.xml" /><Relationship Id="rId37" Type="http://schemas.openxmlformats.org/officeDocument/2006/relationships/slide" Target="slides/slide33.xml" /><Relationship Id="rId38" Type="http://schemas.openxmlformats.org/officeDocument/2006/relationships/slide" Target="slides/slide34.xml" /><Relationship Id="rId39" Type="http://schemas.openxmlformats.org/officeDocument/2006/relationships/slide" Target="slides/slide35.xml" /><Relationship Id="rId4" Type="http://schemas.openxmlformats.org/officeDocument/2006/relationships/handoutMaster" Target="handoutMasters/handoutMaster1.xml" /><Relationship Id="rId40" Type="http://schemas.openxmlformats.org/officeDocument/2006/relationships/tags" Target="tags/tag547.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heme" Target="theme/theme1.xml" /><Relationship Id="rId44" Type="http://schemas.openxmlformats.org/officeDocument/2006/relationships/tableStyles" Target="tableStyles.xml" /><Relationship Id="rId5" Type="http://schemas.openxmlformats.org/officeDocument/2006/relationships/slide" Target="slides/slide1.xml" /><Relationship Id="rId6" Type="http://schemas.openxmlformats.org/officeDocument/2006/relationships/slide" Target="slides/slide2.xml" /><Relationship Id="rId7" Type="http://schemas.openxmlformats.org/officeDocument/2006/relationships/slide" Target="slides/slide3.xml" /><Relationship Id="rId8" Type="http://schemas.openxmlformats.org/officeDocument/2006/relationships/slide" Target="slides/slide4.xml" /><Relationship Id="rId9" Type="http://schemas.openxmlformats.org/officeDocument/2006/relationships/slide" Target="slides/slide5.xml" /></Relationships>
</file>

<file path=ppt/handoutMasters/_rels/handoutMaster1.xml.rels>&#65279;<?xml version="1.0" encoding="utf-8" standalone="yes"?><Relationships xmlns="http://schemas.openxmlformats.org/package/2006/relationships"><Relationship Id="rId1" Type="http://schemas.openxmlformats.org/officeDocument/2006/relationships/tags" Target="../tags/tag69.xml" /><Relationship Id="rId2" Type="http://schemas.openxmlformats.org/officeDocument/2006/relationships/tags" Target="../tags/tag70.xml" /><Relationship Id="rId3" Type="http://schemas.openxmlformats.org/officeDocument/2006/relationships/tags" Target="../tags/tag71.xml" /><Relationship Id="rId4" Type="http://schemas.openxmlformats.org/officeDocument/2006/relationships/tags" Target="../tags/tag72.xml" /><Relationship Id="rId5" Type="http://schemas.openxmlformats.org/officeDocument/2006/relationships/tags" Target="../tags/tag73.xml" /><Relationship Id="rId6"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bwMode="auto">
      <p:bgPr>
        <a:solidFill>
          <a:schemeClr val="bg1"/>
        </a:solidFill>
        <a:effectLst/>
      </p:bgPr>
    </p:bg>
    <p:spTree>
      <p:nvGrpSpPr>
        <p:cNvPr id="1" name=""/>
        <p:cNvGrpSpPr/>
        <p:nvPr>
          <p:custDataLst>
            <p:tags r:id="rId1"/>
          </p:custDataLst>
        </p:nvPr>
      </p:nvGrpSpPr>
      <p:grpSpPr>
        <a:xfrm>
          <a:off x="0" y="0"/>
          <a: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eaLnBrk="1" fontAlgn="auto" hangingPunct="1">
              <a:spcBef>
                <a:spcPct val="0"/>
              </a:spcBef>
              <a:spcAft>
                <a:spcPct val="0"/>
              </a:spcAft>
              <a:defRPr sz="1200" noProof="1">
                <a:latin typeface="+mn-lt"/>
              </a:defRPr>
            </a:lvl1pPr>
          </a:lstStyle>
          <a:p>
            <a:pPr>
              <a:defRPr/>
            </a:pPr>
            <a:endParaRPr lang="zh-CN" altLang="en-US"/>
          </a:p>
        </p:txBody>
      </p:sp>
      <p:sp>
        <p:nvSpPr>
          <p:cNvPr id="3" name="日期占位符 2"/>
          <p:cNvSpPr>
            <a:spLocks noGrp="1"/>
          </p:cNvSpPr>
          <p:nvPr>
            <p:ph type="dt" sz="quarter" idx="1"/>
            <p:custDataLst>
              <p:tags r:id="rId3"/>
            </p:custDataLst>
          </p:nvPr>
        </p:nvSpPr>
        <p:spPr>
          <a:xfrm>
            <a:off x="3884613" y="0"/>
            <a:ext cx="2971800" cy="458788"/>
          </a:xfrm>
          <a:prstGeom prst="rect">
            <a:avLst/>
          </a:prstGeom>
        </p:spPr>
        <p:txBody>
          <a:bodyPr vert="horz" lIns="91440" tIns="45720" rIns="91440" bIns="45720" rtlCol="0"/>
          <a:lstStyle>
            <a:lvl1pPr algn="r" eaLnBrk="1" fontAlgn="auto" hangingPunct="1">
              <a:spcBef>
                <a:spcPct val="0"/>
              </a:spcBef>
              <a:spcAft>
                <a:spcPct val="0"/>
              </a:spcAft>
              <a:defRPr sz="1200" noProof="1">
                <a:latin typeface="+mn-lt"/>
                <a:ea typeface="宋体" panose="02010600030101010101" pitchFamily="2" charset="-122"/>
                <a:cs typeface="+mn-ea"/>
              </a:defRPr>
            </a:lvl1pPr>
          </a:lstStyle>
          <a:p>
            <a:pPr>
              <a:defRPr/>
            </a:pPr>
            <a:fld id="{BB962C8B-B14F-4D97-AF65-F5344CB8AC3E}" type="datetime9">
              <a:rPr lang="zh-CN" altLang="en-US"/>
              <a:t/>
            </a:fld>
            <a:endParaRPr lang="zh-CN" altLang="en-US"/>
          </a:p>
        </p:txBody>
      </p:sp>
      <p:sp>
        <p:nvSpPr>
          <p:cNvPr id="4" name="页脚占位符 3"/>
          <p:cNvSpPr>
            <a:spLocks noGrp="1"/>
          </p:cNvSpPr>
          <p:nvPr>
            <p:ph type="ftr" sz="quarter" idx="2"/>
            <p:custDataLst>
              <p:tags r:id="rId4"/>
            </p:custDataLst>
          </p:nvPr>
        </p:nvSpPr>
        <p:spPr>
          <a:xfrm>
            <a:off x="0" y="8685213"/>
            <a:ext cx="2971800" cy="458787"/>
          </a:xfrm>
          <a:prstGeom prst="rect">
            <a:avLst/>
          </a:prstGeom>
        </p:spPr>
        <p:txBody>
          <a:bodyPr vert="horz" lIns="91440" tIns="45720" rIns="91440" bIns="45720" rtlCol="0" anchor="b"/>
          <a:lstStyle>
            <a:lvl1pPr algn="l" eaLnBrk="1" fontAlgn="auto" hangingPunct="1">
              <a:spcBef>
                <a:spcPct val="0"/>
              </a:spcBef>
              <a:spcAft>
                <a:spcPct val="0"/>
              </a:spcAft>
              <a:defRPr sz="1200" noProof="1">
                <a:latin typeface="+mn-lt"/>
              </a:defRPr>
            </a:lvl1pPr>
          </a:lstStyle>
          <a:p>
            <a:pPr>
              <a:defRPr/>
            </a:pPr>
            <a:endParaRPr lang="zh-CN" altLang="en-US"/>
          </a:p>
        </p:txBody>
      </p:sp>
      <p:sp>
        <p:nvSpPr>
          <p:cNvPr id="5" name="灯片编号占位符 4"/>
          <p:cNvSpPr>
            <a:spLocks noGrp="1"/>
          </p:cNvSpPr>
          <p:nvPr>
            <p:ph type="sldNum" sz="quarter" idx="3"/>
            <p:custDataLst>
              <p:tags r:id="rId5"/>
            </p:custDataLst>
          </p:nvPr>
        </p:nvSpPr>
        <p:spPr>
          <a:xfrm>
            <a:off x="3884613" y="8685213"/>
            <a:ext cx="2971800" cy="458787"/>
          </a:xfrm>
          <a:prstGeom prst="rect">
            <a:avLst/>
          </a:prstGeom>
        </p:spPr>
        <p:txBody>
          <a:bodyPr vert="horz" wrap="square" lIns="91440" tIns="45720" rIns="91440" bIns="45720" numCol="1" anchor="b" anchorCtr="0" compatLnSpc="1"/>
          <a:lstStyle>
            <a:lvl1pPr algn="r" eaLnBrk="1" fontAlgn="auto" hangingPunct="1">
              <a:spcBef>
                <a:spcPct val="0"/>
              </a:spcBef>
              <a:spcAft>
                <a:spcPct val="0"/>
              </a:spcAft>
              <a:defRPr sz="1200">
                <a:latin typeface="+mn-lt"/>
              </a:defRPr>
            </a:lvl1pPr>
          </a:lstStyle>
          <a:p>
            <a:pPr>
              <a:defRPr/>
            </a:pPr>
            <a:fld id="{94CB8D08-A648-444F-A0B5-67829BC5D71F}" type="slidenum">
              <a:rPr lang="zh-CN" altLang="en-US"/>
              <a:t/>
            </a:fld>
            <a:endParaRPr lang="zh-CN" altLang="en-US"/>
          </a:p>
        </p:txBody>
      </p:sp>
    </p:spTree>
  </p:cSld>
  <p:clrMap bg1="lt1" tx1="dk1" bg2="lt2" tx2="dk2" accent1="accent1" accent2="accent2" accent3="accent3" accent4="accent4" accent5="accent5" accent6="accent6" hlink="hlink" folHlink="folHlink"/>
  <p:hf sldNum="0"/>
</p:handoutMaster>
</file>

<file path=ppt/notesMasters/_rels/notesMaster1.xml.rels>&#65279;<?xml version="1.0" encoding="utf-8" standalone="yes"?><Relationships xmlns="http://schemas.openxmlformats.org/package/2006/relationships"><Relationship Id="rId1" Type="http://schemas.openxmlformats.org/officeDocument/2006/relationships/tags" Target="../tags/tag62.xml" /><Relationship Id="rId2" Type="http://schemas.openxmlformats.org/officeDocument/2006/relationships/tags" Target="../tags/tag63.xml" /><Relationship Id="rId3" Type="http://schemas.openxmlformats.org/officeDocument/2006/relationships/tags" Target="../tags/tag64.xml" /><Relationship Id="rId4" Type="http://schemas.openxmlformats.org/officeDocument/2006/relationships/tags" Target="../tags/tag65.xml" /><Relationship Id="rId5" Type="http://schemas.openxmlformats.org/officeDocument/2006/relationships/tags" Target="../tags/tag66.xml" /><Relationship Id="rId6" Type="http://schemas.openxmlformats.org/officeDocument/2006/relationships/tags" Target="../tags/tag67.xml" /><Relationship Id="rId7" Type="http://schemas.openxmlformats.org/officeDocument/2006/relationships/tags" Target="../tags/tag68.xml" /><Relationship Id="rId8"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bwMode="auto">
      <p:bgPr>
        <a:solidFill>
          <a:schemeClr val="bg1"/>
        </a:solidFill>
        <a:effectLst/>
      </p:bgPr>
    </p:bg>
    <p:spTree>
      <p:nvGrpSpPr>
        <p:cNvPr id="1" name=""/>
        <p:cNvGrpSpPr/>
        <p:nvPr>
          <p:custDataLst>
            <p:tags r:id="rId1"/>
          </p:custDataLst>
        </p:nvPr>
      </p:nvGrpSpPr>
      <p:grpSpPr>
        <a:xfrm>
          <a:off x="0" y="0"/>
          <a:ext cx="0" cy="0"/>
        </a:xfrm>
      </p:grpSpPr>
      <p:sp>
        <p:nvSpPr>
          <p:cNvPr id="2050" name="Rectangle 2"/>
          <p:cNvSpPr>
            <a:spLocks noGrp="1" noRot="1" noChangeAspect="1" noChangeArrowheads="1"/>
          </p:cNvSpPr>
          <p:nvPr>
            <p:ph type="sldImg" idx="4294967295"/>
            <p:custDataLst>
              <p:tags r:id="rId2"/>
            </p:custDataLst>
          </p:nvPr>
        </p:nvSpPr>
        <p:spPr bwMode="auto">
          <a:xfrm>
            <a:off x="409382" y="754063"/>
            <a:ext cx="5855086" cy="329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075" name="Rectangle 3"/>
          <p:cNvSpPr>
            <a:spLocks noGrp="1" noChangeArrowheads="1"/>
          </p:cNvSpPr>
          <p:nvPr>
            <p:ph type="body" sz="quarter" idx="9"/>
            <p:custDataLst>
              <p:tags r:id="rId3"/>
            </p:custDataLst>
          </p:nvPr>
        </p:nvSpPr>
        <p:spPr bwMode="auto">
          <a:xfrm>
            <a:off x="538163" y="4387850"/>
            <a:ext cx="5780087" cy="3952875"/>
          </a:xfrm>
          <a:prstGeom prst="rect">
            <a:avLst/>
          </a:prstGeom>
          <a:noFill/>
          <a:ln>
            <a:noFill/>
          </a:ln>
        </p:spPr>
        <p:txBody>
          <a:bodyPr vert="horz" wrap="square" lIns="91440" tIns="45720" rIns="91440" bIns="45720" numCol="1" anchor="t" anchorCtr="0" compatLnSpc="1"/>
          <a:lstStyle/>
          <a:p>
            <a:pPr lvl="0"/>
            <a:r>
              <a:rPr lang="zh-CN" altLang="en-US" noProof="0"/>
              <a:t>单击此处编辑母版文本样式
第二级
第三级
第四级
第五级</a:t>
            </a:r>
            <a:endParaRPr lang="zh-CN" altLang="en-US" noProof="0"/>
          </a:p>
        </p:txBody>
      </p:sp>
      <p:sp>
        <p:nvSpPr>
          <p:cNvPr id="2052" name="Rectangle 4"/>
          <p:cNvSpPr>
            <a:spLocks noGrp="1"/>
          </p:cNvSpPr>
          <p:nvPr>
            <p:ph type="hdr" sz="quarter"/>
            <p:custDataLst>
              <p:tags r:id="rId4"/>
            </p:custDataLst>
          </p:nvPr>
        </p:nvSpPr>
        <p:spPr>
          <a:xfrm>
            <a:off x="0" y="0"/>
            <a:ext cx="2973388" cy="457200"/>
          </a:xfrm>
          <a:prstGeom prst="rect">
            <a:avLst/>
          </a:prstGeom>
          <a:noFill/>
          <a:ln w="9525">
            <a:noFill/>
            <a:miter/>
          </a:ln>
        </p:spPr>
        <p:txBody>
          <a:bodyPr/>
          <a:lstStyle>
            <a:lvl1pPr eaLnBrk="1" fontAlgn="auto" hangingPunct="1">
              <a:spcBef>
                <a:spcPct val="0"/>
              </a:spcBef>
              <a:spcAft>
                <a:spcPct val="0"/>
              </a:spcAft>
              <a:defRPr sz="1200" noProof="1">
                <a:latin typeface="+mn-lt"/>
              </a:defRPr>
            </a:lvl1pPr>
          </a:lstStyle>
          <a:p>
            <a:pPr>
              <a:defRPr/>
            </a:pPr>
            <a:endParaRPr lang="zh-CN" altLang="en-US"/>
          </a:p>
        </p:txBody>
      </p:sp>
      <p:sp>
        <p:nvSpPr>
          <p:cNvPr id="2053" name="Rectangle 5"/>
          <p:cNvSpPr>
            <a:spLocks noGrp="1"/>
          </p:cNvSpPr>
          <p:nvPr>
            <p:ph type="dt" idx="10"/>
            <p:custDataLst>
              <p:tags r:id="rId5"/>
            </p:custDataLst>
          </p:nvPr>
        </p:nvSpPr>
        <p:spPr>
          <a:xfrm>
            <a:off x="3883025" y="0"/>
            <a:ext cx="2974975" cy="457200"/>
          </a:xfrm>
          <a:prstGeom prst="rect">
            <a:avLst/>
          </a:prstGeom>
          <a:noFill/>
          <a:ln w="9525">
            <a:noFill/>
            <a:miter/>
          </a:ln>
        </p:spPr>
        <p:txBody>
          <a:bodyPr/>
          <a:lstStyle>
            <a:lvl1pPr algn="r" eaLnBrk="1" fontAlgn="auto" hangingPunct="1">
              <a:spcBef>
                <a:spcPct val="0"/>
              </a:spcBef>
              <a:spcAft>
                <a:spcPct val="0"/>
              </a:spcAft>
              <a:defRPr sz="1200" noProof="1">
                <a:latin typeface="+mn-lt"/>
              </a:defRPr>
            </a:lvl1pPr>
          </a:lstStyle>
          <a:p>
            <a:pPr>
              <a:defRPr/>
            </a:pPr>
            <a:fld id="{BB962C8B-B14F-4D97-AF65-F5344CB8AC3E}" type="datetime9">
              <a:rPr lang="zh-CN" altLang="en-US"/>
              <a:t/>
            </a:fld>
            <a:endParaRPr lang="zh-CN" altLang="en-US"/>
          </a:p>
        </p:txBody>
      </p:sp>
      <p:sp>
        <p:nvSpPr>
          <p:cNvPr id="2054" name="Rectangle 6"/>
          <p:cNvSpPr>
            <a:spLocks noGrp="1"/>
          </p:cNvSpPr>
          <p:nvPr>
            <p:ph type="ftr" sz="quarter" idx="11"/>
            <p:custDataLst>
              <p:tags r:id="rId6"/>
            </p:custDataLst>
          </p:nvPr>
        </p:nvSpPr>
        <p:spPr>
          <a:xfrm>
            <a:off x="0" y="8686800"/>
            <a:ext cx="2973388" cy="457200"/>
          </a:xfrm>
          <a:prstGeom prst="rect">
            <a:avLst/>
          </a:prstGeom>
          <a:noFill/>
          <a:ln w="9525">
            <a:noFill/>
            <a:miter/>
          </a:ln>
        </p:spPr>
        <p:txBody>
          <a:bodyPr/>
          <a:lstStyle>
            <a:lvl1pPr eaLnBrk="1" fontAlgn="auto" hangingPunct="1">
              <a:spcBef>
                <a:spcPct val="0"/>
              </a:spcBef>
              <a:spcAft>
                <a:spcPct val="0"/>
              </a:spcAft>
              <a:defRPr sz="1200" noProof="1">
                <a:latin typeface="+mn-lt"/>
              </a:defRPr>
            </a:lvl1pPr>
          </a:lstStyle>
          <a:p>
            <a:pPr>
              <a:defRPr/>
            </a:pPr>
            <a:endParaRPr lang="zh-CN" altLang="en-US"/>
          </a:p>
        </p:txBody>
      </p:sp>
      <p:sp>
        <p:nvSpPr>
          <p:cNvPr id="2055" name="Rectangle 7"/>
          <p:cNvSpPr>
            <a:spLocks noGrp="1"/>
          </p:cNvSpPr>
          <p:nvPr>
            <p:ph type="sldNum" sz="quarter" idx="12"/>
            <p:custDataLst>
              <p:tags r:id="rId7"/>
            </p:custDataLst>
          </p:nvPr>
        </p:nvSpPr>
        <p:spPr>
          <a:xfrm>
            <a:off x="3883025" y="8686800"/>
            <a:ext cx="2974975" cy="457200"/>
          </a:xfrm>
          <a:prstGeom prst="rect">
            <a:avLst/>
          </a:prstGeom>
          <a:noFill/>
          <a:ln w="9525">
            <a:noFill/>
            <a:miter/>
          </a:ln>
        </p:spPr>
        <p:txBody>
          <a:bodyPr vert="horz" wrap="square" lIns="91440" tIns="45720" rIns="91440" bIns="45720" numCol="1" anchor="t" anchorCtr="0" compatLnSpc="1"/>
          <a:lstStyle>
            <a:lvl1pPr algn="r" eaLnBrk="1" fontAlgn="auto" hangingPunct="1">
              <a:spcBef>
                <a:spcPct val="0"/>
              </a:spcBef>
              <a:spcAft>
                <a:spcPct val="0"/>
              </a:spcAft>
              <a:defRPr sz="1200">
                <a:latin typeface="+mn-lt"/>
              </a:defRPr>
            </a:lvl1pPr>
          </a:lstStyle>
          <a:p>
            <a:pPr>
              <a:defRPr/>
            </a:pPr>
            <a:fld id="{D2644FDC-9B57-4EB8-B55B-DA378B0D27DA}" type="slidenum">
              <a:rPr lang="zh-CN" altLang="en-US"/>
              <a:t/>
            </a:fld>
            <a:endParaRPr lang="zh-CN" altLang="en-US"/>
          </a:p>
        </p:txBody>
      </p:sp>
    </p:spTree>
  </p:cSld>
  <p:clrMap bg1="lt1" tx1="dk1" bg2="lt2" tx2="dk2" accent1="accent1" accent2="accent2" accent3="accent3" accent4="accent4" accent5="accent5" accent6="accent6" hlink="hlink" folHlink="folHlink"/>
  <p:hf sldNum="0"/>
  <p:notesStyle>
    <a:lvl1pPr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1pPr>
    <a:lvl2pPr marL="742950" lvl="1" indent="-28575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2pPr>
    <a:lvl3pPr marL="1143000" lvl="2" indent="-228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3pPr>
    <a:lvl4pPr marL="1600200" lvl="3" indent="-228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4pPr>
    <a:lvl5pPr marL="2057400" lvl="4" indent="-228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5pPr>
    <a:lvl6pPr marL="2286000" lvl="5"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6pPr>
    <a:lvl7pPr marL="2743200" lvl="6"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7pPr>
    <a:lvl8pPr marL="3200400" lvl="7"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8pPr>
    <a:lvl9pPr marL="3657600" lvl="8"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3.xml" /><Relationship Id="rId2" Type="http://schemas.openxmlformats.org/officeDocument/2006/relationships/notesMaster" Target="../notesMasters/notesMaster1.xml" /><Relationship Id="rId3" Type="http://schemas.openxmlformats.org/officeDocument/2006/relationships/tags" Target="../tags/tag131.xml" /><Relationship Id="rId4" Type="http://schemas.openxmlformats.org/officeDocument/2006/relationships/tags" Target="../tags/tag132.xml" /><Relationship Id="rId5" Type="http://schemas.openxmlformats.org/officeDocument/2006/relationships/tags" Target="../tags/tag133.xml" /></Relationships>
</file>

<file path=ppt/notesSlides/_rels/notesSlide10.xml.rels>&#65279;<?xml version="1.0" encoding="utf-8" standalone="yes"?><Relationships xmlns="http://schemas.openxmlformats.org/package/2006/relationships"><Relationship Id="rId1" Type="http://schemas.openxmlformats.org/officeDocument/2006/relationships/slide" Target="../slides/slide12.xml" /><Relationship Id="rId2" Type="http://schemas.openxmlformats.org/officeDocument/2006/relationships/notesMaster" Target="../notesMasters/notesMaster1.xml" /><Relationship Id="rId3" Type="http://schemas.openxmlformats.org/officeDocument/2006/relationships/tags" Target="../tags/tag289.xml" /><Relationship Id="rId4" Type="http://schemas.openxmlformats.org/officeDocument/2006/relationships/tags" Target="../tags/tag290.xml" /><Relationship Id="rId5" Type="http://schemas.openxmlformats.org/officeDocument/2006/relationships/tags" Target="../tags/tag291.xml" /></Relationships>
</file>

<file path=ppt/notesSlides/_rels/notesSlide11.xml.rels>&#65279;<?xml version="1.0" encoding="utf-8" standalone="yes"?><Relationships xmlns="http://schemas.openxmlformats.org/package/2006/relationships"><Relationship Id="rId1" Type="http://schemas.openxmlformats.org/officeDocument/2006/relationships/slide" Target="../slides/slide14.xml" /><Relationship Id="rId2" Type="http://schemas.openxmlformats.org/officeDocument/2006/relationships/notesMaster" Target="../notesMasters/notesMaster1.xml" /><Relationship Id="rId3" Type="http://schemas.openxmlformats.org/officeDocument/2006/relationships/tags" Target="../tags/tag325.xml" /><Relationship Id="rId4" Type="http://schemas.openxmlformats.org/officeDocument/2006/relationships/tags" Target="../tags/tag326.xml" /><Relationship Id="rId5" Type="http://schemas.openxmlformats.org/officeDocument/2006/relationships/tags" Target="../tags/tag327.xml" /><Relationship Id="rId6" Type="http://schemas.openxmlformats.org/officeDocument/2006/relationships/tags" Target="../tags/tag328.xml" /></Relationships>
</file>

<file path=ppt/notesSlides/_rels/notesSlide12.xml.rels>&#65279;<?xml version="1.0" encoding="utf-8" standalone="yes"?><Relationships xmlns="http://schemas.openxmlformats.org/package/2006/relationships"><Relationship Id="rId1" Type="http://schemas.openxmlformats.org/officeDocument/2006/relationships/slide" Target="../slides/slide15.xml" /><Relationship Id="rId2" Type="http://schemas.openxmlformats.org/officeDocument/2006/relationships/notesMaster" Target="../notesMasters/notesMaster1.xml" /><Relationship Id="rId3" Type="http://schemas.openxmlformats.org/officeDocument/2006/relationships/tags" Target="../tags/tag333.xml" /><Relationship Id="rId4" Type="http://schemas.openxmlformats.org/officeDocument/2006/relationships/tags" Target="../tags/tag334.xml" /><Relationship Id="rId5" Type="http://schemas.openxmlformats.org/officeDocument/2006/relationships/tags" Target="../tags/tag335.xml" /><Relationship Id="rId6" Type="http://schemas.openxmlformats.org/officeDocument/2006/relationships/tags" Target="../tags/tag336.xml" /></Relationships>
</file>

<file path=ppt/notesSlides/_rels/notesSlide13.xml.rels>&#65279;<?xml version="1.0" encoding="utf-8" standalone="yes"?><Relationships xmlns="http://schemas.openxmlformats.org/package/2006/relationships"><Relationship Id="rId1" Type="http://schemas.openxmlformats.org/officeDocument/2006/relationships/slide" Target="../slides/slide16.xml" /><Relationship Id="rId2" Type="http://schemas.openxmlformats.org/officeDocument/2006/relationships/notesMaster" Target="../notesMasters/notesMaster1.xml" /><Relationship Id="rId3" Type="http://schemas.openxmlformats.org/officeDocument/2006/relationships/tags" Target="../tags/tag343.xml" /><Relationship Id="rId4" Type="http://schemas.openxmlformats.org/officeDocument/2006/relationships/tags" Target="../tags/tag344.xml" /><Relationship Id="rId5" Type="http://schemas.openxmlformats.org/officeDocument/2006/relationships/tags" Target="../tags/tag345.xml" /><Relationship Id="rId6" Type="http://schemas.openxmlformats.org/officeDocument/2006/relationships/tags" Target="../tags/tag346.xml" /></Relationships>
</file>

<file path=ppt/notesSlides/_rels/notesSlide14.xml.rels>&#65279;<?xml version="1.0" encoding="utf-8" standalone="yes"?><Relationships xmlns="http://schemas.openxmlformats.org/package/2006/relationships"><Relationship Id="rId1" Type="http://schemas.openxmlformats.org/officeDocument/2006/relationships/slide" Target="../slides/slide17.xml" /><Relationship Id="rId2" Type="http://schemas.openxmlformats.org/officeDocument/2006/relationships/notesMaster" Target="../notesMasters/notesMaster1.xml" /><Relationship Id="rId3" Type="http://schemas.openxmlformats.org/officeDocument/2006/relationships/tags" Target="../tags/tag359.xml" /><Relationship Id="rId4" Type="http://schemas.openxmlformats.org/officeDocument/2006/relationships/tags" Target="../tags/tag360.xml" /><Relationship Id="rId5" Type="http://schemas.openxmlformats.org/officeDocument/2006/relationships/tags" Target="../tags/tag361.xml" /><Relationship Id="rId6" Type="http://schemas.openxmlformats.org/officeDocument/2006/relationships/tags" Target="../tags/tag362.xml" /></Relationships>
</file>

<file path=ppt/notesSlides/_rels/notesSlide15.xml.rels>&#65279;<?xml version="1.0" encoding="utf-8" standalone="yes"?><Relationships xmlns="http://schemas.openxmlformats.org/package/2006/relationships"><Relationship Id="rId1" Type="http://schemas.openxmlformats.org/officeDocument/2006/relationships/slide" Target="../slides/slide18.xml" /><Relationship Id="rId2" Type="http://schemas.openxmlformats.org/officeDocument/2006/relationships/notesMaster" Target="../notesMasters/notesMaster1.xml" /><Relationship Id="rId3" Type="http://schemas.openxmlformats.org/officeDocument/2006/relationships/tags" Target="../tags/tag367.xml" /><Relationship Id="rId4" Type="http://schemas.openxmlformats.org/officeDocument/2006/relationships/tags" Target="../tags/tag368.xml" /><Relationship Id="rId5" Type="http://schemas.openxmlformats.org/officeDocument/2006/relationships/tags" Target="../tags/tag369.xml" /><Relationship Id="rId6" Type="http://schemas.openxmlformats.org/officeDocument/2006/relationships/tags" Target="../tags/tag370.xml" /></Relationships>
</file>

<file path=ppt/notesSlides/_rels/notesSlide16.xml.rels>&#65279;<?xml version="1.0" encoding="utf-8" standalone="yes"?><Relationships xmlns="http://schemas.openxmlformats.org/package/2006/relationships"><Relationship Id="rId1" Type="http://schemas.openxmlformats.org/officeDocument/2006/relationships/slide" Target="../slides/slide19.xml" /><Relationship Id="rId2" Type="http://schemas.openxmlformats.org/officeDocument/2006/relationships/notesMaster" Target="../notesMasters/notesMaster1.xml" /><Relationship Id="rId3" Type="http://schemas.openxmlformats.org/officeDocument/2006/relationships/tags" Target="../tags/tag378.xml" /><Relationship Id="rId4" Type="http://schemas.openxmlformats.org/officeDocument/2006/relationships/tags" Target="../tags/tag379.xml" /><Relationship Id="rId5" Type="http://schemas.openxmlformats.org/officeDocument/2006/relationships/tags" Target="../tags/tag380.xml" /><Relationship Id="rId6" Type="http://schemas.openxmlformats.org/officeDocument/2006/relationships/tags" Target="../tags/tag381.xml" /></Relationships>
</file>

<file path=ppt/notesSlides/_rels/notesSlide17.xml.rels>&#65279;<?xml version="1.0" encoding="utf-8" standalone="yes"?><Relationships xmlns="http://schemas.openxmlformats.org/package/2006/relationships"><Relationship Id="rId1" Type="http://schemas.openxmlformats.org/officeDocument/2006/relationships/slide" Target="../slides/slide20.xml" /><Relationship Id="rId2" Type="http://schemas.openxmlformats.org/officeDocument/2006/relationships/notesMaster" Target="../notesMasters/notesMaster1.xml" /><Relationship Id="rId3" Type="http://schemas.openxmlformats.org/officeDocument/2006/relationships/tags" Target="../tags/tag389.xml" /><Relationship Id="rId4" Type="http://schemas.openxmlformats.org/officeDocument/2006/relationships/tags" Target="../tags/tag390.xml" /><Relationship Id="rId5" Type="http://schemas.openxmlformats.org/officeDocument/2006/relationships/tags" Target="../tags/tag391.xml" /><Relationship Id="rId6" Type="http://schemas.openxmlformats.org/officeDocument/2006/relationships/tags" Target="../tags/tag392.xml" /></Relationships>
</file>

<file path=ppt/notesSlides/_rels/notesSlide18.xml.rels>&#65279;<?xml version="1.0" encoding="utf-8" standalone="yes"?><Relationships xmlns="http://schemas.openxmlformats.org/package/2006/relationships"><Relationship Id="rId1" Type="http://schemas.openxmlformats.org/officeDocument/2006/relationships/slide" Target="../slides/slide21.xml" /><Relationship Id="rId2" Type="http://schemas.openxmlformats.org/officeDocument/2006/relationships/notesMaster" Target="../notesMasters/notesMaster1.xml" /><Relationship Id="rId3" Type="http://schemas.openxmlformats.org/officeDocument/2006/relationships/tags" Target="../tags/tag402.xml" /><Relationship Id="rId4" Type="http://schemas.openxmlformats.org/officeDocument/2006/relationships/tags" Target="../tags/tag403.xml" /><Relationship Id="rId5" Type="http://schemas.openxmlformats.org/officeDocument/2006/relationships/tags" Target="../tags/tag404.xml" /><Relationship Id="rId6" Type="http://schemas.openxmlformats.org/officeDocument/2006/relationships/tags" Target="../tags/tag405.xml" /></Relationships>
</file>

<file path=ppt/notesSlides/_rels/notesSlide19.xml.rels>&#65279;<?xml version="1.0" encoding="utf-8" standalone="yes"?><Relationships xmlns="http://schemas.openxmlformats.org/package/2006/relationships"><Relationship Id="rId1" Type="http://schemas.openxmlformats.org/officeDocument/2006/relationships/slide" Target="../slides/slide22.xml" /><Relationship Id="rId2" Type="http://schemas.openxmlformats.org/officeDocument/2006/relationships/notesMaster" Target="../notesMasters/notesMaster1.xml" /><Relationship Id="rId3" Type="http://schemas.openxmlformats.org/officeDocument/2006/relationships/tags" Target="../tags/tag413.xml" /><Relationship Id="rId4" Type="http://schemas.openxmlformats.org/officeDocument/2006/relationships/tags" Target="../tags/tag414.xml" /><Relationship Id="rId5" Type="http://schemas.openxmlformats.org/officeDocument/2006/relationships/tags" Target="../tags/tag415.xml" /><Relationship Id="rId6" Type="http://schemas.openxmlformats.org/officeDocument/2006/relationships/tags" Target="../tags/tag416.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4.xml" /><Relationship Id="rId2" Type="http://schemas.openxmlformats.org/officeDocument/2006/relationships/notesMaster" Target="../notesMasters/notesMaster1.xml" /><Relationship Id="rId3" Type="http://schemas.openxmlformats.org/officeDocument/2006/relationships/tags" Target="../tags/tag155.xml" /><Relationship Id="rId4" Type="http://schemas.openxmlformats.org/officeDocument/2006/relationships/tags" Target="../tags/tag156.xml" /><Relationship Id="rId5" Type="http://schemas.openxmlformats.org/officeDocument/2006/relationships/tags" Target="../tags/tag157.xml" /></Relationships>
</file>

<file path=ppt/notesSlides/_rels/notesSlide20.xml.rels>&#65279;<?xml version="1.0" encoding="utf-8" standalone="yes"?><Relationships xmlns="http://schemas.openxmlformats.org/package/2006/relationships"><Relationship Id="rId1" Type="http://schemas.openxmlformats.org/officeDocument/2006/relationships/slide" Target="../slides/slide23.xml" /><Relationship Id="rId2" Type="http://schemas.openxmlformats.org/officeDocument/2006/relationships/notesMaster" Target="../notesMasters/notesMaster1.xml" /><Relationship Id="rId3" Type="http://schemas.openxmlformats.org/officeDocument/2006/relationships/tags" Target="../tags/tag419.xml" /><Relationship Id="rId4" Type="http://schemas.openxmlformats.org/officeDocument/2006/relationships/tags" Target="../tags/tag420.xml" /><Relationship Id="rId5" Type="http://schemas.openxmlformats.org/officeDocument/2006/relationships/tags" Target="../tags/tag421.xml" /><Relationship Id="rId6" Type="http://schemas.openxmlformats.org/officeDocument/2006/relationships/tags" Target="../tags/tag422.xml" /></Relationships>
</file>

<file path=ppt/notesSlides/_rels/notesSlide21.xml.rels>&#65279;<?xml version="1.0" encoding="utf-8" standalone="yes"?><Relationships xmlns="http://schemas.openxmlformats.org/package/2006/relationships"><Relationship Id="rId1" Type="http://schemas.openxmlformats.org/officeDocument/2006/relationships/slide" Target="../slides/slide24.xml" /><Relationship Id="rId2" Type="http://schemas.openxmlformats.org/officeDocument/2006/relationships/notesMaster" Target="../notesMasters/notesMaster1.xml" /><Relationship Id="rId3" Type="http://schemas.openxmlformats.org/officeDocument/2006/relationships/tags" Target="../tags/tag427.xml" /><Relationship Id="rId4" Type="http://schemas.openxmlformats.org/officeDocument/2006/relationships/tags" Target="../tags/tag428.xml" /><Relationship Id="rId5" Type="http://schemas.openxmlformats.org/officeDocument/2006/relationships/tags" Target="../tags/tag429.xml" /><Relationship Id="rId6" Type="http://schemas.openxmlformats.org/officeDocument/2006/relationships/tags" Target="../tags/tag430.xml" /></Relationships>
</file>

<file path=ppt/notesSlides/_rels/notesSlide22.xml.rels>&#65279;<?xml version="1.0" encoding="utf-8" standalone="yes"?><Relationships xmlns="http://schemas.openxmlformats.org/package/2006/relationships"><Relationship Id="rId1" Type="http://schemas.openxmlformats.org/officeDocument/2006/relationships/slide" Target="../slides/slide25.xml" /><Relationship Id="rId2" Type="http://schemas.openxmlformats.org/officeDocument/2006/relationships/notesMaster" Target="../notesMasters/notesMaster1.xml" /><Relationship Id="rId3" Type="http://schemas.openxmlformats.org/officeDocument/2006/relationships/tags" Target="../tags/tag436.xml" /><Relationship Id="rId4" Type="http://schemas.openxmlformats.org/officeDocument/2006/relationships/tags" Target="../tags/tag437.xml" /><Relationship Id="rId5" Type="http://schemas.openxmlformats.org/officeDocument/2006/relationships/tags" Target="../tags/tag438.xml" /><Relationship Id="rId6" Type="http://schemas.openxmlformats.org/officeDocument/2006/relationships/tags" Target="../tags/tag439.xml" /></Relationships>
</file>

<file path=ppt/notesSlides/_rels/notesSlide23.xml.rels>&#65279;<?xml version="1.0" encoding="utf-8" standalone="yes"?><Relationships xmlns="http://schemas.openxmlformats.org/package/2006/relationships"><Relationship Id="rId1" Type="http://schemas.openxmlformats.org/officeDocument/2006/relationships/slide" Target="../slides/slide26.xml" /><Relationship Id="rId2" Type="http://schemas.openxmlformats.org/officeDocument/2006/relationships/notesMaster" Target="../notesMasters/notesMaster1.xml" /><Relationship Id="rId3" Type="http://schemas.openxmlformats.org/officeDocument/2006/relationships/tags" Target="../tags/tag444.xml" /><Relationship Id="rId4" Type="http://schemas.openxmlformats.org/officeDocument/2006/relationships/tags" Target="../tags/tag445.xml" /><Relationship Id="rId5" Type="http://schemas.openxmlformats.org/officeDocument/2006/relationships/tags" Target="../tags/tag446.xml" /><Relationship Id="rId6" Type="http://schemas.openxmlformats.org/officeDocument/2006/relationships/tags" Target="../tags/tag447.xml" /></Relationships>
</file>

<file path=ppt/notesSlides/_rels/notesSlide24.xml.rels>&#65279;<?xml version="1.0" encoding="utf-8" standalone="yes"?><Relationships xmlns="http://schemas.openxmlformats.org/package/2006/relationships"><Relationship Id="rId1" Type="http://schemas.openxmlformats.org/officeDocument/2006/relationships/slide" Target="../slides/slide27.xml" /><Relationship Id="rId2" Type="http://schemas.openxmlformats.org/officeDocument/2006/relationships/notesMaster" Target="../notesMasters/notesMaster1.xml" /><Relationship Id="rId3" Type="http://schemas.openxmlformats.org/officeDocument/2006/relationships/tags" Target="../tags/tag456.xml" /><Relationship Id="rId4" Type="http://schemas.openxmlformats.org/officeDocument/2006/relationships/tags" Target="../tags/tag457.xml" /><Relationship Id="rId5" Type="http://schemas.openxmlformats.org/officeDocument/2006/relationships/tags" Target="../tags/tag458.xml" /><Relationship Id="rId6" Type="http://schemas.openxmlformats.org/officeDocument/2006/relationships/tags" Target="../tags/tag459.xml" /></Relationships>
</file>

<file path=ppt/notesSlides/_rels/notesSlide25.xml.rels>&#65279;<?xml version="1.0" encoding="utf-8" standalone="yes"?><Relationships xmlns="http://schemas.openxmlformats.org/package/2006/relationships"><Relationship Id="rId1" Type="http://schemas.openxmlformats.org/officeDocument/2006/relationships/slide" Target="../slides/slide29.xml" /><Relationship Id="rId2" Type="http://schemas.openxmlformats.org/officeDocument/2006/relationships/notesMaster" Target="../notesMasters/notesMaster1.xml" /><Relationship Id="rId3" Type="http://schemas.openxmlformats.org/officeDocument/2006/relationships/tags" Target="../tags/tag471.xml" /><Relationship Id="rId4" Type="http://schemas.openxmlformats.org/officeDocument/2006/relationships/tags" Target="../tags/tag472.xml" /><Relationship Id="rId5" Type="http://schemas.openxmlformats.org/officeDocument/2006/relationships/tags" Target="../tags/tag473.xml" /><Relationship Id="rId6" Type="http://schemas.openxmlformats.org/officeDocument/2006/relationships/tags" Target="../tags/tag474.xml" /></Relationships>
</file>

<file path=ppt/notesSlides/_rels/notesSlide26.xml.rels>&#65279;<?xml version="1.0" encoding="utf-8" standalone="yes"?><Relationships xmlns="http://schemas.openxmlformats.org/package/2006/relationships"><Relationship Id="rId1" Type="http://schemas.openxmlformats.org/officeDocument/2006/relationships/slide" Target="../slides/slide30.xml" /><Relationship Id="rId2" Type="http://schemas.openxmlformats.org/officeDocument/2006/relationships/notesMaster" Target="../notesMasters/notesMaster1.xml" /><Relationship Id="rId3" Type="http://schemas.openxmlformats.org/officeDocument/2006/relationships/tags" Target="../tags/tag480.xml" /><Relationship Id="rId4" Type="http://schemas.openxmlformats.org/officeDocument/2006/relationships/tags" Target="../tags/tag481.xml" /><Relationship Id="rId5" Type="http://schemas.openxmlformats.org/officeDocument/2006/relationships/tags" Target="../tags/tag482.xml" /><Relationship Id="rId6" Type="http://schemas.openxmlformats.org/officeDocument/2006/relationships/tags" Target="../tags/tag483.xml" /></Relationships>
</file>

<file path=ppt/notesSlides/_rels/notesSlide27.xml.rels>&#65279;<?xml version="1.0" encoding="utf-8" standalone="yes"?><Relationships xmlns="http://schemas.openxmlformats.org/package/2006/relationships"><Relationship Id="rId1" Type="http://schemas.openxmlformats.org/officeDocument/2006/relationships/slide" Target="../slides/slide31.xml" /><Relationship Id="rId2" Type="http://schemas.openxmlformats.org/officeDocument/2006/relationships/notesMaster" Target="../notesMasters/notesMaster1.xml" /><Relationship Id="rId3" Type="http://schemas.openxmlformats.org/officeDocument/2006/relationships/tags" Target="../tags/tag488.xml" /><Relationship Id="rId4" Type="http://schemas.openxmlformats.org/officeDocument/2006/relationships/tags" Target="../tags/tag489.xml" /><Relationship Id="rId5" Type="http://schemas.openxmlformats.org/officeDocument/2006/relationships/tags" Target="../tags/tag490.xml" /><Relationship Id="rId6" Type="http://schemas.openxmlformats.org/officeDocument/2006/relationships/tags" Target="../tags/tag491.xml" /></Relationships>
</file>

<file path=ppt/notesSlides/_rels/notesSlide28.xml.rels>&#65279;<?xml version="1.0" encoding="utf-8" standalone="yes"?><Relationships xmlns="http://schemas.openxmlformats.org/package/2006/relationships"><Relationship Id="rId1" Type="http://schemas.openxmlformats.org/officeDocument/2006/relationships/slide" Target="../slides/slide32.xml" /><Relationship Id="rId2" Type="http://schemas.openxmlformats.org/officeDocument/2006/relationships/notesMaster" Target="../notesMasters/notesMaster1.xml" /><Relationship Id="rId3" Type="http://schemas.openxmlformats.org/officeDocument/2006/relationships/tags" Target="../tags/tag501.xml" /><Relationship Id="rId4" Type="http://schemas.openxmlformats.org/officeDocument/2006/relationships/tags" Target="../tags/tag502.xml" /><Relationship Id="rId5" Type="http://schemas.openxmlformats.org/officeDocument/2006/relationships/tags" Target="../tags/tag503.xml" /><Relationship Id="rId6" Type="http://schemas.openxmlformats.org/officeDocument/2006/relationships/tags" Target="../tags/tag504.xml" /></Relationships>
</file>

<file path=ppt/notesSlides/_rels/notesSlide29.xml.rels>&#65279;<?xml version="1.0" encoding="utf-8" standalone="yes"?><Relationships xmlns="http://schemas.openxmlformats.org/package/2006/relationships"><Relationship Id="rId1" Type="http://schemas.openxmlformats.org/officeDocument/2006/relationships/slide" Target="../slides/slide33.xml" /><Relationship Id="rId2" Type="http://schemas.openxmlformats.org/officeDocument/2006/relationships/notesMaster" Target="../notesMasters/notesMaster1.xml" /><Relationship Id="rId3" Type="http://schemas.openxmlformats.org/officeDocument/2006/relationships/tags" Target="../tags/tag509.xml" /><Relationship Id="rId4" Type="http://schemas.openxmlformats.org/officeDocument/2006/relationships/tags" Target="../tags/tag510.xml" /><Relationship Id="rId5" Type="http://schemas.openxmlformats.org/officeDocument/2006/relationships/tags" Target="../tags/tag511.xml" /><Relationship Id="rId6" Type="http://schemas.openxmlformats.org/officeDocument/2006/relationships/tags" Target="../tags/tag512.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5.xml" /><Relationship Id="rId2" Type="http://schemas.openxmlformats.org/officeDocument/2006/relationships/notesMaster" Target="../notesMasters/notesMaster1.xml" /><Relationship Id="rId3" Type="http://schemas.openxmlformats.org/officeDocument/2006/relationships/tags" Target="../tags/tag167.xml" /><Relationship Id="rId4" Type="http://schemas.openxmlformats.org/officeDocument/2006/relationships/tags" Target="../tags/tag168.xml" /><Relationship Id="rId5" Type="http://schemas.openxmlformats.org/officeDocument/2006/relationships/tags" Target="../tags/tag169.xml" /></Relationships>
</file>

<file path=ppt/notesSlides/_rels/notesSlide30.xml.rels>&#65279;<?xml version="1.0" encoding="utf-8" standalone="yes"?><Relationships xmlns="http://schemas.openxmlformats.org/package/2006/relationships"><Relationship Id="rId1" Type="http://schemas.openxmlformats.org/officeDocument/2006/relationships/slide" Target="../slides/slide35.xml" /><Relationship Id="rId2" Type="http://schemas.openxmlformats.org/officeDocument/2006/relationships/notesMaster" Target="../notesMasters/notesMaster1.xml" /><Relationship Id="rId3" Type="http://schemas.openxmlformats.org/officeDocument/2006/relationships/tags" Target="../tags/tag525.xml" /><Relationship Id="rId4" Type="http://schemas.openxmlformats.org/officeDocument/2006/relationships/tags" Target="../tags/tag526.xml" /><Relationship Id="rId5" Type="http://schemas.openxmlformats.org/officeDocument/2006/relationships/tags" Target="../tags/tag527.xml" /><Relationship Id="rId6" Type="http://schemas.openxmlformats.org/officeDocument/2006/relationships/tags" Target="../tags/tag528.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6.xml" /><Relationship Id="rId2" Type="http://schemas.openxmlformats.org/officeDocument/2006/relationships/notesMaster" Target="../notesMasters/notesMaster1.xml" /><Relationship Id="rId3" Type="http://schemas.openxmlformats.org/officeDocument/2006/relationships/tags" Target="../tags/tag181.xml" /><Relationship Id="rId4" Type="http://schemas.openxmlformats.org/officeDocument/2006/relationships/tags" Target="../tags/tag182.xml" /><Relationship Id="rId5" Type="http://schemas.openxmlformats.org/officeDocument/2006/relationships/tags" Target="../tags/tag183.xml" /></Relationships>
</file>

<file path=ppt/notesSlides/_rels/notesSlide5.xml.rels>&#65279;<?xml version="1.0" encoding="utf-8" standalone="yes"?><Relationships xmlns="http://schemas.openxmlformats.org/package/2006/relationships"><Relationship Id="rId1" Type="http://schemas.openxmlformats.org/officeDocument/2006/relationships/slide" Target="../slides/slide7.xml" /><Relationship Id="rId2" Type="http://schemas.openxmlformats.org/officeDocument/2006/relationships/notesMaster" Target="../notesMasters/notesMaster1.xml" /><Relationship Id="rId3" Type="http://schemas.openxmlformats.org/officeDocument/2006/relationships/tags" Target="../tags/tag194.xml" /><Relationship Id="rId4" Type="http://schemas.openxmlformats.org/officeDocument/2006/relationships/tags" Target="../tags/tag195.xml" /><Relationship Id="rId5" Type="http://schemas.openxmlformats.org/officeDocument/2006/relationships/tags" Target="../tags/tag196.xml" /></Relationships>
</file>

<file path=ppt/notesSlides/_rels/notesSlide6.xml.rels>&#65279;<?xml version="1.0" encoding="utf-8" standalone="yes"?><Relationships xmlns="http://schemas.openxmlformats.org/package/2006/relationships"><Relationship Id="rId1" Type="http://schemas.openxmlformats.org/officeDocument/2006/relationships/slide" Target="../slides/slide8.xml" /><Relationship Id="rId2" Type="http://schemas.openxmlformats.org/officeDocument/2006/relationships/notesMaster" Target="../notesMasters/notesMaster1.xml" /><Relationship Id="rId3" Type="http://schemas.openxmlformats.org/officeDocument/2006/relationships/tags" Target="../tags/tag210.xml" /><Relationship Id="rId4" Type="http://schemas.openxmlformats.org/officeDocument/2006/relationships/tags" Target="../tags/tag211.xml" /><Relationship Id="rId5" Type="http://schemas.openxmlformats.org/officeDocument/2006/relationships/tags" Target="../tags/tag212.xml" /></Relationships>
</file>

<file path=ppt/notesSlides/_rels/notesSlide7.xml.rels>&#65279;<?xml version="1.0" encoding="utf-8" standalone="yes"?><Relationships xmlns="http://schemas.openxmlformats.org/package/2006/relationships"><Relationship Id="rId1" Type="http://schemas.openxmlformats.org/officeDocument/2006/relationships/slide" Target="../slides/slide9.xml" /><Relationship Id="rId2" Type="http://schemas.openxmlformats.org/officeDocument/2006/relationships/notesMaster" Target="../notesMasters/notesMaster1.xml" /><Relationship Id="rId3" Type="http://schemas.openxmlformats.org/officeDocument/2006/relationships/tags" Target="../tags/tag229.xml" /><Relationship Id="rId4" Type="http://schemas.openxmlformats.org/officeDocument/2006/relationships/tags" Target="../tags/tag230.xml" /><Relationship Id="rId5" Type="http://schemas.openxmlformats.org/officeDocument/2006/relationships/tags" Target="../tags/tag231.xml" /></Relationships>
</file>

<file path=ppt/notesSlides/_rels/notesSlide8.xml.rels>&#65279;<?xml version="1.0" encoding="utf-8" standalone="yes"?><Relationships xmlns="http://schemas.openxmlformats.org/package/2006/relationships"><Relationship Id="rId1" Type="http://schemas.openxmlformats.org/officeDocument/2006/relationships/slide" Target="../slides/slide10.xml" /><Relationship Id="rId2" Type="http://schemas.openxmlformats.org/officeDocument/2006/relationships/notesMaster" Target="../notesMasters/notesMaster1.xml" /><Relationship Id="rId3" Type="http://schemas.openxmlformats.org/officeDocument/2006/relationships/tags" Target="../tags/tag245.xml" /><Relationship Id="rId4" Type="http://schemas.openxmlformats.org/officeDocument/2006/relationships/tags" Target="../tags/tag246.xml" /><Relationship Id="rId5" Type="http://schemas.openxmlformats.org/officeDocument/2006/relationships/tags" Target="../tags/tag247.xml" /></Relationships>
</file>

<file path=ppt/notesSlides/_rels/notesSlide9.xml.rels>&#65279;<?xml version="1.0" encoding="utf-8" standalone="yes"?><Relationships xmlns="http://schemas.openxmlformats.org/package/2006/relationships"><Relationship Id="rId1" Type="http://schemas.openxmlformats.org/officeDocument/2006/relationships/slide" Target="../slides/slide11.xml" /><Relationship Id="rId2" Type="http://schemas.openxmlformats.org/officeDocument/2006/relationships/notesMaster" Target="../notesMasters/notesMaster1.xml" /><Relationship Id="rId3" Type="http://schemas.openxmlformats.org/officeDocument/2006/relationships/tags" Target="../tags/tag267.xml" /><Relationship Id="rId4" Type="http://schemas.openxmlformats.org/officeDocument/2006/relationships/tags" Target="../tags/tag268.xml" /><Relationship Id="rId5" Type="http://schemas.openxmlformats.org/officeDocument/2006/relationships/tags" Target="../tags/tag269.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idx="2"/>
            <p:custDataLst>
              <p:tags r:id="rId4"/>
            </p:custDataLst>
          </p:nvPr>
        </p:nvSpPr>
        <p:spPr/>
      </p:sp>
      <p:sp>
        <p:nvSpPr>
          <p:cNvPr id="3" name="文本占位符 2"/>
          <p:cNvSpPr txBox="1">
            <a:spLocks noGrp="1"/>
          </p:cNvSpPr>
          <p:nvPr>
            <p:ph type="body" idx="3"/>
            <p:custDataLst>
              <p:tags r:id="rId5"/>
            </p:custDataLst>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idx="2"/>
            <p:custDataLst>
              <p:tags r:id="rId4"/>
            </p:custDataLst>
          </p:nvPr>
        </p:nvSpPr>
        <p:spPr>
          <a:xfrm>
            <a:off x="381000" y="685800"/>
            <a:ext cx="6096000" cy="3429000"/>
          </a:xfrm>
        </p:spPr>
      </p:sp>
      <p:sp>
        <p:nvSpPr>
          <p:cNvPr id="3" name="文本占位符 2"/>
          <p:cNvSpPr txBox="1">
            <a:spLocks noGrp="1"/>
          </p:cNvSpPr>
          <p:nvPr>
            <p:ph type="body" idx="3"/>
            <p:custDataLst>
              <p:tags r:id="rId5"/>
            </p:custDataLst>
          </p:nvPr>
        </p:nvSpPr>
        <p:spPr/>
        <p:txBody>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14</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15</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16</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17</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18</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19</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20</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21</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idx="2"/>
            <p:custDataLst>
              <p:tags r:id="rId4"/>
            </p:custDataLst>
          </p:nvPr>
        </p:nvSpPr>
        <p:spPr/>
      </p:sp>
      <p:sp>
        <p:nvSpPr>
          <p:cNvPr id="3" name="文本占位符 2"/>
          <p:cNvSpPr txBox="1">
            <a:spLocks noGrp="1"/>
          </p:cNvSpPr>
          <p:nvPr>
            <p:ph type="body" idx="3"/>
            <p:custDataLst>
              <p:tags r:id="rId5"/>
            </p:custDataLst>
          </p:nvPr>
        </p:nvSpPr>
        <p:spPr/>
        <p:txBody>
          <a:bodyPr/>
          <a:lstStyle/>
          <a:p>
            <a:endParaRPr lang="zh-CN" altLang="en-US" b="1"/>
          </a:p>
        </p:txBody>
      </p:sp>
    </p:spTree>
  </p:cSld>
  <p:clrMapOvr>
    <a:masterClrMapping/>
  </p:clrMapOvr>
</p:notes>
</file>

<file path=ppt/notesSlides/notesSlide2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23</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24</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25</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26</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27</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29</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30</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31</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32</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33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idx="2"/>
            <p:custDataLst>
              <p:tags r:id="rId4"/>
            </p:custDataLst>
          </p:nvPr>
        </p:nvSpPr>
        <p:spPr/>
      </p:sp>
      <p:sp>
        <p:nvSpPr>
          <p:cNvPr id="3" name="文本占位符 2"/>
          <p:cNvSpPr txBox="1">
            <a:spLocks noGrp="1"/>
          </p:cNvSpPr>
          <p:nvPr>
            <p:ph type="body" idx="3"/>
            <p:custDataLst>
              <p:tags r:id="rId5"/>
            </p:custDataLst>
          </p:nvPr>
        </p:nvSpPr>
        <p:spPr/>
        <p:txBody>
          <a:bodyPr/>
          <a:lstStyle/>
          <a:p>
            <a:endParaRPr lang="zh-CN" altLang="en-US" b="1"/>
          </a:p>
        </p:txBody>
      </p:sp>
    </p:spTree>
  </p:cSld>
  <p:clrMapOvr>
    <a:masterClrMapping/>
  </p:clrMapOvr>
</p:notes>
</file>

<file path=ppt/notesSlides/notesSlide3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endParaRPr lang="zh-CN" altLang="en-US"/>
          </a:p>
        </p:txBody>
      </p:sp>
      <p:sp>
        <p:nvSpPr>
          <p:cNvPr id="4" name="灯片编号占位符 3"/>
          <p:cNvSpPr>
            <a:spLocks noGrp="1"/>
          </p:cNvSpPr>
          <p:nvPr>
            <p:ph type="sldNum" sz="quarter" idx="5"/>
            <p:custDataLst>
              <p:tags r:id="rId6"/>
            </p:custDataLst>
          </p:nvPr>
        </p:nvSpPr>
        <p:spPr/>
        <p:txBody>
          <a:bodyPr/>
          <a:lstStyle/>
          <a:p>
            <a:fld id="{0E971FA6-3A7C-48EB-B41D-0797E2A4734B}" type="slidenum">
              <a:rPr lang="en-US" altLang="zh-CN" smtClean="0"/>
              <a:t>35</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idx="2"/>
            <p:custDataLst>
              <p:tags r:id="rId4"/>
            </p:custDataLst>
          </p:nvPr>
        </p:nvSpPr>
        <p:spPr>
          <a:xfrm>
            <a:off x="381000" y="685800"/>
            <a:ext cx="6096000" cy="3429000"/>
          </a:xfrm>
        </p:spPr>
      </p:sp>
      <p:sp>
        <p:nvSpPr>
          <p:cNvPr id="3" name="文本占位符 2"/>
          <p:cNvSpPr txBox="1">
            <a:spLocks noGrp="1"/>
          </p:cNvSpPr>
          <p:nvPr>
            <p:ph type="body" idx="3"/>
            <p:custDataLst>
              <p:tags r:id="rId5"/>
            </p:custDataLst>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idx="2"/>
            <p:custDataLst>
              <p:tags r:id="rId4"/>
            </p:custDataLst>
          </p:nvPr>
        </p:nvSpPr>
        <p:spPr>
          <a:xfrm>
            <a:off x="381000" y="685800"/>
            <a:ext cx="6096000" cy="3429000"/>
          </a:xfrm>
        </p:spPr>
      </p:sp>
      <p:sp>
        <p:nvSpPr>
          <p:cNvPr id="3" name="文本占位符 2"/>
          <p:cNvSpPr txBox="1">
            <a:spLocks noGrp="1"/>
          </p:cNvSpPr>
          <p:nvPr>
            <p:ph type="body" idx="3"/>
            <p:custDataLst>
              <p:tags r:id="rId5"/>
            </p:custDataLst>
          </p:nvPr>
        </p:nvSpPr>
        <p:spPr/>
        <p:txBody>
          <a:bodyPr/>
          <a:lstStyle/>
          <a:p>
            <a:endParaRPr lang="en-US" altLang="zh-CN"/>
          </a:p>
        </p:txBody>
      </p:sp>
    </p:spTree>
  </p:cSld>
  <p:clrMapOvr>
    <a:masterClrMapping/>
  </p:clrMapOvr>
</p:notes>
</file>

<file path=ppt/notesSlides/notesSlide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idx="2"/>
            <p:custDataLst>
              <p:tags r:id="rId4"/>
            </p:custDataLst>
          </p:nvPr>
        </p:nvSpPr>
        <p:spPr>
          <a:xfrm>
            <a:off x="381000" y="685800"/>
            <a:ext cx="6096000" cy="3429000"/>
          </a:xfrm>
        </p:spPr>
      </p:sp>
      <p:sp>
        <p:nvSpPr>
          <p:cNvPr id="3" name="文本占位符 2"/>
          <p:cNvSpPr txBox="1">
            <a:spLocks noGrp="1"/>
          </p:cNvSpPr>
          <p:nvPr>
            <p:ph type="body" idx="3"/>
            <p:custDataLst>
              <p:tags r:id="rId5"/>
            </p:custDataLst>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idx="2"/>
            <p:custDataLst>
              <p:tags r:id="rId4"/>
            </p:custDataLst>
          </p:nvPr>
        </p:nvSpPr>
        <p:spPr>
          <a:xfrm>
            <a:off x="381000" y="685800"/>
            <a:ext cx="6096000" cy="3429000"/>
          </a:xfrm>
        </p:spPr>
      </p:sp>
      <p:sp>
        <p:nvSpPr>
          <p:cNvPr id="3" name="文本占位符 2"/>
          <p:cNvSpPr txBox="1">
            <a:spLocks noGrp="1"/>
          </p:cNvSpPr>
          <p:nvPr>
            <p:ph type="body" idx="3"/>
            <p:custDataLst>
              <p:tags r:id="rId5"/>
            </p:custDataLst>
          </p:nvPr>
        </p:nvSpPr>
        <p:spPr/>
        <p:txBody>
          <a:bodyPr/>
          <a:lstStyle/>
          <a:p/>
        </p:txBody>
      </p:sp>
    </p:spTree>
  </p:cSld>
  <p:clrMapOvr>
    <a:masterClrMapping/>
  </p:clrMapOvr>
</p:notes>
</file>

<file path=ppt/notesSlides/notesSlide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idx="2"/>
            <p:custDataLst>
              <p:tags r:id="rId4"/>
            </p:custDataLst>
          </p:nvPr>
        </p:nvSpPr>
        <p:spPr>
          <a:xfrm>
            <a:off x="381000" y="685800"/>
            <a:ext cx="6096000" cy="3429000"/>
          </a:xfrm>
        </p:spPr>
      </p:sp>
      <p:sp>
        <p:nvSpPr>
          <p:cNvPr id="3" name="文本占位符 2"/>
          <p:cNvSpPr txBox="1">
            <a:spLocks noGrp="1"/>
          </p:cNvSpPr>
          <p:nvPr>
            <p:ph type="body" idx="3"/>
            <p:custDataLst>
              <p:tags r:id="rId5"/>
            </p:custDataLst>
          </p:nvPr>
        </p:nvSpPr>
        <p:spPr/>
        <p:txBody>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idx="2"/>
            <p:custDataLst>
              <p:tags r:id="rId4"/>
            </p:custDataLst>
          </p:nvPr>
        </p:nvSpPr>
        <p:spPr>
          <a:xfrm>
            <a:off x="381000" y="685800"/>
            <a:ext cx="6096000" cy="3429000"/>
          </a:xfrm>
        </p:spPr>
      </p:sp>
      <p:sp>
        <p:nvSpPr>
          <p:cNvPr id="3" name="文本占位符 2"/>
          <p:cNvSpPr txBox="1">
            <a:spLocks noGrp="1"/>
          </p:cNvSpPr>
          <p:nvPr>
            <p:ph type="body" idx="3"/>
            <p:custDataLst>
              <p:tags r:id="rId5"/>
            </p:custDataLst>
          </p:nvPr>
        </p:nvSpPr>
        <p:spPr/>
        <p:txBody>
          <a:bodyPr/>
          <a:lstStyle/>
          <a:p>
            <a:endParaRPr lang="zh-CN" altLang="en-US"/>
          </a:p>
        </p:txBody>
      </p:sp>
    </p:spTree>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tags" Target="../tags/tag1.xml" /><Relationship Id="rId10" Type="http://schemas.microsoft.com/office/2007/relationships/hdphoto" Target="../media/image4.wdp" /><Relationship Id="rId11" Type="http://schemas.openxmlformats.org/officeDocument/2006/relationships/tags" Target="../tags/tag7.xml" /><Relationship Id="rId12" Type="http://schemas.openxmlformats.org/officeDocument/2006/relationships/image" Target="../media/image5.png" /><Relationship Id="rId13" Type="http://schemas.openxmlformats.org/officeDocument/2006/relationships/tags" Target="../tags/tag8.xml" /><Relationship Id="rId14" Type="http://schemas.openxmlformats.org/officeDocument/2006/relationships/tags" Target="../tags/tag9.xml" /><Relationship Id="rId15" Type="http://schemas.openxmlformats.org/officeDocument/2006/relationships/slideMaster" Target="../slideMasters/slideMaster1.xml" /><Relationship Id="rId2" Type="http://schemas.openxmlformats.org/officeDocument/2006/relationships/image" Target="../media/image1.jpeg" /><Relationship Id="rId3" Type="http://schemas.openxmlformats.org/officeDocument/2006/relationships/tags" Target="../tags/tag2.xml" /><Relationship Id="rId4" Type="http://schemas.openxmlformats.org/officeDocument/2006/relationships/tags" Target="../tags/tag3.xml" /><Relationship Id="rId5" Type="http://schemas.openxmlformats.org/officeDocument/2006/relationships/image" Target="../media/image2.png" /><Relationship Id="rId6" Type="http://schemas.openxmlformats.org/officeDocument/2006/relationships/tags" Target="../tags/tag4.xml" /><Relationship Id="rId7" Type="http://schemas.openxmlformats.org/officeDocument/2006/relationships/tags" Target="../tags/tag5.xml" /><Relationship Id="rId8" Type="http://schemas.openxmlformats.org/officeDocument/2006/relationships/tags" Target="../tags/tag6.xml" /><Relationship Id="rId9" Type="http://schemas.openxmlformats.org/officeDocument/2006/relationships/image" Target="../media/image3.png" /></Relationships>
</file>

<file path=ppt/slideLayouts/_rels/slideLayout2.xml.rels>&#65279;<?xml version="1.0" encoding="utf-8" standalone="yes"?><Relationships xmlns="http://schemas.openxmlformats.org/package/2006/relationships"><Relationship Id="rId1" Type="http://schemas.openxmlformats.org/officeDocument/2006/relationships/tags" Target="../tags/tag10.xml" /><Relationship Id="rId2" Type="http://schemas.openxmlformats.org/officeDocument/2006/relationships/image" Target="../media/image1.jpeg" /><Relationship Id="rId3" Type="http://schemas.openxmlformats.org/officeDocument/2006/relationships/tags" Target="../tags/tag11.xml" /><Relationship Id="rId4" Type="http://schemas.openxmlformats.org/officeDocument/2006/relationships/tags" Target="../tags/tag12.xml" /><Relationship Id="rId5" Type="http://schemas.openxmlformats.org/officeDocument/2006/relationships/image" Target="../media/image6.png" /><Relationship Id="rId6" Type="http://schemas.openxmlformats.org/officeDocument/2006/relationships/tags" Target="../tags/tag13.xml" /><Relationship Id="rId7" Type="http://schemas.openxmlformats.org/officeDocument/2006/relationships/tags" Target="../tags/tag14.xml" /><Relationship Id="rId8"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tags" Target="../tags/tag15.xml" /><Relationship Id="rId2" Type="http://schemas.openxmlformats.org/officeDocument/2006/relationships/image" Target="../media/image1.jpeg" /><Relationship Id="rId3" Type="http://schemas.openxmlformats.org/officeDocument/2006/relationships/tags" Target="../tags/tag16.xml" /><Relationship Id="rId4" Type="http://schemas.openxmlformats.org/officeDocument/2006/relationships/tags" Target="../tags/tag17.xml" /><Relationship Id="rId5" Type="http://schemas.openxmlformats.org/officeDocument/2006/relationships/tags" Target="../tags/tag18.xml" /><Relationship Id="rId6" Type="http://schemas.openxmlformats.org/officeDocument/2006/relationships/image" Target="../media/image7.png" /><Relationship Id="rId7" Type="http://schemas.openxmlformats.org/officeDocument/2006/relationships/tags" Target="../tags/tag19.xml" /><Relationship Id="rId8"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tags" Target="../tags/tag20.xml" /><Relationship Id="rId10" Type="http://schemas.microsoft.com/office/2007/relationships/hdphoto" Target="../media/image9.wdp" /><Relationship Id="rId11" Type="http://schemas.openxmlformats.org/officeDocument/2006/relationships/tags" Target="../tags/tag26.xml" /><Relationship Id="rId12" Type="http://schemas.openxmlformats.org/officeDocument/2006/relationships/slideMaster" Target="../slideMasters/slideMaster1.xml" /><Relationship Id="rId2" Type="http://schemas.openxmlformats.org/officeDocument/2006/relationships/image" Target="../media/image1.jpeg" /><Relationship Id="rId3" Type="http://schemas.openxmlformats.org/officeDocument/2006/relationships/tags" Target="../tags/tag21.xml" /><Relationship Id="rId4" Type="http://schemas.openxmlformats.org/officeDocument/2006/relationships/tags" Target="../tags/tag22.xml" /><Relationship Id="rId5" Type="http://schemas.openxmlformats.org/officeDocument/2006/relationships/image" Target="../media/image6.png" /><Relationship Id="rId6" Type="http://schemas.openxmlformats.org/officeDocument/2006/relationships/tags" Target="../tags/tag23.xml" /><Relationship Id="rId7" Type="http://schemas.openxmlformats.org/officeDocument/2006/relationships/tags" Target="../tags/tag24.xml" /><Relationship Id="rId8" Type="http://schemas.openxmlformats.org/officeDocument/2006/relationships/tags" Target="../tags/tag25.xml" /><Relationship Id="rId9" Type="http://schemas.openxmlformats.org/officeDocument/2006/relationships/image" Target="../media/image8.png" /></Relationships>
</file>

<file path=ppt/slideLayouts/_rels/slideLayout5.xml.rels>&#65279;<?xml version="1.0" encoding="utf-8" standalone="yes"?><Relationships xmlns="http://schemas.openxmlformats.org/package/2006/relationships"><Relationship Id="rId1" Type="http://schemas.openxmlformats.org/officeDocument/2006/relationships/tags" Target="../tags/tag27.xml" /><Relationship Id="rId2" Type="http://schemas.openxmlformats.org/officeDocument/2006/relationships/image" Target="../media/image1.jpeg" /><Relationship Id="rId3" Type="http://schemas.openxmlformats.org/officeDocument/2006/relationships/tags" Target="../tags/tag28.xml" /><Relationship Id="rId4" Type="http://schemas.openxmlformats.org/officeDocument/2006/relationships/tags" Target="../tags/tag29.xml" /><Relationship Id="rId5" Type="http://schemas.openxmlformats.org/officeDocument/2006/relationships/tags" Target="../tags/tag30.xml" /><Relationship Id="rId6" Type="http://schemas.openxmlformats.org/officeDocument/2006/relationships/tags" Target="../tags/tag31.xml" /><Relationship Id="rId7"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tags" Target="../tags/tag32.xml" /><Relationship Id="rId10" Type="http://schemas.openxmlformats.org/officeDocument/2006/relationships/tags" Target="../tags/tag38.xml" /><Relationship Id="rId11" Type="http://schemas.openxmlformats.org/officeDocument/2006/relationships/slideMaster" Target="../slideMasters/slideMaster1.xml" /><Relationship Id="rId2" Type="http://schemas.openxmlformats.org/officeDocument/2006/relationships/image" Target="../media/image1.jpeg" /><Relationship Id="rId3" Type="http://schemas.openxmlformats.org/officeDocument/2006/relationships/tags" Target="../tags/tag33.xml" /><Relationship Id="rId4" Type="http://schemas.openxmlformats.org/officeDocument/2006/relationships/tags" Target="../tags/tag34.xml" /><Relationship Id="rId5" Type="http://schemas.openxmlformats.org/officeDocument/2006/relationships/image" Target="../media/image6.png" /><Relationship Id="rId6" Type="http://schemas.openxmlformats.org/officeDocument/2006/relationships/tags" Target="../tags/tag35.xml" /><Relationship Id="rId7" Type="http://schemas.openxmlformats.org/officeDocument/2006/relationships/tags" Target="../tags/tag36.xml" /><Relationship Id="rId8" Type="http://schemas.openxmlformats.org/officeDocument/2006/relationships/image" Target="../media/image10.gif" /><Relationship Id="rId9" Type="http://schemas.openxmlformats.org/officeDocument/2006/relationships/tags" Target="../tags/tag37.xml" /></Relationships>
</file>

<file path=ppt/slideLayouts/_rels/slideLayout7.xml.rels>&#65279;<?xml version="1.0" encoding="utf-8" standalone="yes"?><Relationships xmlns="http://schemas.openxmlformats.org/package/2006/relationships"><Relationship Id="rId1" Type="http://schemas.openxmlformats.org/officeDocument/2006/relationships/tags" Target="../tags/tag39.xml" /><Relationship Id="rId10" Type="http://schemas.openxmlformats.org/officeDocument/2006/relationships/image" Target="../media/image13.png" /><Relationship Id="rId11" Type="http://schemas.openxmlformats.org/officeDocument/2006/relationships/tags" Target="../tags/tag45.xml" /><Relationship Id="rId12" Type="http://schemas.openxmlformats.org/officeDocument/2006/relationships/tags" Target="../tags/tag46.xml" /><Relationship Id="rId13" Type="http://schemas.openxmlformats.org/officeDocument/2006/relationships/slideMaster" Target="../slideMasters/slideMaster1.xml" /><Relationship Id="rId2" Type="http://schemas.openxmlformats.org/officeDocument/2006/relationships/image" Target="../media/image1.jpeg" /><Relationship Id="rId3" Type="http://schemas.openxmlformats.org/officeDocument/2006/relationships/tags" Target="../tags/tag40.xml" /><Relationship Id="rId4" Type="http://schemas.openxmlformats.org/officeDocument/2006/relationships/tags" Target="../tags/tag41.xml" /><Relationship Id="rId5" Type="http://schemas.openxmlformats.org/officeDocument/2006/relationships/image" Target="../media/image11.png" /><Relationship Id="rId6" Type="http://schemas.openxmlformats.org/officeDocument/2006/relationships/tags" Target="../tags/tag42.xml" /><Relationship Id="rId7" Type="http://schemas.openxmlformats.org/officeDocument/2006/relationships/image" Target="../media/image12.png" /><Relationship Id="rId8" Type="http://schemas.openxmlformats.org/officeDocument/2006/relationships/tags" Target="../tags/tag43.xml" /><Relationship Id="rId9" Type="http://schemas.openxmlformats.org/officeDocument/2006/relationships/tags" Target="../tags/tag44.xml" /></Relationships>
</file>

<file path=ppt/slideLayouts/_rels/slideLayout8.xml.rels>&#65279;<?xml version="1.0" encoding="utf-8" standalone="yes"?><Relationships xmlns="http://schemas.openxmlformats.org/package/2006/relationships"><Relationship Id="rId1" Type="http://schemas.openxmlformats.org/officeDocument/2006/relationships/tags" Target="../tags/tag47.xml" /><Relationship Id="rId2" Type="http://schemas.openxmlformats.org/officeDocument/2006/relationships/tags" Target="../tags/tag48.xml" /><Relationship Id="rId3" Type="http://schemas.openxmlformats.org/officeDocument/2006/relationships/tags" Target="../tags/tag49.xml" /><Relationship Id="rId4" Type="http://schemas.openxmlformats.org/officeDocument/2006/relationships/tags" Target="../tags/tag50.xml" /><Relationship Id="rId5" Type="http://schemas.openxmlformats.org/officeDocument/2006/relationships/tags" Target="../tags/tag51.xml" /><Relationship Id="rId6" Type="http://schemas.openxmlformats.org/officeDocument/2006/relationships/tags" Target="../tags/tag52.xml" /><Relationship Id="rId7"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tags" Target="../tags/tag53.xml" /><Relationship Id="rId2" Type="http://schemas.openxmlformats.org/officeDocument/2006/relationships/tags" Target="../tags/tag54.xml" /><Relationship Id="rId3" Type="http://schemas.openxmlformats.org/officeDocument/2006/relationships/tags" Target="../tags/tag55.xml" /><Relationship Id="rId4" Type="http://schemas.openxmlformats.org/officeDocument/2006/relationships/tags" Target="../tags/tag56.xml" /><Relationship Id="rId5" Type="http://schemas.openxmlformats.org/officeDocument/2006/relationships/tags" Target="../tags/tag57.xml" /><Relationship Id="rId6" Type="http://schemas.openxmlformats.org/officeDocument/2006/relationships/tags" Target="../tags/tag58.xml" /><Relationship Id="rId7"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自定义版式">
    <p:spTree>
      <p:nvGrpSpPr>
        <p:cNvPr id="1" name=""/>
        <p:cNvGrpSpPr/>
        <p:nvPr>
          <p:custDataLst>
            <p:tags r:id="rId1"/>
          </p:custDataLst>
        </p:nvPr>
      </p:nvGrpSpPr>
      <p:grpSpPr>
        <a:xfrm>
          <a:off x="0" y="0"/>
          <a:ext cx="0" cy="0"/>
        </a:xfrm>
      </p:grpSpPr>
      <p:pic>
        <p:nvPicPr>
          <p:cNvPr id="5" name="图片 4"/>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30480" y="2540"/>
            <a:ext cx="9215120" cy="5191125"/>
          </a:xfrm>
          <a:prstGeom prst="rect">
            <a:avLst/>
          </a:prstGeom>
        </p:spPr>
      </p:pic>
      <p:grpSp>
        <p:nvGrpSpPr>
          <p:cNvPr id="8" name="组合 7"/>
          <p:cNvGrpSpPr/>
          <p:nvPr userDrawn="1">
            <p:custDataLst>
              <p:tags r:id="rId4"/>
            </p:custDataLst>
          </p:nvPr>
        </p:nvGrpSpPr>
        <p:grpSpPr>
          <a:xfrm>
            <a:off x="467995" y="123190"/>
            <a:ext cx="7868285" cy="5020310"/>
            <a:chOff x="-9525" y="86995"/>
            <a:chExt cx="10494645" cy="6775450"/>
          </a:xfrm>
        </p:grpSpPr>
        <p:pic>
          <p:nvPicPr>
            <p:cNvPr id="6" name="图片 5" descr="20"/>
            <p:cNvPicPr>
              <a:picLocks noChangeAspect="1"/>
            </p:cNvPicPr>
            <p:nvPr userDrawn="1">
              <p:custDataLst>
                <p:tags r:id="rId6"/>
              </p:custDataLst>
            </p:nvPr>
          </p:nvPicPr>
          <p:blipFill>
            <a:blip r:embed="rId5"/>
            <a:srcRect l="31185" t="16757" r="30857" b="36241"/>
            <a:stretch>
              <a:fillRect/>
            </a:stretch>
          </p:blipFill>
          <p:spPr>
            <a:xfrm>
              <a:off x="-9525" y="695325"/>
              <a:ext cx="8985250" cy="6167120"/>
            </a:xfrm>
            <a:prstGeom prst="rect">
              <a:avLst/>
            </a:prstGeom>
          </p:spPr>
        </p:pic>
        <p:pic>
          <p:nvPicPr>
            <p:cNvPr id="7" name="图片 6" descr="20"/>
            <p:cNvPicPr>
              <a:picLocks noChangeAspect="1"/>
            </p:cNvPicPr>
            <p:nvPr userDrawn="1">
              <p:custDataLst>
                <p:tags r:id="rId7"/>
              </p:custDataLst>
            </p:nvPr>
          </p:nvPicPr>
          <p:blipFill>
            <a:blip r:embed="rId5"/>
            <a:srcRect b="82227"/>
            <a:stretch>
              <a:fillRect/>
            </a:stretch>
          </p:blipFill>
          <p:spPr>
            <a:xfrm>
              <a:off x="1706880" y="86995"/>
              <a:ext cx="8778240" cy="877570"/>
            </a:xfrm>
            <a:prstGeom prst="rect">
              <a:avLst/>
            </a:prstGeom>
          </p:spPr>
        </p:pic>
      </p:grpSp>
      <p:sp>
        <p:nvSpPr>
          <p:cNvPr id="3" name="日期占位符 3"/>
          <p:cNvSpPr>
            <a:spLocks noGrp="1"/>
          </p:cNvSpPr>
          <p:nvPr userDrawn="1">
            <p:custDataLst>
              <p:tags r:id="rId8"/>
            </p:custDataLst>
          </p:nvPr>
        </p:nvSpPr>
        <p:spPr>
          <a:xfrm>
            <a:off x="2051685" y="480377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gradFill>
                  <a:gsLst>
                    <a:gs pos="25000">
                      <a:srgbClr val="FFD83A"/>
                    </a:gs>
                    <a:gs pos="75000">
                      <a:srgbClr val="FFFD6D"/>
                    </a:gs>
                    <a:gs pos="0">
                      <a:srgbClr val="F8C334"/>
                    </a:gs>
                    <a:gs pos="100000">
                      <a:srgbClr val="FFFEB8"/>
                    </a:gs>
                  </a:gsLst>
                  <a:lin ang="18900000" scaled="1"/>
                </a:gradFill>
                <a:effectLst/>
              </a:rPr>
              <a:t/>
            </a:fld>
            <a:endParaRPr lang="zh-CN" altLang="en-US" sz="1400" smtClean="0">
              <a:ln w="15875"/>
              <a:gradFill>
                <a:gsLst>
                  <a:gs pos="25000">
                    <a:srgbClr val="FFD83A"/>
                  </a:gs>
                  <a:gs pos="75000">
                    <a:srgbClr val="FFFD6D"/>
                  </a:gs>
                  <a:gs pos="0">
                    <a:srgbClr val="F8C334"/>
                  </a:gs>
                  <a:gs pos="100000">
                    <a:srgbClr val="FFFEB8"/>
                  </a:gs>
                </a:gsLst>
                <a:lin ang="18900000" scaled="1"/>
              </a:gradFill>
              <a:effectLst/>
            </a:endParaRPr>
          </a:p>
        </p:txBody>
      </p:sp>
      <p:pic>
        <p:nvPicPr>
          <p:cNvPr id="11" name="图片 10"/>
          <p:cNvPicPr>
            <a:picLocks noChangeAspect="1"/>
          </p:cNvPicPr>
          <p:nvPr userDrawn="1">
            <p:custDataLst>
              <p:tags r:id="rId11"/>
            </p:custDataLst>
          </p:nvPr>
        </p:nvPicPr>
        <p:blipFill>
          <a:blip r:embed="rId9">
            <a:extLst>
              <a:ext uri="{BEBA8EAE-BF5A-486C-A8C5-ECC9F3942E4B}">
                <a14:imgProps xmlns:a14="http://schemas.microsoft.com/office/drawing/2010/main">
                  <a14:imgLayer r:embed="rId10">
                    <a14:imgEffect>
                      <a14:backgroundRemoval t="0" b="100000" l="5546" r="100000">
                        <a14:foregroundMark x1="30098" y1="28545" x2="20392" y2="30848"/>
                        <a14:foregroundMark x1="11256" y1="62909" x2="21941" y2="66667"/>
                      </a14:backgroundRemoval>
                    </a14:imgEffect>
                  </a14:imgLayer>
                </a14:imgProps>
              </a:ext>
              <a:ext uri="{28A0092B-C50C-407E-A947-70E740481C1C}">
                <a14:useLocalDpi xmlns:a14="http://schemas.microsoft.com/office/drawing/2010/main" val="0"/>
              </a:ext>
            </a:extLst>
          </a:blip>
          <a:stretch>
            <a:fillRect/>
          </a:stretch>
        </p:blipFill>
        <p:spPr>
          <a:xfrm flipH="1">
            <a:off x="-36830" y="2844800"/>
            <a:ext cx="1799590" cy="2337435"/>
          </a:xfrm>
          <a:prstGeom prst="rect">
            <a:avLst/>
          </a:prstGeom>
        </p:spPr>
      </p:pic>
      <p:pic>
        <p:nvPicPr>
          <p:cNvPr id="2" name="图片 1"/>
          <p:cNvPicPr>
            <a:picLocks noChangeAspect="1"/>
          </p:cNvPicPr>
          <p:nvPr userDrawn="1">
            <p:custDataLst>
              <p:tags r:id="rId13"/>
            </p:custDataLst>
          </p:nvPr>
        </p:nvPicPr>
        <p:blipFill>
          <a:blip r:embed="rId12">
            <a:extLst>
              <a:ext uri="{28A0092B-C50C-407E-A947-70E740481C1C}">
                <a14:useLocalDpi xmlns:a14="http://schemas.microsoft.com/office/drawing/2010/main" val="0"/>
              </a:ext>
            </a:extLst>
          </a:blip>
          <a:srcRect l="39394"/>
          <a:stretch>
            <a:fillRect/>
          </a:stretch>
        </p:blipFill>
        <p:spPr>
          <a:xfrm>
            <a:off x="7524115" y="3372485"/>
            <a:ext cx="1645285" cy="1809750"/>
          </a:xfrm>
          <a:prstGeom prst="rect">
            <a:avLst/>
          </a:prstGeom>
        </p:spPr>
      </p:pic>
      <p:sp>
        <p:nvSpPr>
          <p:cNvPr id="16" name="日期占位符 15"/>
          <p:cNvSpPr>
            <a:spLocks noGrp="1"/>
          </p:cNvSpPr>
          <p:nvPr>
            <p:ph type="dt" sz="half" idx="10"/>
            <p:custDataLst>
              <p:tags r:id="rId14"/>
            </p:custDataLst>
          </p:nvPr>
        </p:nvSpPr>
        <p:spPr>
          <a:xfrm>
            <a:off x="2844165" y="3127375"/>
            <a:ext cx="1821180" cy="245110"/>
          </a:xfrm>
        </p:spPr>
        <p:txBody>
          <a:bodyPr>
            <a:noAutofit/>
          </a:bodyPr>
          <a:lstStyle/>
          <a:p>
            <a:pPr algn="ctr"/>
            <a:fld id="{760FBDFE-C587-4B4C-A407-44438C67B59E}" type="datetime2">
              <a:rPr lang="zh-CN" altLang="en-US" sz="1800" smtClean="0">
                <a:gradFill>
                  <a:gsLst>
                    <a:gs pos="25000">
                      <a:srgbClr val="FFD83A"/>
                    </a:gs>
                    <a:gs pos="75000">
                      <a:srgbClr val="FFFD6D"/>
                    </a:gs>
                    <a:gs pos="0">
                      <a:srgbClr val="F8C334"/>
                    </a:gs>
                    <a:gs pos="100000">
                      <a:srgbClr val="FFFEB8"/>
                    </a:gs>
                  </a:gsLst>
                  <a:lin ang="18900000" scaled="1"/>
                </a:gradFill>
              </a:rPr>
              <a:t/>
            </a:fld>
            <a:endParaRPr lang="zh-CN" altLang="en-US" sz="1800" smtClean="0">
              <a:gradFill>
                <a:gsLst>
                  <a:gs pos="25000">
                    <a:srgbClr val="FFD83A"/>
                  </a:gs>
                  <a:gs pos="75000">
                    <a:srgbClr val="FFFD6D"/>
                  </a:gs>
                  <a:gs pos="0">
                    <a:srgbClr val="F8C334"/>
                  </a:gs>
                  <a:gs pos="100000">
                    <a:srgbClr val="FFFEB8"/>
                  </a:gs>
                </a:gsLst>
                <a:lin ang="18900000" scaled="1"/>
              </a:gradFill>
            </a:endParaRPr>
          </a:p>
        </p:txBody>
      </p:sp>
    </p:spTree>
  </p:cSld>
  <p:clrMapOvr>
    <a:masterClrMapping/>
  </p:clrMapOvr>
  <p:transition/>
  <p:timing/>
  <p:hf hdr="0" ftr="0"/>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t04d794afe4c5b4fa80"/>
          <p:cNvPicPr>
            <a:picLocks noChangeAspect="1"/>
          </p:cNvPicPr>
          <p:nvPr userDrawn="1">
            <p:custDataLst>
              <p:tags r:id="rId6"/>
            </p:custDataLst>
          </p:nvPr>
        </p:nvPicPr>
        <p:blipFill>
          <a:blip r:embed="rId5"/>
          <a:stretch>
            <a:fillRect/>
          </a:stretch>
        </p:blipFill>
        <p:spPr>
          <a:xfrm flipH="1">
            <a:off x="8532495" y="4120515"/>
            <a:ext cx="613410" cy="1022985"/>
          </a:xfrm>
          <a:prstGeom prst="rect">
            <a:avLst/>
          </a:prstGeom>
        </p:spPr>
      </p:pic>
      <p:sp>
        <p:nvSpPr>
          <p:cNvPr id="2" name="日期占位符 3"/>
          <p:cNvSpPr>
            <a:spLocks noGrp="1"/>
          </p:cNvSpPr>
          <p:nvPr userDrawn="1">
            <p:custDataLst>
              <p:tags r:id="rId7"/>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6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日期占位符 3"/>
          <p:cNvSpPr>
            <a:spLocks noGrp="1"/>
          </p:cNvSpPr>
          <p:nvPr userDrawn="1">
            <p:custDataLst>
              <p:tags r:id="rId5"/>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pic>
        <p:nvPicPr>
          <p:cNvPr id="5" name="图片 4"/>
          <p:cNvPicPr>
            <a:picLocks noChangeAspect="1"/>
          </p:cNvPicPr>
          <p:nvPr userDrawn="1">
            <p:custDataLst>
              <p:tags r:id="rId7"/>
            </p:custDataLst>
          </p:nvPr>
        </p:nvPicPr>
        <p:blipFill>
          <a:blip r:embed="rId6"/>
          <a:stretch>
            <a:fillRect/>
          </a:stretch>
        </p:blipFill>
        <p:spPr>
          <a:xfrm>
            <a:off x="5080" y="-92710"/>
            <a:ext cx="9137650" cy="5282565"/>
          </a:xfrm>
          <a:prstGeom prst="rect">
            <a:avLst/>
          </a:prstGeom>
        </p:spPr>
      </p:pic>
    </p:spTree>
  </p:cSld>
  <p:clrMapOvr>
    <a:masterClrMapping/>
  </p:clrMapOvr>
  <p:transition/>
  <p:timing/>
  <p:hf hdr="0" ftr="0"/>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4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t04d794afe4c5b4fa80"/>
          <p:cNvPicPr>
            <a:picLocks noChangeAspect="1"/>
          </p:cNvPicPr>
          <p:nvPr userDrawn="1">
            <p:custDataLst>
              <p:tags r:id="rId6"/>
            </p:custDataLst>
          </p:nvPr>
        </p:nvPicPr>
        <p:blipFill>
          <a:blip r:embed="rId5"/>
          <a:stretch>
            <a:fillRect/>
          </a:stretch>
        </p:blipFill>
        <p:spPr>
          <a:xfrm flipH="1">
            <a:off x="8532495" y="4120515"/>
            <a:ext cx="613410" cy="1022985"/>
          </a:xfrm>
          <a:prstGeom prst="rect">
            <a:avLst/>
          </a:prstGeom>
        </p:spPr>
      </p:pic>
      <p:sp>
        <p:nvSpPr>
          <p:cNvPr id="2" name="流程图: 可选过程 1"/>
          <p:cNvSpPr/>
          <p:nvPr userDrawn="1">
            <p:custDataLst>
              <p:tags r:id="rId7"/>
            </p:custDataLst>
          </p:nvPr>
        </p:nvSpPr>
        <p:spPr>
          <a:xfrm>
            <a:off x="3491865" y="267335"/>
            <a:ext cx="1727835" cy="431800"/>
          </a:xfrm>
          <a:prstGeom prst="flowChartAlternateProcess">
            <a:avLst/>
          </a:prstGeom>
          <a:gradFill>
            <a:gsLst>
              <a:gs pos="50410">
                <a:srgbClr val="FB9B36"/>
              </a:gs>
              <a:gs pos="0">
                <a:srgbClr val="FE564D"/>
              </a:gs>
              <a:gs pos="100000">
                <a:srgbClr val="F9CA26"/>
              </a:gs>
            </a:gsLst>
            <a:lin ang="5400000" scaled="1"/>
          </a:gra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2400" b="1"/>
              <a:t>学习目标</a:t>
            </a:r>
            <a:endParaRPr lang="zh-CN" altLang="en-US" sz="2400" b="1"/>
          </a:p>
        </p:txBody>
      </p:sp>
      <p:sp>
        <p:nvSpPr>
          <p:cNvPr id="5" name="日期占位符 3"/>
          <p:cNvSpPr>
            <a:spLocks noGrp="1"/>
          </p:cNvSpPr>
          <p:nvPr userDrawn="1">
            <p:custDataLst>
              <p:tags r:id="rId8"/>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pic>
        <p:nvPicPr>
          <p:cNvPr id="6" name="图片 5"/>
          <p:cNvPicPr>
            <a:picLocks noChangeAspect="1"/>
          </p:cNvPicPr>
          <p:nvPr userDrawn="1">
            <p:custDataLst>
              <p:tags r:id="rId11"/>
            </p:custDataLst>
          </p:nvPr>
        </p:nvPicPr>
        <p:blipFill>
          <a:blip r:embed="rId9">
            <a:extLst>
              <a:ext uri="{BEBA8EAE-BF5A-486C-A8C5-ECC9F3942E4B}">
                <a14:imgProps xmlns:a14="http://schemas.microsoft.com/office/drawing/2010/main">
                  <a14:imgLayer r:embed="rId10">
                    <a14:imgEffect>
                      <a14:colorTemperature colorTemp="11200"/>
                    </a14:imgEffect>
                    <a14:imgEffect>
                      <a14:saturation sat="66000"/>
                    </a14:imgEffect>
                  </a14:imgLayer>
                </a14:imgProps>
              </a:ext>
              <a:ext uri="{28A0092B-C50C-407E-A947-70E740481C1C}">
                <a14:useLocalDpi xmlns:a14="http://schemas.microsoft.com/office/drawing/2010/main" val="0"/>
              </a:ext>
            </a:extLst>
          </a:blip>
          <a:srcRect t="18856"/>
          <a:stretch>
            <a:fillRect/>
          </a:stretch>
        </p:blipFill>
        <p:spPr>
          <a:xfrm>
            <a:off x="35560" y="3220085"/>
            <a:ext cx="1669415" cy="240855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3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pattFill prst="pct10">
            <a:fgClr>
              <a:schemeClr val="accent1"/>
            </a:fgClr>
            <a:bgClr>
              <a:schemeClr val="bg1"/>
            </a:bgClr>
          </a:pattFill>
          <a:ln w="107950">
            <a:noFill/>
          </a:ln>
          <a:effectLst>
            <a:glow rad="101600">
              <a:schemeClr val="accent6">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endParaRPr>
          </a:p>
          <a:p>
            <a:pPr algn="ctr"/>
            <a:endParaRPr lang="zh-CN" altLang="en-US"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endParaRPr>
          </a:p>
        </p:txBody>
      </p:sp>
      <p:sp useBgFill="1">
        <p:nvSpPr>
          <p:cNvPr id="2" name="文本框 1"/>
          <p:cNvSpPr txBox="1"/>
          <p:nvPr userDrawn="1">
            <p:custDataLst>
              <p:tags r:id="rId5"/>
            </p:custDataLst>
          </p:nvPr>
        </p:nvSpPr>
        <p:spPr>
          <a:xfrm>
            <a:off x="3780155" y="194310"/>
            <a:ext cx="1694815" cy="460375"/>
          </a:xfrm>
          <a:prstGeom prst="rect">
            <a:avLst/>
          </a:prstGeom>
        </p:spPr>
        <p:txBody>
          <a:bodyPr wrap="square" rtlCol="0">
            <a:spAutoFit/>
          </a:bodyPr>
          <a:lstStyle/>
          <a:p>
            <a:pPr algn="ctr"/>
            <a:r>
              <a:rPr lang="zh-CN" altLang="en-US" sz="2400"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sym typeface="+mn-ea"/>
              </a:rPr>
              <a:t>随堂练习</a:t>
            </a:r>
            <a:endParaRPr lang="zh-CN" altLang="en-US" sz="2400"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sym typeface="+mn-ea"/>
            </a:endParaRPr>
          </a:p>
        </p:txBody>
      </p:sp>
      <p:sp>
        <p:nvSpPr>
          <p:cNvPr id="5" name="日期占位符 3"/>
          <p:cNvSpPr>
            <a:spLocks noGrp="1"/>
          </p:cNvSpPr>
          <p:nvPr userDrawn="1">
            <p:custDataLst>
              <p:tags r:id="rId6"/>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5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t04d794afe4c5b4fa80"/>
          <p:cNvPicPr>
            <a:picLocks noChangeAspect="1"/>
          </p:cNvPicPr>
          <p:nvPr userDrawn="1">
            <p:custDataLst>
              <p:tags r:id="rId6"/>
            </p:custDataLst>
          </p:nvPr>
        </p:nvPicPr>
        <p:blipFill>
          <a:blip r:embed="rId5"/>
          <a:stretch>
            <a:fillRect/>
          </a:stretch>
        </p:blipFill>
        <p:spPr>
          <a:xfrm flipH="1">
            <a:off x="8532495" y="4120515"/>
            <a:ext cx="613410" cy="1022985"/>
          </a:xfrm>
          <a:prstGeom prst="rect">
            <a:avLst/>
          </a:prstGeom>
        </p:spPr>
      </p:pic>
      <p:sp>
        <p:nvSpPr>
          <p:cNvPr id="2" name="日期占位符 3"/>
          <p:cNvSpPr>
            <a:spLocks noGrp="1"/>
          </p:cNvSpPr>
          <p:nvPr userDrawn="1">
            <p:custDataLst>
              <p:tags r:id="rId7"/>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pic>
        <p:nvPicPr>
          <p:cNvPr id="5" name="图片 4" descr="a11205cca81045b99198edf363278985"/>
          <p:cNvPicPr>
            <a:picLocks noChangeAspect="1"/>
          </p:cNvPicPr>
          <p:nvPr userDrawn="1">
            <p:custDataLst>
              <p:tags r:id="rId9"/>
            </p:custDataLst>
          </p:nvPr>
        </p:nvPicPr>
        <p:blipFill>
          <a:blip r:embed="rId8"/>
          <a:stretch>
            <a:fillRect/>
          </a:stretch>
        </p:blipFill>
        <p:spPr>
          <a:xfrm>
            <a:off x="184150" y="-193834"/>
            <a:ext cx="1790700" cy="1790700"/>
          </a:xfrm>
          <a:prstGeom prst="rect">
            <a:avLst/>
          </a:prstGeom>
        </p:spPr>
      </p:pic>
      <p:sp>
        <p:nvSpPr>
          <p:cNvPr id="6" name="文本框 5"/>
          <p:cNvSpPr txBox="1"/>
          <p:nvPr userDrawn="1">
            <p:custDataLst>
              <p:tags r:id="rId10"/>
            </p:custDataLst>
          </p:nvPr>
        </p:nvSpPr>
        <p:spPr>
          <a:xfrm>
            <a:off x="-1260792" y="482918"/>
            <a:ext cx="4572000" cy="460375"/>
          </a:xfrm>
          <a:prstGeom prst="rect">
            <a:avLst/>
          </a:prstGeom>
          <a:noFill/>
        </p:spPr>
        <p:txBody>
          <a:bodyPr wrap="square" rtlCol="0" anchor="t">
            <a:spAutoFit/>
            <a:scene3d>
              <a:camera prst="orthographicFront"/>
              <a:lightRig rig="threePt" dir="t"/>
            </a:scene3d>
          </a:bodyPr>
          <a:lstStyle/>
          <a:p>
            <a:pPr algn="ctr"/>
            <a:r>
              <a:rPr lang="zh-CN" altLang="en-US" sz="2400">
                <a:solidFill>
                  <a:schemeClr val="bg2"/>
                </a:solidFill>
                <a:effectLst>
                  <a:innerShdw blurRad="63500" dist="50800" dir="13500000">
                    <a:srgbClr val="000000">
                      <a:alpha val="50000"/>
                    </a:srgbClr>
                  </a:innerShdw>
                </a:effectLst>
                <a:sym typeface="+mn-ea"/>
              </a:rPr>
              <a:t>课堂小结</a:t>
            </a:r>
            <a:endParaRPr lang="zh-CN" altLang="en-US" sz="2400">
              <a:solidFill>
                <a:schemeClr val="bg2"/>
              </a:solidFill>
              <a:effectLst>
                <a:innerShdw blurRad="63500" dist="50800" dir="13500000">
                  <a:srgbClr val="000000">
                    <a:alpha val="50000"/>
                  </a:srgbClr>
                </a:innerShdw>
              </a:effectLst>
              <a:sym typeface="+mn-ea"/>
            </a:endParaRPr>
          </a:p>
        </p:txBody>
      </p:sp>
    </p:spTree>
  </p:cSld>
  <p:clrMapOvr>
    <a:masterClrMapping/>
  </p:clrMapOvr>
  <p:transition/>
  <p:timing/>
  <p:hf hdr="0" ftr="0"/>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descr="bd50cfcec5b74011ae064c777db4c463"/>
          <p:cNvPicPr>
            <a:picLocks noChangeAspect="1"/>
          </p:cNvPicPr>
          <p:nvPr userDrawn="1">
            <p:custDataLst>
              <p:tags r:id="rId6"/>
            </p:custDataLst>
          </p:nvPr>
        </p:nvPicPr>
        <p:blipFill>
          <a:blip r:embed="rId5"/>
          <a:stretch>
            <a:fillRect/>
          </a:stretch>
        </p:blipFill>
        <p:spPr>
          <a:xfrm>
            <a:off x="467360" y="-484505"/>
            <a:ext cx="1506220" cy="1506220"/>
          </a:xfrm>
          <a:prstGeom prst="rect">
            <a:avLst/>
          </a:prstGeom>
        </p:spPr>
      </p:pic>
      <p:pic>
        <p:nvPicPr>
          <p:cNvPr id="5" name="图片 4" descr="c576aabd75d74d21b492643eba8ecd45"/>
          <p:cNvPicPr>
            <a:picLocks noChangeAspect="1"/>
          </p:cNvPicPr>
          <p:nvPr userDrawn="1">
            <p:custDataLst>
              <p:tags r:id="rId8"/>
            </p:custDataLst>
          </p:nvPr>
        </p:nvPicPr>
        <p:blipFill>
          <a:blip r:embed="rId7"/>
          <a:stretch>
            <a:fillRect/>
          </a:stretch>
        </p:blipFill>
        <p:spPr>
          <a:xfrm>
            <a:off x="107315" y="0"/>
            <a:ext cx="597535" cy="509905"/>
          </a:xfrm>
          <a:prstGeom prst="rect">
            <a:avLst/>
          </a:prstGeom>
        </p:spPr>
      </p:pic>
      <p:sp>
        <p:nvSpPr>
          <p:cNvPr id="6" name="文本框 5"/>
          <p:cNvSpPr txBox="1"/>
          <p:nvPr userDrawn="1">
            <p:custDataLst>
              <p:tags r:id="rId9"/>
            </p:custDataLst>
          </p:nvPr>
        </p:nvSpPr>
        <p:spPr>
          <a:xfrm>
            <a:off x="-180975" y="72390"/>
            <a:ext cx="2814320" cy="447040"/>
          </a:xfrm>
          <a:prstGeom prst="rect">
            <a:avLst/>
          </a:prstGeom>
          <a:noFill/>
        </p:spPr>
        <p:txBody>
          <a:bodyPr wrap="square" rtlCol="0" anchor="t">
            <a:noAutofit/>
            <a:scene3d>
              <a:camera prst="orthographicFront"/>
              <a:lightRig rig="threePt" dir="t"/>
            </a:scene3d>
          </a:bodyPr>
          <a:lstStyle/>
          <a:p>
            <a:pPr algn="ctr"/>
            <a:r>
              <a:rPr lang="zh-CN" altLang="en-US" sz="2200">
                <a:ln w="15875"/>
                <a:gradFill>
                  <a:gsLst>
                    <a:gs pos="0">
                      <a:schemeClr val="accent1"/>
                    </a:gs>
                    <a:gs pos="100000">
                      <a:schemeClr val="accent6"/>
                    </a:gs>
                  </a:gsLst>
                  <a:lin ang="2700000" scaled="0"/>
                </a:gradFill>
                <a:effectLst/>
                <a:latin typeface="黑体" panose="02010609060101010101" charset="-122"/>
                <a:ea typeface="黑体"/>
                <a:sym typeface="+mn-ea"/>
              </a:rPr>
              <a:t>中考考法</a:t>
            </a:r>
            <a:endParaRPr lang="zh-CN" altLang="en-US" sz="2200">
              <a:ln w="15875"/>
              <a:gradFill>
                <a:gsLst>
                  <a:gs pos="0">
                    <a:schemeClr val="accent1"/>
                  </a:gs>
                  <a:gs pos="100000">
                    <a:schemeClr val="accent6"/>
                  </a:gs>
                </a:gsLst>
                <a:lin ang="2700000" scaled="0"/>
              </a:gradFill>
              <a:effectLst/>
              <a:latin typeface="黑体" panose="02010609060101010101" charset="-122"/>
              <a:ea typeface="黑体"/>
              <a:sym typeface="+mn-ea"/>
            </a:endParaRPr>
          </a:p>
        </p:txBody>
      </p:sp>
      <p:pic>
        <p:nvPicPr>
          <p:cNvPr id="7" name="图片 6" descr="t04ff8d5ab070a50132"/>
          <p:cNvPicPr>
            <a:picLocks noChangeAspect="1"/>
          </p:cNvPicPr>
          <p:nvPr userDrawn="1">
            <p:custDataLst>
              <p:tags r:id="rId11"/>
            </p:custDataLst>
          </p:nvPr>
        </p:nvPicPr>
        <p:blipFill>
          <a:blip r:embed="rId10"/>
          <a:stretch>
            <a:fillRect/>
          </a:stretch>
        </p:blipFill>
        <p:spPr>
          <a:xfrm flipH="1">
            <a:off x="7740015" y="3075940"/>
            <a:ext cx="1403985" cy="2149475"/>
          </a:xfrm>
          <a:prstGeom prst="rect">
            <a:avLst/>
          </a:prstGeom>
        </p:spPr>
      </p:pic>
      <p:sp>
        <p:nvSpPr>
          <p:cNvPr id="8" name="日期占位符 3"/>
          <p:cNvSpPr>
            <a:spLocks noGrp="1"/>
          </p:cNvSpPr>
          <p:nvPr userDrawn="1">
            <p:custDataLst>
              <p:tags r:id="rId12"/>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标题幻灯片">
    <p:spTree>
      <p:nvGrpSpPr>
        <p:cNvPr id="1" name=""/>
        <p:cNvGrpSpPr/>
        <p:nvPr>
          <p:custDataLst>
            <p:tags r:id="rId1"/>
          </p:custDataLst>
        </p:nvPr>
      </p:nvGrpSpPr>
      <p:grpSpPr>
        <a:xfrm>
          <a:off x="0" y="0"/>
          <a:ext cx="0" cy="0"/>
        </a:xfrm>
      </p:grpSpPr>
      <p:sp>
        <p:nvSpPr>
          <p:cNvPr id="2" name="标题 1"/>
          <p:cNvSpPr>
            <a:spLocks noGrp="1"/>
          </p:cNvSpPr>
          <p:nvPr>
            <p:ph type="ctrTitle"/>
            <p:custDataLst>
              <p:tags r:id="rId2"/>
            </p:custDataLst>
          </p:nvPr>
        </p:nvSpPr>
        <p:spPr>
          <a:xfrm>
            <a:off x="899100" y="685800"/>
            <a:ext cx="7349400" cy="1927800"/>
          </a:xfrm>
        </p:spPr>
        <p:txBody>
          <a:bodyPr lIns="90000" tIns="46800" rIns="90000" bIns="46800" anchor="b" anchorCtr="0">
            <a:normAutofit/>
          </a:bodyPr>
          <a:lstStyle>
            <a:lvl1pPr algn="ctr">
              <a:defRPr sz="4500"/>
            </a:lvl1p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899100" y="2670300"/>
            <a:ext cx="7349400" cy="1104300"/>
          </a:xfrm>
        </p:spPr>
        <p:txBody>
          <a:bodyPr lIns="90000" tIns="46800" rIns="90000" bIns="46800">
            <a:normAutofit/>
          </a:bodyPr>
          <a:lstStyle>
            <a:lvl1pPr marL="0" indent="0" algn="ctr">
              <a:lnSpc>
                <a:spcPct val="110000"/>
              </a:lnSpc>
              <a:buNone/>
              <a:defRPr sz="1800" spc="2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zh-CN" altLang="en-US"/>
          </a:p>
        </p:txBody>
      </p:sp>
      <p:sp>
        <p:nvSpPr>
          <p:cNvPr id="16" name="日期占位符 15"/>
          <p:cNvSpPr>
            <a:spLocks noGrp="1"/>
          </p:cNvSpPr>
          <p:nvPr>
            <p:ph type="dt" sz="half" idx="10"/>
            <p:custDataLst>
              <p:tags r:id="rId4"/>
            </p:custDataLst>
          </p:nvPr>
        </p:nvSpPr>
        <p:spPr>
          <a:xfrm>
            <a:off x="459000" y="4735800"/>
            <a:ext cx="2025000" cy="237600"/>
          </a:xfrm>
        </p:spPr>
        <p:txBody>
          <a:bodyPr/>
          <a:lstStyle/>
          <a:p>
            <a:fld id="{760FBDFE-C587-4B4C-A407-44438C67B59E}" type="datetimeFigureOut">
              <a:rPr lang="zh-CN" altLang="en-US" smtClean="0"/>
              <a:t/>
            </a:fld>
            <a:endParaRPr lang="zh-CN" altLang="en-US"/>
          </a:p>
        </p:txBody>
      </p:sp>
      <p:sp>
        <p:nvSpPr>
          <p:cNvPr id="17" name="页脚占位符 16"/>
          <p:cNvSpPr>
            <a:spLocks noGrp="1"/>
          </p:cNvSpPr>
          <p:nvPr>
            <p:ph type="ftr" sz="quarter" idx="11"/>
            <p:custDataLst>
              <p:tags r:id="rId5"/>
            </p:custDataLst>
          </p:nvPr>
        </p:nvSpPr>
        <p:spPr>
          <a:xfrm>
            <a:off x="3087000" y="4735800"/>
            <a:ext cx="2970000" cy="237600"/>
          </a:xfrm>
        </p:spPr>
        <p:txBody>
          <a:bodyPr/>
          <a:lstStyle/>
          <a:p>
            <a:endParaRPr lang="zh-CN" altLang="en-US"/>
          </a:p>
        </p:txBody>
      </p:sp>
      <p:sp>
        <p:nvSpPr>
          <p:cNvPr id="18" name="灯片编号占位符 17"/>
          <p:cNvSpPr>
            <a:spLocks noGrp="1"/>
          </p:cNvSpPr>
          <p:nvPr>
            <p:ph type="sldNum" sz="quarter" idx="12"/>
            <p:custDataLst>
              <p:tags r:id="rId6"/>
            </p:custDataLst>
          </p:nvPr>
        </p:nvSpPr>
        <p:spPr>
          <a:xfrm>
            <a:off x="6658200" y="4735800"/>
            <a:ext cx="2025000" cy="237600"/>
          </a:xfrm>
        </p:spPr>
        <p:txBody>
          <a:bodyPr/>
          <a:lstStyle/>
          <a:p>
            <a:fld id="{49AE70B2-8BF9-45C0-BB95-33D1B9D3A854}" type="slidenum">
              <a:rPr lang="zh-CN" altLang="en-US" smtClean="0"/>
              <a:t/>
            </a:fld>
            <a:endParaRPr lang="zh-CN" altLang="en-US"/>
          </a:p>
        </p:txBody>
      </p:sp>
    </p:spTree>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标题和内容">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456300" y="456300"/>
            <a:ext cx="8226900" cy="5292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456300" y="1117800"/>
            <a:ext cx="8226900" cy="3569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a:xfrm>
            <a:off x="459000" y="4735800"/>
            <a:ext cx="2025000" cy="237600"/>
          </a:xfrm>
        </p:spPr>
        <p:txBody>
          <a:bodyPr/>
          <a:lstStyle/>
          <a:p>
            <a:fld id="{760FBDFE-C587-4B4C-A407-44438C67B59E}" type="datetimeFigureOut">
              <a:rPr lang="zh-CN" altLang="en-US" smtClean="0"/>
              <a:t/>
            </a:fld>
            <a:endParaRPr lang="zh-CN" altLang="en-US"/>
          </a:p>
        </p:txBody>
      </p:sp>
      <p:sp>
        <p:nvSpPr>
          <p:cNvPr id="5" name="页脚占位符 4"/>
          <p:cNvSpPr>
            <a:spLocks noGrp="1"/>
          </p:cNvSpPr>
          <p:nvPr>
            <p:ph type="ftr" sz="quarter" idx="11"/>
            <p:custDataLst>
              <p:tags r:id="rId5"/>
            </p:custDataLst>
          </p:nvPr>
        </p:nvSpPr>
        <p:spPr>
          <a:xfrm>
            <a:off x="3087000" y="4735800"/>
            <a:ext cx="2970000" cy="2376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6658200" y="4735800"/>
            <a:ext cx="2025000" cy="237600"/>
          </a:xfrm>
        </p:spPr>
        <p:txBody>
          <a:bodyPr/>
          <a:lstStyle/>
          <a:p>
            <a:fld id="{49AE70B2-8BF9-45C0-BB95-33D1B9D3A854}" type="slidenum">
              <a:rPr lang="zh-CN" altLang="en-US" smtClean="0"/>
              <a:t/>
            </a:fld>
            <a:endParaRPr lang="zh-CN" altLang="en-US"/>
          </a:p>
        </p:txBody>
      </p:sp>
    </p:spTree>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tags" Target="../tags/tag59.xml" /><Relationship Id="rId11" Type="http://schemas.openxmlformats.org/officeDocument/2006/relationships/image" Target="file:///D:\qq&#25991;&#20214;\712321467\Image\C2C\Image2\%7b75232B38-A165-1FB7-499C-2E1C792CACB5%7d.png" TargetMode="External" /><Relationship Id="rId12" Type="http://schemas.openxmlformats.org/officeDocument/2006/relationships/image" Target="../media/image14.png" /><Relationship Id="rId13" Type="http://schemas.openxmlformats.org/officeDocument/2006/relationships/tags" Target="../tags/tag60.xml" /><Relationship Id="rId14" Type="http://schemas.openxmlformats.org/officeDocument/2006/relationships/tags" Target="../tags/tag61.xml" /><Relationship Id="rId15"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Ref idx="1001">
        <a:schemeClr val="bg1"/>
      </p:bgRef>
    </p:bg>
    <p:spTree>
      <p:nvGrpSpPr>
        <p:cNvPr id="1" name=""/>
        <p:cNvGrpSpPr/>
        <p:nvPr>
          <p:custDataLst>
            <p:tags r:id="rId10"/>
          </p:custDataLst>
        </p:nvPr>
      </p:nvGrpSpPr>
      <p:grpSpPr>
        <a:xfrm>
          <a:off x="0" y="0"/>
          <a:ext cx="0" cy="0"/>
        </a:xfrm>
      </p:grpSpPr>
      <p:pic>
        <p:nvPicPr>
          <p:cNvPr id="2" name="图片 1073743875" descr="学科网 zxxk.com" title=""/>
          <p:cNvPicPr>
            <a:picLocks noChangeAspect="1"/>
          </p:cNvPicPr>
          <p:nvPr>
            <p:custDataLst>
              <p:tags r:id="rId13"/>
            </p:custDataLst>
          </p:nvPr>
        </p:nvPicPr>
        <p:blipFill>
          <a:blip r:embed="rId12" r:link="rId11"/>
          <a:stretch>
            <a:fillRect/>
          </a:stretch>
        </p:blipFill>
        <p:spPr>
          <a:xfrm>
            <a:off x="838200" y="365125"/>
            <a:ext cx="9525" cy="9525"/>
          </a:xfrm>
          <a:prstGeom prst="rect">
            <a:avLst/>
          </a:prstGeom>
          <a:noFill/>
          <a:ln>
            <a:noFill/>
            <a:miter lim="800000"/>
          </a:ln>
        </p:spPr>
      </p:pic>
    </p:spTree>
    <p:custDataLst>
      <p:tags r:id="rId14"/>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p:timing/>
  <p:hf hdr="0" ftr="0"/>
  <p:txStyles>
    <p:titleStyle>
      <a:lvl1pPr algn="l" defTabSz="685800" rtl="0" eaLnBrk="1" fontAlgn="auto" latinLnBrk="0" hangingPunct="1">
        <a:lnSpc>
          <a:spcPct val="100000"/>
        </a:lnSpc>
        <a:spcBef>
          <a:spcPct val="0"/>
        </a:spcBef>
        <a:buNone/>
        <a:defRPr sz="2700" b="1" u="none" strike="noStrike" kern="1200" cap="none" spc="300" normalizeH="0" baseline="0">
          <a:solidFill>
            <a:schemeClr val="tx1">
              <a:lumMod val="85000"/>
              <a:lumOff val="15000"/>
            </a:schemeClr>
          </a:solidFill>
          <a:uFillTx/>
          <a:latin typeface="+mj-lt"/>
          <a:ea typeface="+mj-ea"/>
          <a:cs typeface="+mj-cs"/>
        </a:defRPr>
      </a:lvl1pPr>
    </p:titleStyle>
    <p:bodyStyle>
      <a:lvl1pPr marL="171450" indent="-171450" algn="l" defTabSz="685800" rtl="0" eaLnBrk="1" fontAlgn="auto" latinLnBrk="0" hangingPunct="1">
        <a:lnSpc>
          <a:spcPct val="130000"/>
        </a:lnSpc>
        <a:spcBef>
          <a:spcPct val="0"/>
        </a:spcBef>
        <a:spcAft>
          <a:spcPts val="1000"/>
        </a:spcAft>
        <a:buFont typeface="Arial" panose="020b0604020202020204" pitchFamily="34" charset="0"/>
        <a:buChar char="●"/>
        <a:defRPr sz="1350" u="none" strike="noStrike" kern="1200" cap="none" spc="150" normalizeH="0" baseline="0">
          <a:solidFill>
            <a:schemeClr val="tx1">
              <a:lumMod val="65000"/>
              <a:lumOff val="35000"/>
            </a:schemeClr>
          </a:solidFill>
          <a:uFillTx/>
          <a:latin typeface="+mn-lt"/>
          <a:ea typeface="+mn-ea"/>
          <a:cs typeface="+mn-cs"/>
        </a:defRPr>
      </a:lvl1pPr>
      <a:lvl2pPr marL="514350" indent="-171450" algn="l" defTabSz="685800" rtl="0" eaLnBrk="1" fontAlgn="auto" latinLnBrk="0" hangingPunct="1">
        <a:lnSpc>
          <a:spcPct val="120000"/>
        </a:lnSpc>
        <a:spcBef>
          <a:spcPct val="0"/>
        </a:spcBef>
        <a:spcAft>
          <a:spcPts val="600"/>
        </a:spcAft>
        <a:buFont typeface="Arial" panose="020b0604020202020204" pitchFamily="34" charset="0"/>
        <a:buChar char="●"/>
        <a:tabLst>
          <a:tab pos="1207135"/>
        </a:tabLst>
        <a:defRPr sz="1200" u="none" strike="noStrike" kern="1200" cap="none" spc="150" normalizeH="0" baseline="0">
          <a:solidFill>
            <a:schemeClr val="tx1">
              <a:lumMod val="65000"/>
              <a:lumOff val="35000"/>
            </a:schemeClr>
          </a:solidFill>
          <a:uFillTx/>
          <a:latin typeface="+mn-lt"/>
          <a:ea typeface="+mn-ea"/>
          <a:cs typeface="+mn-cs"/>
        </a:defRPr>
      </a:lvl2pPr>
      <a:lvl3pPr marL="857250" indent="-171450" algn="l" defTabSz="685800" rtl="0" eaLnBrk="1" fontAlgn="auto" latinLnBrk="0" hangingPunct="1">
        <a:lnSpc>
          <a:spcPct val="120000"/>
        </a:lnSpc>
        <a:spcBef>
          <a:spcPct val="0"/>
        </a:spcBef>
        <a:spcAft>
          <a:spcPts val="600"/>
        </a:spcAft>
        <a:buFont typeface="Arial" panose="020b0604020202020204" pitchFamily="34" charset="0"/>
        <a:buChar char="●"/>
        <a:defRPr sz="1200" u="none" strike="noStrike" kern="1200" cap="none" spc="150" normalizeH="0" baseline="0">
          <a:solidFill>
            <a:schemeClr val="tx1">
              <a:lumMod val="65000"/>
              <a:lumOff val="35000"/>
            </a:schemeClr>
          </a:solidFill>
          <a:uFillTx/>
          <a:latin typeface="+mn-lt"/>
          <a:ea typeface="+mn-ea"/>
          <a:cs typeface="+mn-cs"/>
        </a:defRPr>
      </a:lvl3pPr>
      <a:lvl4pPr marL="1200150" indent="-171450" algn="l" defTabSz="685800" rtl="0" eaLnBrk="1" fontAlgn="auto" latinLnBrk="0" hangingPunct="1">
        <a:lnSpc>
          <a:spcPct val="120000"/>
        </a:lnSpc>
        <a:spcBef>
          <a:spcPct val="0"/>
        </a:spcBef>
        <a:spcAft>
          <a:spcPts val="300"/>
        </a:spcAft>
        <a:buFont typeface="Wingdings" panose="05000000000000000000" charset="0"/>
        <a:buChar char=""/>
        <a:defRPr sz="1050" u="none" strike="noStrike" kern="1200" cap="none" spc="150" normalizeH="0" baseline="0">
          <a:solidFill>
            <a:schemeClr val="tx1">
              <a:lumMod val="65000"/>
              <a:lumOff val="35000"/>
            </a:schemeClr>
          </a:solidFill>
          <a:uFillTx/>
          <a:latin typeface="+mn-lt"/>
          <a:ea typeface="+mn-ea"/>
          <a:cs typeface="+mn-cs"/>
        </a:defRPr>
      </a:lvl4pPr>
      <a:lvl5pPr marL="1543050" indent="-171450" algn="l" defTabSz="685800" rtl="0" eaLnBrk="1" fontAlgn="auto" latinLnBrk="0" hangingPunct="1">
        <a:lnSpc>
          <a:spcPct val="120000"/>
        </a:lnSpc>
        <a:spcBef>
          <a:spcPct val="0"/>
        </a:spcBef>
        <a:spcAft>
          <a:spcPts val="300"/>
        </a:spcAft>
        <a:buFont typeface="Arial" panose="020b0604020202020204" pitchFamily="34" charset="0"/>
        <a:buChar char="•"/>
        <a:defRPr sz="1050" u="none" strike="noStrike" kern="1200" cap="none" spc="150" normalizeH="0" baseline="0">
          <a:solidFill>
            <a:schemeClr val="tx1">
              <a:lumMod val="65000"/>
              <a:lumOff val="35000"/>
            </a:schemeClr>
          </a:solidFill>
          <a:uFillTx/>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9.xml" /><Relationship Id="rId10" Type="http://schemas.openxmlformats.org/officeDocument/2006/relationships/tags" Target="../tags/tag80.xml" /><Relationship Id="rId11" Type="http://schemas.openxmlformats.org/officeDocument/2006/relationships/tags" Target="../tags/tag81.xml" /><Relationship Id="rId12" Type="http://schemas.openxmlformats.org/officeDocument/2006/relationships/tags" Target="../tags/tag82.xml" /><Relationship Id="rId13" Type="http://schemas.openxmlformats.org/officeDocument/2006/relationships/image" Target="../media/image17.png" /><Relationship Id="rId14" Type="http://schemas.microsoft.com/office/2007/relationships/hdphoto" Target="../media/image18.wdp" /><Relationship Id="rId15" Type="http://schemas.openxmlformats.org/officeDocument/2006/relationships/tags" Target="../tags/tag83.xml" /><Relationship Id="rId16" Type="http://schemas.openxmlformats.org/officeDocument/2006/relationships/image" Target="../media/image19.png" /><Relationship Id="rId17" Type="http://schemas.openxmlformats.org/officeDocument/2006/relationships/tags" Target="../tags/tag84.xml" /><Relationship Id="rId18" Type="http://schemas.openxmlformats.org/officeDocument/2006/relationships/image" Target="../media/image20.png" /><Relationship Id="rId19" Type="http://schemas.openxmlformats.org/officeDocument/2006/relationships/tags" Target="../tags/tag85.xml" /><Relationship Id="rId2" Type="http://schemas.openxmlformats.org/officeDocument/2006/relationships/tags" Target="../tags/tag74.xml" /><Relationship Id="rId20" Type="http://schemas.openxmlformats.org/officeDocument/2006/relationships/tags" Target="../tags/tag86.xml" /><Relationship Id="rId21" Type="http://schemas.openxmlformats.org/officeDocument/2006/relationships/tags" Target="../tags/tag87.xml" /><Relationship Id="rId22" Type="http://schemas.openxmlformats.org/officeDocument/2006/relationships/tags" Target="../tags/tag88.xml" /><Relationship Id="rId23" Type="http://schemas.openxmlformats.org/officeDocument/2006/relationships/tags" Target="../tags/tag89.xml" /><Relationship Id="rId24" Type="http://schemas.openxmlformats.org/officeDocument/2006/relationships/image" Target="../media/image21.png" /><Relationship Id="rId25" Type="http://schemas.openxmlformats.org/officeDocument/2006/relationships/tags" Target="../tags/tag90.xml" /><Relationship Id="rId26" Type="http://schemas.openxmlformats.org/officeDocument/2006/relationships/image" Target="../media/image22.png" /><Relationship Id="rId27" Type="http://schemas.openxmlformats.org/officeDocument/2006/relationships/tags" Target="../tags/tag91.xml" /><Relationship Id="rId28" Type="http://schemas.openxmlformats.org/officeDocument/2006/relationships/image" Target="../media/image23.gif" /><Relationship Id="rId29" Type="http://schemas.openxmlformats.org/officeDocument/2006/relationships/tags" Target="../tags/tag92.xml" /><Relationship Id="rId3" Type="http://schemas.openxmlformats.org/officeDocument/2006/relationships/tags" Target="../tags/tag75.xml" /><Relationship Id="rId30" Type="http://schemas.openxmlformats.org/officeDocument/2006/relationships/tags" Target="../tags/tag93.xml" /><Relationship Id="rId31" Type="http://schemas.openxmlformats.org/officeDocument/2006/relationships/tags" Target="../tags/tag94.xml" /><Relationship Id="rId32" Type="http://schemas.openxmlformats.org/officeDocument/2006/relationships/tags" Target="../tags/tag95.xml" /><Relationship Id="rId33" Type="http://schemas.openxmlformats.org/officeDocument/2006/relationships/image" Target="../media/image24.png" /><Relationship Id="rId34" Type="http://schemas.openxmlformats.org/officeDocument/2006/relationships/tags" Target="../tags/tag96.xml" /><Relationship Id="rId35" Type="http://schemas.openxmlformats.org/officeDocument/2006/relationships/image" Target="../media/image25.png" /><Relationship Id="rId36" Type="http://schemas.openxmlformats.org/officeDocument/2006/relationships/tags" Target="../tags/tag97.xml" /><Relationship Id="rId37" Type="http://schemas.openxmlformats.org/officeDocument/2006/relationships/tags" Target="../tags/tag98.xml" /><Relationship Id="rId38" Type="http://schemas.openxmlformats.org/officeDocument/2006/relationships/image" Target="../media/image26.png" /><Relationship Id="rId39" Type="http://schemas.openxmlformats.org/officeDocument/2006/relationships/tags" Target="../tags/tag99.xml" /><Relationship Id="rId4" Type="http://schemas.openxmlformats.org/officeDocument/2006/relationships/tags" Target="../tags/tag76.xml" /><Relationship Id="rId40" Type="http://schemas.openxmlformats.org/officeDocument/2006/relationships/tags" Target="../tags/tag100.xml" /><Relationship Id="rId41" Type="http://schemas.openxmlformats.org/officeDocument/2006/relationships/image" Target="../media/image27.png" /><Relationship Id="rId42" Type="http://schemas.openxmlformats.org/officeDocument/2006/relationships/tags" Target="../tags/tag101.xml" /><Relationship Id="rId43" Type="http://schemas.openxmlformats.org/officeDocument/2006/relationships/image" Target="../media/image28.png" /><Relationship Id="rId44" Type="http://schemas.openxmlformats.org/officeDocument/2006/relationships/tags" Target="../tags/tag102.xml" /><Relationship Id="rId45" Type="http://schemas.openxmlformats.org/officeDocument/2006/relationships/image" Target="../media/image29.png" /><Relationship Id="rId46" Type="http://schemas.openxmlformats.org/officeDocument/2006/relationships/tags" Target="../tags/tag103.xml" /><Relationship Id="rId47" Type="http://schemas.openxmlformats.org/officeDocument/2006/relationships/tags" Target="../tags/tag104.xml" /><Relationship Id="rId5" Type="http://schemas.openxmlformats.org/officeDocument/2006/relationships/tags" Target="../tags/tag77.xml" /><Relationship Id="rId6" Type="http://schemas.openxmlformats.org/officeDocument/2006/relationships/tags" Target="../tags/tag78.xml" /><Relationship Id="rId7" Type="http://schemas.openxmlformats.org/officeDocument/2006/relationships/image" Target="../media/image15.png" /><Relationship Id="rId8" Type="http://schemas.openxmlformats.org/officeDocument/2006/relationships/tags" Target="../tags/tag79.xml" /><Relationship Id="rId9" Type="http://schemas.openxmlformats.org/officeDocument/2006/relationships/image" Target="../media/image16.png"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54.xml" /><Relationship Id="rId11" Type="http://schemas.openxmlformats.org/officeDocument/2006/relationships/tags" Target="../tags/tag255.xml" /><Relationship Id="rId12" Type="http://schemas.openxmlformats.org/officeDocument/2006/relationships/tags" Target="../tags/tag256.xml" /><Relationship Id="rId13" Type="http://schemas.openxmlformats.org/officeDocument/2006/relationships/tags" Target="../tags/tag257.xml" /><Relationship Id="rId14" Type="http://schemas.openxmlformats.org/officeDocument/2006/relationships/tags" Target="../tags/tag258.xml" /><Relationship Id="rId15" Type="http://schemas.openxmlformats.org/officeDocument/2006/relationships/image" Target="../media/image46.png" /><Relationship Id="rId16" Type="http://schemas.openxmlformats.org/officeDocument/2006/relationships/tags" Target="../tags/tag259.xml" /><Relationship Id="rId17" Type="http://schemas.openxmlformats.org/officeDocument/2006/relationships/tags" Target="../tags/tag260.xml" /><Relationship Id="rId18" Type="http://schemas.openxmlformats.org/officeDocument/2006/relationships/tags" Target="../tags/tag261.xml" /><Relationship Id="rId19" Type="http://schemas.openxmlformats.org/officeDocument/2006/relationships/tags" Target="../tags/tag262.xml" /><Relationship Id="rId2" Type="http://schemas.openxmlformats.org/officeDocument/2006/relationships/notesSlide" Target="../notesSlides/notesSlide8.xml" /><Relationship Id="rId20" Type="http://schemas.openxmlformats.org/officeDocument/2006/relationships/tags" Target="../tags/tag263.xml" /><Relationship Id="rId21" Type="http://schemas.openxmlformats.org/officeDocument/2006/relationships/tags" Target="../tags/tag264.xml" /><Relationship Id="rId22" Type="http://schemas.openxmlformats.org/officeDocument/2006/relationships/tags" Target="../tags/tag265.xml" /><Relationship Id="rId23" Type="http://schemas.openxmlformats.org/officeDocument/2006/relationships/tags" Target="../tags/tag266.xml" /><Relationship Id="rId3" Type="http://schemas.openxmlformats.org/officeDocument/2006/relationships/tags" Target="../tags/tag248.xml" /><Relationship Id="rId4" Type="http://schemas.openxmlformats.org/officeDocument/2006/relationships/tags" Target="../tags/tag249.xml" /><Relationship Id="rId5" Type="http://schemas.openxmlformats.org/officeDocument/2006/relationships/tags" Target="../tags/tag250.xml" /><Relationship Id="rId6" Type="http://schemas.openxmlformats.org/officeDocument/2006/relationships/image" Target="../media/image45.png" /><Relationship Id="rId7" Type="http://schemas.openxmlformats.org/officeDocument/2006/relationships/tags" Target="../tags/tag251.xml" /><Relationship Id="rId8" Type="http://schemas.openxmlformats.org/officeDocument/2006/relationships/tags" Target="../tags/tag252.xml" /><Relationship Id="rId9" Type="http://schemas.openxmlformats.org/officeDocument/2006/relationships/tags" Target="../tags/tag253.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76.xml" /><Relationship Id="rId11" Type="http://schemas.openxmlformats.org/officeDocument/2006/relationships/tags" Target="../tags/tag277.xml" /><Relationship Id="rId12" Type="http://schemas.openxmlformats.org/officeDocument/2006/relationships/tags" Target="../tags/tag278.xml" /><Relationship Id="rId13" Type="http://schemas.openxmlformats.org/officeDocument/2006/relationships/tags" Target="../tags/tag279.xml" /><Relationship Id="rId14" Type="http://schemas.openxmlformats.org/officeDocument/2006/relationships/tags" Target="../tags/tag280.xml" /><Relationship Id="rId15" Type="http://schemas.openxmlformats.org/officeDocument/2006/relationships/image" Target="../media/image48.png" /><Relationship Id="rId16" Type="http://schemas.openxmlformats.org/officeDocument/2006/relationships/tags" Target="../tags/tag281.xml" /><Relationship Id="rId17" Type="http://schemas.openxmlformats.org/officeDocument/2006/relationships/tags" Target="../tags/tag282.xml" /><Relationship Id="rId18" Type="http://schemas.openxmlformats.org/officeDocument/2006/relationships/tags" Target="../tags/tag283.xml" /><Relationship Id="rId19" Type="http://schemas.openxmlformats.org/officeDocument/2006/relationships/tags" Target="../tags/tag284.xml" /><Relationship Id="rId2" Type="http://schemas.openxmlformats.org/officeDocument/2006/relationships/notesSlide" Target="../notesSlides/notesSlide9.xml" /><Relationship Id="rId20" Type="http://schemas.openxmlformats.org/officeDocument/2006/relationships/tags" Target="../tags/tag285.xml" /><Relationship Id="rId21" Type="http://schemas.openxmlformats.org/officeDocument/2006/relationships/tags" Target="../tags/tag286.xml" /><Relationship Id="rId22" Type="http://schemas.openxmlformats.org/officeDocument/2006/relationships/tags" Target="../tags/tag287.xml" /><Relationship Id="rId23" Type="http://schemas.openxmlformats.org/officeDocument/2006/relationships/tags" Target="../tags/tag288.xml" /><Relationship Id="rId3" Type="http://schemas.openxmlformats.org/officeDocument/2006/relationships/tags" Target="../tags/tag270.xml" /><Relationship Id="rId4" Type="http://schemas.openxmlformats.org/officeDocument/2006/relationships/tags" Target="../tags/tag271.xml" /><Relationship Id="rId5" Type="http://schemas.openxmlformats.org/officeDocument/2006/relationships/tags" Target="../tags/tag272.xml" /><Relationship Id="rId6" Type="http://schemas.openxmlformats.org/officeDocument/2006/relationships/image" Target="../media/image47.png" /><Relationship Id="rId7" Type="http://schemas.openxmlformats.org/officeDocument/2006/relationships/tags" Target="../tags/tag273.xml" /><Relationship Id="rId8" Type="http://schemas.openxmlformats.org/officeDocument/2006/relationships/tags" Target="../tags/tag274.xml" /><Relationship Id="rId9" Type="http://schemas.openxmlformats.org/officeDocument/2006/relationships/tags" Target="../tags/tag275.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98.xml" /><Relationship Id="rId11" Type="http://schemas.openxmlformats.org/officeDocument/2006/relationships/tags" Target="../tags/tag299.xml" /><Relationship Id="rId12" Type="http://schemas.openxmlformats.org/officeDocument/2006/relationships/tags" Target="../tags/tag300.xml" /><Relationship Id="rId13" Type="http://schemas.openxmlformats.org/officeDocument/2006/relationships/tags" Target="../tags/tag301.xml" /><Relationship Id="rId14" Type="http://schemas.openxmlformats.org/officeDocument/2006/relationships/image" Target="../media/image50.jpeg" /><Relationship Id="rId15" Type="http://schemas.openxmlformats.org/officeDocument/2006/relationships/tags" Target="../tags/tag302.xml" /><Relationship Id="rId16" Type="http://schemas.openxmlformats.org/officeDocument/2006/relationships/tags" Target="../tags/tag303.xml" /><Relationship Id="rId17" Type="http://schemas.openxmlformats.org/officeDocument/2006/relationships/tags" Target="../tags/tag304.xml" /><Relationship Id="rId18" Type="http://schemas.openxmlformats.org/officeDocument/2006/relationships/image" Target="../media/image51.jpeg" /><Relationship Id="rId19" Type="http://schemas.openxmlformats.org/officeDocument/2006/relationships/tags" Target="../tags/tag305.xml" /><Relationship Id="rId2" Type="http://schemas.openxmlformats.org/officeDocument/2006/relationships/notesSlide" Target="../notesSlides/notesSlide10.xml" /><Relationship Id="rId20" Type="http://schemas.openxmlformats.org/officeDocument/2006/relationships/tags" Target="../tags/tag306.xml" /><Relationship Id="rId21" Type="http://schemas.openxmlformats.org/officeDocument/2006/relationships/tags" Target="../tags/tag307.xml" /><Relationship Id="rId22" Type="http://schemas.openxmlformats.org/officeDocument/2006/relationships/tags" Target="../tags/tag308.xml" /><Relationship Id="rId23" Type="http://schemas.openxmlformats.org/officeDocument/2006/relationships/tags" Target="../tags/tag309.xml" /><Relationship Id="rId24" Type="http://schemas.openxmlformats.org/officeDocument/2006/relationships/tags" Target="../tags/tag310.xml" /><Relationship Id="rId25" Type="http://schemas.openxmlformats.org/officeDocument/2006/relationships/tags" Target="../tags/tag311.xml" /><Relationship Id="rId3" Type="http://schemas.openxmlformats.org/officeDocument/2006/relationships/tags" Target="../tags/tag292.xml" /><Relationship Id="rId4" Type="http://schemas.openxmlformats.org/officeDocument/2006/relationships/image" Target="../media/image49.png" /><Relationship Id="rId5" Type="http://schemas.openxmlformats.org/officeDocument/2006/relationships/tags" Target="../tags/tag293.xml" /><Relationship Id="rId6" Type="http://schemas.openxmlformats.org/officeDocument/2006/relationships/tags" Target="../tags/tag294.xml" /><Relationship Id="rId7" Type="http://schemas.openxmlformats.org/officeDocument/2006/relationships/tags" Target="../tags/tag295.xml" /><Relationship Id="rId8" Type="http://schemas.openxmlformats.org/officeDocument/2006/relationships/tags" Target="../tags/tag296.xml" /><Relationship Id="rId9" Type="http://schemas.openxmlformats.org/officeDocument/2006/relationships/tags" Target="../tags/tag297.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image" Target="../media/image54.jpeg" /><Relationship Id="rId11" Type="http://schemas.openxmlformats.org/officeDocument/2006/relationships/tags" Target="../tags/tag318.xml" /><Relationship Id="rId12" Type="http://schemas.openxmlformats.org/officeDocument/2006/relationships/image" Target="../media/image55.jpeg" /><Relationship Id="rId13" Type="http://schemas.openxmlformats.org/officeDocument/2006/relationships/tags" Target="../tags/tag319.xml" /><Relationship Id="rId14" Type="http://schemas.openxmlformats.org/officeDocument/2006/relationships/tags" Target="../tags/tag320.xml" /><Relationship Id="rId15" Type="http://schemas.openxmlformats.org/officeDocument/2006/relationships/tags" Target="../tags/tag321.xml" /><Relationship Id="rId16" Type="http://schemas.openxmlformats.org/officeDocument/2006/relationships/tags" Target="../tags/tag322.xml" /><Relationship Id="rId17" Type="http://schemas.openxmlformats.org/officeDocument/2006/relationships/tags" Target="../tags/tag323.xml" /><Relationship Id="rId18" Type="http://schemas.openxmlformats.org/officeDocument/2006/relationships/tags" Target="../tags/tag324.xml" /><Relationship Id="rId2" Type="http://schemas.openxmlformats.org/officeDocument/2006/relationships/tags" Target="../tags/tag312.xml" /><Relationship Id="rId3" Type="http://schemas.openxmlformats.org/officeDocument/2006/relationships/tags" Target="../tags/tag313.xml" /><Relationship Id="rId4" Type="http://schemas.openxmlformats.org/officeDocument/2006/relationships/tags" Target="../tags/tag314.xml" /><Relationship Id="rId5" Type="http://schemas.openxmlformats.org/officeDocument/2006/relationships/tags" Target="../tags/tag315.xml" /><Relationship Id="rId6" Type="http://schemas.openxmlformats.org/officeDocument/2006/relationships/image" Target="../media/image52.jpeg" /><Relationship Id="rId7" Type="http://schemas.openxmlformats.org/officeDocument/2006/relationships/tags" Target="../tags/tag316.xml" /><Relationship Id="rId8" Type="http://schemas.openxmlformats.org/officeDocument/2006/relationships/image" Target="../media/image53.jpeg" /><Relationship Id="rId9" Type="http://schemas.openxmlformats.org/officeDocument/2006/relationships/tags" Target="../tags/tag317.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11.xml" /><Relationship Id="rId3" Type="http://schemas.openxmlformats.org/officeDocument/2006/relationships/tags" Target="../tags/tag329.xml" /><Relationship Id="rId4" Type="http://schemas.openxmlformats.org/officeDocument/2006/relationships/tags" Target="../tags/tag330.xml" /><Relationship Id="rId5" Type="http://schemas.openxmlformats.org/officeDocument/2006/relationships/tags" Target="../tags/tag331.xml" /><Relationship Id="rId6" Type="http://schemas.openxmlformats.org/officeDocument/2006/relationships/tags" Target="../tags/tag332.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image" Target="../media/image57.png" /><Relationship Id="rId2" Type="http://schemas.openxmlformats.org/officeDocument/2006/relationships/notesSlide" Target="../notesSlides/notesSlide12.xml" /><Relationship Id="rId3" Type="http://schemas.openxmlformats.org/officeDocument/2006/relationships/tags" Target="../tags/tag337.xml" /><Relationship Id="rId4" Type="http://schemas.openxmlformats.org/officeDocument/2006/relationships/tags" Target="../tags/tag338.xml" /><Relationship Id="rId5" Type="http://schemas.openxmlformats.org/officeDocument/2006/relationships/tags" Target="../tags/tag339.xml" /><Relationship Id="rId6" Type="http://schemas.openxmlformats.org/officeDocument/2006/relationships/image" Target="../media/image56.jpeg" /><Relationship Id="rId7" Type="http://schemas.openxmlformats.org/officeDocument/2006/relationships/tags" Target="../tags/tag340.xml" /><Relationship Id="rId8" Type="http://schemas.openxmlformats.org/officeDocument/2006/relationships/tags" Target="../tags/tag341.xml" /><Relationship Id="rId9" Type="http://schemas.openxmlformats.org/officeDocument/2006/relationships/tags" Target="../tags/tag342.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352.xml" /><Relationship Id="rId11" Type="http://schemas.openxmlformats.org/officeDocument/2006/relationships/image" Target="../media/image60.jpeg" /><Relationship Id="rId12" Type="http://schemas.openxmlformats.org/officeDocument/2006/relationships/tags" Target="../tags/tag353.xml" /><Relationship Id="rId13" Type="http://schemas.openxmlformats.org/officeDocument/2006/relationships/image" Target="../media/image61.jpeg" /><Relationship Id="rId14" Type="http://schemas.openxmlformats.org/officeDocument/2006/relationships/tags" Target="../tags/tag354.xml" /><Relationship Id="rId15" Type="http://schemas.openxmlformats.org/officeDocument/2006/relationships/image" Target="../media/image62.jpeg" /><Relationship Id="rId16" Type="http://schemas.openxmlformats.org/officeDocument/2006/relationships/tags" Target="../tags/tag355.xml" /><Relationship Id="rId17" Type="http://schemas.openxmlformats.org/officeDocument/2006/relationships/image" Target="../media/image63.jpeg" /><Relationship Id="rId18" Type="http://schemas.openxmlformats.org/officeDocument/2006/relationships/tags" Target="../tags/tag356.xml" /><Relationship Id="rId19" Type="http://schemas.openxmlformats.org/officeDocument/2006/relationships/tags" Target="../tags/tag357.xml" /><Relationship Id="rId2" Type="http://schemas.openxmlformats.org/officeDocument/2006/relationships/notesSlide" Target="../notesSlides/notesSlide13.xml" /><Relationship Id="rId20" Type="http://schemas.openxmlformats.org/officeDocument/2006/relationships/tags" Target="../tags/tag358.xml" /><Relationship Id="rId21" Type="http://schemas.openxmlformats.org/officeDocument/2006/relationships/image" Target="../media/image64.png" /><Relationship Id="rId3" Type="http://schemas.openxmlformats.org/officeDocument/2006/relationships/tags" Target="../tags/tag347.xml" /><Relationship Id="rId4" Type="http://schemas.openxmlformats.org/officeDocument/2006/relationships/tags" Target="../tags/tag348.xml" /><Relationship Id="rId5" Type="http://schemas.openxmlformats.org/officeDocument/2006/relationships/tags" Target="../tags/tag349.xml" /><Relationship Id="rId6" Type="http://schemas.openxmlformats.org/officeDocument/2006/relationships/image" Target="../media/image58.png" /><Relationship Id="rId7" Type="http://schemas.openxmlformats.org/officeDocument/2006/relationships/tags" Target="../tags/tag350.xml" /><Relationship Id="rId8" Type="http://schemas.openxmlformats.org/officeDocument/2006/relationships/image" Target="../media/image59.jpeg" /><Relationship Id="rId9" Type="http://schemas.openxmlformats.org/officeDocument/2006/relationships/tags" Target="../tags/tag351.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14.xml" /><Relationship Id="rId3" Type="http://schemas.openxmlformats.org/officeDocument/2006/relationships/tags" Target="../tags/tag363.xml" /><Relationship Id="rId4" Type="http://schemas.openxmlformats.org/officeDocument/2006/relationships/image" Target="../media/image65.jpeg" /><Relationship Id="rId5" Type="http://schemas.openxmlformats.org/officeDocument/2006/relationships/tags" Target="../tags/tag364.xml" /><Relationship Id="rId6" Type="http://schemas.openxmlformats.org/officeDocument/2006/relationships/tags" Target="../tags/tag365.xml" /><Relationship Id="rId7" Type="http://schemas.openxmlformats.org/officeDocument/2006/relationships/image" Target="../media/image59.jpeg" /><Relationship Id="rId8" Type="http://schemas.openxmlformats.org/officeDocument/2006/relationships/tags" Target="../tags/tag366.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image" Target="../media/image67.png" /><Relationship Id="rId11" Type="http://schemas.openxmlformats.org/officeDocument/2006/relationships/tags" Target="../tags/tag377.xml" /><Relationship Id="rId2" Type="http://schemas.openxmlformats.org/officeDocument/2006/relationships/notesSlide" Target="../notesSlides/notesSlide15.xml" /><Relationship Id="rId3" Type="http://schemas.openxmlformats.org/officeDocument/2006/relationships/tags" Target="../tags/tag371.xml" /><Relationship Id="rId4" Type="http://schemas.openxmlformats.org/officeDocument/2006/relationships/image" Target="../media/image66.jpeg" /><Relationship Id="rId5" Type="http://schemas.openxmlformats.org/officeDocument/2006/relationships/tags" Target="../tags/tag372.xml" /><Relationship Id="rId6" Type="http://schemas.openxmlformats.org/officeDocument/2006/relationships/tags" Target="../tags/tag373.xml" /><Relationship Id="rId7" Type="http://schemas.openxmlformats.org/officeDocument/2006/relationships/tags" Target="../tags/tag374.xml" /><Relationship Id="rId8" Type="http://schemas.openxmlformats.org/officeDocument/2006/relationships/tags" Target="../tags/tag375.xml" /><Relationship Id="rId9" Type="http://schemas.openxmlformats.org/officeDocument/2006/relationships/tags" Target="../tags/tag376.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image" Target="../media/image66.jpeg" /><Relationship Id="rId11" Type="http://schemas.openxmlformats.org/officeDocument/2006/relationships/tags" Target="../tags/tag388.xml" /><Relationship Id="rId2" Type="http://schemas.openxmlformats.org/officeDocument/2006/relationships/notesSlide" Target="../notesSlides/notesSlide16.xml" /><Relationship Id="rId3" Type="http://schemas.openxmlformats.org/officeDocument/2006/relationships/tags" Target="../tags/tag382.xml" /><Relationship Id="rId4" Type="http://schemas.openxmlformats.org/officeDocument/2006/relationships/tags" Target="../tags/tag383.xml" /><Relationship Id="rId5" Type="http://schemas.openxmlformats.org/officeDocument/2006/relationships/tags" Target="../tags/tag384.xml" /><Relationship Id="rId6" Type="http://schemas.openxmlformats.org/officeDocument/2006/relationships/image" Target="../media/image68.png" /><Relationship Id="rId7" Type="http://schemas.openxmlformats.org/officeDocument/2006/relationships/tags" Target="../tags/tag385.xml" /><Relationship Id="rId8" Type="http://schemas.openxmlformats.org/officeDocument/2006/relationships/tags" Target="../tags/tag386.xml" /><Relationship Id="rId9" Type="http://schemas.openxmlformats.org/officeDocument/2006/relationships/tags" Target="../tags/tag387.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4.xml" /><Relationship Id="rId10" Type="http://schemas.openxmlformats.org/officeDocument/2006/relationships/image" Target="../media/image31.png" /><Relationship Id="rId11" Type="http://schemas.openxmlformats.org/officeDocument/2006/relationships/tags" Target="../tags/tag112.xml" /><Relationship Id="rId12" Type="http://schemas.openxmlformats.org/officeDocument/2006/relationships/tags" Target="../tags/tag113.xml" /><Relationship Id="rId13" Type="http://schemas.openxmlformats.org/officeDocument/2006/relationships/tags" Target="../tags/tag114.xml" /><Relationship Id="rId14" Type="http://schemas.openxmlformats.org/officeDocument/2006/relationships/tags" Target="../tags/tag115.xml" /><Relationship Id="rId15" Type="http://schemas.openxmlformats.org/officeDocument/2006/relationships/tags" Target="../tags/tag116.xml" /><Relationship Id="rId16" Type="http://schemas.openxmlformats.org/officeDocument/2006/relationships/tags" Target="../tags/tag117.xml" /><Relationship Id="rId17" Type="http://schemas.openxmlformats.org/officeDocument/2006/relationships/tags" Target="../tags/tag118.xml" /><Relationship Id="rId18" Type="http://schemas.openxmlformats.org/officeDocument/2006/relationships/tags" Target="../tags/tag119.xml" /><Relationship Id="rId19" Type="http://schemas.openxmlformats.org/officeDocument/2006/relationships/tags" Target="../tags/tag120.xml" /><Relationship Id="rId2" Type="http://schemas.openxmlformats.org/officeDocument/2006/relationships/tags" Target="../tags/tag105.xml" /><Relationship Id="rId20" Type="http://schemas.openxmlformats.org/officeDocument/2006/relationships/tags" Target="../tags/tag121.xml" /><Relationship Id="rId21" Type="http://schemas.openxmlformats.org/officeDocument/2006/relationships/tags" Target="../tags/tag122.xml" /><Relationship Id="rId22" Type="http://schemas.openxmlformats.org/officeDocument/2006/relationships/tags" Target="../tags/tag123.xml" /><Relationship Id="rId23" Type="http://schemas.openxmlformats.org/officeDocument/2006/relationships/tags" Target="../tags/tag124.xml" /><Relationship Id="rId24" Type="http://schemas.openxmlformats.org/officeDocument/2006/relationships/tags" Target="../tags/tag125.xml" /><Relationship Id="rId25" Type="http://schemas.openxmlformats.org/officeDocument/2006/relationships/image" Target="../media/image32.png" /><Relationship Id="rId26" Type="http://schemas.openxmlformats.org/officeDocument/2006/relationships/tags" Target="../tags/tag126.xml" /><Relationship Id="rId27" Type="http://schemas.openxmlformats.org/officeDocument/2006/relationships/tags" Target="../tags/tag127.xml" /><Relationship Id="rId28" Type="http://schemas.openxmlformats.org/officeDocument/2006/relationships/image" Target="../media/image33.png" /><Relationship Id="rId29" Type="http://schemas.microsoft.com/office/2007/relationships/hdphoto" Target="../media/image34.wdp" /><Relationship Id="rId3" Type="http://schemas.openxmlformats.org/officeDocument/2006/relationships/tags" Target="../tags/tag106.xml" /><Relationship Id="rId30" Type="http://schemas.openxmlformats.org/officeDocument/2006/relationships/tags" Target="../tags/tag128.xml" /><Relationship Id="rId31" Type="http://schemas.openxmlformats.org/officeDocument/2006/relationships/image" Target="../media/image35.png" /><Relationship Id="rId32" Type="http://schemas.openxmlformats.org/officeDocument/2006/relationships/tags" Target="../tags/tag129.xml" /><Relationship Id="rId33" Type="http://schemas.openxmlformats.org/officeDocument/2006/relationships/tags" Target="../tags/tag130.xml" /><Relationship Id="rId4" Type="http://schemas.openxmlformats.org/officeDocument/2006/relationships/image" Target="../media/image30.png" /><Relationship Id="rId5" Type="http://schemas.openxmlformats.org/officeDocument/2006/relationships/tags" Target="../tags/tag107.xml" /><Relationship Id="rId6" Type="http://schemas.openxmlformats.org/officeDocument/2006/relationships/tags" Target="../tags/tag108.xml" /><Relationship Id="rId7" Type="http://schemas.openxmlformats.org/officeDocument/2006/relationships/tags" Target="../tags/tag109.xml" /><Relationship Id="rId8" Type="http://schemas.openxmlformats.org/officeDocument/2006/relationships/tags" Target="../tags/tag110.xml" /><Relationship Id="rId9" Type="http://schemas.openxmlformats.org/officeDocument/2006/relationships/tags" Target="../tags/tag111.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398.xml" /><Relationship Id="rId11" Type="http://schemas.openxmlformats.org/officeDocument/2006/relationships/tags" Target="../tags/tag399.xml" /><Relationship Id="rId12" Type="http://schemas.openxmlformats.org/officeDocument/2006/relationships/tags" Target="../tags/tag400.xml" /><Relationship Id="rId13" Type="http://schemas.openxmlformats.org/officeDocument/2006/relationships/tags" Target="../tags/tag401.xml" /><Relationship Id="rId14" Type="http://schemas.openxmlformats.org/officeDocument/2006/relationships/image" Target="../media/image71.png" /><Relationship Id="rId2" Type="http://schemas.openxmlformats.org/officeDocument/2006/relationships/notesSlide" Target="../notesSlides/notesSlide17.xml" /><Relationship Id="rId3" Type="http://schemas.openxmlformats.org/officeDocument/2006/relationships/tags" Target="../tags/tag393.xml" /><Relationship Id="rId4" Type="http://schemas.openxmlformats.org/officeDocument/2006/relationships/image" Target="../media/image69.jpeg" /><Relationship Id="rId5" Type="http://schemas.openxmlformats.org/officeDocument/2006/relationships/tags" Target="../tags/tag394.xml" /><Relationship Id="rId6" Type="http://schemas.openxmlformats.org/officeDocument/2006/relationships/tags" Target="../tags/tag395.xml" /><Relationship Id="rId7" Type="http://schemas.openxmlformats.org/officeDocument/2006/relationships/image" Target="../media/image70.jpeg" /><Relationship Id="rId8" Type="http://schemas.openxmlformats.org/officeDocument/2006/relationships/tags" Target="../tags/tag396.xml" /><Relationship Id="rId9" Type="http://schemas.openxmlformats.org/officeDocument/2006/relationships/tags" Target="../tags/tag397.xm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image" Target="../media/image74.jpeg" /><Relationship Id="rId11" Type="http://schemas.openxmlformats.org/officeDocument/2006/relationships/tags" Target="../tags/tag411.xml" /><Relationship Id="rId12" Type="http://schemas.openxmlformats.org/officeDocument/2006/relationships/tags" Target="../tags/tag412.xml" /><Relationship Id="rId2" Type="http://schemas.openxmlformats.org/officeDocument/2006/relationships/notesSlide" Target="../notesSlides/notesSlide18.xml" /><Relationship Id="rId3" Type="http://schemas.openxmlformats.org/officeDocument/2006/relationships/tags" Target="../tags/tag406.xml" /><Relationship Id="rId4" Type="http://schemas.openxmlformats.org/officeDocument/2006/relationships/tags" Target="../tags/tag407.xml" /><Relationship Id="rId5" Type="http://schemas.openxmlformats.org/officeDocument/2006/relationships/image" Target="../media/image72.jpeg" /><Relationship Id="rId6" Type="http://schemas.openxmlformats.org/officeDocument/2006/relationships/tags" Target="../tags/tag408.xml" /><Relationship Id="rId7" Type="http://schemas.openxmlformats.org/officeDocument/2006/relationships/tags" Target="../tags/tag409.xml" /><Relationship Id="rId8" Type="http://schemas.openxmlformats.org/officeDocument/2006/relationships/image" Target="../media/image73.jpeg" /><Relationship Id="rId9" Type="http://schemas.openxmlformats.org/officeDocument/2006/relationships/tags" Target="../tags/tag410.xm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19.xml" /><Relationship Id="rId3" Type="http://schemas.openxmlformats.org/officeDocument/2006/relationships/tags" Target="../tags/tag417.xml" /><Relationship Id="rId4" Type="http://schemas.openxmlformats.org/officeDocument/2006/relationships/tags" Target="../tags/tag418.xm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20.xml" /><Relationship Id="rId3" Type="http://schemas.openxmlformats.org/officeDocument/2006/relationships/tags" Target="../tags/tag423.xml" /><Relationship Id="rId4" Type="http://schemas.openxmlformats.org/officeDocument/2006/relationships/tags" Target="../tags/tag424.xml" /><Relationship Id="rId5" Type="http://schemas.openxmlformats.org/officeDocument/2006/relationships/image" Target="../media/image75.jpeg" /><Relationship Id="rId6" Type="http://schemas.openxmlformats.org/officeDocument/2006/relationships/tags" Target="../tags/tag425.xml" /><Relationship Id="rId7" Type="http://schemas.openxmlformats.org/officeDocument/2006/relationships/image" Target="../media/image76.jpeg" /><Relationship Id="rId8" Type="http://schemas.openxmlformats.org/officeDocument/2006/relationships/tags" Target="../tags/tag426.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21.xml" /><Relationship Id="rId3" Type="http://schemas.openxmlformats.org/officeDocument/2006/relationships/tags" Target="../tags/tag431.xml" /><Relationship Id="rId4" Type="http://schemas.openxmlformats.org/officeDocument/2006/relationships/image" Target="../media/image77.jpeg" /><Relationship Id="rId5" Type="http://schemas.openxmlformats.org/officeDocument/2006/relationships/tags" Target="../tags/tag432.xml" /><Relationship Id="rId6" Type="http://schemas.openxmlformats.org/officeDocument/2006/relationships/tags" Target="../tags/tag433.xml" /><Relationship Id="rId7" Type="http://schemas.openxmlformats.org/officeDocument/2006/relationships/tags" Target="../tags/tag434.xml" /><Relationship Id="rId8" Type="http://schemas.openxmlformats.org/officeDocument/2006/relationships/tags" Target="../tags/tag435.xm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22.xml" /><Relationship Id="rId3" Type="http://schemas.openxmlformats.org/officeDocument/2006/relationships/tags" Target="../tags/tag440.xml" /><Relationship Id="rId4" Type="http://schemas.openxmlformats.org/officeDocument/2006/relationships/tags" Target="../tags/tag441.xml" /><Relationship Id="rId5" Type="http://schemas.openxmlformats.org/officeDocument/2006/relationships/image" Target="../media/image77.jpeg" /><Relationship Id="rId6" Type="http://schemas.openxmlformats.org/officeDocument/2006/relationships/tags" Target="../tags/tag442.xml" /><Relationship Id="rId7" Type="http://schemas.openxmlformats.org/officeDocument/2006/relationships/tags" Target="../tags/tag443.xml"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image" Target="../media/image80.jpeg" /><Relationship Id="rId11" Type="http://schemas.openxmlformats.org/officeDocument/2006/relationships/tags" Target="../tags/tag453.xml" /><Relationship Id="rId12" Type="http://schemas.openxmlformats.org/officeDocument/2006/relationships/tags" Target="../tags/tag454.xml" /><Relationship Id="rId13" Type="http://schemas.openxmlformats.org/officeDocument/2006/relationships/tags" Target="../tags/tag455.xml" /><Relationship Id="rId2" Type="http://schemas.openxmlformats.org/officeDocument/2006/relationships/notesSlide" Target="../notesSlides/notesSlide23.xml" /><Relationship Id="rId3" Type="http://schemas.openxmlformats.org/officeDocument/2006/relationships/tags" Target="../tags/tag448.xml" /><Relationship Id="rId4" Type="http://schemas.openxmlformats.org/officeDocument/2006/relationships/image" Target="../media/image78.jpeg" /><Relationship Id="rId5" Type="http://schemas.openxmlformats.org/officeDocument/2006/relationships/tags" Target="../tags/tag449.xml" /><Relationship Id="rId6" Type="http://schemas.openxmlformats.org/officeDocument/2006/relationships/tags" Target="../tags/tag450.xml" /><Relationship Id="rId7" Type="http://schemas.openxmlformats.org/officeDocument/2006/relationships/tags" Target="../tags/tag451.xml" /><Relationship Id="rId8" Type="http://schemas.openxmlformats.org/officeDocument/2006/relationships/tags" Target="../tags/tag452.xml" /><Relationship Id="rId9" Type="http://schemas.openxmlformats.org/officeDocument/2006/relationships/image" Target="../media/image79.png"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465.xml" /><Relationship Id="rId11" Type="http://schemas.openxmlformats.org/officeDocument/2006/relationships/tags" Target="../tags/tag466.xml" /><Relationship Id="rId12" Type="http://schemas.openxmlformats.org/officeDocument/2006/relationships/image" Target="../media/image82.png" /><Relationship Id="rId13" Type="http://schemas.openxmlformats.org/officeDocument/2006/relationships/tags" Target="../tags/tag467.xml" /><Relationship Id="rId2" Type="http://schemas.openxmlformats.org/officeDocument/2006/relationships/notesSlide" Target="../notesSlides/notesSlide24.xml" /><Relationship Id="rId3" Type="http://schemas.openxmlformats.org/officeDocument/2006/relationships/tags" Target="../tags/tag460.xml" /><Relationship Id="rId4" Type="http://schemas.openxmlformats.org/officeDocument/2006/relationships/image" Target="../media/image81.jpeg" /><Relationship Id="rId5" Type="http://schemas.openxmlformats.org/officeDocument/2006/relationships/tags" Target="../tags/tag461.xml" /><Relationship Id="rId6" Type="http://schemas.openxmlformats.org/officeDocument/2006/relationships/tags" Target="../tags/tag462.xml" /><Relationship Id="rId7" Type="http://schemas.openxmlformats.org/officeDocument/2006/relationships/image" Target="../media/image75.jpeg" /><Relationship Id="rId8" Type="http://schemas.openxmlformats.org/officeDocument/2006/relationships/tags" Target="../tags/tag463.xml" /><Relationship Id="rId9" Type="http://schemas.openxmlformats.org/officeDocument/2006/relationships/tags" Target="../tags/tag464.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468.xml" /><Relationship Id="rId3" Type="http://schemas.openxmlformats.org/officeDocument/2006/relationships/tags" Target="../tags/tag469.xml" /><Relationship Id="rId4" Type="http://schemas.openxmlformats.org/officeDocument/2006/relationships/image" Target="../media/image81.jpeg" /><Relationship Id="rId5" Type="http://schemas.openxmlformats.org/officeDocument/2006/relationships/tags" Target="../tags/tag470.xml"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25.xml" /><Relationship Id="rId3" Type="http://schemas.openxmlformats.org/officeDocument/2006/relationships/tags" Target="../tags/tag475.xml" /><Relationship Id="rId4" Type="http://schemas.openxmlformats.org/officeDocument/2006/relationships/image" Target="../media/image81.jpeg" /><Relationship Id="rId5" Type="http://schemas.openxmlformats.org/officeDocument/2006/relationships/tags" Target="../tags/tag476.xml" /><Relationship Id="rId6" Type="http://schemas.openxmlformats.org/officeDocument/2006/relationships/tags" Target="../tags/tag477.xml" /><Relationship Id="rId7" Type="http://schemas.openxmlformats.org/officeDocument/2006/relationships/tags" Target="../tags/tag478.xml" /><Relationship Id="rId8" Type="http://schemas.openxmlformats.org/officeDocument/2006/relationships/tags" Target="../tags/tag479.xml" /><Relationship Id="rId9" Type="http://schemas.openxmlformats.org/officeDocument/2006/relationships/image" Target="../media/image83.png"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40.xml" /><Relationship Id="rId11" Type="http://schemas.openxmlformats.org/officeDocument/2006/relationships/tags" Target="../tags/tag141.xml" /><Relationship Id="rId12" Type="http://schemas.openxmlformats.org/officeDocument/2006/relationships/tags" Target="../tags/tag142.xml" /><Relationship Id="rId13" Type="http://schemas.openxmlformats.org/officeDocument/2006/relationships/tags" Target="../tags/tag143.xml" /><Relationship Id="rId14" Type="http://schemas.openxmlformats.org/officeDocument/2006/relationships/tags" Target="../tags/tag144.xml" /><Relationship Id="rId15" Type="http://schemas.openxmlformats.org/officeDocument/2006/relationships/tags" Target="../tags/tag145.xml" /><Relationship Id="rId16" Type="http://schemas.openxmlformats.org/officeDocument/2006/relationships/tags" Target="../tags/tag146.xml" /><Relationship Id="rId17" Type="http://schemas.openxmlformats.org/officeDocument/2006/relationships/tags" Target="../tags/tag147.xml" /><Relationship Id="rId18" Type="http://schemas.openxmlformats.org/officeDocument/2006/relationships/image" Target="../media/image37.jpeg" /><Relationship Id="rId19" Type="http://schemas.openxmlformats.org/officeDocument/2006/relationships/tags" Target="../tags/tag148.xml" /><Relationship Id="rId2" Type="http://schemas.openxmlformats.org/officeDocument/2006/relationships/notesSlide" Target="../notesSlides/notesSlide1.xml" /><Relationship Id="rId20" Type="http://schemas.openxmlformats.org/officeDocument/2006/relationships/tags" Target="../tags/tag149.xml" /><Relationship Id="rId21" Type="http://schemas.openxmlformats.org/officeDocument/2006/relationships/tags" Target="../tags/tag150.xml" /><Relationship Id="rId22" Type="http://schemas.openxmlformats.org/officeDocument/2006/relationships/tags" Target="../tags/tag151.xml" /><Relationship Id="rId23" Type="http://schemas.openxmlformats.org/officeDocument/2006/relationships/tags" Target="../tags/tag152.xml" /><Relationship Id="rId24" Type="http://schemas.openxmlformats.org/officeDocument/2006/relationships/tags" Target="../tags/tag153.xml" /><Relationship Id="rId25" Type="http://schemas.openxmlformats.org/officeDocument/2006/relationships/tags" Target="../tags/tag154.xml" /><Relationship Id="rId3" Type="http://schemas.openxmlformats.org/officeDocument/2006/relationships/tags" Target="../tags/tag134.xml" /><Relationship Id="rId4" Type="http://schemas.openxmlformats.org/officeDocument/2006/relationships/tags" Target="../tags/tag135.xml" /><Relationship Id="rId5" Type="http://schemas.openxmlformats.org/officeDocument/2006/relationships/tags" Target="../tags/tag136.xml" /><Relationship Id="rId6" Type="http://schemas.openxmlformats.org/officeDocument/2006/relationships/tags" Target="../tags/tag137.xml" /><Relationship Id="rId7" Type="http://schemas.openxmlformats.org/officeDocument/2006/relationships/image" Target="../media/image36.png" /><Relationship Id="rId8" Type="http://schemas.openxmlformats.org/officeDocument/2006/relationships/tags" Target="../tags/tag138.xml" /><Relationship Id="rId9" Type="http://schemas.openxmlformats.org/officeDocument/2006/relationships/tags" Target="../tags/tag139.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26.xml" /><Relationship Id="rId3" Type="http://schemas.openxmlformats.org/officeDocument/2006/relationships/tags" Target="../tags/tag484.xml" /><Relationship Id="rId4" Type="http://schemas.openxmlformats.org/officeDocument/2006/relationships/tags" Target="../tags/tag485.xml" /><Relationship Id="rId5" Type="http://schemas.openxmlformats.org/officeDocument/2006/relationships/image" Target="../media/image75.jpeg" /><Relationship Id="rId6" Type="http://schemas.openxmlformats.org/officeDocument/2006/relationships/tags" Target="../tags/tag486.xml" /><Relationship Id="rId7" Type="http://schemas.openxmlformats.org/officeDocument/2006/relationships/image" Target="../media/image84.jpeg" /><Relationship Id="rId8" Type="http://schemas.openxmlformats.org/officeDocument/2006/relationships/tags" Target="../tags/tag487.xml"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497.xml" /><Relationship Id="rId11" Type="http://schemas.openxmlformats.org/officeDocument/2006/relationships/tags" Target="../tags/tag498.xml" /><Relationship Id="rId12" Type="http://schemas.openxmlformats.org/officeDocument/2006/relationships/image" Target="../media/image86.png" /><Relationship Id="rId13" Type="http://schemas.openxmlformats.org/officeDocument/2006/relationships/tags" Target="../tags/tag499.xml" /><Relationship Id="rId14" Type="http://schemas.openxmlformats.org/officeDocument/2006/relationships/tags" Target="../tags/tag500.xml" /><Relationship Id="rId15" Type="http://schemas.openxmlformats.org/officeDocument/2006/relationships/image" Target="../media/image87.png" /><Relationship Id="rId2" Type="http://schemas.openxmlformats.org/officeDocument/2006/relationships/notesSlide" Target="../notesSlides/notesSlide27.xml" /><Relationship Id="rId3" Type="http://schemas.openxmlformats.org/officeDocument/2006/relationships/tags" Target="../tags/tag492.xml" /><Relationship Id="rId4" Type="http://schemas.openxmlformats.org/officeDocument/2006/relationships/image" Target="../media/image84.jpeg" /><Relationship Id="rId5" Type="http://schemas.openxmlformats.org/officeDocument/2006/relationships/tags" Target="../tags/tag493.xml" /><Relationship Id="rId6" Type="http://schemas.openxmlformats.org/officeDocument/2006/relationships/tags" Target="../tags/tag494.xml" /><Relationship Id="rId7" Type="http://schemas.openxmlformats.org/officeDocument/2006/relationships/tags" Target="../tags/tag495.xml" /><Relationship Id="rId8" Type="http://schemas.openxmlformats.org/officeDocument/2006/relationships/image" Target="../media/image85.png" /><Relationship Id="rId9" Type="http://schemas.openxmlformats.org/officeDocument/2006/relationships/tags" Target="../tags/tag496.xml"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28.xml" /><Relationship Id="rId3" Type="http://schemas.openxmlformats.org/officeDocument/2006/relationships/tags" Target="../tags/tag505.xml" /><Relationship Id="rId4" Type="http://schemas.openxmlformats.org/officeDocument/2006/relationships/tags" Target="../tags/tag506.xml" /><Relationship Id="rId5" Type="http://schemas.openxmlformats.org/officeDocument/2006/relationships/tags" Target="../tags/tag507.xml" /><Relationship Id="rId6" Type="http://schemas.openxmlformats.org/officeDocument/2006/relationships/image" Target="../media/image84.jpeg" /><Relationship Id="rId7" Type="http://schemas.openxmlformats.org/officeDocument/2006/relationships/tags" Target="../tags/tag508.xml" /></Relationships>
</file>

<file path=ppt/slides/_rels/slide33.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517.xml" /><Relationship Id="rId11" Type="http://schemas.openxmlformats.org/officeDocument/2006/relationships/tags" Target="../tags/tag518.xml" /><Relationship Id="rId12" Type="http://schemas.openxmlformats.org/officeDocument/2006/relationships/tags" Target="../tags/tag519.xml" /><Relationship Id="rId13" Type="http://schemas.openxmlformats.org/officeDocument/2006/relationships/image" Target="../media/image90.png" /><Relationship Id="rId2" Type="http://schemas.openxmlformats.org/officeDocument/2006/relationships/notesSlide" Target="../notesSlides/notesSlide29.xml" /><Relationship Id="rId3" Type="http://schemas.openxmlformats.org/officeDocument/2006/relationships/tags" Target="../tags/tag513.xml" /><Relationship Id="rId4" Type="http://schemas.openxmlformats.org/officeDocument/2006/relationships/image" Target="../media/image88.jpeg" /><Relationship Id="rId5" Type="http://schemas.openxmlformats.org/officeDocument/2006/relationships/tags" Target="../tags/tag514.xml" /><Relationship Id="rId6" Type="http://schemas.openxmlformats.org/officeDocument/2006/relationships/tags" Target="../tags/tag515.xml" /><Relationship Id="rId7" Type="http://schemas.openxmlformats.org/officeDocument/2006/relationships/image" Target="../media/image75.jpeg" /><Relationship Id="rId8" Type="http://schemas.openxmlformats.org/officeDocument/2006/relationships/tags" Target="../tags/tag516.xml" /><Relationship Id="rId9" Type="http://schemas.openxmlformats.org/officeDocument/2006/relationships/image" Target="../media/image89.jpeg" /></Relationships>
</file>

<file path=ppt/slides/_rels/slide34.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520.xml" /><Relationship Id="rId3" Type="http://schemas.openxmlformats.org/officeDocument/2006/relationships/tags" Target="../tags/tag521.xml" /><Relationship Id="rId4" Type="http://schemas.openxmlformats.org/officeDocument/2006/relationships/tags" Target="../tags/tag522.xml" /><Relationship Id="rId5" Type="http://schemas.openxmlformats.org/officeDocument/2006/relationships/tags" Target="../tags/tag523.xml" /><Relationship Id="rId6" Type="http://schemas.openxmlformats.org/officeDocument/2006/relationships/image" Target="../media/image88.jpeg" /><Relationship Id="rId7" Type="http://schemas.openxmlformats.org/officeDocument/2006/relationships/tags" Target="../tags/tag524.xml" /></Relationships>
</file>

<file path=ppt/slides/_rels/slide35.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536.xml" /><Relationship Id="rId11" Type="http://schemas.openxmlformats.org/officeDocument/2006/relationships/tags" Target="../tags/tag537.xml" /><Relationship Id="rId12" Type="http://schemas.openxmlformats.org/officeDocument/2006/relationships/tags" Target="../tags/tag538.xml" /><Relationship Id="rId13" Type="http://schemas.openxmlformats.org/officeDocument/2006/relationships/tags" Target="../tags/tag539.xml" /><Relationship Id="rId14" Type="http://schemas.openxmlformats.org/officeDocument/2006/relationships/tags" Target="../tags/tag540.xml" /><Relationship Id="rId15" Type="http://schemas.openxmlformats.org/officeDocument/2006/relationships/tags" Target="../tags/tag541.xml" /><Relationship Id="rId16" Type="http://schemas.openxmlformats.org/officeDocument/2006/relationships/tags" Target="../tags/tag542.xml" /><Relationship Id="rId17" Type="http://schemas.openxmlformats.org/officeDocument/2006/relationships/tags" Target="../tags/tag543.xml" /><Relationship Id="rId18" Type="http://schemas.openxmlformats.org/officeDocument/2006/relationships/tags" Target="../tags/tag544.xml" /><Relationship Id="rId19" Type="http://schemas.openxmlformats.org/officeDocument/2006/relationships/tags" Target="../tags/tag545.xml" /><Relationship Id="rId2" Type="http://schemas.openxmlformats.org/officeDocument/2006/relationships/notesSlide" Target="../notesSlides/notesSlide30.xml" /><Relationship Id="rId20" Type="http://schemas.openxmlformats.org/officeDocument/2006/relationships/tags" Target="../tags/tag546.xml" /><Relationship Id="rId3" Type="http://schemas.openxmlformats.org/officeDocument/2006/relationships/tags" Target="../tags/tag529.xml" /><Relationship Id="rId4" Type="http://schemas.openxmlformats.org/officeDocument/2006/relationships/tags" Target="../tags/tag530.xml" /><Relationship Id="rId5" Type="http://schemas.openxmlformats.org/officeDocument/2006/relationships/tags" Target="../tags/tag531.xml" /><Relationship Id="rId6" Type="http://schemas.openxmlformats.org/officeDocument/2006/relationships/tags" Target="../tags/tag532.xml" /><Relationship Id="rId7" Type="http://schemas.openxmlformats.org/officeDocument/2006/relationships/tags" Target="../tags/tag533.xml" /><Relationship Id="rId8" Type="http://schemas.openxmlformats.org/officeDocument/2006/relationships/tags" Target="../tags/tag534.xml" /><Relationship Id="rId9" Type="http://schemas.openxmlformats.org/officeDocument/2006/relationships/tags" Target="../tags/tag535.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65.xml" /><Relationship Id="rId11" Type="http://schemas.openxmlformats.org/officeDocument/2006/relationships/tags" Target="../tags/tag166.xml" /><Relationship Id="rId2" Type="http://schemas.openxmlformats.org/officeDocument/2006/relationships/notesSlide" Target="../notesSlides/notesSlide2.xml" /><Relationship Id="rId3" Type="http://schemas.openxmlformats.org/officeDocument/2006/relationships/tags" Target="../tags/tag158.xml" /><Relationship Id="rId4" Type="http://schemas.openxmlformats.org/officeDocument/2006/relationships/tags" Target="../tags/tag159.xml" /><Relationship Id="rId5" Type="http://schemas.openxmlformats.org/officeDocument/2006/relationships/tags" Target="../tags/tag160.xml" /><Relationship Id="rId6" Type="http://schemas.openxmlformats.org/officeDocument/2006/relationships/tags" Target="../tags/tag161.xml" /><Relationship Id="rId7" Type="http://schemas.openxmlformats.org/officeDocument/2006/relationships/tags" Target="../tags/tag162.xml" /><Relationship Id="rId8" Type="http://schemas.openxmlformats.org/officeDocument/2006/relationships/tags" Target="../tags/tag163.xml" /><Relationship Id="rId9" Type="http://schemas.openxmlformats.org/officeDocument/2006/relationships/tags" Target="../tags/tag164.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microsoft.com/office/2007/relationships/media" Target="../media/media1.mp4" /><Relationship Id="rId11" Type="http://schemas.openxmlformats.org/officeDocument/2006/relationships/tags" Target="../tags/tag174.xml" /><Relationship Id="rId12" Type="http://schemas.openxmlformats.org/officeDocument/2006/relationships/tags" Target="../tags/tag175.xml" /><Relationship Id="rId13" Type="http://schemas.openxmlformats.org/officeDocument/2006/relationships/tags" Target="../tags/tag176.xml" /><Relationship Id="rId14" Type="http://schemas.openxmlformats.org/officeDocument/2006/relationships/tags" Target="../tags/tag177.xml" /><Relationship Id="rId15" Type="http://schemas.openxmlformats.org/officeDocument/2006/relationships/tags" Target="../tags/tag178.xml" /><Relationship Id="rId16" Type="http://schemas.openxmlformats.org/officeDocument/2006/relationships/tags" Target="../tags/tag179.xml" /><Relationship Id="rId17" Type="http://schemas.openxmlformats.org/officeDocument/2006/relationships/tags" Target="../tags/tag180.xml" /><Relationship Id="rId2" Type="http://schemas.openxmlformats.org/officeDocument/2006/relationships/notesSlide" Target="../notesSlides/notesSlide3.xml" /><Relationship Id="rId3" Type="http://schemas.openxmlformats.org/officeDocument/2006/relationships/tags" Target="../tags/tag170.xml" /><Relationship Id="rId4" Type="http://schemas.openxmlformats.org/officeDocument/2006/relationships/image" Target="../media/image38.png" /><Relationship Id="rId5" Type="http://schemas.openxmlformats.org/officeDocument/2006/relationships/tags" Target="../tags/tag171.xml" /><Relationship Id="rId6" Type="http://schemas.openxmlformats.org/officeDocument/2006/relationships/tags" Target="../tags/tag172.xml" /><Relationship Id="rId7" Type="http://schemas.openxmlformats.org/officeDocument/2006/relationships/image" Target="../media/image39.png" /><Relationship Id="rId8" Type="http://schemas.openxmlformats.org/officeDocument/2006/relationships/tags" Target="../tags/tag173.xml" /><Relationship Id="rId9" Type="http://schemas.openxmlformats.org/officeDocument/2006/relationships/video" Target="../media/media1.mp4"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90.xml" /><Relationship Id="rId11" Type="http://schemas.openxmlformats.org/officeDocument/2006/relationships/tags" Target="../tags/tag191.xml" /><Relationship Id="rId12" Type="http://schemas.openxmlformats.org/officeDocument/2006/relationships/tags" Target="../tags/tag192.xml" /><Relationship Id="rId13" Type="http://schemas.openxmlformats.org/officeDocument/2006/relationships/tags" Target="../tags/tag193.xml" /><Relationship Id="rId2" Type="http://schemas.openxmlformats.org/officeDocument/2006/relationships/notesSlide" Target="../notesSlides/notesSlide4.xml" /><Relationship Id="rId3" Type="http://schemas.openxmlformats.org/officeDocument/2006/relationships/tags" Target="../tags/tag184.xml" /><Relationship Id="rId4" Type="http://schemas.openxmlformats.org/officeDocument/2006/relationships/tags" Target="../tags/tag185.xml" /><Relationship Id="rId5" Type="http://schemas.openxmlformats.org/officeDocument/2006/relationships/tags" Target="../tags/tag186.xml" /><Relationship Id="rId6" Type="http://schemas.openxmlformats.org/officeDocument/2006/relationships/tags" Target="../tags/tag187.xml" /><Relationship Id="rId7" Type="http://schemas.openxmlformats.org/officeDocument/2006/relationships/image" Target="../media/image38.png" /><Relationship Id="rId8" Type="http://schemas.openxmlformats.org/officeDocument/2006/relationships/tags" Target="../tags/tag188.xml" /><Relationship Id="rId9" Type="http://schemas.openxmlformats.org/officeDocument/2006/relationships/tags" Target="../tags/tag189.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image" Target="../media/image40.png" /><Relationship Id="rId11" Type="http://schemas.openxmlformats.org/officeDocument/2006/relationships/tags" Target="../tags/tag204.xml" /><Relationship Id="rId12" Type="http://schemas.openxmlformats.org/officeDocument/2006/relationships/tags" Target="../tags/tag205.xml" /><Relationship Id="rId13" Type="http://schemas.openxmlformats.org/officeDocument/2006/relationships/tags" Target="../tags/tag206.xml" /><Relationship Id="rId14" Type="http://schemas.openxmlformats.org/officeDocument/2006/relationships/tags" Target="../tags/tag207.xml" /><Relationship Id="rId15" Type="http://schemas.openxmlformats.org/officeDocument/2006/relationships/tags" Target="../tags/tag208.xml" /><Relationship Id="rId16" Type="http://schemas.openxmlformats.org/officeDocument/2006/relationships/tags" Target="../tags/tag209.xml" /><Relationship Id="rId2" Type="http://schemas.openxmlformats.org/officeDocument/2006/relationships/notesSlide" Target="../notesSlides/notesSlide5.xml" /><Relationship Id="rId3" Type="http://schemas.openxmlformats.org/officeDocument/2006/relationships/tags" Target="../tags/tag197.xml" /><Relationship Id="rId4" Type="http://schemas.openxmlformats.org/officeDocument/2006/relationships/tags" Target="../tags/tag198.xml" /><Relationship Id="rId5" Type="http://schemas.openxmlformats.org/officeDocument/2006/relationships/tags" Target="../tags/tag199.xml" /><Relationship Id="rId6" Type="http://schemas.openxmlformats.org/officeDocument/2006/relationships/tags" Target="../tags/tag200.xml" /><Relationship Id="rId7" Type="http://schemas.openxmlformats.org/officeDocument/2006/relationships/tags" Target="../tags/tag201.xml" /><Relationship Id="rId8" Type="http://schemas.openxmlformats.org/officeDocument/2006/relationships/tags" Target="../tags/tag202.xml" /><Relationship Id="rId9" Type="http://schemas.openxmlformats.org/officeDocument/2006/relationships/tags" Target="../tags/tag203.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19.xml" /><Relationship Id="rId11" Type="http://schemas.openxmlformats.org/officeDocument/2006/relationships/tags" Target="../tags/tag220.xml" /><Relationship Id="rId12" Type="http://schemas.openxmlformats.org/officeDocument/2006/relationships/tags" Target="../tags/tag221.xml" /><Relationship Id="rId13" Type="http://schemas.openxmlformats.org/officeDocument/2006/relationships/image" Target="../media/image42.png" /><Relationship Id="rId14" Type="http://schemas.openxmlformats.org/officeDocument/2006/relationships/tags" Target="../tags/tag222.xml" /><Relationship Id="rId15" Type="http://schemas.openxmlformats.org/officeDocument/2006/relationships/video" Target="../media/media2.mp4" /><Relationship Id="rId16" Type="http://schemas.microsoft.com/office/2007/relationships/media" Target="../media/media2.mp4" /><Relationship Id="rId17" Type="http://schemas.openxmlformats.org/officeDocument/2006/relationships/tags" Target="../tags/tag223.xml" /><Relationship Id="rId18" Type="http://schemas.openxmlformats.org/officeDocument/2006/relationships/tags" Target="../tags/tag224.xml" /><Relationship Id="rId19" Type="http://schemas.openxmlformats.org/officeDocument/2006/relationships/tags" Target="../tags/tag225.xml" /><Relationship Id="rId2" Type="http://schemas.openxmlformats.org/officeDocument/2006/relationships/notesSlide" Target="../notesSlides/notesSlide6.xml" /><Relationship Id="rId20" Type="http://schemas.openxmlformats.org/officeDocument/2006/relationships/tags" Target="../tags/tag226.xml" /><Relationship Id="rId21" Type="http://schemas.openxmlformats.org/officeDocument/2006/relationships/tags" Target="../tags/tag227.xml" /><Relationship Id="rId22" Type="http://schemas.openxmlformats.org/officeDocument/2006/relationships/tags" Target="../tags/tag228.xml" /><Relationship Id="rId3" Type="http://schemas.openxmlformats.org/officeDocument/2006/relationships/tags" Target="../tags/tag213.xml" /><Relationship Id="rId4" Type="http://schemas.openxmlformats.org/officeDocument/2006/relationships/tags" Target="../tags/tag214.xml" /><Relationship Id="rId5" Type="http://schemas.openxmlformats.org/officeDocument/2006/relationships/image" Target="../media/image41.png" /><Relationship Id="rId6" Type="http://schemas.openxmlformats.org/officeDocument/2006/relationships/tags" Target="../tags/tag215.xml" /><Relationship Id="rId7" Type="http://schemas.openxmlformats.org/officeDocument/2006/relationships/tags" Target="../tags/tag216.xml" /><Relationship Id="rId8" Type="http://schemas.openxmlformats.org/officeDocument/2006/relationships/tags" Target="../tags/tag217.xml" /><Relationship Id="rId9" Type="http://schemas.openxmlformats.org/officeDocument/2006/relationships/tags" Target="../tags/tag218.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38.xml" /><Relationship Id="rId11" Type="http://schemas.openxmlformats.org/officeDocument/2006/relationships/image" Target="../media/image44.gif" /><Relationship Id="rId12" Type="http://schemas.openxmlformats.org/officeDocument/2006/relationships/tags" Target="../tags/tag239.xml" /><Relationship Id="rId13" Type="http://schemas.openxmlformats.org/officeDocument/2006/relationships/tags" Target="../tags/tag240.xml" /><Relationship Id="rId14" Type="http://schemas.openxmlformats.org/officeDocument/2006/relationships/tags" Target="../tags/tag241.xml" /><Relationship Id="rId15" Type="http://schemas.openxmlformats.org/officeDocument/2006/relationships/tags" Target="../tags/tag242.xml" /><Relationship Id="rId16" Type="http://schemas.openxmlformats.org/officeDocument/2006/relationships/tags" Target="../tags/tag243.xml" /><Relationship Id="rId17" Type="http://schemas.openxmlformats.org/officeDocument/2006/relationships/tags" Target="../tags/tag244.xml" /><Relationship Id="rId2" Type="http://schemas.openxmlformats.org/officeDocument/2006/relationships/notesSlide" Target="../notesSlides/notesSlide7.xml" /><Relationship Id="rId3" Type="http://schemas.openxmlformats.org/officeDocument/2006/relationships/tags" Target="../tags/tag232.xml" /><Relationship Id="rId4" Type="http://schemas.openxmlformats.org/officeDocument/2006/relationships/tags" Target="../tags/tag233.xml" /><Relationship Id="rId5" Type="http://schemas.openxmlformats.org/officeDocument/2006/relationships/tags" Target="../tags/tag234.xml" /><Relationship Id="rId6" Type="http://schemas.openxmlformats.org/officeDocument/2006/relationships/tags" Target="../tags/tag235.xml" /><Relationship Id="rId7" Type="http://schemas.openxmlformats.org/officeDocument/2006/relationships/tags" Target="../tags/tag236.xml" /><Relationship Id="rId8" Type="http://schemas.openxmlformats.org/officeDocument/2006/relationships/image" Target="../media/image43.jpeg" /><Relationship Id="rId9" Type="http://schemas.openxmlformats.org/officeDocument/2006/relationships/tags" Target="../tags/tag237.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10" name="组合 9" title=""/>
          <p:cNvGrpSpPr/>
          <p:nvPr>
            <p:custDataLst>
              <p:tags r:id="rId3"/>
            </p:custDataLst>
          </p:nvPr>
        </p:nvGrpSpPr>
        <p:grpSpPr>
          <a:xfrm>
            <a:off x="299889" y="273977"/>
            <a:ext cx="8544226" cy="4636025"/>
            <a:chOff x="370680" y="181967"/>
            <a:chExt cx="8544720" cy="4784328"/>
          </a:xfrm>
        </p:grpSpPr>
        <p:sp>
          <p:nvSpPr>
            <p:cNvPr id="6" name="矩形: 圆角 5"/>
            <p:cNvSpPr/>
            <p:nvPr>
              <p:custDataLst>
                <p:tags r:id="rId4"/>
              </p:custDataLst>
            </p:nvPr>
          </p:nvSpPr>
          <p:spPr>
            <a:xfrm>
              <a:off x="370680" y="181967"/>
              <a:ext cx="8544720" cy="4784328"/>
            </a:xfrm>
            <a:prstGeom prst="roundRect">
              <a:avLst>
                <a:gd name="adj" fmla="val 3360"/>
              </a:avLst>
            </a:prstGeom>
            <a:solidFill>
              <a:schemeClr val="accent1">
                <a:lumMod val="60000"/>
                <a:lumOff val="40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4" name="矩形: 圆角 3"/>
            <p:cNvSpPr/>
            <p:nvPr>
              <p:custDataLst>
                <p:tags r:id="rId5"/>
              </p:custDataLst>
            </p:nvPr>
          </p:nvSpPr>
          <p:spPr>
            <a:xfrm>
              <a:off x="475853" y="294481"/>
              <a:ext cx="8334375" cy="4559300"/>
            </a:xfrm>
            <a:prstGeom prst="roundRect">
              <a:avLst>
                <a:gd name="adj" fmla="val 3209"/>
              </a:avLst>
            </a:prstGeom>
            <a:solidFill>
              <a:schemeClr val="bg1"/>
            </a:solidFill>
            <a:ln w="1905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8" name="矩形: 圆角 7" title=""/>
          <p:cNvSpPr/>
          <p:nvPr>
            <p:custDataLst>
              <p:tags r:id="rId6"/>
            </p:custDataLst>
          </p:nvPr>
        </p:nvSpPr>
        <p:spPr>
          <a:xfrm>
            <a:off x="607060" y="477520"/>
            <a:ext cx="7929245" cy="4194175"/>
          </a:xfrm>
          <a:prstGeom prst="roundRect">
            <a:avLst>
              <a:gd name="adj" fmla="val 3037"/>
            </a:avLst>
          </a:prstGeom>
          <a:solidFill>
            <a:srgbClr val="F3F8FC">
              <a:alpha val="83000"/>
            </a:srgbClr>
          </a:solidFill>
          <a:ln w="9525">
            <a:solidFill>
              <a:srgbClr val="0C2254">
                <a:alpha val="50000"/>
              </a:srgbClr>
            </a:solidFill>
            <a:prstDash val="soli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pic>
        <p:nvPicPr>
          <p:cNvPr id="26" name="图片 25" title=""/>
          <p:cNvPicPr>
            <a:picLocks noChangeAspect="1"/>
          </p:cNvPicPr>
          <p:nvPr>
            <p:custDataLst>
              <p:tags r:id="rId8"/>
            </p:custDataLst>
          </p:nvPr>
        </p:nvPicPr>
        <p:blipFill>
          <a:blip r:embed="rId7"/>
          <a:srcRect l="11568" t="14410" r="12639" b="16450"/>
          <a:stretch>
            <a:fillRect/>
          </a:stretch>
        </p:blipFill>
        <p:spPr>
          <a:xfrm flipH="1">
            <a:off x="7883090" y="4125977"/>
            <a:ext cx="1190418" cy="944869"/>
          </a:xfrm>
          <a:prstGeom prst="rect">
            <a:avLst/>
          </a:prstGeom>
        </p:spPr>
      </p:pic>
      <p:pic>
        <p:nvPicPr>
          <p:cNvPr id="1072" name="Picture 48" title=""/>
          <p:cNvPicPr>
            <a:picLocks noChangeAspect="1" noChangeArrowheads="1"/>
          </p:cNvPicPr>
          <p:nvPr>
            <p:custDataLst>
              <p:tags r:id="rId10"/>
            </p:custDataLst>
          </p:nvPr>
        </p:nvPicPr>
        <p:blipFill>
          <a:blip r:embed="rId9">
            <a:extLst>
              <a:ext uri="{28A0092B-C50C-407E-A947-70E740481C1C}">
                <a14:useLocalDpi xmlns:a14="http://schemas.microsoft.com/office/drawing/2010/main" val="0"/>
              </a:ext>
            </a:extLst>
          </a:blip>
          <a:srcRect l="5095" t="18835" r="2118" b="25336"/>
          <a:stretch>
            <a:fillRect/>
          </a:stretch>
        </p:blipFill>
        <p:spPr bwMode="auto">
          <a:xfrm>
            <a:off x="555191" y="236497"/>
            <a:ext cx="8178400" cy="4580432"/>
          </a:xfrm>
          <a:prstGeom prst="rect">
            <a:avLst/>
          </a:prstGeom>
          <a:noFill/>
          <a:extLst>
            <a:ext uri="{909E8E84-426E-40DD-AFC4-6F175D3DCCD1}">
              <a14:hiddenFill xmlns:a14="http://schemas.microsoft.com/office/drawing/2010/main">
                <a:solidFill>
                  <a:srgbClr val="FFFFFF"/>
                </a:solidFill>
              </a14:hiddenFill>
            </a:ext>
          </a:extLst>
        </p:spPr>
      </p:pic>
      <p:sp>
        <p:nvSpPr>
          <p:cNvPr id="1035" name="矩形 1034" title=""/>
          <p:cNvSpPr/>
          <p:nvPr>
            <p:custDataLst>
              <p:tags r:id="rId11"/>
            </p:custDataLst>
          </p:nvPr>
        </p:nvSpPr>
        <p:spPr>
          <a:xfrm>
            <a:off x="674915" y="871877"/>
            <a:ext cx="7794171" cy="398791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1073" name="矩形: 圆顶角 1072" title=""/>
          <p:cNvSpPr/>
          <p:nvPr>
            <p:custDataLst>
              <p:tags r:id="rId12"/>
            </p:custDataLst>
          </p:nvPr>
        </p:nvSpPr>
        <p:spPr>
          <a:xfrm>
            <a:off x="710526" y="382294"/>
            <a:ext cx="7722948" cy="568376"/>
          </a:xfrm>
          <a:prstGeom prst="round2SameRect">
            <a:avLst/>
          </a:prstGeom>
          <a:solidFill>
            <a:srgbClr val="EAEE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pic>
        <p:nvPicPr>
          <p:cNvPr id="54" name="图片 53" title=""/>
          <p:cNvPicPr>
            <a:picLocks noChangeAspect="1"/>
          </p:cNvPicPr>
          <p:nvPr>
            <p:custDataLst>
              <p:tags r:id="rId15"/>
            </p:custDataLst>
          </p:nvPr>
        </p:nvPicPr>
        <p:blipFill>
          <a:blip r:embed="rId13">
            <a:alphaModFix amt="69000"/>
            <a:extLst>
              <a:ext uri="{BEBA8EAE-BF5A-486C-A8C5-ECC9F3942E4B}">
                <a14:imgProps xmlns:a14="http://schemas.microsoft.com/office/drawing/2010/main">
                  <a14:imgLayer r:embed="rId14">
                    <a14:imgEffect>
                      <a14:artisticBlur radius="3"/>
                    </a14:imgEffect>
                  </a14:imgLayer>
                </a14:imgProps>
              </a:ext>
              <a:ext uri="{28A0092B-C50C-407E-A947-70E740481C1C}">
                <a14:useLocalDpi xmlns:a14="http://schemas.microsoft.com/office/drawing/2010/main" val="0"/>
              </a:ext>
            </a:extLst>
          </a:blip>
          <a:srcRect l="78321" t="31739" r="3175" b="38116"/>
          <a:stretch>
            <a:fillRect/>
          </a:stretch>
        </p:blipFill>
        <p:spPr>
          <a:xfrm rot="13462436">
            <a:off x="8907869" y="1683597"/>
            <a:ext cx="440300" cy="542609"/>
          </a:xfrm>
          <a:custGeom>
            <a:gdLst>
              <a:gd name="connsiteX0" fmla="*/ 0 w 1267073"/>
              <a:gd name="connsiteY0" fmla="*/ 0 h 2067339"/>
              <a:gd name="connsiteX1" fmla="*/ 1267073 w 1267073"/>
              <a:gd name="connsiteY1" fmla="*/ 0 h 2067339"/>
              <a:gd name="connsiteX2" fmla="*/ 1267073 w 1267073"/>
              <a:gd name="connsiteY2" fmla="*/ 2067339 h 2067339"/>
              <a:gd name="connsiteX3" fmla="*/ 0 w 1267073"/>
              <a:gd name="connsiteY3" fmla="*/ 2067339 h 2067339"/>
              <a:gd name="connsiteX4" fmla="*/ 0 w 1267073"/>
              <a:gd name="connsiteY4" fmla="*/ 0 h 2067339"/>
            </a:gdLst>
            <a:cxnLst>
              <a:cxn ang="0">
                <a:pos x="connsiteX0" y="connsiteY0"/>
              </a:cxn>
              <a:cxn ang="0">
                <a:pos x="connsiteX1" y="connsiteY1"/>
              </a:cxn>
              <a:cxn ang="0">
                <a:pos x="connsiteX2" y="connsiteY2"/>
              </a:cxn>
              <a:cxn ang="0">
                <a:pos x="connsiteX3" y="connsiteY3"/>
              </a:cxn>
              <a:cxn ang="0">
                <a:pos x="connsiteX4" y="connsiteY4"/>
              </a:cxn>
            </a:cxnLst>
            <a:rect l="l" t="t" r="r" b="b"/>
            <a:pathLst>
              <a:path w="1267073" h="2067339">
                <a:moveTo>
                  <a:pt x="0" y="0"/>
                </a:moveTo>
                <a:lnTo>
                  <a:pt x="1267073" y="0"/>
                </a:lnTo>
                <a:lnTo>
                  <a:pt x="1267073" y="2067339"/>
                </a:lnTo>
                <a:lnTo>
                  <a:pt x="0" y="2067339"/>
                </a:lnTo>
                <a:lnTo>
                  <a:pt x="0" y="0"/>
                </a:lnTo>
                <a:close/>
              </a:path>
            </a:pathLst>
          </a:custGeom>
          <a:effectLst/>
        </p:spPr>
      </p:pic>
      <p:pic>
        <p:nvPicPr>
          <p:cNvPr id="50" name="图片 49" title=""/>
          <p:cNvPicPr>
            <a:picLocks noChangeAspect="1"/>
          </p:cNvPicPr>
          <p:nvPr>
            <p:custDataLst>
              <p:tags r:id="rId17"/>
            </p:custDataLst>
          </p:nvPr>
        </p:nvPicPr>
        <p:blipFill>
          <a:blip r:embed="rId16">
            <a:extLst>
              <a:ext uri="{BEBA8EAE-BF5A-486C-A8C5-ECC9F3942E4B}">
                <a14:imgProps xmlns:a14="http://schemas.microsoft.com/office/drawing/2010/main">
                  <a14:imgLayer r:embed="rId14">
                    <a14:imgEffect>
                      <a14:artisticBlur/>
                    </a14:imgEffect>
                  </a14:imgLayer>
                </a14:imgProps>
              </a:ext>
              <a:ext uri="{28A0092B-C50C-407E-A947-70E740481C1C}">
                <a14:useLocalDpi xmlns:a14="http://schemas.microsoft.com/office/drawing/2010/main" val="0"/>
              </a:ext>
            </a:extLst>
          </a:blip>
          <a:srcRect l="67246" t="66522" r="1380" b="8696"/>
          <a:stretch>
            <a:fillRect/>
          </a:stretch>
        </p:blipFill>
        <p:spPr>
          <a:xfrm rot="3215840">
            <a:off x="8511783" y="4813421"/>
            <a:ext cx="989722" cy="782993"/>
          </a:xfrm>
          <a:custGeom>
            <a:gdLst>
              <a:gd name="connsiteX0" fmla="*/ 1432704 w 2148321"/>
              <a:gd name="connsiteY0" fmla="*/ 0 h 1699591"/>
              <a:gd name="connsiteX1" fmla="*/ 2148321 w 2148321"/>
              <a:gd name="connsiteY1" fmla="*/ 119269 h 1699591"/>
              <a:gd name="connsiteX2" fmla="*/ 786660 w 2148321"/>
              <a:gd name="connsiteY2" fmla="*/ 1699591 h 1699591"/>
              <a:gd name="connsiteX3" fmla="*/ 21347 w 2148321"/>
              <a:gd name="connsiteY3" fmla="*/ 1381539 h 1699591"/>
              <a:gd name="connsiteX4" fmla="*/ 1469 w 2148321"/>
              <a:gd name="connsiteY4" fmla="*/ 1292087 h 1699591"/>
              <a:gd name="connsiteX5" fmla="*/ 408973 w 2148321"/>
              <a:gd name="connsiteY5" fmla="*/ 805069 h 1699591"/>
              <a:gd name="connsiteX6" fmla="*/ 1432704 w 2148321"/>
              <a:gd name="connsiteY6" fmla="*/ 0 h 169959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8321" h="1699591">
                <a:moveTo>
                  <a:pt x="1432704" y="0"/>
                </a:moveTo>
                <a:lnTo>
                  <a:pt x="2148321" y="119269"/>
                </a:lnTo>
                <a:lnTo>
                  <a:pt x="786660" y="1699591"/>
                </a:lnTo>
                <a:lnTo>
                  <a:pt x="21347" y="1381539"/>
                </a:lnTo>
                <a:cubicBezTo>
                  <a:pt x="-18593" y="1381539"/>
                  <a:pt x="11774" y="1384832"/>
                  <a:pt x="1469" y="1292087"/>
                </a:cubicBezTo>
                <a:lnTo>
                  <a:pt x="408973" y="805069"/>
                </a:lnTo>
                <a:lnTo>
                  <a:pt x="1432704" y="0"/>
                </a:lnTo>
                <a:close/>
              </a:path>
            </a:pathLst>
          </a:custGeom>
        </p:spPr>
      </p:pic>
      <p:pic>
        <p:nvPicPr>
          <p:cNvPr id="1047" name="Picture 40" title=""/>
          <p:cNvPicPr>
            <a:picLocks noChangeAspect="1" noChangeArrowheads="1"/>
          </p:cNvPicPr>
          <p:nvPr>
            <p:custDataLst>
              <p:tags r:id="rId19"/>
            </p:custDataLst>
          </p:nvPr>
        </p:nvPicPr>
        <p:blipFill>
          <a:blip r:embed="rId18">
            <a:extLst>
              <a:ext uri="{28A0092B-C50C-407E-A947-70E740481C1C}">
                <a14:useLocalDpi xmlns:a14="http://schemas.microsoft.com/office/drawing/2010/main" val="0"/>
              </a:ext>
            </a:extLst>
          </a:blip>
          <a:srcRect l="16956" t="17325" r="71934" b="63881"/>
          <a:stretch>
            <a:fillRect/>
          </a:stretch>
        </p:blipFill>
        <p:spPr bwMode="auto">
          <a:xfrm rot="18069258">
            <a:off x="8732701" y="1096874"/>
            <a:ext cx="587935" cy="744872"/>
          </a:xfrm>
          <a:prstGeom prst="rect">
            <a:avLst/>
          </a:prstGeom>
          <a:noFill/>
          <a:extLst>
            <a:ext uri="{909E8E84-426E-40DD-AFC4-6F175D3DCCD1}">
              <a14:hiddenFill xmlns:a14="http://schemas.microsoft.com/office/drawing/2010/main">
                <a:solidFill>
                  <a:srgbClr val="FFFFFF"/>
                </a:solidFill>
              </a14:hiddenFill>
            </a:ext>
          </a:extLst>
        </p:spPr>
      </p:pic>
      <p:pic>
        <p:nvPicPr>
          <p:cNvPr id="1074" name="Picture 48" title=""/>
          <p:cNvPicPr>
            <a:picLocks noChangeAspect="1" noChangeArrowheads="1"/>
          </p:cNvPicPr>
          <p:nvPr>
            <p:custDataLst>
              <p:tags r:id="rId20"/>
            </p:custDataLst>
          </p:nvPr>
        </p:nvPicPr>
        <p:blipFill>
          <a:blip r:embed="rId9">
            <a:extLst>
              <a:ext uri="{28A0092B-C50C-407E-A947-70E740481C1C}">
                <a14:useLocalDpi xmlns:a14="http://schemas.microsoft.com/office/drawing/2010/main" val="0"/>
              </a:ext>
            </a:extLst>
          </a:blip>
          <a:srcRect l="7997" t="21719" r="82246" b="75224"/>
          <a:stretch>
            <a:fillRect/>
          </a:stretch>
        </p:blipFill>
        <p:spPr bwMode="auto">
          <a:xfrm>
            <a:off x="756623" y="541103"/>
            <a:ext cx="859907" cy="250757"/>
          </a:xfrm>
          <a:prstGeom prst="rect">
            <a:avLst/>
          </a:prstGeom>
          <a:noFill/>
          <a:extLst>
            <a:ext uri="{909E8E84-426E-40DD-AFC4-6F175D3DCCD1}">
              <a14:hiddenFill xmlns:a14="http://schemas.microsoft.com/office/drawing/2010/main">
                <a:solidFill>
                  <a:srgbClr val="FFFFFF"/>
                </a:solidFill>
              </a14:hiddenFill>
            </a:ext>
          </a:extLst>
        </p:spPr>
      </p:pic>
      <p:sp>
        <p:nvSpPr>
          <p:cNvPr id="11" name="Text Box 33" title=""/>
          <p:cNvSpPr txBox="1"/>
          <p:nvPr>
            <p:custDataLst>
              <p:tags r:id="rId21"/>
            </p:custDataLst>
          </p:nvPr>
        </p:nvSpPr>
        <p:spPr>
          <a:xfrm>
            <a:off x="710565" y="483235"/>
            <a:ext cx="5544185" cy="645160"/>
          </a:xfrm>
          <a:prstGeom prst="rect">
            <a:avLst/>
          </a:prstGeom>
          <a:noFill/>
          <a:ln w="9525">
            <a:noFill/>
          </a:ln>
        </p:spPr>
        <p:txBody>
          <a:bodyPr wrap="square" anchor="t" anchorCtr="0">
            <a:spAutoFit/>
            <a:scene3d>
              <a:camera prst="obliqueBottomRight"/>
              <a:lightRig rig="flat" dir="t"/>
            </a:scene3d>
            <a:sp3d extrusionH="51486" contourW="2574" prstMaterial="matte">
              <a:extrusionClr>
                <a:srgbClr val="C73E12"/>
              </a:extrusionClr>
              <a:contourClr>
                <a:srgbClr val="6A3636"/>
              </a:contourClr>
            </a:sp3d>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1" u="none" strike="noStrike" kern="1200" cap="none" spc="0" normalizeH="0" baseline="0" noProof="0">
                <a:ln w="8152" cmpd="dbl"/>
                <a:gradFill>
                  <a:gsLst>
                    <a:gs pos="29000">
                      <a:srgbClr val="FAD63E"/>
                    </a:gs>
                    <a:gs pos="80000">
                      <a:srgbClr val="F56D21"/>
                    </a:gs>
                  </a:gsLst>
                </a:gradFill>
                <a:effectLst>
                  <a:reflection blurRad="6865" stA="27000" endA="900" endPos="60000" dist="88900" dir="5400000" sy="-100000" algn="bl" rotWithShape="0"/>
                </a:effectLst>
                <a:uLnTx/>
                <a:uFillTx/>
                <a:latin typeface="汉仪雅酷黑 75W" panose="020b0804020202020204" charset="-122"/>
                <a:ea typeface="汉仪雅酷黑 75W" panose="020b0804020202020204" charset="-122"/>
                <a:cs typeface="汉仪雅酷黑 75W" panose="020b0804020202020204" charset="-122"/>
                <a:sym typeface="汉仪雅酷黑 75W" panose="020b0804020202020204" charset="-122"/>
              </a:rPr>
              <a:t>人教版物理九年级全册精做课件</a:t>
            </a:r>
            <a:endParaRPr kumimoji="0" lang="zh-CN" altLang="en-US" sz="1800" b="1" u="none" strike="noStrike" kern="1200" cap="none" spc="0" normalizeH="0" baseline="0" noProof="0">
              <a:ln w="8152" cmpd="dbl"/>
              <a:gradFill>
                <a:gsLst>
                  <a:gs pos="29000">
                    <a:srgbClr val="FAD63E"/>
                  </a:gs>
                  <a:gs pos="80000">
                    <a:srgbClr val="F56D21"/>
                  </a:gs>
                </a:gsLst>
              </a:gradFill>
              <a:effectLst>
                <a:reflection blurRad="6865" stA="27000" endA="900" endPos="60000" dist="88900" dir="5400000" sy="-100000" algn="bl" rotWithShape="0"/>
              </a:effectLst>
              <a:uLnTx/>
              <a:uFillTx/>
              <a:latin typeface="汉仪雅酷黑 75W" panose="020b0804020202020204" charset="-122"/>
              <a:ea typeface="汉仪雅酷黑 75W" panose="020b0804020202020204" charset="-122"/>
              <a:cs typeface="汉仪雅酷黑 75W" panose="020b0804020202020204" charset="-122"/>
              <a:sym typeface="汉仪雅酷黑 75W" panose="020b0804020202020204" charset="-122"/>
            </a:endParaRPr>
          </a:p>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1" u="none" strike="noStrike" kern="1200" cap="none" spc="0" normalizeH="0" baseline="0" noProof="0">
              <a:ln w="8152" cmpd="dbl"/>
              <a:gradFill>
                <a:gsLst>
                  <a:gs pos="29000">
                    <a:srgbClr val="FAD63E"/>
                  </a:gs>
                  <a:gs pos="80000">
                    <a:srgbClr val="F56D21"/>
                  </a:gs>
                </a:gsLst>
              </a:gradFill>
              <a:effectLst>
                <a:reflection blurRad="6865" stA="27000" endA="900" endPos="60000" dist="88900" dir="5400000" sy="-100000" algn="bl" rotWithShape="0"/>
              </a:effectLst>
              <a:uLnTx/>
              <a:uFillTx/>
              <a:latin typeface="汉仪雅酷黑 75W" panose="020b0804020202020204" charset="-122"/>
              <a:ea typeface="汉仪雅酷黑 75W" panose="020b0804020202020204" charset="-122"/>
              <a:cs typeface="汉仪雅酷黑 75W" panose="020b0804020202020204" charset="-122"/>
              <a:sym typeface="汉仪雅酷黑 75W" panose="020b0804020202020204" charset="-122"/>
            </a:endParaRPr>
          </a:p>
        </p:txBody>
      </p:sp>
      <p:sp>
        <p:nvSpPr>
          <p:cNvPr id="2" name="TextBox 8" title=""/>
          <p:cNvSpPr txBox="1"/>
          <p:nvPr userDrawn="1">
            <p:custDataLst>
              <p:tags r:id="rId22"/>
            </p:custDataLst>
          </p:nvPr>
        </p:nvSpPr>
        <p:spPr>
          <a:xfrm>
            <a:off x="2628113" y="3020043"/>
            <a:ext cx="4215523" cy="828675"/>
          </a:xfrm>
          <a:prstGeom prst="rect">
            <a:avLst/>
          </a:prstGeom>
          <a:noFill/>
        </p:spPr>
        <p:txBody>
          <a:bodyPr wrap="square" lIns="91416" tIns="45708" rIns="91416" bIns="45708" rtlCol="0">
            <a:spAutoFit/>
            <a:scene3d>
              <a:camera prst="orthographicFront"/>
              <a:lightRig rig="threePt" dir="t"/>
            </a:scene3d>
          </a:bodyPr>
          <a:lstStyle>
            <a:defPPr>
              <a:defRPr lang="zh-CN"/>
            </a:defPPr>
            <a:lvl1pPr>
              <a:defRPr sz="2000">
                <a:solidFill>
                  <a:schemeClr val="accent2"/>
                </a:solidFill>
                <a:latin typeface="+mn-ea"/>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600" b="0" i="0" u="none" strike="noStrike" kern="1200" cap="none" spc="0" normalizeH="0" baseline="0" noProof="0">
                <a:solidFill>
                  <a:schemeClr val="accent1"/>
                </a:solidFill>
                <a:effectLst/>
                <a:uLnTx/>
                <a:uFillTx/>
                <a:latin typeface="Arial"/>
                <a:ea typeface="微软雅黑" panose="020b0503020204020204" charset="-122"/>
                <a:cs typeface="Arial"/>
                <a:sym typeface="Arial"/>
              </a:rPr>
              <a:t>授课教师：</a:t>
            </a:r>
            <a:r>
              <a:rPr kumimoji="0" lang="en-US" altLang="zh-CN" sz="1600" b="0" i="0" u="sng" strike="noStrike" kern="1200" cap="none" spc="0" normalizeH="0" baseline="0" noProof="0">
                <a:solidFill>
                  <a:schemeClr val="accent1"/>
                </a:solidFill>
                <a:effectLst/>
                <a:uLnTx/>
                <a:uFillTx/>
                <a:latin typeface="Arial"/>
                <a:ea typeface="微软雅黑" panose="020b0503020204020204" charset="-122"/>
                <a:cs typeface="Arial"/>
                <a:sym typeface="Arial"/>
              </a:rPr>
              <a:t>                                   .</a:t>
            </a:r>
            <a:r>
              <a:rPr lang="zh-CN" altLang="en-US" sz="1600">
                <a:solidFill>
                  <a:schemeClr val="accent1"/>
                </a:solidFill>
                <a:effectLst/>
                <a:latin typeface="Arial"/>
                <a:ea typeface="微软雅黑" panose="020b0503020204020204" charset="-122"/>
                <a:cs typeface="Arial"/>
                <a:sym typeface="Arial"/>
              </a:rPr>
              <a:t> </a:t>
            </a:r>
            <a:endParaRPr lang="zh-CN" altLang="en-US" sz="1600">
              <a:solidFill>
                <a:schemeClr val="accent1"/>
              </a:solidFill>
              <a:effectLst/>
              <a:latin typeface="Arial"/>
              <a:ea typeface="微软雅黑" panose="020b0503020204020204" charset="-122"/>
              <a:cs typeface="Arial"/>
              <a:sym typeface="Arial"/>
            </a:endParaRP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1600">
                <a:solidFill>
                  <a:schemeClr val="accent1"/>
                </a:solidFill>
                <a:effectLst/>
                <a:latin typeface="Arial"/>
                <a:ea typeface="微软雅黑" panose="020b0503020204020204" charset="-122"/>
                <a:cs typeface="Arial"/>
                <a:sym typeface="Arial"/>
              </a:rPr>
              <a:t>班</a:t>
            </a:r>
            <a:r>
              <a:rPr lang="en-US" altLang="zh-CN" sz="1600">
                <a:solidFill>
                  <a:schemeClr val="accent1"/>
                </a:solidFill>
                <a:effectLst/>
                <a:latin typeface="Arial"/>
                <a:ea typeface="微软雅黑" panose="020b0503020204020204" charset="-122"/>
                <a:cs typeface="Arial"/>
                <a:sym typeface="Arial"/>
              </a:rPr>
              <a:t>       </a:t>
            </a:r>
            <a:r>
              <a:rPr lang="zh-CN" altLang="en-US" sz="1600">
                <a:solidFill>
                  <a:schemeClr val="accent1"/>
                </a:solidFill>
                <a:effectLst/>
                <a:latin typeface="Arial"/>
                <a:ea typeface="微软雅黑" panose="020b0503020204020204" charset="-122"/>
                <a:cs typeface="Arial"/>
                <a:sym typeface="Arial"/>
              </a:rPr>
              <a:t>级：</a:t>
            </a:r>
            <a:r>
              <a:rPr lang="en-US" altLang="zh-CN" sz="1600" u="sng" noProof="0">
                <a:solidFill>
                  <a:schemeClr val="accent1"/>
                </a:solidFill>
                <a:effectLst/>
                <a:uLnTx/>
                <a:uFillTx/>
                <a:latin typeface="Arial"/>
                <a:ea typeface="微软雅黑" panose="020b0503020204020204" charset="-122"/>
                <a:cs typeface="Arial"/>
                <a:sym typeface="Arial"/>
              </a:rPr>
              <a:t>  9</a:t>
            </a:r>
            <a:r>
              <a:rPr lang="zh-CN" altLang="en-US" sz="1400" u="sng" noProof="0">
                <a:solidFill>
                  <a:schemeClr val="accent1"/>
                </a:solidFill>
                <a:effectLst/>
                <a:uLnTx/>
                <a:uFillTx/>
                <a:latin typeface="Arial"/>
                <a:ea typeface="微软雅黑" panose="020b0503020204020204" charset="-122"/>
                <a:cs typeface="Arial"/>
                <a:sym typeface="Arial"/>
              </a:rPr>
              <a:t>年级（</a:t>
            </a:r>
            <a:r>
              <a:rPr lang="en-US" altLang="zh-CN" sz="1400" u="sng" noProof="0">
                <a:solidFill>
                  <a:schemeClr val="accent1"/>
                </a:solidFill>
                <a:effectLst/>
                <a:uLnTx/>
                <a:uFillTx/>
                <a:latin typeface="Arial"/>
                <a:ea typeface="微软雅黑" panose="020b0503020204020204" charset="-122"/>
                <a:cs typeface="Arial"/>
                <a:sym typeface="Arial"/>
              </a:rPr>
              <a:t>     </a:t>
            </a:r>
            <a:r>
              <a:rPr lang="zh-CN" altLang="en-US" sz="1400" u="sng" noProof="0">
                <a:solidFill>
                  <a:schemeClr val="accent1"/>
                </a:solidFill>
                <a:effectLst/>
                <a:uLnTx/>
                <a:uFillTx/>
                <a:latin typeface="Arial"/>
                <a:ea typeface="微软雅黑" panose="020b0503020204020204" charset="-122"/>
                <a:cs typeface="Arial"/>
                <a:sym typeface="Arial"/>
              </a:rPr>
              <a:t>）班</a:t>
            </a:r>
            <a:r>
              <a:rPr lang="en-US" altLang="zh-CN" sz="1400" u="sng" noProof="0">
                <a:solidFill>
                  <a:schemeClr val="accent1"/>
                </a:solidFill>
                <a:effectLst/>
                <a:uLnTx/>
                <a:uFillTx/>
                <a:latin typeface="Arial"/>
                <a:ea typeface="微软雅黑" panose="020b0503020204020204" charset="-122"/>
                <a:cs typeface="Arial"/>
                <a:sym typeface="Arial"/>
              </a:rPr>
              <a:t> </a:t>
            </a:r>
            <a:r>
              <a:rPr lang="en-US" altLang="zh-CN" sz="1600" u="sng" noProof="0">
                <a:solidFill>
                  <a:schemeClr val="accent1"/>
                </a:solidFill>
                <a:effectLst/>
                <a:uLnTx/>
                <a:uFillTx/>
                <a:latin typeface="Arial"/>
                <a:ea typeface="微软雅黑" panose="020b0503020204020204" charset="-122"/>
                <a:cs typeface="Arial"/>
                <a:sym typeface="Arial"/>
              </a:rPr>
              <a:t>        .</a:t>
            </a:r>
            <a:r>
              <a:rPr lang="zh-CN" altLang="en-US" sz="1600">
                <a:solidFill>
                  <a:schemeClr val="accent1"/>
                </a:solidFill>
                <a:effectLst/>
                <a:latin typeface="Arial"/>
                <a:ea typeface="微软雅黑" panose="020b0503020204020204" charset="-122"/>
                <a:cs typeface="Arial"/>
                <a:sym typeface="Arial"/>
              </a:rPr>
              <a:t> </a:t>
            </a:r>
            <a:endParaRPr lang="zh-CN" altLang="en-US" sz="1600">
              <a:solidFill>
                <a:schemeClr val="accent1"/>
              </a:solidFill>
              <a:effectLst/>
              <a:latin typeface="Arial"/>
              <a:ea typeface="微软雅黑" panose="020b0503020204020204" charset="-122"/>
              <a:cs typeface="Arial"/>
              <a:sym typeface="Arial"/>
            </a:endParaRP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1600">
                <a:solidFill>
                  <a:schemeClr val="accent1"/>
                </a:solidFill>
                <a:effectLst/>
                <a:latin typeface="Arial"/>
                <a:ea typeface="微软雅黑" panose="020b0503020204020204" charset="-122"/>
                <a:cs typeface="Arial"/>
                <a:sym typeface="Arial"/>
              </a:rPr>
              <a:t>时</a:t>
            </a:r>
            <a:r>
              <a:rPr lang="en-US" altLang="zh-CN" sz="1600">
                <a:solidFill>
                  <a:schemeClr val="accent1"/>
                </a:solidFill>
                <a:effectLst/>
                <a:latin typeface="Arial"/>
                <a:ea typeface="微软雅黑" panose="020b0503020204020204" charset="-122"/>
                <a:cs typeface="Arial"/>
                <a:sym typeface="Arial"/>
              </a:rPr>
              <a:t>       </a:t>
            </a:r>
            <a:r>
              <a:rPr lang="zh-CN" altLang="en-US" sz="1600">
                <a:solidFill>
                  <a:schemeClr val="accent1"/>
                </a:solidFill>
                <a:effectLst/>
                <a:latin typeface="Arial"/>
                <a:ea typeface="微软雅黑" panose="020b0503020204020204" charset="-122"/>
                <a:cs typeface="Arial"/>
                <a:sym typeface="Arial"/>
              </a:rPr>
              <a:t>间：</a:t>
            </a:r>
            <a:r>
              <a:rPr lang="en-US" altLang="zh-CN" sz="1600" u="sng" noProof="0">
                <a:solidFill>
                  <a:schemeClr val="accent1"/>
                </a:solidFill>
                <a:effectLst/>
                <a:uLnTx/>
                <a:uFillTx/>
                <a:latin typeface="Arial"/>
                <a:ea typeface="微软雅黑" panose="020b0503020204020204" charset="-122"/>
                <a:cs typeface="Arial"/>
                <a:sym typeface="Arial"/>
              </a:rPr>
              <a:t>                               .</a:t>
            </a:r>
            <a:r>
              <a:rPr lang="zh-CN" altLang="en-US" sz="1600">
                <a:solidFill>
                  <a:schemeClr val="accent1"/>
                </a:solidFill>
                <a:effectLst/>
                <a:latin typeface="Arial"/>
                <a:ea typeface="微软雅黑" panose="020b0503020204020204" charset="-122"/>
                <a:cs typeface="Arial"/>
                <a:sym typeface="Arial"/>
              </a:rPr>
              <a:t> </a:t>
            </a:r>
            <a:endParaRPr kumimoji="0" lang="zh-CN" altLang="en-US" sz="1600" b="0" i="0" u="none" strike="noStrike" kern="1200" cap="none" spc="0" normalizeH="0" baseline="0" noProof="0">
              <a:solidFill>
                <a:schemeClr val="accent1"/>
              </a:solidFill>
              <a:effectLst/>
              <a:uLnTx/>
              <a:uFillTx/>
              <a:latin typeface="Arial"/>
              <a:ea typeface="微软雅黑" panose="020b0503020204020204" charset="-122"/>
              <a:cs typeface="Arial"/>
              <a:sym typeface="Arial"/>
            </a:endParaRPr>
          </a:p>
        </p:txBody>
      </p:sp>
      <p:sp>
        <p:nvSpPr>
          <p:cNvPr id="3" name="日期占位符 2" title=""/>
          <p:cNvSpPr>
            <a:spLocks noGrp="1"/>
          </p:cNvSpPr>
          <p:nvPr>
            <p:ph type="dt" sz="half" idx="10"/>
            <p:custDataLst>
              <p:tags r:id="rId23"/>
            </p:custDataLst>
          </p:nvPr>
        </p:nvSpPr>
        <p:spPr>
          <a:xfrm>
            <a:off x="3563620" y="3507740"/>
            <a:ext cx="1821180" cy="245110"/>
          </a:xfrm>
        </p:spPr>
        <p:txBody>
          <a:bodyPr>
            <a:noAutofit/>
            <a:scene3d>
              <a:camera prst="orthographicFront"/>
              <a:lightRig rig="threePt" dir="t"/>
            </a:scene3d>
          </a:bodyPr>
          <a:lstStyle/>
          <a:p>
            <a:pPr algn="ctr"/>
            <a:fld id="{760FBDFE-C587-4B4C-A407-44438C67B59E}" type="datetime2">
              <a:rPr lang="zh-CN" altLang="en-US" sz="1600" smtClean="0">
                <a:solidFill>
                  <a:schemeClr val="accent1"/>
                </a:solidFill>
                <a:effectLst/>
              </a:rPr>
              <a:t>2026年6月14日</a:t>
            </a:fld>
            <a:r>
              <a:rPr lang="en-US" altLang="zh-CN" sz="1600" smtClean="0">
                <a:solidFill>
                  <a:schemeClr val="accent1"/>
                </a:solidFill>
                <a:effectLst/>
              </a:rPr>
              <a:t>   </a:t>
            </a:r>
            <a:endParaRPr lang="en-US" altLang="zh-CN" sz="1600" smtClean="0">
              <a:solidFill>
                <a:schemeClr val="accent1"/>
              </a:solidFill>
              <a:effectLst/>
            </a:endParaRPr>
          </a:p>
        </p:txBody>
      </p:sp>
      <p:pic>
        <p:nvPicPr>
          <p:cNvPr id="5" name="Picture 2" title=""/>
          <p:cNvPicPr>
            <a:picLocks noChangeAspect="1" noChangeArrowheads="1"/>
          </p:cNvPicPr>
          <p:nvPr>
            <p:custDataLst>
              <p:tags r:id="rId25"/>
            </p:custDataLst>
          </p:nvPr>
        </p:nvPicPr>
        <p:blipFill>
          <a:blip r:embed="rId24">
            <a:extLst>
              <a:ext uri="{28A0092B-C50C-407E-A947-70E740481C1C}">
                <a14:useLocalDpi xmlns:a14="http://schemas.microsoft.com/office/drawing/2010/main" val="0"/>
              </a:ext>
            </a:extLst>
          </a:blip>
          <a:stretch>
            <a:fillRect/>
          </a:stretch>
        </p:blipFill>
        <p:spPr bwMode="auto">
          <a:xfrm>
            <a:off x="-659130" y="3281045"/>
            <a:ext cx="434975" cy="468630"/>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title=""/>
          <p:cNvPicPr>
            <a:picLocks noChangeAspect="1"/>
          </p:cNvPicPr>
          <p:nvPr>
            <p:custDataLst>
              <p:tags r:id="rId27"/>
            </p:custDataLst>
          </p:nvPr>
        </p:nvPicPr>
        <p:blipFill>
          <a:blip r:embed="rId26"/>
          <a:srcRect r="7319" b="13134"/>
          <a:stretch>
            <a:fillRect/>
          </a:stretch>
        </p:blipFill>
        <p:spPr>
          <a:xfrm>
            <a:off x="7308215" y="195580"/>
            <a:ext cx="618490" cy="584200"/>
          </a:xfrm>
          <a:custGeom>
            <a:gdLst>
              <a:gd name="connsiteX0" fmla="*/ 0 w 2483457"/>
              <a:gd name="connsiteY0" fmla="*/ 0 h 2341690"/>
              <a:gd name="connsiteX1" fmla="*/ 2483457 w 2483457"/>
              <a:gd name="connsiteY1" fmla="*/ 0 h 2341690"/>
              <a:gd name="connsiteX2" fmla="*/ 2483457 w 2483457"/>
              <a:gd name="connsiteY2" fmla="*/ 2341690 h 2341690"/>
              <a:gd name="connsiteX3" fmla="*/ 0 w 2483457"/>
              <a:gd name="connsiteY3" fmla="*/ 2341690 h 2341690"/>
            </a:gdLst>
            <a:cxnLst>
              <a:cxn ang="0">
                <a:pos x="connsiteX0" y="connsiteY0"/>
              </a:cxn>
              <a:cxn ang="0">
                <a:pos x="connsiteX1" y="connsiteY1"/>
              </a:cxn>
              <a:cxn ang="0">
                <a:pos x="connsiteX2" y="connsiteY2"/>
              </a:cxn>
              <a:cxn ang="0">
                <a:pos x="connsiteX3" y="connsiteY3"/>
              </a:cxn>
            </a:cxnLst>
            <a:rect l="l" t="t" r="r" b="b"/>
            <a:pathLst>
              <a:path w="2483457" h="2341690">
                <a:moveTo>
                  <a:pt x="0" y="0"/>
                </a:moveTo>
                <a:lnTo>
                  <a:pt x="2483457" y="0"/>
                </a:lnTo>
                <a:lnTo>
                  <a:pt x="2483457" y="2341690"/>
                </a:lnTo>
                <a:lnTo>
                  <a:pt x="0" y="2341690"/>
                </a:lnTo>
                <a:close/>
              </a:path>
            </a:pathLst>
          </a:custGeom>
        </p:spPr>
      </p:pic>
      <p:pic>
        <p:nvPicPr>
          <p:cNvPr id="15" name="图片 14" title=""/>
          <p:cNvPicPr>
            <a:picLocks noChangeAspect="1"/>
          </p:cNvPicPr>
          <p:nvPr>
            <p:custDataLst>
              <p:tags r:id="rId29"/>
            </p:custDataLst>
          </p:nvPr>
        </p:nvPicPr>
        <p:blipFill>
          <a:blip r:embed="rId28"/>
          <a:stretch>
            <a:fillRect/>
          </a:stretch>
        </p:blipFill>
        <p:spPr>
          <a:xfrm>
            <a:off x="5938520" y="1419860"/>
            <a:ext cx="1231900" cy="1231900"/>
          </a:xfrm>
          <a:prstGeom prst="rect">
            <a:avLst/>
          </a:prstGeom>
        </p:spPr>
      </p:pic>
      <p:sp>
        <p:nvSpPr>
          <p:cNvPr id="19" name="Rectangle 5" title=""/>
          <p:cNvSpPr/>
          <p:nvPr>
            <p:custDataLst>
              <p:tags r:id="rId30"/>
            </p:custDataLst>
          </p:nvPr>
        </p:nvSpPr>
        <p:spPr>
          <a:xfrm>
            <a:off x="1195070" y="2036445"/>
            <a:ext cx="5511165" cy="460375"/>
          </a:xfrm>
          <a:prstGeom prst="rect">
            <a:avLst/>
          </a:prstGeom>
          <a:noFill/>
          <a:ln w="9525">
            <a:noFill/>
          </a:ln>
        </p:spPr>
        <p:txBody>
          <a:bodyPr wrap="square" anchor="ctr">
            <a:spAutoFit/>
            <a:scene3d>
              <a:camera prst="orthographicFront"/>
              <a:lightRig rig="threePt" dir="t"/>
            </a:scene3d>
          </a:bodyPr>
          <a:lstStyle/>
          <a:p>
            <a:pPr algn="ctr"/>
            <a:r>
              <a:rPr lang="en-US" altLang="zh-CN" sz="2400" b="1" kern="0">
                <a:ln w="15875"/>
                <a:gradFill>
                  <a:gsLst>
                    <a:gs pos="100000">
                      <a:srgbClr val="FF1744"/>
                    </a:gs>
                    <a:gs pos="0">
                      <a:srgbClr val="FF8A80"/>
                    </a:gs>
                  </a:gsLst>
                  <a:path path="circle">
                    <a:fillToRect l="100000" t="100000"/>
                  </a:path>
                  <a:tileRect r="-100000" b="-100000"/>
                </a:gradFill>
                <a:effectLst/>
                <a:latin typeface="+mj-ea"/>
                <a:ea typeface="+mj-ea"/>
                <a:cs typeface="Times New Roman" panose="02020603050405020304" charset="0"/>
                <a:sym typeface="+mn-ea"/>
              </a:rPr>
              <a:t>20.6</a:t>
            </a:r>
            <a:r>
              <a:rPr lang="zh-CN" altLang="en-US" sz="2400" b="1" kern="0">
                <a:ln w="15875"/>
                <a:gradFill>
                  <a:gsLst>
                    <a:gs pos="100000">
                      <a:srgbClr val="FF1744"/>
                    </a:gs>
                    <a:gs pos="0">
                      <a:srgbClr val="FF8A80"/>
                    </a:gs>
                  </a:gsLst>
                  <a:path path="circle">
                    <a:fillToRect l="100000" t="100000"/>
                  </a:path>
                  <a:tileRect r="-100000" b="-100000"/>
                </a:gradFill>
                <a:effectLst/>
                <a:latin typeface="+mj-ea"/>
                <a:ea typeface="+mj-ea"/>
                <a:cs typeface="Times New Roman" panose="02020603050405020304" charset="0"/>
                <a:sym typeface="+mn-ea"/>
              </a:rPr>
              <a:t>磁生电</a:t>
            </a:r>
            <a:endParaRPr lang="zh-CN" altLang="en-US" sz="2400" b="1" kern="0">
              <a:ln w="15875"/>
              <a:gradFill>
                <a:gsLst>
                  <a:gs pos="100000">
                    <a:srgbClr val="FF1744"/>
                  </a:gs>
                  <a:gs pos="0">
                    <a:srgbClr val="FF8A80"/>
                  </a:gs>
                </a:gsLst>
                <a:path path="circle">
                  <a:fillToRect l="100000" t="100000"/>
                </a:path>
                <a:tileRect r="-100000" b="-100000"/>
              </a:gradFill>
              <a:effectLst/>
              <a:latin typeface="+mj-ea"/>
              <a:ea typeface="+mj-ea"/>
              <a:cs typeface="Times New Roman" panose="02020603050405020304" charset="0"/>
              <a:sym typeface="+mn-ea"/>
            </a:endParaRPr>
          </a:p>
        </p:txBody>
      </p:sp>
      <p:sp>
        <p:nvSpPr>
          <p:cNvPr id="20" name="文本框 19" title=""/>
          <p:cNvSpPr txBox="1"/>
          <p:nvPr>
            <p:custDataLst>
              <p:tags r:id="rId31"/>
            </p:custDataLst>
          </p:nvPr>
        </p:nvSpPr>
        <p:spPr>
          <a:xfrm>
            <a:off x="1132840" y="1275080"/>
            <a:ext cx="5815330" cy="521970"/>
          </a:xfrm>
          <a:prstGeom prst="rect">
            <a:avLst/>
          </a:prstGeom>
          <a:noFill/>
        </p:spPr>
        <p:txBody>
          <a:bodyPr wrap="square" rtlCol="0" anchor="t">
            <a:spAutoFit/>
            <a:scene3d>
              <a:camera prst="obliqueTopLeft"/>
              <a:lightRig rig="threePt" dir="t"/>
            </a:scene3d>
          </a:bodyPr>
          <a:lstStyle/>
          <a:p>
            <a:pPr algn="ctr">
              <a:defRPr/>
            </a:pPr>
            <a:r>
              <a:rPr lang="zh-CN" altLang="en-US" sz="2800" b="1" kern="0">
                <a:ln w="15875"/>
                <a:gradFill>
                  <a:gsLst>
                    <a:gs pos="0">
                      <a:schemeClr val="accent1"/>
                    </a:gs>
                    <a:gs pos="100000">
                      <a:schemeClr val="accent6"/>
                    </a:gs>
                  </a:gsLst>
                  <a:lin ang="2700000" scaled="0"/>
                </a:gradFill>
                <a:effectLst/>
                <a:latin typeface="黑体" panose="02010609060101010101" charset="-122"/>
                <a:ea typeface="黑体"/>
                <a:cs typeface="黑体" panose="02010609060101010101" charset="-122"/>
                <a:sym typeface="Arial"/>
              </a:rPr>
              <a:t>第二十章</a:t>
            </a:r>
            <a:r>
              <a:rPr lang="en-US" altLang="zh-CN" sz="2800" b="1" kern="0">
                <a:ln w="15875"/>
                <a:gradFill>
                  <a:gsLst>
                    <a:gs pos="0">
                      <a:schemeClr val="accent1"/>
                    </a:gs>
                    <a:gs pos="100000">
                      <a:schemeClr val="accent6"/>
                    </a:gs>
                  </a:gsLst>
                  <a:lin ang="2700000" scaled="0"/>
                </a:gradFill>
                <a:effectLst/>
                <a:latin typeface="黑体" panose="02010609060101010101" charset="-122"/>
                <a:ea typeface="黑体"/>
                <a:cs typeface="黑体" panose="02010609060101010101" charset="-122"/>
                <a:sym typeface="Arial"/>
              </a:rPr>
              <a:t>  </a:t>
            </a:r>
            <a:r>
              <a:rPr lang="zh-CN" altLang="en-US" sz="2800" b="1" kern="0">
                <a:ln w="15875"/>
                <a:gradFill>
                  <a:gsLst>
                    <a:gs pos="0">
                      <a:schemeClr val="accent1"/>
                    </a:gs>
                    <a:gs pos="100000">
                      <a:schemeClr val="accent6"/>
                    </a:gs>
                  </a:gsLst>
                  <a:lin ang="2700000" scaled="0"/>
                </a:gradFill>
                <a:effectLst/>
                <a:latin typeface="黑体" panose="02010609060101010101" charset="-122"/>
                <a:ea typeface="黑体"/>
                <a:cs typeface="黑体" panose="02010609060101010101" charset="-122"/>
                <a:sym typeface="Arial"/>
              </a:rPr>
              <a:t>电与磁</a:t>
            </a:r>
            <a:endParaRPr lang="zh-CN" altLang="en-US" sz="2800" b="1" kern="0">
              <a:ln w="15875"/>
              <a:gradFill>
                <a:gsLst>
                  <a:gs pos="0">
                    <a:schemeClr val="accent1"/>
                  </a:gs>
                  <a:gs pos="100000">
                    <a:schemeClr val="accent6"/>
                  </a:gs>
                </a:gsLst>
                <a:lin ang="2700000" scaled="0"/>
              </a:gradFill>
              <a:effectLst/>
              <a:latin typeface="黑体" panose="02010609060101010101" charset="-122"/>
              <a:ea typeface="黑体"/>
              <a:cs typeface="黑体" panose="02010609060101010101" charset="-122"/>
              <a:sym typeface="Arial"/>
            </a:endParaRPr>
          </a:p>
        </p:txBody>
      </p:sp>
      <p:sp>
        <p:nvSpPr>
          <p:cNvPr id="17" name="文本框 16" title=""/>
          <p:cNvSpPr txBox="1"/>
          <p:nvPr>
            <p:custDataLst>
              <p:tags r:id="rId32"/>
            </p:custDataLst>
          </p:nvPr>
        </p:nvSpPr>
        <p:spPr>
          <a:xfrm>
            <a:off x="687070" y="960120"/>
            <a:ext cx="825500" cy="753110"/>
          </a:xfrm>
          <a:prstGeom prst="rect">
            <a:avLst/>
          </a:prstGeom>
          <a:noFill/>
        </p:spPr>
        <p:txBody>
          <a:bodyPr wrap="square" rtlCol="0">
            <a:spAutoFit/>
          </a:bodyPr>
          <a:lstStyle/>
          <a:p>
            <a:r>
              <a:rPr lang="zh-CN" altLang="en-US" sz="100">
                <a:noFill/>
              </a:rPr>
              <a:t>人教版九年级物理</a:t>
            </a:r>
            <a:r>
              <a:rPr lang="en-US" altLang="zh-CN" sz="100">
                <a:noFill/>
              </a:rPr>
              <a:t>20.6</a:t>
            </a:r>
            <a:r>
              <a:rPr lang="zh-CN" altLang="en-US" sz="100">
                <a:noFill/>
              </a:rPr>
              <a:t>磁生电同步练习题</a:t>
            </a:r>
            <a:endParaRPr lang="zh-CN" altLang="en-US" sz="100">
              <a:noFill/>
            </a:endParaRPr>
          </a:p>
          <a:p>
            <a:r>
              <a:rPr lang="zh-CN" altLang="en-US" sz="100">
                <a:noFill/>
              </a:rPr>
              <a:t>一、填空题（每空</a:t>
            </a:r>
            <a:r>
              <a:rPr lang="en-US" altLang="zh-CN" sz="100">
                <a:noFill/>
              </a:rPr>
              <a:t>2</a:t>
            </a:r>
            <a:r>
              <a:rPr lang="zh-CN" altLang="en-US" sz="100">
                <a:noFill/>
              </a:rPr>
              <a:t>分，共</a:t>
            </a:r>
            <a:r>
              <a:rPr lang="en-US" altLang="zh-CN" sz="100">
                <a:noFill/>
              </a:rPr>
              <a:t>20</a:t>
            </a:r>
            <a:r>
              <a:rPr lang="zh-CN" altLang="en-US" sz="100">
                <a:noFill/>
              </a:rPr>
              <a:t>分）</a:t>
            </a:r>
            <a:endParaRPr lang="zh-CN" altLang="en-US" sz="100">
              <a:noFill/>
            </a:endParaRPr>
          </a:p>
          <a:p>
            <a:r>
              <a:rPr lang="en-US" altLang="zh-CN" sz="100">
                <a:noFill/>
              </a:rPr>
              <a:t>1. 1831</a:t>
            </a:r>
            <a:r>
              <a:rPr lang="zh-CN" altLang="en-US" sz="100">
                <a:noFill/>
              </a:rPr>
              <a:t>年，英国物理学家</a:t>
            </a:r>
            <a:r>
              <a:rPr lang="en-US" altLang="zh-CN" sz="100">
                <a:noFill/>
              </a:rPr>
              <a:t>________</a:t>
            </a:r>
            <a:r>
              <a:rPr lang="zh-CN" altLang="en-US" sz="100">
                <a:noFill/>
              </a:rPr>
              <a:t>发现了电磁感应现象，进一步揭示了电和磁的联系。</a:t>
            </a:r>
            <a:endParaRPr lang="zh-CN" altLang="en-US" sz="100">
              <a:noFill/>
            </a:endParaRPr>
          </a:p>
          <a:p>
            <a:r>
              <a:rPr lang="en-US" altLang="zh-CN" sz="100">
                <a:noFill/>
              </a:rPr>
              <a:t>2. </a:t>
            </a:r>
            <a:r>
              <a:rPr lang="zh-CN" altLang="en-US" sz="100">
                <a:noFill/>
              </a:rPr>
              <a:t>闭合电路的一部分导体在磁场中做</a:t>
            </a:r>
            <a:r>
              <a:rPr lang="en-US" altLang="zh-CN" sz="100">
                <a:noFill/>
              </a:rPr>
              <a:t>________</a:t>
            </a:r>
            <a:r>
              <a:rPr lang="zh-CN" altLang="en-US" sz="100">
                <a:noFill/>
              </a:rPr>
              <a:t>运动时，导体中就会产生感应电流，这种现象叫做</a:t>
            </a:r>
            <a:r>
              <a:rPr lang="en-US" altLang="zh-CN" sz="100">
                <a:noFill/>
              </a:rPr>
              <a:t>________</a:t>
            </a:r>
            <a:r>
              <a:rPr lang="zh-CN" altLang="en-US" sz="100">
                <a:noFill/>
              </a:rPr>
              <a:t>。</a:t>
            </a:r>
            <a:endParaRPr lang="zh-CN" altLang="en-US" sz="100">
              <a:noFill/>
            </a:endParaRPr>
          </a:p>
          <a:p>
            <a:r>
              <a:rPr lang="en-US" altLang="zh-CN" sz="100">
                <a:noFill/>
              </a:rPr>
              <a:t>3. </a:t>
            </a:r>
            <a:r>
              <a:rPr lang="zh-CN" altLang="en-US" sz="100">
                <a:noFill/>
              </a:rPr>
              <a:t>电磁感应现象的能量转化：</a:t>
            </a:r>
            <a:r>
              <a:rPr lang="en-US" altLang="zh-CN" sz="100">
                <a:noFill/>
              </a:rPr>
              <a:t>________</a:t>
            </a:r>
            <a:r>
              <a:rPr lang="zh-CN" altLang="en-US" sz="100">
                <a:noFill/>
              </a:rPr>
              <a:t>能转化为</a:t>
            </a:r>
            <a:r>
              <a:rPr lang="en-US" altLang="zh-CN" sz="100">
                <a:noFill/>
              </a:rPr>
              <a:t>________</a:t>
            </a:r>
            <a:r>
              <a:rPr lang="zh-CN" altLang="en-US" sz="100">
                <a:noFill/>
              </a:rPr>
              <a:t>能。</a:t>
            </a:r>
            <a:endParaRPr lang="zh-CN" altLang="en-US" sz="100">
              <a:noFill/>
            </a:endParaRPr>
          </a:p>
          <a:p>
            <a:r>
              <a:rPr lang="en-US" altLang="zh-CN" sz="100">
                <a:noFill/>
              </a:rPr>
              <a:t>4. </a:t>
            </a:r>
            <a:r>
              <a:rPr lang="zh-CN" altLang="en-US" sz="100">
                <a:noFill/>
              </a:rPr>
              <a:t>感应电流的方向与</a:t>
            </a:r>
            <a:r>
              <a:rPr lang="en-US" altLang="zh-CN" sz="100">
                <a:noFill/>
              </a:rPr>
              <a:t>________</a:t>
            </a:r>
            <a:r>
              <a:rPr lang="zh-CN" altLang="en-US" sz="100">
                <a:noFill/>
              </a:rPr>
              <a:t>方向和</a:t>
            </a:r>
            <a:r>
              <a:rPr lang="en-US" altLang="zh-CN" sz="100">
                <a:noFill/>
              </a:rPr>
              <a:t>________</a:t>
            </a:r>
            <a:r>
              <a:rPr lang="zh-CN" altLang="en-US" sz="100">
                <a:noFill/>
              </a:rPr>
              <a:t>方向有关。</a:t>
            </a:r>
            <a:endParaRPr lang="zh-CN" altLang="en-US" sz="100">
              <a:noFill/>
            </a:endParaRPr>
          </a:p>
          <a:p>
            <a:r>
              <a:rPr lang="en-US" altLang="zh-CN" sz="100">
                <a:noFill/>
              </a:rPr>
              <a:t>5. </a:t>
            </a:r>
            <a:r>
              <a:rPr lang="zh-CN" altLang="en-US" sz="100">
                <a:noFill/>
              </a:rPr>
              <a:t>发电机的工作原理是</a:t>
            </a:r>
            <a:r>
              <a:rPr lang="en-US" altLang="zh-CN" sz="100">
                <a:noFill/>
              </a:rPr>
              <a:t>________</a:t>
            </a:r>
            <a:r>
              <a:rPr lang="zh-CN" altLang="en-US" sz="100">
                <a:noFill/>
              </a:rPr>
              <a:t>，电动机的工作原理是通电线圈在磁场中受力转动。</a:t>
            </a:r>
            <a:endParaRPr lang="zh-CN" altLang="en-US" sz="100">
              <a:noFill/>
            </a:endParaRPr>
          </a:p>
          <a:p>
            <a:r>
              <a:rPr lang="en-US" altLang="zh-CN" sz="100">
                <a:noFill/>
              </a:rPr>
              <a:t>6. </a:t>
            </a:r>
            <a:r>
              <a:rPr lang="zh-CN" altLang="en-US" sz="100">
                <a:noFill/>
              </a:rPr>
              <a:t>我国电网提供的交流电频率为</a:t>
            </a:r>
            <a:r>
              <a:rPr lang="en-US" altLang="zh-CN" sz="100">
                <a:noFill/>
              </a:rPr>
              <a:t>________Hz</a:t>
            </a:r>
            <a:r>
              <a:rPr lang="zh-CN" altLang="en-US" sz="100">
                <a:noFill/>
              </a:rPr>
              <a:t>，周期</a:t>
            </a:r>
            <a:r>
              <a:rPr lang="en-US" altLang="zh-CN" sz="100">
                <a:noFill/>
              </a:rPr>
              <a:t>0.02s</a:t>
            </a:r>
            <a:r>
              <a:rPr lang="zh-CN" altLang="en-US" sz="100">
                <a:noFill/>
              </a:rPr>
              <a:t>。</a:t>
            </a:r>
            <a:endParaRPr lang="zh-CN" altLang="en-US" sz="100">
              <a:noFill/>
            </a:endParaRPr>
          </a:p>
          <a:p>
            <a:r>
              <a:rPr lang="zh-CN" altLang="en-US" sz="100">
                <a:noFill/>
              </a:rPr>
              <a:t>二、选择题（每题</a:t>
            </a:r>
            <a:r>
              <a:rPr lang="en-US" altLang="zh-CN" sz="100">
                <a:noFill/>
              </a:rPr>
              <a:t>4</a:t>
            </a:r>
            <a:r>
              <a:rPr lang="zh-CN" altLang="en-US" sz="100">
                <a:noFill/>
              </a:rPr>
              <a:t>分，共</a:t>
            </a:r>
            <a:r>
              <a:rPr lang="en-US" altLang="zh-CN" sz="100">
                <a:noFill/>
              </a:rPr>
              <a:t>20</a:t>
            </a:r>
            <a:r>
              <a:rPr lang="zh-CN" altLang="en-US" sz="100">
                <a:noFill/>
              </a:rPr>
              <a:t>分）</a:t>
            </a:r>
            <a:endParaRPr lang="zh-CN" altLang="en-US" sz="100">
              <a:noFill/>
            </a:endParaRPr>
          </a:p>
          <a:p>
            <a:r>
              <a:rPr lang="en-US" altLang="zh-CN" sz="100">
                <a:noFill/>
              </a:rPr>
              <a:t>7. </a:t>
            </a:r>
            <a:r>
              <a:rPr lang="zh-CN" altLang="en-US" sz="100">
                <a:noFill/>
              </a:rPr>
              <a:t>下列现象属于电磁感应的是（）</a:t>
            </a:r>
            <a:endParaRPr lang="zh-CN" altLang="en-US" sz="100">
              <a:noFill/>
            </a:endParaRPr>
          </a:p>
          <a:p>
            <a:r>
              <a:rPr lang="en-US" altLang="zh-CN" sz="100">
                <a:noFill/>
              </a:rPr>
              <a:t>A. </a:t>
            </a:r>
            <a:r>
              <a:rPr lang="zh-CN" altLang="en-US" sz="100">
                <a:noFill/>
              </a:rPr>
              <a:t>通电导线周围产生磁场</a:t>
            </a:r>
            <a:r>
              <a:rPr lang="en-US" altLang="zh-CN" sz="100">
                <a:noFill/>
              </a:rPr>
              <a:t> B. </a:t>
            </a:r>
            <a:r>
              <a:rPr lang="zh-CN" altLang="en-US" sz="100">
                <a:noFill/>
              </a:rPr>
              <a:t>通电线圈在磁场中转动</a:t>
            </a:r>
            <a:endParaRPr lang="zh-CN" altLang="en-US" sz="100">
              <a:noFill/>
            </a:endParaRPr>
          </a:p>
          <a:p>
            <a:r>
              <a:rPr lang="en-US" altLang="zh-CN" sz="100">
                <a:noFill/>
              </a:rPr>
              <a:t>C. </a:t>
            </a:r>
            <a:r>
              <a:rPr lang="zh-CN" altLang="en-US" sz="100">
                <a:noFill/>
              </a:rPr>
              <a:t>导体切割磁感线产生电流</a:t>
            </a:r>
            <a:r>
              <a:rPr lang="en-US" altLang="zh-CN" sz="100">
                <a:noFill/>
              </a:rPr>
              <a:t> D. </a:t>
            </a:r>
            <a:r>
              <a:rPr lang="zh-CN" altLang="en-US" sz="100">
                <a:noFill/>
              </a:rPr>
              <a:t>电磁铁吸引铁钉</a:t>
            </a:r>
            <a:endParaRPr lang="zh-CN" altLang="en-US" sz="100">
              <a:noFill/>
            </a:endParaRPr>
          </a:p>
          <a:p>
            <a:r>
              <a:rPr lang="en-US" altLang="zh-CN" sz="100">
                <a:noFill/>
              </a:rPr>
              <a:t>8. </a:t>
            </a:r>
            <a:r>
              <a:rPr lang="zh-CN" altLang="en-US" sz="100">
                <a:noFill/>
              </a:rPr>
              <a:t>关于产生感应电流的条件，说法正确的是（）</a:t>
            </a:r>
            <a:endParaRPr lang="zh-CN" altLang="en-US" sz="100">
              <a:noFill/>
            </a:endParaRPr>
          </a:p>
          <a:p>
            <a:r>
              <a:rPr lang="en-US" altLang="zh-CN" sz="100">
                <a:noFill/>
              </a:rPr>
              <a:t>A. </a:t>
            </a:r>
            <a:r>
              <a:rPr lang="zh-CN" altLang="en-US" sz="100">
                <a:noFill/>
              </a:rPr>
              <a:t>只要导体在磁场中运动，就有感应电流</a:t>
            </a:r>
            <a:r>
              <a:rPr lang="en-US" altLang="zh-CN" sz="100">
                <a:noFill/>
              </a:rPr>
              <a:t> B. </a:t>
            </a:r>
            <a:r>
              <a:rPr lang="zh-CN" altLang="en-US" sz="100">
                <a:noFill/>
              </a:rPr>
              <a:t>闭合电路导体静止在磁场中也能产生电流</a:t>
            </a:r>
            <a:endParaRPr lang="zh-CN" altLang="en-US" sz="100">
              <a:noFill/>
            </a:endParaRPr>
          </a:p>
          <a:p>
            <a:r>
              <a:rPr lang="en-US" altLang="zh-CN" sz="100">
                <a:noFill/>
              </a:rPr>
              <a:t>C. </a:t>
            </a:r>
            <a:r>
              <a:rPr lang="zh-CN" altLang="en-US" sz="100">
                <a:noFill/>
              </a:rPr>
              <a:t>闭合电路一部分导体切割磁感线才可产生电流</a:t>
            </a:r>
            <a:r>
              <a:rPr lang="en-US" altLang="zh-CN" sz="100">
                <a:noFill/>
              </a:rPr>
              <a:t> D. </a:t>
            </a:r>
            <a:r>
              <a:rPr lang="zh-CN" altLang="en-US" sz="100">
                <a:noFill/>
              </a:rPr>
              <a:t>断开电路切割磁感线也能产生电流</a:t>
            </a:r>
            <a:endParaRPr lang="zh-CN" altLang="en-US" sz="100">
              <a:noFill/>
            </a:endParaRPr>
          </a:p>
          <a:p>
            <a:r>
              <a:rPr lang="en-US" altLang="zh-CN" sz="100">
                <a:noFill/>
              </a:rPr>
              <a:t>9. </a:t>
            </a:r>
            <a:r>
              <a:rPr lang="zh-CN" altLang="en-US" sz="100">
                <a:noFill/>
              </a:rPr>
              <a:t>下列设备利用电磁感应原理工作的是（）</a:t>
            </a:r>
            <a:endParaRPr lang="zh-CN" altLang="en-US" sz="100">
              <a:noFill/>
            </a:endParaRPr>
          </a:p>
          <a:p>
            <a:r>
              <a:rPr lang="en-US" altLang="zh-CN" sz="100">
                <a:noFill/>
              </a:rPr>
              <a:t>A. </a:t>
            </a:r>
            <a:r>
              <a:rPr lang="zh-CN" altLang="en-US" sz="100">
                <a:noFill/>
              </a:rPr>
              <a:t>电动机</a:t>
            </a:r>
            <a:r>
              <a:rPr lang="en-US" altLang="zh-CN" sz="100">
                <a:noFill/>
              </a:rPr>
              <a:t> B. </a:t>
            </a:r>
            <a:r>
              <a:rPr lang="zh-CN" altLang="en-US" sz="100">
                <a:noFill/>
              </a:rPr>
              <a:t>发电机</a:t>
            </a:r>
            <a:r>
              <a:rPr lang="en-US" altLang="zh-CN" sz="100">
                <a:noFill/>
              </a:rPr>
              <a:t> C. </a:t>
            </a:r>
            <a:r>
              <a:rPr lang="zh-CN" altLang="en-US" sz="100">
                <a:noFill/>
              </a:rPr>
              <a:t>电磁铁</a:t>
            </a:r>
            <a:r>
              <a:rPr lang="en-US" altLang="zh-CN" sz="100">
                <a:noFill/>
              </a:rPr>
              <a:t> D. </a:t>
            </a:r>
            <a:r>
              <a:rPr lang="zh-CN" altLang="en-US" sz="100">
                <a:noFill/>
              </a:rPr>
              <a:t>电热水器</a:t>
            </a:r>
            <a:endParaRPr lang="zh-CN" altLang="en-US" sz="100">
              <a:noFill/>
            </a:endParaRPr>
          </a:p>
          <a:p>
            <a:r>
              <a:rPr lang="en-US" altLang="zh-CN" sz="100">
                <a:noFill/>
              </a:rPr>
              <a:t>10. </a:t>
            </a:r>
            <a:r>
              <a:rPr lang="zh-CN" altLang="en-US" sz="100">
                <a:noFill/>
              </a:rPr>
              <a:t>同时改变磁场方向和导体切割运动方向，感应电流方向（）</a:t>
            </a:r>
            <a:endParaRPr lang="zh-CN" altLang="en-US" sz="100">
              <a:noFill/>
            </a:endParaRPr>
          </a:p>
          <a:p>
            <a:r>
              <a:rPr lang="en-US" altLang="zh-CN" sz="100">
                <a:noFill/>
              </a:rPr>
              <a:t>A. </a:t>
            </a:r>
            <a:r>
              <a:rPr lang="zh-CN" altLang="en-US" sz="100">
                <a:noFill/>
              </a:rPr>
              <a:t>改变</a:t>
            </a:r>
            <a:r>
              <a:rPr lang="en-US" altLang="zh-CN" sz="100">
                <a:noFill/>
              </a:rPr>
              <a:t> B. </a:t>
            </a:r>
            <a:r>
              <a:rPr lang="zh-CN" altLang="en-US" sz="100">
                <a:noFill/>
              </a:rPr>
              <a:t>不变</a:t>
            </a:r>
            <a:r>
              <a:rPr lang="en-US" altLang="zh-CN" sz="100">
                <a:noFill/>
              </a:rPr>
              <a:t> C. </a:t>
            </a:r>
            <a:r>
              <a:rPr lang="zh-CN" altLang="en-US" sz="100">
                <a:noFill/>
              </a:rPr>
              <a:t>顺时针改变</a:t>
            </a:r>
            <a:r>
              <a:rPr lang="en-US" altLang="zh-CN" sz="100">
                <a:noFill/>
              </a:rPr>
              <a:t> D. </a:t>
            </a:r>
            <a:r>
              <a:rPr lang="zh-CN" altLang="en-US" sz="100">
                <a:noFill/>
              </a:rPr>
              <a:t>逆时针改变</a:t>
            </a:r>
            <a:endParaRPr lang="zh-CN" altLang="en-US" sz="100">
              <a:noFill/>
            </a:endParaRPr>
          </a:p>
          <a:p>
            <a:r>
              <a:rPr lang="en-US" altLang="zh-CN" sz="100">
                <a:noFill/>
              </a:rPr>
              <a:t>11. </a:t>
            </a:r>
            <a:r>
              <a:rPr lang="zh-CN" altLang="en-US" sz="100">
                <a:noFill/>
              </a:rPr>
              <a:t>发电机工作时的能量转化是（）</a:t>
            </a:r>
            <a:endParaRPr lang="zh-CN" altLang="en-US" sz="100">
              <a:noFill/>
            </a:endParaRPr>
          </a:p>
          <a:p>
            <a:r>
              <a:rPr lang="en-US" altLang="zh-CN" sz="100">
                <a:noFill/>
              </a:rPr>
              <a:t>A. </a:t>
            </a:r>
            <a:r>
              <a:rPr lang="zh-CN" altLang="en-US" sz="100">
                <a:noFill/>
              </a:rPr>
              <a:t>电能</a:t>
            </a:r>
            <a:r>
              <a:rPr lang="en-US" altLang="en-US" sz="100">
                <a:noFill/>
              </a:rPr>
              <a:t>→</a:t>
            </a:r>
            <a:r>
              <a:rPr lang="zh-CN" altLang="en-US" sz="100">
                <a:noFill/>
              </a:rPr>
              <a:t>机械能</a:t>
            </a:r>
            <a:r>
              <a:rPr lang="en-US" altLang="zh-CN" sz="100">
                <a:noFill/>
              </a:rPr>
              <a:t> B. </a:t>
            </a:r>
            <a:r>
              <a:rPr lang="zh-CN" altLang="en-US" sz="100">
                <a:noFill/>
              </a:rPr>
              <a:t>机械能</a:t>
            </a:r>
            <a:r>
              <a:rPr lang="en-US" altLang="en-US" sz="100">
                <a:noFill/>
              </a:rPr>
              <a:t>→</a:t>
            </a:r>
            <a:r>
              <a:rPr lang="zh-CN" altLang="en-US" sz="100">
                <a:noFill/>
              </a:rPr>
              <a:t>电能</a:t>
            </a:r>
            <a:r>
              <a:rPr lang="en-US" altLang="zh-CN" sz="100">
                <a:noFill/>
              </a:rPr>
              <a:t> C. </a:t>
            </a:r>
            <a:r>
              <a:rPr lang="zh-CN" altLang="en-US" sz="100">
                <a:noFill/>
              </a:rPr>
              <a:t>内能</a:t>
            </a:r>
            <a:r>
              <a:rPr lang="en-US" altLang="en-US" sz="100">
                <a:noFill/>
              </a:rPr>
              <a:t>→</a:t>
            </a:r>
            <a:r>
              <a:rPr lang="zh-CN" altLang="en-US" sz="100">
                <a:noFill/>
              </a:rPr>
              <a:t>电能</a:t>
            </a:r>
            <a:r>
              <a:rPr lang="en-US" altLang="zh-CN" sz="100">
                <a:noFill/>
              </a:rPr>
              <a:t> D. </a:t>
            </a:r>
            <a:r>
              <a:rPr lang="zh-CN" altLang="en-US" sz="100">
                <a:noFill/>
              </a:rPr>
              <a:t>电能</a:t>
            </a:r>
            <a:r>
              <a:rPr lang="en-US" altLang="en-US" sz="100">
                <a:noFill/>
              </a:rPr>
              <a:t>→</a:t>
            </a:r>
            <a:r>
              <a:rPr lang="zh-CN" altLang="en-US" sz="100">
                <a:noFill/>
              </a:rPr>
              <a:t>内能</a:t>
            </a:r>
            <a:endParaRPr lang="zh-CN" altLang="en-US" sz="100">
              <a:noFill/>
            </a:endParaRPr>
          </a:p>
          <a:p>
            <a:r>
              <a:rPr lang="zh-CN" altLang="en-US" sz="100">
                <a:noFill/>
              </a:rPr>
              <a:t>三、基础填空题（</a:t>
            </a:r>
            <a:r>
              <a:rPr lang="en-US" altLang="zh-CN" sz="100">
                <a:noFill/>
              </a:rPr>
              <a:t>18</a:t>
            </a:r>
            <a:r>
              <a:rPr lang="zh-CN" altLang="en-US" sz="100">
                <a:noFill/>
              </a:rPr>
              <a:t>分）</a:t>
            </a:r>
            <a:endParaRPr lang="zh-CN" altLang="en-US" sz="100">
              <a:noFill/>
            </a:endParaRPr>
          </a:p>
          <a:p>
            <a:r>
              <a:rPr lang="en-US" altLang="zh-CN" sz="100">
                <a:noFill/>
              </a:rPr>
              <a:t>12. </a:t>
            </a:r>
            <a:r>
              <a:rPr lang="zh-CN" altLang="en-US" sz="100">
                <a:noFill/>
              </a:rPr>
              <a:t>根据磁生电知识填空：</a:t>
            </a:r>
            <a:endParaRPr lang="zh-CN" altLang="en-US" sz="100">
              <a:noFill/>
            </a:endParaRPr>
          </a:p>
          <a:p>
            <a:r>
              <a:rPr lang="zh-CN" altLang="en-US" sz="100">
                <a:noFill/>
              </a:rPr>
              <a:t>（</a:t>
            </a:r>
            <a:r>
              <a:rPr lang="en-US" altLang="zh-CN" sz="100">
                <a:noFill/>
              </a:rPr>
              <a:t>1</a:t>
            </a:r>
            <a:r>
              <a:rPr lang="zh-CN" altLang="en-US" sz="100">
                <a:noFill/>
              </a:rPr>
              <a:t>）电磁感应实验中，通过</a:t>
            </a:r>
            <a:r>
              <a:rPr lang="en-US" altLang="zh-CN" sz="100">
                <a:noFill/>
              </a:rPr>
              <a:t>________</a:t>
            </a:r>
            <a:r>
              <a:rPr lang="zh-CN" altLang="en-US" sz="100">
                <a:noFill/>
              </a:rPr>
              <a:t>判断是否产生感应电流。</a:t>
            </a:r>
            <a:endParaRPr lang="zh-CN" altLang="en-US" sz="100">
              <a:noFill/>
            </a:endParaRPr>
          </a:p>
          <a:p>
            <a:r>
              <a:rPr lang="zh-CN" altLang="en-US" sz="100">
                <a:noFill/>
              </a:rPr>
              <a:t>（</a:t>
            </a:r>
            <a:r>
              <a:rPr lang="en-US" altLang="zh-CN" sz="100">
                <a:noFill/>
              </a:rPr>
              <a:t>2</a:t>
            </a:r>
            <a:r>
              <a:rPr lang="zh-CN" altLang="en-US" sz="100">
                <a:noFill/>
              </a:rPr>
              <a:t>）增大感应电流大小的方法：增强</a:t>
            </a:r>
            <a:r>
              <a:rPr lang="en-US" altLang="zh-CN" sz="100">
                <a:noFill/>
              </a:rPr>
              <a:t>________</a:t>
            </a:r>
            <a:r>
              <a:rPr lang="zh-CN" altLang="en-US" sz="100">
                <a:noFill/>
              </a:rPr>
              <a:t>、加快导体切割速度、增加线圈匝数。</a:t>
            </a:r>
            <a:endParaRPr lang="zh-CN" altLang="en-US" sz="100">
              <a:noFill/>
            </a:endParaRPr>
          </a:p>
          <a:p>
            <a:r>
              <a:rPr lang="zh-CN" altLang="en-US" sz="100">
                <a:noFill/>
              </a:rPr>
              <a:t>（</a:t>
            </a:r>
            <a:r>
              <a:rPr lang="en-US" altLang="zh-CN" sz="100">
                <a:noFill/>
              </a:rPr>
              <a:t>3</a:t>
            </a:r>
            <a:r>
              <a:rPr lang="zh-CN" altLang="en-US" sz="100">
                <a:noFill/>
              </a:rPr>
              <a:t>）周期性改变电流方向的电流叫做</a:t>
            </a:r>
            <a:r>
              <a:rPr lang="en-US" altLang="zh-CN" sz="100">
                <a:noFill/>
              </a:rPr>
              <a:t>________</a:t>
            </a:r>
            <a:r>
              <a:rPr lang="zh-CN" altLang="en-US" sz="100">
                <a:noFill/>
              </a:rPr>
              <a:t>，方向不变的电流叫做直流电。</a:t>
            </a:r>
            <a:endParaRPr lang="zh-CN" altLang="en-US" sz="100">
              <a:noFill/>
            </a:endParaRPr>
          </a:p>
          <a:p>
            <a:r>
              <a:rPr lang="zh-CN" altLang="en-US" sz="100">
                <a:noFill/>
              </a:rPr>
              <a:t>（</a:t>
            </a:r>
            <a:r>
              <a:rPr lang="en-US" altLang="zh-CN" sz="100">
                <a:noFill/>
              </a:rPr>
              <a:t>4</a:t>
            </a:r>
            <a:r>
              <a:rPr lang="zh-CN" altLang="en-US" sz="100">
                <a:noFill/>
              </a:rPr>
              <a:t>）发电机、动圈式话筒利用</a:t>
            </a:r>
            <a:r>
              <a:rPr lang="en-US" altLang="zh-CN" sz="100">
                <a:noFill/>
              </a:rPr>
              <a:t>________</a:t>
            </a:r>
            <a:r>
              <a:rPr lang="zh-CN" altLang="en-US" sz="100">
                <a:noFill/>
              </a:rPr>
              <a:t>原理；电动机、扬声器利用通电导体受力原理。</a:t>
            </a:r>
            <a:endParaRPr lang="zh-CN" altLang="en-US" sz="100">
              <a:noFill/>
            </a:endParaRPr>
          </a:p>
          <a:p>
            <a:r>
              <a:rPr lang="zh-CN" altLang="en-US" sz="100">
                <a:noFill/>
              </a:rPr>
              <a:t>四、判断题（每题</a:t>
            </a:r>
            <a:r>
              <a:rPr lang="en-US" altLang="zh-CN" sz="100">
                <a:noFill/>
              </a:rPr>
              <a:t>4</a:t>
            </a:r>
            <a:r>
              <a:rPr lang="zh-CN" altLang="en-US" sz="100">
                <a:noFill/>
              </a:rPr>
              <a:t>分，共</a:t>
            </a:r>
            <a:r>
              <a:rPr lang="en-US" altLang="zh-CN" sz="100">
                <a:noFill/>
              </a:rPr>
              <a:t>22</a:t>
            </a:r>
            <a:r>
              <a:rPr lang="zh-CN" altLang="en-US" sz="100">
                <a:noFill/>
              </a:rPr>
              <a:t>分）</a:t>
            </a:r>
            <a:endParaRPr lang="zh-CN" altLang="en-US" sz="100">
              <a:noFill/>
            </a:endParaRPr>
          </a:p>
          <a:p>
            <a:r>
              <a:rPr lang="en-US" altLang="zh-CN" sz="100">
                <a:noFill/>
              </a:rPr>
              <a:t>13. </a:t>
            </a:r>
            <a:r>
              <a:rPr lang="zh-CN" altLang="en-US" sz="100">
                <a:noFill/>
              </a:rPr>
              <a:t>磁生电现象是奥斯特发现的。（）</a:t>
            </a:r>
            <a:endParaRPr lang="zh-CN" altLang="en-US" sz="100">
              <a:noFill/>
            </a:endParaRPr>
          </a:p>
          <a:p>
            <a:r>
              <a:rPr lang="en-US" altLang="zh-CN" sz="100">
                <a:noFill/>
              </a:rPr>
              <a:t>14. </a:t>
            </a:r>
            <a:r>
              <a:rPr lang="zh-CN" altLang="en-US" sz="100">
                <a:noFill/>
              </a:rPr>
              <a:t>闭合电路的一部分导体切割磁感线能产生感应电流。（）</a:t>
            </a:r>
            <a:endParaRPr lang="zh-CN" altLang="en-US" sz="100">
              <a:noFill/>
            </a:endParaRPr>
          </a:p>
          <a:p>
            <a:r>
              <a:rPr lang="en-US" altLang="zh-CN" sz="100">
                <a:noFill/>
              </a:rPr>
              <a:t>15. </a:t>
            </a:r>
            <a:r>
              <a:rPr lang="zh-CN" altLang="en-US" sz="100">
                <a:noFill/>
              </a:rPr>
              <a:t>发电机和电动机原理相同。（）</a:t>
            </a:r>
            <a:endParaRPr lang="zh-CN" altLang="en-US" sz="100">
              <a:noFill/>
            </a:endParaRPr>
          </a:p>
          <a:p>
            <a:r>
              <a:rPr lang="en-US" altLang="zh-CN" sz="100">
                <a:noFill/>
              </a:rPr>
              <a:t>16. </a:t>
            </a:r>
            <a:r>
              <a:rPr lang="zh-CN" altLang="en-US" sz="100">
                <a:noFill/>
              </a:rPr>
              <a:t>感应电流方向只与磁场方向有关。（）</a:t>
            </a:r>
            <a:endParaRPr lang="zh-CN" altLang="en-US" sz="100">
              <a:noFill/>
            </a:endParaRPr>
          </a:p>
          <a:p>
            <a:r>
              <a:rPr lang="en-US" altLang="zh-CN" sz="100">
                <a:noFill/>
              </a:rPr>
              <a:t>17. </a:t>
            </a:r>
            <a:r>
              <a:rPr lang="zh-CN" altLang="en-US" sz="100">
                <a:noFill/>
              </a:rPr>
              <a:t>电磁感应是机械能转化为电能。（）</a:t>
            </a:r>
            <a:endParaRPr lang="zh-CN" altLang="en-US" sz="100">
              <a:noFill/>
            </a:endParaRPr>
          </a:p>
          <a:p>
            <a:r>
              <a:rPr lang="zh-CN" altLang="en-US" sz="100">
                <a:noFill/>
              </a:rPr>
              <a:t>五、综合简答题（</a:t>
            </a:r>
            <a:r>
              <a:rPr lang="en-US" altLang="zh-CN" sz="100">
                <a:noFill/>
              </a:rPr>
              <a:t>20</a:t>
            </a:r>
            <a:r>
              <a:rPr lang="zh-CN" altLang="en-US" sz="100">
                <a:noFill/>
              </a:rPr>
              <a:t>分）</a:t>
            </a:r>
            <a:endParaRPr lang="zh-CN" altLang="en-US" sz="100">
              <a:noFill/>
            </a:endParaRPr>
          </a:p>
          <a:p>
            <a:r>
              <a:rPr lang="en-US" altLang="zh-CN" sz="100">
                <a:noFill/>
              </a:rPr>
              <a:t>18. </a:t>
            </a:r>
            <a:r>
              <a:rPr lang="zh-CN" altLang="en-US" sz="100">
                <a:noFill/>
              </a:rPr>
              <a:t>简要说明发电机与电动机的原理、能量转化区别，并写出感应电流方向的影响因素。</a:t>
            </a:r>
            <a:endParaRPr lang="zh-CN" altLang="en-US" sz="100">
              <a:noFill/>
            </a:endParaRPr>
          </a:p>
          <a:p>
            <a:r>
              <a:rPr lang="zh-CN" altLang="en-US" sz="100">
                <a:noFill/>
              </a:rPr>
              <a:t>参考答案</a:t>
            </a:r>
            <a:endParaRPr lang="zh-CN" altLang="en-US" sz="100">
              <a:noFill/>
            </a:endParaRPr>
          </a:p>
          <a:p>
            <a:r>
              <a:rPr lang="en-US" altLang="zh-CN" sz="100">
                <a:noFill/>
              </a:rPr>
              <a:t>1. </a:t>
            </a:r>
            <a:r>
              <a:rPr lang="zh-CN" altLang="en-US" sz="100">
                <a:noFill/>
              </a:rPr>
              <a:t>法拉第</a:t>
            </a:r>
            <a:r>
              <a:rPr lang="en-US" altLang="zh-CN" sz="100">
                <a:noFill/>
              </a:rPr>
              <a:t> 2. </a:t>
            </a:r>
            <a:r>
              <a:rPr lang="zh-CN" altLang="en-US" sz="100">
                <a:noFill/>
              </a:rPr>
              <a:t>切割磁感线；电磁感应</a:t>
            </a:r>
            <a:r>
              <a:rPr lang="en-US" altLang="zh-CN" sz="100">
                <a:noFill/>
              </a:rPr>
              <a:t> 3. </a:t>
            </a:r>
            <a:r>
              <a:rPr lang="zh-CN" altLang="en-US" sz="100">
                <a:noFill/>
              </a:rPr>
              <a:t>机械；电</a:t>
            </a:r>
            <a:r>
              <a:rPr lang="en-US" altLang="zh-CN" sz="100">
                <a:noFill/>
              </a:rPr>
              <a:t> 4. </a:t>
            </a:r>
            <a:r>
              <a:rPr lang="zh-CN" altLang="en-US" sz="100">
                <a:noFill/>
              </a:rPr>
              <a:t>磁场；导体切割运动</a:t>
            </a:r>
            <a:r>
              <a:rPr lang="en-US" altLang="zh-CN" sz="100">
                <a:noFill/>
              </a:rPr>
              <a:t> 5. </a:t>
            </a:r>
            <a:r>
              <a:rPr lang="zh-CN" altLang="en-US" sz="100">
                <a:noFill/>
              </a:rPr>
              <a:t>电磁感应</a:t>
            </a:r>
            <a:r>
              <a:rPr lang="en-US" altLang="zh-CN" sz="100">
                <a:noFill/>
              </a:rPr>
              <a:t> 6. 50</a:t>
            </a:r>
            <a:endParaRPr lang="en-US" altLang="zh-CN" sz="100">
              <a:noFill/>
            </a:endParaRPr>
          </a:p>
          <a:p>
            <a:r>
              <a:rPr lang="en-US" altLang="zh-CN" sz="100">
                <a:noFill/>
              </a:rPr>
              <a:t>7.C 8.C 9.B 10.B 11.B</a:t>
            </a:r>
            <a:endParaRPr lang="en-US" altLang="zh-CN" sz="100">
              <a:noFill/>
            </a:endParaRPr>
          </a:p>
          <a:p>
            <a:r>
              <a:rPr lang="en-US" altLang="zh-CN" sz="100">
                <a:noFill/>
              </a:rPr>
              <a:t>12.</a:t>
            </a:r>
            <a:r>
              <a:rPr lang="zh-CN" altLang="en-US" sz="100">
                <a:noFill/>
              </a:rPr>
              <a:t>（</a:t>
            </a:r>
            <a:r>
              <a:rPr lang="en-US" altLang="zh-CN" sz="100">
                <a:noFill/>
              </a:rPr>
              <a:t>1</a:t>
            </a:r>
            <a:r>
              <a:rPr lang="zh-CN" altLang="en-US" sz="100">
                <a:noFill/>
              </a:rPr>
              <a:t>）灵敏电流计指针偏转</a:t>
            </a:r>
            <a:r>
              <a:rPr lang="en-US" altLang="zh-CN" sz="100">
                <a:noFill/>
              </a:rPr>
              <a:t> </a:t>
            </a:r>
            <a:r>
              <a:rPr lang="zh-CN" altLang="en-US" sz="100">
                <a:noFill/>
              </a:rPr>
              <a:t>（</a:t>
            </a:r>
            <a:r>
              <a:rPr lang="en-US" altLang="zh-CN" sz="100">
                <a:noFill/>
              </a:rPr>
              <a:t>2</a:t>
            </a:r>
            <a:r>
              <a:rPr lang="zh-CN" altLang="en-US" sz="100">
                <a:noFill/>
              </a:rPr>
              <a:t>）磁场</a:t>
            </a:r>
            <a:r>
              <a:rPr lang="en-US" altLang="zh-CN" sz="100">
                <a:noFill/>
              </a:rPr>
              <a:t> </a:t>
            </a:r>
            <a:r>
              <a:rPr lang="zh-CN" altLang="en-US" sz="100">
                <a:noFill/>
              </a:rPr>
              <a:t>（</a:t>
            </a:r>
            <a:r>
              <a:rPr lang="en-US" altLang="zh-CN" sz="100">
                <a:noFill/>
              </a:rPr>
              <a:t>3</a:t>
            </a:r>
            <a:r>
              <a:rPr lang="zh-CN" altLang="en-US" sz="100">
                <a:noFill/>
              </a:rPr>
              <a:t>）交流电</a:t>
            </a:r>
            <a:r>
              <a:rPr lang="en-US" altLang="zh-CN" sz="100">
                <a:noFill/>
              </a:rPr>
              <a:t> </a:t>
            </a:r>
            <a:r>
              <a:rPr lang="zh-CN" altLang="en-US" sz="100">
                <a:noFill/>
              </a:rPr>
              <a:t>（</a:t>
            </a:r>
            <a:r>
              <a:rPr lang="en-US" altLang="zh-CN" sz="100">
                <a:noFill/>
              </a:rPr>
              <a:t>4</a:t>
            </a:r>
            <a:r>
              <a:rPr lang="zh-CN" altLang="en-US" sz="100">
                <a:noFill/>
              </a:rPr>
              <a:t>）电磁感应</a:t>
            </a:r>
            <a:endParaRPr lang="zh-CN" altLang="en-US" sz="100">
              <a:noFill/>
            </a:endParaRPr>
          </a:p>
          <a:p>
            <a:r>
              <a:rPr lang="en-US" altLang="zh-CN" sz="100">
                <a:noFill/>
              </a:rPr>
              <a:t>13.</a:t>
            </a:r>
            <a:r>
              <a:rPr lang="en-US" altLang="en-US" sz="100">
                <a:noFill/>
              </a:rPr>
              <a:t>×</a:t>
            </a:r>
            <a:r>
              <a:rPr lang="en-US" altLang="zh-CN" sz="100">
                <a:noFill/>
              </a:rPr>
              <a:t> 14.√ 15.</a:t>
            </a:r>
            <a:r>
              <a:rPr lang="en-US" altLang="en-US" sz="100">
                <a:noFill/>
              </a:rPr>
              <a:t>×</a:t>
            </a:r>
            <a:r>
              <a:rPr lang="en-US" altLang="zh-CN" sz="100">
                <a:noFill/>
              </a:rPr>
              <a:t> 16.</a:t>
            </a:r>
            <a:r>
              <a:rPr lang="en-US" altLang="en-US" sz="100">
                <a:noFill/>
              </a:rPr>
              <a:t>×</a:t>
            </a:r>
            <a:r>
              <a:rPr lang="en-US" altLang="zh-CN" sz="100">
                <a:noFill/>
              </a:rPr>
              <a:t> 17.√</a:t>
            </a:r>
            <a:endParaRPr lang="en-US" altLang="zh-CN" sz="100">
              <a:noFill/>
            </a:endParaRPr>
          </a:p>
          <a:p>
            <a:r>
              <a:rPr lang="en-US" altLang="zh-CN" sz="100">
                <a:noFill/>
              </a:rPr>
              <a:t>18. </a:t>
            </a:r>
            <a:r>
              <a:rPr lang="zh-CN" altLang="en-US" sz="100">
                <a:noFill/>
              </a:rPr>
              <a:t>答：区别：</a:t>
            </a:r>
            <a:r>
              <a:rPr lang="en-US" altLang="en-US" sz="100">
                <a:noFill/>
              </a:rPr>
              <a:t>①</a:t>
            </a:r>
            <a:r>
              <a:rPr lang="zh-CN" altLang="en-US" sz="100">
                <a:noFill/>
              </a:rPr>
              <a:t>电动机：原理是通电线圈在磁场中受力转动，电能转化为机械能；</a:t>
            </a:r>
            <a:r>
              <a:rPr lang="en-US" altLang="en-US" sz="100">
                <a:noFill/>
              </a:rPr>
              <a:t>②</a:t>
            </a:r>
            <a:r>
              <a:rPr lang="zh-CN" altLang="en-US" sz="100">
                <a:noFill/>
              </a:rPr>
              <a:t>发电机：原理是电磁感应现象，机械能转化为电能。感应电流方向影响因素：磁场方向、导体切割磁感线的运动方向。只改变其中一个因素，电流方向改变；两个因素同时改变，电流方向不变。</a:t>
            </a:r>
            <a:endParaRPr lang="zh-CN" altLang="en-US" sz="100">
              <a:noFill/>
            </a:endParaRPr>
          </a:p>
        </p:txBody>
      </p:sp>
      <p:pic>
        <p:nvPicPr>
          <p:cNvPr id="21" name="图片 20" title=""/>
          <p:cNvPicPr>
            <a:picLocks noChangeAspect="1"/>
          </p:cNvPicPr>
          <p:nvPr>
            <p:custDataLst>
              <p:tags r:id="rId34"/>
            </p:custDataLst>
          </p:nvPr>
        </p:nvPicPr>
        <p:blipFill>
          <a:blip r:embed="rId33"/>
          <a:stretch>
            <a:fillRect/>
          </a:stretch>
        </p:blipFill>
        <p:spPr>
          <a:xfrm>
            <a:off x="6240780" y="453390"/>
            <a:ext cx="2157095" cy="4678045"/>
          </a:xfrm>
          <a:prstGeom prst="rect">
            <a:avLst/>
          </a:prstGeom>
        </p:spPr>
      </p:pic>
      <p:pic>
        <p:nvPicPr>
          <p:cNvPr id="22" name="图片 21" title=""/>
          <p:cNvPicPr>
            <a:picLocks noChangeAspect="1"/>
          </p:cNvPicPr>
          <p:nvPr userDrawn="1">
            <p:custDataLst>
              <p:tags r:id="rId36"/>
            </p:custDataLst>
          </p:nvPr>
        </p:nvPicPr>
        <p:blipFill>
          <a:blip r:embed="rId35">
            <a:extLst>
              <a:ext uri="{28A0092B-C50C-407E-A947-70E740481C1C}">
                <a14:useLocalDpi xmlns:a14="http://schemas.microsoft.com/office/drawing/2010/main" val="0"/>
              </a:ext>
            </a:extLst>
          </a:blip>
          <a:srcRect t="24463"/>
          <a:stretch>
            <a:fillRect/>
          </a:stretch>
        </p:blipFill>
        <p:spPr>
          <a:xfrm>
            <a:off x="5810250" y="-92710"/>
            <a:ext cx="3333750" cy="2518410"/>
          </a:xfrm>
          <a:prstGeom prst="rect">
            <a:avLst/>
          </a:prstGeom>
        </p:spPr>
      </p:pic>
      <p:pic>
        <p:nvPicPr>
          <p:cNvPr id="23" name="图片 22" title=""/>
          <p:cNvPicPr>
            <a:picLocks noChangeAspect="1"/>
          </p:cNvPicPr>
          <p:nvPr>
            <p:custDataLst>
              <p:tags r:id="rId37"/>
            </p:custDataLst>
          </p:nvPr>
        </p:nvPicPr>
        <p:blipFill>
          <a:blip r:embed="rId16">
            <a:alphaModFix amt="64000"/>
            <a:extLst>
              <a:ext uri="{BEBA8EAE-BF5A-486C-A8C5-ECC9F3942E4B}">
                <a14:imgProps xmlns:a14="http://schemas.microsoft.com/office/drawing/2010/main">
                  <a14:imgLayer r:embed="rId14">
                    <a14:imgEffect>
                      <a14:artisticBlur/>
                    </a14:imgEffect>
                  </a14:imgLayer>
                </a14:imgProps>
              </a:ext>
              <a:ext uri="{28A0092B-C50C-407E-A947-70E740481C1C}">
                <a14:useLocalDpi xmlns:a14="http://schemas.microsoft.com/office/drawing/2010/main" val="0"/>
              </a:ext>
            </a:extLst>
          </a:blip>
          <a:srcRect l="78321" t="31739" r="3175" b="38116"/>
          <a:stretch>
            <a:fillRect/>
          </a:stretch>
        </p:blipFill>
        <p:spPr>
          <a:xfrm rot="7552901">
            <a:off x="5471603" y="-200675"/>
            <a:ext cx="320950" cy="523657"/>
          </a:xfrm>
          <a:custGeom>
            <a:gdLst>
              <a:gd name="connsiteX0" fmla="*/ 0 w 1267073"/>
              <a:gd name="connsiteY0" fmla="*/ 0 h 2067339"/>
              <a:gd name="connsiteX1" fmla="*/ 1267073 w 1267073"/>
              <a:gd name="connsiteY1" fmla="*/ 0 h 2067339"/>
              <a:gd name="connsiteX2" fmla="*/ 1267073 w 1267073"/>
              <a:gd name="connsiteY2" fmla="*/ 2067339 h 2067339"/>
              <a:gd name="connsiteX3" fmla="*/ 0 w 1267073"/>
              <a:gd name="connsiteY3" fmla="*/ 2067339 h 2067339"/>
              <a:gd name="connsiteX4" fmla="*/ 0 w 1267073"/>
              <a:gd name="connsiteY4" fmla="*/ 0 h 2067339"/>
            </a:gdLst>
            <a:cxnLst>
              <a:cxn ang="0">
                <a:pos x="connsiteX0" y="connsiteY0"/>
              </a:cxn>
              <a:cxn ang="0">
                <a:pos x="connsiteX1" y="connsiteY1"/>
              </a:cxn>
              <a:cxn ang="0">
                <a:pos x="connsiteX2" y="connsiteY2"/>
              </a:cxn>
              <a:cxn ang="0">
                <a:pos x="connsiteX3" y="connsiteY3"/>
              </a:cxn>
              <a:cxn ang="0">
                <a:pos x="connsiteX4" y="connsiteY4"/>
              </a:cxn>
            </a:cxnLst>
            <a:rect l="l" t="t" r="r" b="b"/>
            <a:pathLst>
              <a:path w="1267073" h="2067339">
                <a:moveTo>
                  <a:pt x="0" y="0"/>
                </a:moveTo>
                <a:lnTo>
                  <a:pt x="1267073" y="0"/>
                </a:lnTo>
                <a:lnTo>
                  <a:pt x="1267073" y="2067339"/>
                </a:lnTo>
                <a:lnTo>
                  <a:pt x="0" y="2067339"/>
                </a:lnTo>
                <a:lnTo>
                  <a:pt x="0" y="0"/>
                </a:lnTo>
                <a:close/>
              </a:path>
            </a:pathLst>
          </a:custGeom>
        </p:spPr>
      </p:pic>
      <p:pic>
        <p:nvPicPr>
          <p:cNvPr id="24" name="内容占位符 8" title=""/>
          <p:cNvPicPr>
            <a:picLocks noChangeAspect="1"/>
          </p:cNvPicPr>
          <p:nvPr>
            <p:custDataLst>
              <p:tags r:id="rId39"/>
            </p:custDataLst>
          </p:nvPr>
        </p:nvPicPr>
        <p:blipFill>
          <a:blip r:embed="rId38"/>
          <a:stretch>
            <a:fillRect/>
          </a:stretch>
        </p:blipFill>
        <p:spPr>
          <a:xfrm>
            <a:off x="7812405" y="541020"/>
            <a:ext cx="1275715" cy="1275715"/>
          </a:xfrm>
          <a:prstGeom prst="rect">
            <a:avLst/>
          </a:prstGeom>
        </p:spPr>
      </p:pic>
      <p:sp>
        <p:nvSpPr>
          <p:cNvPr id="25" name="Freeform 20" title=""/>
          <p:cNvSpPr>
            <a:spLocks noEditPoints="1"/>
          </p:cNvSpPr>
          <p:nvPr>
            <p:custDataLst>
              <p:tags r:id="rId40"/>
            </p:custDataLst>
          </p:nvPr>
        </p:nvSpPr>
        <p:spPr bwMode="auto">
          <a:xfrm>
            <a:off x="6788966" y="1500758"/>
            <a:ext cx="123141" cy="121830"/>
          </a:xfrm>
          <a:custGeom>
            <a:gdLst>
              <a:gd name="T0" fmla="*/ 232 w 340"/>
              <a:gd name="T1" fmla="*/ 183 h 333"/>
              <a:gd name="T2" fmla="*/ 274 w 340"/>
              <a:gd name="T3" fmla="*/ 224 h 333"/>
              <a:gd name="T4" fmla="*/ 232 w 340"/>
              <a:gd name="T5" fmla="*/ 266 h 333"/>
              <a:gd name="T6" fmla="*/ 191 w 340"/>
              <a:gd name="T7" fmla="*/ 224 h 333"/>
              <a:gd name="T8" fmla="*/ 232 w 340"/>
              <a:gd name="T9" fmla="*/ 183 h 333"/>
              <a:gd name="T10" fmla="*/ 75 w 340"/>
              <a:gd name="T11" fmla="*/ 3 h 333"/>
              <a:gd name="T12" fmla="*/ 85 w 340"/>
              <a:gd name="T13" fmla="*/ 24 h 333"/>
              <a:gd name="T14" fmla="*/ 63 w 340"/>
              <a:gd name="T15" fmla="*/ 46 h 333"/>
              <a:gd name="T16" fmla="*/ 42 w 340"/>
              <a:gd name="T17" fmla="*/ 67 h 333"/>
              <a:gd name="T18" fmla="*/ 0 w 340"/>
              <a:gd name="T19" fmla="*/ 94 h 333"/>
              <a:gd name="T20" fmla="*/ 140 w 340"/>
              <a:gd name="T21" fmla="*/ 235 h 333"/>
              <a:gd name="T22" fmla="*/ 207 w 340"/>
              <a:gd name="T23" fmla="*/ 324 h 333"/>
              <a:gd name="T24" fmla="*/ 242 w 340"/>
              <a:gd name="T25" fmla="*/ 333 h 333"/>
              <a:gd name="T26" fmla="*/ 340 w 340"/>
              <a:gd name="T27" fmla="*/ 235 h 333"/>
              <a:gd name="T28" fmla="*/ 330 w 340"/>
              <a:gd name="T29" fmla="*/ 199 h 333"/>
              <a:gd name="T30" fmla="*/ 242 w 340"/>
              <a:gd name="T31" fmla="*/ 133 h 333"/>
              <a:gd name="T32" fmla="*/ 109 w 340"/>
              <a:gd name="T33" fmla="*/ 0 h 333"/>
              <a:gd name="T34" fmla="*/ 96 w 340"/>
              <a:gd name="T35" fmla="*/ 13 h 333"/>
              <a:gd name="T36" fmla="*/ 75 w 340"/>
              <a:gd name="T37" fmla="*/ 3 h 333"/>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40" h="333">
                <a:moveTo>
                  <a:pt x="232" y="183"/>
                </a:moveTo>
                <a:cubicBezTo>
                  <a:pt x="255" y="183"/>
                  <a:pt x="274" y="201"/>
                  <a:pt x="274" y="224"/>
                </a:cubicBezTo>
                <a:cubicBezTo>
                  <a:pt x="274" y="247"/>
                  <a:pt x="255" y="266"/>
                  <a:pt x="232" y="266"/>
                </a:cubicBezTo>
                <a:cubicBezTo>
                  <a:pt x="210" y="266"/>
                  <a:pt x="191" y="247"/>
                  <a:pt x="191" y="224"/>
                </a:cubicBezTo>
                <a:cubicBezTo>
                  <a:pt x="191" y="201"/>
                  <a:pt x="210" y="183"/>
                  <a:pt x="232" y="183"/>
                </a:cubicBezTo>
                <a:close/>
                <a:moveTo>
                  <a:pt x="75" y="3"/>
                </a:moveTo>
                <a:lnTo>
                  <a:pt x="85" y="24"/>
                </a:lnTo>
                <a:lnTo>
                  <a:pt x="63" y="46"/>
                </a:lnTo>
                <a:lnTo>
                  <a:pt x="42" y="67"/>
                </a:lnTo>
                <a:cubicBezTo>
                  <a:pt x="30" y="79"/>
                  <a:pt x="15" y="88"/>
                  <a:pt x="0" y="94"/>
                </a:cubicBezTo>
                <a:lnTo>
                  <a:pt x="140" y="235"/>
                </a:lnTo>
                <a:lnTo>
                  <a:pt x="207" y="324"/>
                </a:lnTo>
                <a:lnTo>
                  <a:pt x="242" y="333"/>
                </a:lnTo>
                <a:lnTo>
                  <a:pt x="340" y="235"/>
                </a:lnTo>
                <a:lnTo>
                  <a:pt x="330" y="199"/>
                </a:lnTo>
                <a:lnTo>
                  <a:pt x="242" y="133"/>
                </a:lnTo>
                <a:lnTo>
                  <a:pt x="109" y="0"/>
                </a:lnTo>
                <a:lnTo>
                  <a:pt x="96" y="13"/>
                </a:lnTo>
                <a:lnTo>
                  <a:pt x="75" y="3"/>
                </a:lnTo>
                <a:close/>
              </a:path>
            </a:pathLst>
          </a:custGeom>
          <a:solidFill>
            <a:srgbClr val="F8F8F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0">
              <a:ln>
                <a:noFill/>
              </a:ln>
              <a:solidFill>
                <a:srgbClr val="21A3D0"/>
              </a:solidFill>
              <a:effectLst/>
              <a:uLnTx/>
              <a:uFillTx/>
              <a:latin typeface="Arial"/>
              <a:ea typeface="微软雅黑" panose="020b0503020204020204" charset="-122"/>
              <a:cs typeface="+mn-cs"/>
            </a:endParaRPr>
          </a:p>
        </p:txBody>
      </p:sp>
      <p:pic>
        <p:nvPicPr>
          <p:cNvPr id="42" name="图片 41" title=""/>
          <p:cNvPicPr>
            <a:picLocks noChangeAspect="1"/>
          </p:cNvPicPr>
          <p:nvPr>
            <p:custDataLst>
              <p:tags r:id="rId42"/>
            </p:custDataLst>
          </p:nvPr>
        </p:nvPicPr>
        <p:blipFill>
          <a:blip r:embed="rId41">
            <a:extLst>
              <a:ext uri="{28A0092B-C50C-407E-A947-70E740481C1C}">
                <a14:useLocalDpi xmlns:a14="http://schemas.microsoft.com/office/drawing/2010/main" val="0"/>
              </a:ext>
            </a:extLst>
          </a:blip>
          <a:srcRect l="21066" r="26332" b="5060"/>
          <a:stretch>
            <a:fillRect/>
          </a:stretch>
        </p:blipFill>
        <p:spPr>
          <a:xfrm>
            <a:off x="7308200" y="1087651"/>
            <a:ext cx="2243469" cy="4049182"/>
          </a:xfrm>
          <a:custGeom>
            <a:gdLst>
              <a:gd name="connsiteX0" fmla="*/ 0 w 3792612"/>
              <a:gd name="connsiteY0" fmla="*/ 0 h 4887766"/>
              <a:gd name="connsiteX1" fmla="*/ 3792612 w 3792612"/>
              <a:gd name="connsiteY1" fmla="*/ 0 h 4887766"/>
              <a:gd name="connsiteX2" fmla="*/ 3792612 w 3792612"/>
              <a:gd name="connsiteY2" fmla="*/ 4887766 h 4887766"/>
              <a:gd name="connsiteX3" fmla="*/ 0 w 3792612"/>
              <a:gd name="connsiteY3" fmla="*/ 4887766 h 4887766"/>
            </a:gdLst>
            <a:cxnLst>
              <a:cxn ang="0">
                <a:pos x="connsiteX0" y="connsiteY0"/>
              </a:cxn>
              <a:cxn ang="0">
                <a:pos x="connsiteX1" y="connsiteY1"/>
              </a:cxn>
              <a:cxn ang="0">
                <a:pos x="connsiteX2" y="connsiteY2"/>
              </a:cxn>
              <a:cxn ang="0">
                <a:pos x="connsiteX3" y="connsiteY3"/>
              </a:cxn>
            </a:cxnLst>
            <a:rect l="l" t="t" r="r" b="b"/>
            <a:pathLst>
              <a:path w="3792612" h="4887766">
                <a:moveTo>
                  <a:pt x="0" y="0"/>
                </a:moveTo>
                <a:lnTo>
                  <a:pt x="3792612" y="0"/>
                </a:lnTo>
                <a:lnTo>
                  <a:pt x="3792612" y="4887766"/>
                </a:lnTo>
                <a:lnTo>
                  <a:pt x="0" y="4887766"/>
                </a:lnTo>
                <a:close/>
              </a:path>
            </a:pathLst>
          </a:custGeom>
        </p:spPr>
      </p:pic>
      <p:pic>
        <p:nvPicPr>
          <p:cNvPr id="1032" name="Picture 8" title=""/>
          <p:cNvPicPr>
            <a:picLocks noChangeAspect="1" noChangeArrowheads="1"/>
          </p:cNvPicPr>
          <p:nvPr>
            <p:custDataLst>
              <p:tags r:id="rId44"/>
            </p:custDataLst>
          </p:nvPr>
        </p:nvPicPr>
        <p:blipFill>
          <a:blip r:embed="rId43">
            <a:extLst>
              <a:ext uri="{28A0092B-C50C-407E-A947-70E740481C1C}">
                <a14:useLocalDpi xmlns:a14="http://schemas.microsoft.com/office/drawing/2010/main" val="0"/>
              </a:ext>
            </a:extLst>
          </a:blip>
          <a:stretch>
            <a:fillRect/>
          </a:stretch>
        </p:blipFill>
        <p:spPr bwMode="auto">
          <a:xfrm>
            <a:off x="-17145" y="-165100"/>
            <a:ext cx="1511935" cy="1511935"/>
          </a:xfrm>
          <a:prstGeom prst="rect">
            <a:avLst/>
          </a:prstGeom>
          <a:noFill/>
          <a:extLst>
            <a:ext uri="{909E8E84-426E-40DD-AFC4-6F175D3DCCD1}">
              <a14:hiddenFill xmlns:a14="http://schemas.microsoft.com/office/drawing/2010/main">
                <a:solidFill>
                  <a:srgbClr val="FFFFFF"/>
                </a:solidFill>
              </a14:hiddenFill>
            </a:ext>
          </a:extLst>
        </p:spPr>
      </p:pic>
      <p:pic>
        <p:nvPicPr>
          <p:cNvPr id="12" name="图片 11" title=""/>
          <p:cNvPicPr>
            <a:picLocks noChangeAspect="1"/>
          </p:cNvPicPr>
          <p:nvPr>
            <p:custDataLst>
              <p:tags r:id="rId46"/>
            </p:custDataLst>
          </p:nvPr>
        </p:nvPicPr>
        <p:blipFill>
          <a:blip r:embed="rId45">
            <a:extLst>
              <a:ext uri="{28A0092B-C50C-407E-A947-70E740481C1C}">
                <a14:useLocalDpi xmlns:a14="http://schemas.microsoft.com/office/drawing/2010/main" val="0"/>
              </a:ext>
            </a:extLst>
          </a:blip>
          <a:srcRect r="26937"/>
          <a:stretch>
            <a:fillRect/>
          </a:stretch>
        </p:blipFill>
        <p:spPr>
          <a:xfrm flipH="1">
            <a:off x="35560" y="2425700"/>
            <a:ext cx="1764030" cy="2705735"/>
          </a:xfrm>
          <a:custGeom>
            <a:gdLst>
              <a:gd name="connsiteX0" fmla="*/ 0 w 4083056"/>
              <a:gd name="connsiteY0" fmla="*/ 0 h 5588399"/>
              <a:gd name="connsiteX1" fmla="*/ 4083056 w 4083056"/>
              <a:gd name="connsiteY1" fmla="*/ 0 h 5588399"/>
              <a:gd name="connsiteX2" fmla="*/ 4083056 w 4083056"/>
              <a:gd name="connsiteY2" fmla="*/ 5588399 h 5588399"/>
              <a:gd name="connsiteX3" fmla="*/ 0 w 4083056"/>
              <a:gd name="connsiteY3" fmla="*/ 5588399 h 5588399"/>
            </a:gdLst>
            <a:cxnLst>
              <a:cxn ang="0">
                <a:pos x="connsiteX0" y="connsiteY0"/>
              </a:cxn>
              <a:cxn ang="0">
                <a:pos x="connsiteX1" y="connsiteY1"/>
              </a:cxn>
              <a:cxn ang="0">
                <a:pos x="connsiteX2" y="connsiteY2"/>
              </a:cxn>
              <a:cxn ang="0">
                <a:pos x="connsiteX3" y="connsiteY3"/>
              </a:cxn>
            </a:cxnLst>
            <a:rect l="l" t="t" r="r" b="b"/>
            <a:pathLst>
              <a:path w="4083055" h="5588399">
                <a:moveTo>
                  <a:pt x="0" y="0"/>
                </a:moveTo>
                <a:lnTo>
                  <a:pt x="4083056" y="0"/>
                </a:lnTo>
                <a:lnTo>
                  <a:pt x="4083056" y="5588399"/>
                </a:lnTo>
                <a:lnTo>
                  <a:pt x="0" y="5588399"/>
                </a:lnTo>
                <a:close/>
              </a:path>
            </a:pathLst>
          </a:custGeom>
        </p:spPr>
      </p:pic>
    </p:spTree>
    <p:custDataLst>
      <p:tags r:id="rId47"/>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0" presetClass="path" presetSubtype="0" accel="50000" decel="50000" fill="hold" nodeType="withEffect">
                                  <p:stCondLst>
                                    <p:cond delay="0"/>
                                  </p:stCondLst>
                                  <p:childTnLst>
                                    <p:animMotion origin="layout" path="M 0.0134382 -0.106912 L 0.0134382 -0.106292 C 0.0167382 -0.115242 0.0200382 -0.123272 0.0229882 -0.131292 C 0.0243782 -0.134382 0.0250682 -0.138083 0.0261082 -0.140553 C 0.0292382 -0.149203 0.0313182 -0.159383 0.0354882 -0.164943 C 0.0370482 -0.167103 0.0387882 -0.168953 0.0401782 -0.171113 C 0.0417382 -0.174203 0.0427782 -0.178833 0.0445182 -0.180373 C 0.0483382 -0.183153 0.0519782 -0.182223 0.0556282 -0.183153 C 0.0755882 -0.182223 0.0955574 -0.180373 0.115517 -0.180373 C 0.126287 -0.180373 0.137217 -0.176663 0.146947 -0.183153 C 0.151457 -0.186853 0.165697 -0.235623 0.167427 -0.241173 C 0.185657 -0.297343 0.159097 -0.208153 0.180107 -0.293023 C 0.186877 -0.320493 0.200247 -0.355373 0.208407 -0.378523 C 0.211877 -0.387783 0.214477 -0.397343 0.217947 -0.405993 C 0.220207 -0.412163 0.235317 -0.451363 0.239997 -0.455063 C 0.242607 -0.456913 0.245207 -0.460003 0.247817 -0.460923 C 0.250937 -0.463083 0.254067 -0.463703 0.257357 -0.464013 C 0.287047 -0.473273 0.280627 -0.468333 0.332877 -0.470183 C 0.337047 -0.472343 0.341387 -0.475742 0.345557 -0.476363 L 0.384967 -0.485623 C 0.389657 -0.486543 0.394687 -0.487472 0.399027 -0.488392 C 0.406147 -0.490553 0.412747 -0.492713 0.419517 -0.494573 C 0.449027 -0.492713 0.478717 -0.493023 0.507877 -0.488392 C 0.512047 -0.488083 0.515347 -0.482842 0.518817 -0.479443 C 0.531497 -0.468643 0.524547 -0.471113 0.543997 -0.451973 C 0.547117 -0.448893 0.550417 -0.445183 0.553537 -0.442713 C 0.561877 -0.436542 0.577157 -0.426972 0.586527 -0.424503 C 0.593997 -0.422963 0.601287 -0.422343 0.608577 -0.421423 C 0.624897 -0.422343 0.641387 -0.422343 0.657537 -0.424503 C 0.672117 -0.426972 0.669338 -0.433453 0.682707 -0.442713 C 0.694167 -0.450743 0.697467 -0.446423 0.707878 -0.455063 C 0.711878 -0.458453 0.714997 -0.464633 0.718997 -0.467103 C 0.723677 -0.470803 0.728717 -0.471113 0.733057 -0.473273 C 0.737047 -0.475433 0.740517 -0.477283 0.744167 -0.479443 C 0.758407 -0.495803 0.745727 -0.483452 0.764658 -0.494573 C 0.773858 -0.500123 0.782708 -0.508762 0.791387 -0.515863 C 0.813438 -0.514942 0.835839 -0.514942 0.857537 -0.513082 C 0.862917 -0.513082 0.862397 -0.512473 0.862397 -0.506913 L 0.857537 -0.488392" pathEditMode="relative" rAng="0" ptsTypes="AAAAAAAAAAAAAAAAAAAAAAAAAAAAAAAAAAAAAAA">
                                      <p:cBhvr>
                                        <p:cTn id="9" dur="2000" fill="hold"/>
                                        <p:tgtEl>
                                          <p:spTgt spid="5"/>
                                        </p:tgtEl>
                                        <p:attrNameLst>
                                          <p:attrName>ppt_x</p:attrName>
                                          <p:attrName>ppt_y</p:attrName>
                                        </p:attrNameLst>
                                      </p:cBhvr>
                                      <p:rCtr x="424" y="-204"/>
                                    </p:animMotion>
                                  </p:childTnLst>
                                </p:cTn>
                              </p:par>
                              <p:par>
                                <p:cTn id="10" presetID="22" presetClass="entr" presetSubtype="4"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00"/>
                                        <p:tgtEl>
                                          <p:spTgt spid="20"/>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strips(downLeft)">
                                      <p:cBhvr>
                                        <p:cTn id="17" dur="500"/>
                                        <p:tgtEl>
                                          <p:spTgt spid="19"/>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strips(downLeft)">
                                      <p:cBhvr>
                                        <p:cTn id="22" dur="500"/>
                                        <p:tgtEl>
                                          <p:spTgt spid="2"/>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down)">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P spid="3" grpId="0"/>
      <p:bldP spid="20" grpId="0"/>
      <p:bldP spid="19" grpId="0"/>
    </p:bldLst>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grpSp>
        <p:nvGrpSpPr>
          <p:cNvPr id="9" name="组合 8" title=""/>
          <p:cNvGrpSpPr/>
          <p:nvPr>
            <p:custDataLst>
              <p:tags r:id="rId4"/>
            </p:custDataLst>
          </p:nvPr>
        </p:nvGrpSpPr>
        <p:grpSpPr>
          <a:xfrm>
            <a:off x="4969510" y="621030"/>
            <a:ext cx="3599180" cy="2663825"/>
            <a:chOff x="8050" y="1660"/>
            <a:chExt cx="5668" cy="4195"/>
          </a:xfrm>
        </p:grpSpPr>
        <p:sp>
          <p:nvSpPr>
            <p:cNvPr id="6" name="矩形: 圆角 38"/>
            <p:cNvSpPr/>
            <p:nvPr>
              <p:custDataLst>
                <p:tags r:id="rId5"/>
              </p:custDataLst>
            </p:nvPr>
          </p:nvSpPr>
          <p:spPr>
            <a:xfrm>
              <a:off x="8050" y="1660"/>
              <a:ext cx="5669" cy="4195"/>
            </a:xfrm>
            <a:prstGeom prst="roundRect">
              <a:avLst>
                <a:gd name="adj" fmla="val 2794"/>
              </a:avLst>
            </a:prstGeom>
            <a:solidFill>
              <a:schemeClr val="bg1"/>
            </a:solidFill>
            <a:ln w="12700" cmpd="sng">
              <a:noFill/>
              <a:prstDash val="solid"/>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p>
          </p:txBody>
        </p:sp>
        <p:pic>
          <p:nvPicPr>
            <p:cNvPr id="7" name="图片 6" descr="20230905090110"/>
            <p:cNvPicPr>
              <a:picLocks noChangeAspect="1"/>
            </p:cNvPicPr>
            <p:nvPr>
              <p:custDataLst>
                <p:tags r:id="rId7"/>
              </p:custDataLst>
            </p:nvPr>
          </p:nvPicPr>
          <p:blipFill>
            <a:blip r:embed="rId6"/>
            <a:stretch>
              <a:fillRect/>
            </a:stretch>
          </p:blipFill>
          <p:spPr>
            <a:xfrm>
              <a:off x="8169" y="1717"/>
              <a:ext cx="5432" cy="4139"/>
            </a:xfrm>
            <a:prstGeom prst="rect">
              <a:avLst/>
            </a:prstGeom>
          </p:spPr>
        </p:pic>
      </p:grpSp>
      <p:graphicFrame>
        <p:nvGraphicFramePr>
          <p:cNvPr id="10" name="表格 9" title=""/>
          <p:cNvGraphicFramePr>
            <a:graphicFrameLocks noGrp="1"/>
          </p:cNvGraphicFramePr>
          <p:nvPr>
            <p:custDataLst>
              <p:tags r:id="rId8"/>
            </p:custDataLst>
          </p:nvPr>
        </p:nvGraphicFramePr>
        <p:xfrm>
          <a:off x="716915" y="3592845"/>
          <a:ext cx="3528270" cy="888873"/>
        </p:xfrm>
        <a:graphic>
          <a:graphicData uri="http://schemas.openxmlformats.org/drawingml/2006/table">
            <a:tbl>
              <a:tblPr firstRow="1" bandRow="1">
                <a:tableStyleId>{30F9D4DD-23FA-4A1F-B4F3-994118A7BB89}</a:tableStyleId>
              </a:tblPr>
              <a:tblGrid>
                <a:gridCol w="1368000"/>
                <a:gridCol w="2160270"/>
              </a:tblGrid>
              <a:tr h="428625">
                <a:tc>
                  <a:txBody>
                    <a:bodyPr vert="horz" wrap="square"/>
                    <a:lstStyle/>
                    <a:p>
                      <a:pPr algn="ctr"/>
                      <a:r>
                        <a:rPr lang="zh-CN" altLang="en-US" sz="2200" baseline="0" smtClean="0">
                          <a:latin typeface="微软雅黑" panose="020b0503020204020204" charset="-122"/>
                          <a:ea typeface="微软雅黑" panose="020b0503020204020204" charset="-122"/>
                        </a:rPr>
                        <a:t>转动方向</a:t>
                      </a:r>
                      <a:endParaRPr lang="zh-CN" altLang="en-US" sz="2200" baseline="0" smtClean="0">
                        <a:latin typeface="微软雅黑" panose="020b0503020204020204" charset="-122"/>
                        <a:ea typeface="微软雅黑" panose="020b0503020204020204"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vert="horz" wrap="square"/>
                    <a:lstStyle/>
                    <a:p>
                      <a:pPr algn="ctr"/>
                      <a:r>
                        <a:rPr lang="zh-CN" sz="2200" smtClean="0">
                          <a:latin typeface="微软雅黑" panose="020b0503020204020204" charset="-122"/>
                          <a:ea typeface="微软雅黑" panose="020b0503020204020204" charset="-122"/>
                          <a:cs typeface="Times New Roman" panose="02020603050405020304" charset="0"/>
                          <a:sym typeface="+mn-ea"/>
                        </a:rPr>
                        <a:t>逆时针</a:t>
                      </a:r>
                      <a:endParaRPr lang="zh-CN" sz="2200" baseline="0" smtClean="0">
                        <a:latin typeface="微软雅黑" panose="020b0503020204020204" charset="-122"/>
                        <a:ea typeface="微软雅黑" panose="020b0503020204020204" charset="-122"/>
                        <a:cs typeface="Times New Roman" panose="02020603050405020304" charset="0"/>
                        <a:sym typeface="+mn-ea"/>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r>
              <a:tr h="428400">
                <a:tc>
                  <a:txBody>
                    <a:bodyPr vert="horz" wrap="square"/>
                    <a:lstStyle/>
                    <a:p>
                      <a:pPr algn="ctr"/>
                      <a:r>
                        <a:rPr lang="zh-CN" altLang="en-US" sz="2200" baseline="0" smtClean="0">
                          <a:latin typeface="微软雅黑" panose="020b0503020204020204" charset="-122"/>
                          <a:ea typeface="微软雅黑" panose="020b0503020204020204" charset="-122"/>
                        </a:rPr>
                        <a:t>电流方向</a:t>
                      </a:r>
                      <a:endParaRPr lang="zh-CN" altLang="en-US" sz="2200" baseline="0" smtClean="0">
                        <a:latin typeface="微软雅黑" panose="020b0503020204020204" charset="-122"/>
                        <a:ea typeface="微软雅黑" panose="020b0503020204020204"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vert="horz" wrap="square"/>
                    <a:lstStyle/>
                    <a:p>
                      <a:pPr algn="ctr" fontAlgn="auto">
                        <a:lnSpc>
                          <a:spcPct val="110000"/>
                        </a:lnSpc>
                        <a:buClrTx/>
                        <a:buSzTx/>
                        <a:buFontTx/>
                      </a:pPr>
                      <a:endParaRPr lang="zh-CN" altLang="en-US" sz="2200" baseline="0" smtClean="0">
                        <a:latin typeface="Times New Roman"/>
                        <a:ea typeface="黑体"/>
                        <a:cs typeface="Times New Roman" panose="02020603050405020304" charset="0"/>
                        <a:sym typeface="+mn-ea"/>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r>
            </a:tbl>
          </a:graphicData>
        </a:graphic>
      </p:graphicFrame>
      <p:graphicFrame>
        <p:nvGraphicFramePr>
          <p:cNvPr id="14" name="表格 13" title=""/>
          <p:cNvGraphicFramePr>
            <a:graphicFrameLocks noGrp="1"/>
          </p:cNvGraphicFramePr>
          <p:nvPr>
            <p:custDataLst>
              <p:tags r:id="rId9"/>
            </p:custDataLst>
          </p:nvPr>
        </p:nvGraphicFramePr>
        <p:xfrm>
          <a:off x="5005070" y="3592845"/>
          <a:ext cx="3528270" cy="888873"/>
        </p:xfrm>
        <a:graphic>
          <a:graphicData uri="http://schemas.openxmlformats.org/drawingml/2006/table">
            <a:tbl>
              <a:tblPr firstRow="1" bandRow="1">
                <a:tableStyleId>{30F9D4DD-23FA-4A1F-B4F3-994118A7BB89}</a:tableStyleId>
              </a:tblPr>
              <a:tblGrid>
                <a:gridCol w="1368000"/>
                <a:gridCol w="2160270"/>
              </a:tblGrid>
              <a:tr h="428625">
                <a:tc>
                  <a:txBody>
                    <a:bodyPr vert="horz" wrap="square"/>
                    <a:lstStyle/>
                    <a:p>
                      <a:pPr algn="ctr"/>
                      <a:r>
                        <a:rPr lang="zh-CN" altLang="en-US" sz="2200" baseline="0" smtClean="0">
                          <a:latin typeface="微软雅黑" panose="020b0503020204020204" charset="-122"/>
                          <a:ea typeface="微软雅黑" panose="020b0503020204020204" charset="-122"/>
                        </a:rPr>
                        <a:t>转动方向</a:t>
                      </a:r>
                      <a:endParaRPr lang="zh-CN" altLang="en-US" sz="2200" baseline="0" smtClean="0">
                        <a:latin typeface="微软雅黑" panose="020b0503020204020204" charset="-122"/>
                        <a:ea typeface="微软雅黑" panose="020b0503020204020204"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vert="horz" wrap="square"/>
                    <a:lstStyle/>
                    <a:p>
                      <a:pPr algn="ctr"/>
                      <a:r>
                        <a:rPr lang="zh-CN" sz="2200" smtClean="0">
                          <a:latin typeface="微软雅黑" panose="020b0503020204020204" charset="-122"/>
                          <a:ea typeface="微软雅黑" panose="020b0503020204020204" charset="-122"/>
                          <a:cs typeface="Times New Roman" panose="02020603050405020304" charset="0"/>
                          <a:sym typeface="+mn-ea"/>
                        </a:rPr>
                        <a:t>逆时针</a:t>
                      </a:r>
                      <a:endParaRPr lang="zh-CN" sz="2200" baseline="0" smtClean="0">
                        <a:latin typeface="微软雅黑" panose="020b0503020204020204" charset="-122"/>
                        <a:ea typeface="微软雅黑" panose="020b0503020204020204" charset="-122"/>
                        <a:cs typeface="Times New Roman" panose="02020603050405020304" charset="0"/>
                        <a:sym typeface="+mn-ea"/>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r>
              <a:tr h="428400">
                <a:tc>
                  <a:txBody>
                    <a:bodyPr vert="horz" wrap="square"/>
                    <a:lstStyle/>
                    <a:p>
                      <a:pPr algn="ctr"/>
                      <a:r>
                        <a:rPr lang="zh-CN" altLang="en-US" sz="2200" baseline="0" smtClean="0">
                          <a:latin typeface="微软雅黑" panose="020b0503020204020204" charset="-122"/>
                          <a:ea typeface="微软雅黑" panose="020b0503020204020204" charset="-122"/>
                        </a:rPr>
                        <a:t>电流方向</a:t>
                      </a:r>
                      <a:endParaRPr lang="zh-CN" altLang="en-US" sz="2200" baseline="0" smtClean="0">
                        <a:latin typeface="微软雅黑" panose="020b0503020204020204" charset="-122"/>
                        <a:ea typeface="微软雅黑" panose="020b0503020204020204"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vert="horz" wrap="square"/>
                    <a:lstStyle/>
                    <a:p>
                      <a:pPr algn="ctr" fontAlgn="auto">
                        <a:lnSpc>
                          <a:spcPct val="110000"/>
                        </a:lnSpc>
                        <a:buClrTx/>
                        <a:buSzTx/>
                        <a:buFontTx/>
                      </a:pPr>
                      <a:endParaRPr lang="zh-CN" altLang="en-US" sz="2200" baseline="0" smtClean="0">
                        <a:latin typeface="Times New Roman"/>
                        <a:ea typeface="黑体"/>
                        <a:cs typeface="Times New Roman" panose="02020603050405020304" charset="0"/>
                        <a:sym typeface="+mn-ea"/>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r>
            </a:tbl>
          </a:graphicData>
        </a:graphic>
      </p:graphicFrame>
      <p:sp>
        <p:nvSpPr>
          <p:cNvPr id="73" name="文本框 72" title=""/>
          <p:cNvSpPr txBox="1"/>
          <p:nvPr>
            <p:custDataLst>
              <p:tags r:id="rId10"/>
            </p:custDataLst>
          </p:nvPr>
        </p:nvSpPr>
        <p:spPr>
          <a:xfrm>
            <a:off x="6940868" y="4037330"/>
            <a:ext cx="1106805" cy="429895"/>
          </a:xfrm>
          <a:prstGeom prst="rect">
            <a:avLst/>
          </a:prstGeom>
          <a:noFill/>
        </p:spPr>
        <p:txBody>
          <a:bodyPr wrap="square" rtlCol="0" anchor="t">
            <a:spAutoFit/>
          </a:bodyPr>
          <a:lstStyle/>
          <a:p>
            <a:pPr algn="ctr"/>
            <a:r>
              <a:rPr lang="zh-CN" altLang="en-US" sz="2200" b="0" smtClean="0">
                <a:solidFill>
                  <a:srgbClr val="FF0000"/>
                </a:solidFill>
                <a:latin typeface="微软雅黑" panose="020b0503020204020204" charset="-122"/>
                <a:ea typeface="微软雅黑" panose="020b0503020204020204" charset="-122"/>
                <a:sym typeface="+mn-ea"/>
              </a:rPr>
              <a:t>无电流</a:t>
            </a:r>
            <a:endParaRPr lang="zh-CN" altLang="en-US" sz="2200" b="0" smtClean="0">
              <a:solidFill>
                <a:srgbClr val="FF0000"/>
              </a:solidFill>
              <a:latin typeface="微软雅黑" panose="020b0503020204020204" charset="-122"/>
              <a:ea typeface="微软雅黑" panose="020b0503020204020204" charset="-122"/>
              <a:sym typeface="+mn-ea"/>
            </a:endParaRPr>
          </a:p>
        </p:txBody>
      </p:sp>
      <p:sp>
        <p:nvSpPr>
          <p:cNvPr id="17" name="文本框 16" title=""/>
          <p:cNvSpPr txBox="1"/>
          <p:nvPr>
            <p:custDataLst>
              <p:tags r:id="rId11"/>
            </p:custDataLst>
          </p:nvPr>
        </p:nvSpPr>
        <p:spPr>
          <a:xfrm>
            <a:off x="2272030" y="4037330"/>
            <a:ext cx="1827530" cy="429895"/>
          </a:xfrm>
          <a:prstGeom prst="rect">
            <a:avLst/>
          </a:prstGeom>
          <a:noFill/>
        </p:spPr>
        <p:txBody>
          <a:bodyPr wrap="square" rtlCol="0" anchor="t">
            <a:spAutoFit/>
          </a:bodyPr>
          <a:lstStyle/>
          <a:p>
            <a:pPr algn="ctr"/>
            <a:r>
              <a:rPr lang="en-US" altLang="zh-CN" sz="2200" i="1" smtClean="0">
                <a:solidFill>
                  <a:srgbClr val="FF0000"/>
                </a:solidFill>
                <a:latin typeface="Times New Roman"/>
                <a:ea typeface="黑体"/>
                <a:cs typeface="Times New Roman" panose="02020603050405020304" charset="0"/>
                <a:sym typeface="+mn-ea"/>
              </a:rPr>
              <a:t>A→B→C→D</a:t>
            </a:r>
            <a:endParaRPr lang="en-US" altLang="zh-CN" sz="2200" i="1" smtClean="0">
              <a:solidFill>
                <a:srgbClr val="FF0000"/>
              </a:solidFill>
              <a:latin typeface="Times New Roman"/>
              <a:ea typeface="黑体"/>
              <a:cs typeface="Times New Roman" panose="02020603050405020304" charset="0"/>
              <a:sym typeface="+mn-ea"/>
            </a:endParaRPr>
          </a:p>
        </p:txBody>
      </p:sp>
      <p:grpSp>
        <p:nvGrpSpPr>
          <p:cNvPr id="22" name="组合 21" title=""/>
          <p:cNvGrpSpPr/>
          <p:nvPr>
            <p:custDataLst>
              <p:tags r:id="rId12"/>
            </p:custDataLst>
          </p:nvPr>
        </p:nvGrpSpPr>
        <p:grpSpPr>
          <a:xfrm>
            <a:off x="681355" y="621030"/>
            <a:ext cx="3599180" cy="2663190"/>
            <a:chOff x="1073" y="978"/>
            <a:chExt cx="5668" cy="4194"/>
          </a:xfrm>
        </p:grpSpPr>
        <p:grpSp>
          <p:nvGrpSpPr>
            <p:cNvPr id="8" name="组合 7"/>
            <p:cNvGrpSpPr/>
            <p:nvPr>
              <p:custDataLst>
                <p:tags r:id="rId13"/>
              </p:custDataLst>
            </p:nvPr>
          </p:nvGrpSpPr>
          <p:grpSpPr>
            <a:xfrm>
              <a:off x="1073" y="978"/>
              <a:ext cx="5668" cy="4194"/>
              <a:chOff x="1297" y="1102"/>
              <a:chExt cx="5668" cy="4194"/>
            </a:xfrm>
          </p:grpSpPr>
          <p:sp>
            <p:nvSpPr>
              <p:cNvPr id="3" name="矩形: 圆角 38"/>
              <p:cNvSpPr/>
              <p:nvPr>
                <p:custDataLst>
                  <p:tags r:id="rId14"/>
                </p:custDataLst>
              </p:nvPr>
            </p:nvSpPr>
            <p:spPr>
              <a:xfrm>
                <a:off x="1297" y="1102"/>
                <a:ext cx="5669" cy="4195"/>
              </a:xfrm>
              <a:prstGeom prst="roundRect">
                <a:avLst>
                  <a:gd name="adj" fmla="val 2794"/>
                </a:avLst>
              </a:prstGeom>
              <a:solidFill>
                <a:schemeClr val="bg1"/>
              </a:solidFill>
              <a:ln w="12700" cmpd="sng">
                <a:noFill/>
                <a:prstDash val="solid"/>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p>
            </p:txBody>
          </p:sp>
          <p:pic>
            <p:nvPicPr>
              <p:cNvPr id="2" name="图片 1" descr="20230905090107"/>
              <p:cNvPicPr>
                <a:picLocks noChangeAspect="1"/>
              </p:cNvPicPr>
              <p:nvPr>
                <p:custDataLst>
                  <p:tags r:id="rId16"/>
                </p:custDataLst>
              </p:nvPr>
            </p:nvPicPr>
            <p:blipFill>
              <a:blip r:embed="rId15"/>
              <a:srcRect b="294"/>
              <a:stretch>
                <a:fillRect/>
              </a:stretch>
            </p:blipFill>
            <p:spPr>
              <a:xfrm>
                <a:off x="1300" y="1566"/>
                <a:ext cx="5663" cy="3731"/>
              </a:xfrm>
              <a:prstGeom prst="rect">
                <a:avLst/>
              </a:prstGeom>
            </p:spPr>
          </p:pic>
        </p:grpSp>
        <p:cxnSp>
          <p:nvCxnSpPr>
            <p:cNvPr id="18" name="直接箭头连接符 17"/>
            <p:cNvCxnSpPr/>
            <p:nvPr>
              <p:custDataLst>
                <p:tags r:id="rId17"/>
              </p:custDataLst>
            </p:nvPr>
          </p:nvCxnSpPr>
          <p:spPr>
            <a:xfrm>
              <a:off x="3955" y="4424"/>
              <a:ext cx="575" cy="0"/>
            </a:xfrm>
            <a:prstGeom prst="straightConnector1">
              <a:avLst/>
            </a:prstGeom>
            <a:ln w="3810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9" name="直接箭头连接符 18"/>
            <p:cNvCxnSpPr/>
            <p:nvPr>
              <p:custDataLst>
                <p:tags r:id="rId18"/>
              </p:custDataLst>
            </p:nvPr>
          </p:nvCxnSpPr>
          <p:spPr>
            <a:xfrm flipH="1">
              <a:off x="3684" y="4910"/>
              <a:ext cx="575" cy="0"/>
            </a:xfrm>
            <a:prstGeom prst="straightConnector1">
              <a:avLst/>
            </a:prstGeom>
            <a:ln w="3810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grpSp>
      <p:grpSp>
        <p:nvGrpSpPr>
          <p:cNvPr id="15" name="组合 9" title=""/>
          <p:cNvGrpSpPr/>
          <p:nvPr>
            <p:custDataLst>
              <p:tags r:id="rId19"/>
            </p:custDataLst>
          </p:nvPr>
        </p:nvGrpSpPr>
        <p:grpSpPr>
          <a:xfrm>
            <a:off x="0" y="155760"/>
            <a:ext cx="2523490" cy="491490"/>
            <a:chOff x="0" y="619020"/>
            <a:chExt cx="2965873" cy="575087"/>
          </a:xfrm>
        </p:grpSpPr>
        <p:grpSp>
          <p:nvGrpSpPr>
            <p:cNvPr id="16" name="组合 10"/>
            <p:cNvGrpSpPr/>
            <p:nvPr>
              <p:custDataLst>
                <p:tags r:id="rId20"/>
              </p:custDataLst>
            </p:nvPr>
          </p:nvGrpSpPr>
          <p:grpSpPr>
            <a:xfrm>
              <a:off x="0" y="679673"/>
              <a:ext cx="532872" cy="416083"/>
              <a:chOff x="0" y="538268"/>
              <a:chExt cx="532872" cy="416083"/>
            </a:xfrm>
          </p:grpSpPr>
          <p:sp>
            <p:nvSpPr>
              <p:cNvPr id="11" name="矩形 10"/>
              <p:cNvSpPr/>
              <p:nvPr>
                <p:custDataLst>
                  <p:tags r:id="rId21"/>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20" name="矩形 19"/>
              <p:cNvSpPr/>
              <p:nvPr>
                <p:custDataLst>
                  <p:tags r:id="rId22"/>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21" name="文本框 11"/>
            <p:cNvSpPr txBox="1">
              <a:spLocks noChangeArrowheads="1"/>
            </p:cNvSpPr>
            <p:nvPr>
              <p:custDataLst>
                <p:tags r:id="rId23"/>
              </p:custDataLst>
            </p:nvPr>
          </p:nvSpPr>
          <p:spPr bwMode="auto">
            <a:xfrm>
              <a:off x="642581" y="619020"/>
              <a:ext cx="2323292"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600" smtClean="0">
                  <a:solidFill>
                    <a:srgbClr val="008080"/>
                  </a:solidFill>
                  <a:latin typeface="微软雅黑" panose="020b0503020204020204" charset="-122"/>
                </a:rPr>
                <a:t>发电机</a:t>
              </a:r>
              <a:endParaRPr lang="zh-CN" altLang="en-US" sz="2600" b="1">
                <a:solidFill>
                  <a:srgbClr val="008080"/>
                </a:solidFill>
                <a:latin typeface="微软雅黑" panose="020b0503020204020204" charset="-122"/>
              </a:endParaRPr>
            </a:p>
          </p:txBody>
        </p:sp>
      </p:grpSp>
    </p:spTree>
  </p:cSld>
  <p:clrMapOvr>
    <a:masterClrMapping/>
  </p:clrMapOvr>
  <p:transition>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42" presetClass="entr" presetSubtype="0" fill="hold" grpId="1" nodeType="clickEffect">
                                  <p:stCondLst>
                                    <p:cond delay="0"/>
                                  </p:stCondLst>
                                  <p:childTnLst>
                                    <p:set>
                                      <p:cBhvr>
                                        <p:cTn id="20" dur="500" fill="hold">
                                          <p:stCondLst>
                                            <p:cond delay="0"/>
                                          </p:stCondLst>
                                        </p:cTn>
                                        <p:tgtEl>
                                          <p:spTgt spid="73"/>
                                        </p:tgtEl>
                                        <p:attrNameLst>
                                          <p:attrName>style.visibility</p:attrName>
                                        </p:attrNameLst>
                                      </p:cBhvr>
                                      <p:to>
                                        <p:strVal val="visible"/>
                                      </p:to>
                                    </p:set>
                                    <p:animEffect transition="in" filter="fade">
                                      <p:cBhvr>
                                        <p:cTn id="21" dur="500"/>
                                        <p:tgtEl>
                                          <p:spTgt spid="73"/>
                                        </p:tgtEl>
                                      </p:cBhvr>
                                    </p:animEffect>
                                    <p:anim calcmode="lin" valueType="num">
                                      <p:cBhvr>
                                        <p:cTn id="22" dur="500" fill="hold"/>
                                        <p:tgtEl>
                                          <p:spTgt spid="73"/>
                                        </p:tgtEl>
                                        <p:attrNameLst>
                                          <p:attrName>ppt_x</p:attrName>
                                        </p:attrNameLst>
                                      </p:cBhvr>
                                      <p:tavLst>
                                        <p:tav tm="0">
                                          <p:val>
                                            <p:strVal val="#ppt_x"/>
                                          </p:val>
                                        </p:tav>
                                        <p:tav tm="100000">
                                          <p:val>
                                            <p:strVal val="#ppt_x"/>
                                          </p:val>
                                        </p:tav>
                                      </p:tavLst>
                                    </p:anim>
                                    <p:anim calcmode="lin" valueType="num">
                                      <p:cBhvr>
                                        <p:cTn id="23" dur="500" fill="hold"/>
                                        <p:tgtEl>
                                          <p:spTgt spid="7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1"/>
      <p:bldP spid="17" grpId="0"/>
    </p:bld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grpSp>
        <p:nvGrpSpPr>
          <p:cNvPr id="5" name="组合 4" title=""/>
          <p:cNvGrpSpPr/>
          <p:nvPr>
            <p:custDataLst>
              <p:tags r:id="rId4"/>
            </p:custDataLst>
          </p:nvPr>
        </p:nvGrpSpPr>
        <p:grpSpPr>
          <a:xfrm>
            <a:off x="4969510" y="621030"/>
            <a:ext cx="3599180" cy="2663190"/>
            <a:chOff x="7826" y="978"/>
            <a:chExt cx="5668" cy="4194"/>
          </a:xfrm>
        </p:grpSpPr>
        <p:sp>
          <p:nvSpPr>
            <p:cNvPr id="6" name="矩形: 圆角 38"/>
            <p:cNvSpPr/>
            <p:nvPr>
              <p:custDataLst>
                <p:tags r:id="rId5"/>
              </p:custDataLst>
            </p:nvPr>
          </p:nvSpPr>
          <p:spPr>
            <a:xfrm>
              <a:off x="7826" y="978"/>
              <a:ext cx="5669" cy="4195"/>
            </a:xfrm>
            <a:prstGeom prst="roundRect">
              <a:avLst>
                <a:gd name="adj" fmla="val 2794"/>
              </a:avLst>
            </a:prstGeom>
            <a:solidFill>
              <a:schemeClr val="bg1"/>
            </a:solidFill>
            <a:ln w="12700" cmpd="sng">
              <a:noFill/>
              <a:prstDash val="solid"/>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p>
          </p:txBody>
        </p:sp>
        <p:pic>
          <p:nvPicPr>
            <p:cNvPr id="16" name="图片 15" descr="20230905090116"/>
            <p:cNvPicPr>
              <a:picLocks noChangeAspect="1"/>
            </p:cNvPicPr>
            <p:nvPr>
              <p:custDataLst>
                <p:tags r:id="rId7"/>
              </p:custDataLst>
            </p:nvPr>
          </p:nvPicPr>
          <p:blipFill>
            <a:blip r:embed="rId6"/>
            <a:srcRect t="2462"/>
            <a:stretch>
              <a:fillRect/>
            </a:stretch>
          </p:blipFill>
          <p:spPr>
            <a:xfrm>
              <a:off x="8188" y="1026"/>
              <a:ext cx="5023" cy="4110"/>
            </a:xfrm>
            <a:prstGeom prst="rect">
              <a:avLst/>
            </a:prstGeom>
          </p:spPr>
        </p:pic>
      </p:grpSp>
      <p:graphicFrame>
        <p:nvGraphicFramePr>
          <p:cNvPr id="10" name="表格 9" title=""/>
          <p:cNvGraphicFramePr>
            <a:graphicFrameLocks noGrp="1"/>
          </p:cNvGraphicFramePr>
          <p:nvPr>
            <p:custDataLst>
              <p:tags r:id="rId8"/>
            </p:custDataLst>
          </p:nvPr>
        </p:nvGraphicFramePr>
        <p:xfrm>
          <a:off x="716915" y="3592845"/>
          <a:ext cx="3528270" cy="888873"/>
        </p:xfrm>
        <a:graphic>
          <a:graphicData uri="http://schemas.openxmlformats.org/drawingml/2006/table">
            <a:tbl>
              <a:tblPr firstRow="1" bandRow="1">
                <a:tableStyleId>{30F9D4DD-23FA-4A1F-B4F3-994118A7BB89}</a:tableStyleId>
              </a:tblPr>
              <a:tblGrid>
                <a:gridCol w="1368000"/>
                <a:gridCol w="2160270"/>
              </a:tblGrid>
              <a:tr h="428625">
                <a:tc>
                  <a:txBody>
                    <a:bodyPr vert="horz" wrap="square"/>
                    <a:lstStyle/>
                    <a:p>
                      <a:pPr algn="ctr"/>
                      <a:r>
                        <a:rPr lang="zh-CN" altLang="en-US" sz="2200" baseline="0" smtClean="0">
                          <a:latin typeface="微软雅黑" panose="020b0503020204020204" charset="-122"/>
                          <a:ea typeface="微软雅黑" panose="020b0503020204020204" charset="-122"/>
                        </a:rPr>
                        <a:t>转动方向</a:t>
                      </a:r>
                      <a:endParaRPr lang="zh-CN" altLang="en-US" sz="2200" baseline="0" smtClean="0">
                        <a:latin typeface="微软雅黑" panose="020b0503020204020204" charset="-122"/>
                        <a:ea typeface="微软雅黑" panose="020b0503020204020204"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vert="horz" wrap="square"/>
                    <a:lstStyle/>
                    <a:p>
                      <a:pPr algn="ctr"/>
                      <a:r>
                        <a:rPr lang="zh-CN" sz="2200" smtClean="0">
                          <a:latin typeface="微软雅黑" panose="020b0503020204020204" charset="-122"/>
                          <a:ea typeface="微软雅黑" panose="020b0503020204020204" charset="-122"/>
                          <a:cs typeface="Times New Roman" panose="02020603050405020304" charset="0"/>
                          <a:sym typeface="+mn-ea"/>
                        </a:rPr>
                        <a:t>逆时针</a:t>
                      </a:r>
                      <a:endParaRPr lang="zh-CN" sz="2200" baseline="0" smtClean="0">
                        <a:latin typeface="微软雅黑" panose="020b0503020204020204" charset="-122"/>
                        <a:ea typeface="微软雅黑" panose="020b0503020204020204" charset="-122"/>
                        <a:cs typeface="Times New Roman" panose="02020603050405020304" charset="0"/>
                        <a:sym typeface="+mn-ea"/>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r>
              <a:tr h="428400">
                <a:tc>
                  <a:txBody>
                    <a:bodyPr vert="horz" wrap="square"/>
                    <a:lstStyle/>
                    <a:p>
                      <a:pPr algn="ctr"/>
                      <a:r>
                        <a:rPr lang="zh-CN" altLang="en-US" sz="2200" baseline="0" smtClean="0">
                          <a:latin typeface="微软雅黑" panose="020b0503020204020204" charset="-122"/>
                          <a:ea typeface="微软雅黑" panose="020b0503020204020204" charset="-122"/>
                        </a:rPr>
                        <a:t>电流方向</a:t>
                      </a:r>
                      <a:endParaRPr lang="zh-CN" altLang="en-US" sz="2200" baseline="0" smtClean="0">
                        <a:latin typeface="微软雅黑" panose="020b0503020204020204" charset="-122"/>
                        <a:ea typeface="微软雅黑" panose="020b0503020204020204"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vert="horz" wrap="square"/>
                    <a:lstStyle/>
                    <a:p>
                      <a:pPr algn="ctr" fontAlgn="auto">
                        <a:lnSpc>
                          <a:spcPct val="110000"/>
                        </a:lnSpc>
                        <a:buClrTx/>
                        <a:buSzTx/>
                        <a:buFontTx/>
                      </a:pPr>
                      <a:endParaRPr lang="zh-CN" altLang="en-US" sz="2200" baseline="0" smtClean="0">
                        <a:latin typeface="Times New Roman"/>
                        <a:ea typeface="黑体"/>
                        <a:cs typeface="Times New Roman" panose="02020603050405020304" charset="0"/>
                        <a:sym typeface="+mn-ea"/>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r>
            </a:tbl>
          </a:graphicData>
        </a:graphic>
      </p:graphicFrame>
      <p:graphicFrame>
        <p:nvGraphicFramePr>
          <p:cNvPr id="14" name="表格 13" title=""/>
          <p:cNvGraphicFramePr>
            <a:graphicFrameLocks noGrp="1"/>
          </p:cNvGraphicFramePr>
          <p:nvPr>
            <p:custDataLst>
              <p:tags r:id="rId9"/>
            </p:custDataLst>
          </p:nvPr>
        </p:nvGraphicFramePr>
        <p:xfrm>
          <a:off x="5005070" y="3592845"/>
          <a:ext cx="3528270" cy="888873"/>
        </p:xfrm>
        <a:graphic>
          <a:graphicData uri="http://schemas.openxmlformats.org/drawingml/2006/table">
            <a:tbl>
              <a:tblPr firstRow="1" bandRow="1">
                <a:tableStyleId>{30F9D4DD-23FA-4A1F-B4F3-994118A7BB89}</a:tableStyleId>
              </a:tblPr>
              <a:tblGrid>
                <a:gridCol w="1368000"/>
                <a:gridCol w="2160270"/>
              </a:tblGrid>
              <a:tr h="428625">
                <a:tc>
                  <a:txBody>
                    <a:bodyPr vert="horz" wrap="square"/>
                    <a:lstStyle/>
                    <a:p>
                      <a:pPr algn="ctr"/>
                      <a:r>
                        <a:rPr lang="zh-CN" altLang="en-US" sz="2200" baseline="0" smtClean="0">
                          <a:latin typeface="微软雅黑" panose="020b0503020204020204" charset="-122"/>
                          <a:ea typeface="微软雅黑" panose="020b0503020204020204" charset="-122"/>
                        </a:rPr>
                        <a:t>转动方向</a:t>
                      </a:r>
                      <a:endParaRPr lang="zh-CN" altLang="en-US" sz="2200" baseline="0" smtClean="0">
                        <a:latin typeface="微软雅黑" panose="020b0503020204020204" charset="-122"/>
                        <a:ea typeface="微软雅黑" panose="020b0503020204020204"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vert="horz" wrap="square"/>
                    <a:lstStyle/>
                    <a:p>
                      <a:pPr algn="ctr"/>
                      <a:r>
                        <a:rPr lang="zh-CN" sz="2200" smtClean="0">
                          <a:latin typeface="微软雅黑" panose="020b0503020204020204" charset="-122"/>
                          <a:ea typeface="微软雅黑" panose="020b0503020204020204" charset="-122"/>
                          <a:cs typeface="Times New Roman" panose="02020603050405020304" charset="0"/>
                          <a:sym typeface="+mn-ea"/>
                        </a:rPr>
                        <a:t>逆时针</a:t>
                      </a:r>
                      <a:endParaRPr lang="zh-CN" sz="2200" baseline="0" smtClean="0">
                        <a:latin typeface="微软雅黑" panose="020b0503020204020204" charset="-122"/>
                        <a:ea typeface="微软雅黑" panose="020b0503020204020204" charset="-122"/>
                        <a:cs typeface="Times New Roman" panose="02020603050405020304" charset="0"/>
                        <a:sym typeface="+mn-ea"/>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r>
              <a:tr h="428400">
                <a:tc>
                  <a:txBody>
                    <a:bodyPr vert="horz" wrap="square"/>
                    <a:lstStyle/>
                    <a:p>
                      <a:pPr algn="ctr"/>
                      <a:r>
                        <a:rPr lang="zh-CN" altLang="en-US" sz="2200" baseline="0" smtClean="0">
                          <a:latin typeface="微软雅黑" panose="020b0503020204020204" charset="-122"/>
                          <a:ea typeface="微软雅黑" panose="020b0503020204020204" charset="-122"/>
                        </a:rPr>
                        <a:t>电流方向</a:t>
                      </a:r>
                      <a:endParaRPr lang="zh-CN" altLang="en-US" sz="2200" baseline="0" smtClean="0">
                        <a:latin typeface="微软雅黑" panose="020b0503020204020204" charset="-122"/>
                        <a:ea typeface="微软雅黑" panose="020b0503020204020204"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vert="horz" wrap="square"/>
                    <a:lstStyle/>
                    <a:p>
                      <a:pPr algn="ctr" fontAlgn="auto">
                        <a:lnSpc>
                          <a:spcPct val="110000"/>
                        </a:lnSpc>
                        <a:buClrTx/>
                        <a:buSzTx/>
                        <a:buFontTx/>
                      </a:pPr>
                      <a:endParaRPr lang="zh-CN" altLang="en-US" sz="2200" baseline="0" smtClean="0">
                        <a:latin typeface="Times New Roman"/>
                        <a:ea typeface="黑体"/>
                        <a:cs typeface="Times New Roman" panose="02020603050405020304" charset="0"/>
                        <a:sym typeface="+mn-ea"/>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r>
            </a:tbl>
          </a:graphicData>
        </a:graphic>
      </p:graphicFrame>
      <p:sp>
        <p:nvSpPr>
          <p:cNvPr id="73" name="文本框 72" title=""/>
          <p:cNvSpPr txBox="1"/>
          <p:nvPr>
            <p:custDataLst>
              <p:tags r:id="rId10"/>
            </p:custDataLst>
          </p:nvPr>
        </p:nvSpPr>
        <p:spPr>
          <a:xfrm>
            <a:off x="6940868" y="4037330"/>
            <a:ext cx="1106805" cy="429895"/>
          </a:xfrm>
          <a:prstGeom prst="rect">
            <a:avLst/>
          </a:prstGeom>
          <a:noFill/>
        </p:spPr>
        <p:txBody>
          <a:bodyPr wrap="square" rtlCol="0" anchor="t">
            <a:spAutoFit/>
          </a:bodyPr>
          <a:lstStyle/>
          <a:p>
            <a:pPr algn="ctr"/>
            <a:r>
              <a:rPr lang="zh-CN" altLang="en-US" sz="2200" b="0" smtClean="0">
                <a:solidFill>
                  <a:srgbClr val="FF0000"/>
                </a:solidFill>
                <a:latin typeface="微软雅黑" panose="020b0503020204020204" charset="-122"/>
                <a:ea typeface="微软雅黑" panose="020b0503020204020204" charset="-122"/>
                <a:sym typeface="+mn-ea"/>
              </a:rPr>
              <a:t>无电流</a:t>
            </a:r>
            <a:endParaRPr lang="zh-CN" altLang="en-US" sz="2200" b="0" smtClean="0">
              <a:solidFill>
                <a:srgbClr val="FF0000"/>
              </a:solidFill>
              <a:latin typeface="微软雅黑" panose="020b0503020204020204" charset="-122"/>
              <a:ea typeface="微软雅黑" panose="020b0503020204020204" charset="-122"/>
              <a:sym typeface="+mn-ea"/>
            </a:endParaRPr>
          </a:p>
        </p:txBody>
      </p:sp>
      <p:sp>
        <p:nvSpPr>
          <p:cNvPr id="17" name="文本框 16" title=""/>
          <p:cNvSpPr txBox="1"/>
          <p:nvPr>
            <p:custDataLst>
              <p:tags r:id="rId11"/>
            </p:custDataLst>
          </p:nvPr>
        </p:nvSpPr>
        <p:spPr>
          <a:xfrm>
            <a:off x="2272030" y="4037330"/>
            <a:ext cx="1827530" cy="429895"/>
          </a:xfrm>
          <a:prstGeom prst="rect">
            <a:avLst/>
          </a:prstGeom>
          <a:noFill/>
        </p:spPr>
        <p:txBody>
          <a:bodyPr wrap="square" rtlCol="0" anchor="t">
            <a:spAutoFit/>
          </a:bodyPr>
          <a:lstStyle/>
          <a:p>
            <a:pPr algn="ctr"/>
            <a:r>
              <a:rPr lang="en-US" altLang="zh-CN" sz="2200" i="1" smtClean="0">
                <a:solidFill>
                  <a:srgbClr val="FF0000"/>
                </a:solidFill>
                <a:latin typeface="Times New Roman"/>
                <a:ea typeface="黑体"/>
                <a:cs typeface="Times New Roman" panose="02020603050405020304" charset="0"/>
                <a:sym typeface="+mn-ea"/>
              </a:rPr>
              <a:t>D→C→B→A</a:t>
            </a:r>
            <a:endParaRPr lang="en-US" altLang="zh-CN" sz="2200" i="1" smtClean="0">
              <a:solidFill>
                <a:srgbClr val="FF0000"/>
              </a:solidFill>
              <a:latin typeface="Times New Roman"/>
              <a:ea typeface="黑体"/>
              <a:cs typeface="Times New Roman" panose="02020603050405020304" charset="0"/>
              <a:sym typeface="+mn-ea"/>
            </a:endParaRPr>
          </a:p>
        </p:txBody>
      </p:sp>
      <p:grpSp>
        <p:nvGrpSpPr>
          <p:cNvPr id="7" name="组合 6" title=""/>
          <p:cNvGrpSpPr/>
          <p:nvPr>
            <p:custDataLst>
              <p:tags r:id="rId12"/>
            </p:custDataLst>
          </p:nvPr>
        </p:nvGrpSpPr>
        <p:grpSpPr>
          <a:xfrm>
            <a:off x="681355" y="621030"/>
            <a:ext cx="3599180" cy="2663190"/>
            <a:chOff x="1073" y="978"/>
            <a:chExt cx="5668" cy="4194"/>
          </a:xfrm>
        </p:grpSpPr>
        <p:grpSp>
          <p:nvGrpSpPr>
            <p:cNvPr id="2" name="组合 1"/>
            <p:cNvGrpSpPr/>
            <p:nvPr>
              <p:custDataLst>
                <p:tags r:id="rId13"/>
              </p:custDataLst>
            </p:nvPr>
          </p:nvGrpSpPr>
          <p:grpSpPr>
            <a:xfrm>
              <a:off x="1073" y="978"/>
              <a:ext cx="5668" cy="4194"/>
              <a:chOff x="1073" y="978"/>
              <a:chExt cx="5668" cy="4194"/>
            </a:xfrm>
          </p:grpSpPr>
          <p:sp>
            <p:nvSpPr>
              <p:cNvPr id="3" name="矩形: 圆角 38"/>
              <p:cNvSpPr/>
              <p:nvPr>
                <p:custDataLst>
                  <p:tags r:id="rId14"/>
                </p:custDataLst>
              </p:nvPr>
            </p:nvSpPr>
            <p:spPr>
              <a:xfrm>
                <a:off x="1073" y="978"/>
                <a:ext cx="5669" cy="4195"/>
              </a:xfrm>
              <a:prstGeom prst="roundRect">
                <a:avLst>
                  <a:gd name="adj" fmla="val 2794"/>
                </a:avLst>
              </a:prstGeom>
              <a:solidFill>
                <a:schemeClr val="bg1"/>
              </a:solidFill>
              <a:ln w="12700" cmpd="sng">
                <a:noFill/>
                <a:prstDash val="solid"/>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p>
            </p:txBody>
          </p:sp>
          <p:pic>
            <p:nvPicPr>
              <p:cNvPr id="15" name="图片 14" descr="20230905090113"/>
              <p:cNvPicPr>
                <a:picLocks noChangeAspect="1"/>
              </p:cNvPicPr>
              <p:nvPr>
                <p:custDataLst>
                  <p:tags r:id="rId16"/>
                </p:custDataLst>
              </p:nvPr>
            </p:nvPicPr>
            <p:blipFill>
              <a:blip r:embed="rId15"/>
              <a:stretch>
                <a:fillRect/>
              </a:stretch>
            </p:blipFill>
            <p:spPr>
              <a:xfrm>
                <a:off x="1354" y="1453"/>
                <a:ext cx="5067" cy="3674"/>
              </a:xfrm>
              <a:prstGeom prst="rect">
                <a:avLst/>
              </a:prstGeom>
            </p:spPr>
          </p:pic>
        </p:grpSp>
        <p:cxnSp>
          <p:nvCxnSpPr>
            <p:cNvPr id="20" name="直接箭头连接符 19"/>
            <p:cNvCxnSpPr/>
            <p:nvPr>
              <p:custDataLst>
                <p:tags r:id="rId17"/>
              </p:custDataLst>
            </p:nvPr>
          </p:nvCxnSpPr>
          <p:spPr>
            <a:xfrm>
              <a:off x="3798" y="4898"/>
              <a:ext cx="575" cy="0"/>
            </a:xfrm>
            <a:prstGeom prst="straightConnector1">
              <a:avLst/>
            </a:prstGeom>
            <a:ln w="3810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1" name="直接箭头连接符 20"/>
            <p:cNvCxnSpPr/>
            <p:nvPr>
              <p:custDataLst>
                <p:tags r:id="rId18"/>
              </p:custDataLst>
            </p:nvPr>
          </p:nvCxnSpPr>
          <p:spPr>
            <a:xfrm flipH="1">
              <a:off x="3980" y="4423"/>
              <a:ext cx="575" cy="0"/>
            </a:xfrm>
            <a:prstGeom prst="straightConnector1">
              <a:avLst/>
            </a:prstGeom>
            <a:ln w="3810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grpSp>
      <p:grpSp>
        <p:nvGrpSpPr>
          <p:cNvPr id="8" name="组合 9" title=""/>
          <p:cNvGrpSpPr/>
          <p:nvPr>
            <p:custDataLst>
              <p:tags r:id="rId19"/>
            </p:custDataLst>
          </p:nvPr>
        </p:nvGrpSpPr>
        <p:grpSpPr>
          <a:xfrm>
            <a:off x="0" y="155760"/>
            <a:ext cx="2523490" cy="491490"/>
            <a:chOff x="0" y="619020"/>
            <a:chExt cx="2965873" cy="575087"/>
          </a:xfrm>
        </p:grpSpPr>
        <p:grpSp>
          <p:nvGrpSpPr>
            <p:cNvPr id="9" name="组合 10"/>
            <p:cNvGrpSpPr/>
            <p:nvPr>
              <p:custDataLst>
                <p:tags r:id="rId20"/>
              </p:custDataLst>
            </p:nvPr>
          </p:nvGrpSpPr>
          <p:grpSpPr>
            <a:xfrm>
              <a:off x="0" y="679673"/>
              <a:ext cx="532872" cy="416083"/>
              <a:chOff x="0" y="538268"/>
              <a:chExt cx="532872" cy="416083"/>
            </a:xfrm>
          </p:grpSpPr>
          <p:sp>
            <p:nvSpPr>
              <p:cNvPr id="11" name="矩形 10"/>
              <p:cNvSpPr/>
              <p:nvPr>
                <p:custDataLst>
                  <p:tags r:id="rId21"/>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12" name="矩形 11"/>
              <p:cNvSpPr/>
              <p:nvPr>
                <p:custDataLst>
                  <p:tags r:id="rId22"/>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13" name="文本框 11"/>
            <p:cNvSpPr txBox="1">
              <a:spLocks noChangeArrowheads="1"/>
            </p:cNvSpPr>
            <p:nvPr>
              <p:custDataLst>
                <p:tags r:id="rId23"/>
              </p:custDataLst>
            </p:nvPr>
          </p:nvSpPr>
          <p:spPr bwMode="auto">
            <a:xfrm>
              <a:off x="642581" y="619020"/>
              <a:ext cx="2323292"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600" smtClean="0">
                  <a:solidFill>
                    <a:srgbClr val="008080"/>
                  </a:solidFill>
                  <a:latin typeface="微软雅黑" panose="020b0503020204020204" charset="-122"/>
                </a:rPr>
                <a:t>发电机</a:t>
              </a:r>
              <a:endParaRPr lang="zh-CN" altLang="en-US" sz="2600" b="1">
                <a:solidFill>
                  <a:srgbClr val="008080"/>
                </a:solidFill>
                <a:latin typeface="微软雅黑" panose="020b0503020204020204" charset="-122"/>
              </a:endParaRPr>
            </a:p>
          </p:txBody>
        </p:sp>
      </p:grpSp>
    </p:spTree>
  </p:cSld>
  <p:clrMapOvr>
    <a:masterClrMapping/>
  </p:clrMapOvr>
  <p:transition>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42" presetClass="entr" presetSubtype="0" fill="hold" grpId="1" nodeType="clickEffect">
                                  <p:stCondLst>
                                    <p:cond delay="0"/>
                                  </p:stCondLst>
                                  <p:childTnLst>
                                    <p:set>
                                      <p:cBhvr>
                                        <p:cTn id="20" dur="500" fill="hold">
                                          <p:stCondLst>
                                            <p:cond delay="0"/>
                                          </p:stCondLst>
                                        </p:cTn>
                                        <p:tgtEl>
                                          <p:spTgt spid="73"/>
                                        </p:tgtEl>
                                        <p:attrNameLst>
                                          <p:attrName>style.visibility</p:attrName>
                                        </p:attrNameLst>
                                      </p:cBhvr>
                                      <p:to>
                                        <p:strVal val="visible"/>
                                      </p:to>
                                    </p:set>
                                    <p:animEffect transition="in" filter="fade">
                                      <p:cBhvr>
                                        <p:cTn id="21" dur="500"/>
                                        <p:tgtEl>
                                          <p:spTgt spid="73"/>
                                        </p:tgtEl>
                                      </p:cBhvr>
                                    </p:animEffect>
                                    <p:anim calcmode="lin" valueType="num">
                                      <p:cBhvr>
                                        <p:cTn id="22" dur="500" fill="hold"/>
                                        <p:tgtEl>
                                          <p:spTgt spid="73"/>
                                        </p:tgtEl>
                                        <p:attrNameLst>
                                          <p:attrName>ppt_x</p:attrName>
                                        </p:attrNameLst>
                                      </p:cBhvr>
                                      <p:tavLst>
                                        <p:tav tm="0">
                                          <p:val>
                                            <p:strVal val="#ppt_x"/>
                                          </p:val>
                                        </p:tav>
                                        <p:tav tm="100000">
                                          <p:val>
                                            <p:strVal val="#ppt_x"/>
                                          </p:val>
                                        </p:tav>
                                      </p:tavLst>
                                    </p:anim>
                                    <p:anim calcmode="lin" valueType="num">
                                      <p:cBhvr>
                                        <p:cTn id="23" dur="500" fill="hold"/>
                                        <p:tgtEl>
                                          <p:spTgt spid="7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1"/>
      <p:bldP spid="17" grpId="0"/>
    </p:bldLst>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4" name="图片 23" title=""/>
          <p:cNvPicPr>
            <a:picLocks noChangeAspect="1"/>
          </p:cNvPicPr>
          <p:nvPr>
            <p:custDataLst>
              <p:tags r:id="rId5"/>
            </p:custDataLst>
          </p:nvPr>
        </p:nvPicPr>
        <p:blipFill>
          <a:blip r:embed="rId4">
            <a:extLst>
              <a:ext uri="{28A0092B-C50C-407E-A947-70E740481C1C}">
                <a14:useLocalDpi xmlns:a14="http://schemas.microsoft.com/office/drawing/2010/main" val="0"/>
              </a:ext>
            </a:extLst>
          </a:blip>
          <a:stretch>
            <a:fillRect/>
          </a:stretch>
        </p:blipFill>
        <p:spPr>
          <a:xfrm>
            <a:off x="5308801" y="1950109"/>
            <a:ext cx="3434407" cy="2185229"/>
          </a:xfrm>
          <a:prstGeom prst="rect">
            <a:avLst/>
          </a:prstGeom>
        </p:spPr>
      </p:pic>
      <p:cxnSp>
        <p:nvCxnSpPr>
          <p:cNvPr id="9" name="直接箭头连接符 8" title=""/>
          <p:cNvCxnSpPr>
            <a:endCxn id="11" idx="0"/>
          </p:cNvCxnSpPr>
          <p:nvPr>
            <p:custDataLst>
              <p:tags r:id="rId6"/>
            </p:custDataLst>
          </p:nvPr>
        </p:nvCxnSpPr>
        <p:spPr bwMode="auto">
          <a:xfrm>
            <a:off x="6947889" y="3292599"/>
            <a:ext cx="414020" cy="842645"/>
          </a:xfrm>
          <a:prstGeom prst="straightConnector1">
            <a:avLst/>
          </a:prstGeom>
          <a:extLst>
            <a:ext uri="{909E8E84-426E-40DD-AFC4-6F175D3DCCD1}">
              <a14:hiddenFill xmlns:a14="http://schemas.microsoft.com/office/drawing/2010/main">
                <a:noFill/>
              </a14:hiddenFill>
            </a:ext>
          </a:extLst>
        </p:spPr>
        <p:style>
          <a:lnRef idx="3">
            <a:schemeClr val="dk1"/>
          </a:lnRef>
          <a:fillRef idx="0">
            <a:schemeClr val="dk1"/>
          </a:fillRef>
          <a:effectRef idx="2">
            <a:schemeClr val="dk1"/>
          </a:effectRef>
          <a:fontRef idx="minor">
            <a:schemeClr val="tx1"/>
          </a:fontRef>
        </p:style>
      </p:cxnSp>
      <p:sp>
        <p:nvSpPr>
          <p:cNvPr id="11" name="文本框 15" title=""/>
          <p:cNvSpPr/>
          <p:nvPr>
            <p:custDataLst>
              <p:tags r:id="rId7"/>
            </p:custDataLst>
          </p:nvPr>
        </p:nvSpPr>
        <p:spPr bwMode="auto">
          <a:xfrm>
            <a:off x="6948170" y="4135120"/>
            <a:ext cx="828000" cy="476250"/>
          </a:xfrm>
          <a:prstGeom prst="rect">
            <a:avLst/>
          </a:prstGeom>
          <a:solidFill>
            <a:schemeClr val="accent5">
              <a:lumMod val="20000"/>
              <a:lumOff val="80000"/>
            </a:schemeClr>
          </a:solidFill>
          <a:ln w="12700">
            <a:solidFill>
              <a:srgbClr val="002060"/>
            </a:solidFill>
          </a:ln>
        </p:spPr>
        <p:style>
          <a:lnRef idx="1">
            <a:schemeClr val="accent4"/>
          </a:lnRef>
          <a:fillRef idx="2">
            <a:schemeClr val="accent4"/>
          </a:fillRef>
          <a:effectRef idx="1">
            <a:schemeClr val="accent4"/>
          </a:effectRef>
          <a:fontRef idx="minor">
            <a:schemeClr val="dk1"/>
          </a:fontRef>
        </p:style>
        <p:txBody>
          <a:bodyPr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eaLnBrk="0" hangingPunct="0">
              <a:buClrTx/>
              <a:buSzTx/>
              <a:buFontTx/>
            </a:pPr>
            <a:r>
              <a:rPr lang="zh-CN" altLang="en-US" sz="2400" b="0">
                <a:solidFill>
                  <a:schemeClr val="dk1"/>
                </a:solidFill>
                <a:latin typeface="微软雅黑" panose="020b0503020204020204" charset="-122"/>
                <a:ea typeface="微软雅黑" panose="020b0503020204020204" charset="-122"/>
                <a:cs typeface="Times New Roman" panose="02020603050405020304" charset="0"/>
                <a:sym typeface="+mn-ea"/>
              </a:rPr>
              <a:t>转子</a:t>
            </a:r>
            <a:endParaRPr lang="zh-CN" altLang="en-US" sz="2400" b="0">
              <a:solidFill>
                <a:schemeClr val="dk1"/>
              </a:solidFill>
              <a:latin typeface="微软雅黑" panose="020b0503020204020204" charset="-122"/>
              <a:ea typeface="微软雅黑" panose="020b0503020204020204" charset="-122"/>
              <a:cs typeface="Times New Roman" panose="02020603050405020304" charset="0"/>
              <a:sym typeface="+mn-ea"/>
            </a:endParaRPr>
          </a:p>
        </p:txBody>
      </p:sp>
      <p:cxnSp>
        <p:nvCxnSpPr>
          <p:cNvPr id="12" name="直接箭头连接符 11" title=""/>
          <p:cNvCxnSpPr>
            <a:endCxn id="14" idx="2"/>
          </p:cNvCxnSpPr>
          <p:nvPr>
            <p:custDataLst>
              <p:tags r:id="rId8"/>
            </p:custDataLst>
          </p:nvPr>
        </p:nvCxnSpPr>
        <p:spPr bwMode="auto">
          <a:xfrm flipH="1" flipV="1">
            <a:off x="8153737" y="1752815"/>
            <a:ext cx="90170" cy="459740"/>
          </a:xfrm>
          <a:prstGeom prst="straightConnector1">
            <a:avLst/>
          </a:prstGeom>
          <a:extLst>
            <a:ext uri="{909E8E84-426E-40DD-AFC4-6F175D3DCCD1}">
              <a14:hiddenFill xmlns:a14="http://schemas.microsoft.com/office/drawing/2010/main">
                <a:noFill/>
              </a14:hiddenFill>
            </a:ext>
          </a:extLst>
        </p:spPr>
        <p:style>
          <a:lnRef idx="3">
            <a:schemeClr val="dk1"/>
          </a:lnRef>
          <a:fillRef idx="0">
            <a:schemeClr val="dk1"/>
          </a:fillRef>
          <a:effectRef idx="2">
            <a:schemeClr val="dk1"/>
          </a:effectRef>
          <a:fontRef idx="minor">
            <a:schemeClr val="tx1"/>
          </a:fontRef>
        </p:style>
      </p:cxnSp>
      <p:cxnSp>
        <p:nvCxnSpPr>
          <p:cNvPr id="13" name="直接箭头连接符 12" title=""/>
          <p:cNvCxnSpPr>
            <a:endCxn id="14" idx="2"/>
          </p:cNvCxnSpPr>
          <p:nvPr>
            <p:custDataLst>
              <p:tags r:id="rId9"/>
            </p:custDataLst>
          </p:nvPr>
        </p:nvCxnSpPr>
        <p:spPr bwMode="auto">
          <a:xfrm flipV="1">
            <a:off x="6443682" y="1752683"/>
            <a:ext cx="1710055" cy="459740"/>
          </a:xfrm>
          <a:prstGeom prst="straightConnector1">
            <a:avLst/>
          </a:prstGeom>
          <a:extLst>
            <a:ext uri="{909E8E84-426E-40DD-AFC4-6F175D3DCCD1}">
              <a14:hiddenFill xmlns:a14="http://schemas.microsoft.com/office/drawing/2010/main">
                <a:noFill/>
              </a14:hiddenFill>
            </a:ext>
          </a:extLst>
        </p:spPr>
        <p:style>
          <a:lnRef idx="3">
            <a:schemeClr val="dk1"/>
          </a:lnRef>
          <a:fillRef idx="0">
            <a:schemeClr val="dk1"/>
          </a:fillRef>
          <a:effectRef idx="2">
            <a:schemeClr val="dk1"/>
          </a:effectRef>
          <a:fontRef idx="minor">
            <a:schemeClr val="tx1"/>
          </a:fontRef>
        </p:style>
      </p:cxnSp>
      <p:sp>
        <p:nvSpPr>
          <p:cNvPr id="14" name="文本框 9" title=""/>
          <p:cNvSpPr/>
          <p:nvPr>
            <p:custDataLst>
              <p:tags r:id="rId10"/>
            </p:custDataLst>
          </p:nvPr>
        </p:nvSpPr>
        <p:spPr bwMode="auto">
          <a:xfrm>
            <a:off x="7740140" y="1276456"/>
            <a:ext cx="828000" cy="476407"/>
          </a:xfrm>
          <a:prstGeom prst="rect">
            <a:avLst/>
          </a:prstGeom>
          <a:solidFill>
            <a:schemeClr val="accent5">
              <a:lumMod val="20000"/>
              <a:lumOff val="80000"/>
            </a:schemeClr>
          </a:solidFill>
          <a:ln w="12700">
            <a:solidFill>
              <a:srgbClr val="002060"/>
            </a:solidFill>
          </a:ln>
        </p:spPr>
        <p:style>
          <a:lnRef idx="1">
            <a:schemeClr val="accent4"/>
          </a:lnRef>
          <a:fillRef idx="2">
            <a:schemeClr val="accent4"/>
          </a:fillRef>
          <a:effectRef idx="1">
            <a:schemeClr val="accent4"/>
          </a:effectRef>
          <a:fontRef idx="minor">
            <a:schemeClr val="dk1"/>
          </a:fontRef>
        </p:style>
        <p:txBody>
          <a:bodyPr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eaLnBrk="0" hangingPunct="0">
              <a:buClrTx/>
              <a:buSzTx/>
              <a:buFontTx/>
            </a:pPr>
            <a:r>
              <a:rPr lang="zh-CN" altLang="en-US" sz="2400" b="0">
                <a:solidFill>
                  <a:schemeClr val="dk1"/>
                </a:solidFill>
                <a:latin typeface="微软雅黑" panose="020b0503020204020204" charset="-122"/>
                <a:ea typeface="微软雅黑" panose="020b0503020204020204" charset="-122"/>
                <a:cs typeface="Times New Roman" panose="02020603050405020304" charset="0"/>
                <a:sym typeface="+mn-ea"/>
              </a:rPr>
              <a:t>定子</a:t>
            </a:r>
            <a:endParaRPr lang="zh-CN" altLang="en-US" sz="2400" b="0">
              <a:solidFill>
                <a:schemeClr val="dk1"/>
              </a:solidFill>
              <a:latin typeface="微软雅黑" panose="020b0503020204020204" charset="-122"/>
              <a:ea typeface="微软雅黑" panose="020b0503020204020204" charset="-122"/>
              <a:cs typeface="Times New Roman" panose="02020603050405020304" charset="0"/>
              <a:sym typeface="+mn-ea"/>
            </a:endParaRPr>
          </a:p>
        </p:txBody>
      </p:sp>
      <p:sp>
        <p:nvSpPr>
          <p:cNvPr id="35" name="剪去单角的矩形 34" title=""/>
          <p:cNvSpPr/>
          <p:nvPr>
            <p:custDataLst>
              <p:tags r:id="rId11"/>
            </p:custDataLst>
          </p:nvPr>
        </p:nvSpPr>
        <p:spPr bwMode="auto">
          <a:xfrm>
            <a:off x="611505" y="726440"/>
            <a:ext cx="4500000" cy="502228"/>
          </a:xfrm>
          <a:prstGeom prst="snip1Rect">
            <a:avLst/>
          </a:prstGeom>
          <a:solidFill>
            <a:schemeClr val="bg1">
              <a:lumMod val="95000"/>
            </a:schemeClr>
          </a:solidFill>
          <a:ln w="15875">
            <a:noFill/>
          </a:ln>
        </p:spPr>
        <p:txBody>
          <a:bodyPr wrap="square" rtlCol="0" anchor="t">
            <a:spAutoFit/>
          </a:bodyPr>
          <a:lstStyle/>
          <a:p>
            <a:pPr lvl="0" algn="l" defTabSz="457200">
              <a:lnSpc>
                <a:spcPct val="100000"/>
              </a:lnSpc>
              <a:buClrTx/>
              <a:buSzTx/>
              <a:buFontTx/>
            </a:pPr>
            <a:r>
              <a:rPr lang="zh-CN" altLang="en-US" sz="2400">
                <a:latin typeface="微软雅黑" panose="020b0503020204020204" charset="-122"/>
                <a:ea typeface="微软雅黑" panose="020b0503020204020204" charset="-122"/>
                <a:cs typeface="黑体" panose="02010609060101010101" charset="-122"/>
                <a:sym typeface="+mn-ea"/>
              </a:rPr>
              <a:t>转子</a:t>
            </a:r>
            <a:r>
              <a:rPr lang="zh-CN" altLang="en-US" sz="2400" b="1">
                <a:latin typeface="微软雅黑" panose="020b0503020204020204" charset="-122"/>
                <a:ea typeface="微软雅黑" panose="020b0503020204020204" charset="-122"/>
                <a:cs typeface="黑体" panose="02010609060101010101" charset="-122"/>
                <a:sym typeface="+mn-ea"/>
              </a:rPr>
              <a:t>：</a:t>
            </a:r>
            <a:r>
              <a:rPr lang="zh-CN" altLang="en-US" sz="2400" b="0">
                <a:latin typeface="微软雅黑" panose="020b0503020204020204" charset="-122"/>
                <a:ea typeface="微软雅黑" panose="020b0503020204020204" charset="-122"/>
                <a:cs typeface="黑体" panose="02010609060101010101" charset="-122"/>
                <a:sym typeface="+mn-ea"/>
              </a:rPr>
              <a:t>发电机中能</a:t>
            </a:r>
            <a:r>
              <a:rPr lang="zh-CN" altLang="en-US" sz="2400" b="0">
                <a:latin typeface="微软雅黑" panose="020b0503020204020204" charset="-122"/>
                <a:ea typeface="微软雅黑" panose="020b0503020204020204" charset="-122"/>
                <a:sym typeface="+mn-ea"/>
              </a:rPr>
              <a:t>转动的部分。</a:t>
            </a:r>
            <a:endParaRPr lang="zh-CN" altLang="en-US" sz="2400">
              <a:latin typeface="微软雅黑" panose="020b0503020204020204" charset="-122"/>
              <a:ea typeface="微软雅黑" panose="020b0503020204020204" charset="-122"/>
              <a:cs typeface="黑体" panose="02010609060101010101" charset="-122"/>
              <a:sym typeface="+mn-ea"/>
            </a:endParaRPr>
          </a:p>
        </p:txBody>
      </p:sp>
      <p:sp>
        <p:nvSpPr>
          <p:cNvPr id="15" name="剪去单角的矩形 14" title=""/>
          <p:cNvSpPr/>
          <p:nvPr>
            <p:custDataLst>
              <p:tags r:id="rId12"/>
            </p:custDataLst>
          </p:nvPr>
        </p:nvSpPr>
        <p:spPr bwMode="auto">
          <a:xfrm>
            <a:off x="611505" y="1397635"/>
            <a:ext cx="4824000" cy="502458"/>
          </a:xfrm>
          <a:prstGeom prst="snip1Rect">
            <a:avLst/>
          </a:prstGeom>
          <a:solidFill>
            <a:schemeClr val="bg1">
              <a:lumMod val="95000"/>
            </a:schemeClr>
          </a:solidFill>
          <a:ln w="15875">
            <a:noFill/>
          </a:ln>
        </p:spPr>
        <p:txBody>
          <a:bodyPr wrap="square" rtlCol="0" anchor="t">
            <a:spAutoFit/>
          </a:bodyPr>
          <a:lstStyle/>
          <a:p>
            <a:pPr lvl="0" algn="l" defTabSz="457200">
              <a:lnSpc>
                <a:spcPct val="100000"/>
              </a:lnSpc>
              <a:buClrTx/>
              <a:buSzTx/>
              <a:buFontTx/>
            </a:pPr>
            <a:r>
              <a:rPr lang="zh-CN" altLang="en-US" sz="2400" b="1">
                <a:latin typeface="微软雅黑" panose="020b0503020204020204" charset="-122"/>
                <a:ea typeface="微软雅黑" panose="020b0503020204020204" charset="-122"/>
                <a:cs typeface="黑体" panose="02010609060101010101" charset="-122"/>
                <a:sym typeface="+mn-ea"/>
              </a:rPr>
              <a:t>定子：</a:t>
            </a:r>
            <a:r>
              <a:rPr lang="zh-CN" altLang="en-US" sz="2400" b="0">
                <a:latin typeface="微软雅黑" panose="020b0503020204020204" charset="-122"/>
                <a:ea typeface="微软雅黑" panose="020b0503020204020204" charset="-122"/>
                <a:cs typeface="黑体" panose="02010609060101010101" charset="-122"/>
                <a:sym typeface="+mn-ea"/>
              </a:rPr>
              <a:t>发电机中</a:t>
            </a:r>
            <a:r>
              <a:rPr lang="zh-CN" altLang="en-US" sz="2400" b="0">
                <a:latin typeface="微软雅黑" panose="020b0503020204020204" charset="-122"/>
                <a:ea typeface="微软雅黑" panose="020b0503020204020204" charset="-122"/>
                <a:sym typeface="+mn-ea"/>
              </a:rPr>
              <a:t>固定不动的部分。</a:t>
            </a:r>
            <a:endParaRPr lang="en-US" altLang="zh-CN" sz="2400" b="0">
              <a:latin typeface="微软雅黑" panose="020b0503020204020204" charset="-122"/>
              <a:ea typeface="微软雅黑" panose="020b0503020204020204" charset="-122"/>
              <a:cs typeface="黑体" panose="02010609060101010101" charset="-122"/>
              <a:sym typeface="+mn-ea"/>
            </a:endParaRPr>
          </a:p>
        </p:txBody>
      </p:sp>
      <p:grpSp>
        <p:nvGrpSpPr>
          <p:cNvPr id="22" name="组合 21" title=""/>
          <p:cNvGrpSpPr/>
          <p:nvPr>
            <p:custDataLst>
              <p:tags r:id="rId13"/>
            </p:custDataLst>
          </p:nvPr>
        </p:nvGrpSpPr>
        <p:grpSpPr>
          <a:xfrm>
            <a:off x="611505" y="2139950"/>
            <a:ext cx="3239770" cy="2160270"/>
            <a:chOff x="963" y="3370"/>
            <a:chExt cx="5102" cy="3402"/>
          </a:xfrm>
        </p:grpSpPr>
        <p:pic>
          <p:nvPicPr>
            <p:cNvPr id="16" name="图片 15" descr="20230905103620"/>
            <p:cNvPicPr>
              <a:picLocks noChangeAspect="1"/>
            </p:cNvPicPr>
            <p:nvPr>
              <p:custDataLst>
                <p:tags r:id="rId15"/>
              </p:custDataLst>
            </p:nvPr>
          </p:nvPicPr>
          <p:blipFill>
            <a:blip r:embed="rId14">
              <a:clrChange>
                <a:clrFrom>
                  <a:srgbClr val="FFFFCB"/>
                </a:clrFrom>
                <a:clrTo>
                  <a:srgbClr val="FFFFCB">
                    <a:alpha val="0"/>
                  </a:srgbClr>
                </a:clrTo>
              </a:clrChange>
            </a:blip>
            <a:stretch>
              <a:fillRect/>
            </a:stretch>
          </p:blipFill>
          <p:spPr>
            <a:xfrm>
              <a:off x="963" y="3370"/>
              <a:ext cx="5101" cy="3402"/>
            </a:xfrm>
            <a:prstGeom prst="rect">
              <a:avLst/>
            </a:prstGeom>
            <a:noFill/>
            <a:ln w="12700">
              <a:solidFill>
                <a:schemeClr val="tx2">
                  <a:lumMod val="40000"/>
                  <a:lumOff val="60000"/>
                </a:schemeClr>
              </a:solidFill>
            </a:ln>
            <a:effectLst>
              <a:outerShdw blurRad="50800" dist="38100" dir="2700000" algn="tl" rotWithShape="0">
                <a:prstClr val="black">
                  <a:alpha val="40000"/>
                </a:prstClr>
              </a:outerShdw>
            </a:effectLst>
          </p:spPr>
        </p:pic>
        <p:sp>
          <p:nvSpPr>
            <p:cNvPr id="32" name="矩形 31"/>
            <p:cNvSpPr/>
            <p:nvPr>
              <p:custDataLst>
                <p:tags r:id="rId16"/>
              </p:custDataLst>
            </p:nvPr>
          </p:nvSpPr>
          <p:spPr>
            <a:xfrm>
              <a:off x="963" y="3370"/>
              <a:ext cx="5102" cy="567"/>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SzTx/>
                <a:buFontTx/>
              </a:pPr>
              <a:r>
                <a:rPr lang="zh-CN" sz="1800">
                  <a:solidFill>
                    <a:schemeClr val="tx1"/>
                  </a:solidFill>
                  <a:effectLst/>
                  <a:latin typeface="楷体" panose="02010609060101010101" charset="-122"/>
                  <a:ea typeface="楷体"/>
                  <a:sym typeface="+mn-ea"/>
                </a:rPr>
                <a:t>实际的发电机转子</a:t>
              </a:r>
              <a:endParaRPr lang="zh-CN" sz="1800">
                <a:solidFill>
                  <a:schemeClr val="tx1"/>
                </a:solidFill>
                <a:effectLst/>
                <a:latin typeface="楷体" panose="02010609060101010101" charset="-122"/>
                <a:ea typeface="楷体"/>
                <a:sym typeface="+mn-ea"/>
              </a:endParaRPr>
            </a:p>
          </p:txBody>
        </p:sp>
      </p:grpSp>
      <p:grpSp>
        <p:nvGrpSpPr>
          <p:cNvPr id="21" name="组合 20" title=""/>
          <p:cNvGrpSpPr/>
          <p:nvPr>
            <p:custDataLst>
              <p:tags r:id="rId17"/>
            </p:custDataLst>
          </p:nvPr>
        </p:nvGrpSpPr>
        <p:grpSpPr>
          <a:xfrm>
            <a:off x="1929130" y="2644140"/>
            <a:ext cx="3239770" cy="2160270"/>
            <a:chOff x="2664" y="4241"/>
            <a:chExt cx="5102" cy="3402"/>
          </a:xfrm>
        </p:grpSpPr>
        <p:pic>
          <p:nvPicPr>
            <p:cNvPr id="19" name="图片 2" descr="发电机穿转子.bmp"/>
            <p:cNvPicPr>
              <a:picLocks noChangeAspect="1" noChangeArrowheads="1"/>
            </p:cNvPicPr>
            <p:nvPr>
              <p:custDataLst>
                <p:tags r:id="rId19"/>
              </p:custDataLst>
            </p:nvPr>
          </p:nvPicPr>
          <p:blipFill>
            <a:blip r:embed="rId18">
              <a:clrChange>
                <a:clrFrom>
                  <a:srgbClr val="FFFFCB"/>
                </a:clrFrom>
                <a:clrTo>
                  <a:srgbClr val="FFFFCB">
                    <a:alpha val="0"/>
                  </a:srgbClr>
                </a:clrTo>
              </a:clrChange>
            </a:blip>
            <a:srcRect b="9341"/>
            <a:stretch>
              <a:fillRect/>
            </a:stretch>
          </p:blipFill>
          <p:spPr bwMode="auto">
            <a:xfrm>
              <a:off x="2664" y="4241"/>
              <a:ext cx="5067" cy="3402"/>
            </a:xfrm>
            <a:prstGeom prst="rect">
              <a:avLst/>
            </a:prstGeom>
            <a:noFill/>
            <a:ln w="12700">
              <a:solidFill>
                <a:schemeClr val="tx2">
                  <a:lumMod val="40000"/>
                  <a:lumOff val="60000"/>
                </a:schemeClr>
              </a:solidFill>
            </a:ln>
            <a:effectLst>
              <a:outerShdw blurRad="50800" dist="38100" dir="2700000" algn="tl" rotWithShape="0">
                <a:prstClr val="black">
                  <a:alpha val="40000"/>
                </a:prstClr>
              </a:outerShdw>
            </a:effectLst>
          </p:spPr>
        </p:pic>
        <p:sp>
          <p:nvSpPr>
            <p:cNvPr id="20" name="矩形 19"/>
            <p:cNvSpPr/>
            <p:nvPr>
              <p:custDataLst>
                <p:tags r:id="rId20"/>
              </p:custDataLst>
            </p:nvPr>
          </p:nvSpPr>
          <p:spPr>
            <a:xfrm>
              <a:off x="2664" y="7076"/>
              <a:ext cx="5102" cy="567"/>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SzTx/>
                <a:buFontTx/>
              </a:pPr>
              <a:r>
                <a:rPr lang="zh-CN" sz="1800">
                  <a:solidFill>
                    <a:schemeClr val="tx1"/>
                  </a:solidFill>
                  <a:effectLst/>
                  <a:latin typeface="楷体" panose="02010609060101010101" charset="-122"/>
                  <a:ea typeface="楷体"/>
                  <a:sym typeface="+mn-ea"/>
                </a:rPr>
                <a:t>正在安装发电机转子</a:t>
              </a:r>
              <a:endParaRPr lang="zh-CN" sz="1800">
                <a:solidFill>
                  <a:schemeClr val="tx1"/>
                </a:solidFill>
                <a:effectLst/>
                <a:latin typeface="楷体" panose="02010609060101010101" charset="-122"/>
                <a:ea typeface="楷体"/>
                <a:sym typeface="+mn-ea"/>
              </a:endParaRPr>
            </a:p>
          </p:txBody>
        </p:sp>
      </p:grpSp>
      <p:grpSp>
        <p:nvGrpSpPr>
          <p:cNvPr id="4" name="组合 9" title=""/>
          <p:cNvGrpSpPr/>
          <p:nvPr>
            <p:custDataLst>
              <p:tags r:id="rId21"/>
            </p:custDataLst>
          </p:nvPr>
        </p:nvGrpSpPr>
        <p:grpSpPr>
          <a:xfrm>
            <a:off x="0" y="155760"/>
            <a:ext cx="2523490" cy="491490"/>
            <a:chOff x="0" y="619020"/>
            <a:chExt cx="2965873" cy="575087"/>
          </a:xfrm>
        </p:grpSpPr>
        <p:grpSp>
          <p:nvGrpSpPr>
            <p:cNvPr id="5" name="组合 10"/>
            <p:cNvGrpSpPr/>
            <p:nvPr>
              <p:custDataLst>
                <p:tags r:id="rId22"/>
              </p:custDataLst>
            </p:nvPr>
          </p:nvGrpSpPr>
          <p:grpSpPr>
            <a:xfrm>
              <a:off x="0" y="679673"/>
              <a:ext cx="532872" cy="416083"/>
              <a:chOff x="0" y="538268"/>
              <a:chExt cx="532872" cy="416083"/>
            </a:xfrm>
          </p:grpSpPr>
          <p:sp>
            <p:nvSpPr>
              <p:cNvPr id="8" name="矩形 7"/>
              <p:cNvSpPr/>
              <p:nvPr>
                <p:custDataLst>
                  <p:tags r:id="rId23"/>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6" name="矩形 5"/>
              <p:cNvSpPr/>
              <p:nvPr>
                <p:custDataLst>
                  <p:tags r:id="rId24"/>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7" name="文本框 11"/>
            <p:cNvSpPr txBox="1">
              <a:spLocks noChangeArrowheads="1"/>
            </p:cNvSpPr>
            <p:nvPr>
              <p:custDataLst>
                <p:tags r:id="rId25"/>
              </p:custDataLst>
            </p:nvPr>
          </p:nvSpPr>
          <p:spPr bwMode="auto">
            <a:xfrm>
              <a:off x="642581" y="619020"/>
              <a:ext cx="2323292"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600" smtClean="0">
                  <a:solidFill>
                    <a:srgbClr val="008080"/>
                  </a:solidFill>
                  <a:latin typeface="微软雅黑" panose="020b0503020204020204" charset="-122"/>
                </a:rPr>
                <a:t>发电机</a:t>
              </a:r>
              <a:endParaRPr lang="zh-CN" altLang="en-US" sz="2600" b="1">
                <a:solidFill>
                  <a:srgbClr val="008080"/>
                </a:solidFill>
                <a:latin typeface="微软雅黑" panose="020b0503020204020204" charset="-122"/>
              </a:endParaRPr>
            </a:p>
          </p:txBody>
        </p:sp>
      </p:grpSp>
    </p:spTree>
  </p:cSld>
  <p:clrMapOvr>
    <a:masterClrMapping/>
  </p:clrMapOvr>
  <p:transition>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p:tgtEl>
                                          <p:spTgt spid="11"/>
                                        </p:tgtEl>
                                        <p:attrNameLst>
                                          <p:attrName>ppt_y</p:attrName>
                                        </p:attrNameLst>
                                      </p:cBhvr>
                                      <p:tavLst>
                                        <p:tav tm="0">
                                          <p:val>
                                            <p:strVal val="#ppt_y+#ppt_h*1.125000"/>
                                          </p:val>
                                        </p:tav>
                                        <p:tav tm="100000">
                                          <p:val>
                                            <p:strVal val="#ppt_y"/>
                                          </p:val>
                                        </p:tav>
                                      </p:tavLst>
                                    </p:anim>
                                    <p:animEffect transition="in" filter="wipe(up)">
                                      <p:cBhvr>
                                        <p:cTn id="8" dur="500"/>
                                        <p:tgtEl>
                                          <p:spTgt spid="11"/>
                                        </p:tgtEl>
                                      </p:cBhvr>
                                    </p:animEffect>
                                  </p:childTnLst>
                                </p:cTn>
                              </p:par>
                            </p:childTnLst>
                          </p:cTn>
                        </p:par>
                        <p:par>
                          <p:cTn id="9" fill="hold" nodeType="afterGroup">
                            <p:stCondLst>
                              <p:cond delay="500"/>
                            </p:stCondLst>
                            <p:childTnLst>
                              <p:par>
                                <p:cTn id="10" presetID="22" presetClass="entr" presetSubtype="4"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5"/>
                                        </p:tgtEl>
                                        <p:attrNameLst>
                                          <p:attrName>style.visibility</p:attrName>
                                        </p:attrNameLst>
                                      </p:cBhvr>
                                      <p:to>
                                        <p:strVal val="visible"/>
                                      </p:to>
                                    </p:set>
                                    <p:anim calcmode="lin" valueType="num">
                                      <p:cBhvr additive="base">
                                        <p:cTn id="17" dur="500"/>
                                        <p:tgtEl>
                                          <p:spTgt spid="35"/>
                                        </p:tgtEl>
                                        <p:attrNameLst>
                                          <p:attrName>ppt_y</p:attrName>
                                        </p:attrNameLst>
                                      </p:cBhvr>
                                      <p:tavLst>
                                        <p:tav tm="0">
                                          <p:val>
                                            <p:strVal val="#ppt_y+#ppt_h*1.125000"/>
                                          </p:val>
                                        </p:tav>
                                        <p:tav tm="100000">
                                          <p:val>
                                            <p:strVal val="#ppt_y"/>
                                          </p:val>
                                        </p:tav>
                                      </p:tavLst>
                                    </p:anim>
                                    <p:animEffect transition="in" filter="wipe(up)">
                                      <p:cBhvr>
                                        <p:cTn id="18" dur="500"/>
                                        <p:tgtEl>
                                          <p:spTgt spid="35"/>
                                        </p:tgtEl>
                                      </p:cBhvr>
                                    </p:animEffect>
                                  </p:childTnLst>
                                </p:cTn>
                              </p:par>
                            </p:childTnLst>
                          </p:cTn>
                        </p:par>
                      </p:childTnLst>
                    </p:cTn>
                  </p:par>
                  <p:par>
                    <p:cTn id="19" fill="hold" nodeType="clickPar">
                      <p:stCondLst>
                        <p:cond delay="indefinite"/>
                      </p:stCondLst>
                      <p:childTnLst>
                        <p:par>
                          <p:cTn id="20" fill="hold">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p:tgtEl>
                                          <p:spTgt spid="14"/>
                                        </p:tgtEl>
                                        <p:attrNameLst>
                                          <p:attrName>ppt_y</p:attrName>
                                        </p:attrNameLst>
                                      </p:cBhvr>
                                      <p:tavLst>
                                        <p:tav tm="0">
                                          <p:val>
                                            <p:strVal val="#ppt_y+#ppt_h*1.125000"/>
                                          </p:val>
                                        </p:tav>
                                        <p:tav tm="100000">
                                          <p:val>
                                            <p:strVal val="#ppt_y"/>
                                          </p:val>
                                        </p:tav>
                                      </p:tavLst>
                                    </p:anim>
                                    <p:animEffect transition="in" filter="wipe(up)">
                                      <p:cBhvr>
                                        <p:cTn id="24" dur="500"/>
                                        <p:tgtEl>
                                          <p:spTgt spid="14"/>
                                        </p:tgtEl>
                                      </p:cBhvr>
                                    </p:animEffect>
                                  </p:childTnLst>
                                </p:cTn>
                              </p:par>
                            </p:childTnLst>
                          </p:cTn>
                        </p:par>
                        <p:par>
                          <p:cTn id="25" fill="hold" nodeType="afterGroup">
                            <p:stCondLst>
                              <p:cond delay="500"/>
                            </p:stCondLst>
                            <p:childTnLst>
                              <p:par>
                                <p:cTn id="26" presetID="22" presetClass="entr" presetSubtype="1"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par>
                                <p:cTn id="29" presetID="22" presetClass="entr" presetSubtype="1"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up)">
                                      <p:cBhvr>
                                        <p:cTn id="31" dur="500"/>
                                        <p:tgtEl>
                                          <p:spTgt spid="12"/>
                                        </p:tgtEl>
                                      </p:cBhvr>
                                    </p:animEffect>
                                  </p:childTnLst>
                                </p:cTn>
                              </p:par>
                            </p:childTnLst>
                          </p:cTn>
                        </p:par>
                      </p:childTnLst>
                    </p:cTn>
                  </p:par>
                  <p:par>
                    <p:cTn id="32" fill="hold" nodeType="clickPar">
                      <p:stCondLst>
                        <p:cond delay="indefinite"/>
                      </p:stCondLst>
                      <p:childTnLst>
                        <p:par>
                          <p:cTn id="33" fill="hold">
                            <p:stCondLst>
                              <p:cond delay="0"/>
                            </p:stCondLst>
                            <p:childTnLst>
                              <p:par>
                                <p:cTn id="34" presetID="12" presetClass="entr" presetSubtype="4"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additive="base">
                                        <p:cTn id="36" dur="500"/>
                                        <p:tgtEl>
                                          <p:spTgt spid="15"/>
                                        </p:tgtEl>
                                        <p:attrNameLst>
                                          <p:attrName>ppt_y</p:attrName>
                                        </p:attrNameLst>
                                      </p:cBhvr>
                                      <p:tavLst>
                                        <p:tav tm="0">
                                          <p:val>
                                            <p:strVal val="#ppt_y+#ppt_h*1.125000"/>
                                          </p:val>
                                        </p:tav>
                                        <p:tav tm="100000">
                                          <p:val>
                                            <p:strVal val="#ppt_y"/>
                                          </p:val>
                                        </p:tav>
                                      </p:tavLst>
                                    </p:anim>
                                    <p:animEffect transition="in" filter="wipe(up)">
                                      <p:cBhvr>
                                        <p:cTn id="37" dur="500"/>
                                        <p:tgtEl>
                                          <p:spTgt spid="15"/>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500"/>
                                        <p:tgtEl>
                                          <p:spTgt spid="22"/>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35" grpId="0" animBg="1"/>
      <p:bldP spid="15" grpId="0" animBg="1"/>
    </p:bldLst>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3" name="文本框 2" title=""/>
          <p:cNvSpPr txBox="1"/>
          <p:nvPr>
            <p:custDataLst>
              <p:tags r:id="rId3"/>
            </p:custDataLst>
          </p:nvPr>
        </p:nvSpPr>
        <p:spPr>
          <a:xfrm>
            <a:off x="4083050" y="556260"/>
            <a:ext cx="1104265" cy="460375"/>
          </a:xfrm>
          <a:prstGeom prst="rect">
            <a:avLst/>
          </a:prstGeom>
          <a:noFill/>
        </p:spPr>
        <p:txBody>
          <a:bodyPr wrap="square" rtlCol="0">
            <a:spAutoFit/>
          </a:bodyPr>
          <a:lstStyle/>
          <a:p>
            <a:r>
              <a:rPr lang="zh-CN" altLang="en-US" sz="2400">
                <a:latin typeface="微软雅黑" panose="020b0503020204020204" charset="-122"/>
                <a:ea typeface="微软雅黑" panose="020b0503020204020204" charset="-122"/>
                <a:cs typeface="微软雅黑" panose="020b0503020204020204" charset="-122"/>
              </a:rPr>
              <a:t>磁记录</a:t>
            </a:r>
            <a:endParaRPr lang="zh-CN" altLang="en-US" sz="2400">
              <a:latin typeface="微软雅黑" panose="020b0503020204020204" charset="-122"/>
              <a:ea typeface="微软雅黑" panose="020b0503020204020204" charset="-122"/>
              <a:cs typeface="微软雅黑" panose="020b0503020204020204" charset="-122"/>
            </a:endParaRPr>
          </a:p>
        </p:txBody>
      </p:sp>
      <p:sp>
        <p:nvSpPr>
          <p:cNvPr id="2" name="文本框 1" title=""/>
          <p:cNvSpPr txBox="1"/>
          <p:nvPr>
            <p:custDataLst>
              <p:tags r:id="rId4"/>
            </p:custDataLst>
          </p:nvPr>
        </p:nvSpPr>
        <p:spPr>
          <a:xfrm>
            <a:off x="581025" y="916940"/>
            <a:ext cx="8108315" cy="1198880"/>
          </a:xfrm>
          <a:prstGeom prst="rect">
            <a:avLst/>
          </a:prstGeom>
          <a:noFill/>
        </p:spPr>
        <p:txBody>
          <a:bodyPr wrap="square" rtlCol="0" anchor="t">
            <a:spAutoFit/>
          </a:bodyPr>
          <a:lstStyle/>
          <a:p>
            <a:pPr marL="0" indent="0" latinLnBrk="0">
              <a:lnSpc>
                <a:spcPct val="150000"/>
              </a:lnSpc>
            </a:pPr>
            <a:r>
              <a:rPr lang="zh-CN" altLang="en-US" sz="2400" b="0">
                <a:latin typeface="微软雅黑" panose="020b0503020204020204" charset="-122"/>
                <a:ea typeface="微软雅黑" panose="020b0503020204020204" charset="-122"/>
              </a:rPr>
              <a:t>磁存储技术的工作原理是通过改变磁粒子的极性来在磁性介质上记录数据。</a:t>
            </a:r>
            <a:endParaRPr lang="zh-CN" altLang="en-US" sz="2400" b="0">
              <a:latin typeface="微软雅黑" panose="020b0503020204020204" charset="-122"/>
              <a:ea typeface="微软雅黑" panose="020b0503020204020204" charset="-122"/>
            </a:endParaRPr>
          </a:p>
        </p:txBody>
      </p:sp>
      <p:sp>
        <p:nvSpPr>
          <p:cNvPr id="7" name="文本框 6" title=""/>
          <p:cNvSpPr txBox="1"/>
          <p:nvPr>
            <p:custDataLst>
              <p:tags r:id="rId5"/>
            </p:custDataLst>
          </p:nvPr>
        </p:nvSpPr>
        <p:spPr>
          <a:xfrm>
            <a:off x="581025" y="2204720"/>
            <a:ext cx="4572000" cy="460375"/>
          </a:xfrm>
          <a:prstGeom prst="rect">
            <a:avLst/>
          </a:prstGeom>
          <a:noFill/>
        </p:spPr>
        <p:txBody>
          <a:bodyPr wrap="square" rtlCol="0" anchor="t">
            <a:spAutoFit/>
          </a:bodyPr>
          <a:lstStyle/>
          <a:p>
            <a:pPr marL="0" indent="0" latinLnBrk="0">
              <a:lnSpc>
                <a:spcPct val="100000"/>
              </a:lnSpc>
              <a:buClrTx/>
              <a:buSzTx/>
              <a:buFontTx/>
            </a:pPr>
            <a:r>
              <a:rPr lang="zh-CN" altLang="en-US" sz="2400">
                <a:latin typeface="微软雅黑" panose="020b0503020204020204" charset="-122"/>
                <a:ea typeface="微软雅黑" panose="020b0503020204020204" charset="-122"/>
                <a:sym typeface="+mn-ea"/>
              </a:rPr>
              <a:t>利用磁性材料记录信息的产品：</a:t>
            </a:r>
            <a:endParaRPr lang="zh-CN" altLang="en-US" sz="2400">
              <a:latin typeface="微软雅黑" panose="020b0503020204020204" charset="-122"/>
              <a:ea typeface="微软雅黑" panose="020b0503020204020204" charset="-122"/>
              <a:sym typeface="+mn-ea"/>
            </a:endParaRPr>
          </a:p>
        </p:txBody>
      </p:sp>
      <p:pic>
        <p:nvPicPr>
          <p:cNvPr id="100" name="图片 99" title=""/>
          <p:cNvPicPr>
            <a:picLocks noChangeAspect="1"/>
          </p:cNvPicPr>
          <p:nvPr>
            <p:custDataLst>
              <p:tags r:id="rId7"/>
            </p:custDataLst>
          </p:nvPr>
        </p:nvPicPr>
        <p:blipFill>
          <a:blip r:embed="rId6">
            <a:clrChange>
              <a:clrFrom>
                <a:srgbClr val="F6F9FE">
                  <a:alpha val="100000"/>
                </a:srgbClr>
              </a:clrFrom>
              <a:clrTo>
                <a:srgbClr val="F6F9FE">
                  <a:alpha val="100000"/>
                  <a:alpha val="0"/>
                </a:srgbClr>
              </a:clrTo>
            </a:clrChange>
          </a:blip>
          <a:srcRect l="15538" t="10037" r="19144" b="15343"/>
          <a:stretch>
            <a:fillRect/>
          </a:stretch>
        </p:blipFill>
        <p:spPr>
          <a:xfrm>
            <a:off x="581025" y="2828925"/>
            <a:ext cx="2174098" cy="1656000"/>
          </a:xfrm>
          <a:prstGeom prst="rect">
            <a:avLst/>
          </a:prstGeom>
          <a:noFill/>
          <a:ln w="9525">
            <a:noFill/>
          </a:ln>
        </p:spPr>
      </p:pic>
      <p:pic>
        <p:nvPicPr>
          <p:cNvPr id="103" name="图片 102" title=""/>
          <p:cNvPicPr>
            <a:picLocks noChangeAspect="1"/>
          </p:cNvPicPr>
          <p:nvPr>
            <p:custDataLst>
              <p:tags r:id="rId9"/>
            </p:custDataLst>
          </p:nvPr>
        </p:nvPicPr>
        <p:blipFill>
          <a:blip r:embed="rId8">
            <a:clrChange>
              <a:clrFrom>
                <a:srgbClr val="FBFBFB">
                  <a:alpha val="100000"/>
                </a:srgbClr>
              </a:clrFrom>
              <a:clrTo>
                <a:srgbClr val="FBFBFB">
                  <a:alpha val="100000"/>
                  <a:alpha val="0"/>
                </a:srgbClr>
              </a:clrTo>
            </a:clrChange>
          </a:blip>
          <a:stretch>
            <a:fillRect/>
          </a:stretch>
        </p:blipFill>
        <p:spPr>
          <a:xfrm>
            <a:off x="2796398" y="2828925"/>
            <a:ext cx="1504315" cy="1656000"/>
          </a:xfrm>
          <a:prstGeom prst="rect">
            <a:avLst/>
          </a:prstGeom>
          <a:noFill/>
          <a:ln w="9525">
            <a:noFill/>
          </a:ln>
        </p:spPr>
      </p:pic>
      <p:pic>
        <p:nvPicPr>
          <p:cNvPr id="104" name="图片 103" title=""/>
          <p:cNvPicPr>
            <a:picLocks noChangeAspect="1"/>
          </p:cNvPicPr>
          <p:nvPr>
            <p:custDataLst>
              <p:tags r:id="rId11"/>
            </p:custDataLst>
          </p:nvPr>
        </p:nvPicPr>
        <p:blipFill>
          <a:blip r:embed="rId10">
            <a:clrChange>
              <a:clrFrom>
                <a:srgbClr val="FFFFFF">
                  <a:alpha val="100000"/>
                </a:srgbClr>
              </a:clrFrom>
              <a:clrTo>
                <a:srgbClr val="FFFFFF">
                  <a:alpha val="100000"/>
                  <a:alpha val="0"/>
                </a:srgbClr>
              </a:clrTo>
            </a:clrChange>
          </a:blip>
          <a:srcRect l="15444" t="5869" r="11048" b="7739"/>
          <a:stretch>
            <a:fillRect/>
          </a:stretch>
        </p:blipFill>
        <p:spPr>
          <a:xfrm>
            <a:off x="6590523" y="2828925"/>
            <a:ext cx="2113280" cy="1656000"/>
          </a:xfrm>
          <a:prstGeom prst="rect">
            <a:avLst/>
          </a:prstGeom>
          <a:noFill/>
          <a:ln w="9525">
            <a:noFill/>
          </a:ln>
        </p:spPr>
      </p:pic>
      <p:pic>
        <p:nvPicPr>
          <p:cNvPr id="105" name="图片 104" title=""/>
          <p:cNvPicPr>
            <a:picLocks noChangeAspect="1"/>
          </p:cNvPicPr>
          <p:nvPr>
            <p:custDataLst>
              <p:tags r:id="rId13"/>
            </p:custDataLst>
          </p:nvPr>
        </p:nvPicPr>
        <p:blipFill>
          <a:blip r:embed="rId12">
            <a:clrChange>
              <a:clrFrom>
                <a:srgbClr val="F1F5F6">
                  <a:alpha val="100000"/>
                </a:srgbClr>
              </a:clrFrom>
              <a:clrTo>
                <a:srgbClr val="F1F5F6">
                  <a:alpha val="100000"/>
                  <a:alpha val="0"/>
                </a:srgbClr>
              </a:clrTo>
            </a:clrChange>
          </a:blip>
          <a:stretch>
            <a:fillRect/>
          </a:stretch>
        </p:blipFill>
        <p:spPr>
          <a:xfrm>
            <a:off x="4341988" y="2828925"/>
            <a:ext cx="2207260" cy="1656000"/>
          </a:xfrm>
          <a:prstGeom prst="rect">
            <a:avLst/>
          </a:prstGeom>
          <a:noFill/>
          <a:ln w="9525">
            <a:noFill/>
          </a:ln>
        </p:spPr>
      </p:pic>
      <p:grpSp>
        <p:nvGrpSpPr>
          <p:cNvPr id="15" name="组合 9" title=""/>
          <p:cNvGrpSpPr/>
          <p:nvPr>
            <p:custDataLst>
              <p:tags r:id="rId14"/>
            </p:custDataLst>
          </p:nvPr>
        </p:nvGrpSpPr>
        <p:grpSpPr>
          <a:xfrm>
            <a:off x="0" y="155760"/>
            <a:ext cx="2523490" cy="491490"/>
            <a:chOff x="0" y="619020"/>
            <a:chExt cx="2965873" cy="575087"/>
          </a:xfrm>
        </p:grpSpPr>
        <p:grpSp>
          <p:nvGrpSpPr>
            <p:cNvPr id="16" name="组合 10"/>
            <p:cNvGrpSpPr/>
            <p:nvPr>
              <p:custDataLst>
                <p:tags r:id="rId15"/>
              </p:custDataLst>
            </p:nvPr>
          </p:nvGrpSpPr>
          <p:grpSpPr>
            <a:xfrm>
              <a:off x="0" y="679673"/>
              <a:ext cx="532872" cy="416083"/>
              <a:chOff x="0" y="538268"/>
              <a:chExt cx="532872" cy="416083"/>
            </a:xfrm>
          </p:grpSpPr>
          <p:sp>
            <p:nvSpPr>
              <p:cNvPr id="8" name="矩形 7"/>
              <p:cNvSpPr/>
              <p:nvPr>
                <p:custDataLst>
                  <p:tags r:id="rId16"/>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20" name="矩形 19"/>
              <p:cNvSpPr/>
              <p:nvPr>
                <p:custDataLst>
                  <p:tags r:id="rId17"/>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21" name="文本框 11"/>
            <p:cNvSpPr txBox="1">
              <a:spLocks noChangeArrowheads="1"/>
            </p:cNvSpPr>
            <p:nvPr>
              <p:custDataLst>
                <p:tags r:id="rId18"/>
              </p:custDataLst>
            </p:nvPr>
          </p:nvSpPr>
          <p:spPr bwMode="auto">
            <a:xfrm>
              <a:off x="642581" y="619020"/>
              <a:ext cx="2323292"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600" smtClean="0">
                  <a:solidFill>
                    <a:srgbClr val="008080"/>
                  </a:solidFill>
                  <a:latin typeface="微软雅黑" panose="020b0503020204020204" charset="-122"/>
                </a:rPr>
                <a:t>发电机</a:t>
              </a:r>
              <a:endParaRPr lang="zh-CN" altLang="en-US" sz="2600" b="1">
                <a:solidFill>
                  <a:srgbClr val="008080"/>
                </a:solidFill>
                <a:latin typeface="微软雅黑" panose="020b0503020204020204" charset="-122"/>
              </a:endParaRPr>
            </a:p>
          </p:txBody>
        </p:sp>
      </p:grpSp>
    </p:spTree>
  </p:cSld>
  <p:clrMapOvr>
    <a:masterClrMapping/>
  </p:clrMapOvr>
  <p:transition>
    <p:wipe/>
  </p:transition>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C_4_BD.1_1#6c60eebb4?vcp=1&amp;vis=1&amp;pid=204775bb7&amp;color=0,0,0&amp;vtp=1&amp;bt=1&amp;bbb=1" title=""/>
          <p:cNvSpPr/>
          <p:nvPr>
            <p:custDataLst>
              <p:tags r:id="rId4"/>
            </p:custDataLst>
          </p:nvPr>
        </p:nvSpPr>
        <p:spPr>
          <a:xfrm>
            <a:off x="539496" y="2006863"/>
            <a:ext cx="8196263" cy="484124"/>
          </a:xfrm>
          <a:prstGeom prst="rect">
            <a:avLst/>
          </a:prstGeom>
          <a:noFill/>
        </p:spPr>
        <p:txBody>
          <a:bodyPr wrap="none" lIns="0" tIns="0" rIns="0" bIns="0" rtlCol="0" anchor="t"/>
          <a:lstStyle/>
          <a:p>
            <a:pPr algn="l" latinLnBrk="1">
              <a:lnSpc>
                <a:spcPts val="4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1.</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据物理学史记载，最先发现磁可以生电的科学家是(</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p:sp>
        <p:nvSpPr>
          <p:cNvPr id="3" name="QC_4_AN.2_1#6c60eebb4.bracket?vcp=1&amp;vis=1&amp;pid=204775bb7&amp;color=0,0,0&amp;vpa=1&amp;vtp=1" title=""/>
          <p:cNvSpPr/>
          <p:nvPr>
            <p:custDataLst>
              <p:tags r:id="rId5"/>
            </p:custDataLst>
          </p:nvPr>
        </p:nvSpPr>
        <p:spPr>
          <a:xfrm>
            <a:off x="7871364" y="2004958"/>
            <a:ext cx="423863" cy="488125"/>
          </a:xfrm>
          <a:prstGeom prst="rect">
            <a:avLst/>
          </a:prstGeom>
          <a:noFill/>
        </p:spPr>
        <p:txBody>
          <a:bodyPr wrap="none" lIns="0" tIns="0" rIns="0" bIns="0" rtlCol="0" anchor="t"/>
          <a:lstStyle/>
          <a:p>
            <a:pPr algn="ctr" latinLnBrk="1">
              <a:lnSpc>
                <a:spcPts val="4300"/>
              </a:lnSpc>
            </a:pPr>
            <a:r>
              <a:rPr lang="en-US" altLang="zh-CN" sz="2400" b="0" i="0">
                <a:solidFill>
                  <a:srgbClr val="C00000"/>
                </a:solidFill>
                <a:latin typeface="Times New Roman"/>
                <a:ea typeface="微软雅黑" panose="020b0503020204020204" charset="-122"/>
                <a:cs typeface="Times New Roman" panose="02020603050405020304" pitchFamily="34" charset="-120"/>
              </a:rPr>
              <a:t>C</a:t>
            </a:r>
            <a:endParaRPr lang="en-US" altLang="zh-CN" sz="2400"/>
          </a:p>
        </p:txBody>
      </p:sp>
      <p:sp>
        <p:nvSpPr>
          <p:cNvPr id="4" name="QC_4_BD.1_2#6c60eebb4.choices?vcp=1&amp;vis=1&amp;pid=204775bb7&amp;color=0,0,0&amp;vtp=1&amp;bbb=1" title=""/>
          <p:cNvSpPr/>
          <p:nvPr>
            <p:custDataLst>
              <p:tags r:id="rId6"/>
            </p:custDataLst>
          </p:nvPr>
        </p:nvSpPr>
        <p:spPr>
          <a:xfrm>
            <a:off x="539496" y="2547057"/>
            <a:ext cx="8065008" cy="484124"/>
          </a:xfrm>
          <a:prstGeom prst="rect">
            <a:avLst/>
          </a:prstGeom>
          <a:noFill/>
        </p:spPr>
        <p:txBody>
          <a:bodyPr wrap="none" lIns="0" tIns="0" rIns="0" bIns="0" rtlCol="0" anchor="t"/>
          <a:lstStyle/>
          <a:p>
            <a:pPr latinLnBrk="1">
              <a:lnSpc>
                <a:spcPts val="4300"/>
              </a:lnSpc>
              <a:tabLst>
                <a:tab pos="1929765"/>
                <a:tab pos="3834765"/>
                <a:tab pos="6044565"/>
              </a:tabLst>
            </a:pPr>
            <a:r>
              <a:rPr lang="en-US" altLang="zh-CN" sz="2400" b="0" i="0">
                <a:solidFill>
                  <a:srgbClr val="000000"/>
                </a:solidFill>
                <a:latin typeface="Times New Roman"/>
                <a:ea typeface="微软雅黑" panose="020b0503020204020204" charset="-122"/>
                <a:cs typeface="Times New Roman" panose="02020603050405020304" pitchFamily="34" charset="-120"/>
              </a:rPr>
              <a:t>A.</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欧姆</a:t>
            </a:r>
            <a:r>
              <a:rPr lang="en-US" altLang="zh-CN" sz="2400" b="0" i="0" spc="-103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B.</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安培</a:t>
            </a:r>
            <a:r>
              <a:rPr lang="en-US" altLang="zh-CN" sz="2400" b="0" i="0" spc="-103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C.</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法拉第</a:t>
            </a:r>
            <a:r>
              <a:rPr lang="en-US" altLang="zh-CN" sz="2400" b="0" i="0" spc="-103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D.</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奥斯特</a:t>
            </a:r>
            <a:endParaRPr lang="en-US" altLang="zh-CN" sz="24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C_4_BD.3_1#77cebae8d?vcp=1&amp;vis=1&amp;pid=204775bb7&amp;color=0,0,0&amp;vtp=1&amp;bt=1&amp;bbb=1&amp;hb=1" title=""/>
          <p:cNvSpPr/>
          <p:nvPr>
            <p:custDataLst>
              <p:tags r:id="rId4"/>
            </p:custDataLst>
          </p:nvPr>
        </p:nvSpPr>
        <p:spPr>
          <a:xfrm>
            <a:off x="539496" y="487753"/>
            <a:ext cx="8065008" cy="784289"/>
          </a:xfrm>
          <a:prstGeom prst="rect">
            <a:avLst/>
          </a:prstGeom>
          <a:noFill/>
        </p:spPr>
        <p:txBody>
          <a:bodyPr wrap="none" lIns="0" tIns="0" rIns="0" bIns="0" rtlCol="0" anchor="t"/>
          <a:lstStyle/>
          <a:p>
            <a:pPr algn="l" latinLnBrk="1">
              <a:lnSpc>
                <a:spcPts val="3300"/>
              </a:lnSpc>
            </a:pPr>
            <a:r>
              <a:rPr lang="en-US" altLang="zh-CN" sz="2250" b="0" i="0">
                <a:solidFill>
                  <a:srgbClr val="000000"/>
                </a:solidFill>
                <a:latin typeface="Times New Roman"/>
                <a:ea typeface="微软雅黑" panose="020b0503020204020204" charset="-122"/>
                <a:cs typeface="Times New Roman" panose="02020603050405020304" pitchFamily="34" charset="-120"/>
              </a:rPr>
              <a:t>2.</a:t>
            </a:r>
            <a:r>
              <a:rPr lang="en-US" altLang="zh-CN" sz="225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250" b="0" i="0">
                <a:solidFill>
                  <a:srgbClr val="000000"/>
                </a:solidFill>
                <a:latin typeface="Times New Roman"/>
                <a:ea typeface="微软雅黑" panose="020b0503020204020204" charset="-122"/>
                <a:cs typeface="Times New Roman" panose="02020603050405020304" pitchFamily="34" charset="-120"/>
              </a:rPr>
              <a:t>[2025·武汉]</a:t>
            </a:r>
            <a:r>
              <a:rPr lang="en-US" altLang="zh-CN" sz="225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250" b="0" i="0">
                <a:solidFill>
                  <a:srgbClr val="000000"/>
                </a:solidFill>
                <a:latin typeface="Times New Roman"/>
                <a:ea typeface="微软雅黑" panose="020b0503020204020204" charset="-122"/>
                <a:cs typeface="Times New Roman" panose="02020603050405020304" pitchFamily="34" charset="-120"/>
              </a:rPr>
              <a:t>某同学利用如图所示的装置探究什么情况下磁可</a:t>
            </a:r>
            <a:endParaRPr lang="en-US" altLang="zh-CN" sz="2250" b="0" i="0">
              <a:solidFill>
                <a:srgbClr val="000000"/>
              </a:solidFill>
              <a:latin typeface="Times New Roman"/>
              <a:ea typeface="微软雅黑" panose="020b0503020204020204" charset="-122"/>
              <a:cs typeface="Times New Roman" panose="02020603050405020304" pitchFamily="34" charset="-120"/>
            </a:endParaRPr>
          </a:p>
          <a:p>
            <a:pPr latinLnBrk="1">
              <a:lnSpc>
                <a:spcPts val="3100"/>
              </a:lnSpc>
            </a:pPr>
            <a:r>
              <a:rPr lang="en-US" altLang="zh-CN" sz="2250" b="0" i="0">
                <a:solidFill>
                  <a:srgbClr val="000000"/>
                </a:solidFill>
                <a:latin typeface="Times New Roman"/>
                <a:ea typeface="微软雅黑" panose="020b0503020204020204" charset="-122"/>
                <a:cs typeface="Times New Roman" panose="02020603050405020304" pitchFamily="34" charset="-120"/>
              </a:rPr>
              <a:t>以生电。下列说法正确的是(</a:t>
            </a:r>
            <a:r>
              <a:rPr lang="en-US" altLang="zh-CN" sz="225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250" b="0" i="0">
                <a:solidFill>
                  <a:srgbClr val="000000"/>
                </a:solidFill>
                <a:latin typeface="Times New Roman"/>
                <a:ea typeface="微软雅黑" panose="020b0503020204020204" charset="-122"/>
                <a:cs typeface="Times New Roman" panose="02020603050405020304" pitchFamily="34" charset="-120"/>
              </a:rPr>
              <a:t>)</a:t>
            </a:r>
            <a:endParaRPr lang="en-US" altLang="zh-CN" sz="2250"/>
          </a:p>
        </p:txBody>
      </p:sp>
      <p:sp>
        <p:nvSpPr>
          <p:cNvPr id="3" name="QC_4_AN.4_1#77cebae8d.bracket?vcp=1&amp;vis=1&amp;pid=204775bb7&amp;color=0,0,0&amp;vpa=2&amp;vtp=1" title=""/>
          <p:cNvSpPr/>
          <p:nvPr>
            <p:custDataLst>
              <p:tags r:id="rId5"/>
            </p:custDataLst>
          </p:nvPr>
        </p:nvSpPr>
        <p:spPr>
          <a:xfrm>
            <a:off x="4182014" y="896058"/>
            <a:ext cx="414338" cy="368872"/>
          </a:xfrm>
          <a:prstGeom prst="rect">
            <a:avLst/>
          </a:prstGeom>
          <a:noFill/>
        </p:spPr>
        <p:txBody>
          <a:bodyPr wrap="none" lIns="0" tIns="0" rIns="0" bIns="0" rtlCol="0" anchor="t"/>
          <a:lstStyle/>
          <a:p>
            <a:pPr algn="ctr" latinLnBrk="1">
              <a:lnSpc>
                <a:spcPts val="3100"/>
              </a:lnSpc>
            </a:pPr>
            <a:r>
              <a:rPr lang="en-US" altLang="zh-CN" sz="2250" b="0" i="0">
                <a:solidFill>
                  <a:srgbClr val="C00000"/>
                </a:solidFill>
                <a:latin typeface="Times New Roman"/>
                <a:ea typeface="微软雅黑" panose="020b0503020204020204" charset="-122"/>
                <a:cs typeface="Times New Roman" panose="02020603050405020304" pitchFamily="34" charset="-120"/>
              </a:rPr>
              <a:t>D</a:t>
            </a:r>
            <a:endParaRPr lang="en-US" altLang="zh-CN" sz="2250"/>
          </a:p>
        </p:txBody>
      </p:sp>
      <p:pic>
        <p:nvPicPr>
          <p:cNvPr id="4" name="QC_4_BD.3_2#77cebae8d?htil=1&amp;vcp=1&amp;vis=1&amp;pid=204775bb7&amp;color=0,0,0&amp;tib=255,255,255&amp;vtp=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6958584" y="1292422"/>
            <a:ext cx="1627632" cy="1426464"/>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5" name="QC_4_BD.3_3#77cebae8d.choices?htil=1&amp;vcp=1&amp;vis=1&amp;pid=204775bb7&amp;color=0,0,0&amp;vtp=1&amp;bbb=1&amp;hb=1" title=""/>
              <p:cNvSpPr/>
              <p:nvPr>
                <p:custDataLst>
                  <p:tags r:id="rId8"/>
                </p:custDataLst>
              </p:nvPr>
            </p:nvSpPr>
            <p:spPr>
              <a:xfrm>
                <a:off x="539496" y="1279723"/>
                <a:ext cx="6300216" cy="3293301"/>
              </a:xfrm>
              <a:prstGeom prst="rect">
                <a:avLst/>
              </a:prstGeom>
              <a:noFill/>
            </p:spPr>
            <p:txBody>
              <a:bodyPr wrap="none" lIns="0" tIns="0" rIns="0" bIns="0" rtlCol="0" anchor="t"/>
              <a:lstStyle/>
              <a:p>
                <a:pPr algn="l" latinLnBrk="1">
                  <a:lnSpc>
                    <a:spcPts val="3300"/>
                  </a:lnSpc>
                </a:pPr>
                <a:r>
                  <a:rPr lang="en-US" altLang="zh-CN" sz="2250" b="0" i="0">
                    <a:solidFill>
                      <a:srgbClr val="000000"/>
                    </a:solidFill>
                    <a:latin typeface="Times New Roman"/>
                    <a:ea typeface="微软雅黑" panose="020b0503020204020204" charset="-122"/>
                    <a:cs typeface="Times New Roman" panose="02020603050405020304" pitchFamily="34" charset="-120"/>
                  </a:rPr>
                  <a:t>A.</a:t>
                </a:r>
                <a:r>
                  <a:rPr lang="en-US" altLang="zh-CN" sz="225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250" b="0" i="0">
                    <a:solidFill>
                      <a:srgbClr val="000000"/>
                    </a:solidFill>
                    <a:latin typeface="Times New Roman"/>
                    <a:ea typeface="微软雅黑" panose="020b0503020204020204" charset="-122"/>
                    <a:cs typeface="Times New Roman" panose="02020603050405020304" pitchFamily="34" charset="-120"/>
                  </a:rPr>
                  <a:t>换用磁性更强的磁体，保持导体</a:t>
                </a:r>
                <a14:m>
                  <m:oMathPara>
                    <m:oMathParaPr>
                      <m:jc/>
                    </m:oMathParaPr>
                    <m:oMath>
                      <m:r>
                        <m:rPr>
                          <m:sty m:val="p"/>
                        </m:rPr>
                        <a:rPr lang="en-US" altLang="zh-CN" sz="225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ab</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250" b="0" i="0">
                    <a:solidFill>
                      <a:srgbClr val="000000"/>
                    </a:solidFill>
                    <a:latin typeface="Times New Roman"/>
                    <a:ea typeface="微软雅黑" panose="020b0503020204020204" charset="-122"/>
                    <a:cs typeface="Times New Roman" panose="02020603050405020304" pitchFamily="34" charset="-120"/>
                  </a:rPr>
                  <a:t>和磁体静止，</a:t>
                </a:r>
                <a:endParaRPr lang="en-US" altLang="zh-CN" sz="2250" b="0" i="0">
                  <a:solidFill>
                    <a:srgbClr val="000000"/>
                  </a:solidFill>
                  <a:latin typeface="Times New Roman"/>
                  <a:ea typeface="微软雅黑" panose="020b0503020204020204" charset="-122"/>
                  <a:cs typeface="Times New Roman" panose="02020603050405020304" pitchFamily="34" charset="-120"/>
                </a:endParaRPr>
              </a:p>
              <a:p>
                <a:pPr latinLnBrk="1">
                  <a:lnSpc>
                    <a:spcPts val="3300"/>
                  </a:lnSpc>
                </a:pPr>
                <a:r>
                  <a:rPr lang="en-US" altLang="zh-CN" sz="2250" b="0" i="0">
                    <a:solidFill>
                      <a:srgbClr val="000000"/>
                    </a:solidFill>
                    <a:latin typeface="Times New Roman"/>
                    <a:ea typeface="微软雅黑" panose="020b0503020204020204" charset="-122"/>
                    <a:cs typeface="Times New Roman" panose="02020603050405020304" pitchFamily="34" charset="-120"/>
                  </a:rPr>
                  <a:t>闭合开关，电流表指针偏转</a:t>
                </a:r>
                <a:endParaRPr lang="en-US" altLang="zh-CN" sz="2250"/>
              </a:p>
              <a:p>
                <a:pPr latinLnBrk="1">
                  <a:lnSpc>
                    <a:spcPts val="3300"/>
                  </a:lnSpc>
                </a:pPr>
                <a:r>
                  <a:rPr lang="en-US" altLang="zh-CN" sz="2250" b="0" i="0">
                    <a:solidFill>
                      <a:srgbClr val="000000"/>
                    </a:solidFill>
                    <a:latin typeface="Times New Roman"/>
                    <a:ea typeface="微软雅黑" panose="020b0503020204020204" charset="-122"/>
                    <a:cs typeface="Times New Roman" panose="02020603050405020304" pitchFamily="34" charset="-120"/>
                  </a:rPr>
                  <a:t>B.</a:t>
                </a:r>
                <a:r>
                  <a:rPr lang="en-US" altLang="zh-CN" sz="225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250" b="0" i="0">
                    <a:solidFill>
                      <a:srgbClr val="000000"/>
                    </a:solidFill>
                    <a:latin typeface="Times New Roman"/>
                    <a:ea typeface="微软雅黑" panose="020b0503020204020204" charset="-122"/>
                    <a:cs typeface="Times New Roman" panose="02020603050405020304" pitchFamily="34" charset="-120"/>
                  </a:rPr>
                  <a:t>将导体</a:t>
                </a:r>
                <a14:m>
                  <m:oMathPara>
                    <m:oMathParaPr>
                      <m:jc/>
                    </m:oMathParaPr>
                    <m:oMath>
                      <m:r>
                        <m:rPr>
                          <m:sty m:val="p"/>
                        </m:rPr>
                        <a:rPr lang="en-US" altLang="zh-CN" sz="225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ab</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250" b="0" i="0">
                    <a:solidFill>
                      <a:srgbClr val="000000"/>
                    </a:solidFill>
                    <a:latin typeface="Times New Roman"/>
                    <a:ea typeface="微软雅黑" panose="020b0503020204020204" charset="-122"/>
                    <a:cs typeface="Times New Roman" panose="02020603050405020304" pitchFamily="34" charset="-120"/>
                  </a:rPr>
                  <a:t>换成匝数很多的线圈，保持磁体和线</a:t>
                </a:r>
                <a:endParaRPr lang="en-US" altLang="zh-CN" sz="2250" b="0" i="0">
                  <a:solidFill>
                    <a:srgbClr val="000000"/>
                  </a:solidFill>
                  <a:latin typeface="Times New Roman"/>
                  <a:ea typeface="微软雅黑" panose="020b0503020204020204" charset="-122"/>
                  <a:cs typeface="Times New Roman" panose="02020603050405020304" pitchFamily="34" charset="-120"/>
                </a:endParaRPr>
              </a:p>
              <a:p>
                <a:pPr latinLnBrk="1">
                  <a:lnSpc>
                    <a:spcPts val="3300"/>
                  </a:lnSpc>
                </a:pPr>
                <a:r>
                  <a:rPr lang="en-US" altLang="zh-CN" sz="2250" b="0" i="0">
                    <a:solidFill>
                      <a:srgbClr val="000000"/>
                    </a:solidFill>
                    <a:latin typeface="Times New Roman"/>
                    <a:ea typeface="微软雅黑" panose="020b0503020204020204" charset="-122"/>
                    <a:cs typeface="Times New Roman" panose="02020603050405020304" pitchFamily="34" charset="-120"/>
                  </a:rPr>
                  <a:t>圈静止，闭合开关，电流表指针偏转</a:t>
                </a:r>
                <a:endParaRPr lang="en-US" altLang="zh-CN" sz="2250"/>
              </a:p>
              <a:p>
                <a:pPr latinLnBrk="1">
                  <a:lnSpc>
                    <a:spcPts val="3300"/>
                  </a:lnSpc>
                </a:pPr>
                <a:r>
                  <a:rPr lang="en-US" altLang="zh-CN" sz="2250" b="0" i="0">
                    <a:solidFill>
                      <a:srgbClr val="000000"/>
                    </a:solidFill>
                    <a:latin typeface="Times New Roman"/>
                    <a:ea typeface="微软雅黑" panose="020b0503020204020204" charset="-122"/>
                    <a:cs typeface="Times New Roman" panose="02020603050405020304" pitchFamily="34" charset="-120"/>
                  </a:rPr>
                  <a:t>C.</a:t>
                </a:r>
                <a:r>
                  <a:rPr lang="en-US" altLang="zh-CN" sz="225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250" b="0" i="0">
                    <a:solidFill>
                      <a:srgbClr val="000000"/>
                    </a:solidFill>
                    <a:latin typeface="Times New Roman"/>
                    <a:ea typeface="微软雅黑" panose="020b0503020204020204" charset="-122"/>
                    <a:cs typeface="Times New Roman" panose="02020603050405020304" pitchFamily="34" charset="-120"/>
                  </a:rPr>
                  <a:t>保持磁体静止，闭合开关，使导体</a:t>
                </a:r>
                <a14:m>
                  <m:oMathPara>
                    <m:oMathParaPr>
                      <m:jc/>
                    </m:oMathParaPr>
                    <m:oMath>
                      <m:r>
                        <m:rPr>
                          <m:sty m:val="p"/>
                        </m:rPr>
                        <a:rPr lang="en-US" altLang="zh-CN" sz="225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ab</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250" b="0" i="0">
                    <a:solidFill>
                      <a:srgbClr val="000000"/>
                    </a:solidFill>
                    <a:latin typeface="Times New Roman"/>
                    <a:ea typeface="微软雅黑" panose="020b0503020204020204" charset="-122"/>
                    <a:cs typeface="Times New Roman" panose="02020603050405020304" pitchFamily="34" charset="-120"/>
                  </a:rPr>
                  <a:t>从图中位</a:t>
                </a:r>
                <a:endParaRPr lang="en-US" altLang="zh-CN" sz="2250" b="0" i="0">
                  <a:solidFill>
                    <a:srgbClr val="000000"/>
                  </a:solidFill>
                  <a:latin typeface="Times New Roman"/>
                  <a:ea typeface="微软雅黑" panose="020b0503020204020204" charset="-122"/>
                  <a:cs typeface="Times New Roman" panose="02020603050405020304" pitchFamily="34" charset="-120"/>
                </a:endParaRPr>
              </a:p>
              <a:p>
                <a:pPr latinLnBrk="1">
                  <a:lnSpc>
                    <a:spcPts val="3300"/>
                  </a:lnSpc>
                </a:pPr>
                <a:r>
                  <a:rPr lang="en-US" altLang="zh-CN" sz="2250" b="0" i="0">
                    <a:solidFill>
                      <a:srgbClr val="000000"/>
                    </a:solidFill>
                    <a:latin typeface="Times New Roman"/>
                    <a:ea typeface="微软雅黑" panose="020b0503020204020204" charset="-122"/>
                    <a:cs typeface="Times New Roman" panose="02020603050405020304" pitchFamily="34" charset="-120"/>
                  </a:rPr>
                  <a:t>置竖直向上运动，电流表指针偏转</a:t>
                </a:r>
                <a:endParaRPr lang="en-US" altLang="zh-CN" sz="2250"/>
              </a:p>
              <a:p>
                <a:pPr latinLnBrk="1">
                  <a:lnSpc>
                    <a:spcPts val="3300"/>
                  </a:lnSpc>
                </a:pPr>
                <a:r>
                  <a:rPr lang="en-US" altLang="zh-CN" sz="2250" b="0" i="0">
                    <a:solidFill>
                      <a:srgbClr val="000000"/>
                    </a:solidFill>
                    <a:latin typeface="Times New Roman"/>
                    <a:ea typeface="微软雅黑" panose="020b0503020204020204" charset="-122"/>
                    <a:cs typeface="Times New Roman" panose="02020603050405020304" pitchFamily="34" charset="-120"/>
                  </a:rPr>
                  <a:t>D.</a:t>
                </a:r>
                <a:r>
                  <a:rPr lang="en-US" altLang="zh-CN" sz="225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250" b="0" i="0">
                    <a:solidFill>
                      <a:srgbClr val="000000"/>
                    </a:solidFill>
                    <a:latin typeface="Times New Roman"/>
                    <a:ea typeface="微软雅黑" panose="020b0503020204020204" charset="-122"/>
                    <a:cs typeface="Times New Roman" panose="02020603050405020304" pitchFamily="34" charset="-120"/>
                  </a:rPr>
                  <a:t>保持导体</a:t>
                </a:r>
                <a14:m>
                  <m:oMathPara>
                    <m:oMathParaPr>
                      <m:jc/>
                    </m:oMathParaPr>
                    <m:oMath>
                      <m:r>
                        <m:rPr>
                          <m:sty m:val="p"/>
                        </m:rPr>
                        <a:rPr lang="en-US" altLang="zh-CN" sz="225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ab</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250" b="0" i="0">
                    <a:solidFill>
                      <a:srgbClr val="000000"/>
                    </a:solidFill>
                    <a:latin typeface="Times New Roman"/>
                    <a:ea typeface="微软雅黑" panose="020b0503020204020204" charset="-122"/>
                    <a:cs typeface="Times New Roman" panose="02020603050405020304" pitchFamily="34" charset="-120"/>
                  </a:rPr>
                  <a:t>静止，闭合开关，使磁体从图中位</a:t>
                </a:r>
                <a:endParaRPr lang="en-US" altLang="zh-CN" sz="2250" b="0" i="0">
                  <a:solidFill>
                    <a:srgbClr val="000000"/>
                  </a:solidFill>
                  <a:latin typeface="Times New Roman"/>
                  <a:ea typeface="微软雅黑" panose="020b0503020204020204" charset="-122"/>
                  <a:cs typeface="Times New Roman" panose="02020603050405020304" pitchFamily="34" charset="-120"/>
                </a:endParaRPr>
              </a:p>
              <a:p>
                <a:pPr latinLnBrk="1">
                  <a:lnSpc>
                    <a:spcPts val="3000"/>
                  </a:lnSpc>
                </a:pPr>
                <a:r>
                  <a:rPr lang="en-US" altLang="zh-CN" sz="2250" b="0" i="0">
                    <a:solidFill>
                      <a:srgbClr val="000000"/>
                    </a:solidFill>
                    <a:latin typeface="Times New Roman"/>
                    <a:ea typeface="微软雅黑" panose="020b0503020204020204" charset="-122"/>
                    <a:cs typeface="Times New Roman" panose="02020603050405020304" pitchFamily="34" charset="-120"/>
                  </a:rPr>
                  <a:t>置水平向右运动，电流表指针偏转</a:t>
                </a:r>
                <a:endParaRPr lang="en-US" altLang="zh-CN" sz="2250"/>
              </a:p>
            </p:txBody>
          </p:sp>
        </mc:Choice>
        <mc:Fallback>
          <p:sp>
            <p:nvSpPr>
              <p:cNvPr id="5" name="QC_4_BD.3_3#77cebae8d.choices?htil=1&amp;vcp=1&amp;vis=1&amp;pid=204775bb7&amp;color=0,0,0&amp;vtp=1&amp;bbb=1&amp;hb=1"/>
              <p:cNvSpPr>
                <a:spLocks noRot="1" noChangeAspect="1" noMove="1" noResize="1" noEditPoints="1" noAdjustHandles="1" noChangeArrowheads="1" noChangeShapeType="1" noTextEdit="1"/>
              </p:cNvSpPr>
              <p:nvPr>
                <p:custDataLst>
                  <p:tags r:id="rId9"/>
                </p:custDataLst>
              </p:nvPr>
            </p:nvSpPr>
            <p:spPr>
              <a:xfrm>
                <a:off x="539496" y="1279723"/>
                <a:ext cx="6300216" cy="3293301"/>
              </a:xfrm>
              <a:prstGeom prst="rect">
                <a:avLst/>
              </a:prstGeom>
              <a:blipFill rotWithShape="1">
                <a:blip r:embed="rId10"/>
                <a:stretch>
                  <a:fillRect l="-6" t="-6" r="-3626" b="-644"/>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C_4_BD.5_1#7731c2e9a?vcp=1&amp;vis=1&amp;pid=204775bb7&amp;color=0,0,0&amp;vtp=1&amp;bt=1&amp;bbb=1&amp;hb=1" title=""/>
              <p:cNvSpPr/>
              <p:nvPr>
                <p:custDataLst>
                  <p:tags r:id="rId4"/>
                </p:custDataLst>
              </p:nvPr>
            </p:nvSpPr>
            <p:spPr>
              <a:xfrm>
                <a:off x="539496" y="402336"/>
                <a:ext cx="8065008" cy="1312799"/>
              </a:xfrm>
              <a:prstGeom prst="rect">
                <a:avLst/>
              </a:prstGeom>
              <a:noFill/>
            </p:spPr>
            <p:txBody>
              <a:bodyPr wrap="none" lIns="0" tIns="0" rIns="0" bIns="0" rtlCol="0" anchor="t"/>
              <a:lstStyle/>
              <a:p>
                <a:pPr algn="l" latinLnBrk="1">
                  <a:lnSpc>
                    <a:spcPts val="3600"/>
                  </a:lnSpc>
                </a:pPr>
                <a:r>
                  <a:rPr lang="en-US" altLang="zh-CN" sz="2400" b="0" i="0">
                    <a:solidFill>
                      <a:srgbClr val="000000"/>
                    </a:solidFill>
                    <a:latin typeface="Times New Roman"/>
                    <a:ea typeface="微软雅黑" panose="020b0503020204020204" charset="-122"/>
                    <a:cs typeface="Times New Roman" panose="02020603050405020304" pitchFamily="34" charset="-120"/>
                  </a:rPr>
                  <a:t>3.</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［多选］如图所示，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表示垂直于纸面的一根导线，它是</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600"/>
                  </a:lnSpc>
                </a:pPr>
                <a:r>
                  <a:rPr lang="en-US" altLang="zh-CN" sz="2400" b="0" i="0">
                    <a:solidFill>
                      <a:srgbClr val="000000"/>
                    </a:solidFill>
                    <a:latin typeface="Times New Roman"/>
                    <a:ea typeface="微软雅黑" panose="020b0503020204020204" charset="-122"/>
                    <a:cs typeface="Times New Roman" panose="02020603050405020304" pitchFamily="34" charset="-120"/>
                  </a:rPr>
                  <a:t>闭合电路的一部分。当它在磁场中水平方向左右运动时，不</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能产生感应电流的是(</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2" name="QC_4_BD.5_1#7731c2e9a?vcp=1&amp;vis=1&amp;pid=204775bb7&amp;color=0,0,0&amp;vtp=1&amp;bt=1&amp;bbb=1&amp;hb=1"/>
              <p:cNvSpPr>
                <a:spLocks noRot="1" noChangeAspect="1" noMove="1" noResize="1" noEditPoints="1" noAdjustHandles="1" noChangeArrowheads="1" noChangeShapeType="1" noTextEdit="1"/>
              </p:cNvSpPr>
              <p:nvPr>
                <p:custDataLst>
                  <p:tags r:id="rId5"/>
                </p:custDataLst>
              </p:nvPr>
            </p:nvSpPr>
            <p:spPr>
              <a:xfrm>
                <a:off x="539496" y="402336"/>
                <a:ext cx="8065008" cy="1312799"/>
              </a:xfrm>
              <a:prstGeom prst="rect">
                <a:avLst/>
              </a:prstGeom>
              <a:blipFill rotWithShape="1">
                <a:blip r:embed="rId6"/>
                <a:stretch>
                  <a:fillRect l="-5" t="-29" r="3" b="-2515"/>
                </a:stretch>
              </a:blipFill>
            </p:spPr>
            <p:txBody>
              <a:bodyPr/>
              <a:lstStyle/>
              <a:p>
                <a:r>
                  <a:rPr lang="zh-CN" altLang="en-US">
                    <a:noFill/>
                  </a:rPr>
                  <a:t> </a:t>
                </a:r>
              </a:p>
            </p:txBody>
          </p:sp>
        </mc:Fallback>
      </mc:AlternateContent>
      <p:sp>
        <p:nvSpPr>
          <p:cNvPr id="3" name="QC_4_AN.6_1#7731c2e9a.bracket?vcp=1&amp;vis=1&amp;pid=204775bb7&amp;color=0,0,0&amp;vpa=3&amp;vtp=1&amp;bbb=1" title=""/>
          <p:cNvSpPr/>
          <p:nvPr>
            <p:custDataLst>
              <p:tags r:id="rId7"/>
            </p:custDataLst>
          </p:nvPr>
        </p:nvSpPr>
        <p:spPr>
          <a:xfrm>
            <a:off x="3566065" y="1297686"/>
            <a:ext cx="644525" cy="402400"/>
          </a:xfrm>
          <a:prstGeom prst="rect">
            <a:avLst/>
          </a:prstGeom>
          <a:noFill/>
        </p:spPr>
        <p:txBody>
          <a:bodyPr wrap="none" lIns="0" tIns="0" rIns="0" bIns="0" rtlCol="0" anchor="t"/>
          <a:lstStyle/>
          <a:p>
            <a:pPr algn="ctr" latinLnBrk="1">
              <a:lnSpc>
                <a:spcPts val="3400"/>
              </a:lnSpc>
            </a:pPr>
            <a:r>
              <a:rPr lang="en-US" altLang="zh-CN" sz="2400" b="0" i="0">
                <a:solidFill>
                  <a:srgbClr val="C00000"/>
                </a:solidFill>
                <a:latin typeface="Times New Roman"/>
                <a:ea typeface="微软雅黑" panose="020b0503020204020204" charset="-122"/>
                <a:cs typeface="Times New Roman" panose="02020603050405020304" pitchFamily="34" charset="-120"/>
              </a:rPr>
              <a:t>AB</a:t>
            </a:r>
            <a:endParaRPr lang="en-US" altLang="zh-CN" sz="2400"/>
          </a:p>
        </p:txBody>
      </p:sp>
      <p:pic>
        <p:nvPicPr>
          <p:cNvPr id="4" name="QC_4_BD.5_2#7731c2e9a?htil=2&amp;vcp=1&amp;vis=1&amp;pid=204775bb7&amp;color=0,0,0&amp;tib=255,255,255&amp;vtp=1&amp;hs=1" title=""/>
          <p:cNvPicPr>
            <a:picLocks noChangeAspect="1"/>
          </p:cNvPicPr>
          <p:nvPr>
            <p:custDataLst>
              <p:tags r:id="rId9"/>
            </p:custDataLst>
          </p:nvPr>
        </p:nvPicPr>
        <p:blipFill>
          <a:blip r:embed="rId8">
            <a:clrChange>
              <a:clrFrom>
                <a:srgbClr val="FFFFFF"/>
              </a:clrFrom>
              <a:clrTo>
                <a:srgbClr val="FFFFFF">
                  <a:alpha val="0"/>
                </a:srgbClr>
              </a:clrTo>
            </a:clrChange>
          </a:blip>
          <a:stretch>
            <a:fillRect/>
          </a:stretch>
        </p:blipFill>
        <p:spPr>
          <a:xfrm>
            <a:off x="6981637" y="1994661"/>
            <a:ext cx="1426464" cy="1051560"/>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5" name="QC_4_BD.5_3#7731c2e9a.choices?htil=2&amp;vcp=1&amp;vis=1&amp;pid=204775bb7&amp;color=0,0,0&amp;vtp=1&amp;bbb=1&amp;hs=1" title=""/>
          <p:cNvSpPr/>
          <p:nvPr>
            <p:custDataLst>
              <p:tags r:id="rId10"/>
            </p:custDataLst>
          </p:nvPr>
        </p:nvSpPr>
        <p:spPr>
          <a:xfrm>
            <a:off x="539496" y="1848357"/>
            <a:ext cx="6501384" cy="1163257"/>
          </a:xfrm>
          <a:prstGeom prst="rect">
            <a:avLst/>
          </a:prstGeom>
          <a:noFill/>
        </p:spPr>
        <p:txBody>
          <a:bodyPr wrap="none" lIns="0" tIns="0" rIns="0" bIns="0" rtlCol="0" anchor="t"/>
          <a:lstStyle/>
          <a:p>
            <a:pPr latinLnBrk="1">
              <a:lnSpc>
                <a:spcPts val="10400"/>
              </a:lnSpc>
              <a:tabLst>
                <a:tab pos="2063115"/>
                <a:tab pos="3987165"/>
                <a:tab pos="5339080"/>
              </a:tabLst>
            </a:pPr>
            <a:r>
              <a:rPr lang="en-US" altLang="zh-CN" sz="2400" b="0" i="0">
                <a:solidFill>
                  <a:srgbClr val="000000"/>
                </a:solidFill>
                <a:latin typeface="Times New Roman"/>
                <a:ea typeface="微软雅黑" panose="020b0503020204020204" charset="-122"/>
                <a:cs typeface="Times New Roman" panose="02020603050405020304" pitchFamily="34" charset="-120"/>
              </a:rPr>
              <a:t>A.</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900" b="0" i="0" kern="0">
                <a:solidFill>
                  <a:srgbClr val="FFFFFF"/>
                </a:solidFill>
                <a:latin typeface="宋体" panose="02010600030101010101" pitchFamily="2" charset="-122"/>
                <a:ea typeface="微软雅黑" panose="020b0503020204020204" charset="-122"/>
                <a:cs typeface="Times New Roman" panose="02020603050405020304" pitchFamily="34" charset="-120"/>
              </a:rPr>
              <a:t>                    </a:t>
            </a:r>
            <a:r>
              <a:rPr lang="en-US" altLang="zh-CN" sz="2400" b="0" i="0" spc="-103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B.</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900" b="0" i="0" kern="0">
                <a:solidFill>
                  <a:srgbClr val="FFFFFF"/>
                </a:solidFill>
                <a:latin typeface="宋体" panose="02010600030101010101" pitchFamily="2" charset="-122"/>
                <a:ea typeface="微软雅黑" panose="020b0503020204020204" charset="-122"/>
                <a:cs typeface="Times New Roman" panose="02020603050405020304" pitchFamily="34" charset="-120"/>
              </a:rPr>
              <a:t>                  </a:t>
            </a:r>
            <a:r>
              <a:rPr lang="en-US" altLang="zh-CN" sz="2400" b="0" i="0" spc="-103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C.</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58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900" b="0" i="0" kern="0">
                <a:solidFill>
                  <a:srgbClr val="FFFFFF"/>
                </a:solidFill>
                <a:latin typeface="宋体" panose="02010600030101010101" pitchFamily="2" charset="-122"/>
                <a:ea typeface="微软雅黑" panose="020b0503020204020204" charset="-122"/>
                <a:cs typeface="Times New Roman" panose="02020603050405020304" pitchFamily="34" charset="-120"/>
              </a:rPr>
              <a:t>        </a:t>
            </a:r>
            <a:r>
              <a:rPr lang="en-US" altLang="zh-CN" sz="2400" b="0" i="0" spc="-103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D.</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900" b="0" i="0" kern="0">
                <a:solidFill>
                  <a:srgbClr val="FFFFFF"/>
                </a:solidFill>
                <a:latin typeface="宋体" panose="02010600030101010101" pitchFamily="2" charset="-122"/>
                <a:ea typeface="微软雅黑" panose="020b0503020204020204" charset="-122"/>
                <a:cs typeface="Times New Roman" panose="02020603050405020304" pitchFamily="34" charset="-120"/>
              </a:rPr>
              <a:t>        </a:t>
            </a:r>
            <a:endParaRPr lang="en-US" altLang="zh-CN" sz="900">
              <a:latin typeface="宋体" panose="02010600030101010101" pitchFamily="2" charset="-122"/>
            </a:endParaRPr>
          </a:p>
        </p:txBody>
      </p:sp>
      <p:pic>
        <p:nvPicPr>
          <p:cNvPr id="6" name="QC_4_BD.5_3#7731c2e9a.choice_image?htil=2&amp;vcp=1&amp;vis=1&amp;pid=204775bb7&amp;color=0,0,0&amp;tib=255,255,255&amp;iip=1&amp;vtp=1" title=""/>
          <p:cNvPicPr>
            <a:picLocks noChangeAspect="1"/>
          </p:cNvPicPr>
          <p:nvPr>
            <p:custDataLst>
              <p:tags r:id="rId12"/>
            </p:custDataLst>
          </p:nvPr>
        </p:nvPicPr>
        <p:blipFill>
          <a:blip r:embed="rId11">
            <a:clrChange>
              <a:clrFrom>
                <a:srgbClr val="FFFFFF"/>
              </a:clrFrom>
              <a:clrTo>
                <a:srgbClr val="FFFFFF">
                  <a:alpha val="0"/>
                </a:srgbClr>
              </a:clrTo>
            </a:clrChange>
          </a:blip>
          <a:stretch>
            <a:fillRect/>
          </a:stretch>
        </p:blipFill>
        <p:spPr>
          <a:xfrm>
            <a:off x="997935" y="2539936"/>
            <a:ext cx="1124712" cy="475488"/>
          </a:xfrm>
          <a:prstGeom prst="rect">
            <a:avLst/>
          </a:prstGeom>
          <a:noFill/>
          <a:extLst>
            <a:ext uri="{909E8E84-426E-40DD-AFC4-6F175D3DCCD1}">
              <a14:hiddenFill xmlns:a14="http://schemas.microsoft.com/office/drawing/2010/main">
                <a:solidFill>
                  <a:schemeClr val="accent1">
                    <a:alpha val="0"/>
                  </a:schemeClr>
                </a:solidFill>
              </a14:hiddenFill>
            </a:ext>
          </a:extLst>
        </p:spPr>
      </p:pic>
      <p:pic>
        <p:nvPicPr>
          <p:cNvPr id="7" name="QC_4_BD.5_3#7731c2e9a.choice_image?htil=2&amp;vcp=1&amp;vis=1&amp;pid=204775bb7&amp;color=0,0,0&amp;tib=255,255,255&amp;iip=2&amp;vtp=1" title=""/>
          <p:cNvPicPr>
            <a:picLocks noChangeAspect="1"/>
          </p:cNvPicPr>
          <p:nvPr>
            <p:custDataLst>
              <p:tags r:id="rId14"/>
            </p:custDataLst>
          </p:nvPr>
        </p:nvPicPr>
        <p:blipFill>
          <a:blip r:embed="rId13">
            <a:clrChange>
              <a:clrFrom>
                <a:srgbClr val="FFFFFF"/>
              </a:clrFrom>
              <a:clrTo>
                <a:srgbClr val="FFFFFF">
                  <a:alpha val="0"/>
                </a:srgbClr>
              </a:clrTo>
            </a:clrChange>
          </a:blip>
          <a:stretch>
            <a:fillRect/>
          </a:stretch>
        </p:blipFill>
        <p:spPr>
          <a:xfrm>
            <a:off x="3046508" y="2585656"/>
            <a:ext cx="1005840" cy="429768"/>
          </a:xfrm>
          <a:prstGeom prst="rect">
            <a:avLst/>
          </a:prstGeom>
          <a:noFill/>
          <a:extLst>
            <a:ext uri="{909E8E84-426E-40DD-AFC4-6F175D3DCCD1}">
              <a14:hiddenFill xmlns:a14="http://schemas.microsoft.com/office/drawing/2010/main">
                <a:solidFill>
                  <a:schemeClr val="accent1">
                    <a:alpha val="0"/>
                  </a:schemeClr>
                </a:solidFill>
              </a14:hiddenFill>
            </a:ext>
          </a:extLst>
        </p:spPr>
      </p:pic>
      <p:pic>
        <p:nvPicPr>
          <p:cNvPr id="8" name="QC_4_BD.5_3#7731c2e9a.choice_image?htil=2&amp;vcp=1&amp;vis=1&amp;pid=204775bb7&amp;color=0,0,0&amp;tib=255,255,255&amp;iip=3&amp;vtp=1" title=""/>
          <p:cNvPicPr>
            <a:picLocks noChangeAspect="1"/>
          </p:cNvPicPr>
          <p:nvPr>
            <p:custDataLst>
              <p:tags r:id="rId16"/>
            </p:custDataLst>
          </p:nvPr>
        </p:nvPicPr>
        <p:blipFill>
          <a:blip r:embed="rId15">
            <a:clrChange>
              <a:clrFrom>
                <a:srgbClr val="FFFFFF"/>
              </a:clrFrom>
              <a:clrTo>
                <a:srgbClr val="FFFFFF">
                  <a:alpha val="0"/>
                </a:srgbClr>
              </a:clrTo>
            </a:clrChange>
          </a:blip>
          <a:stretch>
            <a:fillRect/>
          </a:stretch>
        </p:blipFill>
        <p:spPr>
          <a:xfrm>
            <a:off x="4972209" y="1844992"/>
            <a:ext cx="429768" cy="1170432"/>
          </a:xfrm>
          <a:prstGeom prst="rect">
            <a:avLst/>
          </a:prstGeom>
          <a:noFill/>
          <a:extLst>
            <a:ext uri="{909E8E84-426E-40DD-AFC4-6F175D3DCCD1}">
              <a14:hiddenFill xmlns:a14="http://schemas.microsoft.com/office/drawing/2010/main">
                <a:solidFill>
                  <a:schemeClr val="accent1">
                    <a:alpha val="0"/>
                  </a:schemeClr>
                </a:solidFill>
              </a14:hiddenFill>
            </a:ext>
          </a:extLst>
        </p:spPr>
      </p:pic>
      <p:pic>
        <p:nvPicPr>
          <p:cNvPr id="9" name="QC_4_BD.5_3#7731c2e9a.choice_image?htil=2&amp;vcp=1&amp;vis=1&amp;pid=204775bb7&amp;color=0,0,0&amp;tib=255,255,255&amp;iip=4&amp;vtp=1" title=""/>
          <p:cNvPicPr>
            <a:picLocks noChangeAspect="1"/>
          </p:cNvPicPr>
          <p:nvPr>
            <p:custDataLst>
              <p:tags r:id="rId18"/>
            </p:custDataLst>
          </p:nvPr>
        </p:nvPicPr>
        <p:blipFill>
          <a:blip r:embed="rId17">
            <a:clrChange>
              <a:clrFrom>
                <a:srgbClr val="FFFFFF"/>
              </a:clrFrom>
              <a:clrTo>
                <a:srgbClr val="FFFFFF">
                  <a:alpha val="0"/>
                </a:srgbClr>
              </a:clrTo>
            </a:clrChange>
          </a:blip>
          <a:stretch>
            <a:fillRect/>
          </a:stretch>
        </p:blipFill>
        <p:spPr>
          <a:xfrm>
            <a:off x="6346794" y="1844992"/>
            <a:ext cx="420624" cy="1170432"/>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10" name="QC_4_AS.7_1#7731c2e9a?vcp=1&amp;vis=1&amp;pid=204775bb7&amp;color=0,0,0&amp;vtp=1&amp;bbb=1&amp;hb=1&amp;hs=1" title=""/>
              <p:cNvSpPr/>
              <p:nvPr>
                <p:custDataLst>
                  <p:tags r:id="rId19"/>
                </p:custDataLst>
              </p:nvPr>
            </p:nvSpPr>
            <p:spPr>
              <a:xfrm>
                <a:off x="539496" y="3178047"/>
                <a:ext cx="8065008" cy="1326515"/>
              </a:xfrm>
              <a:prstGeom prst="rect">
                <a:avLst/>
              </a:prstGeom>
              <a:noFill/>
            </p:spPr>
            <p:txBody>
              <a:bodyPr wrap="none" lIns="0" tIns="0" rIns="0" bIns="0" rtlCol="0" anchor="t"/>
              <a:lstStyle/>
              <a:p>
                <a:pPr algn="l" latinLnBrk="1">
                  <a:lnSpc>
                    <a:spcPts val="3600"/>
                  </a:lnSpc>
                </a:pPr>
                <a:r>
                  <a:rPr lang="en-US" altLang="zh-CN" sz="2400" b="0" i="0">
                    <a:solidFill>
                      <a:srgbClr val="93CDDD"/>
                    </a:solidFill>
                    <a:latin typeface="Times New Roman"/>
                    <a:ea typeface="微软雅黑" panose="020b0503020204020204" charset="-122"/>
                    <a:cs typeface="Times New Roman" panose="02020603050405020304" pitchFamily="34" charset="-120"/>
                  </a:rPr>
                  <a:t>【点拨】</a:t>
                </a:r>
                <a:r>
                  <a:rPr lang="en-US" altLang="zh-CN" sz="2400" b="0" i="0">
                    <a:solidFill>
                      <a:srgbClr val="000000"/>
                    </a:solidFill>
                    <a:latin typeface="Times New Roman"/>
                    <a:ea typeface="微软雅黑" panose="020b0503020204020204" charset="-122"/>
                    <a:cs typeface="Times New Roman" panose="02020603050405020304" pitchFamily="34" charset="-120"/>
                  </a:rPr>
                  <a:t>如题图所示，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表示垂直于纸面的一根导线，属于</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600"/>
                  </a:lnSpc>
                </a:pPr>
                <a:r>
                  <a:rPr lang="en-US" altLang="zh-CN" sz="2400" b="0" i="0">
                    <a:solidFill>
                      <a:srgbClr val="000000"/>
                    </a:solidFill>
                    <a:latin typeface="Times New Roman"/>
                    <a:ea typeface="微软雅黑" panose="020b0503020204020204" charset="-122"/>
                    <a:cs typeface="Times New Roman" panose="02020603050405020304" pitchFamily="34" charset="-120"/>
                  </a:rPr>
                  <a:t>闭合电路的一部分。磁体外部磁感线从</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N</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极出来回到</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S</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极，</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AB</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00" b="0" i="0" kern="0" spc="-99900">
                  <a:solidFill>
                    <a:srgbClr val="FFFFFF"/>
                  </a:solidFill>
                  <a:latin typeface="Times New Roman"/>
                  <a:ea typeface="微软雅黑" panose="020b0503020204020204" charset="-122"/>
                  <a:cs typeface="Times New Roman" panose="02020603050405020304" pitchFamily="34" charset="-120"/>
                </a:endParaRPr>
              </a:p>
              <a:p>
                <a:pPr latinLnBrk="1">
                  <a:lnSpc>
                    <a:spcPts val="35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情况下</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运动的方向与磁感线平行，不能产生感应电流。</a:t>
                </a:r>
                <a:endParaRPr lang="en-US" altLang="zh-CN" sz="2400"/>
              </a:p>
            </p:txBody>
          </p:sp>
        </mc:Choice>
        <mc:Fallback>
          <p:sp>
            <p:nvSpPr>
              <p:cNvPr id="10" name="QC_4_AS.7_1#7731c2e9a?vcp=1&amp;vis=1&amp;pid=204775bb7&amp;color=0,0,0&amp;vtp=1&amp;bbb=1&amp;hb=1&amp;hs=1"/>
              <p:cNvSpPr>
                <a:spLocks noRot="1" noChangeAspect="1" noMove="1" noResize="1" noEditPoints="1" noAdjustHandles="1" noChangeArrowheads="1" noChangeShapeType="1" noTextEdit="1"/>
              </p:cNvSpPr>
              <p:nvPr>
                <p:custDataLst>
                  <p:tags r:id="rId20"/>
                </p:custDataLst>
              </p:nvPr>
            </p:nvSpPr>
            <p:spPr>
              <a:xfrm>
                <a:off x="539496" y="3178047"/>
                <a:ext cx="8065008" cy="1326515"/>
              </a:xfrm>
              <a:prstGeom prst="rect">
                <a:avLst/>
              </a:prstGeom>
              <a:blipFill rotWithShape="1">
                <a:blip r:embed="rId21"/>
                <a:stretch>
                  <a:fillRect l="-5" t="-38" r="3" b="-2403"/>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animEffect transition="in" filter="wipe(left)">
                                      <p:cBhvr>
                                        <p:cTn id="15" dur="500"/>
                                        <p:tgtEl>
                                          <p:spTgt spid="10">
                                            <p:txEl>
                                              <p:pRg st="1" end="1"/>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0">
                                            <p:txEl>
                                              <p:pRg st="2" end="2"/>
                                            </p:txEl>
                                          </p:spTgt>
                                        </p:tgtEl>
                                        <p:attrNameLst>
                                          <p:attrName>style.visibility</p:attrName>
                                        </p:attrNameLst>
                                      </p:cBhvr>
                                      <p:to>
                                        <p:strVal val="visible"/>
                                      </p:to>
                                    </p:set>
                                    <p:animEffect transition="in" filter="wipe(left)">
                                      <p:cBhvr>
                                        <p:cTn id="18"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10" grpId="0" uiExpand="1" build="p" animBg="1"/>
    </p:bldLst>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C_4_EX.8_1#7731c2e9a?vcp=1&amp;vis=1&amp;pid=204775bb7&amp;color=0,0,0&amp;tib=255,255,255&amp;iip=5&amp;vtp=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546890" y="1470129"/>
            <a:ext cx="1243584" cy="429768"/>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C_4_EX.8_1#7731c2e9a?vcp=1&amp;vis=1&amp;pid=204775bb7&amp;color=0,0,0&amp;vtp=1&amp;bt=1&amp;bbb=1&amp;hb=1&amp;htil=1" title=""/>
          <p:cNvSpPr/>
          <p:nvPr>
            <p:custDataLst>
              <p:tags r:id="rId6"/>
            </p:custDataLst>
          </p:nvPr>
        </p:nvSpPr>
        <p:spPr>
          <a:xfrm>
            <a:off x="540000" y="1410693"/>
            <a:ext cx="8064000" cy="1037590"/>
          </a:xfrm>
          <a:prstGeom prst="rect">
            <a:avLst/>
          </a:prstGeom>
          <a:noFill/>
        </p:spPr>
        <p:txBody>
          <a:bodyPr wrap="none" lIns="0" tIns="0" rIns="0" bIns="0" rtlCol="0" anchor="t"/>
          <a:lstStyle/>
          <a:p>
            <a:pPr algn="l" latinLnBrk="1">
              <a:lnSpc>
                <a:spcPts val="4400"/>
              </a:lnSpc>
            </a:pPr>
            <a:r>
              <a:rPr lang="en-US" altLang="zh-CN" sz="900" b="0" i="0" kern="0">
                <a:solidFill>
                  <a:srgbClr val="FFFFFF"/>
                </a:solidFill>
                <a:latin typeface="宋体" panose="02010600030101010101" pitchFamily="2" charset="-122"/>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产生感应电流的条件有三个：①闭合电路；②一部</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分导体；③切割磁感线运动。</a:t>
            </a:r>
            <a:endParaRPr lang="en-US" altLang="zh-CN" sz="100"/>
          </a:p>
        </p:txBody>
      </p:sp>
      <p:pic>
        <p:nvPicPr>
          <p:cNvPr id="4" name="QC_4_BD.5_2#7731c2e9a?htil=2&amp;vcp=1&amp;vis=1&amp;pid=204775bb7&amp;color=0,0,0&amp;tib=255,255,255&amp;vtp=1" title=""/>
          <p:cNvPicPr>
            <a:picLocks noChangeAspect="1"/>
          </p:cNvPicPr>
          <p:nvPr>
            <p:custDataLst>
              <p:tags r:id="rId8"/>
            </p:custDataLst>
          </p:nvPr>
        </p:nvPicPr>
        <p:blipFill>
          <a:blip r:embed="rId7">
            <a:clrChange>
              <a:clrFrom>
                <a:srgbClr val="FFFFFF"/>
              </a:clrFrom>
              <a:clrTo>
                <a:srgbClr val="FFFFFF">
                  <a:alpha val="0"/>
                </a:srgbClr>
              </a:clrTo>
            </a:clrChange>
          </a:blip>
          <a:stretch>
            <a:fillRect/>
          </a:stretch>
        </p:blipFill>
        <p:spPr>
          <a:xfrm>
            <a:off x="7159752" y="2578331"/>
            <a:ext cx="1426464" cy="1051560"/>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left)">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O_4_BD.9_1#31b53c835?htil=3&amp;vcp=1&amp;vis=1&amp;pid=204775bb7&amp;color=0,0,0&amp;tib=255,255,255&amp;vtp=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5464812" y="673426"/>
            <a:ext cx="3090672" cy="1280160"/>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O_4_BD.9_2#31b53c835?htil=3&amp;vcp=1&amp;vis=1&amp;pid=204775bb7&amp;color=0,0,0&amp;vtp=1&amp;bt=1&amp;bbb=1&amp;hb=1&amp;hs=1" title=""/>
          <p:cNvSpPr/>
          <p:nvPr>
            <p:custDataLst>
              <p:tags r:id="rId6"/>
            </p:custDataLst>
          </p:nvPr>
        </p:nvSpPr>
        <p:spPr>
          <a:xfrm>
            <a:off x="539496" y="627706"/>
            <a:ext cx="4846320" cy="159639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4.为了探究手摇发电机发出的电流大</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小和方向是不是变化的，进行了以</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下两个实验：</a:t>
            </a:r>
            <a:endParaRPr lang="en-US" altLang="zh-CN" sz="2400"/>
          </a:p>
        </p:txBody>
      </p:sp>
      <p:sp>
        <p:nvSpPr>
          <p:cNvPr id="4" name="QB_5_BD.10_1#c5b3bcd92?vcp=1&amp;vis=1&amp;pid=31b53c835&amp;color=0,0,0&amp;vtp=1&amp;bbb=1&amp;hb=1&amp;hs=1" title=""/>
          <p:cNvSpPr/>
          <p:nvPr>
            <p:custDataLst>
              <p:tags r:id="rId7"/>
            </p:custDataLst>
          </p:nvPr>
        </p:nvSpPr>
        <p:spPr>
          <a:xfrm>
            <a:off x="539496" y="2278198"/>
            <a:ext cx="8065008" cy="215500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（1）如图甲所示，将手摇发电机与小灯泡连接起来，转动</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摇把，可以看到小灯泡发光，这表明电路中有了</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______</a:t>
            </a:r>
            <a:r>
              <a:rPr lang="en-US" altLang="zh-CN" sz="2400" b="0" i="0">
                <a:solidFill>
                  <a:srgbClr val="000000"/>
                </a:solidFill>
                <a:latin typeface="Times New Roman"/>
                <a:ea typeface="微软雅黑" panose="020b0503020204020204" charset="-122"/>
                <a:cs typeface="Times New Roman" panose="02020603050405020304" pitchFamily="34" charset="-120"/>
              </a:rPr>
              <a:t>。用</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不同速度转动摇把，若灯泡亮度</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______</a:t>
            </a:r>
            <a:r>
              <a:rPr lang="en-US" altLang="zh-CN" sz="2400" b="0" i="0">
                <a:solidFill>
                  <a:srgbClr val="000000"/>
                </a:solidFill>
                <a:latin typeface="Times New Roman"/>
                <a:ea typeface="微软雅黑" panose="020b0503020204020204" charset="-122"/>
                <a:cs typeface="Times New Roman" panose="02020603050405020304" pitchFamily="34" charset="-120"/>
              </a:rPr>
              <a:t>（填“改变”或“不改</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变”），则说明电流大小是变化的。</a:t>
            </a:r>
            <a:endParaRPr lang="en-US" altLang="zh-CN" sz="2400"/>
          </a:p>
        </p:txBody>
      </p:sp>
      <p:sp>
        <p:nvSpPr>
          <p:cNvPr id="5" name="QB_5_AN.11_1#c5b3bcd92.blank?vcp=1&amp;vis=1&amp;pid=31b53c835&amp;color=0,0,0&amp;vpa=4&amp;vtp=1&amp;bbb=1" title=""/>
          <p:cNvSpPr/>
          <p:nvPr>
            <p:custDataLst>
              <p:tags r:id="rId8"/>
            </p:custDataLst>
          </p:nvPr>
        </p:nvSpPr>
        <p:spPr>
          <a:xfrm>
            <a:off x="6956964" y="2809058"/>
            <a:ext cx="830263" cy="497840"/>
          </a:xfrm>
          <a:prstGeom prst="rect">
            <a:avLst/>
          </a:prstGeom>
          <a:noFill/>
        </p:spPr>
        <p:txBody>
          <a:bodyPr wrap="none" lIns="0" tIns="0" rIns="0" bIns="0" rtlCol="0" anchor="t"/>
          <a:lstStyle/>
          <a:p>
            <a:pPr algn="ctr" latinLnBrk="1">
              <a:lnSpc>
                <a:spcPts val="4400"/>
              </a:lnSpc>
            </a:pPr>
            <a:r>
              <a:rPr lang="en-US" altLang="zh-CN" sz="2400" b="0" i="0">
                <a:solidFill>
                  <a:srgbClr val="C00000"/>
                </a:solidFill>
                <a:latin typeface="Times New Roman"/>
                <a:ea typeface="微软雅黑" panose="020b0503020204020204" charset="-122"/>
                <a:cs typeface="Times New Roman" panose="02020603050405020304" pitchFamily="34" charset="-120"/>
              </a:rPr>
              <a:t>电流</a:t>
            </a:r>
            <a:endParaRPr lang="en-US" altLang="zh-CN" sz="2400"/>
          </a:p>
        </p:txBody>
      </p:sp>
      <p:sp>
        <p:nvSpPr>
          <p:cNvPr id="6" name="QB_5_AN.12_1#c5b3bcd92.blank?vcp=1&amp;vis=1&amp;pid=31b53c835&amp;color=0,0,0&amp;vpa=5&amp;vtp=1&amp;bbb=1" title=""/>
          <p:cNvSpPr/>
          <p:nvPr>
            <p:custDataLst>
              <p:tags r:id="rId9"/>
            </p:custDataLst>
          </p:nvPr>
        </p:nvSpPr>
        <p:spPr>
          <a:xfrm>
            <a:off x="4823365" y="3367858"/>
            <a:ext cx="830263" cy="497840"/>
          </a:xfrm>
          <a:prstGeom prst="rect">
            <a:avLst/>
          </a:prstGeom>
          <a:noFill/>
        </p:spPr>
        <p:txBody>
          <a:bodyPr wrap="none" lIns="0" tIns="0" rIns="0" bIns="0" rtlCol="0" anchor="t"/>
          <a:lstStyle/>
          <a:p>
            <a:pPr algn="ctr" latinLnBrk="1">
              <a:lnSpc>
                <a:spcPts val="4400"/>
              </a:lnSpc>
            </a:pPr>
            <a:r>
              <a:rPr lang="en-US" altLang="zh-CN" sz="2400" b="0" i="0">
                <a:solidFill>
                  <a:srgbClr val="C00000"/>
                </a:solidFill>
                <a:latin typeface="Times New Roman"/>
                <a:ea typeface="微软雅黑" panose="020b0503020204020204" charset="-122"/>
                <a:cs typeface="Times New Roman" panose="02020603050405020304" pitchFamily="34" charset="-120"/>
              </a:rPr>
              <a:t>改变</a:t>
            </a:r>
            <a:endParaRPr lang="en-US" altLang="zh-CN" sz="2400"/>
          </a:p>
        </p:txBody>
      </p:sp>
      <p:pic>
        <p:nvPicPr>
          <p:cNvPr id="7" name="Picture 7"/>
          <p:cNvPicPr>
            <a:picLocks noChangeAspect="1"/>
          </p:cNvPicPr>
          <p:nvPr>
            <p:custDataLst>
              <p:tags r:id="rId11"/>
            </p:custDataLst>
          </p:nvPr>
        </p:nvPicPr>
        <p:blipFill>
          <a:blip r:embed="rId10"/>
          <a:stretch>
            <a:fillRect/>
          </a:stretch>
        </p:blipFill>
        <p:spPr>
          <a:xfrm flipH="1">
            <a:off x="10210800" y="11049000"/>
            <a:ext cx="0" cy="0"/>
          </a:xfrm>
          <a:prstGeom prst="rect">
            <a:avLst/>
          </a:prstGeom>
          <a:ln>
            <a:noFill/>
          </a:ln>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6" grpId="0" build="p" animBg="1"/>
    </p:bldLst>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B_5_BD.13_1#6f80d59f9?vcp=1&amp;vis=1&amp;pid=31b53c835&amp;color=0,0,0&amp;vtp=1&amp;bt=1&amp;bbb=1&amp;hb=1" title=""/>
              <p:cNvSpPr/>
              <p:nvPr>
                <p:custDataLst>
                  <p:tags r:id="rId4"/>
                </p:custDataLst>
              </p:nvPr>
            </p:nvSpPr>
            <p:spPr>
              <a:xfrm>
                <a:off x="539496" y="516382"/>
                <a:ext cx="8065008" cy="2709799"/>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（2）如图乙所示，将两个发光二极管极性相反地并联起来，</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并与手摇发电机串联，接下来缓慢转动摇把，若观察到两个</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发光二极管</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__________</a:t>
                </a:r>
                <a:r>
                  <a:rPr lang="en-US" altLang="zh-CN" sz="2400" b="0" i="0">
                    <a:solidFill>
                      <a:srgbClr val="000000"/>
                    </a:solidFill>
                    <a:latin typeface="Times New Roman"/>
                    <a:ea typeface="微软雅黑" panose="020b0503020204020204" charset="-122"/>
                    <a:cs typeface="Times New Roman" panose="02020603050405020304" pitchFamily="34" charset="-120"/>
                  </a:rPr>
                  <a:t>的现象，说明电流的方向是变化的，</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这表明该发电机发出的电是</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________</a:t>
                </a:r>
                <a:r>
                  <a:rPr lang="en-US" altLang="zh-CN" sz="2400" b="0" i="0">
                    <a:solidFill>
                      <a:srgbClr val="000000"/>
                    </a:solidFill>
                    <a:latin typeface="Times New Roman"/>
                    <a:ea typeface="微软雅黑" panose="020b0503020204020204" charset="-122"/>
                    <a:cs typeface="Times New Roman" panose="02020603050405020304" pitchFamily="34" charset="-120"/>
                  </a:rPr>
                  <a:t>（填“交流电”或“直流</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电”）。我国电网以交流电的形式供电，频率为</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Hz</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2" name="QB_5_BD.13_1#6f80d59f9?vcp=1&amp;vis=1&amp;pid=31b53c835&amp;color=0,0,0&amp;vtp=1&amp;bt=1&amp;bbb=1&amp;hb=1"/>
              <p:cNvSpPr>
                <a:spLocks noRot="1" noChangeAspect="1" noMove="1" noResize="1" noEditPoints="1" noAdjustHandles="1" noChangeArrowheads="1" noChangeShapeType="1" noTextEdit="1"/>
              </p:cNvSpPr>
              <p:nvPr>
                <p:custDataLst>
                  <p:tags r:id="rId5"/>
                </p:custDataLst>
              </p:nvPr>
            </p:nvSpPr>
            <p:spPr>
              <a:xfrm>
                <a:off x="539496" y="516382"/>
                <a:ext cx="8065008" cy="2709799"/>
              </a:xfrm>
              <a:prstGeom prst="rect">
                <a:avLst/>
              </a:prstGeom>
              <a:blipFill rotWithShape="1">
                <a:blip r:embed="rId6"/>
                <a:stretch>
                  <a:fillRect l="-5" t="-5" r="-1194" b="-2165"/>
                </a:stretch>
              </a:blipFill>
            </p:spPr>
            <p:txBody>
              <a:bodyPr/>
              <a:lstStyle/>
              <a:p>
                <a:r>
                  <a:rPr lang="zh-CN" altLang="en-US">
                    <a:noFill/>
                  </a:rPr>
                  <a:t> </a:t>
                </a:r>
              </a:p>
            </p:txBody>
          </p:sp>
        </mc:Fallback>
      </mc:AlternateContent>
      <p:sp>
        <p:nvSpPr>
          <p:cNvPr id="3" name="QB_5_AN.14_1#6f80d59f9.blank?vcp=1&amp;vis=1&amp;pid=31b53c835&amp;color=0,0,0&amp;vpa=6&amp;vtp=1&amp;bbb=1" title=""/>
          <p:cNvSpPr/>
          <p:nvPr>
            <p:custDataLst>
              <p:tags r:id="rId7"/>
            </p:custDataLst>
          </p:nvPr>
        </p:nvSpPr>
        <p:spPr>
          <a:xfrm>
            <a:off x="2080164" y="1606042"/>
            <a:ext cx="1439863" cy="497840"/>
          </a:xfrm>
          <a:prstGeom prst="rect">
            <a:avLst/>
          </a:prstGeom>
          <a:noFill/>
        </p:spPr>
        <p:txBody>
          <a:bodyPr wrap="none" lIns="0" tIns="0" rIns="0" bIns="0" rtlCol="0" anchor="t"/>
          <a:lstStyle/>
          <a:p>
            <a:pPr algn="ctr" latinLnBrk="1">
              <a:lnSpc>
                <a:spcPts val="4400"/>
              </a:lnSpc>
            </a:pPr>
            <a:r>
              <a:rPr lang="en-US" altLang="zh-CN" sz="2400" b="0" i="0">
                <a:solidFill>
                  <a:srgbClr val="C00000"/>
                </a:solidFill>
                <a:latin typeface="Times New Roman"/>
                <a:ea typeface="微软雅黑" panose="020b0503020204020204" charset="-122"/>
                <a:cs typeface="Times New Roman" panose="02020603050405020304" pitchFamily="34" charset="-120"/>
              </a:rPr>
              <a:t>交替发光</a:t>
            </a:r>
            <a:endParaRPr lang="en-US" altLang="zh-CN" sz="2400"/>
          </a:p>
        </p:txBody>
      </p:sp>
      <p:sp>
        <p:nvSpPr>
          <p:cNvPr id="4" name="QB_5_AN.15_1#6f80d59f9.blank?vcp=1&amp;vis=1&amp;pid=31b53c835&amp;color=0,0,0&amp;vpa=7&amp;vtp=1&amp;bbb=1" title=""/>
          <p:cNvSpPr/>
          <p:nvPr>
            <p:custDataLst>
              <p:tags r:id="rId8"/>
            </p:custDataLst>
          </p:nvPr>
        </p:nvSpPr>
        <p:spPr>
          <a:xfrm>
            <a:off x="4213765" y="2164842"/>
            <a:ext cx="1135063" cy="497840"/>
          </a:xfrm>
          <a:prstGeom prst="rect">
            <a:avLst/>
          </a:prstGeom>
          <a:noFill/>
        </p:spPr>
        <p:txBody>
          <a:bodyPr wrap="none" lIns="0" tIns="0" rIns="0" bIns="0" rtlCol="0" anchor="t"/>
          <a:lstStyle/>
          <a:p>
            <a:pPr algn="ctr" latinLnBrk="1">
              <a:lnSpc>
                <a:spcPts val="4400"/>
              </a:lnSpc>
            </a:pPr>
            <a:r>
              <a:rPr lang="en-US" altLang="zh-CN" sz="2400" b="0" i="0">
                <a:solidFill>
                  <a:srgbClr val="C00000"/>
                </a:solidFill>
                <a:latin typeface="Times New Roman"/>
                <a:ea typeface="微软雅黑" panose="020b0503020204020204" charset="-122"/>
                <a:cs typeface="Times New Roman" panose="02020603050405020304" pitchFamily="34" charset="-120"/>
              </a:rPr>
              <a:t>交流电</a:t>
            </a:r>
            <a:endParaRPr lang="en-US" altLang="zh-CN" sz="2400"/>
          </a:p>
        </p:txBody>
      </p:sp>
      <p:sp>
        <p:nvSpPr>
          <p:cNvPr id="5" name="QB_5_AN.17_1#6f80d59f9.blank?vcp=1&amp;vis=1&amp;pid=31b53c835&amp;color=0,0,0&amp;vpa=8&amp;vtp=1&amp;bbb=1" title=""/>
          <p:cNvSpPr/>
          <p:nvPr>
            <p:custDataLst>
              <p:tags r:id="rId9"/>
            </p:custDataLst>
          </p:nvPr>
        </p:nvSpPr>
        <p:spPr>
          <a:xfrm>
            <a:off x="6787103" y="2702052"/>
            <a:ext cx="525463" cy="47860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a:ea typeface="微软雅黑" panose="020b0503020204020204" charset="-122"/>
                <a:cs typeface="Times New Roman" panose="02020603050405020304" pitchFamily="34" charset="-120"/>
              </a:rPr>
              <a:t>50</a:t>
            </a:r>
            <a:endParaRPr lang="en-US" altLang="zh-CN" sz="2400"/>
          </a:p>
        </p:txBody>
      </p:sp>
      <p:pic>
        <p:nvPicPr>
          <p:cNvPr id="6" name="QB_5_BD.16_1#6f80d59f9?vcp=1&amp;vis=1&amp;visfb=1&amp;pid=31b53c835&amp;color=0,0,0&amp;tib=255,255,255&amp;vtp=1" title=""/>
          <p:cNvPicPr>
            <a:picLocks noChangeAspect="1"/>
          </p:cNvPicPr>
          <p:nvPr>
            <p:custDataLst>
              <p:tags r:id="rId11"/>
            </p:custDataLst>
          </p:nvPr>
        </p:nvPicPr>
        <p:blipFill>
          <a:blip r:embed="rId10">
            <a:clrChange>
              <a:clrFrom>
                <a:srgbClr val="FFFFFF"/>
              </a:clrFrom>
              <a:clrTo>
                <a:srgbClr val="FFFFFF">
                  <a:alpha val="0"/>
                </a:srgbClr>
              </a:clrTo>
            </a:clrChange>
          </a:blip>
          <a:stretch>
            <a:fillRect/>
          </a:stretch>
        </p:blipFill>
        <p:spPr>
          <a:xfrm>
            <a:off x="3088717" y="3327654"/>
            <a:ext cx="2975711" cy="1197818"/>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wipe(left)">
                                      <p:cBhvr>
                                        <p:cTn id="1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P spid="5" grpId="0" build="p" animBg="1"/>
    </p:bldLs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2" name="组合 1" title=""/>
          <p:cNvGrpSpPr/>
          <p:nvPr>
            <p:custDataLst>
              <p:tags r:id="rId3"/>
            </p:custDataLst>
          </p:nvPr>
        </p:nvGrpSpPr>
        <p:grpSpPr>
          <a:xfrm>
            <a:off x="2484192" y="134597"/>
            <a:ext cx="3575132" cy="745446"/>
            <a:chOff x="4261413" y="318305"/>
            <a:chExt cx="3669175" cy="993928"/>
          </a:xfrm>
        </p:grpSpPr>
        <p:pic>
          <p:nvPicPr>
            <p:cNvPr id="3" name="图片 2" descr="图片包含 游戏机, 镜子, 灯光, 女人  AI 生成的内容可能不正确。"/>
            <p:cNvPicPr>
              <a:picLocks noChangeAspect="1"/>
            </p:cNvPicPr>
            <p:nvPr>
              <p:custDataLst>
                <p:tags r:id="rId5"/>
              </p:custDataLst>
            </p:nvPr>
          </p:nvPicPr>
          <p:blipFill>
            <a:blip r:embed="rId4">
              <a:extLst>
                <a:ext uri="{28A0092B-C50C-407E-A947-70E740481C1C}">
                  <a14:useLocalDpi xmlns:a14="http://schemas.microsoft.com/office/drawing/2010/main" val="0"/>
                </a:ext>
              </a:extLst>
            </a:blip>
            <a:srcRect t="36287" b="36624"/>
            <a:stretch>
              <a:fillRect/>
            </a:stretch>
          </p:blipFill>
          <p:spPr>
            <a:xfrm>
              <a:off x="4261413" y="318305"/>
              <a:ext cx="3669175" cy="993928"/>
            </a:xfrm>
            <a:custGeom>
              <a:gdLst>
                <a:gd name="connsiteX0" fmla="*/ 0 w 6858000"/>
                <a:gd name="connsiteY0" fmla="*/ 0 h 1857736"/>
                <a:gd name="connsiteX1" fmla="*/ 6858000 w 6858000"/>
                <a:gd name="connsiteY1" fmla="*/ 0 h 1857736"/>
                <a:gd name="connsiteX2" fmla="*/ 6858000 w 6858000"/>
                <a:gd name="connsiteY2" fmla="*/ 1857736 h 1857736"/>
                <a:gd name="connsiteX3" fmla="*/ 0 w 6858000"/>
                <a:gd name="connsiteY3" fmla="*/ 1857736 h 1857736"/>
              </a:gdLst>
              <a:cxnLst>
                <a:cxn ang="0">
                  <a:pos x="connsiteX0" y="connsiteY0"/>
                </a:cxn>
                <a:cxn ang="0">
                  <a:pos x="connsiteX1" y="connsiteY1"/>
                </a:cxn>
                <a:cxn ang="0">
                  <a:pos x="connsiteX2" y="connsiteY2"/>
                </a:cxn>
                <a:cxn ang="0">
                  <a:pos x="connsiteX3" y="connsiteY3"/>
                </a:cxn>
              </a:cxnLst>
              <a:rect l="l" t="t" r="r" b="b"/>
              <a:pathLst>
                <a:path w="6858000" h="1857736">
                  <a:moveTo>
                    <a:pt x="0" y="0"/>
                  </a:moveTo>
                  <a:lnTo>
                    <a:pt x="6858000" y="0"/>
                  </a:lnTo>
                  <a:lnTo>
                    <a:pt x="6858000" y="1857736"/>
                  </a:lnTo>
                  <a:lnTo>
                    <a:pt x="0" y="1857736"/>
                  </a:lnTo>
                  <a:close/>
                </a:path>
              </a:pathLst>
            </a:custGeom>
          </p:spPr>
        </p:pic>
        <p:sp>
          <p:nvSpPr>
            <p:cNvPr id="4" name="文本框 3"/>
            <p:cNvSpPr txBox="1"/>
            <p:nvPr>
              <p:custDataLst>
                <p:tags r:id="rId6"/>
              </p:custDataLst>
            </p:nvPr>
          </p:nvSpPr>
          <p:spPr>
            <a:xfrm>
              <a:off x="4436256" y="548113"/>
              <a:ext cx="3337306" cy="613833"/>
            </a:xfrm>
            <a:prstGeom prst="rect">
              <a:avLst/>
            </a:prstGeom>
            <a:noFill/>
          </p:spPr>
          <p:txBody>
            <a:bodyPr wrap="square">
              <a:spAutoFit/>
            </a:bodyPr>
            <a:lstStyle/>
            <a:p>
              <a:pPr algn="ctr"/>
              <a:r>
                <a:rPr lang="zh-CN" altLang="en-US" sz="2400" kern="100" spc="300">
                  <a:solidFill>
                    <a:schemeClr val="accent6">
                      <a:lumMod val="50000"/>
                    </a:schemeClr>
                  </a:solidFill>
                  <a:latin typeface="黑体" panose="02010609060101010101" charset="-122"/>
                  <a:ea typeface="黑体"/>
                  <a:cs typeface="Times New Roman" panose="02020603050405020304" charset="0"/>
                </a:rPr>
                <a:t>学习目标</a:t>
              </a:r>
              <a:endParaRPr lang="zh-CN" altLang="en-US" sz="2400" kern="100" spc="300">
                <a:solidFill>
                  <a:schemeClr val="accent6">
                    <a:lumMod val="50000"/>
                  </a:schemeClr>
                </a:solidFill>
                <a:latin typeface="黑体" panose="02010609060101010101" charset="-122"/>
                <a:ea typeface="黑体"/>
                <a:cs typeface="Times New Roman" panose="02020603050405020304" charset="0"/>
              </a:endParaRPr>
            </a:p>
          </p:txBody>
        </p:sp>
      </p:grpSp>
      <p:grpSp>
        <p:nvGrpSpPr>
          <p:cNvPr id="23" name="组合 22" title=""/>
          <p:cNvGrpSpPr/>
          <p:nvPr>
            <p:custDataLst>
              <p:tags r:id="rId7"/>
            </p:custDataLst>
          </p:nvPr>
        </p:nvGrpSpPr>
        <p:grpSpPr>
          <a:xfrm>
            <a:off x="445770" y="1257935"/>
            <a:ext cx="7835900" cy="987426"/>
            <a:chOff x="689948" y="1773935"/>
            <a:chExt cx="10551037" cy="867721"/>
          </a:xfrm>
        </p:grpSpPr>
        <p:grpSp>
          <p:nvGrpSpPr>
            <p:cNvPr id="11" name="组合 10"/>
            <p:cNvGrpSpPr/>
            <p:nvPr>
              <p:custDataLst>
                <p:tags r:id="rId8"/>
              </p:custDataLst>
            </p:nvPr>
          </p:nvGrpSpPr>
          <p:grpSpPr>
            <a:xfrm>
              <a:off x="689948" y="1773935"/>
              <a:ext cx="10551037" cy="695850"/>
              <a:chOff x="689948" y="3150729"/>
              <a:chExt cx="10551037" cy="695850"/>
            </a:xfrm>
          </p:grpSpPr>
          <p:sp>
            <p:nvSpPr>
              <p:cNvPr id="12" name="矩形 6"/>
              <p:cNvSpPr/>
              <p:nvPr>
                <p:custDataLst>
                  <p:tags r:id="rId9"/>
                </p:custDataLst>
              </p:nvPr>
            </p:nvSpPr>
            <p:spPr>
              <a:xfrm>
                <a:off x="1006308" y="3238896"/>
                <a:ext cx="10234677" cy="607683"/>
              </a:xfrm>
              <a:custGeom>
                <a:gdLst>
                  <a:gd name="connsiteX0" fmla="*/ 0 w 10243595"/>
                  <a:gd name="connsiteY0" fmla="*/ 0 h 846861"/>
                  <a:gd name="connsiteX1" fmla="*/ 261781 w 10243595"/>
                  <a:gd name="connsiteY1" fmla="*/ 0 h 846861"/>
                  <a:gd name="connsiteX2" fmla="*/ 728433 w 10243595"/>
                  <a:gd name="connsiteY2" fmla="*/ 0 h 846861"/>
                  <a:gd name="connsiteX3" fmla="*/ 990214 w 10243595"/>
                  <a:gd name="connsiteY3" fmla="*/ 0 h 846861"/>
                  <a:gd name="connsiteX4" fmla="*/ 1559303 w 10243595"/>
                  <a:gd name="connsiteY4" fmla="*/ 0 h 846861"/>
                  <a:gd name="connsiteX5" fmla="*/ 1821084 w 10243595"/>
                  <a:gd name="connsiteY5" fmla="*/ 0 h 846861"/>
                  <a:gd name="connsiteX6" fmla="*/ 2390172 w 10243595"/>
                  <a:gd name="connsiteY6" fmla="*/ 0 h 846861"/>
                  <a:gd name="connsiteX7" fmla="*/ 3061697 w 10243595"/>
                  <a:gd name="connsiteY7" fmla="*/ 0 h 846861"/>
                  <a:gd name="connsiteX8" fmla="*/ 3733221 w 10243595"/>
                  <a:gd name="connsiteY8" fmla="*/ 0 h 846861"/>
                  <a:gd name="connsiteX9" fmla="*/ 3995002 w 10243595"/>
                  <a:gd name="connsiteY9" fmla="*/ 0 h 846861"/>
                  <a:gd name="connsiteX10" fmla="*/ 4359219 w 10243595"/>
                  <a:gd name="connsiteY10" fmla="*/ 0 h 846861"/>
                  <a:gd name="connsiteX11" fmla="*/ 4621000 w 10243595"/>
                  <a:gd name="connsiteY11" fmla="*/ 0 h 846861"/>
                  <a:gd name="connsiteX12" fmla="*/ 5190088 w 10243595"/>
                  <a:gd name="connsiteY12" fmla="*/ 0 h 846861"/>
                  <a:gd name="connsiteX13" fmla="*/ 5759177 w 10243595"/>
                  <a:gd name="connsiteY13" fmla="*/ 0 h 846861"/>
                  <a:gd name="connsiteX14" fmla="*/ 6328265 w 10243595"/>
                  <a:gd name="connsiteY14" fmla="*/ 0 h 846861"/>
                  <a:gd name="connsiteX15" fmla="*/ 7102226 w 10243595"/>
                  <a:gd name="connsiteY15" fmla="*/ 0 h 846861"/>
                  <a:gd name="connsiteX16" fmla="*/ 7773750 w 10243595"/>
                  <a:gd name="connsiteY16" fmla="*/ 0 h 846861"/>
                  <a:gd name="connsiteX17" fmla="*/ 8547711 w 10243595"/>
                  <a:gd name="connsiteY17" fmla="*/ 0 h 846861"/>
                  <a:gd name="connsiteX18" fmla="*/ 9014364 w 10243595"/>
                  <a:gd name="connsiteY18" fmla="*/ 0 h 846861"/>
                  <a:gd name="connsiteX19" fmla="*/ 9276144 w 10243595"/>
                  <a:gd name="connsiteY19" fmla="*/ 0 h 846861"/>
                  <a:gd name="connsiteX20" fmla="*/ 10243595 w 10243595"/>
                  <a:gd name="connsiteY20" fmla="*/ 0 h 846861"/>
                  <a:gd name="connsiteX21" fmla="*/ 10243595 w 10243595"/>
                  <a:gd name="connsiteY21" fmla="*/ 440368 h 846861"/>
                  <a:gd name="connsiteX22" fmla="*/ 10243595 w 10243595"/>
                  <a:gd name="connsiteY22" fmla="*/ 846861 h 846861"/>
                  <a:gd name="connsiteX23" fmla="*/ 9469634 w 10243595"/>
                  <a:gd name="connsiteY23" fmla="*/ 846861 h 846861"/>
                  <a:gd name="connsiteX24" fmla="*/ 9105418 w 10243595"/>
                  <a:gd name="connsiteY24" fmla="*/ 846861 h 846861"/>
                  <a:gd name="connsiteX25" fmla="*/ 8741201 w 10243595"/>
                  <a:gd name="connsiteY25" fmla="*/ 846861 h 846861"/>
                  <a:gd name="connsiteX26" fmla="*/ 7967241 w 10243595"/>
                  <a:gd name="connsiteY26" fmla="*/ 846861 h 846861"/>
                  <a:gd name="connsiteX27" fmla="*/ 7193280 w 10243595"/>
                  <a:gd name="connsiteY27" fmla="*/ 846861 h 846861"/>
                  <a:gd name="connsiteX28" fmla="*/ 6726627 w 10243595"/>
                  <a:gd name="connsiteY28" fmla="*/ 846861 h 846861"/>
                  <a:gd name="connsiteX29" fmla="*/ 6055103 w 10243595"/>
                  <a:gd name="connsiteY29" fmla="*/ 846861 h 846861"/>
                  <a:gd name="connsiteX30" fmla="*/ 5281142 w 10243595"/>
                  <a:gd name="connsiteY30" fmla="*/ 846861 h 846861"/>
                  <a:gd name="connsiteX31" fmla="*/ 4712054 w 10243595"/>
                  <a:gd name="connsiteY31" fmla="*/ 846861 h 846861"/>
                  <a:gd name="connsiteX32" fmla="*/ 4040529 w 10243595"/>
                  <a:gd name="connsiteY32" fmla="*/ 846861 h 846861"/>
                  <a:gd name="connsiteX33" fmla="*/ 3266569 w 10243595"/>
                  <a:gd name="connsiteY33" fmla="*/ 846861 h 846861"/>
                  <a:gd name="connsiteX34" fmla="*/ 2697480 w 10243595"/>
                  <a:gd name="connsiteY34" fmla="*/ 846861 h 846861"/>
                  <a:gd name="connsiteX35" fmla="*/ 2128391 w 10243595"/>
                  <a:gd name="connsiteY35" fmla="*/ 846861 h 846861"/>
                  <a:gd name="connsiteX36" fmla="*/ 1456867 w 10243595"/>
                  <a:gd name="connsiteY36" fmla="*/ 846861 h 846861"/>
                  <a:gd name="connsiteX37" fmla="*/ 887778 w 10243595"/>
                  <a:gd name="connsiteY37" fmla="*/ 846861 h 846861"/>
                  <a:gd name="connsiteX38" fmla="*/ 523562 w 10243595"/>
                  <a:gd name="connsiteY38" fmla="*/ 846861 h 846861"/>
                  <a:gd name="connsiteX39" fmla="*/ 0 w 10243595"/>
                  <a:gd name="connsiteY39" fmla="*/ 846861 h 846861"/>
                  <a:gd name="connsiteX40" fmla="*/ 0 w 10243595"/>
                  <a:gd name="connsiteY40" fmla="*/ 448836 h 846861"/>
                  <a:gd name="connsiteX41" fmla="*/ 0 w 10243595"/>
                  <a:gd name="connsiteY41" fmla="*/ 0 h 84686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0243595" h="846861" fill="none" extrusionOk="0">
                    <a:moveTo>
                      <a:pt x="0" y="0"/>
                    </a:moveTo>
                    <a:cubicBezTo>
                      <a:pt x="113514" y="-26817"/>
                      <a:pt x="161976" y="13008"/>
                      <a:pt x="261781" y="0"/>
                    </a:cubicBezTo>
                    <a:cubicBezTo>
                      <a:pt x="361586" y="-13008"/>
                      <a:pt x="584957" y="7673"/>
                      <a:pt x="728433" y="0"/>
                    </a:cubicBezTo>
                    <a:cubicBezTo>
                      <a:pt x="871909" y="-7673"/>
                      <a:pt x="912345" y="27950"/>
                      <a:pt x="990214" y="0"/>
                    </a:cubicBezTo>
                    <a:cubicBezTo>
                      <a:pt x="1068083" y="-27950"/>
                      <a:pt x="1294906" y="10479"/>
                      <a:pt x="1559303" y="0"/>
                    </a:cubicBezTo>
                    <a:cubicBezTo>
                      <a:pt x="1823700" y="-10479"/>
                      <a:pt x="1712449" y="27481"/>
                      <a:pt x="1821084" y="0"/>
                    </a:cubicBezTo>
                    <a:cubicBezTo>
                      <a:pt x="1929719" y="-27481"/>
                      <a:pt x="2192621" y="41979"/>
                      <a:pt x="2390172" y="0"/>
                    </a:cubicBezTo>
                    <a:cubicBezTo>
                      <a:pt x="2587723" y="-41979"/>
                      <a:pt x="2866643" y="646"/>
                      <a:pt x="3061697" y="0"/>
                    </a:cubicBezTo>
                    <a:cubicBezTo>
                      <a:pt x="3256752" y="-646"/>
                      <a:pt x="3552779" y="34100"/>
                      <a:pt x="3733221" y="0"/>
                    </a:cubicBezTo>
                    <a:cubicBezTo>
                      <a:pt x="3913663" y="-34100"/>
                      <a:pt x="3936792" y="10167"/>
                      <a:pt x="3995002" y="0"/>
                    </a:cubicBezTo>
                    <a:cubicBezTo>
                      <a:pt x="4053212" y="-10167"/>
                      <a:pt x="4207136" y="21356"/>
                      <a:pt x="4359219" y="0"/>
                    </a:cubicBezTo>
                    <a:cubicBezTo>
                      <a:pt x="4511302" y="-21356"/>
                      <a:pt x="4532134" y="3340"/>
                      <a:pt x="4621000" y="0"/>
                    </a:cubicBezTo>
                    <a:cubicBezTo>
                      <a:pt x="4709866" y="-3340"/>
                      <a:pt x="4983634" y="8523"/>
                      <a:pt x="5190088" y="0"/>
                    </a:cubicBezTo>
                    <a:cubicBezTo>
                      <a:pt x="5396542" y="-8523"/>
                      <a:pt x="5630921" y="14849"/>
                      <a:pt x="5759177" y="0"/>
                    </a:cubicBezTo>
                    <a:cubicBezTo>
                      <a:pt x="5887433" y="-14849"/>
                      <a:pt x="6131177" y="55240"/>
                      <a:pt x="6328265" y="0"/>
                    </a:cubicBezTo>
                    <a:cubicBezTo>
                      <a:pt x="6525353" y="-55240"/>
                      <a:pt x="6867062" y="42574"/>
                      <a:pt x="7102226" y="0"/>
                    </a:cubicBezTo>
                    <a:cubicBezTo>
                      <a:pt x="7337390" y="-42574"/>
                      <a:pt x="7456754" y="22872"/>
                      <a:pt x="7773750" y="0"/>
                    </a:cubicBezTo>
                    <a:cubicBezTo>
                      <a:pt x="8090746" y="-22872"/>
                      <a:pt x="8330324" y="82563"/>
                      <a:pt x="8547711" y="0"/>
                    </a:cubicBezTo>
                    <a:cubicBezTo>
                      <a:pt x="8765098" y="-82563"/>
                      <a:pt x="8825014" y="44186"/>
                      <a:pt x="9014364" y="0"/>
                    </a:cubicBezTo>
                    <a:cubicBezTo>
                      <a:pt x="9203714" y="-44186"/>
                      <a:pt x="9149921" y="23828"/>
                      <a:pt x="9276144" y="0"/>
                    </a:cubicBezTo>
                    <a:cubicBezTo>
                      <a:pt x="9402367" y="-23828"/>
                      <a:pt x="9791762" y="111913"/>
                      <a:pt x="10243595" y="0"/>
                    </a:cubicBezTo>
                    <a:cubicBezTo>
                      <a:pt x="10275225" y="189075"/>
                      <a:pt x="10241213" y="316944"/>
                      <a:pt x="10243595" y="440368"/>
                    </a:cubicBezTo>
                    <a:cubicBezTo>
                      <a:pt x="10245977" y="563792"/>
                      <a:pt x="10213267" y="696501"/>
                      <a:pt x="10243595" y="846861"/>
                    </a:cubicBezTo>
                    <a:cubicBezTo>
                      <a:pt x="9968491" y="924489"/>
                      <a:pt x="9673128" y="819038"/>
                      <a:pt x="9469634" y="846861"/>
                    </a:cubicBezTo>
                    <a:cubicBezTo>
                      <a:pt x="9266140" y="874684"/>
                      <a:pt x="9250063" y="820232"/>
                      <a:pt x="9105418" y="846861"/>
                    </a:cubicBezTo>
                    <a:cubicBezTo>
                      <a:pt x="8960773" y="873490"/>
                      <a:pt x="8884813" y="815732"/>
                      <a:pt x="8741201" y="846861"/>
                    </a:cubicBezTo>
                    <a:cubicBezTo>
                      <a:pt x="8597589" y="877990"/>
                      <a:pt x="8149481" y="844367"/>
                      <a:pt x="7967241" y="846861"/>
                    </a:cubicBezTo>
                    <a:cubicBezTo>
                      <a:pt x="7785001" y="849355"/>
                      <a:pt x="7549349" y="835725"/>
                      <a:pt x="7193280" y="846861"/>
                    </a:cubicBezTo>
                    <a:cubicBezTo>
                      <a:pt x="6837211" y="857997"/>
                      <a:pt x="6916315" y="813143"/>
                      <a:pt x="6726627" y="846861"/>
                    </a:cubicBezTo>
                    <a:cubicBezTo>
                      <a:pt x="6536939" y="880579"/>
                      <a:pt x="6218072" y="806601"/>
                      <a:pt x="6055103" y="846861"/>
                    </a:cubicBezTo>
                    <a:cubicBezTo>
                      <a:pt x="5892134" y="887121"/>
                      <a:pt x="5518671" y="791042"/>
                      <a:pt x="5281142" y="846861"/>
                    </a:cubicBezTo>
                    <a:cubicBezTo>
                      <a:pt x="5043613" y="902680"/>
                      <a:pt x="4830070" y="839685"/>
                      <a:pt x="4712054" y="846861"/>
                    </a:cubicBezTo>
                    <a:cubicBezTo>
                      <a:pt x="4594038" y="854037"/>
                      <a:pt x="4242305" y="832203"/>
                      <a:pt x="4040529" y="846861"/>
                    </a:cubicBezTo>
                    <a:cubicBezTo>
                      <a:pt x="3838753" y="861519"/>
                      <a:pt x="3615512" y="792448"/>
                      <a:pt x="3266569" y="846861"/>
                    </a:cubicBezTo>
                    <a:cubicBezTo>
                      <a:pt x="2917626" y="901274"/>
                      <a:pt x="2961569" y="782522"/>
                      <a:pt x="2697480" y="846861"/>
                    </a:cubicBezTo>
                    <a:cubicBezTo>
                      <a:pt x="2433391" y="911200"/>
                      <a:pt x="2289265" y="803410"/>
                      <a:pt x="2128391" y="846861"/>
                    </a:cubicBezTo>
                    <a:cubicBezTo>
                      <a:pt x="1967517" y="890312"/>
                      <a:pt x="1706888" y="822471"/>
                      <a:pt x="1456867" y="846861"/>
                    </a:cubicBezTo>
                    <a:cubicBezTo>
                      <a:pt x="1206846" y="871251"/>
                      <a:pt x="1170192" y="822062"/>
                      <a:pt x="887778" y="846861"/>
                    </a:cubicBezTo>
                    <a:cubicBezTo>
                      <a:pt x="605364" y="871660"/>
                      <a:pt x="666280" y="826784"/>
                      <a:pt x="523562" y="846861"/>
                    </a:cubicBezTo>
                    <a:cubicBezTo>
                      <a:pt x="380844" y="866938"/>
                      <a:pt x="106830" y="794112"/>
                      <a:pt x="0" y="846861"/>
                    </a:cubicBezTo>
                    <a:cubicBezTo>
                      <a:pt x="-21391" y="658223"/>
                      <a:pt x="2765" y="584549"/>
                      <a:pt x="0" y="448836"/>
                    </a:cubicBezTo>
                    <a:cubicBezTo>
                      <a:pt x="-2765" y="313124"/>
                      <a:pt x="12021" y="142800"/>
                      <a:pt x="0" y="0"/>
                    </a:cubicBezTo>
                    <a:close/>
                  </a:path>
                  <a:path w="10243595" h="846861" stroke="0" extrusionOk="0">
                    <a:moveTo>
                      <a:pt x="0" y="0"/>
                    </a:moveTo>
                    <a:cubicBezTo>
                      <a:pt x="128862" y="-2140"/>
                      <a:pt x="154398" y="16440"/>
                      <a:pt x="261781" y="0"/>
                    </a:cubicBezTo>
                    <a:cubicBezTo>
                      <a:pt x="369164" y="-16440"/>
                      <a:pt x="752563" y="9668"/>
                      <a:pt x="933305" y="0"/>
                    </a:cubicBezTo>
                    <a:cubicBezTo>
                      <a:pt x="1114047" y="-9668"/>
                      <a:pt x="1433208" y="9065"/>
                      <a:pt x="1604830" y="0"/>
                    </a:cubicBezTo>
                    <a:cubicBezTo>
                      <a:pt x="1776452" y="-9065"/>
                      <a:pt x="1743426" y="8869"/>
                      <a:pt x="1866611" y="0"/>
                    </a:cubicBezTo>
                    <a:cubicBezTo>
                      <a:pt x="1989796" y="-8869"/>
                      <a:pt x="2300046" y="54071"/>
                      <a:pt x="2640571" y="0"/>
                    </a:cubicBezTo>
                    <a:cubicBezTo>
                      <a:pt x="2981096" y="-54071"/>
                      <a:pt x="2772056" y="17695"/>
                      <a:pt x="2902352" y="0"/>
                    </a:cubicBezTo>
                    <a:cubicBezTo>
                      <a:pt x="3032648" y="-17695"/>
                      <a:pt x="3354848" y="68840"/>
                      <a:pt x="3676312" y="0"/>
                    </a:cubicBezTo>
                    <a:cubicBezTo>
                      <a:pt x="3997776" y="-68840"/>
                      <a:pt x="3902643" y="3411"/>
                      <a:pt x="4040529" y="0"/>
                    </a:cubicBezTo>
                    <a:cubicBezTo>
                      <a:pt x="4178415" y="-3411"/>
                      <a:pt x="4654341" y="42750"/>
                      <a:pt x="4814490" y="0"/>
                    </a:cubicBezTo>
                    <a:cubicBezTo>
                      <a:pt x="4974639" y="-42750"/>
                      <a:pt x="5058219" y="4611"/>
                      <a:pt x="5178706" y="0"/>
                    </a:cubicBezTo>
                    <a:cubicBezTo>
                      <a:pt x="5299193" y="-4611"/>
                      <a:pt x="5428185" y="35291"/>
                      <a:pt x="5542923" y="0"/>
                    </a:cubicBezTo>
                    <a:cubicBezTo>
                      <a:pt x="5657661" y="-35291"/>
                      <a:pt x="5995653" y="33988"/>
                      <a:pt x="6316884" y="0"/>
                    </a:cubicBezTo>
                    <a:cubicBezTo>
                      <a:pt x="6638115" y="-33988"/>
                      <a:pt x="6917795" y="32725"/>
                      <a:pt x="7090844" y="0"/>
                    </a:cubicBezTo>
                    <a:cubicBezTo>
                      <a:pt x="7263893" y="-32725"/>
                      <a:pt x="7519965" y="70384"/>
                      <a:pt x="7762369" y="0"/>
                    </a:cubicBezTo>
                    <a:cubicBezTo>
                      <a:pt x="8004773" y="-70384"/>
                      <a:pt x="8256059" y="77742"/>
                      <a:pt x="8536329" y="0"/>
                    </a:cubicBezTo>
                    <a:cubicBezTo>
                      <a:pt x="8816599" y="-77742"/>
                      <a:pt x="8883228" y="19035"/>
                      <a:pt x="9105418" y="0"/>
                    </a:cubicBezTo>
                    <a:cubicBezTo>
                      <a:pt x="9327608" y="-19035"/>
                      <a:pt x="9505650" y="57021"/>
                      <a:pt x="9674506" y="0"/>
                    </a:cubicBezTo>
                    <a:cubicBezTo>
                      <a:pt x="9843362" y="-57021"/>
                      <a:pt x="10086646" y="61611"/>
                      <a:pt x="10243595" y="0"/>
                    </a:cubicBezTo>
                    <a:cubicBezTo>
                      <a:pt x="10247900" y="107795"/>
                      <a:pt x="10231024" y="278917"/>
                      <a:pt x="10243595" y="440368"/>
                    </a:cubicBezTo>
                    <a:cubicBezTo>
                      <a:pt x="10256166" y="601819"/>
                      <a:pt x="10232155" y="702004"/>
                      <a:pt x="10243595" y="846861"/>
                    </a:cubicBezTo>
                    <a:cubicBezTo>
                      <a:pt x="10076261" y="890301"/>
                      <a:pt x="9931891" y="794751"/>
                      <a:pt x="9674506" y="846861"/>
                    </a:cubicBezTo>
                    <a:cubicBezTo>
                      <a:pt x="9417121" y="898971"/>
                      <a:pt x="9516960" y="824772"/>
                      <a:pt x="9412726" y="846861"/>
                    </a:cubicBezTo>
                    <a:cubicBezTo>
                      <a:pt x="9308492" y="868950"/>
                      <a:pt x="8952802" y="761435"/>
                      <a:pt x="8638765" y="846861"/>
                    </a:cubicBezTo>
                    <a:cubicBezTo>
                      <a:pt x="8324728" y="932287"/>
                      <a:pt x="8357206" y="809094"/>
                      <a:pt x="8274548" y="846861"/>
                    </a:cubicBezTo>
                    <a:cubicBezTo>
                      <a:pt x="8191890" y="884628"/>
                      <a:pt x="7843146" y="832351"/>
                      <a:pt x="7705460" y="846861"/>
                    </a:cubicBezTo>
                    <a:cubicBezTo>
                      <a:pt x="7567774" y="861371"/>
                      <a:pt x="7412027" y="841207"/>
                      <a:pt x="7238807" y="846861"/>
                    </a:cubicBezTo>
                    <a:cubicBezTo>
                      <a:pt x="7065587" y="852515"/>
                      <a:pt x="7052815" y="808633"/>
                      <a:pt x="6874590" y="846861"/>
                    </a:cubicBezTo>
                    <a:cubicBezTo>
                      <a:pt x="6696365" y="885089"/>
                      <a:pt x="6361431" y="754101"/>
                      <a:pt x="6100630" y="846861"/>
                    </a:cubicBezTo>
                    <a:cubicBezTo>
                      <a:pt x="5839829" y="939621"/>
                      <a:pt x="5707499" y="808162"/>
                      <a:pt x="5429105" y="846861"/>
                    </a:cubicBezTo>
                    <a:cubicBezTo>
                      <a:pt x="5150712" y="885560"/>
                      <a:pt x="5180245" y="846837"/>
                      <a:pt x="4962453" y="846861"/>
                    </a:cubicBezTo>
                    <a:cubicBezTo>
                      <a:pt x="4744661" y="846885"/>
                      <a:pt x="4548806" y="844019"/>
                      <a:pt x="4393364" y="846861"/>
                    </a:cubicBezTo>
                    <a:cubicBezTo>
                      <a:pt x="4237922" y="849703"/>
                      <a:pt x="4120352" y="821058"/>
                      <a:pt x="4029147" y="846861"/>
                    </a:cubicBezTo>
                    <a:cubicBezTo>
                      <a:pt x="3937942" y="872664"/>
                      <a:pt x="3749979" y="843827"/>
                      <a:pt x="3664931" y="846861"/>
                    </a:cubicBezTo>
                    <a:cubicBezTo>
                      <a:pt x="3579883" y="849895"/>
                      <a:pt x="3490397" y="819403"/>
                      <a:pt x="3403150" y="846861"/>
                    </a:cubicBezTo>
                    <a:cubicBezTo>
                      <a:pt x="3315903" y="874319"/>
                      <a:pt x="3159892" y="813905"/>
                      <a:pt x="2936497" y="846861"/>
                    </a:cubicBezTo>
                    <a:cubicBezTo>
                      <a:pt x="2713102" y="879817"/>
                      <a:pt x="2781636" y="817224"/>
                      <a:pt x="2674716" y="846861"/>
                    </a:cubicBezTo>
                    <a:cubicBezTo>
                      <a:pt x="2567796" y="876498"/>
                      <a:pt x="2332673" y="802980"/>
                      <a:pt x="2208064" y="846861"/>
                    </a:cubicBezTo>
                    <a:cubicBezTo>
                      <a:pt x="2083455" y="890742"/>
                      <a:pt x="1863716" y="829018"/>
                      <a:pt x="1741411" y="846861"/>
                    </a:cubicBezTo>
                    <a:cubicBezTo>
                      <a:pt x="1619106" y="864704"/>
                      <a:pt x="1432901" y="845534"/>
                      <a:pt x="1274758" y="846861"/>
                    </a:cubicBezTo>
                    <a:cubicBezTo>
                      <a:pt x="1116615" y="848188"/>
                      <a:pt x="1004847" y="812976"/>
                      <a:pt x="808106" y="846861"/>
                    </a:cubicBezTo>
                    <a:cubicBezTo>
                      <a:pt x="611365" y="880746"/>
                      <a:pt x="372964" y="843099"/>
                      <a:pt x="0" y="846861"/>
                    </a:cubicBezTo>
                    <a:cubicBezTo>
                      <a:pt x="-20940" y="691152"/>
                      <a:pt x="36213" y="536303"/>
                      <a:pt x="0" y="414962"/>
                    </a:cubicBezTo>
                    <a:cubicBezTo>
                      <a:pt x="-36213" y="293621"/>
                      <a:pt x="37525" y="158177"/>
                      <a:pt x="0" y="0"/>
                    </a:cubicBezTo>
                    <a:close/>
                  </a:path>
                </a:pathLst>
              </a:custGeom>
              <a:solidFill>
                <a:srgbClr val="FFF3DE"/>
              </a:solidFill>
              <a:ln w="15875">
                <a:solidFill>
                  <a:srgbClr val="5C2A08">
                    <a:alpha val="81000"/>
                  </a:srgbClr>
                </a:solidFill>
                <a:prstDash val="lg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00">
                  <a:solidFill>
                    <a:srgbClr val="5C2A08"/>
                  </a:solidFill>
                </a:endParaRPr>
              </a:p>
            </p:txBody>
          </p:sp>
          <p:pic>
            <p:nvPicPr>
              <p:cNvPr id="13" name="图片 12" descr="图片包含 动物, 昆虫, 看着, 黑暗  AI 生成的内容可能不正确。"/>
              <p:cNvPicPr>
                <a:picLocks noChangeAspect="1"/>
              </p:cNvPicPr>
              <p:nvPr>
                <p:custDataLst>
                  <p:tags r:id="rId11"/>
                </p:custDataLst>
              </p:nvPr>
            </p:nvPicPr>
            <p:blipFill>
              <a:blip r:embed="rId10">
                <a:extLst>
                  <a:ext uri="{28A0092B-C50C-407E-A947-70E740481C1C}">
                    <a14:useLocalDpi xmlns:a14="http://schemas.microsoft.com/office/drawing/2010/main" val="0"/>
                  </a:ext>
                </a:extLst>
              </a:blip>
              <a:srcRect l="17809"/>
              <a:stretch>
                <a:fillRect/>
              </a:stretch>
            </p:blipFill>
            <p:spPr>
              <a:xfrm>
                <a:off x="689948" y="3150729"/>
                <a:ext cx="701233" cy="503551"/>
              </a:xfrm>
              <a:custGeom>
                <a:gdLst>
                  <a:gd name="connsiteX0" fmla="*/ 0 w 810228"/>
                  <a:gd name="connsiteY0" fmla="*/ 0 h 581820"/>
                  <a:gd name="connsiteX1" fmla="*/ 810228 w 810228"/>
                  <a:gd name="connsiteY1" fmla="*/ 0 h 581820"/>
                  <a:gd name="connsiteX2" fmla="*/ 810228 w 810228"/>
                  <a:gd name="connsiteY2" fmla="*/ 581820 h 581820"/>
                  <a:gd name="connsiteX3" fmla="*/ 0 w 810228"/>
                  <a:gd name="connsiteY3" fmla="*/ 581820 h 581820"/>
                </a:gdLst>
                <a:cxnLst>
                  <a:cxn ang="0">
                    <a:pos x="connsiteX0" y="connsiteY0"/>
                  </a:cxn>
                  <a:cxn ang="0">
                    <a:pos x="connsiteX1" y="connsiteY1"/>
                  </a:cxn>
                  <a:cxn ang="0">
                    <a:pos x="connsiteX2" y="connsiteY2"/>
                  </a:cxn>
                  <a:cxn ang="0">
                    <a:pos x="connsiteX3" y="connsiteY3"/>
                  </a:cxn>
                </a:cxnLst>
                <a:rect l="l" t="t" r="r" b="b"/>
                <a:pathLst>
                  <a:path w="810228" h="581820">
                    <a:moveTo>
                      <a:pt x="0" y="0"/>
                    </a:moveTo>
                    <a:lnTo>
                      <a:pt x="810228" y="0"/>
                    </a:lnTo>
                    <a:lnTo>
                      <a:pt x="810228" y="581820"/>
                    </a:lnTo>
                    <a:lnTo>
                      <a:pt x="0" y="581820"/>
                    </a:lnTo>
                    <a:close/>
                  </a:path>
                </a:pathLst>
              </a:custGeom>
            </p:spPr>
          </p:pic>
        </p:grpSp>
        <p:sp>
          <p:nvSpPr>
            <p:cNvPr id="20" name="文本框 19"/>
            <p:cNvSpPr txBox="1"/>
            <p:nvPr>
              <p:custDataLst>
                <p:tags r:id="rId12"/>
              </p:custDataLst>
            </p:nvPr>
          </p:nvSpPr>
          <p:spPr>
            <a:xfrm>
              <a:off x="1298727" y="1907302"/>
              <a:ext cx="9666939" cy="734354"/>
            </a:xfrm>
            <a:prstGeom prst="rect">
              <a:avLst/>
            </a:prstGeom>
            <a:noFill/>
          </p:spPr>
          <p:txBody>
            <a:bodyPr wrap="square">
              <a:noAutofit/>
            </a:bodyPr>
            <a:lstStyle/>
            <a:p>
              <a:pPr algn="l"/>
              <a:r>
                <a:rPr lang="en-US" altLang="zh-CN" sz="2000">
                  <a:solidFill>
                    <a:srgbClr val="5C2A08"/>
                  </a:solidFill>
                  <a:ea typeface="+mj-ea"/>
                  <a:cs typeface="Times New Roman" panose="02020603050405020304" charset="0"/>
                  <a:sym typeface="+mn-ea"/>
                </a:rPr>
                <a:t>1.</a:t>
              </a:r>
              <a:r>
                <a:rPr lang="zh-CN" altLang="en-US" sz="2000">
                  <a:solidFill>
                    <a:srgbClr val="5C2A08"/>
                  </a:solidFill>
                  <a:ea typeface="+mj-ea"/>
                  <a:cs typeface="Times New Roman" panose="02020603050405020304" charset="0"/>
                  <a:sym typeface="+mn-ea"/>
                </a:rPr>
                <a:t>知道电磁感应现象，知道产生感应电流的条件，知道发电机工作原理及能量转化。</a:t>
              </a:r>
              <a:endParaRPr lang="zh-CN" altLang="en-US" sz="2000">
                <a:solidFill>
                  <a:srgbClr val="5C2A08"/>
                </a:solidFill>
                <a:ea typeface="+mj-ea"/>
                <a:cs typeface="Times New Roman" panose="02020603050405020304" charset="0"/>
                <a:sym typeface="+mn-ea"/>
              </a:endParaRPr>
            </a:p>
          </p:txBody>
        </p:sp>
      </p:grpSp>
      <p:grpSp>
        <p:nvGrpSpPr>
          <p:cNvPr id="24" name="组合 23" title=""/>
          <p:cNvGrpSpPr/>
          <p:nvPr>
            <p:custDataLst>
              <p:tags r:id="rId13"/>
            </p:custDataLst>
          </p:nvPr>
        </p:nvGrpSpPr>
        <p:grpSpPr>
          <a:xfrm>
            <a:off x="517525" y="2284095"/>
            <a:ext cx="7807325" cy="869315"/>
            <a:chOff x="689948" y="3103766"/>
            <a:chExt cx="10382223" cy="925441"/>
          </a:xfrm>
        </p:grpSpPr>
        <p:grpSp>
          <p:nvGrpSpPr>
            <p:cNvPr id="10" name="组合 9"/>
            <p:cNvGrpSpPr/>
            <p:nvPr>
              <p:custDataLst>
                <p:tags r:id="rId14"/>
              </p:custDataLst>
            </p:nvPr>
          </p:nvGrpSpPr>
          <p:grpSpPr>
            <a:xfrm>
              <a:off x="689948" y="3103766"/>
              <a:ext cx="10382223" cy="925441"/>
              <a:chOff x="689948" y="3095477"/>
              <a:chExt cx="10382223" cy="925441"/>
            </a:xfrm>
          </p:grpSpPr>
          <p:sp>
            <p:nvSpPr>
              <p:cNvPr id="8" name="矩形 6"/>
              <p:cNvSpPr/>
              <p:nvPr>
                <p:custDataLst>
                  <p:tags r:id="rId15"/>
                </p:custDataLst>
              </p:nvPr>
            </p:nvSpPr>
            <p:spPr>
              <a:xfrm>
                <a:off x="1006608" y="3095477"/>
                <a:ext cx="10065563" cy="925441"/>
              </a:xfrm>
              <a:custGeom>
                <a:gdLst>
                  <a:gd name="connsiteX0" fmla="*/ 0 w 10243595"/>
                  <a:gd name="connsiteY0" fmla="*/ 0 h 846861"/>
                  <a:gd name="connsiteX1" fmla="*/ 261781 w 10243595"/>
                  <a:gd name="connsiteY1" fmla="*/ 0 h 846861"/>
                  <a:gd name="connsiteX2" fmla="*/ 728433 w 10243595"/>
                  <a:gd name="connsiteY2" fmla="*/ 0 h 846861"/>
                  <a:gd name="connsiteX3" fmla="*/ 990214 w 10243595"/>
                  <a:gd name="connsiteY3" fmla="*/ 0 h 846861"/>
                  <a:gd name="connsiteX4" fmla="*/ 1559303 w 10243595"/>
                  <a:gd name="connsiteY4" fmla="*/ 0 h 846861"/>
                  <a:gd name="connsiteX5" fmla="*/ 1821084 w 10243595"/>
                  <a:gd name="connsiteY5" fmla="*/ 0 h 846861"/>
                  <a:gd name="connsiteX6" fmla="*/ 2390172 w 10243595"/>
                  <a:gd name="connsiteY6" fmla="*/ 0 h 846861"/>
                  <a:gd name="connsiteX7" fmla="*/ 3061697 w 10243595"/>
                  <a:gd name="connsiteY7" fmla="*/ 0 h 846861"/>
                  <a:gd name="connsiteX8" fmla="*/ 3733221 w 10243595"/>
                  <a:gd name="connsiteY8" fmla="*/ 0 h 846861"/>
                  <a:gd name="connsiteX9" fmla="*/ 3995002 w 10243595"/>
                  <a:gd name="connsiteY9" fmla="*/ 0 h 846861"/>
                  <a:gd name="connsiteX10" fmla="*/ 4359219 w 10243595"/>
                  <a:gd name="connsiteY10" fmla="*/ 0 h 846861"/>
                  <a:gd name="connsiteX11" fmla="*/ 4621000 w 10243595"/>
                  <a:gd name="connsiteY11" fmla="*/ 0 h 846861"/>
                  <a:gd name="connsiteX12" fmla="*/ 5190088 w 10243595"/>
                  <a:gd name="connsiteY12" fmla="*/ 0 h 846861"/>
                  <a:gd name="connsiteX13" fmla="*/ 5759177 w 10243595"/>
                  <a:gd name="connsiteY13" fmla="*/ 0 h 846861"/>
                  <a:gd name="connsiteX14" fmla="*/ 6328265 w 10243595"/>
                  <a:gd name="connsiteY14" fmla="*/ 0 h 846861"/>
                  <a:gd name="connsiteX15" fmla="*/ 7102226 w 10243595"/>
                  <a:gd name="connsiteY15" fmla="*/ 0 h 846861"/>
                  <a:gd name="connsiteX16" fmla="*/ 7773750 w 10243595"/>
                  <a:gd name="connsiteY16" fmla="*/ 0 h 846861"/>
                  <a:gd name="connsiteX17" fmla="*/ 8547711 w 10243595"/>
                  <a:gd name="connsiteY17" fmla="*/ 0 h 846861"/>
                  <a:gd name="connsiteX18" fmla="*/ 9014364 w 10243595"/>
                  <a:gd name="connsiteY18" fmla="*/ 0 h 846861"/>
                  <a:gd name="connsiteX19" fmla="*/ 9276144 w 10243595"/>
                  <a:gd name="connsiteY19" fmla="*/ 0 h 846861"/>
                  <a:gd name="connsiteX20" fmla="*/ 10243595 w 10243595"/>
                  <a:gd name="connsiteY20" fmla="*/ 0 h 846861"/>
                  <a:gd name="connsiteX21" fmla="*/ 10243595 w 10243595"/>
                  <a:gd name="connsiteY21" fmla="*/ 440368 h 846861"/>
                  <a:gd name="connsiteX22" fmla="*/ 10243595 w 10243595"/>
                  <a:gd name="connsiteY22" fmla="*/ 846861 h 846861"/>
                  <a:gd name="connsiteX23" fmla="*/ 9469634 w 10243595"/>
                  <a:gd name="connsiteY23" fmla="*/ 846861 h 846861"/>
                  <a:gd name="connsiteX24" fmla="*/ 9105418 w 10243595"/>
                  <a:gd name="connsiteY24" fmla="*/ 846861 h 846861"/>
                  <a:gd name="connsiteX25" fmla="*/ 8741201 w 10243595"/>
                  <a:gd name="connsiteY25" fmla="*/ 846861 h 846861"/>
                  <a:gd name="connsiteX26" fmla="*/ 7967241 w 10243595"/>
                  <a:gd name="connsiteY26" fmla="*/ 846861 h 846861"/>
                  <a:gd name="connsiteX27" fmla="*/ 7193280 w 10243595"/>
                  <a:gd name="connsiteY27" fmla="*/ 846861 h 846861"/>
                  <a:gd name="connsiteX28" fmla="*/ 6726627 w 10243595"/>
                  <a:gd name="connsiteY28" fmla="*/ 846861 h 846861"/>
                  <a:gd name="connsiteX29" fmla="*/ 6055103 w 10243595"/>
                  <a:gd name="connsiteY29" fmla="*/ 846861 h 846861"/>
                  <a:gd name="connsiteX30" fmla="*/ 5281142 w 10243595"/>
                  <a:gd name="connsiteY30" fmla="*/ 846861 h 846861"/>
                  <a:gd name="connsiteX31" fmla="*/ 4712054 w 10243595"/>
                  <a:gd name="connsiteY31" fmla="*/ 846861 h 846861"/>
                  <a:gd name="connsiteX32" fmla="*/ 4040529 w 10243595"/>
                  <a:gd name="connsiteY32" fmla="*/ 846861 h 846861"/>
                  <a:gd name="connsiteX33" fmla="*/ 3266569 w 10243595"/>
                  <a:gd name="connsiteY33" fmla="*/ 846861 h 846861"/>
                  <a:gd name="connsiteX34" fmla="*/ 2697480 w 10243595"/>
                  <a:gd name="connsiteY34" fmla="*/ 846861 h 846861"/>
                  <a:gd name="connsiteX35" fmla="*/ 2128391 w 10243595"/>
                  <a:gd name="connsiteY35" fmla="*/ 846861 h 846861"/>
                  <a:gd name="connsiteX36" fmla="*/ 1456867 w 10243595"/>
                  <a:gd name="connsiteY36" fmla="*/ 846861 h 846861"/>
                  <a:gd name="connsiteX37" fmla="*/ 887778 w 10243595"/>
                  <a:gd name="connsiteY37" fmla="*/ 846861 h 846861"/>
                  <a:gd name="connsiteX38" fmla="*/ 523562 w 10243595"/>
                  <a:gd name="connsiteY38" fmla="*/ 846861 h 846861"/>
                  <a:gd name="connsiteX39" fmla="*/ 0 w 10243595"/>
                  <a:gd name="connsiteY39" fmla="*/ 846861 h 846861"/>
                  <a:gd name="connsiteX40" fmla="*/ 0 w 10243595"/>
                  <a:gd name="connsiteY40" fmla="*/ 448836 h 846861"/>
                  <a:gd name="connsiteX41" fmla="*/ 0 w 10243595"/>
                  <a:gd name="connsiteY41" fmla="*/ 0 h 84686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0243595" h="846861" fill="none" extrusionOk="0">
                    <a:moveTo>
                      <a:pt x="0" y="0"/>
                    </a:moveTo>
                    <a:cubicBezTo>
                      <a:pt x="113514" y="-26817"/>
                      <a:pt x="161976" y="13008"/>
                      <a:pt x="261781" y="0"/>
                    </a:cubicBezTo>
                    <a:cubicBezTo>
                      <a:pt x="361586" y="-13008"/>
                      <a:pt x="584957" y="7673"/>
                      <a:pt x="728433" y="0"/>
                    </a:cubicBezTo>
                    <a:cubicBezTo>
                      <a:pt x="871909" y="-7673"/>
                      <a:pt x="912345" y="27950"/>
                      <a:pt x="990214" y="0"/>
                    </a:cubicBezTo>
                    <a:cubicBezTo>
                      <a:pt x="1068083" y="-27950"/>
                      <a:pt x="1294906" y="10479"/>
                      <a:pt x="1559303" y="0"/>
                    </a:cubicBezTo>
                    <a:cubicBezTo>
                      <a:pt x="1823700" y="-10479"/>
                      <a:pt x="1712449" y="27481"/>
                      <a:pt x="1821084" y="0"/>
                    </a:cubicBezTo>
                    <a:cubicBezTo>
                      <a:pt x="1929719" y="-27481"/>
                      <a:pt x="2192621" y="41979"/>
                      <a:pt x="2390172" y="0"/>
                    </a:cubicBezTo>
                    <a:cubicBezTo>
                      <a:pt x="2587723" y="-41979"/>
                      <a:pt x="2866643" y="646"/>
                      <a:pt x="3061697" y="0"/>
                    </a:cubicBezTo>
                    <a:cubicBezTo>
                      <a:pt x="3256752" y="-646"/>
                      <a:pt x="3552779" y="34100"/>
                      <a:pt x="3733221" y="0"/>
                    </a:cubicBezTo>
                    <a:cubicBezTo>
                      <a:pt x="3913663" y="-34100"/>
                      <a:pt x="3936792" y="10167"/>
                      <a:pt x="3995002" y="0"/>
                    </a:cubicBezTo>
                    <a:cubicBezTo>
                      <a:pt x="4053212" y="-10167"/>
                      <a:pt x="4207136" y="21356"/>
                      <a:pt x="4359219" y="0"/>
                    </a:cubicBezTo>
                    <a:cubicBezTo>
                      <a:pt x="4511302" y="-21356"/>
                      <a:pt x="4532134" y="3340"/>
                      <a:pt x="4621000" y="0"/>
                    </a:cubicBezTo>
                    <a:cubicBezTo>
                      <a:pt x="4709866" y="-3340"/>
                      <a:pt x="4983634" y="8523"/>
                      <a:pt x="5190088" y="0"/>
                    </a:cubicBezTo>
                    <a:cubicBezTo>
                      <a:pt x="5396542" y="-8523"/>
                      <a:pt x="5630921" y="14849"/>
                      <a:pt x="5759177" y="0"/>
                    </a:cubicBezTo>
                    <a:cubicBezTo>
                      <a:pt x="5887433" y="-14849"/>
                      <a:pt x="6131177" y="55240"/>
                      <a:pt x="6328265" y="0"/>
                    </a:cubicBezTo>
                    <a:cubicBezTo>
                      <a:pt x="6525353" y="-55240"/>
                      <a:pt x="6867062" y="42574"/>
                      <a:pt x="7102226" y="0"/>
                    </a:cubicBezTo>
                    <a:cubicBezTo>
                      <a:pt x="7337390" y="-42574"/>
                      <a:pt x="7456754" y="22872"/>
                      <a:pt x="7773750" y="0"/>
                    </a:cubicBezTo>
                    <a:cubicBezTo>
                      <a:pt x="8090746" y="-22872"/>
                      <a:pt x="8330324" y="82563"/>
                      <a:pt x="8547711" y="0"/>
                    </a:cubicBezTo>
                    <a:cubicBezTo>
                      <a:pt x="8765098" y="-82563"/>
                      <a:pt x="8825014" y="44186"/>
                      <a:pt x="9014364" y="0"/>
                    </a:cubicBezTo>
                    <a:cubicBezTo>
                      <a:pt x="9203714" y="-44186"/>
                      <a:pt x="9149921" y="23828"/>
                      <a:pt x="9276144" y="0"/>
                    </a:cubicBezTo>
                    <a:cubicBezTo>
                      <a:pt x="9402367" y="-23828"/>
                      <a:pt x="9791762" y="111913"/>
                      <a:pt x="10243595" y="0"/>
                    </a:cubicBezTo>
                    <a:cubicBezTo>
                      <a:pt x="10275225" y="189075"/>
                      <a:pt x="10241213" y="316944"/>
                      <a:pt x="10243595" y="440368"/>
                    </a:cubicBezTo>
                    <a:cubicBezTo>
                      <a:pt x="10245977" y="563792"/>
                      <a:pt x="10213267" y="696501"/>
                      <a:pt x="10243595" y="846861"/>
                    </a:cubicBezTo>
                    <a:cubicBezTo>
                      <a:pt x="9968491" y="924489"/>
                      <a:pt x="9673128" y="819038"/>
                      <a:pt x="9469634" y="846861"/>
                    </a:cubicBezTo>
                    <a:cubicBezTo>
                      <a:pt x="9266140" y="874684"/>
                      <a:pt x="9250063" y="820232"/>
                      <a:pt x="9105418" y="846861"/>
                    </a:cubicBezTo>
                    <a:cubicBezTo>
                      <a:pt x="8960773" y="873490"/>
                      <a:pt x="8884813" y="815732"/>
                      <a:pt x="8741201" y="846861"/>
                    </a:cubicBezTo>
                    <a:cubicBezTo>
                      <a:pt x="8597589" y="877990"/>
                      <a:pt x="8149481" y="844367"/>
                      <a:pt x="7967241" y="846861"/>
                    </a:cubicBezTo>
                    <a:cubicBezTo>
                      <a:pt x="7785001" y="849355"/>
                      <a:pt x="7549349" y="835725"/>
                      <a:pt x="7193280" y="846861"/>
                    </a:cubicBezTo>
                    <a:cubicBezTo>
                      <a:pt x="6837211" y="857997"/>
                      <a:pt x="6916315" y="813143"/>
                      <a:pt x="6726627" y="846861"/>
                    </a:cubicBezTo>
                    <a:cubicBezTo>
                      <a:pt x="6536939" y="880579"/>
                      <a:pt x="6218072" y="806601"/>
                      <a:pt x="6055103" y="846861"/>
                    </a:cubicBezTo>
                    <a:cubicBezTo>
                      <a:pt x="5892134" y="887121"/>
                      <a:pt x="5518671" y="791042"/>
                      <a:pt x="5281142" y="846861"/>
                    </a:cubicBezTo>
                    <a:cubicBezTo>
                      <a:pt x="5043613" y="902680"/>
                      <a:pt x="4830070" y="839685"/>
                      <a:pt x="4712054" y="846861"/>
                    </a:cubicBezTo>
                    <a:cubicBezTo>
                      <a:pt x="4594038" y="854037"/>
                      <a:pt x="4242305" y="832203"/>
                      <a:pt x="4040529" y="846861"/>
                    </a:cubicBezTo>
                    <a:cubicBezTo>
                      <a:pt x="3838753" y="861519"/>
                      <a:pt x="3615512" y="792448"/>
                      <a:pt x="3266569" y="846861"/>
                    </a:cubicBezTo>
                    <a:cubicBezTo>
                      <a:pt x="2917626" y="901274"/>
                      <a:pt x="2961569" y="782522"/>
                      <a:pt x="2697480" y="846861"/>
                    </a:cubicBezTo>
                    <a:cubicBezTo>
                      <a:pt x="2433391" y="911200"/>
                      <a:pt x="2289265" y="803410"/>
                      <a:pt x="2128391" y="846861"/>
                    </a:cubicBezTo>
                    <a:cubicBezTo>
                      <a:pt x="1967517" y="890312"/>
                      <a:pt x="1706888" y="822471"/>
                      <a:pt x="1456867" y="846861"/>
                    </a:cubicBezTo>
                    <a:cubicBezTo>
                      <a:pt x="1206846" y="871251"/>
                      <a:pt x="1170192" y="822062"/>
                      <a:pt x="887778" y="846861"/>
                    </a:cubicBezTo>
                    <a:cubicBezTo>
                      <a:pt x="605364" y="871660"/>
                      <a:pt x="666280" y="826784"/>
                      <a:pt x="523562" y="846861"/>
                    </a:cubicBezTo>
                    <a:cubicBezTo>
                      <a:pt x="380844" y="866938"/>
                      <a:pt x="106830" y="794112"/>
                      <a:pt x="0" y="846861"/>
                    </a:cubicBezTo>
                    <a:cubicBezTo>
                      <a:pt x="-21391" y="658223"/>
                      <a:pt x="2765" y="584549"/>
                      <a:pt x="0" y="448836"/>
                    </a:cubicBezTo>
                    <a:cubicBezTo>
                      <a:pt x="-2765" y="313124"/>
                      <a:pt x="12021" y="142800"/>
                      <a:pt x="0" y="0"/>
                    </a:cubicBezTo>
                    <a:close/>
                  </a:path>
                  <a:path w="10243595" h="846861" stroke="0" extrusionOk="0">
                    <a:moveTo>
                      <a:pt x="0" y="0"/>
                    </a:moveTo>
                    <a:cubicBezTo>
                      <a:pt x="128862" y="-2140"/>
                      <a:pt x="154398" y="16440"/>
                      <a:pt x="261781" y="0"/>
                    </a:cubicBezTo>
                    <a:cubicBezTo>
                      <a:pt x="369164" y="-16440"/>
                      <a:pt x="752563" y="9668"/>
                      <a:pt x="933305" y="0"/>
                    </a:cubicBezTo>
                    <a:cubicBezTo>
                      <a:pt x="1114047" y="-9668"/>
                      <a:pt x="1433208" y="9065"/>
                      <a:pt x="1604830" y="0"/>
                    </a:cubicBezTo>
                    <a:cubicBezTo>
                      <a:pt x="1776452" y="-9065"/>
                      <a:pt x="1743426" y="8869"/>
                      <a:pt x="1866611" y="0"/>
                    </a:cubicBezTo>
                    <a:cubicBezTo>
                      <a:pt x="1989796" y="-8869"/>
                      <a:pt x="2300046" y="54071"/>
                      <a:pt x="2640571" y="0"/>
                    </a:cubicBezTo>
                    <a:cubicBezTo>
                      <a:pt x="2981096" y="-54071"/>
                      <a:pt x="2772056" y="17695"/>
                      <a:pt x="2902352" y="0"/>
                    </a:cubicBezTo>
                    <a:cubicBezTo>
                      <a:pt x="3032648" y="-17695"/>
                      <a:pt x="3354848" y="68840"/>
                      <a:pt x="3676312" y="0"/>
                    </a:cubicBezTo>
                    <a:cubicBezTo>
                      <a:pt x="3997776" y="-68840"/>
                      <a:pt x="3902643" y="3411"/>
                      <a:pt x="4040529" y="0"/>
                    </a:cubicBezTo>
                    <a:cubicBezTo>
                      <a:pt x="4178415" y="-3411"/>
                      <a:pt x="4654341" y="42750"/>
                      <a:pt x="4814490" y="0"/>
                    </a:cubicBezTo>
                    <a:cubicBezTo>
                      <a:pt x="4974639" y="-42750"/>
                      <a:pt x="5058219" y="4611"/>
                      <a:pt x="5178706" y="0"/>
                    </a:cubicBezTo>
                    <a:cubicBezTo>
                      <a:pt x="5299193" y="-4611"/>
                      <a:pt x="5428185" y="35291"/>
                      <a:pt x="5542923" y="0"/>
                    </a:cubicBezTo>
                    <a:cubicBezTo>
                      <a:pt x="5657661" y="-35291"/>
                      <a:pt x="5995653" y="33988"/>
                      <a:pt x="6316884" y="0"/>
                    </a:cubicBezTo>
                    <a:cubicBezTo>
                      <a:pt x="6638115" y="-33988"/>
                      <a:pt x="6917795" y="32725"/>
                      <a:pt x="7090844" y="0"/>
                    </a:cubicBezTo>
                    <a:cubicBezTo>
                      <a:pt x="7263893" y="-32725"/>
                      <a:pt x="7519965" y="70384"/>
                      <a:pt x="7762369" y="0"/>
                    </a:cubicBezTo>
                    <a:cubicBezTo>
                      <a:pt x="8004773" y="-70384"/>
                      <a:pt x="8256059" y="77742"/>
                      <a:pt x="8536329" y="0"/>
                    </a:cubicBezTo>
                    <a:cubicBezTo>
                      <a:pt x="8816599" y="-77742"/>
                      <a:pt x="8883228" y="19035"/>
                      <a:pt x="9105418" y="0"/>
                    </a:cubicBezTo>
                    <a:cubicBezTo>
                      <a:pt x="9327608" y="-19035"/>
                      <a:pt x="9505650" y="57021"/>
                      <a:pt x="9674506" y="0"/>
                    </a:cubicBezTo>
                    <a:cubicBezTo>
                      <a:pt x="9843362" y="-57021"/>
                      <a:pt x="10086646" y="61611"/>
                      <a:pt x="10243595" y="0"/>
                    </a:cubicBezTo>
                    <a:cubicBezTo>
                      <a:pt x="10247900" y="107795"/>
                      <a:pt x="10231024" y="278917"/>
                      <a:pt x="10243595" y="440368"/>
                    </a:cubicBezTo>
                    <a:cubicBezTo>
                      <a:pt x="10256166" y="601819"/>
                      <a:pt x="10232155" y="702004"/>
                      <a:pt x="10243595" y="846861"/>
                    </a:cubicBezTo>
                    <a:cubicBezTo>
                      <a:pt x="10076261" y="890301"/>
                      <a:pt x="9931891" y="794751"/>
                      <a:pt x="9674506" y="846861"/>
                    </a:cubicBezTo>
                    <a:cubicBezTo>
                      <a:pt x="9417121" y="898971"/>
                      <a:pt x="9516960" y="824772"/>
                      <a:pt x="9412726" y="846861"/>
                    </a:cubicBezTo>
                    <a:cubicBezTo>
                      <a:pt x="9308492" y="868950"/>
                      <a:pt x="8952802" y="761435"/>
                      <a:pt x="8638765" y="846861"/>
                    </a:cubicBezTo>
                    <a:cubicBezTo>
                      <a:pt x="8324728" y="932287"/>
                      <a:pt x="8357206" y="809094"/>
                      <a:pt x="8274548" y="846861"/>
                    </a:cubicBezTo>
                    <a:cubicBezTo>
                      <a:pt x="8191890" y="884628"/>
                      <a:pt x="7843146" y="832351"/>
                      <a:pt x="7705460" y="846861"/>
                    </a:cubicBezTo>
                    <a:cubicBezTo>
                      <a:pt x="7567774" y="861371"/>
                      <a:pt x="7412027" y="841207"/>
                      <a:pt x="7238807" y="846861"/>
                    </a:cubicBezTo>
                    <a:cubicBezTo>
                      <a:pt x="7065587" y="852515"/>
                      <a:pt x="7052815" y="808633"/>
                      <a:pt x="6874590" y="846861"/>
                    </a:cubicBezTo>
                    <a:cubicBezTo>
                      <a:pt x="6696365" y="885089"/>
                      <a:pt x="6361431" y="754101"/>
                      <a:pt x="6100630" y="846861"/>
                    </a:cubicBezTo>
                    <a:cubicBezTo>
                      <a:pt x="5839829" y="939621"/>
                      <a:pt x="5707499" y="808162"/>
                      <a:pt x="5429105" y="846861"/>
                    </a:cubicBezTo>
                    <a:cubicBezTo>
                      <a:pt x="5150712" y="885560"/>
                      <a:pt x="5180245" y="846837"/>
                      <a:pt x="4962453" y="846861"/>
                    </a:cubicBezTo>
                    <a:cubicBezTo>
                      <a:pt x="4744661" y="846885"/>
                      <a:pt x="4548806" y="844019"/>
                      <a:pt x="4393364" y="846861"/>
                    </a:cubicBezTo>
                    <a:cubicBezTo>
                      <a:pt x="4237922" y="849703"/>
                      <a:pt x="4120352" y="821058"/>
                      <a:pt x="4029147" y="846861"/>
                    </a:cubicBezTo>
                    <a:cubicBezTo>
                      <a:pt x="3937942" y="872664"/>
                      <a:pt x="3749979" y="843827"/>
                      <a:pt x="3664931" y="846861"/>
                    </a:cubicBezTo>
                    <a:cubicBezTo>
                      <a:pt x="3579883" y="849895"/>
                      <a:pt x="3490397" y="819403"/>
                      <a:pt x="3403150" y="846861"/>
                    </a:cubicBezTo>
                    <a:cubicBezTo>
                      <a:pt x="3315903" y="874319"/>
                      <a:pt x="3159892" y="813905"/>
                      <a:pt x="2936497" y="846861"/>
                    </a:cubicBezTo>
                    <a:cubicBezTo>
                      <a:pt x="2713102" y="879817"/>
                      <a:pt x="2781636" y="817224"/>
                      <a:pt x="2674716" y="846861"/>
                    </a:cubicBezTo>
                    <a:cubicBezTo>
                      <a:pt x="2567796" y="876498"/>
                      <a:pt x="2332673" y="802980"/>
                      <a:pt x="2208064" y="846861"/>
                    </a:cubicBezTo>
                    <a:cubicBezTo>
                      <a:pt x="2083455" y="890742"/>
                      <a:pt x="1863716" y="829018"/>
                      <a:pt x="1741411" y="846861"/>
                    </a:cubicBezTo>
                    <a:cubicBezTo>
                      <a:pt x="1619106" y="864704"/>
                      <a:pt x="1432901" y="845534"/>
                      <a:pt x="1274758" y="846861"/>
                    </a:cubicBezTo>
                    <a:cubicBezTo>
                      <a:pt x="1116615" y="848188"/>
                      <a:pt x="1004847" y="812976"/>
                      <a:pt x="808106" y="846861"/>
                    </a:cubicBezTo>
                    <a:cubicBezTo>
                      <a:pt x="611365" y="880746"/>
                      <a:pt x="372964" y="843099"/>
                      <a:pt x="0" y="846861"/>
                    </a:cubicBezTo>
                    <a:cubicBezTo>
                      <a:pt x="-20940" y="691152"/>
                      <a:pt x="36213" y="536303"/>
                      <a:pt x="0" y="414962"/>
                    </a:cubicBezTo>
                    <a:cubicBezTo>
                      <a:pt x="-36213" y="293621"/>
                      <a:pt x="37525" y="158177"/>
                      <a:pt x="0" y="0"/>
                    </a:cubicBezTo>
                    <a:close/>
                  </a:path>
                </a:pathLst>
              </a:custGeom>
              <a:solidFill>
                <a:srgbClr val="FFF3DE"/>
              </a:solidFill>
              <a:ln w="15875">
                <a:solidFill>
                  <a:srgbClr val="5C2A08">
                    <a:alpha val="81000"/>
                  </a:srgbClr>
                </a:solidFill>
                <a:prstDash val="lg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00">
                  <a:solidFill>
                    <a:srgbClr val="5C2A08"/>
                  </a:solidFill>
                </a:endParaRPr>
              </a:p>
            </p:txBody>
          </p:sp>
          <p:pic>
            <p:nvPicPr>
              <p:cNvPr id="9" name="图片 8" descr="图片包含 动物, 昆虫, 看着, 黑暗  AI 生成的内容可能不正确。"/>
              <p:cNvPicPr>
                <a:picLocks noChangeAspect="1"/>
              </p:cNvPicPr>
              <p:nvPr>
                <p:custDataLst>
                  <p:tags r:id="rId16"/>
                </p:custDataLst>
              </p:nvPr>
            </p:nvPicPr>
            <p:blipFill>
              <a:blip r:embed="rId10">
                <a:extLst>
                  <a:ext uri="{28A0092B-C50C-407E-A947-70E740481C1C}">
                    <a14:useLocalDpi xmlns:a14="http://schemas.microsoft.com/office/drawing/2010/main" val="0"/>
                  </a:ext>
                </a:extLst>
              </a:blip>
              <a:srcRect l="17809"/>
              <a:stretch>
                <a:fillRect/>
              </a:stretch>
            </p:blipFill>
            <p:spPr>
              <a:xfrm>
                <a:off x="689948" y="3150729"/>
                <a:ext cx="701233" cy="503551"/>
              </a:xfrm>
              <a:custGeom>
                <a:gdLst>
                  <a:gd name="connsiteX0" fmla="*/ 0 w 810228"/>
                  <a:gd name="connsiteY0" fmla="*/ 0 h 581820"/>
                  <a:gd name="connsiteX1" fmla="*/ 810228 w 810228"/>
                  <a:gd name="connsiteY1" fmla="*/ 0 h 581820"/>
                  <a:gd name="connsiteX2" fmla="*/ 810228 w 810228"/>
                  <a:gd name="connsiteY2" fmla="*/ 581820 h 581820"/>
                  <a:gd name="connsiteX3" fmla="*/ 0 w 810228"/>
                  <a:gd name="connsiteY3" fmla="*/ 581820 h 581820"/>
                </a:gdLst>
                <a:cxnLst>
                  <a:cxn ang="0">
                    <a:pos x="connsiteX0" y="connsiteY0"/>
                  </a:cxn>
                  <a:cxn ang="0">
                    <a:pos x="connsiteX1" y="connsiteY1"/>
                  </a:cxn>
                  <a:cxn ang="0">
                    <a:pos x="connsiteX2" y="connsiteY2"/>
                  </a:cxn>
                  <a:cxn ang="0">
                    <a:pos x="connsiteX3" y="connsiteY3"/>
                  </a:cxn>
                </a:cxnLst>
                <a:rect l="l" t="t" r="r" b="b"/>
                <a:pathLst>
                  <a:path w="810228" h="581820">
                    <a:moveTo>
                      <a:pt x="0" y="0"/>
                    </a:moveTo>
                    <a:lnTo>
                      <a:pt x="810228" y="0"/>
                    </a:lnTo>
                    <a:lnTo>
                      <a:pt x="810228" y="581820"/>
                    </a:lnTo>
                    <a:lnTo>
                      <a:pt x="0" y="581820"/>
                    </a:lnTo>
                    <a:close/>
                  </a:path>
                </a:pathLst>
              </a:custGeom>
            </p:spPr>
          </p:pic>
        </p:grpSp>
        <p:sp>
          <p:nvSpPr>
            <p:cNvPr id="21" name="文本框 20"/>
            <p:cNvSpPr txBox="1"/>
            <p:nvPr>
              <p:custDataLst>
                <p:tags r:id="rId17"/>
              </p:custDataLst>
            </p:nvPr>
          </p:nvSpPr>
          <p:spPr>
            <a:xfrm>
              <a:off x="1293713" y="3211249"/>
              <a:ext cx="9666149" cy="752386"/>
            </a:xfrm>
            <a:prstGeom prst="rect">
              <a:avLst/>
            </a:prstGeom>
            <a:noFill/>
          </p:spPr>
          <p:txBody>
            <a:bodyPr wrap="square">
              <a:spAutoFit/>
            </a:bodyPr>
            <a:lstStyle/>
            <a:p>
              <a:pPr algn="l"/>
              <a:r>
                <a:rPr lang="en-US" altLang="zh-CN" sz="2000">
                  <a:solidFill>
                    <a:srgbClr val="5C2A08"/>
                  </a:solidFill>
                  <a:ea typeface="+mj-ea"/>
                  <a:cs typeface="Times New Roman" panose="02020603050405020304" charset="0"/>
                  <a:sym typeface="+mn-ea"/>
                </a:rPr>
                <a:t>2.</a:t>
              </a:r>
              <a:r>
                <a:rPr lang="zh-CN" altLang="en-US" sz="2000">
                  <a:solidFill>
                    <a:srgbClr val="5C2A08"/>
                  </a:solidFill>
                  <a:ea typeface="+mj-ea"/>
                  <a:cs typeface="Times New Roman" panose="02020603050405020304" charset="0"/>
                  <a:sym typeface="+mn-ea"/>
                </a:rPr>
                <a:t>通过从</a:t>
              </a:r>
              <a:r>
                <a:rPr lang="en-US" altLang="zh-CN" sz="2000">
                  <a:solidFill>
                    <a:srgbClr val="5C2A08"/>
                  </a:solidFill>
                  <a:ea typeface="+mj-ea"/>
                  <a:cs typeface="Times New Roman" panose="02020603050405020304" charset="0"/>
                  <a:sym typeface="+mn-ea"/>
                </a:rPr>
                <a:t>“</a:t>
              </a:r>
              <a:r>
                <a:rPr lang="zh-CN" altLang="en-US" sz="2000">
                  <a:solidFill>
                    <a:srgbClr val="5C2A08"/>
                  </a:solidFill>
                  <a:ea typeface="+mj-ea"/>
                  <a:cs typeface="Times New Roman" panose="02020603050405020304" charset="0"/>
                  <a:sym typeface="+mn-ea"/>
                </a:rPr>
                <a:t>电生磁</a:t>
              </a:r>
              <a:r>
                <a:rPr lang="en-US" altLang="zh-CN" sz="2000">
                  <a:solidFill>
                    <a:srgbClr val="5C2A08"/>
                  </a:solidFill>
                  <a:ea typeface="+mj-ea"/>
                  <a:cs typeface="Times New Roman" panose="02020603050405020304" charset="0"/>
                  <a:sym typeface="+mn-ea"/>
                </a:rPr>
                <a:t>”</a:t>
              </a:r>
              <a:r>
                <a:rPr lang="zh-CN" altLang="en-US" sz="2000">
                  <a:solidFill>
                    <a:srgbClr val="5C2A08"/>
                  </a:solidFill>
                  <a:ea typeface="+mj-ea"/>
                  <a:cs typeface="Times New Roman" panose="02020603050405020304" charset="0"/>
                  <a:sym typeface="+mn-ea"/>
                </a:rPr>
                <a:t>到</a:t>
              </a:r>
              <a:r>
                <a:rPr lang="en-US" altLang="zh-CN" sz="2000">
                  <a:solidFill>
                    <a:srgbClr val="5C2A08"/>
                  </a:solidFill>
                  <a:ea typeface="+mj-ea"/>
                  <a:cs typeface="Times New Roman" panose="02020603050405020304" charset="0"/>
                  <a:sym typeface="+mn-ea"/>
                </a:rPr>
                <a:t>“</a:t>
              </a:r>
              <a:r>
                <a:rPr lang="zh-CN" altLang="en-US" sz="2000">
                  <a:solidFill>
                    <a:srgbClr val="5C2A08"/>
                  </a:solidFill>
                  <a:ea typeface="+mj-ea"/>
                  <a:cs typeface="Times New Roman" panose="02020603050405020304" charset="0"/>
                  <a:sym typeface="+mn-ea"/>
                </a:rPr>
                <a:t>磁生电</a:t>
              </a:r>
              <a:r>
                <a:rPr lang="en-US" altLang="zh-CN" sz="2000">
                  <a:solidFill>
                    <a:srgbClr val="5C2A08"/>
                  </a:solidFill>
                  <a:ea typeface="+mj-ea"/>
                  <a:cs typeface="Times New Roman" panose="02020603050405020304" charset="0"/>
                  <a:sym typeface="+mn-ea"/>
                </a:rPr>
                <a:t>”</a:t>
              </a:r>
              <a:r>
                <a:rPr lang="zh-CN" altLang="en-US" sz="2000">
                  <a:solidFill>
                    <a:srgbClr val="5C2A08"/>
                  </a:solidFill>
                  <a:ea typeface="+mj-ea"/>
                  <a:cs typeface="Times New Roman" panose="02020603050405020304" charset="0"/>
                  <a:sym typeface="+mn-ea"/>
                </a:rPr>
                <a:t>的逆向思维提出问题，通过实验归纳规律，培养归纳推理能力；</a:t>
              </a:r>
              <a:endParaRPr lang="zh-CN" altLang="en-US" sz="2000">
                <a:solidFill>
                  <a:srgbClr val="5C2A08"/>
                </a:solidFill>
                <a:ea typeface="+mj-ea"/>
                <a:cs typeface="Times New Roman" panose="02020603050405020304" charset="0"/>
                <a:sym typeface="+mn-ea"/>
              </a:endParaRPr>
            </a:p>
          </p:txBody>
        </p:sp>
      </p:grpSp>
      <p:grpSp>
        <p:nvGrpSpPr>
          <p:cNvPr id="25" name="组合 24" title=""/>
          <p:cNvGrpSpPr/>
          <p:nvPr>
            <p:custDataLst>
              <p:tags r:id="rId18"/>
            </p:custDataLst>
          </p:nvPr>
        </p:nvGrpSpPr>
        <p:grpSpPr>
          <a:xfrm>
            <a:off x="1403985" y="3299460"/>
            <a:ext cx="7009130" cy="824230"/>
            <a:chOff x="1747435" y="4398941"/>
            <a:chExt cx="9540240" cy="846667"/>
          </a:xfrm>
        </p:grpSpPr>
        <p:grpSp>
          <p:nvGrpSpPr>
            <p:cNvPr id="16" name="组合 15"/>
            <p:cNvGrpSpPr/>
            <p:nvPr>
              <p:custDataLst>
                <p:tags r:id="rId19"/>
              </p:custDataLst>
            </p:nvPr>
          </p:nvGrpSpPr>
          <p:grpSpPr>
            <a:xfrm>
              <a:off x="1747435" y="4398941"/>
              <a:ext cx="9540240" cy="846667"/>
              <a:chOff x="1747435" y="3005569"/>
              <a:chExt cx="9540240" cy="846667"/>
            </a:xfrm>
          </p:grpSpPr>
          <p:sp>
            <p:nvSpPr>
              <p:cNvPr id="17" name="矩形 6"/>
              <p:cNvSpPr/>
              <p:nvPr>
                <p:custDataLst>
                  <p:tags r:id="rId20"/>
                </p:custDataLst>
              </p:nvPr>
            </p:nvSpPr>
            <p:spPr>
              <a:xfrm>
                <a:off x="2159762" y="3005569"/>
                <a:ext cx="9127913" cy="846667"/>
              </a:xfrm>
              <a:custGeom>
                <a:gdLst>
                  <a:gd name="connsiteX0" fmla="*/ 0 w 10243595"/>
                  <a:gd name="connsiteY0" fmla="*/ 0 h 846861"/>
                  <a:gd name="connsiteX1" fmla="*/ 261781 w 10243595"/>
                  <a:gd name="connsiteY1" fmla="*/ 0 h 846861"/>
                  <a:gd name="connsiteX2" fmla="*/ 728433 w 10243595"/>
                  <a:gd name="connsiteY2" fmla="*/ 0 h 846861"/>
                  <a:gd name="connsiteX3" fmla="*/ 990214 w 10243595"/>
                  <a:gd name="connsiteY3" fmla="*/ 0 h 846861"/>
                  <a:gd name="connsiteX4" fmla="*/ 1559303 w 10243595"/>
                  <a:gd name="connsiteY4" fmla="*/ 0 h 846861"/>
                  <a:gd name="connsiteX5" fmla="*/ 1821084 w 10243595"/>
                  <a:gd name="connsiteY5" fmla="*/ 0 h 846861"/>
                  <a:gd name="connsiteX6" fmla="*/ 2390172 w 10243595"/>
                  <a:gd name="connsiteY6" fmla="*/ 0 h 846861"/>
                  <a:gd name="connsiteX7" fmla="*/ 3061697 w 10243595"/>
                  <a:gd name="connsiteY7" fmla="*/ 0 h 846861"/>
                  <a:gd name="connsiteX8" fmla="*/ 3733221 w 10243595"/>
                  <a:gd name="connsiteY8" fmla="*/ 0 h 846861"/>
                  <a:gd name="connsiteX9" fmla="*/ 3995002 w 10243595"/>
                  <a:gd name="connsiteY9" fmla="*/ 0 h 846861"/>
                  <a:gd name="connsiteX10" fmla="*/ 4359219 w 10243595"/>
                  <a:gd name="connsiteY10" fmla="*/ 0 h 846861"/>
                  <a:gd name="connsiteX11" fmla="*/ 4621000 w 10243595"/>
                  <a:gd name="connsiteY11" fmla="*/ 0 h 846861"/>
                  <a:gd name="connsiteX12" fmla="*/ 5190088 w 10243595"/>
                  <a:gd name="connsiteY12" fmla="*/ 0 h 846861"/>
                  <a:gd name="connsiteX13" fmla="*/ 5759177 w 10243595"/>
                  <a:gd name="connsiteY13" fmla="*/ 0 h 846861"/>
                  <a:gd name="connsiteX14" fmla="*/ 6328265 w 10243595"/>
                  <a:gd name="connsiteY14" fmla="*/ 0 h 846861"/>
                  <a:gd name="connsiteX15" fmla="*/ 7102226 w 10243595"/>
                  <a:gd name="connsiteY15" fmla="*/ 0 h 846861"/>
                  <a:gd name="connsiteX16" fmla="*/ 7773750 w 10243595"/>
                  <a:gd name="connsiteY16" fmla="*/ 0 h 846861"/>
                  <a:gd name="connsiteX17" fmla="*/ 8547711 w 10243595"/>
                  <a:gd name="connsiteY17" fmla="*/ 0 h 846861"/>
                  <a:gd name="connsiteX18" fmla="*/ 9014364 w 10243595"/>
                  <a:gd name="connsiteY18" fmla="*/ 0 h 846861"/>
                  <a:gd name="connsiteX19" fmla="*/ 9276144 w 10243595"/>
                  <a:gd name="connsiteY19" fmla="*/ 0 h 846861"/>
                  <a:gd name="connsiteX20" fmla="*/ 10243595 w 10243595"/>
                  <a:gd name="connsiteY20" fmla="*/ 0 h 846861"/>
                  <a:gd name="connsiteX21" fmla="*/ 10243595 w 10243595"/>
                  <a:gd name="connsiteY21" fmla="*/ 440368 h 846861"/>
                  <a:gd name="connsiteX22" fmla="*/ 10243595 w 10243595"/>
                  <a:gd name="connsiteY22" fmla="*/ 846861 h 846861"/>
                  <a:gd name="connsiteX23" fmla="*/ 9469634 w 10243595"/>
                  <a:gd name="connsiteY23" fmla="*/ 846861 h 846861"/>
                  <a:gd name="connsiteX24" fmla="*/ 9105418 w 10243595"/>
                  <a:gd name="connsiteY24" fmla="*/ 846861 h 846861"/>
                  <a:gd name="connsiteX25" fmla="*/ 8741201 w 10243595"/>
                  <a:gd name="connsiteY25" fmla="*/ 846861 h 846861"/>
                  <a:gd name="connsiteX26" fmla="*/ 7967241 w 10243595"/>
                  <a:gd name="connsiteY26" fmla="*/ 846861 h 846861"/>
                  <a:gd name="connsiteX27" fmla="*/ 7193280 w 10243595"/>
                  <a:gd name="connsiteY27" fmla="*/ 846861 h 846861"/>
                  <a:gd name="connsiteX28" fmla="*/ 6726627 w 10243595"/>
                  <a:gd name="connsiteY28" fmla="*/ 846861 h 846861"/>
                  <a:gd name="connsiteX29" fmla="*/ 6055103 w 10243595"/>
                  <a:gd name="connsiteY29" fmla="*/ 846861 h 846861"/>
                  <a:gd name="connsiteX30" fmla="*/ 5281142 w 10243595"/>
                  <a:gd name="connsiteY30" fmla="*/ 846861 h 846861"/>
                  <a:gd name="connsiteX31" fmla="*/ 4712054 w 10243595"/>
                  <a:gd name="connsiteY31" fmla="*/ 846861 h 846861"/>
                  <a:gd name="connsiteX32" fmla="*/ 4040529 w 10243595"/>
                  <a:gd name="connsiteY32" fmla="*/ 846861 h 846861"/>
                  <a:gd name="connsiteX33" fmla="*/ 3266569 w 10243595"/>
                  <a:gd name="connsiteY33" fmla="*/ 846861 h 846861"/>
                  <a:gd name="connsiteX34" fmla="*/ 2697480 w 10243595"/>
                  <a:gd name="connsiteY34" fmla="*/ 846861 h 846861"/>
                  <a:gd name="connsiteX35" fmla="*/ 2128391 w 10243595"/>
                  <a:gd name="connsiteY35" fmla="*/ 846861 h 846861"/>
                  <a:gd name="connsiteX36" fmla="*/ 1456867 w 10243595"/>
                  <a:gd name="connsiteY36" fmla="*/ 846861 h 846861"/>
                  <a:gd name="connsiteX37" fmla="*/ 887778 w 10243595"/>
                  <a:gd name="connsiteY37" fmla="*/ 846861 h 846861"/>
                  <a:gd name="connsiteX38" fmla="*/ 523562 w 10243595"/>
                  <a:gd name="connsiteY38" fmla="*/ 846861 h 846861"/>
                  <a:gd name="connsiteX39" fmla="*/ 0 w 10243595"/>
                  <a:gd name="connsiteY39" fmla="*/ 846861 h 846861"/>
                  <a:gd name="connsiteX40" fmla="*/ 0 w 10243595"/>
                  <a:gd name="connsiteY40" fmla="*/ 448836 h 846861"/>
                  <a:gd name="connsiteX41" fmla="*/ 0 w 10243595"/>
                  <a:gd name="connsiteY41" fmla="*/ 0 h 84686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0243595" h="846861" fill="none" extrusionOk="0">
                    <a:moveTo>
                      <a:pt x="0" y="0"/>
                    </a:moveTo>
                    <a:cubicBezTo>
                      <a:pt x="113514" y="-26817"/>
                      <a:pt x="161976" y="13008"/>
                      <a:pt x="261781" y="0"/>
                    </a:cubicBezTo>
                    <a:cubicBezTo>
                      <a:pt x="361586" y="-13008"/>
                      <a:pt x="584957" y="7673"/>
                      <a:pt x="728433" y="0"/>
                    </a:cubicBezTo>
                    <a:cubicBezTo>
                      <a:pt x="871909" y="-7673"/>
                      <a:pt x="912345" y="27950"/>
                      <a:pt x="990214" y="0"/>
                    </a:cubicBezTo>
                    <a:cubicBezTo>
                      <a:pt x="1068083" y="-27950"/>
                      <a:pt x="1294906" y="10479"/>
                      <a:pt x="1559303" y="0"/>
                    </a:cubicBezTo>
                    <a:cubicBezTo>
                      <a:pt x="1823700" y="-10479"/>
                      <a:pt x="1712449" y="27481"/>
                      <a:pt x="1821084" y="0"/>
                    </a:cubicBezTo>
                    <a:cubicBezTo>
                      <a:pt x="1929719" y="-27481"/>
                      <a:pt x="2192621" y="41979"/>
                      <a:pt x="2390172" y="0"/>
                    </a:cubicBezTo>
                    <a:cubicBezTo>
                      <a:pt x="2587723" y="-41979"/>
                      <a:pt x="2866643" y="646"/>
                      <a:pt x="3061697" y="0"/>
                    </a:cubicBezTo>
                    <a:cubicBezTo>
                      <a:pt x="3256752" y="-646"/>
                      <a:pt x="3552779" y="34100"/>
                      <a:pt x="3733221" y="0"/>
                    </a:cubicBezTo>
                    <a:cubicBezTo>
                      <a:pt x="3913663" y="-34100"/>
                      <a:pt x="3936792" y="10167"/>
                      <a:pt x="3995002" y="0"/>
                    </a:cubicBezTo>
                    <a:cubicBezTo>
                      <a:pt x="4053212" y="-10167"/>
                      <a:pt x="4207136" y="21356"/>
                      <a:pt x="4359219" y="0"/>
                    </a:cubicBezTo>
                    <a:cubicBezTo>
                      <a:pt x="4511302" y="-21356"/>
                      <a:pt x="4532134" y="3340"/>
                      <a:pt x="4621000" y="0"/>
                    </a:cubicBezTo>
                    <a:cubicBezTo>
                      <a:pt x="4709866" y="-3340"/>
                      <a:pt x="4983634" y="8523"/>
                      <a:pt x="5190088" y="0"/>
                    </a:cubicBezTo>
                    <a:cubicBezTo>
                      <a:pt x="5396542" y="-8523"/>
                      <a:pt x="5630921" y="14849"/>
                      <a:pt x="5759177" y="0"/>
                    </a:cubicBezTo>
                    <a:cubicBezTo>
                      <a:pt x="5887433" y="-14849"/>
                      <a:pt x="6131177" y="55240"/>
                      <a:pt x="6328265" y="0"/>
                    </a:cubicBezTo>
                    <a:cubicBezTo>
                      <a:pt x="6525353" y="-55240"/>
                      <a:pt x="6867062" y="42574"/>
                      <a:pt x="7102226" y="0"/>
                    </a:cubicBezTo>
                    <a:cubicBezTo>
                      <a:pt x="7337390" y="-42574"/>
                      <a:pt x="7456754" y="22872"/>
                      <a:pt x="7773750" y="0"/>
                    </a:cubicBezTo>
                    <a:cubicBezTo>
                      <a:pt x="8090746" y="-22872"/>
                      <a:pt x="8330324" y="82563"/>
                      <a:pt x="8547711" y="0"/>
                    </a:cubicBezTo>
                    <a:cubicBezTo>
                      <a:pt x="8765098" y="-82563"/>
                      <a:pt x="8825014" y="44186"/>
                      <a:pt x="9014364" y="0"/>
                    </a:cubicBezTo>
                    <a:cubicBezTo>
                      <a:pt x="9203714" y="-44186"/>
                      <a:pt x="9149921" y="23828"/>
                      <a:pt x="9276144" y="0"/>
                    </a:cubicBezTo>
                    <a:cubicBezTo>
                      <a:pt x="9402367" y="-23828"/>
                      <a:pt x="9791762" y="111913"/>
                      <a:pt x="10243595" y="0"/>
                    </a:cubicBezTo>
                    <a:cubicBezTo>
                      <a:pt x="10275225" y="189075"/>
                      <a:pt x="10241213" y="316944"/>
                      <a:pt x="10243595" y="440368"/>
                    </a:cubicBezTo>
                    <a:cubicBezTo>
                      <a:pt x="10245977" y="563792"/>
                      <a:pt x="10213267" y="696501"/>
                      <a:pt x="10243595" y="846861"/>
                    </a:cubicBezTo>
                    <a:cubicBezTo>
                      <a:pt x="9968491" y="924489"/>
                      <a:pt x="9673128" y="819038"/>
                      <a:pt x="9469634" y="846861"/>
                    </a:cubicBezTo>
                    <a:cubicBezTo>
                      <a:pt x="9266140" y="874684"/>
                      <a:pt x="9250063" y="820232"/>
                      <a:pt x="9105418" y="846861"/>
                    </a:cubicBezTo>
                    <a:cubicBezTo>
                      <a:pt x="8960773" y="873490"/>
                      <a:pt x="8884813" y="815732"/>
                      <a:pt x="8741201" y="846861"/>
                    </a:cubicBezTo>
                    <a:cubicBezTo>
                      <a:pt x="8597589" y="877990"/>
                      <a:pt x="8149481" y="844367"/>
                      <a:pt x="7967241" y="846861"/>
                    </a:cubicBezTo>
                    <a:cubicBezTo>
                      <a:pt x="7785001" y="849355"/>
                      <a:pt x="7549349" y="835725"/>
                      <a:pt x="7193280" y="846861"/>
                    </a:cubicBezTo>
                    <a:cubicBezTo>
                      <a:pt x="6837211" y="857997"/>
                      <a:pt x="6916315" y="813143"/>
                      <a:pt x="6726627" y="846861"/>
                    </a:cubicBezTo>
                    <a:cubicBezTo>
                      <a:pt x="6536939" y="880579"/>
                      <a:pt x="6218072" y="806601"/>
                      <a:pt x="6055103" y="846861"/>
                    </a:cubicBezTo>
                    <a:cubicBezTo>
                      <a:pt x="5892134" y="887121"/>
                      <a:pt x="5518671" y="791042"/>
                      <a:pt x="5281142" y="846861"/>
                    </a:cubicBezTo>
                    <a:cubicBezTo>
                      <a:pt x="5043613" y="902680"/>
                      <a:pt x="4830070" y="839685"/>
                      <a:pt x="4712054" y="846861"/>
                    </a:cubicBezTo>
                    <a:cubicBezTo>
                      <a:pt x="4594038" y="854037"/>
                      <a:pt x="4242305" y="832203"/>
                      <a:pt x="4040529" y="846861"/>
                    </a:cubicBezTo>
                    <a:cubicBezTo>
                      <a:pt x="3838753" y="861519"/>
                      <a:pt x="3615512" y="792448"/>
                      <a:pt x="3266569" y="846861"/>
                    </a:cubicBezTo>
                    <a:cubicBezTo>
                      <a:pt x="2917626" y="901274"/>
                      <a:pt x="2961569" y="782522"/>
                      <a:pt x="2697480" y="846861"/>
                    </a:cubicBezTo>
                    <a:cubicBezTo>
                      <a:pt x="2433391" y="911200"/>
                      <a:pt x="2289265" y="803410"/>
                      <a:pt x="2128391" y="846861"/>
                    </a:cubicBezTo>
                    <a:cubicBezTo>
                      <a:pt x="1967517" y="890312"/>
                      <a:pt x="1706888" y="822471"/>
                      <a:pt x="1456867" y="846861"/>
                    </a:cubicBezTo>
                    <a:cubicBezTo>
                      <a:pt x="1206846" y="871251"/>
                      <a:pt x="1170192" y="822062"/>
                      <a:pt x="887778" y="846861"/>
                    </a:cubicBezTo>
                    <a:cubicBezTo>
                      <a:pt x="605364" y="871660"/>
                      <a:pt x="666280" y="826784"/>
                      <a:pt x="523562" y="846861"/>
                    </a:cubicBezTo>
                    <a:cubicBezTo>
                      <a:pt x="380844" y="866938"/>
                      <a:pt x="106830" y="794112"/>
                      <a:pt x="0" y="846861"/>
                    </a:cubicBezTo>
                    <a:cubicBezTo>
                      <a:pt x="-21391" y="658223"/>
                      <a:pt x="2765" y="584549"/>
                      <a:pt x="0" y="448836"/>
                    </a:cubicBezTo>
                    <a:cubicBezTo>
                      <a:pt x="-2765" y="313124"/>
                      <a:pt x="12021" y="142800"/>
                      <a:pt x="0" y="0"/>
                    </a:cubicBezTo>
                    <a:close/>
                  </a:path>
                  <a:path w="10243595" h="846861" stroke="0" extrusionOk="0">
                    <a:moveTo>
                      <a:pt x="0" y="0"/>
                    </a:moveTo>
                    <a:cubicBezTo>
                      <a:pt x="128862" y="-2140"/>
                      <a:pt x="154398" y="16440"/>
                      <a:pt x="261781" y="0"/>
                    </a:cubicBezTo>
                    <a:cubicBezTo>
                      <a:pt x="369164" y="-16440"/>
                      <a:pt x="752563" y="9668"/>
                      <a:pt x="933305" y="0"/>
                    </a:cubicBezTo>
                    <a:cubicBezTo>
                      <a:pt x="1114047" y="-9668"/>
                      <a:pt x="1433208" y="9065"/>
                      <a:pt x="1604830" y="0"/>
                    </a:cubicBezTo>
                    <a:cubicBezTo>
                      <a:pt x="1776452" y="-9065"/>
                      <a:pt x="1743426" y="8869"/>
                      <a:pt x="1866611" y="0"/>
                    </a:cubicBezTo>
                    <a:cubicBezTo>
                      <a:pt x="1989796" y="-8869"/>
                      <a:pt x="2300046" y="54071"/>
                      <a:pt x="2640571" y="0"/>
                    </a:cubicBezTo>
                    <a:cubicBezTo>
                      <a:pt x="2981096" y="-54071"/>
                      <a:pt x="2772056" y="17695"/>
                      <a:pt x="2902352" y="0"/>
                    </a:cubicBezTo>
                    <a:cubicBezTo>
                      <a:pt x="3032648" y="-17695"/>
                      <a:pt x="3354848" y="68840"/>
                      <a:pt x="3676312" y="0"/>
                    </a:cubicBezTo>
                    <a:cubicBezTo>
                      <a:pt x="3997776" y="-68840"/>
                      <a:pt x="3902643" y="3411"/>
                      <a:pt x="4040529" y="0"/>
                    </a:cubicBezTo>
                    <a:cubicBezTo>
                      <a:pt x="4178415" y="-3411"/>
                      <a:pt x="4654341" y="42750"/>
                      <a:pt x="4814490" y="0"/>
                    </a:cubicBezTo>
                    <a:cubicBezTo>
                      <a:pt x="4974639" y="-42750"/>
                      <a:pt x="5058219" y="4611"/>
                      <a:pt x="5178706" y="0"/>
                    </a:cubicBezTo>
                    <a:cubicBezTo>
                      <a:pt x="5299193" y="-4611"/>
                      <a:pt x="5428185" y="35291"/>
                      <a:pt x="5542923" y="0"/>
                    </a:cubicBezTo>
                    <a:cubicBezTo>
                      <a:pt x="5657661" y="-35291"/>
                      <a:pt x="5995653" y="33988"/>
                      <a:pt x="6316884" y="0"/>
                    </a:cubicBezTo>
                    <a:cubicBezTo>
                      <a:pt x="6638115" y="-33988"/>
                      <a:pt x="6917795" y="32725"/>
                      <a:pt x="7090844" y="0"/>
                    </a:cubicBezTo>
                    <a:cubicBezTo>
                      <a:pt x="7263893" y="-32725"/>
                      <a:pt x="7519965" y="70384"/>
                      <a:pt x="7762369" y="0"/>
                    </a:cubicBezTo>
                    <a:cubicBezTo>
                      <a:pt x="8004773" y="-70384"/>
                      <a:pt x="8256059" y="77742"/>
                      <a:pt x="8536329" y="0"/>
                    </a:cubicBezTo>
                    <a:cubicBezTo>
                      <a:pt x="8816599" y="-77742"/>
                      <a:pt x="8883228" y="19035"/>
                      <a:pt x="9105418" y="0"/>
                    </a:cubicBezTo>
                    <a:cubicBezTo>
                      <a:pt x="9327608" y="-19035"/>
                      <a:pt x="9505650" y="57021"/>
                      <a:pt x="9674506" y="0"/>
                    </a:cubicBezTo>
                    <a:cubicBezTo>
                      <a:pt x="9843362" y="-57021"/>
                      <a:pt x="10086646" y="61611"/>
                      <a:pt x="10243595" y="0"/>
                    </a:cubicBezTo>
                    <a:cubicBezTo>
                      <a:pt x="10247900" y="107795"/>
                      <a:pt x="10231024" y="278917"/>
                      <a:pt x="10243595" y="440368"/>
                    </a:cubicBezTo>
                    <a:cubicBezTo>
                      <a:pt x="10256166" y="601819"/>
                      <a:pt x="10232155" y="702004"/>
                      <a:pt x="10243595" y="846861"/>
                    </a:cubicBezTo>
                    <a:cubicBezTo>
                      <a:pt x="10076261" y="890301"/>
                      <a:pt x="9931891" y="794751"/>
                      <a:pt x="9674506" y="846861"/>
                    </a:cubicBezTo>
                    <a:cubicBezTo>
                      <a:pt x="9417121" y="898971"/>
                      <a:pt x="9516960" y="824772"/>
                      <a:pt x="9412726" y="846861"/>
                    </a:cubicBezTo>
                    <a:cubicBezTo>
                      <a:pt x="9308492" y="868950"/>
                      <a:pt x="8952802" y="761435"/>
                      <a:pt x="8638765" y="846861"/>
                    </a:cubicBezTo>
                    <a:cubicBezTo>
                      <a:pt x="8324728" y="932287"/>
                      <a:pt x="8357206" y="809094"/>
                      <a:pt x="8274548" y="846861"/>
                    </a:cubicBezTo>
                    <a:cubicBezTo>
                      <a:pt x="8191890" y="884628"/>
                      <a:pt x="7843146" y="832351"/>
                      <a:pt x="7705460" y="846861"/>
                    </a:cubicBezTo>
                    <a:cubicBezTo>
                      <a:pt x="7567774" y="861371"/>
                      <a:pt x="7412027" y="841207"/>
                      <a:pt x="7238807" y="846861"/>
                    </a:cubicBezTo>
                    <a:cubicBezTo>
                      <a:pt x="7065587" y="852515"/>
                      <a:pt x="7052815" y="808633"/>
                      <a:pt x="6874590" y="846861"/>
                    </a:cubicBezTo>
                    <a:cubicBezTo>
                      <a:pt x="6696365" y="885089"/>
                      <a:pt x="6361431" y="754101"/>
                      <a:pt x="6100630" y="846861"/>
                    </a:cubicBezTo>
                    <a:cubicBezTo>
                      <a:pt x="5839829" y="939621"/>
                      <a:pt x="5707499" y="808162"/>
                      <a:pt x="5429105" y="846861"/>
                    </a:cubicBezTo>
                    <a:cubicBezTo>
                      <a:pt x="5150712" y="885560"/>
                      <a:pt x="5180245" y="846837"/>
                      <a:pt x="4962453" y="846861"/>
                    </a:cubicBezTo>
                    <a:cubicBezTo>
                      <a:pt x="4744661" y="846885"/>
                      <a:pt x="4548806" y="844019"/>
                      <a:pt x="4393364" y="846861"/>
                    </a:cubicBezTo>
                    <a:cubicBezTo>
                      <a:pt x="4237922" y="849703"/>
                      <a:pt x="4120352" y="821058"/>
                      <a:pt x="4029147" y="846861"/>
                    </a:cubicBezTo>
                    <a:cubicBezTo>
                      <a:pt x="3937942" y="872664"/>
                      <a:pt x="3749979" y="843827"/>
                      <a:pt x="3664931" y="846861"/>
                    </a:cubicBezTo>
                    <a:cubicBezTo>
                      <a:pt x="3579883" y="849895"/>
                      <a:pt x="3490397" y="819403"/>
                      <a:pt x="3403150" y="846861"/>
                    </a:cubicBezTo>
                    <a:cubicBezTo>
                      <a:pt x="3315903" y="874319"/>
                      <a:pt x="3159892" y="813905"/>
                      <a:pt x="2936497" y="846861"/>
                    </a:cubicBezTo>
                    <a:cubicBezTo>
                      <a:pt x="2713102" y="879817"/>
                      <a:pt x="2781636" y="817224"/>
                      <a:pt x="2674716" y="846861"/>
                    </a:cubicBezTo>
                    <a:cubicBezTo>
                      <a:pt x="2567796" y="876498"/>
                      <a:pt x="2332673" y="802980"/>
                      <a:pt x="2208064" y="846861"/>
                    </a:cubicBezTo>
                    <a:cubicBezTo>
                      <a:pt x="2083455" y="890742"/>
                      <a:pt x="1863716" y="829018"/>
                      <a:pt x="1741411" y="846861"/>
                    </a:cubicBezTo>
                    <a:cubicBezTo>
                      <a:pt x="1619106" y="864704"/>
                      <a:pt x="1432901" y="845534"/>
                      <a:pt x="1274758" y="846861"/>
                    </a:cubicBezTo>
                    <a:cubicBezTo>
                      <a:pt x="1116615" y="848188"/>
                      <a:pt x="1004847" y="812976"/>
                      <a:pt x="808106" y="846861"/>
                    </a:cubicBezTo>
                    <a:cubicBezTo>
                      <a:pt x="611365" y="880746"/>
                      <a:pt x="372964" y="843099"/>
                      <a:pt x="0" y="846861"/>
                    </a:cubicBezTo>
                    <a:cubicBezTo>
                      <a:pt x="-20940" y="691152"/>
                      <a:pt x="36213" y="536303"/>
                      <a:pt x="0" y="414962"/>
                    </a:cubicBezTo>
                    <a:cubicBezTo>
                      <a:pt x="-36213" y="293621"/>
                      <a:pt x="37525" y="158177"/>
                      <a:pt x="0" y="0"/>
                    </a:cubicBezTo>
                    <a:close/>
                  </a:path>
                </a:pathLst>
              </a:custGeom>
              <a:solidFill>
                <a:srgbClr val="FFF3DE"/>
              </a:solidFill>
              <a:ln w="15875">
                <a:solidFill>
                  <a:srgbClr val="5C2A08">
                    <a:alpha val="81000"/>
                  </a:srgbClr>
                </a:solidFill>
                <a:prstDash val="lg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00">
                  <a:solidFill>
                    <a:srgbClr val="5C2A08"/>
                  </a:solidFill>
                </a:endParaRPr>
              </a:p>
            </p:txBody>
          </p:sp>
          <p:pic>
            <p:nvPicPr>
              <p:cNvPr id="18" name="图片 17" descr="图片包含 动物, 昆虫, 看着, 黑暗  AI 生成的内容可能不正确。"/>
              <p:cNvPicPr>
                <a:picLocks noChangeAspect="1"/>
              </p:cNvPicPr>
              <p:nvPr>
                <p:custDataLst>
                  <p:tags r:id="rId21"/>
                </p:custDataLst>
              </p:nvPr>
            </p:nvPicPr>
            <p:blipFill>
              <a:blip r:embed="rId10">
                <a:extLst>
                  <a:ext uri="{28A0092B-C50C-407E-A947-70E740481C1C}">
                    <a14:useLocalDpi xmlns:a14="http://schemas.microsoft.com/office/drawing/2010/main" val="0"/>
                  </a:ext>
                </a:extLst>
              </a:blip>
              <a:srcRect l="17809"/>
              <a:stretch>
                <a:fillRect/>
              </a:stretch>
            </p:blipFill>
            <p:spPr>
              <a:xfrm>
                <a:off x="1747435" y="3005949"/>
                <a:ext cx="701233" cy="503551"/>
              </a:xfrm>
              <a:custGeom>
                <a:gdLst>
                  <a:gd name="connsiteX0" fmla="*/ 0 w 810228"/>
                  <a:gd name="connsiteY0" fmla="*/ 0 h 581820"/>
                  <a:gd name="connsiteX1" fmla="*/ 810228 w 810228"/>
                  <a:gd name="connsiteY1" fmla="*/ 0 h 581820"/>
                  <a:gd name="connsiteX2" fmla="*/ 810228 w 810228"/>
                  <a:gd name="connsiteY2" fmla="*/ 581820 h 581820"/>
                  <a:gd name="connsiteX3" fmla="*/ 0 w 810228"/>
                  <a:gd name="connsiteY3" fmla="*/ 581820 h 581820"/>
                </a:gdLst>
                <a:cxnLst>
                  <a:cxn ang="0">
                    <a:pos x="connsiteX0" y="connsiteY0"/>
                  </a:cxn>
                  <a:cxn ang="0">
                    <a:pos x="connsiteX1" y="connsiteY1"/>
                  </a:cxn>
                  <a:cxn ang="0">
                    <a:pos x="connsiteX2" y="connsiteY2"/>
                  </a:cxn>
                  <a:cxn ang="0">
                    <a:pos x="connsiteX3" y="connsiteY3"/>
                  </a:cxn>
                </a:cxnLst>
                <a:rect l="l" t="t" r="r" b="b"/>
                <a:pathLst>
                  <a:path w="810228" h="581820">
                    <a:moveTo>
                      <a:pt x="0" y="0"/>
                    </a:moveTo>
                    <a:lnTo>
                      <a:pt x="810228" y="0"/>
                    </a:lnTo>
                    <a:lnTo>
                      <a:pt x="810228" y="581820"/>
                    </a:lnTo>
                    <a:lnTo>
                      <a:pt x="0" y="581820"/>
                    </a:lnTo>
                    <a:close/>
                  </a:path>
                </a:pathLst>
              </a:custGeom>
            </p:spPr>
          </p:pic>
        </p:grpSp>
        <p:sp>
          <p:nvSpPr>
            <p:cNvPr id="22" name="文本框 21"/>
            <p:cNvSpPr txBox="1"/>
            <p:nvPr>
              <p:custDataLst>
                <p:tags r:id="rId22"/>
              </p:custDataLst>
            </p:nvPr>
          </p:nvSpPr>
          <p:spPr>
            <a:xfrm>
              <a:off x="1929204" y="4529984"/>
              <a:ext cx="336127" cy="472907"/>
            </a:xfrm>
            <a:prstGeom prst="rect">
              <a:avLst/>
            </a:prstGeom>
            <a:noFill/>
          </p:spPr>
          <p:txBody>
            <a:bodyPr wrap="square">
              <a:spAutoFit/>
            </a:bodyPr>
            <a:lstStyle/>
            <a:p>
              <a:r>
                <a:rPr lang="en-US" sz="2400">
                  <a:solidFill>
                    <a:srgbClr val="5C2A08"/>
                  </a:solidFill>
                  <a:ea typeface="+mj-ea"/>
                  <a:cs typeface="Times New Roman" panose="02020603050405020304" charset="0"/>
                  <a:sym typeface="+mn-ea"/>
                </a:rPr>
                <a:t> </a:t>
              </a:r>
              <a:endParaRPr lang="en-US" sz="2400">
                <a:solidFill>
                  <a:srgbClr val="5C2A08"/>
                </a:solidFill>
                <a:ea typeface="+mj-ea"/>
                <a:cs typeface="Times New Roman" panose="02020603050405020304" charset="0"/>
                <a:sym typeface="+mn-ea"/>
              </a:endParaRPr>
            </a:p>
          </p:txBody>
        </p:sp>
      </p:grpSp>
      <p:grpSp>
        <p:nvGrpSpPr>
          <p:cNvPr id="85" name="组合 84" title=""/>
          <p:cNvGrpSpPr/>
          <p:nvPr>
            <p:custDataLst>
              <p:tags r:id="rId23"/>
            </p:custDataLst>
          </p:nvPr>
        </p:nvGrpSpPr>
        <p:grpSpPr>
          <a:xfrm rot="20760000">
            <a:off x="5697220" y="-386080"/>
            <a:ext cx="3257550" cy="1847850"/>
            <a:chOff x="2438400" y="1949004"/>
            <a:chExt cx="5334000" cy="2463800"/>
          </a:xfrm>
        </p:grpSpPr>
        <p:grpSp>
          <p:nvGrpSpPr>
            <p:cNvPr id="81" name="组合 80"/>
            <p:cNvGrpSpPr/>
            <p:nvPr>
              <p:custDataLst>
                <p:tags r:id="rId24"/>
              </p:custDataLst>
            </p:nvPr>
          </p:nvGrpSpPr>
          <p:grpSpPr>
            <a:xfrm>
              <a:off x="4114800" y="1949004"/>
              <a:ext cx="3657600" cy="2463800"/>
              <a:chOff x="6363160" y="1485900"/>
              <a:chExt cx="5943600" cy="4572012"/>
            </a:xfrm>
          </p:grpSpPr>
          <p:pic>
            <p:nvPicPr>
              <p:cNvPr id="82" name="图片 81"/>
              <p:cNvPicPr>
                <a:picLocks noChangeAspect="1"/>
              </p:cNvPicPr>
              <p:nvPr>
                <p:custDataLst>
                  <p:tags r:id="rId26"/>
                </p:custDataLst>
              </p:nvPr>
            </p:nvPicPr>
            <p:blipFill>
              <a:blip r:embed="rId25">
                <a:extLst>
                  <a:ext uri="{28A0092B-C50C-407E-A947-70E740481C1C}">
                    <a14:useLocalDpi xmlns:a14="http://schemas.microsoft.com/office/drawing/2010/main" val="0"/>
                  </a:ext>
                </a:extLst>
              </a:blip>
              <a:stretch>
                <a:fillRect/>
              </a:stretch>
            </p:blipFill>
            <p:spPr>
              <a:xfrm>
                <a:off x="6363160" y="1485900"/>
                <a:ext cx="5943600" cy="4572012"/>
              </a:xfrm>
              <a:prstGeom prst="rect">
                <a:avLst/>
              </a:prstGeom>
            </p:spPr>
          </p:pic>
          <p:pic>
            <p:nvPicPr>
              <p:cNvPr id="83" name="图片 82"/>
              <p:cNvPicPr>
                <a:picLocks noChangeAspect="1"/>
              </p:cNvPicPr>
              <p:nvPr>
                <p:custDataLst>
                  <p:tags r:id="rId27"/>
                </p:custDataLst>
              </p:nvPr>
            </p:nvPicPr>
            <p:blipFill>
              <a:blip r:embed="rId25">
                <a:extLst>
                  <a:ext uri="{28A0092B-C50C-407E-A947-70E740481C1C}">
                    <a14:useLocalDpi xmlns:a14="http://schemas.microsoft.com/office/drawing/2010/main" val="0"/>
                  </a:ext>
                </a:extLst>
              </a:blip>
              <a:srcRect l="48838" t="21959" r="35301" b="52771"/>
              <a:stretch>
                <a:fillRect/>
              </a:stretch>
            </p:blipFill>
            <p:spPr>
              <a:xfrm>
                <a:off x="9265847" y="2489790"/>
                <a:ext cx="942755" cy="1155405"/>
              </a:xfrm>
              <a:prstGeom prst="rect">
                <a:avLst/>
              </a:prstGeom>
            </p:spPr>
          </p:pic>
        </p:grpSp>
        <p:pic>
          <p:nvPicPr>
            <p:cNvPr id="84" name="图片 83"/>
            <p:cNvPicPr>
              <a:picLocks noChangeAspect="1"/>
            </p:cNvPicPr>
            <p:nvPr>
              <p:custDataLst>
                <p:tags r:id="rId30"/>
              </p:custDataLst>
            </p:nvPr>
          </p:nvPicPr>
          <p:blipFill>
            <a:blip r:embed="rId28">
              <a:extLst>
                <a:ext uri="{BEBA8EAE-BF5A-486C-A8C5-ECC9F3942E4B}">
                  <a14:imgProps xmlns:a14="http://schemas.microsoft.com/office/drawing/2010/main">
                    <a14:imgLayer r:embed="rId29">
                      <a14:imgEffect>
                        <a14:brightnessContrast bright="4000" contrast="4000"/>
                      </a14:imgEffect>
                    </a14:imgLayer>
                  </a14:imgProps>
                </a:ext>
              </a:extLst>
            </a:blip>
            <a:stretch>
              <a:fillRect/>
            </a:stretch>
          </p:blipFill>
          <p:spPr>
            <a:xfrm flipH="1">
              <a:off x="2438400" y="2438400"/>
              <a:ext cx="2971493" cy="1519269"/>
            </a:xfrm>
            <a:prstGeom prst="rect">
              <a:avLst/>
            </a:prstGeom>
          </p:spPr>
        </p:pic>
      </p:grpSp>
      <p:pic>
        <p:nvPicPr>
          <p:cNvPr id="29" name="图片 28" title=""/>
          <p:cNvPicPr>
            <a:picLocks noChangeAspect="1"/>
          </p:cNvPicPr>
          <p:nvPr>
            <p:custDataLst>
              <p:tags r:id="rId32"/>
            </p:custDataLst>
          </p:nvPr>
        </p:nvPicPr>
        <p:blipFill>
          <a:blip r:embed="rId31"/>
          <a:srcRect t="-371"/>
          <a:stretch>
            <a:fillRect/>
          </a:stretch>
        </p:blipFill>
        <p:spPr>
          <a:xfrm>
            <a:off x="323850" y="-47625"/>
            <a:ext cx="734695" cy="1367155"/>
          </a:xfrm>
          <a:prstGeom prst="rect">
            <a:avLst/>
          </a:prstGeom>
          <a:effectLst>
            <a:outerShdw blurRad="50800" dist="38100" dir="5400000" algn="t" rotWithShape="0">
              <a:prstClr val="black">
                <a:alpha val="20000"/>
              </a:prstClr>
            </a:outerShdw>
          </a:effectLst>
        </p:spPr>
      </p:pic>
      <p:sp>
        <p:nvSpPr>
          <p:cNvPr id="6" name="文本框 5" title=""/>
          <p:cNvSpPr txBox="1"/>
          <p:nvPr>
            <p:custDataLst>
              <p:tags r:id="rId33"/>
            </p:custDataLst>
          </p:nvPr>
        </p:nvSpPr>
        <p:spPr>
          <a:xfrm>
            <a:off x="1835785" y="3387725"/>
            <a:ext cx="6731635" cy="1014730"/>
          </a:xfrm>
          <a:prstGeom prst="rect">
            <a:avLst/>
          </a:prstGeom>
          <a:noFill/>
        </p:spPr>
        <p:txBody>
          <a:bodyPr wrap="square">
            <a:spAutoFit/>
          </a:bodyPr>
          <a:lstStyle/>
          <a:p>
            <a:pPr algn="l"/>
            <a:r>
              <a:rPr lang="en-US" altLang="zh-CN" sz="2000">
                <a:solidFill>
                  <a:srgbClr val="5C2A08"/>
                </a:solidFill>
                <a:ea typeface="+mj-ea"/>
                <a:cs typeface="Times New Roman" panose="02020603050405020304" charset="0"/>
                <a:sym typeface="+mn-ea"/>
              </a:rPr>
              <a:t>3.</a:t>
            </a:r>
            <a:r>
              <a:rPr lang="zh-CN" altLang="en-US" sz="2000">
                <a:solidFill>
                  <a:srgbClr val="5C2A08"/>
                </a:solidFill>
                <a:ea typeface="+mj-ea"/>
                <a:cs typeface="Times New Roman" panose="02020603050405020304" charset="0"/>
                <a:sym typeface="+mn-ea"/>
              </a:rPr>
              <a:t>通过探究磁生电的条件，进一步了解电与磁的联系，提高学生观察能力、分析概括能力和联系简单现象探索物理规律的能力。</a:t>
            </a:r>
            <a:endParaRPr lang="zh-CN" altLang="en-US" sz="2000">
              <a:solidFill>
                <a:srgbClr val="5C2A08"/>
              </a:solidFill>
              <a:ea typeface="+mj-ea"/>
              <a:cs typeface="Times New Roman" panose="02020603050405020304"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left)">
                                      <p:cBhvr>
                                        <p:cTn id="12" dur="500"/>
                                        <p:tgtEl>
                                          <p:spTgt spid="24"/>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left)">
                                      <p:cBhvr>
                                        <p:cTn id="17" dur="500"/>
                                        <p:tgtEl>
                                          <p:spTgt spid="25"/>
                                        </p:tgtEl>
                                      </p:cBhvr>
                                    </p:animEffect>
                                  </p:childTnLst>
                                </p:cTn>
                              </p:par>
                              <p:par>
                                <p:cTn id="18" presetID="0" presetClass="entr" presetSubtype="0" fill="hold" nodeType="withEffect">
                                  <p:stCondLst>
                                    <p:cond delay="750"/>
                                  </p:stCondLst>
                                  <p:iterate type="lt">
                                    <p:tmPct val="5000"/>
                                  </p:iterate>
                                  <p:childTnLst>
                                    <p:anim to="" calcmode="lin" valueType="num">
                                      <p:cBhvr>
                                        <p:cTn id="19" dur="1000" fill="hold">
                                          <p:stCondLst>
                                            <p:cond delay="0"/>
                                          </p:stCondLst>
                                        </p:cTn>
                                        <p:tgtEl>
                                          <p:spTgt spid="85"/>
                                        </p:tgtEl>
                                        <p:attrNameLst>
                                          <p:attrName>ppt_h</p:attrName>
                                        </p:attrNameLst>
                                      </p:cBhvr>
                                      <p:tavLst>
                                        <p:tav tm="0" fmla="#ppt_h-(#ppt_h-#ppt_h*8)*(1-$)^8">
                                          <p:val>
                                            <p:fltVal val="0"/>
                                          </p:val>
                                        </p:tav>
                                        <p:tav tm="100000">
                                          <p:val>
                                            <p:fltVal val="1"/>
                                          </p:val>
                                        </p:tav>
                                      </p:tavLst>
                                    </p:anim>
                                    <p:anim to="" calcmode="lin" valueType="num">
                                      <p:cBhvr>
                                        <p:cTn id="20" dur="1000" fill="hold">
                                          <p:stCondLst>
                                            <p:cond delay="0"/>
                                          </p:stCondLst>
                                        </p:cTn>
                                        <p:tgtEl>
                                          <p:spTgt spid="85"/>
                                        </p:tgtEl>
                                        <p:attrNameLst>
                                          <p:attrName>ppt_w</p:attrName>
                                        </p:attrNameLst>
                                      </p:cBhvr>
                                      <p:tavLst>
                                        <p:tav tm="0" fmla="#ppt_w-(#ppt_w-#ppt_w*8)*(1-$)^8">
                                          <p:val>
                                            <p:fltVal val="0"/>
                                          </p:val>
                                        </p:tav>
                                        <p:tav tm="100000">
                                          <p:val>
                                            <p:fltVal val="1"/>
                                          </p:val>
                                        </p:tav>
                                      </p:tavLst>
                                    </p:anim>
                                    <p:animEffect filter="fade">
                                      <p:cBhvr additive="base">
                                        <p:cTn id="21" dur="600" fill="hold">
                                          <p:stCondLst>
                                            <p:cond delay="0"/>
                                          </p:stCondLst>
                                        </p:cTn>
                                        <p:tgtEl>
                                          <p:spTgt spid="85"/>
                                        </p:tgtEl>
                                      </p:cBhvr>
                                    </p:animEffect>
                                    <p:set>
                                      <p:cBhvr additive="base">
                                        <p:cTn id="22" dur="1" fill="hold">
                                          <p:stCondLst>
                                            <p:cond delay="0"/>
                                          </p:stCondLst>
                                        </p:cTn>
                                        <p:tgtEl>
                                          <p:spTgt spid="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B_4_BD.18_1#26c61d407?htil=4&amp;vcp=1&amp;vis=1&amp;pid=204775bb7&amp;color=0,0,0&amp;tib=255,255,255&amp;vtp=1&amp;bt=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5114292" y="670346"/>
            <a:ext cx="3410712" cy="185623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B_4_BD.18_2#26c61d407?htil=4&amp;vcp=1&amp;vis=1&amp;pid=204775bb7&amp;color=0,0,0&amp;vtp=1&amp;bbb=1&amp;hb=1&amp;hs=1" title=""/>
          <p:cNvSpPr/>
          <p:nvPr>
            <p:custDataLst>
              <p:tags r:id="rId6"/>
            </p:custDataLst>
          </p:nvPr>
        </p:nvSpPr>
        <p:spPr>
          <a:xfrm>
            <a:off x="539496" y="657647"/>
            <a:ext cx="4517136" cy="2150999"/>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5.</a:t>
            </a:r>
            <a:r>
              <a:rPr lang="en-US" altLang="zh-CN" sz="900" b="0" i="0" kern="0">
                <a:solidFill>
                  <a:srgbClr val="FFFFFF"/>
                </a:solidFill>
                <a:latin typeface="宋体" panose="02010600030101010101" pitchFamily="2" charset="-122"/>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白鹤滩水电站是</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中国第二大水电站，它的建设对</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促进西部开发具有重要意义。图</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a:t>
            </a:r>
            <a:r>
              <a:rPr lang="en-US" altLang="zh-CN" sz="2400" b="0" i="0">
                <a:solidFill>
                  <a:srgbClr val="000000"/>
                </a:solidFill>
                <a:latin typeface="Times New Roman"/>
                <a:ea typeface="微软雅黑" panose="020b0503020204020204" charset="-122"/>
                <a:cs typeface="Times New Roman" panose="02020603050405020304" pitchFamily="34" charset="-120"/>
              </a:rPr>
              <a:t>是发电机基本构造示意图，</a:t>
            </a:r>
            <a:endParaRPr lang="en-US" altLang="zh-CN" sz="2400"/>
          </a:p>
        </p:txBody>
      </p:sp>
      <p:pic>
        <p:nvPicPr>
          <p:cNvPr id="4" name="QB_4_BD.18_2#26c61d407?htil=4&amp;vcp=1&amp;vis=1&amp;pid=204775bb7&amp;color=0,0,0&amp;tib=255,255,255&amp;iip=6&amp;vtp=1" title=""/>
          <p:cNvPicPr>
            <a:picLocks noChangeAspect="1"/>
          </p:cNvPicPr>
          <p:nvPr>
            <p:custDataLst>
              <p:tags r:id="rId8"/>
            </p:custDataLst>
          </p:nvPr>
        </p:nvPicPr>
        <p:blipFill>
          <a:blip r:embed="rId7">
            <a:clrChange>
              <a:clrFrom>
                <a:srgbClr val="FFFFFF"/>
              </a:clrFrom>
              <a:clrTo>
                <a:srgbClr val="FFFFFF">
                  <a:alpha val="0"/>
                </a:srgbClr>
              </a:clrTo>
            </a:clrChange>
          </a:blip>
          <a:stretch>
            <a:fillRect/>
          </a:stretch>
        </p:blipFill>
        <p:spPr>
          <a:xfrm>
            <a:off x="786416" y="703367"/>
            <a:ext cx="2020824" cy="457200"/>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5" name="QB_4_AN.19_1#26c61d407.blank?vcp=1&amp;vis=1&amp;pid=204775bb7&amp;color=0,0,0&amp;vpa=9&amp;vtp=1" title=""/>
          <p:cNvSpPr/>
          <p:nvPr>
            <p:custDataLst>
              <p:tags r:id="rId9"/>
            </p:custDataLst>
          </p:nvPr>
        </p:nvSpPr>
        <p:spPr>
          <a:xfrm>
            <a:off x="556165" y="2284517"/>
            <a:ext cx="525463" cy="47879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a:ea typeface="微软雅黑" panose="020b0503020204020204" charset="-122"/>
                <a:cs typeface="Times New Roman" panose="02020603050405020304" pitchFamily="34" charset="-120"/>
              </a:rPr>
              <a:t>乙</a:t>
            </a:r>
            <a:endParaRPr lang="en-US" altLang="zh-CN" sz="2400"/>
          </a:p>
        </p:txBody>
      </p:sp>
      <p:sp>
        <p:nvSpPr>
          <p:cNvPr id="6" name="QB_4_AN.20_1#26c61d407.blank?vcp=1&amp;vis=1&amp;pid=204775bb7&amp;color=0,0,0&amp;vpa=10&amp;vtp=1&amp;bbb=1" title=""/>
          <p:cNvSpPr/>
          <p:nvPr>
            <p:custDataLst>
              <p:tags r:id="rId10"/>
            </p:custDataLst>
          </p:nvPr>
        </p:nvSpPr>
        <p:spPr>
          <a:xfrm>
            <a:off x="5728176" y="2772958"/>
            <a:ext cx="830263" cy="497840"/>
          </a:xfrm>
          <a:prstGeom prst="rect">
            <a:avLst/>
          </a:prstGeom>
          <a:noFill/>
        </p:spPr>
        <p:txBody>
          <a:bodyPr wrap="none" lIns="0" tIns="0" rIns="0" bIns="0" rtlCol="0" anchor="t"/>
          <a:lstStyle/>
          <a:p>
            <a:pPr algn="ctr" latinLnBrk="1">
              <a:lnSpc>
                <a:spcPts val="4400"/>
              </a:lnSpc>
            </a:pPr>
            <a:r>
              <a:rPr lang="en-US" altLang="zh-CN" sz="2400" b="0" i="0">
                <a:solidFill>
                  <a:srgbClr val="C00000"/>
                </a:solidFill>
                <a:latin typeface="Times New Roman"/>
                <a:ea typeface="微软雅黑" panose="020b0503020204020204" charset="-122"/>
                <a:cs typeface="Times New Roman" panose="02020603050405020304" pitchFamily="34" charset="-120"/>
              </a:rPr>
              <a:t>没有</a:t>
            </a:r>
            <a:endParaRPr lang="en-US" altLang="zh-CN" sz="2400"/>
          </a:p>
        </p:txBody>
      </p:sp>
      <p:sp>
        <p:nvSpPr>
          <p:cNvPr id="7" name="QB_4_AN.21_1#26c61d407.blank?vcp=1&amp;vis=1&amp;pid=204775bb7&amp;color=0,0,0&amp;vpa=11&amp;vtp=1&amp;bbb=1" title=""/>
          <p:cNvSpPr/>
          <p:nvPr>
            <p:custDataLst>
              <p:tags r:id="rId11"/>
            </p:custDataLst>
          </p:nvPr>
        </p:nvSpPr>
        <p:spPr>
          <a:xfrm>
            <a:off x="556165" y="3868968"/>
            <a:ext cx="830263" cy="47879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a:ea typeface="微软雅黑" panose="020b0503020204020204" charset="-122"/>
                <a:cs typeface="Times New Roman" panose="02020603050405020304" pitchFamily="34" charset="-120"/>
              </a:rPr>
              <a:t>改变</a:t>
            </a:r>
            <a:endParaRPr lang="en-US" altLang="zh-CN" sz="2400"/>
          </a:p>
        </p:txBody>
      </p:sp>
      <mc:AlternateContent>
        <mc:Choice Requires="a14">
          <p:sp>
            <p:nvSpPr>
              <p:cNvPr id="8" name="QB_4_BD.18_2#26c61d407?htil=4&amp;vcp=1&amp;vis=1&amp;pid=204775bb7&amp;color=0,0,0&amp;vtp=1&amp;bbb=1&amp;hb=1&amp;hs=1" title=""/>
              <p:cNvSpPr/>
              <p:nvPr>
                <p:custDataLst>
                  <p:tags r:id="rId12"/>
                </p:custDataLst>
              </p:nvPr>
            </p:nvSpPr>
            <p:spPr>
              <a:xfrm>
                <a:off x="539496" y="2800898"/>
                <a:ext cx="8064000" cy="1592199"/>
              </a:xfrm>
              <a:prstGeom prst="rect">
                <a:avLst/>
              </a:prstGeom>
              <a:noFill/>
            </p:spPr>
            <p:txBody>
              <a:bodyPr wrap="none" lIns="0" tIns="0" rIns="0" bIns="0" rtlCol="0" anchor="t"/>
              <a:lstStyle/>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线圈从图示位置转过</a:t>
                </a:r>
                <a14:m>
                  <m:oMathPara>
                    <m:oMathParaPr>
                      <m:jc/>
                    </m:oMathParaPr>
                    <m:oMath>
                      <m:sSup>
                        <m:sSup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90</m:t>
                          </m:r>
                        </m:e>
                        <m:sup>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up>
                      </m:sSup>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瞬间，线圈中</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______</a:t>
                </a:r>
                <a:r>
                  <a:rPr lang="en-US" altLang="zh-CN" sz="2400" b="0" i="0">
                    <a:solidFill>
                      <a:srgbClr val="000000"/>
                    </a:solidFill>
                    <a:latin typeface="Times New Roman"/>
                    <a:ea typeface="微软雅黑" panose="020b0503020204020204" charset="-122"/>
                    <a:cs typeface="Times New Roman" panose="02020603050405020304" pitchFamily="34" charset="-120"/>
                  </a:rPr>
                  <a:t>（填“有”或“没</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有”）电流；线圈从图示位置转过</a:t>
                </a:r>
                <a14:m>
                  <m:oMathPara>
                    <m:oMathParaPr>
                      <m:jc/>
                    </m:oMathParaPr>
                    <m:oMath>
                      <m:sSup>
                        <m:sSup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180</m:t>
                          </m:r>
                        </m:e>
                        <m:sup>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up>
                      </m:sSup>
                    </m:oMath>
                  </m:oMathPara>
                </a14:m>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后，</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ab</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边电流方向</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______</a:t>
                </a:r>
                <a:r>
                  <a:rPr lang="en-US" altLang="zh-CN" sz="2400" b="0" i="0">
                    <a:solidFill>
                      <a:srgbClr val="000000"/>
                    </a:solidFill>
                    <a:latin typeface="Times New Roman"/>
                    <a:ea typeface="微软雅黑" panose="020b0503020204020204" charset="-122"/>
                    <a:cs typeface="Times New Roman" panose="02020603050405020304" pitchFamily="34" charset="-120"/>
                  </a:rPr>
                  <a:t>（填“改变”或“不变”）。</a:t>
                </a:r>
                <a:endParaRPr lang="en-US" altLang="zh-CN" sz="2400"/>
              </a:p>
            </p:txBody>
          </p:sp>
        </mc:Choice>
        <mc:Fallback>
          <p:sp>
            <p:nvSpPr>
              <p:cNvPr id="8" name="QB_4_BD.18_2#26c61d407?htil=4&amp;vcp=1&amp;vis=1&amp;pid=204775bb7&amp;color=0,0,0&amp;vtp=1&amp;bbb=1&amp;hb=1&amp;hs=1"/>
              <p:cNvSpPr>
                <a:spLocks noRot="1" noChangeAspect="1" noMove="1" noResize="1" noEditPoints="1" noAdjustHandles="1" noChangeArrowheads="1" noChangeShapeType="1" noTextEdit="1"/>
              </p:cNvSpPr>
              <p:nvPr>
                <p:custDataLst>
                  <p:tags r:id="rId13"/>
                </p:custDataLst>
              </p:nvPr>
            </p:nvSpPr>
            <p:spPr>
              <a:xfrm>
                <a:off x="539496" y="2800898"/>
                <a:ext cx="8064000" cy="1592199"/>
              </a:xfrm>
              <a:prstGeom prst="rect">
                <a:avLst/>
              </a:prstGeom>
              <a:blipFill rotWithShape="1">
                <a:blip r:embed="rId14"/>
                <a:stretch>
                  <a:fillRect l="-5" t="-34" r="-458" b="-3659"/>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500"/>
                                        <p:tgtEl>
                                          <p:spTgt spid="6">
                                            <p:txEl>
                                              <p:pRg st="0" end="0"/>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wipe(left)">
                                      <p:cBhvr>
                                        <p:cTn id="1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6" grpId="0" build="p" animBg="1"/>
      <p:bldP spid="7" grpId="0" build="p" animBg="1"/>
    </p:bldLst>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C_4_BD.22_1#a38d6df37?vcp=1&amp;vis=1&amp;pid=bd5383827&amp;color=0,0,0&amp;vtp=1&amp;bt=1&amp;bbb=1&amp;hb=1" title=""/>
          <p:cNvSpPr/>
          <p:nvPr>
            <p:custDataLst>
              <p:tags r:id="rId4"/>
            </p:custDataLst>
          </p:nvPr>
        </p:nvSpPr>
        <p:spPr>
          <a:xfrm>
            <a:off x="539496" y="402336"/>
            <a:ext cx="8064504" cy="1960499"/>
          </a:xfrm>
          <a:prstGeom prst="rect">
            <a:avLst/>
          </a:prstGeom>
          <a:noFill/>
        </p:spPr>
        <p:txBody>
          <a:bodyPr wrap="none" lIns="0" tIns="0" rIns="0" bIns="0" rtlCol="0" anchor="t"/>
          <a:lstStyle/>
          <a:p>
            <a:pPr algn="l" latinLnBrk="1">
              <a:lnSpc>
                <a:spcPts val="4000"/>
              </a:lnSpc>
            </a:pPr>
            <a:r>
              <a:rPr lang="en-US" altLang="zh-CN" sz="2400" b="0" i="0">
                <a:solidFill>
                  <a:srgbClr val="000000"/>
                </a:solidFill>
                <a:latin typeface="Times New Roman"/>
                <a:ea typeface="微软雅黑" panose="020b0503020204020204" charset="-122"/>
                <a:cs typeface="Times New Roman" panose="02020603050405020304" pitchFamily="34" charset="-120"/>
              </a:rPr>
              <a:t>6.</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900" b="0" i="0" kern="0">
                <a:solidFill>
                  <a:srgbClr val="FFFFFF"/>
                </a:solidFill>
                <a:latin typeface="宋体" panose="02010600030101010101" pitchFamily="2" charset="-122"/>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如图所示的为一种无链条电动自行车，</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0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它结合了人体动力和电池动力，骑行者踩脚踏板产生的动能</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0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可转化为电能，补充在锂电池内，之后通过锂电池驱动后轮</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8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前行。下列关于人体动力和电池动力的原理正确的是(</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p:pic>
        <p:nvPicPr>
          <p:cNvPr id="3" name="QC_4_BD.22_1#a38d6df37?vcp=1&amp;vis=1&amp;pid=bd5383827&amp;color=0,0,0&amp;tib=255,255,255&amp;iip=7&amp;vtp=1" title=""/>
          <p:cNvPicPr>
            <a:picLocks noChangeAspect="1"/>
          </p:cNvPicPr>
          <p:nvPr>
            <p:custDataLst>
              <p:tags r:id="rId6"/>
            </p:custDataLst>
          </p:nvPr>
        </p:nvPicPr>
        <p:blipFill>
          <a:blip r:embed="rId5">
            <a:clrChange>
              <a:clrFrom>
                <a:srgbClr val="FFFFFF"/>
              </a:clrFrom>
              <a:clrTo>
                <a:srgbClr val="FFFFFF">
                  <a:alpha val="0"/>
                </a:srgbClr>
              </a:clrTo>
            </a:clrChange>
          </a:blip>
          <a:stretch>
            <a:fillRect/>
          </a:stretch>
        </p:blipFill>
        <p:spPr>
          <a:xfrm>
            <a:off x="938816" y="424275"/>
            <a:ext cx="2249424" cy="457200"/>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QC_4_AN.23_1#a38d6df37.bracket?vcp=1&amp;vis=1&amp;pid=bd5383827&amp;color=0,0,0&amp;vpa=12&amp;vtp=1" title=""/>
          <p:cNvSpPr/>
          <p:nvPr>
            <p:custDataLst>
              <p:tags r:id="rId7"/>
            </p:custDataLst>
          </p:nvPr>
        </p:nvSpPr>
        <p:spPr>
          <a:xfrm>
            <a:off x="7795164" y="1912430"/>
            <a:ext cx="423863" cy="440500"/>
          </a:xfrm>
          <a:prstGeom prst="rect">
            <a:avLst/>
          </a:prstGeom>
          <a:noFill/>
        </p:spPr>
        <p:txBody>
          <a:bodyPr wrap="none" lIns="0" tIns="0" rIns="0" bIns="0" rtlCol="0" anchor="t"/>
          <a:lstStyle/>
          <a:p>
            <a:pPr algn="ctr" latinLnBrk="1">
              <a:lnSpc>
                <a:spcPts val="3800"/>
              </a:lnSpc>
            </a:pPr>
            <a:r>
              <a:rPr lang="en-US" altLang="zh-CN" sz="2400" b="0" i="0">
                <a:solidFill>
                  <a:srgbClr val="C00000"/>
                </a:solidFill>
                <a:latin typeface="Times New Roman"/>
                <a:ea typeface="微软雅黑" panose="020b0503020204020204" charset="-122"/>
                <a:cs typeface="Times New Roman" panose="02020603050405020304" pitchFamily="34" charset="-120"/>
              </a:rPr>
              <a:t>B</a:t>
            </a:r>
            <a:endParaRPr lang="en-US" altLang="zh-CN" sz="2400"/>
          </a:p>
        </p:txBody>
      </p:sp>
      <p:pic>
        <p:nvPicPr>
          <p:cNvPr id="5" name="QC_4_BD.22_3#a38d6df37?htil=1&amp;vcp=1&amp;vis=1&amp;pid=bd5383827&amp;color=0,0,0&amp;tib=255,255,255&amp;vtp=1" title=""/>
          <p:cNvPicPr>
            <a:picLocks noChangeAspect="1"/>
          </p:cNvPicPr>
          <p:nvPr>
            <p:custDataLst>
              <p:tags r:id="rId9"/>
            </p:custDataLst>
          </p:nvPr>
        </p:nvPicPr>
        <p:blipFill>
          <a:blip r:embed="rId8">
            <a:clrChange>
              <a:clrFrom>
                <a:srgbClr val="FFFFFF"/>
              </a:clrFrom>
              <a:clrTo>
                <a:srgbClr val="FFFFFF">
                  <a:alpha val="0"/>
                </a:srgbClr>
              </a:clrTo>
            </a:clrChange>
          </a:blip>
          <a:stretch>
            <a:fillRect/>
          </a:stretch>
        </p:blipFill>
        <p:spPr>
          <a:xfrm>
            <a:off x="804672" y="2538476"/>
            <a:ext cx="3493008" cy="1316736"/>
          </a:xfrm>
          <a:prstGeom prst="rect">
            <a:avLst/>
          </a:prstGeom>
          <a:noFill/>
          <a:extLst>
            <a:ext uri="{909E8E84-426E-40DD-AFC4-6F175D3DCCD1}">
              <a14:hiddenFill xmlns:a14="http://schemas.microsoft.com/office/drawing/2010/main">
                <a:solidFill>
                  <a:schemeClr val="accent1">
                    <a:alpha val="0"/>
                  </a:schemeClr>
                </a:solidFill>
              </a14:hiddenFill>
            </a:ext>
          </a:extLst>
        </p:spPr>
      </p:pic>
      <p:pic>
        <p:nvPicPr>
          <p:cNvPr id="6" name="QC_4_BD.22_4#a38d6df37?htil=1&amp;vcp=1&amp;vis=1&amp;pid=bd5383827&amp;color=0,0,0&amp;tib=255,255,255&amp;vtp=1" title=""/>
          <p:cNvPicPr>
            <a:picLocks noChangeAspect="1"/>
          </p:cNvPicPr>
          <p:nvPr>
            <p:custDataLst>
              <p:tags r:id="rId11"/>
            </p:custDataLst>
          </p:nvPr>
        </p:nvPicPr>
        <p:blipFill>
          <a:blip r:embed="rId10">
            <a:clrChange>
              <a:clrFrom>
                <a:srgbClr val="FFFFFF"/>
              </a:clrFrom>
              <a:clrTo>
                <a:srgbClr val="FFFFFF">
                  <a:alpha val="0"/>
                </a:srgbClr>
              </a:clrTo>
            </a:clrChange>
          </a:blip>
          <a:stretch>
            <a:fillRect/>
          </a:stretch>
        </p:blipFill>
        <p:spPr>
          <a:xfrm>
            <a:off x="5020056" y="2483612"/>
            <a:ext cx="3136392" cy="1362456"/>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7" name="QC_4_BD.22_5#a38d6df37.choices?vcp=1&amp;vis=1&amp;pid=bd5383827&amp;color=0,0,0&amp;vtp=1&amp;bbb=1" title=""/>
          <p:cNvSpPr/>
          <p:nvPr>
            <p:custDataLst>
              <p:tags r:id="rId12"/>
            </p:custDataLst>
          </p:nvPr>
        </p:nvSpPr>
        <p:spPr>
          <a:xfrm>
            <a:off x="539496" y="3994912"/>
            <a:ext cx="8065008" cy="446024"/>
          </a:xfrm>
          <a:prstGeom prst="rect">
            <a:avLst/>
          </a:prstGeom>
          <a:noFill/>
        </p:spPr>
        <p:txBody>
          <a:bodyPr wrap="none" lIns="0" tIns="0" rIns="0" bIns="0" rtlCol="0" anchor="t"/>
          <a:lstStyle/>
          <a:p>
            <a:pPr latinLnBrk="1">
              <a:lnSpc>
                <a:spcPts val="3900"/>
              </a:lnSpc>
              <a:tabLst>
                <a:tab pos="2082165"/>
                <a:tab pos="4139565"/>
                <a:tab pos="6196965"/>
              </a:tabLst>
            </a:pPr>
            <a:r>
              <a:rPr lang="en-US" altLang="zh-CN" sz="2400" b="0" i="0">
                <a:solidFill>
                  <a:srgbClr val="000000"/>
                </a:solidFill>
                <a:latin typeface="Times New Roman"/>
                <a:ea typeface="微软雅黑" panose="020b0503020204020204" charset="-122"/>
                <a:cs typeface="Times New Roman" panose="02020603050405020304" pitchFamily="34" charset="-120"/>
              </a:rPr>
              <a:t>A.</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①②</a:t>
            </a:r>
            <a:r>
              <a:rPr lang="en-US" altLang="zh-CN" sz="2400" b="0" i="0" spc="-103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B.</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①④</a:t>
            </a:r>
            <a:r>
              <a:rPr lang="en-US" altLang="zh-CN" sz="2400" b="0" i="0" spc="-103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C.</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②③</a:t>
            </a:r>
            <a:r>
              <a:rPr lang="en-US" altLang="zh-CN" sz="2400" b="0" i="0" spc="-103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D.</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③④</a:t>
            </a:r>
            <a:endParaRPr lang="en-US" altLang="zh-CN" sz="24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C_4_AS.24_1#a38d6df37?vcp=1&amp;vis=1&amp;pid=bd5383827&amp;color=0,0,0&amp;vtp=1&amp;bt=1&amp;bbb=1&amp;hb=1" title=""/>
          <p:cNvSpPr/>
          <p:nvPr>
            <p:custDataLst>
              <p:tags r:id="rId4"/>
            </p:custDataLst>
          </p:nvPr>
        </p:nvSpPr>
        <p:spPr>
          <a:xfrm>
            <a:off x="539496" y="1727177"/>
            <a:ext cx="8065008" cy="1596390"/>
          </a:xfrm>
          <a:prstGeom prst="rect">
            <a:avLst/>
          </a:prstGeom>
          <a:noFill/>
        </p:spPr>
        <p:txBody>
          <a:bodyPr wrap="none" lIns="0" tIns="0" rIns="0" bIns="0" rtlCol="0" anchor="t"/>
          <a:lstStyle/>
          <a:p>
            <a:pPr algn="l" latinLnBrk="1">
              <a:lnSpc>
                <a:spcPts val="4400"/>
              </a:lnSpc>
            </a:pPr>
            <a:r>
              <a:rPr lang="en-US" altLang="zh-CN" sz="2400" b="0" i="0" spc="-50">
                <a:solidFill>
                  <a:srgbClr val="93CDDD"/>
                </a:solidFill>
                <a:latin typeface="Times New Roman"/>
                <a:ea typeface="微软雅黑" panose="020b0503020204020204" charset="-122"/>
                <a:cs typeface="Times New Roman" panose="02020603050405020304" pitchFamily="34" charset="-120"/>
              </a:rPr>
              <a:t>【点拨】</a:t>
            </a:r>
            <a:r>
              <a:rPr lang="en-US" altLang="zh-CN" sz="2400" b="0" i="0" spc="-50">
                <a:solidFill>
                  <a:srgbClr val="000000"/>
                </a:solidFill>
                <a:latin typeface="Times New Roman"/>
                <a:ea typeface="微软雅黑" panose="020b0503020204020204" charset="-122"/>
                <a:cs typeface="Times New Roman" panose="02020603050405020304" pitchFamily="34" charset="-120"/>
              </a:rPr>
              <a:t>人体动力是将机械能转化为电能，原理是电磁感应，</a:t>
            </a:r>
            <a:endParaRPr lang="en-US" altLang="zh-CN" sz="2400" b="0" i="0" spc="-5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spc="-50">
                <a:solidFill>
                  <a:srgbClr val="000000"/>
                </a:solidFill>
                <a:latin typeface="Times New Roman"/>
                <a:ea typeface="微软雅黑" panose="020b0503020204020204" charset="-122"/>
                <a:cs typeface="Times New Roman" panose="02020603050405020304" pitchFamily="34" charset="-120"/>
              </a:rPr>
              <a:t>锂电池驱动后轮前行是电能转化为机械能，是磁场对通电导体</a:t>
            </a:r>
            <a:endParaRPr lang="en-US" altLang="zh-CN" sz="2400" b="0" i="0" spc="-5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spc="-50">
                <a:solidFill>
                  <a:srgbClr val="000000"/>
                </a:solidFill>
                <a:latin typeface="Times New Roman"/>
                <a:ea typeface="微软雅黑" panose="020b0503020204020204" charset="-122"/>
                <a:cs typeface="Times New Roman" panose="02020603050405020304" pitchFamily="34" charset="-120"/>
              </a:rPr>
              <a:t>有力的作用。图①是电磁感应现象，图④是电动机的原理图。</a:t>
            </a:r>
            <a:endParaRPr lang="en-US" altLang="zh-CN" sz="2400" spc="-5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left)">
                                      <p:cBhvr>
                                        <p:cTn id="10" dur="500"/>
                                        <p:tgtEl>
                                          <p:spTgt spid="2">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left)">
                                      <p:cBhvr>
                                        <p:cTn id="13"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C_4_BD.25_1#954a83f25?vcp=1&amp;vis=1&amp;pid=bd5383827&amp;color=0,0,0&amp;vtp=1&amp;bt=1&amp;bbb=1&amp;hb=1" title=""/>
          <p:cNvSpPr/>
          <p:nvPr>
            <p:custDataLst>
              <p:tags r:id="rId4"/>
            </p:custDataLst>
          </p:nvPr>
        </p:nvSpPr>
        <p:spPr>
          <a:xfrm>
            <a:off x="539496" y="1172917"/>
            <a:ext cx="8064504" cy="2709799"/>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7.</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900" b="0" i="0" kern="0">
                <a:solidFill>
                  <a:srgbClr val="FFFFFF"/>
                </a:solidFill>
                <a:latin typeface="宋体" panose="02010600030101010101" pitchFamily="2" charset="-122"/>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小德制作了如图甲所示的电磁跷跷板参加学校的科技</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节活动。该电磁跷跷板是在两端封闭的透明塑料管中放一块</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磁性很强的磁体，塑料管外绕有金属丝作为线圈，在线圈两</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端并联两个发光二极管（符号：</a:t>
            </a:r>
            <a:r>
              <a:rPr lang="en-US" altLang="zh-CN" sz="245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900" b="0" i="0" kern="0">
                <a:solidFill>
                  <a:srgbClr val="FFFFFF"/>
                </a:solidFill>
                <a:latin typeface="宋体" panose="02010600030101010101" pitchFamily="2" charset="-122"/>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），其电路如图乙所</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示。下列说法不正确的是(</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p:pic>
        <p:nvPicPr>
          <p:cNvPr id="3" name="QC_4_BD.25_1#954a83f25?vcp=1&amp;vis=1&amp;pid=bd5383827&amp;color=0,0,0&amp;tib=255,255,255&amp;iip=8&amp;vtp=1" title=""/>
          <p:cNvPicPr>
            <a:picLocks noChangeAspect="1"/>
          </p:cNvPicPr>
          <p:nvPr>
            <p:custDataLst>
              <p:tags r:id="rId6"/>
            </p:custDataLst>
          </p:nvPr>
        </p:nvPicPr>
        <p:blipFill>
          <a:blip r:embed="rId5">
            <a:clrChange>
              <a:clrFrom>
                <a:srgbClr val="FFFFFF"/>
              </a:clrFrom>
              <a:clrTo>
                <a:srgbClr val="FFFFFF">
                  <a:alpha val="0"/>
                </a:srgbClr>
              </a:clrTo>
            </a:clrChange>
          </a:blip>
          <a:stretch>
            <a:fillRect/>
          </a:stretch>
        </p:blipFill>
        <p:spPr>
          <a:xfrm>
            <a:off x="938816" y="1264357"/>
            <a:ext cx="420624" cy="365760"/>
          </a:xfrm>
          <a:prstGeom prst="rect">
            <a:avLst/>
          </a:prstGeom>
          <a:noFill/>
          <a:extLst>
            <a:ext uri="{909E8E84-426E-40DD-AFC4-6F175D3DCCD1}">
              <a14:hiddenFill xmlns:a14="http://schemas.microsoft.com/office/drawing/2010/main">
                <a:solidFill>
                  <a:schemeClr val="accent1">
                    <a:alpha val="0"/>
                  </a:schemeClr>
                </a:solidFill>
              </a14:hiddenFill>
            </a:ext>
          </a:extLst>
        </p:spPr>
      </p:pic>
      <p:pic>
        <p:nvPicPr>
          <p:cNvPr id="4" name="QC_4_BD.25_1#954a83f25?vcp=1&amp;vis=1&amp;pid=bd5383827&amp;color=0,0,0&amp;tib=255,255,255&amp;iip=9&amp;vtp=1" title=""/>
          <p:cNvPicPr>
            <a:picLocks noChangeAspect="1"/>
          </p:cNvPicPr>
          <p:nvPr>
            <p:custDataLst>
              <p:tags r:id="rId8"/>
            </p:custDataLst>
          </p:nvPr>
        </p:nvPicPr>
        <p:blipFill>
          <a:blip r:embed="rId7">
            <a:clrChange>
              <a:clrFrom>
                <a:srgbClr val="FFFFFF"/>
              </a:clrFrom>
              <a:clrTo>
                <a:srgbClr val="FFFFFF">
                  <a:alpha val="0"/>
                </a:srgbClr>
              </a:clrTo>
            </a:clrChange>
          </a:blip>
          <a:stretch>
            <a:fillRect/>
          </a:stretch>
        </p:blipFill>
        <p:spPr>
          <a:xfrm>
            <a:off x="4813586" y="2819980"/>
            <a:ext cx="1014984" cy="557784"/>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C_4_BD.27_1#954a83f25?iti=1&amp;htil=6&amp;vcp=1&amp;vis=1&amp;pid=bd5383827&amp;color=0,0,0&amp;tib=255,255,255&amp;vtp=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6472779" y="448056"/>
            <a:ext cx="2057400" cy="1234440"/>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C_4_BD.27_2#954a83f25?iti=1&amp;htil=6&amp;vcp=1&amp;vis=1&amp;pid=bd5383827&amp;color=0,0,0&amp;vtp=1&amp;bbb=1" title=""/>
          <p:cNvSpPr/>
          <p:nvPr>
            <p:custDataLst>
              <p:tags r:id="rId6"/>
            </p:custDataLst>
          </p:nvPr>
        </p:nvSpPr>
        <p:spPr>
          <a:xfrm>
            <a:off x="6781548" y="1809496"/>
            <a:ext cx="1439862" cy="465392"/>
          </a:xfrm>
          <a:prstGeom prst="rect">
            <a:avLst/>
          </a:prstGeom>
          <a:noFill/>
        </p:spPr>
        <p:txBody>
          <a:bodyPr wrap="none" lIns="0" tIns="0" rIns="0" bIns="0" rtlCol="0" anchor="t"/>
          <a:lstStyle/>
          <a:p>
            <a:pPr algn="ctr" latinLnBrk="1">
              <a:lnSpc>
                <a:spcPts val="40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（第7题）</a:t>
            </a:r>
            <a:endParaRPr lang="en-US" altLang="zh-CN" sz="2400"/>
          </a:p>
        </p:txBody>
      </p:sp>
      <p:sp>
        <p:nvSpPr>
          <p:cNvPr id="4" name="QC_4_BD.27_3#954a83f25.choices?htil=6&amp;vcp=1&amp;vis=1&amp;pid=bd5383827&amp;color=0,0,0&amp;vtp=1&amp;bt=1&amp;bbb=1&amp;hb=1" title=""/>
          <p:cNvSpPr/>
          <p:nvPr>
            <p:custDataLst>
              <p:tags r:id="rId7"/>
            </p:custDataLst>
          </p:nvPr>
        </p:nvSpPr>
        <p:spPr>
          <a:xfrm>
            <a:off x="539496" y="402336"/>
            <a:ext cx="5879592" cy="4095115"/>
          </a:xfrm>
          <a:prstGeom prst="rect">
            <a:avLst/>
          </a:prstGeom>
          <a:noFill/>
        </p:spPr>
        <p:txBody>
          <a:bodyPr wrap="none" lIns="0" tIns="0" rIns="0" bIns="0" rtlCol="0" anchor="t"/>
          <a:lstStyle/>
          <a:p>
            <a:pPr algn="l"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A.</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该装置发光的原理与发电机的工作原理</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一样</a:t>
            </a:r>
            <a:endParaRPr lang="en-US" altLang="zh-CN" sz="2400"/>
          </a:p>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B.</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将塑料管上下翘动，磁体便在线圈中左</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右移动，两个发光二极管有可能会同时发光</a:t>
            </a:r>
            <a:endParaRPr lang="en-US" altLang="zh-CN" sz="2400"/>
          </a:p>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C.</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塑料管上下翘动，磁体在线圈中左右移</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动时，将机械能转化为电能</a:t>
            </a:r>
            <a:endParaRPr lang="en-US" altLang="zh-CN" sz="2400"/>
          </a:p>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D.</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塑料管上下翘动速度变大，发光二极管</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9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会变得更亮</a:t>
            </a:r>
            <a:endParaRPr lang="en-US" altLang="zh-CN" sz="2400"/>
          </a:p>
        </p:txBody>
      </p:sp>
      <p:sp>
        <p:nvSpPr>
          <p:cNvPr id="5" name="QC_4_AN.26_1#954a83f25.bracket?vcp=1&amp;vis=1&amp;pid=bd5383827&amp;color=0,0,0&amp;vpa=13&amp;vtp=1&amp;answeroption=B" title=""/>
          <p:cNvSpPr txBox="1"/>
          <p:nvPr>
            <p:custDataLst>
              <p:tags r:id="rId8"/>
            </p:custDataLst>
          </p:nvPr>
        </p:nvSpPr>
        <p:spPr>
          <a:xfrm>
            <a:off x="412496" y="1476756"/>
            <a:ext cx="474489" cy="569387"/>
          </a:xfrm>
          <a:prstGeom prst="rect">
            <a:avLst/>
          </a:prstGeom>
          <a:noFill/>
        </p:spPr>
        <p:txBody>
          <a:bodyPr vert="horz" wrap="none" lIns="0" tIns="0" rIns="0" bIns="0" rtlCol="0">
            <a:spAutoFit/>
          </a:bodyPr>
          <a:lstStyle/>
          <a:p>
            <a:r>
              <a:rPr lang="zh-CN" altLang="en-US" sz="3700" b="1">
                <a:solidFill>
                  <a:srgbClr val="C00000"/>
                </a:solidFill>
                <a:latin typeface="华文细黑" panose="02010600040101010101" pitchFamily="2" charset="-122"/>
              </a:rPr>
              <a:t>√</a:t>
            </a:r>
            <a:endParaRPr lang="zh-CN" altLang="en-US" sz="3700" b="1">
              <a:solidFill>
                <a:srgbClr val="C00000"/>
              </a:solidFill>
              <a:latin typeface="华文细黑" panose="02010600040101010101" pitchFamily="2"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C_4_AS.28_1#954a83f25?vcp=1&amp;vis=1&amp;pid=bd5383827&amp;color=0,0,0&amp;vtp=1&amp;bt=1&amp;bbb=1&amp;hb=1" title=""/>
          <p:cNvSpPr/>
          <p:nvPr>
            <p:custDataLst>
              <p:tags r:id="rId4"/>
            </p:custDataLst>
          </p:nvPr>
        </p:nvSpPr>
        <p:spPr>
          <a:xfrm>
            <a:off x="539496" y="1008706"/>
            <a:ext cx="8065008" cy="1037400"/>
          </a:xfrm>
          <a:prstGeom prst="rect">
            <a:avLst/>
          </a:prstGeom>
          <a:noFill/>
        </p:spPr>
        <p:txBody>
          <a:bodyPr wrap="none" lIns="0" tIns="0" rIns="0" bIns="0" rtlCol="0" anchor="t"/>
          <a:lstStyle/>
          <a:p>
            <a:pPr algn="l" latinLnBrk="1">
              <a:lnSpc>
                <a:spcPts val="4400"/>
              </a:lnSpc>
            </a:pPr>
            <a:r>
              <a:rPr lang="en-US" altLang="zh-CN" sz="2400" b="0" i="0" spc="-50">
                <a:solidFill>
                  <a:srgbClr val="93CDDD"/>
                </a:solidFill>
                <a:latin typeface="Times New Roman"/>
                <a:ea typeface="微软雅黑" panose="020b0503020204020204" charset="-122"/>
                <a:cs typeface="Times New Roman" panose="02020603050405020304" pitchFamily="34" charset="-120"/>
              </a:rPr>
              <a:t>【点拨】</a:t>
            </a:r>
            <a:r>
              <a:rPr lang="en-US" altLang="zh-CN" sz="2400" b="0" i="0" spc="-50">
                <a:solidFill>
                  <a:srgbClr val="000000"/>
                </a:solidFill>
                <a:latin typeface="Times New Roman"/>
                <a:ea typeface="微软雅黑" panose="020b0503020204020204" charset="-122"/>
                <a:cs typeface="Times New Roman" panose="02020603050405020304" pitchFamily="34" charset="-120"/>
              </a:rPr>
              <a:t>磁体在线圈中左右移动，会产生方向不同的电流，发</a:t>
            </a:r>
            <a:endParaRPr lang="en-US" altLang="zh-CN" sz="2400" b="0" i="0" spc="-5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spc="-50">
                <a:solidFill>
                  <a:srgbClr val="000000"/>
                </a:solidFill>
                <a:latin typeface="Times New Roman"/>
                <a:ea typeface="微软雅黑" panose="020b0503020204020204" charset="-122"/>
                <a:cs typeface="Times New Roman" panose="02020603050405020304" pitchFamily="34" charset="-120"/>
              </a:rPr>
              <a:t>光二极管具有单向导电性，不能同时发光，故B错误。故选B。</a:t>
            </a:r>
            <a:endParaRPr lang="en-US" altLang="zh-CN" sz="2400" spc="-50"/>
          </a:p>
        </p:txBody>
      </p:sp>
      <p:pic>
        <p:nvPicPr>
          <p:cNvPr id="3" name="QC_4_AS.28_2#954a83f25?iti=2&amp;vcp=1&amp;vis=1&amp;visfb=1&amp;pid=bd5383827&amp;color=0,0,0&amp;tib=255,255,255&amp;vtp=1" title=""/>
          <p:cNvPicPr>
            <a:picLocks noChangeAspect="1"/>
          </p:cNvPicPr>
          <p:nvPr>
            <p:custDataLst>
              <p:tags r:id="rId6"/>
            </p:custDataLst>
          </p:nvPr>
        </p:nvPicPr>
        <p:blipFill>
          <a:blip r:embed="rId5">
            <a:clrChange>
              <a:clrFrom>
                <a:srgbClr val="FFFFFF"/>
              </a:clrFrom>
              <a:clrTo>
                <a:srgbClr val="FFFFFF">
                  <a:alpha val="0"/>
                </a:srgbClr>
              </a:clrTo>
            </a:clrChange>
          </a:blip>
          <a:stretch>
            <a:fillRect/>
          </a:stretch>
        </p:blipFill>
        <p:spPr>
          <a:xfrm>
            <a:off x="3529584" y="2180408"/>
            <a:ext cx="2093976" cy="1234440"/>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QC_4_AS.28_3#954a83f25?iti=2&amp;vcp=1&amp;vis=1&amp;visfb=1&amp;pid=bd5383827&amp;color=0,0,0&amp;vtp=1&amp;bbb=1" title=""/>
          <p:cNvSpPr/>
          <p:nvPr>
            <p:custDataLst>
              <p:tags r:id="rId7"/>
            </p:custDataLst>
          </p:nvPr>
        </p:nvSpPr>
        <p:spPr>
          <a:xfrm>
            <a:off x="3856641" y="3541848"/>
            <a:ext cx="1439862" cy="895096"/>
          </a:xfrm>
          <a:prstGeom prst="rect">
            <a:avLst/>
          </a:prstGeom>
          <a:noFill/>
        </p:spPr>
        <p:txBody>
          <a:bodyPr wrap="none" lIns="0" tIns="0" rIns="0" bIns="0" rtlCol="0" anchor="t"/>
          <a:lstStyle/>
          <a:p>
            <a:pPr algn="ct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（第7题）</a:t>
            </a:r>
            <a:endParaRPr lang="en-US" altLang="zh-CN" sz="24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left)">
                                      <p:cBhvr>
                                        <p:cTn id="10"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B_4_BD.29_1#0cd6b1801?iti=3&amp;htil=7&amp;vcp=1&amp;vis=1&amp;pid=bd5383827&amp;color=0,0,0&amp;tib=255,255,255&amp;vtp=1&amp;bt=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6676519" y="628691"/>
            <a:ext cx="1892808" cy="1792224"/>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B_4_BD.29_2#0cd6b1801?iti=3&amp;htil=7&amp;vcp=1&amp;vis=1&amp;pid=bd5383827&amp;color=0,0,0&amp;vtp=1&amp;bbb=1" title=""/>
          <p:cNvSpPr/>
          <p:nvPr>
            <p:custDataLst>
              <p:tags r:id="rId6"/>
            </p:custDataLst>
          </p:nvPr>
        </p:nvSpPr>
        <p:spPr>
          <a:xfrm>
            <a:off x="6902992" y="2547914"/>
            <a:ext cx="1439862" cy="895096"/>
          </a:xfrm>
          <a:prstGeom prst="rect">
            <a:avLst/>
          </a:prstGeom>
          <a:noFill/>
        </p:spPr>
        <p:txBody>
          <a:bodyPr wrap="none" lIns="0" tIns="0" rIns="0" bIns="0" rtlCol="0" anchor="t"/>
          <a:lstStyle/>
          <a:p>
            <a:pPr algn="ct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（第8题）</a:t>
            </a:r>
            <a:endParaRPr lang="en-US" altLang="zh-CN" sz="2400"/>
          </a:p>
        </p:txBody>
      </p:sp>
      <mc:AlternateContent>
        <mc:Choice Requires="a14">
          <p:sp>
            <p:nvSpPr>
              <p:cNvPr id="4" name="QB_4_BD.29_3#0cd6b1801?htil=7&amp;vcp=1&amp;vis=1&amp;pid=bd5383827&amp;color=0,0,0&amp;vtp=1&amp;bbb=1&amp;hb=1" title=""/>
              <p:cNvSpPr/>
              <p:nvPr>
                <p:custDataLst>
                  <p:tags r:id="rId7"/>
                </p:custDataLst>
              </p:nvPr>
            </p:nvSpPr>
            <p:spPr>
              <a:xfrm>
                <a:off x="539496" y="615991"/>
                <a:ext cx="6035040" cy="3827399"/>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8.</a:t>
                </a:r>
                <a:r>
                  <a:rPr lang="en-US" altLang="zh-CN" sz="255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900" b="0" i="0" kern="0">
                    <a:solidFill>
                      <a:srgbClr val="FFFFFF"/>
                    </a:solidFill>
                    <a:latin typeface="宋体" panose="02010600030101010101" pitchFamily="2" charset="-122"/>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如图所示，把一条约</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长的电线连在一个电流表的两个接线柱</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上，形成闭合电路。两个摇动电线的同学沿</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______</a:t>
                </a:r>
                <a:r>
                  <a:rPr lang="en-US" altLang="zh-CN" sz="2400" b="0" i="0">
                    <a:solidFill>
                      <a:srgbClr val="000000"/>
                    </a:solidFill>
                    <a:latin typeface="Times New Roman"/>
                    <a:ea typeface="微软雅黑" panose="020b0503020204020204" charset="-122"/>
                    <a:cs typeface="Times New Roman" panose="02020603050405020304" pitchFamily="34" charset="-120"/>
                  </a:rPr>
                  <a:t>（填“东西”或“南北”）方向站立时，电</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流表的指针偏转角度更大，你判断的理由是</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a:t>
                </a:r>
                <a:endParaRPr lang="en-US" altLang="zh-CN" sz="100" b="0" i="0" u="sng" kern="0" spc="-99900">
                  <a:solidFill>
                    <a:srgbClr val="FFFFFF"/>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_______________________________________</a:t>
                </a:r>
                <a:endPar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endParaRPr>
              </a:p>
              <a:p>
                <a:pPr latinLnBrk="1">
                  <a:lnSpc>
                    <a:spcPts val="4200"/>
                  </a:lnSpc>
                </a:pP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4" name="QB_4_BD.29_3#0cd6b1801?htil=7&amp;vcp=1&amp;vis=1&amp;pid=bd5383827&amp;color=0,0,0&amp;vtp=1&amp;bbb=1&amp;hb=1"/>
              <p:cNvSpPr>
                <a:spLocks noRot="1" noChangeAspect="1" noMove="1" noResize="1" noEditPoints="1" noAdjustHandles="1" noChangeArrowheads="1" noChangeShapeType="1" noTextEdit="1"/>
              </p:cNvSpPr>
              <p:nvPr>
                <p:custDataLst>
                  <p:tags r:id="rId8"/>
                </p:custDataLst>
              </p:nvPr>
            </p:nvSpPr>
            <p:spPr>
              <a:xfrm>
                <a:off x="539496" y="615991"/>
                <a:ext cx="6035040" cy="3827399"/>
              </a:xfrm>
              <a:prstGeom prst="rect">
                <a:avLst/>
              </a:prstGeom>
              <a:blipFill rotWithShape="1">
                <a:blip r:embed="rId9"/>
                <a:stretch>
                  <a:fillRect l="-6" t="-1" r="-1267" b="-1535"/>
                </a:stretch>
              </a:blipFill>
            </p:spPr>
            <p:txBody>
              <a:bodyPr/>
              <a:lstStyle/>
              <a:p>
                <a:r>
                  <a:rPr lang="zh-CN" altLang="en-US">
                    <a:noFill/>
                  </a:rPr>
                  <a:t> </a:t>
                </a:r>
              </a:p>
            </p:txBody>
          </p:sp>
        </mc:Fallback>
      </mc:AlternateContent>
      <p:pic>
        <p:nvPicPr>
          <p:cNvPr id="5" name="QB_4_BD.29_3#0cd6b1801?htil=7&amp;vcp=1&amp;vis=1&amp;pid=bd5383827&amp;color=0,0,0&amp;tib=255,255,255&amp;iip=10&amp;vtp=1" title=""/>
          <p:cNvPicPr>
            <a:picLocks noChangeAspect="1"/>
          </p:cNvPicPr>
          <p:nvPr>
            <p:custDataLst>
              <p:tags r:id="rId11"/>
            </p:custDataLst>
          </p:nvPr>
        </p:nvPicPr>
        <p:blipFill>
          <a:blip r:embed="rId10">
            <a:clrChange>
              <a:clrFrom>
                <a:srgbClr val="FFFFFF"/>
              </a:clrFrom>
              <a:clrTo>
                <a:srgbClr val="FFFFFF">
                  <a:alpha val="0"/>
                </a:srgbClr>
              </a:clrTo>
            </a:clrChange>
          </a:blip>
          <a:stretch>
            <a:fillRect/>
          </a:stretch>
        </p:blipFill>
        <p:spPr>
          <a:xfrm>
            <a:off x="794417" y="613704"/>
            <a:ext cx="2633472" cy="585216"/>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6" name="QB_4_AN.30_1#0cd6b1801.blank?vcp=1&amp;vis=1&amp;pid=bd5383827&amp;color=0,0,0&amp;vpa=14&amp;vtp=1&amp;bbb=1" title=""/>
          <p:cNvSpPr/>
          <p:nvPr>
            <p:custDataLst>
              <p:tags r:id="rId12"/>
            </p:custDataLst>
          </p:nvPr>
        </p:nvSpPr>
        <p:spPr>
          <a:xfrm>
            <a:off x="556165" y="2264450"/>
            <a:ext cx="830263" cy="497840"/>
          </a:xfrm>
          <a:prstGeom prst="rect">
            <a:avLst/>
          </a:prstGeom>
          <a:noFill/>
        </p:spPr>
        <p:txBody>
          <a:bodyPr wrap="none" lIns="0" tIns="0" rIns="0" bIns="0" rtlCol="0" anchor="t"/>
          <a:lstStyle/>
          <a:p>
            <a:pPr algn="ctr" latinLnBrk="1">
              <a:lnSpc>
                <a:spcPts val="4400"/>
              </a:lnSpc>
            </a:pPr>
            <a:r>
              <a:rPr lang="en-US" altLang="zh-CN" sz="2400" b="0" i="0">
                <a:solidFill>
                  <a:srgbClr val="C00000"/>
                </a:solidFill>
                <a:latin typeface="Times New Roman"/>
                <a:ea typeface="微软雅黑" panose="020b0503020204020204" charset="-122"/>
                <a:cs typeface="Times New Roman" panose="02020603050405020304" pitchFamily="34" charset="-120"/>
              </a:rPr>
              <a:t>东西</a:t>
            </a:r>
            <a:endParaRPr lang="en-US" altLang="zh-CN" sz="2400"/>
          </a:p>
        </p:txBody>
      </p:sp>
      <p:sp>
        <p:nvSpPr>
          <p:cNvPr id="7" name="QB_4_AN.31_1#0cd6b1801.blank?vcp=1&amp;vis=1&amp;pid=bd5383827&amp;color=0,0,0&amp;vpa=15&amp;vtp=1&amp;bbb=1&amp;hb=1" title=""/>
          <p:cNvSpPr/>
          <p:nvPr>
            <p:custDataLst>
              <p:tags r:id="rId13"/>
            </p:custDataLst>
          </p:nvPr>
        </p:nvSpPr>
        <p:spPr>
          <a:xfrm>
            <a:off x="539496" y="3371890"/>
            <a:ext cx="5791200" cy="1038860"/>
          </a:xfrm>
          <a:prstGeom prst="rect">
            <a:avLst/>
          </a:prstGeom>
          <a:noFill/>
        </p:spPr>
        <p:txBody>
          <a:bodyPr wrap="square" lIns="0" tIns="0" rIns="0" bIns="0" rtlCol="0" anchor="t"/>
          <a:lstStyle/>
          <a:p>
            <a:pPr latinLnBrk="1">
              <a:lnSpc>
                <a:spcPct val="150000"/>
              </a:lnSpc>
            </a:pPr>
            <a:r>
              <a:rPr lang="en-US" altLang="zh-CN" sz="2400" b="0" i="0">
                <a:solidFill>
                  <a:srgbClr val="C00000"/>
                </a:solidFill>
                <a:latin typeface="Times New Roman"/>
                <a:ea typeface="微软雅黑" panose="020b0503020204020204" charset="-122"/>
                <a:cs typeface="Times New Roman" panose="02020603050405020304" pitchFamily="34" charset="-120"/>
              </a:rPr>
              <a:t>沿东西方向站立时，摇动电线切割的磁感线最多</a:t>
            </a:r>
            <a:endParaRPr lang="en-US" altLang="zh-CN" sz="24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left)">
                                      <p:cBhvr>
                                        <p:cTn id="1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7" grpId="0" build="p" animBg="1"/>
    </p:bldLst>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B_4_BD.32_1#04651da16?htil=8&amp;vcp=1&amp;vis=1&amp;pid=bd5383827&amp;color=0,0,0&amp;tib=255,255,255&amp;vtp=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5021328" y="448057"/>
            <a:ext cx="3520440" cy="112471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B_4_BD.32_2#04651da16?htil=8&amp;vcp=1&amp;vis=1&amp;pid=bd5383827&amp;color=0,0,0&amp;vtp=1&amp;bt=1&amp;bbb=1&amp;hb=1&amp;hs=1" title=""/>
          <p:cNvSpPr/>
          <p:nvPr>
            <p:custDataLst>
              <p:tags r:id="rId6"/>
            </p:custDataLst>
          </p:nvPr>
        </p:nvSpPr>
        <p:spPr>
          <a:xfrm>
            <a:off x="539496" y="402336"/>
            <a:ext cx="4407408" cy="1491615"/>
          </a:xfrm>
          <a:prstGeom prst="rect">
            <a:avLst/>
          </a:prstGeom>
          <a:noFill/>
        </p:spPr>
        <p:txBody>
          <a:bodyPr wrap="none" lIns="0" tIns="0" rIns="0" bIns="0" rtlCol="0" anchor="t"/>
          <a:lstStyle/>
          <a:p>
            <a:pPr algn="l"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9.</a:t>
            </a:r>
            <a:r>
              <a:rPr lang="en-US" altLang="zh-CN" sz="900" b="0" i="0" kern="0">
                <a:solidFill>
                  <a:srgbClr val="FFFFFF"/>
                </a:solidFill>
                <a:latin typeface="宋体" panose="02010600030101010101" pitchFamily="2" charset="-122"/>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新能源电动汽车已普及，当</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踩下踏板（油门）时，电车的电</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9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机转动，电车启动，电机转动的</a:t>
            </a:r>
            <a:endParaRPr lang="en-US" altLang="zh-CN" sz="2400">
              <a:solidFill>
                <a:srgbClr val="000000"/>
              </a:solidFill>
            </a:endParaRPr>
          </a:p>
        </p:txBody>
      </p:sp>
      <p:pic>
        <p:nvPicPr>
          <p:cNvPr id="4" name="QB_4_BD.32_2#04651da16?htil=8&amp;vcp=1&amp;vis=1&amp;pid=bd5383827&amp;color=0,0,0&amp;tib=255,255,255&amp;iip=11&amp;vtp=1" title=""/>
          <p:cNvPicPr>
            <a:picLocks noChangeAspect="1"/>
          </p:cNvPicPr>
          <p:nvPr>
            <p:custDataLst>
              <p:tags r:id="rId8"/>
            </p:custDataLst>
          </p:nvPr>
        </p:nvPicPr>
        <p:blipFill>
          <a:blip r:embed="rId7">
            <a:clrChange>
              <a:clrFrom>
                <a:srgbClr val="FFFFFF"/>
              </a:clrFrom>
              <a:clrTo>
                <a:srgbClr val="FFFFFF">
                  <a:alpha val="0"/>
                </a:srgbClr>
              </a:clrTo>
            </a:clrChange>
          </a:blip>
          <a:stretch>
            <a:fillRect/>
          </a:stretch>
        </p:blipFill>
        <p:spPr>
          <a:xfrm>
            <a:off x="786416" y="479140"/>
            <a:ext cx="420624" cy="365760"/>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5" name="QB_4_AN.33_1#04651da16.blank?vcp=1&amp;vis=1&amp;pid=bd5383827&amp;color=0,0,0&amp;vpa=16&amp;vtp=1&amp;bbb=1" title=""/>
          <p:cNvSpPr/>
          <p:nvPr>
            <p:custDataLst>
              <p:tags r:id="rId9"/>
            </p:custDataLst>
          </p:nvPr>
        </p:nvSpPr>
        <p:spPr>
          <a:xfrm>
            <a:off x="1546764" y="1917065"/>
            <a:ext cx="3878263" cy="469265"/>
          </a:xfrm>
          <a:prstGeom prst="rect">
            <a:avLst/>
          </a:prstGeom>
          <a:noFill/>
        </p:spPr>
        <p:txBody>
          <a:bodyPr wrap="none" lIns="0" tIns="0" rIns="0" bIns="0" rtlCol="0" anchor="t"/>
          <a:lstStyle/>
          <a:p>
            <a:pPr algn="ctr" latinLnBrk="1">
              <a:lnSpc>
                <a:spcPts val="4100"/>
              </a:lnSpc>
            </a:pPr>
            <a:r>
              <a:rPr lang="en-US" altLang="zh-CN" sz="2400" b="0" i="0">
                <a:solidFill>
                  <a:srgbClr val="C00000"/>
                </a:solidFill>
                <a:latin typeface="Times New Roman"/>
                <a:ea typeface="微软雅黑" panose="020b0503020204020204" charset="-122"/>
                <a:cs typeface="Times New Roman" panose="02020603050405020304" pitchFamily="34" charset="-120"/>
              </a:rPr>
              <a:t>通电线圈在磁场中受力转动</a:t>
            </a:r>
            <a:endParaRPr lang="en-US" altLang="zh-CN" sz="2400">
              <a:solidFill>
                <a:srgbClr val="C00000"/>
              </a:solidFill>
            </a:endParaRPr>
          </a:p>
        </p:txBody>
      </p:sp>
      <mc:AlternateContent>
        <mc:Choice Requires="a14">
          <p:sp>
            <p:nvSpPr>
              <p:cNvPr id="6" name="QB_4_AN.35_1#04651da16.blank?vcp=1&amp;vis=1&amp;pid=bd5383827&amp;color=0,0,0&amp;vpa=17&amp;vtp=1&amp;bbb=1" title=""/>
              <p:cNvSpPr/>
              <p:nvPr>
                <p:custDataLst>
                  <p:tags r:id="rId10"/>
                </p:custDataLst>
              </p:nvPr>
            </p:nvSpPr>
            <p:spPr>
              <a:xfrm>
                <a:off x="588708" y="4070731"/>
                <a:ext cx="512763" cy="353441"/>
              </a:xfrm>
              <a:prstGeom prst="rect">
                <a:avLst/>
              </a:prstGeom>
              <a:noFill/>
            </p:spPr>
            <p:txBody>
              <a:bodyPr wrap="none" lIns="0" tIns="0" rIns="0" bIns="0" rtlCol="0" anchor="t"/>
              <a:lstStyle/>
              <a:p>
                <a:pPr algn="ctr" latinLnBrk="1">
                  <a:lnSpc>
                    <a:spcPts val="3000"/>
                  </a:lnSpc>
                </a:pPr>
                <a14:m>
                  <m:oMathPara>
                    <m:oMathParaPr>
                      <m:jc/>
                    </m:oMathParaPr>
                    <m:oMath>
                      <m:r>
                        <m:rPr>
                          <m:sty m:val="p"/>
                        </m:rPr>
                        <a:rPr lang="en-US" altLang="zh-CN" sz="2400" b="0" i="0" smtClean="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BC</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00"/>
              </a:p>
            </p:txBody>
          </p:sp>
        </mc:Choice>
        <mc:Fallback>
          <p:sp>
            <p:nvSpPr>
              <p:cNvPr id="6" name="QB_4_AN.35_1#04651da16.blank?vcp=1&amp;vis=1&amp;pid=bd5383827&amp;color=0,0,0&amp;vpa=17&amp;vtp=1&amp;bbb=1"/>
              <p:cNvSpPr>
                <a:spLocks noRot="1" noChangeAspect="1" noMove="1" noResize="1" noEditPoints="1" noAdjustHandles="1" noChangeArrowheads="1" noChangeShapeType="1" noTextEdit="1"/>
              </p:cNvSpPr>
              <p:nvPr>
                <p:custDataLst>
                  <p:tags r:id="rId11"/>
                </p:custDataLst>
              </p:nvPr>
            </p:nvSpPr>
            <p:spPr>
              <a:xfrm>
                <a:off x="588708" y="4070731"/>
                <a:ext cx="512763" cy="353441"/>
              </a:xfrm>
              <a:prstGeom prst="rect">
                <a:avLst/>
              </a:prstGeom>
              <a:blipFill rotWithShape="1">
                <a:blip r:embed="rId12"/>
                <a:stretch>
                  <a:fillRect l="-12" t="-108" r="74" b="-7690"/>
                </a:stretch>
              </a:blipFill>
            </p:spPr>
            <p:txBody>
              <a:bodyPr/>
              <a:lstStyle/>
              <a:p>
                <a:r>
                  <a:rPr lang="zh-CN" altLang="en-US">
                    <a:noFill/>
                  </a:rPr>
                  <a:t> </a:t>
                </a:r>
              </a:p>
            </p:txBody>
          </p:sp>
        </mc:Fallback>
      </mc:AlternateContent>
      <p:sp>
        <p:nvSpPr>
          <p:cNvPr id="8" name="QB_4_BD.32_2#04651da16?htil=8&amp;vcp=1&amp;vis=1&amp;pid=bd5383827&amp;color=0,0,0&amp;vtp=1&amp;bt=1&amp;bbb=1&amp;hb=1&amp;hs=1" title=""/>
          <p:cNvSpPr/>
          <p:nvPr>
            <p:custDataLst>
              <p:tags r:id="rId13"/>
            </p:custDataLst>
          </p:nvPr>
        </p:nvSpPr>
        <p:spPr>
          <a:xfrm>
            <a:off x="539496" y="1953832"/>
            <a:ext cx="8064000" cy="2538349"/>
          </a:xfrm>
          <a:prstGeom prst="rect">
            <a:avLst/>
          </a:prstGeom>
          <a:noFill/>
        </p:spPr>
        <p:txBody>
          <a:bodyPr wrap="none" lIns="0" tIns="0" rIns="0" bIns="0" rtlCol="0" anchor="t"/>
          <a:lstStyle/>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原理是</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___________________________</a:t>
            </a:r>
            <a:r>
              <a:rPr lang="en-US" altLang="zh-CN" sz="2400" b="0" i="0">
                <a:solidFill>
                  <a:srgbClr val="000000"/>
                </a:solidFill>
                <a:latin typeface="Times New Roman"/>
                <a:ea typeface="微软雅黑" panose="020b0503020204020204" charset="-122"/>
                <a:cs typeface="Times New Roman" panose="02020603050405020304" pitchFamily="34" charset="-120"/>
              </a:rPr>
              <a:t>。现在的电车都有能</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量回收，当放开踏板（油门），能把车的部分机械能转化为</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电能，重新给蓄电池充电。某科学兴趣小组模拟设计了三种</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能量回收方案（部分图）。从理论上说，你认为可行的是</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000"/>
              </a:lnSpc>
            </a:pP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a:t>
            </a:r>
            <a:r>
              <a:rPr lang="en-US" altLang="zh-CN" sz="2400" b="0" i="0">
                <a:solidFill>
                  <a:srgbClr val="000000"/>
                </a:solidFill>
                <a:latin typeface="Times New Roman"/>
                <a:ea typeface="微软雅黑" panose="020b0503020204020204" charset="-122"/>
                <a:cs typeface="Times New Roman" panose="02020603050405020304" pitchFamily="34" charset="-120"/>
              </a:rPr>
              <a:t>（填字母，多选）。</a:t>
            </a:r>
            <a:endParaRPr lang="en-US" altLang="zh-CN" sz="2400">
              <a:solidFill>
                <a:srgbClr val="000000"/>
              </a:solidFill>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6" grpId="0" build="p" animBg="1"/>
    </p:bldLst>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 name="QB_4_BD.34_1#04651da16?htil=8&amp;vcp=1&amp;vis=1&amp;pid=bd5383827&amp;color=0,0,0&amp;vtp=1&amp;bbb=1&amp;htil=1" title=""/>
          <p:cNvSpPr/>
          <p:nvPr>
            <p:custDataLst>
              <p:tags r:id="rId3"/>
            </p:custDataLst>
          </p:nvPr>
        </p:nvSpPr>
        <p:spPr>
          <a:xfrm>
            <a:off x="539496" y="1714572"/>
            <a:ext cx="4390136" cy="1596200"/>
          </a:xfrm>
          <a:prstGeom prst="rect">
            <a:avLst/>
          </a:prstGeom>
          <a:noFill/>
        </p:spPr>
        <p:txBody>
          <a:bodyPr wrap="squar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A.图甲：导线安装在轮圈上</a:t>
            </a:r>
            <a:endParaRPr lang="en-US" altLang="zh-CN" sz="2400"/>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B.图乙：导线安装在辐条上</a:t>
            </a:r>
            <a:endParaRPr lang="en-US" altLang="zh-CN" sz="2400"/>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C.图丙：导线安装在后叉上</a:t>
            </a:r>
            <a:endParaRPr lang="en-US" altLang="zh-CN" sz="2400"/>
          </a:p>
        </p:txBody>
      </p:sp>
      <p:pic>
        <p:nvPicPr>
          <p:cNvPr id="3" name="QB_4_BD.32_1#04651da16?htil=8&amp;vcp=1&amp;vis=1&amp;pid=bd5383827&amp;color=0,0,0&amp;tib=255,255,255&amp;vtp=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4670490" y="1967233"/>
            <a:ext cx="3520440" cy="1124712"/>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B_4_AS.36_1#04651da16?htil=9&amp;vcp=1&amp;vis=1&amp;visfb=1&amp;pid=bd5383827&amp;color=0,0,0&amp;tib=255,255,255&amp;vtp=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4546048" y="448056"/>
            <a:ext cx="3480399" cy="1103884"/>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B_4_AS.36_2#04651da16?htil=9&amp;vcp=1&amp;vis=1&amp;pid=bd5383827&amp;color=0,0,0&amp;vtp=1&amp;bt=1&amp;bbb=1&amp;hb=1&amp;hs=1" title=""/>
          <p:cNvSpPr/>
          <p:nvPr>
            <p:custDataLst>
              <p:tags r:id="rId6"/>
            </p:custDataLst>
          </p:nvPr>
        </p:nvSpPr>
        <p:spPr>
          <a:xfrm>
            <a:off x="539496" y="402336"/>
            <a:ext cx="3410712" cy="1351915"/>
          </a:xfrm>
          <a:prstGeom prst="rect">
            <a:avLst/>
          </a:prstGeom>
          <a:noFill/>
        </p:spPr>
        <p:txBody>
          <a:bodyPr wrap="none" lIns="0" tIns="0" rIns="0" bIns="0" rtlCol="0" anchor="t"/>
          <a:lstStyle/>
          <a:p>
            <a:pPr algn="l" latinLnBrk="1">
              <a:lnSpc>
                <a:spcPts val="3700"/>
              </a:lnSpc>
            </a:pPr>
            <a:r>
              <a:rPr lang="en-US" altLang="zh-CN" sz="2400" b="0" i="0">
                <a:solidFill>
                  <a:srgbClr val="93CDDD"/>
                </a:solidFill>
                <a:latin typeface="Times New Roman"/>
                <a:ea typeface="微软雅黑" panose="020b0503020204020204" charset="-122"/>
                <a:cs typeface="Times New Roman" panose="02020603050405020304" pitchFamily="34" charset="-120"/>
              </a:rPr>
              <a:t>【点拨】</a:t>
            </a:r>
            <a:r>
              <a:rPr lang="en-US" altLang="zh-CN" sz="2400" b="0" i="0">
                <a:solidFill>
                  <a:srgbClr val="000000"/>
                </a:solidFill>
                <a:latin typeface="Times New Roman"/>
                <a:ea typeface="微软雅黑" panose="020b0503020204020204" charset="-122"/>
                <a:cs typeface="Times New Roman" panose="02020603050405020304" pitchFamily="34" charset="-120"/>
              </a:rPr>
              <a:t>当踩下踏板</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（油门）时，电机通电，</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5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电机中的线圈在磁场中受</a:t>
            </a:r>
            <a:endParaRPr lang="en-US" altLang="zh-CN" sz="2400"/>
          </a:p>
        </p:txBody>
      </p:sp>
      <mc:AlternateContent>
        <mc:Choice Requires="a14">
          <p:sp>
            <p:nvSpPr>
              <p:cNvPr id="4" name="QB_4_AS.36_2#04651da16?htil=9&amp;vcp=1&amp;vis=1&amp;pid=bd5383827&amp;color=0,0,0&amp;vtp=1&amp;bt=1&amp;bbb=1&amp;hb=1&amp;hs=1" title=""/>
              <p:cNvSpPr/>
              <p:nvPr>
                <p:custDataLst>
                  <p:tags r:id="rId7"/>
                </p:custDataLst>
              </p:nvPr>
            </p:nvSpPr>
            <p:spPr>
              <a:xfrm>
                <a:off x="539496" y="1789557"/>
                <a:ext cx="8064000" cy="2761615"/>
              </a:xfrm>
              <a:prstGeom prst="rect">
                <a:avLst/>
              </a:prstGeom>
              <a:noFill/>
            </p:spPr>
            <p:txBody>
              <a:bodyPr wrap="none" lIns="0" tIns="0" rIns="0" bIns="0" rtlCol="0" anchor="t"/>
              <a:lstStyle/>
              <a:p>
                <a:pPr latinLnBrk="1">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力转动，电车的电机转动，电车启动。导线安装在轮圈上，</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此时导线不做切割磁感线运动，因此不会产生感应电流，故</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A不符合题意；导线安装在辐条上，此时导线做切割磁感线</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运动会产生感应电流，故B符合题意；导线安装在后叉上，</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导线做切割磁感线运动会产生感应电流，故C符合题意。故</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500"/>
                  </a:lnSpc>
                </a:pPr>
                <a:r>
                  <a:rPr lang="en-US" altLang="zh-CN" sz="2400" b="0" i="0">
                    <a:solidFill>
                      <a:srgbClr val="000000"/>
                    </a:solidFill>
                    <a:latin typeface="Times New Roman"/>
                    <a:ea typeface="微软雅黑" panose="020b0503020204020204" charset="-122"/>
                    <a:cs typeface="Times New Roman" panose="02020603050405020304" pitchFamily="34" charset="-120"/>
                  </a:rPr>
                  <a:t>选</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BC</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4" name="QB_4_AS.36_2#04651da16?htil=9&amp;vcp=1&amp;vis=1&amp;pid=bd5383827&amp;color=0,0,0&amp;vtp=1&amp;bt=1&amp;bbb=1&amp;hb=1&amp;hs=1"/>
              <p:cNvSpPr>
                <a:spLocks noRot="1" noChangeAspect="1" noMove="1" noResize="1" noEditPoints="1" noAdjustHandles="1" noChangeArrowheads="1" noChangeShapeType="1" noTextEdit="1"/>
              </p:cNvSpPr>
              <p:nvPr>
                <p:custDataLst>
                  <p:tags r:id="rId8"/>
                </p:custDataLst>
              </p:nvPr>
            </p:nvSpPr>
            <p:spPr>
              <a:xfrm>
                <a:off x="539496" y="1789557"/>
                <a:ext cx="8064000" cy="2761615"/>
              </a:xfrm>
              <a:prstGeom prst="rect">
                <a:avLst/>
              </a:prstGeom>
              <a:blipFill rotWithShape="1">
                <a:blip r:embed="rId9"/>
                <a:stretch>
                  <a:fillRect l="-5" t="-5" r="6" b="-1168"/>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left)">
                                      <p:cBhvr>
                                        <p:cTn id="13" dur="500"/>
                                        <p:tgtEl>
                                          <p:spTgt spid="3">
                                            <p:txEl>
                                              <p:pRg st="2" end="2"/>
                                            </p:txEl>
                                          </p:spTgt>
                                        </p:tgtEl>
                                      </p:cBhvr>
                                    </p:animEffect>
                                  </p:childTnLst>
                                </p:cTn>
                              </p:par>
                            </p:childTnLst>
                          </p:cTn>
                        </p:par>
                      </p:childTnLst>
                    </p:cTn>
                  </p:par>
                  <p:par>
                    <p:cTn id="14" fill="hold" nodeType="clickPar">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wipe(left)">
                                      <p:cBhvr>
                                        <p:cTn id="18" dur="500"/>
                                        <p:tgtEl>
                                          <p:spTgt spid="4">
                                            <p:txEl>
                                              <p:pRg st="0" end="0"/>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wipe(left)">
                                      <p:cBhvr>
                                        <p:cTn id="21" dur="500"/>
                                        <p:tgtEl>
                                          <p:spTgt spid="4">
                                            <p:txEl>
                                              <p:pRg st="1" end="1"/>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Effect transition="in" filter="wipe(left)">
                                      <p:cBhvr>
                                        <p:cTn id="24" dur="500"/>
                                        <p:tgtEl>
                                          <p:spTgt spid="4">
                                            <p:txEl>
                                              <p:pRg st="2" end="2"/>
                                            </p:txEl>
                                          </p:spTgt>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wipe(left)">
                                      <p:cBhvr>
                                        <p:cTn id="27" dur="500"/>
                                        <p:tgtEl>
                                          <p:spTgt spid="4">
                                            <p:txEl>
                                              <p:pRg st="3" end="3"/>
                                            </p:txEl>
                                          </p:spTgt>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wipe(left)">
                                      <p:cBhvr>
                                        <p:cTn id="30" dur="500"/>
                                        <p:tgtEl>
                                          <p:spTgt spid="4">
                                            <p:txEl>
                                              <p:pRg st="4" end="4"/>
                                            </p:txEl>
                                          </p:spTgt>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4">
                                            <p:txEl>
                                              <p:pRg st="5" end="5"/>
                                            </p:txEl>
                                          </p:spTgt>
                                        </p:tgtEl>
                                        <p:attrNameLst>
                                          <p:attrName>style.visibility</p:attrName>
                                        </p:attrNameLst>
                                      </p:cBhvr>
                                      <p:to>
                                        <p:strVal val="visible"/>
                                      </p:to>
                                    </p:set>
                                    <p:animEffect transition="in" filter="wipe(left)">
                                      <p:cBhvr>
                                        <p:cTn id="33"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Lst>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文本框 1" title=""/>
          <p:cNvSpPr txBox="1"/>
          <p:nvPr>
            <p:custDataLst>
              <p:tags r:id="rId4"/>
            </p:custDataLst>
          </p:nvPr>
        </p:nvSpPr>
        <p:spPr bwMode="auto">
          <a:xfrm>
            <a:off x="554355" y="526415"/>
            <a:ext cx="8214360" cy="1198880"/>
          </a:xfrm>
          <a:prstGeom prst="rect">
            <a:avLst/>
          </a:prstGeom>
          <a:noFill/>
          <a:ln>
            <a:noFill/>
          </a:ln>
          <a:extLst>
            <a:ext uri="{909E8E84-426E-40DD-AFC4-6F175D3DCCD1}">
              <a14:hiddenFill xmlns:a14="http://schemas.microsoft.com/office/drawing/2010/main">
                <a:solidFill>
                  <a:srgbClr val="FFFFFF"/>
                </a:solidFill>
              </a14:hiddenFill>
            </a:ext>
          </a:extLst>
        </p:spPr>
        <p:txBody>
          <a:bodyPr wrap="square" rtlCol="0" anchor="t">
            <a:spAutoFit/>
          </a:bodyPr>
          <a:lstStyle>
            <a:lvl1pPr defTabSz="457200" eaLnBrk="0" hangingPunct="0">
              <a:defRPr>
                <a:solidFill>
                  <a:schemeClr val="tx1"/>
                </a:solidFill>
                <a:latin typeface="Arial" panose="020b0604020202020204" pitchFamily="34" charset="0"/>
                <a:ea typeface="宋体" panose="02010600030101010101" pitchFamily="2" charset="-122"/>
              </a:defRPr>
            </a:lvl1pPr>
            <a:lvl2pPr marL="742950" indent="-285750" defTabSz="457200" eaLnBrk="0" hangingPunct="0">
              <a:defRPr>
                <a:solidFill>
                  <a:schemeClr val="tx1"/>
                </a:solidFill>
                <a:latin typeface="Arial" panose="020b0604020202020204" pitchFamily="34" charset="0"/>
                <a:ea typeface="宋体" panose="02010600030101010101" pitchFamily="2" charset="-122"/>
              </a:defRPr>
            </a:lvl2pPr>
            <a:lvl3pPr marL="1143000" indent="-228600" defTabSz="457200" eaLnBrk="0" hangingPunct="0">
              <a:defRPr>
                <a:solidFill>
                  <a:schemeClr val="tx1"/>
                </a:solidFill>
                <a:latin typeface="Arial" panose="020b0604020202020204" pitchFamily="34" charset="0"/>
                <a:ea typeface="宋体" panose="02010600030101010101" pitchFamily="2" charset="-122"/>
              </a:defRPr>
            </a:lvl3pPr>
            <a:lvl4pPr marL="1600200" indent="-228600" defTabSz="457200" eaLnBrk="0" hangingPunct="0">
              <a:defRPr>
                <a:solidFill>
                  <a:schemeClr val="tx1"/>
                </a:solidFill>
                <a:latin typeface="Arial" panose="020b0604020202020204" pitchFamily="34" charset="0"/>
                <a:ea typeface="宋体" panose="02010600030101010101" pitchFamily="2" charset="-122"/>
              </a:defRPr>
            </a:lvl4pPr>
            <a:lvl5pPr marL="2057400" indent="-228600" defTabSz="4572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eaLnBrk="1" hangingPunct="1">
              <a:lnSpc>
                <a:spcPct val="150000"/>
              </a:lnSpc>
              <a:buClrTx/>
              <a:buSzTx/>
              <a:buFont typeface="Arial" panose="020b0604020202020204" pitchFamily="34" charset="0"/>
            </a:pPr>
            <a:r>
              <a:rPr lang="en-US" altLang="zh-CN" sz="2400">
                <a:latin typeface="微软雅黑" panose="020b0503020204020204" charset="-122"/>
                <a:ea typeface="微软雅黑" panose="020b0503020204020204" charset="-122"/>
                <a:cs typeface="微软雅黑" panose="020b0503020204020204" charset="-122"/>
                <a:sym typeface="+mn-ea"/>
              </a:rPr>
              <a:t>思考：</a:t>
            </a:r>
            <a:endParaRPr lang="en-US" altLang="zh-CN" sz="2400">
              <a:latin typeface="微软雅黑" panose="020b0503020204020204" charset="-122"/>
              <a:ea typeface="微软雅黑" panose="020b0503020204020204" charset="-122"/>
              <a:cs typeface="微软雅黑" panose="020b0503020204020204" charset="-122"/>
              <a:sym typeface="+mn-ea"/>
            </a:endParaRPr>
          </a:p>
          <a:p>
            <a:pPr lvl="0" algn="l" eaLnBrk="1" hangingPunct="1">
              <a:lnSpc>
                <a:spcPct val="150000"/>
              </a:lnSpc>
              <a:buClrTx/>
              <a:buSzTx/>
              <a:buFont typeface="Arial" panose="020b0604020202020204" pitchFamily="34" charset="0"/>
            </a:pPr>
            <a:r>
              <a:rPr lang="en-US" altLang="zh-CN" sz="2400" b="0">
                <a:latin typeface="Times New Roman"/>
                <a:ea typeface="微软雅黑" panose="020b0503020204020204" charset="-122"/>
                <a:cs typeface="Times New Roman" panose="02020603050405020304" charset="0"/>
                <a:sym typeface="+mn-ea"/>
              </a:rPr>
              <a:t>1.</a:t>
            </a:r>
            <a:r>
              <a:rPr lang="en-US" altLang="zh-CN" sz="2400" b="0">
                <a:latin typeface="微软雅黑" panose="020b0503020204020204" charset="-122"/>
                <a:ea typeface="微软雅黑" panose="020b0503020204020204" charset="-122"/>
                <a:cs typeface="微软雅黑" panose="020b0503020204020204" charset="-122"/>
                <a:sym typeface="+mn-ea"/>
              </a:rPr>
              <a:t>如果</a:t>
            </a:r>
            <a:r>
              <a:rPr lang="zh-CN" altLang="en-US" sz="2400" b="0">
                <a:latin typeface="微软雅黑" panose="020b0503020204020204" charset="-122"/>
                <a:ea typeface="微软雅黑" panose="020b0503020204020204" charset="-122"/>
                <a:cs typeface="微软雅黑" panose="020b0503020204020204" charset="-122"/>
                <a:sym typeface="+mn-ea"/>
              </a:rPr>
              <a:t>在三角形中</a:t>
            </a:r>
            <a:r>
              <a:rPr lang="en-US" altLang="zh-CN" sz="2400" b="0">
                <a:latin typeface="Times New Roman"/>
                <a:ea typeface="微软雅黑" panose="020b0503020204020204" charset="-122"/>
                <a:cs typeface="Times New Roman" panose="02020603050405020304" charset="0"/>
                <a:sym typeface="+mn-ea"/>
              </a:rPr>
              <a:t>∠1=∠2</a:t>
            </a:r>
            <a:r>
              <a:rPr lang="en-US" altLang="zh-CN" sz="2400" b="0">
                <a:latin typeface="微软雅黑" panose="020b0503020204020204" charset="-122"/>
                <a:ea typeface="微软雅黑" panose="020b0503020204020204" charset="-122"/>
                <a:cs typeface="微软雅黑" panose="020b0503020204020204" charset="-122"/>
                <a:sym typeface="+mn-ea"/>
              </a:rPr>
              <a:t>，那么可以推出____________。</a:t>
            </a:r>
            <a:endParaRPr lang="en-US" altLang="zh-CN" sz="2400" b="0">
              <a:latin typeface="微软雅黑" panose="020b0503020204020204" charset="-122"/>
              <a:ea typeface="微软雅黑" panose="020b0503020204020204" charset="-122"/>
              <a:cs typeface="微软雅黑" panose="020b0503020204020204" charset="-122"/>
              <a:sym typeface="+mn-ea"/>
            </a:endParaRPr>
          </a:p>
        </p:txBody>
      </p:sp>
      <p:sp>
        <p:nvSpPr>
          <p:cNvPr id="8" name="文本框 7" title=""/>
          <p:cNvSpPr txBox="1"/>
          <p:nvPr>
            <p:custDataLst>
              <p:tags r:id="rId5"/>
            </p:custDataLst>
          </p:nvPr>
        </p:nvSpPr>
        <p:spPr>
          <a:xfrm>
            <a:off x="554355" y="1822450"/>
            <a:ext cx="8213725" cy="645160"/>
          </a:xfrm>
          <a:prstGeom prst="rect">
            <a:avLst/>
          </a:prstGeom>
          <a:noFill/>
        </p:spPr>
        <p:txBody>
          <a:bodyPr wrap="square" rtlCol="0" anchor="t">
            <a:spAutoFit/>
          </a:bodyPr>
          <a:lstStyle/>
          <a:p>
            <a:pPr lvl="0" algn="l" eaLnBrk="1" hangingPunct="1">
              <a:lnSpc>
                <a:spcPct val="150000"/>
              </a:lnSpc>
              <a:buClrTx/>
              <a:buSzTx/>
              <a:buFont typeface="Arial" panose="020b0604020202020204" pitchFamily="34" charset="0"/>
            </a:pPr>
            <a:r>
              <a:rPr lang="en-US" altLang="zh-CN" sz="2400" b="0">
                <a:latin typeface="Times New Roman"/>
                <a:ea typeface="微软雅黑" panose="020b0503020204020204" charset="-122"/>
                <a:cs typeface="Times New Roman" panose="02020603050405020304" charset="0"/>
                <a:sym typeface="+mn-ea"/>
              </a:rPr>
              <a:t>2.</a:t>
            </a:r>
            <a:r>
              <a:rPr lang="zh-CN" altLang="en-US" sz="2400" b="0">
                <a:latin typeface="微软雅黑" panose="020b0503020204020204" charset="-122"/>
                <a:ea typeface="微软雅黑" panose="020b0503020204020204" charset="-122"/>
                <a:cs typeface="微软雅黑" panose="020b0503020204020204" charset="-122"/>
                <a:sym typeface="+mn-ea"/>
              </a:rPr>
              <a:t>如果在三角形中</a:t>
            </a:r>
            <a:r>
              <a:rPr lang="en-US" altLang="zh-CN" sz="2400" b="0" i="1" smtClean="0">
                <a:solidFill>
                  <a:schemeClr val="tx1"/>
                </a:solidFill>
                <a:latin typeface="Times New Roman"/>
                <a:ea typeface="微软雅黑" panose="020b0503020204020204" charset="-122"/>
                <a:cs typeface="Times New Roman" panose="02020603050405020304" charset="0"/>
                <a:sym typeface="+mn-ea"/>
              </a:rPr>
              <a:t>AB=AC</a:t>
            </a:r>
            <a:r>
              <a:rPr lang="en-US" altLang="zh-CN" sz="2400" b="0">
                <a:latin typeface="微软雅黑" panose="020b0503020204020204" charset="-122"/>
                <a:ea typeface="微软雅黑" panose="020b0503020204020204" charset="-122"/>
                <a:cs typeface="微软雅黑" panose="020b0503020204020204" charset="-122"/>
                <a:sym typeface="+mn-ea"/>
              </a:rPr>
              <a:t>，那么可以推出____________。</a:t>
            </a:r>
            <a:endParaRPr lang="zh-CN" altLang="en-US" sz="2400" smtClean="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grpSp>
        <p:nvGrpSpPr>
          <p:cNvPr id="13" name="组合 12" title=""/>
          <p:cNvGrpSpPr/>
          <p:nvPr>
            <p:custDataLst>
              <p:tags r:id="rId6"/>
            </p:custDataLst>
          </p:nvPr>
        </p:nvGrpSpPr>
        <p:grpSpPr>
          <a:xfrm>
            <a:off x="5706745" y="2292350"/>
            <a:ext cx="3337560" cy="2671445"/>
            <a:chOff x="8900" y="3556"/>
            <a:chExt cx="5256" cy="4207"/>
          </a:xfrm>
        </p:grpSpPr>
        <p:pic>
          <p:nvPicPr>
            <p:cNvPr id="4" name="图片 3"/>
            <p:cNvPicPr>
              <a:picLocks noChangeAspect="1"/>
            </p:cNvPicPr>
            <p:nvPr>
              <p:custDataLst>
                <p:tags r:id="rId8"/>
              </p:custDataLst>
            </p:nvPr>
          </p:nvPicPr>
          <p:blipFill>
            <a:blip r:embed="rId7">
              <a:clrChange>
                <a:clrFrom>
                  <a:srgbClr val="F2F2F2">
                    <a:alpha val="100000"/>
                  </a:srgbClr>
                </a:clrFrom>
                <a:clrTo>
                  <a:srgbClr val="F2F2F2">
                    <a:alpha val="100000"/>
                    <a:alpha val="0"/>
                  </a:srgbClr>
                </a:clrTo>
              </a:clrChange>
            </a:blip>
            <a:stretch>
              <a:fillRect/>
            </a:stretch>
          </p:blipFill>
          <p:spPr>
            <a:xfrm>
              <a:off x="8900" y="4163"/>
              <a:ext cx="5256" cy="3600"/>
            </a:xfrm>
            <a:prstGeom prst="rect">
              <a:avLst/>
            </a:prstGeom>
          </p:spPr>
        </p:pic>
        <p:sp>
          <p:nvSpPr>
            <p:cNvPr id="5" name="任意多边形 4"/>
            <p:cNvSpPr/>
            <p:nvPr>
              <p:custDataLst>
                <p:tags r:id="rId9"/>
              </p:custDataLst>
            </p:nvPr>
          </p:nvSpPr>
          <p:spPr>
            <a:xfrm>
              <a:off x="10513" y="6483"/>
              <a:ext cx="367" cy="440"/>
            </a:xfrm>
            <a:custGeom>
              <a:gdLst>
                <a:gd name="connisteX0" fmla="*/ 0 w 233045"/>
                <a:gd name="connsiteY0" fmla="*/ 0 h 279400"/>
                <a:gd name="connisteX1" fmla="*/ 124460 w 233045"/>
                <a:gd name="connsiteY1" fmla="*/ 85725 h 279400"/>
                <a:gd name="connisteX2" fmla="*/ 194310 w 233045"/>
                <a:gd name="connsiteY2" fmla="*/ 163195 h 279400"/>
                <a:gd name="connisteX3" fmla="*/ 233045 w 233045"/>
                <a:gd name="connsiteY3" fmla="*/ 279400 h 279400"/>
              </a:gdLst>
              <a:cxnLst>
                <a:cxn ang="0">
                  <a:pos x="connisteX0" y="connsiteY0"/>
                </a:cxn>
                <a:cxn ang="0">
                  <a:pos x="connisteX1" y="connsiteY1"/>
                </a:cxn>
                <a:cxn ang="0">
                  <a:pos x="connisteX2" y="connsiteY2"/>
                </a:cxn>
                <a:cxn ang="0">
                  <a:pos x="connisteX3" y="connsiteY3"/>
                </a:cxn>
              </a:cxnLst>
              <a:rect l="l" t="t" r="r" b="b"/>
              <a:pathLst>
                <a:path w="233045" h="279400">
                  <a:moveTo>
                    <a:pt x="0" y="0"/>
                  </a:moveTo>
                  <a:cubicBezTo>
                    <a:pt x="23495" y="15875"/>
                    <a:pt x="85725" y="53340"/>
                    <a:pt x="124460" y="85725"/>
                  </a:cubicBezTo>
                  <a:cubicBezTo>
                    <a:pt x="163195" y="118110"/>
                    <a:pt x="172720" y="124460"/>
                    <a:pt x="194310" y="163195"/>
                  </a:cubicBezTo>
                  <a:cubicBezTo>
                    <a:pt x="215900" y="201930"/>
                    <a:pt x="226695" y="257810"/>
                    <a:pt x="233045" y="279400"/>
                  </a:cubicBezTo>
                </a:path>
              </a:pathLst>
            </a:custGeom>
            <a:noFill/>
            <a:ln w="38100">
              <a:solidFill>
                <a:schemeClr val="tx1"/>
              </a:solidFill>
            </a:ln>
            <a:extLst>
              <a:ext uri="{909E8E84-426E-40DD-AFC4-6F175D3DCCD1}">
                <a14:hiddenFill xmlns:a14="http://schemas.microsoft.com/office/drawing/2010/main">
                  <a:solidFill>
                    <a:schemeClr val="tx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任意多边形 6"/>
            <p:cNvSpPr/>
            <p:nvPr>
              <p:custDataLst>
                <p:tags r:id="rId10"/>
              </p:custDataLst>
            </p:nvPr>
          </p:nvSpPr>
          <p:spPr>
            <a:xfrm flipH="1">
              <a:off x="12034" y="6483"/>
              <a:ext cx="367" cy="440"/>
            </a:xfrm>
            <a:custGeom>
              <a:gdLst>
                <a:gd name="connisteX0" fmla="*/ 0 w 233045"/>
                <a:gd name="connsiteY0" fmla="*/ 0 h 279400"/>
                <a:gd name="connisteX1" fmla="*/ 124460 w 233045"/>
                <a:gd name="connsiteY1" fmla="*/ 85725 h 279400"/>
                <a:gd name="connisteX2" fmla="*/ 194310 w 233045"/>
                <a:gd name="connsiteY2" fmla="*/ 163195 h 279400"/>
                <a:gd name="connisteX3" fmla="*/ 233045 w 233045"/>
                <a:gd name="connsiteY3" fmla="*/ 279400 h 279400"/>
              </a:gdLst>
              <a:cxnLst>
                <a:cxn ang="0">
                  <a:pos x="connisteX0" y="connsiteY0"/>
                </a:cxn>
                <a:cxn ang="0">
                  <a:pos x="connisteX1" y="connsiteY1"/>
                </a:cxn>
                <a:cxn ang="0">
                  <a:pos x="connisteX2" y="connsiteY2"/>
                </a:cxn>
                <a:cxn ang="0">
                  <a:pos x="connisteX3" y="connsiteY3"/>
                </a:cxn>
              </a:cxnLst>
              <a:rect l="l" t="t" r="r" b="b"/>
              <a:pathLst>
                <a:path w="233045" h="279400">
                  <a:moveTo>
                    <a:pt x="0" y="0"/>
                  </a:moveTo>
                  <a:cubicBezTo>
                    <a:pt x="23495" y="15875"/>
                    <a:pt x="85725" y="53340"/>
                    <a:pt x="124460" y="85725"/>
                  </a:cubicBezTo>
                  <a:cubicBezTo>
                    <a:pt x="163195" y="118110"/>
                    <a:pt x="172720" y="124460"/>
                    <a:pt x="194310" y="163195"/>
                  </a:cubicBezTo>
                  <a:cubicBezTo>
                    <a:pt x="215900" y="201930"/>
                    <a:pt x="226695" y="257810"/>
                    <a:pt x="233045" y="279400"/>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文本框 58"/>
            <p:cNvSpPr txBox="1"/>
            <p:nvPr>
              <p:custDataLst>
                <p:tags r:id="rId11"/>
              </p:custDataLst>
            </p:nvPr>
          </p:nvSpPr>
          <p:spPr>
            <a:xfrm>
              <a:off x="10690" y="6090"/>
              <a:ext cx="454" cy="725"/>
            </a:xfrm>
            <a:prstGeom prst="rect">
              <a:avLst/>
            </a:prstGeom>
            <a:noFill/>
          </p:spPr>
          <p:txBody>
            <a:bodyPr wrap="square" rtlCol="0" anchor="t">
              <a:spAutoFit/>
            </a:bodyPr>
            <a:lstStyle/>
            <a:p>
              <a:pPr marL="0" indent="0" fontAlgn="auto" latinLnBrk="0">
                <a:lnSpc>
                  <a:spcPct val="100000"/>
                </a:lnSpc>
              </a:pPr>
              <a:r>
                <a:rPr lang="en-US" altLang="zh-CN" sz="2400">
                  <a:latin typeface="Times New Roman"/>
                  <a:ea typeface="黑体"/>
                  <a:cs typeface="Times New Roman" panose="02020603050405020304" charset="0"/>
                  <a:sym typeface="+mn-ea"/>
                </a:rPr>
                <a:t>1</a:t>
              </a:r>
              <a:endParaRPr lang="en-US" altLang="zh-CN" sz="2400">
                <a:latin typeface="Times New Roman"/>
                <a:ea typeface="黑体"/>
                <a:cs typeface="Times New Roman" panose="02020603050405020304" charset="0"/>
                <a:sym typeface="+mn-ea"/>
              </a:endParaRPr>
            </a:p>
          </p:txBody>
        </p:sp>
        <p:sp>
          <p:nvSpPr>
            <p:cNvPr id="60" name="文本框 59"/>
            <p:cNvSpPr txBox="1"/>
            <p:nvPr>
              <p:custDataLst>
                <p:tags r:id="rId12"/>
              </p:custDataLst>
            </p:nvPr>
          </p:nvSpPr>
          <p:spPr>
            <a:xfrm>
              <a:off x="11812" y="6090"/>
              <a:ext cx="454" cy="725"/>
            </a:xfrm>
            <a:prstGeom prst="rect">
              <a:avLst/>
            </a:prstGeom>
            <a:noFill/>
          </p:spPr>
          <p:txBody>
            <a:bodyPr wrap="square" rtlCol="0" anchor="t">
              <a:spAutoFit/>
            </a:bodyPr>
            <a:lstStyle/>
            <a:p>
              <a:pPr lvl="0" algn="l" fontAlgn="auto">
                <a:buClrTx/>
                <a:buSzTx/>
                <a:buFontTx/>
              </a:pPr>
              <a:r>
                <a:rPr lang="en-US" altLang="zh-CN" sz="2400">
                  <a:latin typeface="Times New Roman"/>
                  <a:ea typeface="黑体"/>
                  <a:cs typeface="Times New Roman" panose="02020603050405020304" charset="0"/>
                  <a:sym typeface="+mn-ea"/>
                </a:rPr>
                <a:t>2</a:t>
              </a:r>
              <a:endParaRPr lang="en-US" altLang="zh-CN" sz="2400">
                <a:latin typeface="Times New Roman"/>
                <a:ea typeface="黑体"/>
                <a:cs typeface="Times New Roman" panose="02020603050405020304" charset="0"/>
                <a:sym typeface="+mn-ea"/>
              </a:endParaRPr>
            </a:p>
          </p:txBody>
        </p:sp>
        <p:sp>
          <p:nvSpPr>
            <p:cNvPr id="9" name="文本框 8"/>
            <p:cNvSpPr txBox="1"/>
            <p:nvPr>
              <p:custDataLst>
                <p:tags r:id="rId13"/>
              </p:custDataLst>
            </p:nvPr>
          </p:nvSpPr>
          <p:spPr>
            <a:xfrm>
              <a:off x="9720" y="6495"/>
              <a:ext cx="631" cy="725"/>
            </a:xfrm>
            <a:prstGeom prst="rect">
              <a:avLst/>
            </a:prstGeom>
            <a:noFill/>
          </p:spPr>
          <p:txBody>
            <a:bodyPr wrap="square" rtlCol="0" anchor="t">
              <a:spAutoFit/>
            </a:bodyPr>
            <a:lstStyle/>
            <a:p>
              <a:pPr marL="0" indent="0" fontAlgn="auto" latinLnBrk="0">
                <a:lnSpc>
                  <a:spcPct val="100000"/>
                </a:lnSpc>
              </a:pPr>
              <a:r>
                <a:rPr lang="en-US" altLang="zh-CN" sz="2400" b="1" i="1">
                  <a:latin typeface="Times New Roman"/>
                  <a:ea typeface="黑体"/>
                  <a:cs typeface="Times New Roman" panose="02020603050405020304" charset="0"/>
                  <a:sym typeface="+mn-ea"/>
                </a:rPr>
                <a:t>B</a:t>
              </a:r>
              <a:endParaRPr lang="en-US" altLang="zh-CN" sz="2400" b="1" i="1">
                <a:latin typeface="Times New Roman"/>
                <a:ea typeface="黑体"/>
                <a:cs typeface="Times New Roman" panose="02020603050405020304" charset="0"/>
                <a:sym typeface="+mn-ea"/>
              </a:endParaRPr>
            </a:p>
          </p:txBody>
        </p:sp>
        <p:sp>
          <p:nvSpPr>
            <p:cNvPr id="10" name="文本框 9"/>
            <p:cNvSpPr txBox="1"/>
            <p:nvPr>
              <p:custDataLst>
                <p:tags r:id="rId14"/>
              </p:custDataLst>
            </p:nvPr>
          </p:nvSpPr>
          <p:spPr>
            <a:xfrm>
              <a:off x="11144" y="3556"/>
              <a:ext cx="454" cy="725"/>
            </a:xfrm>
            <a:prstGeom prst="rect">
              <a:avLst/>
            </a:prstGeom>
            <a:noFill/>
          </p:spPr>
          <p:txBody>
            <a:bodyPr wrap="square" rtlCol="0" anchor="t">
              <a:spAutoFit/>
            </a:bodyPr>
            <a:lstStyle/>
            <a:p>
              <a:pPr marL="0" indent="0" latinLnBrk="0">
                <a:lnSpc>
                  <a:spcPct val="100000"/>
                </a:lnSpc>
              </a:pPr>
              <a:r>
                <a:rPr lang="en-US" altLang="zh-CN" sz="2400" b="1" i="1">
                  <a:latin typeface="Times New Roman"/>
                  <a:ea typeface="黑体"/>
                  <a:cs typeface="Times New Roman" panose="02020603050405020304" charset="0"/>
                  <a:sym typeface="+mn-ea"/>
                </a:rPr>
                <a:t>A</a:t>
              </a:r>
              <a:endParaRPr lang="en-US" altLang="zh-CN" sz="2400" b="1" i="1">
                <a:latin typeface="Times New Roman"/>
                <a:ea typeface="黑体"/>
                <a:cs typeface="Times New Roman" panose="02020603050405020304" charset="0"/>
                <a:sym typeface="+mn-ea"/>
              </a:endParaRPr>
            </a:p>
          </p:txBody>
        </p:sp>
        <p:sp>
          <p:nvSpPr>
            <p:cNvPr id="11" name="文本框 10"/>
            <p:cNvSpPr txBox="1"/>
            <p:nvPr>
              <p:custDataLst>
                <p:tags r:id="rId15"/>
              </p:custDataLst>
            </p:nvPr>
          </p:nvSpPr>
          <p:spPr>
            <a:xfrm>
              <a:off x="12642" y="6495"/>
              <a:ext cx="631" cy="725"/>
            </a:xfrm>
            <a:prstGeom prst="rect">
              <a:avLst/>
            </a:prstGeom>
            <a:noFill/>
          </p:spPr>
          <p:txBody>
            <a:bodyPr wrap="square" rtlCol="0" anchor="t">
              <a:spAutoFit/>
            </a:bodyPr>
            <a:lstStyle/>
            <a:p>
              <a:pPr marL="0" indent="0" fontAlgn="auto" latinLnBrk="0">
                <a:lnSpc>
                  <a:spcPct val="100000"/>
                </a:lnSpc>
              </a:pPr>
              <a:r>
                <a:rPr lang="en-US" altLang="zh-CN" sz="2400" b="1" i="1">
                  <a:latin typeface="Times New Roman"/>
                  <a:ea typeface="黑体"/>
                  <a:cs typeface="Times New Roman" panose="02020603050405020304" charset="0"/>
                  <a:sym typeface="+mn-ea"/>
                </a:rPr>
                <a:t>C</a:t>
              </a:r>
              <a:endParaRPr lang="en-US" altLang="zh-CN" sz="2400" b="1" i="1">
                <a:latin typeface="Times New Roman"/>
                <a:ea typeface="黑体"/>
                <a:cs typeface="Times New Roman" panose="02020603050405020304" charset="0"/>
                <a:sym typeface="+mn-ea"/>
              </a:endParaRPr>
            </a:p>
          </p:txBody>
        </p:sp>
      </p:grpSp>
      <p:sp>
        <p:nvSpPr>
          <p:cNvPr id="12" name="矩形 11" title=""/>
          <p:cNvSpPr/>
          <p:nvPr>
            <p:custDataLst>
              <p:tags r:id="rId16"/>
            </p:custDataLst>
          </p:nvPr>
        </p:nvSpPr>
        <p:spPr bwMode="auto">
          <a:xfrm>
            <a:off x="6372225" y="1203960"/>
            <a:ext cx="1288415" cy="460375"/>
          </a:xfrm>
          <a:prstGeom prst="rect">
            <a:avLst/>
          </a:prstGeom>
        </p:spPr>
        <p:txBody>
          <a:bodyPr wrap="square" rtlCol="0" anchor="t">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lvl="0" algn="l">
              <a:buClrTx/>
              <a:buSzTx/>
              <a:buFontTx/>
            </a:pPr>
            <a:r>
              <a:rPr lang="en-US" altLang="zh-CN" sz="2400" i="1" smtClean="0">
                <a:solidFill>
                  <a:srgbClr val="FF0000"/>
                </a:solidFill>
                <a:latin typeface="Times New Roman"/>
                <a:ea typeface="微软雅黑" panose="020b0503020204020204" charset="-122"/>
                <a:cs typeface="Times New Roman" panose="02020603050405020304" charset="0"/>
                <a:sym typeface="+mn-ea"/>
              </a:rPr>
              <a:t>AB=AC</a:t>
            </a:r>
            <a:endParaRPr lang="en-US" altLang="zh-CN" sz="2400" i="1" smtClean="0">
              <a:solidFill>
                <a:srgbClr val="FF0000"/>
              </a:solidFill>
              <a:latin typeface="Times New Roman"/>
              <a:ea typeface="微软雅黑" panose="020b0503020204020204" charset="-122"/>
              <a:cs typeface="Times New Roman" panose="02020603050405020304" charset="0"/>
              <a:sym typeface="+mn-ea"/>
            </a:endParaRPr>
          </a:p>
        </p:txBody>
      </p:sp>
      <p:sp>
        <p:nvSpPr>
          <p:cNvPr id="14" name="文本框 13" title=""/>
          <p:cNvSpPr txBox="1"/>
          <p:nvPr>
            <p:custDataLst>
              <p:tags r:id="rId17"/>
            </p:custDataLst>
          </p:nvPr>
        </p:nvSpPr>
        <p:spPr>
          <a:xfrm>
            <a:off x="6300470" y="1927225"/>
            <a:ext cx="1318895" cy="460375"/>
          </a:xfrm>
          <a:prstGeom prst="rect">
            <a:avLst/>
          </a:prstGeom>
          <a:noFill/>
        </p:spPr>
        <p:txBody>
          <a:bodyPr wrap="square" rtlCol="0" anchor="t">
            <a:spAutoFit/>
          </a:bodyPr>
          <a:lstStyle/>
          <a:p>
            <a:r>
              <a:rPr lang="en-US" altLang="zh-CN" sz="2400">
                <a:solidFill>
                  <a:srgbClr val="FF0000"/>
                </a:solidFill>
                <a:latin typeface="Times New Roman"/>
                <a:ea typeface="微软雅黑" panose="020b0503020204020204" charset="-122"/>
                <a:cs typeface="Times New Roman" panose="02020603050405020304" charset="0"/>
                <a:sym typeface="+mn-ea"/>
              </a:rPr>
              <a:t>∠1=∠2</a:t>
            </a:r>
            <a:endParaRPr lang="en-US" altLang="zh-CN" sz="2400">
              <a:solidFill>
                <a:srgbClr val="FF0000"/>
              </a:solidFill>
              <a:latin typeface="Times New Roman"/>
              <a:ea typeface="微软雅黑" panose="020b0503020204020204" charset="-122"/>
              <a:cs typeface="Times New Roman" panose="02020603050405020304" charset="0"/>
              <a:sym typeface="+mn-ea"/>
            </a:endParaRPr>
          </a:p>
        </p:txBody>
      </p:sp>
      <p:pic>
        <p:nvPicPr>
          <p:cNvPr id="17" name="Picture 37" title=""/>
          <p:cNvPicPr>
            <a:picLocks noChangeAspect="1" noChangeArrowheads="1"/>
          </p:cNvPicPr>
          <p:nvPr>
            <p:custDataLst>
              <p:tags r:id="rId19"/>
            </p:custDataLst>
          </p:nvPr>
        </p:nvPicPr>
        <p:blipFill>
          <a:blip r:embed="rId18">
            <a:clrChange>
              <a:clrFrom>
                <a:srgbClr val="FFFFFF">
                  <a:alpha val="100000"/>
                </a:srgbClr>
              </a:clrFrom>
              <a:clrTo>
                <a:srgbClr val="FFFFFF">
                  <a:alpha val="100000"/>
                  <a:alpha val="0"/>
                </a:srgbClr>
              </a:clrTo>
            </a:clrChange>
          </a:blip>
          <a:srcRect l="105" r="66070" b="31910"/>
          <a:stretch>
            <a:fillRect/>
          </a:stretch>
        </p:blipFill>
        <p:spPr bwMode="auto">
          <a:xfrm>
            <a:off x="531495" y="2928620"/>
            <a:ext cx="1731416" cy="1800000"/>
          </a:xfrm>
          <a:prstGeom prst="rect">
            <a:avLst/>
          </a:prstGeom>
        </p:spPr>
      </p:pic>
      <p:sp>
        <p:nvSpPr>
          <p:cNvPr id="18" name="文本框 17" title=""/>
          <p:cNvSpPr txBox="1"/>
          <p:nvPr>
            <p:custDataLst>
              <p:tags r:id="rId20"/>
            </p:custDataLst>
          </p:nvPr>
        </p:nvSpPr>
        <p:spPr>
          <a:xfrm>
            <a:off x="2411730" y="3291840"/>
            <a:ext cx="3048000" cy="1050290"/>
          </a:xfrm>
          <a:prstGeom prst="rect">
            <a:avLst/>
          </a:prstGeom>
          <a:noFill/>
        </p:spPr>
        <p:txBody>
          <a:bodyPr wrap="square" rtlCol="0" anchor="t">
            <a:spAutoFit/>
          </a:bodyPr>
          <a:lstStyle/>
          <a:p>
            <a:pPr lvl="0" algn="l" eaLnBrk="1" hangingPunct="1">
              <a:lnSpc>
                <a:spcPct val="130000"/>
              </a:lnSpc>
              <a:buClrTx/>
              <a:buSzTx/>
              <a:buFont typeface="Arial" panose="020b0604020202020204" pitchFamily="34" charset="0"/>
            </a:pPr>
            <a:r>
              <a:rPr lang="zh-CN" altLang="en-US" sz="2400">
                <a:solidFill>
                  <a:srgbClr val="008080"/>
                </a:solidFill>
                <a:latin typeface="微软雅黑" panose="020b0503020204020204" charset="-122"/>
                <a:ea typeface="微软雅黑" panose="020b0503020204020204" charset="-122"/>
                <a:sym typeface="+mn-ea"/>
              </a:rPr>
              <a:t>思考：电流能产生磁，那么磁能产生电吗？</a:t>
            </a:r>
            <a:endParaRPr lang="zh-CN" altLang="en-US" sz="2400">
              <a:solidFill>
                <a:srgbClr val="008080"/>
              </a:solidFill>
              <a:latin typeface="微软雅黑" panose="020b0503020204020204" charset="-122"/>
              <a:ea typeface="微软雅黑" panose="020b0503020204020204" charset="-122"/>
              <a:sym typeface="+mn-ea"/>
            </a:endParaRPr>
          </a:p>
        </p:txBody>
      </p:sp>
      <p:grpSp>
        <p:nvGrpSpPr>
          <p:cNvPr id="15" name="组合 9" title=""/>
          <p:cNvGrpSpPr/>
          <p:nvPr>
            <p:custDataLst>
              <p:tags r:id="rId21"/>
            </p:custDataLst>
          </p:nvPr>
        </p:nvGrpSpPr>
        <p:grpSpPr>
          <a:xfrm>
            <a:off x="0" y="155760"/>
            <a:ext cx="2523490" cy="491490"/>
            <a:chOff x="0" y="619020"/>
            <a:chExt cx="2965873" cy="575087"/>
          </a:xfrm>
        </p:grpSpPr>
        <p:grpSp>
          <p:nvGrpSpPr>
            <p:cNvPr id="16" name="组合 10"/>
            <p:cNvGrpSpPr/>
            <p:nvPr>
              <p:custDataLst>
                <p:tags r:id="rId22"/>
              </p:custDataLst>
            </p:nvPr>
          </p:nvGrpSpPr>
          <p:grpSpPr>
            <a:xfrm>
              <a:off x="0" y="679673"/>
              <a:ext cx="532872" cy="416083"/>
              <a:chOff x="0" y="538268"/>
              <a:chExt cx="532872" cy="416083"/>
            </a:xfrm>
          </p:grpSpPr>
          <p:sp>
            <p:nvSpPr>
              <p:cNvPr id="19" name="矩形 18"/>
              <p:cNvSpPr/>
              <p:nvPr>
                <p:custDataLst>
                  <p:tags r:id="rId23"/>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20" name="矩形 19"/>
              <p:cNvSpPr/>
              <p:nvPr>
                <p:custDataLst>
                  <p:tags r:id="rId24"/>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21" name="文本框 11"/>
            <p:cNvSpPr txBox="1">
              <a:spLocks noChangeArrowheads="1"/>
            </p:cNvSpPr>
            <p:nvPr>
              <p:custDataLst>
                <p:tags r:id="rId25"/>
              </p:custDataLst>
            </p:nvPr>
          </p:nvSpPr>
          <p:spPr bwMode="auto">
            <a:xfrm>
              <a:off x="642581" y="619020"/>
              <a:ext cx="2323292"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600" smtClean="0">
                  <a:solidFill>
                    <a:srgbClr val="008080"/>
                  </a:solidFill>
                  <a:latin typeface="微软雅黑" panose="020b0503020204020204" charset="-122"/>
                </a:rPr>
                <a:t>磁生电</a:t>
              </a:r>
              <a:endParaRPr lang="zh-CN" altLang="en-US" sz="2600" b="1">
                <a:solidFill>
                  <a:srgbClr val="008080"/>
                </a:solidFill>
                <a:latin typeface="微软雅黑" panose="020b0503020204020204" charset="-122"/>
              </a:endParaRPr>
            </a:p>
          </p:txBody>
        </p:sp>
      </p:grpSp>
    </p:spTree>
  </p:cSld>
  <p:clrMapOvr>
    <a:masterClrMapping/>
  </p:clrMapOvr>
  <p:transition>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childTnLst>
                    </p:cTn>
                  </p:par>
                  <p:par>
                    <p:cTn id="20" fill="hold" nodeType="clickPar">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8" grpId="0"/>
    </p:bldLst>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O_4_BD.37_1#3fb6570f3?vcp=1&amp;vis=1&amp;pid=bd5383827&amp;color=0,0,0&amp;vtp=1&amp;bt=1&amp;bbb=1&amp;hb=1" title=""/>
          <p:cNvSpPr/>
          <p:nvPr>
            <p:custDataLst>
              <p:tags r:id="rId4"/>
            </p:custDataLst>
          </p:nvPr>
        </p:nvSpPr>
        <p:spPr>
          <a:xfrm>
            <a:off x="539496" y="887453"/>
            <a:ext cx="8064504" cy="103759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10.</a:t>
            </a:r>
            <a:r>
              <a:rPr lang="en-US" altLang="zh-CN" sz="900" b="0" i="0" kern="0">
                <a:solidFill>
                  <a:srgbClr val="FFFFFF"/>
                </a:solidFill>
                <a:latin typeface="宋体" panose="02010600030101010101" pitchFamily="2" charset="-122"/>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[2025·济宁改编]</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小德学习了电磁知识后，从物理学的</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视角对图所涉及的物理问题进行了分析。</a:t>
            </a:r>
            <a:endParaRPr lang="en-US" altLang="zh-CN" sz="2400"/>
          </a:p>
        </p:txBody>
      </p:sp>
      <p:pic>
        <p:nvPicPr>
          <p:cNvPr id="3" name="QO_4_BD.37_1#3fb6570f3?vcp=1&amp;vis=1&amp;pid=bd5383827&amp;color=0,0,0&amp;tib=255,255,255&amp;iip=12&amp;vtp=1" title=""/>
          <p:cNvPicPr>
            <a:picLocks noChangeAspect="1"/>
          </p:cNvPicPr>
          <p:nvPr>
            <p:custDataLst>
              <p:tags r:id="rId6"/>
            </p:custDataLst>
          </p:nvPr>
        </p:nvPicPr>
        <p:blipFill>
          <a:blip r:embed="rId5">
            <a:clrChange>
              <a:clrFrom>
                <a:srgbClr val="FFFFFF"/>
              </a:clrFrom>
              <a:clrTo>
                <a:srgbClr val="FFFFFF">
                  <a:alpha val="0"/>
                </a:srgbClr>
              </a:clrTo>
            </a:clrChange>
          </a:blip>
          <a:stretch>
            <a:fillRect/>
          </a:stretch>
        </p:blipFill>
        <p:spPr>
          <a:xfrm>
            <a:off x="938816" y="978893"/>
            <a:ext cx="420624" cy="365760"/>
          </a:xfrm>
          <a:prstGeom prst="rect">
            <a:avLst/>
          </a:prstGeom>
          <a:noFill/>
          <a:extLst>
            <a:ext uri="{909E8E84-426E-40DD-AFC4-6F175D3DCCD1}">
              <a14:hiddenFill xmlns:a14="http://schemas.microsoft.com/office/drawing/2010/main">
                <a:solidFill>
                  <a:schemeClr val="accent1">
                    <a:alpha val="0"/>
                  </a:schemeClr>
                </a:solidFill>
              </a14:hiddenFill>
            </a:ext>
          </a:extLst>
        </p:spPr>
      </p:pic>
      <p:pic>
        <p:nvPicPr>
          <p:cNvPr id="4" name="QO_4_BD.37_2#3fb6570f3?vcp=1&amp;vis=1&amp;pid=bd5383827&amp;color=0,0,0&amp;tib=255,255,255&amp;vtp=1" title=""/>
          <p:cNvPicPr>
            <a:picLocks noChangeAspect="1"/>
          </p:cNvPicPr>
          <p:nvPr>
            <p:custDataLst>
              <p:tags r:id="rId8"/>
            </p:custDataLst>
          </p:nvPr>
        </p:nvPicPr>
        <p:blipFill>
          <a:blip r:embed="rId7">
            <a:clrChange>
              <a:clrFrom>
                <a:srgbClr val="FFFFFF"/>
              </a:clrFrom>
              <a:clrTo>
                <a:srgbClr val="FFFFFF">
                  <a:alpha val="0"/>
                </a:srgbClr>
              </a:clrTo>
            </a:clrChange>
          </a:blip>
          <a:stretch>
            <a:fillRect/>
          </a:stretch>
        </p:blipFill>
        <p:spPr>
          <a:xfrm>
            <a:off x="1371600" y="2059155"/>
            <a:ext cx="6400800" cy="2093976"/>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B_5_BD.46_1#038acc1f2?htil=10&amp;vcp=1&amp;vis=1&amp;visfb=1&amp;pid=3fb6570f3&amp;color=0,0,0&amp;tib=255,255,255&amp;vtp=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4946529" y="448055"/>
            <a:ext cx="3309803" cy="1100647"/>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3" name="QB_5_BD.46_2#038acc1f2?htil=10&amp;vcp=1&amp;vis=1&amp;pid=3fb6570f3&amp;color=0,0,0&amp;vtp=1&amp;bt=1&amp;bbb=1&amp;hb=1&amp;hs=1" title=""/>
              <p:cNvSpPr/>
              <p:nvPr>
                <p:custDataLst>
                  <p:tags r:id="rId6"/>
                </p:custDataLst>
              </p:nvPr>
            </p:nvSpPr>
            <p:spPr>
              <a:xfrm>
                <a:off x="539496" y="402336"/>
                <a:ext cx="4087368" cy="1351725"/>
              </a:xfrm>
              <a:prstGeom prst="rect">
                <a:avLst/>
              </a:prstGeom>
              <a:noFill/>
            </p:spPr>
            <p:txBody>
              <a:bodyPr wrap="none" lIns="0" tIns="0" rIns="0" bIns="0" rtlCol="0" anchor="t"/>
              <a:lstStyle/>
              <a:p>
                <a:pPr algn="l" latinLnBrk="1">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（1）在图甲的金属轨道上增</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加一根金属杆</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cd</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，俯视图如图</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5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乙所示（“·”表示磁感线垂直纸</a:t>
                </a:r>
                <a:endParaRPr lang="en-US" altLang="zh-CN" sz="2400"/>
              </a:p>
            </p:txBody>
          </p:sp>
        </mc:Choice>
        <mc:Fallback>
          <p:sp>
            <p:nvSpPr>
              <p:cNvPr id="3" name="QB_5_BD.46_2#038acc1f2?htil=10&amp;vcp=1&amp;vis=1&amp;pid=3fb6570f3&amp;color=0,0,0&amp;vtp=1&amp;bt=1&amp;bbb=1&amp;hb=1&amp;hs=1"/>
              <p:cNvSpPr>
                <a:spLocks noRot="1" noChangeAspect="1" noMove="1" noResize="1" noEditPoints="1" noAdjustHandles="1" noChangeArrowheads="1" noChangeShapeType="1" noTextEdit="1"/>
              </p:cNvSpPr>
              <p:nvPr>
                <p:custDataLst>
                  <p:tags r:id="rId7"/>
                </p:custDataLst>
              </p:nvPr>
            </p:nvSpPr>
            <p:spPr>
              <a:xfrm>
                <a:off x="539496" y="402336"/>
                <a:ext cx="4087368" cy="1351725"/>
              </a:xfrm>
              <a:prstGeom prst="rect">
                <a:avLst/>
              </a:prstGeom>
              <a:blipFill rotWithShape="1">
                <a:blip r:embed="rId8"/>
                <a:stretch>
                  <a:fillRect l="-9" t="-28" r="-289" b="-2382"/>
                </a:stretch>
              </a:blipFill>
            </p:spPr>
            <p:txBody>
              <a:bodyPr/>
              <a:lstStyle/>
              <a:p>
                <a:r>
                  <a:rPr lang="zh-CN" altLang="en-US">
                    <a:noFill/>
                  </a:rPr>
                  <a:t> </a:t>
                </a:r>
              </a:p>
            </p:txBody>
          </p:sp>
        </mc:Fallback>
      </mc:AlternateContent>
      <p:sp>
        <p:nvSpPr>
          <p:cNvPr id="4" name="QB_5_AN.48_1#038acc1f2.blank?vcp=1&amp;vis=1&amp;pid=3fb6570f3&amp;color=0,0,0&amp;vpa=18&amp;vtp=1&amp;bbb=1" title=""/>
          <p:cNvSpPr/>
          <p:nvPr>
            <p:custDataLst>
              <p:tags r:id="rId9"/>
            </p:custDataLst>
          </p:nvPr>
        </p:nvSpPr>
        <p:spPr>
          <a:xfrm>
            <a:off x="2384964" y="2668649"/>
            <a:ext cx="830263" cy="431165"/>
          </a:xfrm>
          <a:prstGeom prst="rect">
            <a:avLst/>
          </a:prstGeom>
          <a:noFill/>
        </p:spPr>
        <p:txBody>
          <a:bodyPr wrap="none" lIns="0" tIns="0" rIns="0" bIns="0" rtlCol="0" anchor="t"/>
          <a:lstStyle/>
          <a:p>
            <a:pPr algn="ctr" latinLnBrk="1">
              <a:lnSpc>
                <a:spcPts val="3700"/>
              </a:lnSpc>
            </a:pPr>
            <a:r>
              <a:rPr lang="en-US" altLang="zh-CN" sz="2400" b="0" i="0">
                <a:solidFill>
                  <a:srgbClr val="C00000"/>
                </a:solidFill>
                <a:latin typeface="Times New Roman"/>
                <a:ea typeface="微软雅黑" panose="020b0503020204020204" charset="-122"/>
                <a:cs typeface="Times New Roman" panose="02020603050405020304" pitchFamily="34" charset="-120"/>
              </a:rPr>
              <a:t>运动</a:t>
            </a:r>
            <a:endParaRPr lang="en-US" altLang="zh-CN" sz="2400"/>
          </a:p>
        </p:txBody>
      </p:sp>
      <mc:AlternateContent>
        <mc:Choice Requires="a14">
          <p:sp>
            <p:nvSpPr>
              <p:cNvPr id="5" name="QB_5_BD.46_2#038acc1f2?htil=10&amp;vcp=1&amp;vis=1&amp;pid=3fb6570f3&amp;color=0,0,0&amp;vtp=1&amp;bt=1&amp;bbb=1&amp;hb=1&amp;hs=1&amp;hltap=1" title=""/>
              <p:cNvSpPr/>
              <p:nvPr>
                <p:custDataLst>
                  <p:tags r:id="rId10"/>
                </p:custDataLst>
              </p:nvPr>
            </p:nvSpPr>
            <p:spPr>
              <a:xfrm>
                <a:off x="539496" y="1761552"/>
                <a:ext cx="8064000" cy="2766949"/>
              </a:xfrm>
              <a:prstGeom prst="rect">
                <a:avLst/>
              </a:prstGeom>
              <a:noFill/>
            </p:spPr>
            <p:txBody>
              <a:bodyPr wrap="none" lIns="0" tIns="0" rIns="0" bIns="0" rtlCol="0" anchor="t"/>
              <a:lstStyle/>
              <a:p>
                <a:pPr latinLnBrk="1">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面向外）；在外力的作用下，金属杆</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ab</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沿光滑金属轨道向右</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运动，请判断静止在光滑轨道上的金属杆</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cd</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是否运动并说明</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理由，判断：</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______</a:t>
                </a:r>
                <a:r>
                  <a:rPr lang="en-US" altLang="zh-CN" sz="2400" b="0" i="0">
                    <a:solidFill>
                      <a:srgbClr val="000000"/>
                    </a:solidFill>
                    <a:latin typeface="Times New Roman"/>
                    <a:ea typeface="微软雅黑" panose="020b0503020204020204" charset="-122"/>
                    <a:cs typeface="Times New Roman" panose="02020603050405020304" pitchFamily="34" charset="-120"/>
                  </a:rPr>
                  <a:t>；理由： </a:t>
                </a:r>
                <a:r>
                  <a:rPr lang="en-US" altLang="zh-CN" sz="2400" i="0">
                    <a:solidFill>
                      <a:srgbClr val="000000"/>
                    </a:solidFill>
                    <a:latin typeface="宋体" panose="02010600030101010101" pitchFamily="2" charset="-122"/>
                    <a:ea typeface="微软雅黑" panose="020b0503020204020204" charset="-122"/>
                    <a:cs typeface="Times New Roman" panose="02020603050405020304" pitchFamily="34" charset="-120"/>
                  </a:rPr>
                  <a:t>__________________________</a:t>
                </a:r>
                <a:endParaRPr lang="en-US" altLang="zh-CN" sz="2400" i="0">
                  <a:solidFill>
                    <a:srgbClr val="000000"/>
                  </a:solidFill>
                  <a:latin typeface="宋体" panose="02010600030101010101" pitchFamily="2" charset="-122"/>
                  <a:ea typeface="微软雅黑" panose="020b0503020204020204" charset="-122"/>
                  <a:cs typeface="Times New Roman" panose="02020603050405020304" pitchFamily="34" charset="-120"/>
                </a:endParaRPr>
              </a:p>
              <a:p>
                <a:pPr latinLnBrk="1">
                  <a:lnSpc>
                    <a:spcPts val="3700"/>
                  </a:lnSpc>
                </a:pPr>
                <a:r>
                  <a:rPr lang="en-US" altLang="zh-CN" sz="2400" i="0">
                    <a:solidFill>
                      <a:srgbClr val="000000"/>
                    </a:solidFill>
                    <a:latin typeface="宋体" panose="02010600030101010101" pitchFamily="2" charset="-122"/>
                    <a:ea typeface="微软雅黑" panose="020b0503020204020204" charset="-122"/>
                    <a:cs typeface="Times New Roman" panose="02020603050405020304" pitchFamily="34" charset="-120"/>
                  </a:rPr>
                  <a:t>____________________________________________________</a:t>
                </a:r>
                <a:endParaRPr lang="en-US" altLang="zh-CN" sz="2400" i="0">
                  <a:solidFill>
                    <a:srgbClr val="000000"/>
                  </a:solidFill>
                  <a:latin typeface="宋体" panose="02010600030101010101" pitchFamily="2" charset="-122"/>
                  <a:ea typeface="微软雅黑" panose="020b0503020204020204" charset="-122"/>
                  <a:cs typeface="Times New Roman" panose="02020603050405020304" pitchFamily="34" charset="-120"/>
                </a:endParaRPr>
              </a:p>
              <a:p>
                <a:pPr latinLnBrk="1">
                  <a:lnSpc>
                    <a:spcPts val="3700"/>
                  </a:lnSpc>
                </a:pPr>
                <a:r>
                  <a:rPr lang="en-US" altLang="zh-CN" sz="2400" i="0">
                    <a:solidFill>
                      <a:srgbClr val="000000"/>
                    </a:solidFill>
                    <a:latin typeface="宋体" panose="02010600030101010101" pitchFamily="2" charset="-122"/>
                    <a:ea typeface="微软雅黑" panose="020b0503020204020204" charset="-122"/>
                    <a:cs typeface="Times New Roman" panose="02020603050405020304" pitchFamily="34" charset="-120"/>
                  </a:rPr>
                  <a:t>____________________________________________________</a:t>
                </a:r>
                <a:endParaRPr lang="en-US" altLang="zh-CN" sz="2400" i="0">
                  <a:solidFill>
                    <a:srgbClr val="000000"/>
                  </a:solidFill>
                  <a:latin typeface="宋体" panose="02010600030101010101" pitchFamily="2" charset="-122"/>
                  <a:ea typeface="微软雅黑" panose="020b0503020204020204" charset="-122"/>
                  <a:cs typeface="Times New Roman" panose="02020603050405020304" pitchFamily="34" charset="-120"/>
                </a:endParaRPr>
              </a:p>
              <a:p>
                <a:pPr latinLnBrk="1">
                  <a:lnSpc>
                    <a:spcPts val="3600"/>
                  </a:lnSpc>
                </a:pPr>
                <a:r>
                  <a:rPr lang="en-US" altLang="zh-CN" sz="2400" i="0">
                    <a:solidFill>
                      <a:srgbClr val="000000"/>
                    </a:solidFill>
                    <a:latin typeface="宋体" panose="02010600030101010101" pitchFamily="2" charset="-122"/>
                    <a:ea typeface="微软雅黑" panose="020b0503020204020204" charset="-122"/>
                    <a:cs typeface="Times New Roman" panose="02020603050405020304" pitchFamily="34" charset="-120"/>
                  </a:rPr>
                  <a:t>_____________________</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5" name="QB_5_BD.46_2#038acc1f2?htil=10&amp;vcp=1&amp;vis=1&amp;pid=3fb6570f3&amp;color=0,0,0&amp;vtp=1&amp;bt=1&amp;bbb=1&amp;hb=1&amp;hs=1&amp;hltap=1"/>
              <p:cNvSpPr>
                <a:spLocks noRot="1" noChangeAspect="1" noMove="1" noResize="1" noEditPoints="1" noAdjustHandles="1" noChangeArrowheads="1" noChangeShapeType="1" noTextEdit="1"/>
              </p:cNvSpPr>
              <p:nvPr>
                <p:custDataLst>
                  <p:tags r:id="rId11"/>
                </p:custDataLst>
              </p:nvPr>
            </p:nvSpPr>
            <p:spPr>
              <a:xfrm>
                <a:off x="539496" y="1761552"/>
                <a:ext cx="8064000" cy="2766949"/>
              </a:xfrm>
              <a:prstGeom prst="rect">
                <a:avLst/>
              </a:prstGeom>
              <a:blipFill rotWithShape="1">
                <a:blip r:embed="rId12"/>
                <a:stretch>
                  <a:fillRect l="-5" t="-2" r="-1104" b="-1434"/>
                </a:stretch>
              </a:blipFill>
            </p:spPr>
            <p:txBody>
              <a:bodyPr/>
              <a:lstStyle/>
              <a:p>
                <a:r>
                  <a:rPr lang="zh-CN" altLang="en-US">
                    <a:noFill/>
                  </a:rPr>
                  <a:t> </a:t>
                </a:r>
              </a:p>
            </p:txBody>
          </p:sp>
        </mc:Fallback>
      </mc:AlternateContent>
      <mc:AlternateContent>
        <mc:Choice Requires="a14">
          <p:sp>
            <p:nvSpPr>
              <p:cNvPr id="6" name="QB_5_AN.47_1#038acc1f2?htil=10&amp;vcp=1&amp;vis=1&amp;pid=3fb6570f3&amp;color=0,0,0&amp;vtp=1&amp;bt=1&amp;bbb=1&amp;hb=1&amp;hs=1&amp;hla=1" title=""/>
              <p:cNvSpPr/>
              <p:nvPr>
                <p:custDataLst>
                  <p:tags r:id="rId13"/>
                </p:custDataLst>
              </p:nvPr>
            </p:nvSpPr>
            <p:spPr>
              <a:xfrm>
                <a:off x="539496" y="2665157"/>
                <a:ext cx="8064000" cy="1821815"/>
              </a:xfrm>
              <a:prstGeom prst="rect">
                <a:avLst/>
              </a:prstGeom>
              <a:noFill/>
            </p:spPr>
            <p:txBody>
              <a:bodyPr wrap="none" lIns="0" tIns="0" rIns="0" bIns="0" rtlCol="0" anchor="t"/>
              <a:lstStyle/>
              <a:p>
                <a:pPr latinLnBrk="1">
                  <a:lnSpc>
                    <a:spcPts val="3700"/>
                  </a:lnSpc>
                </a:pP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在外力的作用下，金属杆</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ts val="3700"/>
                  </a:lnSpc>
                </a:pPr>
                <a14:m>
                  <m:oMathPara>
                    <m:oMathParaPr>
                      <m:jc/>
                    </m:oMathParaPr>
                    <m:oMath>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ab</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沿光滑金属轨道向右运动，切割磁感线，产生感应电流，</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ts val="3700"/>
                  </a:lnSpc>
                </a:pPr>
                <a:r>
                  <a:rPr lang="en-US" altLang="zh-CN" sz="2400" b="0" i="0">
                    <a:solidFill>
                      <a:srgbClr val="C00000"/>
                    </a:solidFill>
                    <a:latin typeface="Times New Roman"/>
                    <a:ea typeface="微软雅黑" panose="020b0503020204020204" charset="-122"/>
                    <a:cs typeface="Times New Roman" panose="02020603050405020304" pitchFamily="34" charset="-120"/>
                  </a:rPr>
                  <a:t>金属杆</a:t>
                </a:r>
                <a14:m>
                  <m:oMathPara>
                    <m:oMathParaPr>
                      <m:jc/>
                    </m:oMathParaPr>
                    <m:oMath>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cd</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中有电流通过，周围产生磁场，与原有磁场间的相</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ts val="3500"/>
                  </a:lnSpc>
                </a:pPr>
                <a:r>
                  <a:rPr lang="en-US" altLang="zh-CN" sz="2400" b="0" i="0">
                    <a:solidFill>
                      <a:srgbClr val="C00000"/>
                    </a:solidFill>
                    <a:latin typeface="Times New Roman"/>
                    <a:ea typeface="微软雅黑" panose="020b0503020204020204" charset="-122"/>
                    <a:cs typeface="Times New Roman" panose="02020603050405020304" pitchFamily="34" charset="-120"/>
                  </a:rPr>
                  <a:t>互作用使得</a:t>
                </a:r>
                <a14:m>
                  <m:oMathPara>
                    <m:oMathParaPr>
                      <m:jc/>
                    </m:oMathParaPr>
                    <m:oMath>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cd</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运动</a:t>
                </a:r>
                <a:endParaRPr lang="en-US" altLang="zh-CN" sz="2400"/>
              </a:p>
            </p:txBody>
          </p:sp>
        </mc:Choice>
        <mc:Fallback>
          <p:sp>
            <p:nvSpPr>
              <p:cNvPr id="6" name="QB_5_AN.47_1#038acc1f2?htil=10&amp;vcp=1&amp;vis=1&amp;pid=3fb6570f3&amp;color=0,0,0&amp;vtp=1&amp;bt=1&amp;bbb=1&amp;hb=1&amp;hs=1&amp;hla=1"/>
              <p:cNvSpPr>
                <a:spLocks noRot="1" noChangeAspect="1" noMove="1" noResize="1" noEditPoints="1" noAdjustHandles="1" noChangeArrowheads="1" noChangeShapeType="1" noTextEdit="1"/>
              </p:cNvSpPr>
              <p:nvPr>
                <p:custDataLst>
                  <p:tags r:id="rId14"/>
                </p:custDataLst>
              </p:nvPr>
            </p:nvSpPr>
            <p:spPr>
              <a:xfrm>
                <a:off x="539496" y="2665157"/>
                <a:ext cx="8064000" cy="1821815"/>
              </a:xfrm>
              <a:prstGeom prst="rect">
                <a:avLst/>
              </a:prstGeom>
              <a:blipFill rotWithShape="1">
                <a:blip r:embed="rId15"/>
                <a:stretch>
                  <a:fillRect l="-5" t="-3" r="6" b="-1774"/>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wipe(left)">
                                      <p:cBhvr>
                                        <p:cTn id="10" dur="500"/>
                                        <p:tgtEl>
                                          <p:spTgt spid="6">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wipe(left)">
                                      <p:cBhvr>
                                        <p:cTn id="13" dur="500"/>
                                        <p:tgtEl>
                                          <p:spTgt spid="6">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wipe(left)">
                                      <p:cBhvr>
                                        <p:cTn id="16" dur="500"/>
                                        <p:tgtEl>
                                          <p:spTgt spid="6">
                                            <p:txEl>
                                              <p:pRg st="3" end="3"/>
                                            </p:txEl>
                                          </p:spTgt>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wipe(left)">
                                      <p:cBhvr>
                                        <p:cTn id="21"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6" grpId="0" uiExpand="1" build="p" animBg="1"/>
    </p:bldLst>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B_5_BD.40_1#39b004bea?vcp=1&amp;vis=1&amp;pid=3fb6570f3&amp;color=0,0,0&amp;vtp=1&amp;bt=1&amp;bbb=1&amp;hb=1" title=""/>
          <p:cNvSpPr/>
          <p:nvPr>
            <p:custDataLst>
              <p:tags r:id="rId4"/>
            </p:custDataLst>
          </p:nvPr>
        </p:nvSpPr>
        <p:spPr>
          <a:xfrm>
            <a:off x="539496" y="510517"/>
            <a:ext cx="8065008" cy="2150999"/>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（2）电吉他中电拾音器基本结构如图丙所示，磁体附近金</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属弦被磁化，因此弦振动时，在线圈中产生感应电流，感应</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电流经电路放大后传送到音响发出声音，则弦振动时，线圈</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中的感应电流方向</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______</a:t>
            </a:r>
            <a:r>
              <a:rPr lang="en-US" altLang="zh-CN" sz="2400" b="0" i="0">
                <a:solidFill>
                  <a:srgbClr val="000000"/>
                </a:solidFill>
                <a:latin typeface="Times New Roman"/>
                <a:ea typeface="微软雅黑" panose="020b0503020204020204" charset="-122"/>
                <a:cs typeface="Times New Roman" panose="02020603050405020304" pitchFamily="34" charset="-120"/>
              </a:rPr>
              <a:t>（填“变化”或“不变”）。</a:t>
            </a:r>
            <a:endParaRPr lang="en-US" altLang="zh-CN" sz="2400"/>
          </a:p>
        </p:txBody>
      </p:sp>
      <p:sp>
        <p:nvSpPr>
          <p:cNvPr id="3" name="QB_5_AN.41_1#39b004bea.blank?vcp=1&amp;vis=1&amp;pid=3fb6570f3&amp;color=0,0,0&amp;vpa=19&amp;vtp=1&amp;bbb=1" title=""/>
          <p:cNvSpPr/>
          <p:nvPr>
            <p:custDataLst>
              <p:tags r:id="rId5"/>
            </p:custDataLst>
          </p:nvPr>
        </p:nvSpPr>
        <p:spPr>
          <a:xfrm>
            <a:off x="2994564" y="2137387"/>
            <a:ext cx="830263" cy="47879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a:ea typeface="微软雅黑" panose="020b0503020204020204" charset="-122"/>
                <a:cs typeface="Times New Roman" panose="02020603050405020304" pitchFamily="34" charset="-120"/>
              </a:rPr>
              <a:t>变化</a:t>
            </a:r>
            <a:endParaRPr lang="en-US" altLang="zh-CN" sz="2400"/>
          </a:p>
        </p:txBody>
      </p:sp>
      <p:pic>
        <p:nvPicPr>
          <p:cNvPr id="4" name="QB_5_BD.40_2#39b004bea?vcp=1&amp;vis=1&amp;visfb=1&amp;pid=3fb6570f3&amp;color=0,0,0&amp;tib=255,255,255&amp;vtp=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1892808" y="2775688"/>
            <a:ext cx="5358384" cy="1755648"/>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B_4_BD.42_1#3e6d3e6cd?htil=11&amp;vcp=1&amp;vis=1&amp;pid=feebba2c8&amp;color=0,0,0&amp;tib=255,255,255&amp;vtp=1&amp;bt=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6830316" y="608561"/>
            <a:ext cx="1655064" cy="1417320"/>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B_4_BD.42_2#3e6d3e6cd?htil=11&amp;vcp=1&amp;vis=1&amp;pid=feebba2c8&amp;color=0,0,0&amp;vtp=1&amp;bbb=1&amp;hb=1&amp;hs=1" title=""/>
          <p:cNvSpPr/>
          <p:nvPr>
            <p:custDataLst>
              <p:tags r:id="rId6"/>
            </p:custDataLst>
          </p:nvPr>
        </p:nvSpPr>
        <p:spPr>
          <a:xfrm>
            <a:off x="539496" y="595861"/>
            <a:ext cx="6272784" cy="159639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11.</a:t>
            </a:r>
            <a:r>
              <a:rPr lang="en-US" altLang="zh-CN" sz="900" b="0" i="0" kern="0">
                <a:solidFill>
                  <a:srgbClr val="FFFFFF"/>
                </a:solidFill>
                <a:latin typeface="宋体" panose="02010600030101010101" pitchFamily="2" charset="-122"/>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老师利用如图所示的装</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置演示当磁铁靠近或远离线圈时，电流表发生</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偏转，小明根据所学知识了解到是线圈切割磁</a:t>
            </a:r>
            <a:endParaRPr lang="en-US" altLang="zh-CN" sz="2400"/>
          </a:p>
        </p:txBody>
      </p:sp>
      <p:pic>
        <p:nvPicPr>
          <p:cNvPr id="4" name="QB_4_BD.42_2#3e6d3e6cd?htil=11&amp;vcp=1&amp;vis=1&amp;pid=feebba2c8&amp;color=0,0,0&amp;tib=255,255,255&amp;iip=13&amp;vtp=1" title=""/>
          <p:cNvPicPr>
            <a:picLocks noChangeAspect="1"/>
          </p:cNvPicPr>
          <p:nvPr>
            <p:custDataLst>
              <p:tags r:id="rId8"/>
            </p:custDataLst>
          </p:nvPr>
        </p:nvPicPr>
        <p:blipFill>
          <a:blip r:embed="rId7">
            <a:clrChange>
              <a:clrFrom>
                <a:srgbClr val="FFFFFF"/>
              </a:clrFrom>
              <a:clrTo>
                <a:srgbClr val="FFFFFF">
                  <a:alpha val="0"/>
                </a:srgbClr>
              </a:clrTo>
            </a:clrChange>
          </a:blip>
          <a:stretch>
            <a:fillRect/>
          </a:stretch>
        </p:blipFill>
        <p:spPr>
          <a:xfrm>
            <a:off x="927513" y="687301"/>
            <a:ext cx="420624" cy="365760"/>
          </a:xfrm>
          <a:prstGeom prst="rect">
            <a:avLst/>
          </a:prstGeom>
          <a:noFill/>
          <a:extLst>
            <a:ext uri="{909E8E84-426E-40DD-AFC4-6F175D3DCCD1}">
              <a14:hiddenFill xmlns:a14="http://schemas.microsoft.com/office/drawing/2010/main">
                <a:solidFill>
                  <a:schemeClr val="accent1">
                    <a:alpha val="0"/>
                  </a:schemeClr>
                </a:solidFill>
              </a14:hiddenFill>
            </a:ext>
          </a:extLst>
        </p:spPr>
      </p:pic>
      <p:pic>
        <p:nvPicPr>
          <p:cNvPr id="5" name="QB_4_BD.42_2#3e6d3e6cd?htil=11&amp;vcp=1&amp;vis=1&amp;pid=feebba2c8&amp;color=0,0,0&amp;tib=255,255,255&amp;iip=14&amp;vtp=1" title=""/>
          <p:cNvPicPr>
            <a:picLocks noChangeAspect="1"/>
          </p:cNvPicPr>
          <p:nvPr>
            <p:custDataLst>
              <p:tags r:id="rId10"/>
            </p:custDataLst>
          </p:nvPr>
        </p:nvPicPr>
        <p:blipFill>
          <a:blip r:embed="rId9">
            <a:clrChange>
              <a:clrFrom>
                <a:srgbClr val="FFFFFF"/>
              </a:clrFrom>
              <a:clrTo>
                <a:srgbClr val="FFFFFF">
                  <a:alpha val="0"/>
                </a:srgbClr>
              </a:clrTo>
            </a:clrChange>
          </a:blip>
          <a:stretch>
            <a:fillRect/>
          </a:stretch>
        </p:blipFill>
        <p:spPr>
          <a:xfrm>
            <a:off x="1385856" y="641581"/>
            <a:ext cx="2075688" cy="457200"/>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8" name="QB_4_BD.42_2#3e6d3e6cd?htil=11&amp;vcp=1&amp;vis=1&amp;pid=feebba2c8&amp;color=0,0,0&amp;vtp=1&amp;bbb=1&amp;hb=1&amp;hs=1" title=""/>
              <p:cNvSpPr/>
              <p:nvPr>
                <p:custDataLst>
                  <p:tags r:id="rId11"/>
                </p:custDataLst>
              </p:nvPr>
            </p:nvSpPr>
            <p:spPr>
              <a:xfrm>
                <a:off x="539496" y="2251433"/>
                <a:ext cx="8064000" cy="2235200"/>
              </a:xfrm>
              <a:prstGeom prst="rect">
                <a:avLst/>
              </a:prstGeom>
              <a:noFill/>
            </p:spPr>
            <p:txBody>
              <a:bodyPr wrap="none" lIns="0" tIns="0" rIns="0" bIns="0" rtlCol="0" anchor="t"/>
              <a:lstStyle/>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感线导致感应电流产生，但他想进一步了解问题的本质，于</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是查阅相关资料学习到了关于磁通量的概念，磁通量</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Φ</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BS</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其中</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B</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表示磁感应强度大小，</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S</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为与磁场方向垂直的平面面积，</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对于装置中静止的线圈可以认为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S</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不变，结合实验现象小明</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ct val="150000"/>
                  </a:lnSpc>
                </a:pPr>
                <a:endParaRPr lang="en-US" altLang="zh-CN" sz="2400"/>
              </a:p>
            </p:txBody>
          </p:sp>
        </mc:Choice>
        <mc:Fallback>
          <p:sp>
            <p:nvSpPr>
              <p:cNvPr id="8" name="QB_4_BD.42_2#3e6d3e6cd?htil=11&amp;vcp=1&amp;vis=1&amp;pid=feebba2c8&amp;color=0,0,0&amp;vtp=1&amp;bbb=1&amp;hb=1&amp;hs=1"/>
              <p:cNvSpPr>
                <a:spLocks noRot="1" noChangeAspect="1" noMove="1" noResize="1" noEditPoints="1" noAdjustHandles="1" noChangeArrowheads="1" noChangeShapeType="1" noTextEdit="1"/>
              </p:cNvSpPr>
              <p:nvPr>
                <p:custDataLst>
                  <p:tags r:id="rId12"/>
                </p:custDataLst>
              </p:nvPr>
            </p:nvSpPr>
            <p:spPr>
              <a:xfrm>
                <a:off x="539496" y="2251433"/>
                <a:ext cx="8064000" cy="2235200"/>
              </a:xfrm>
              <a:prstGeom prst="rect">
                <a:avLst/>
              </a:prstGeom>
              <a:blipFill rotWithShape="1">
                <a:blip r:embed="rId13"/>
                <a:stretch>
                  <a:fillRect l="-5" t="-16" r="-3939" b="-24529"/>
                </a:stretch>
              </a:blipFill>
            </p:spPr>
            <p:txBody>
              <a:bodyPr/>
              <a:lstStyle/>
              <a:p>
                <a:r>
                  <a:rPr lang="zh-CN" altLang="en-US">
                    <a:noFill/>
                  </a:rPr>
                  <a:t> </a:t>
                </a:r>
              </a:p>
            </p:txBody>
          </p:sp>
        </mc:Fallback>
      </mc:AlternateContent>
    </p:spTree>
  </p:cSld>
  <p:clrMapOvr>
    <a:masterClrMapping/>
  </p:clrMapOvr>
  <p:transition>
    <p:split dir="in"/>
  </p:transition>
  <p:timing/>
</p:sld>
</file>

<file path=ppt/slides/slide3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 name="QB_4_BD.42_2#3e6d3e6cd?htil=11&amp;vcp=1&amp;vis=1&amp;pid=feebba2c8&amp;color=0,0,0&amp;vtp=1&amp;bbb=1&amp;hb=1&amp;hs=1" title=""/>
          <p:cNvSpPr/>
          <p:nvPr>
            <p:custDataLst>
              <p:tags r:id="rId3"/>
            </p:custDataLst>
          </p:nvPr>
        </p:nvSpPr>
        <p:spPr>
          <a:xfrm>
            <a:off x="539496" y="631992"/>
            <a:ext cx="6264656" cy="3827399"/>
          </a:xfrm>
          <a:prstGeom prst="rect">
            <a:avLst/>
          </a:prstGeom>
          <a:noFill/>
        </p:spPr>
        <p:txBody>
          <a:bodyPr wrap="none" lIns="0" tIns="0" rIns="0" bIns="0" rtlCol="0" anchor="t"/>
          <a:lstStyle/>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得出感应电流的有无与线圈中磁通量的变化</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______</a:t>
            </a:r>
            <a:r>
              <a:rPr lang="en-US" altLang="zh-CN" sz="2400" b="0" i="0">
                <a:solidFill>
                  <a:srgbClr val="000000"/>
                </a:solidFill>
                <a:latin typeface="Times New Roman"/>
                <a:ea typeface="微软雅黑" panose="020b0503020204020204" charset="-122"/>
                <a:cs typeface="Times New Roman" panose="02020603050405020304" pitchFamily="34" charset="-120"/>
              </a:rPr>
              <a:t>（填“有关”或“无关”）；小明回忆起当</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老师用更快的速度让磁铁靠近或远离线圈时，</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产生的感应电流也会增大，根据这个现象请你</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从磁通量的角度提出一个科学问题：</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_________</a:t>
            </a:r>
            <a:endPar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endParaRPr>
          </a:p>
          <a:p>
            <a:pPr latinLnBrk="1">
              <a:lnSpc>
                <a:spcPts val="4400"/>
              </a:lnSpc>
            </a:pP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_________________________________________</a:t>
            </a:r>
            <a:endPar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endParaRPr>
          </a:p>
          <a:p>
            <a:pPr latinLnBrk="1">
              <a:lnSpc>
                <a:spcPts val="4200"/>
              </a:lnSpc>
            </a:pP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_______</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p:sp>
        <p:nvSpPr>
          <p:cNvPr id="3" name="QB_4_AN.43_1#3e6d3e6cd.blank?vcp=1&amp;vis=1&amp;pid=feebba2c8&amp;color=0,0,0&amp;vpa=20&amp;vtp=1&amp;bbb=1" title=""/>
          <p:cNvSpPr/>
          <p:nvPr>
            <p:custDataLst>
              <p:tags r:id="rId4"/>
            </p:custDataLst>
          </p:nvPr>
        </p:nvSpPr>
        <p:spPr>
          <a:xfrm>
            <a:off x="556165" y="1162852"/>
            <a:ext cx="830263" cy="497840"/>
          </a:xfrm>
          <a:prstGeom prst="rect">
            <a:avLst/>
          </a:prstGeom>
          <a:noFill/>
        </p:spPr>
        <p:txBody>
          <a:bodyPr wrap="none" lIns="0" tIns="0" rIns="0" bIns="0" rtlCol="0" anchor="t"/>
          <a:lstStyle/>
          <a:p>
            <a:pPr algn="ctr" latinLnBrk="1">
              <a:lnSpc>
                <a:spcPts val="4400"/>
              </a:lnSpc>
            </a:pPr>
            <a:r>
              <a:rPr lang="en-US" altLang="zh-CN" sz="2400" b="0" i="0">
                <a:solidFill>
                  <a:srgbClr val="C00000"/>
                </a:solidFill>
                <a:latin typeface="Times New Roman"/>
                <a:ea typeface="微软雅黑" panose="020b0503020204020204" charset="-122"/>
                <a:cs typeface="Times New Roman" panose="02020603050405020304" pitchFamily="34" charset="-120"/>
              </a:rPr>
              <a:t>有关</a:t>
            </a:r>
            <a:endParaRPr lang="en-US" altLang="zh-CN" sz="2400"/>
          </a:p>
        </p:txBody>
      </p:sp>
      <p:sp>
        <p:nvSpPr>
          <p:cNvPr id="4" name="QB_4_AN.44_1#3e6d3e6cd.blank?vcp=1&amp;vis=1&amp;pid=feebba2c8&amp;color=0,0,0&amp;vpa=21&amp;vtp=1&amp;bbb=1&amp;hb=1" title=""/>
          <p:cNvSpPr/>
          <p:nvPr>
            <p:custDataLst>
              <p:tags r:id="rId5"/>
            </p:custDataLst>
          </p:nvPr>
        </p:nvSpPr>
        <p:spPr>
          <a:xfrm>
            <a:off x="539496" y="2839252"/>
            <a:ext cx="6264656" cy="1587500"/>
          </a:xfrm>
          <a:prstGeom prst="rect">
            <a:avLst/>
          </a:prstGeom>
          <a:noFill/>
        </p:spPr>
        <p:txBody>
          <a:bodyPr wrap="square" lIns="0" tIns="0" rIns="0" bIns="0" rtlCol="0" anchor="t"/>
          <a:lstStyle/>
          <a:p>
            <a:pPr latinLnBrk="1">
              <a:lnSpc>
                <a:spcPct val="150000"/>
              </a:lnSpc>
            </a:pPr>
            <a:r>
              <a:rPr lang="en-US" altLang="zh-CN" sz="2400" b="0" i="0">
                <a:solidFill>
                  <a:srgbClr val="C00000"/>
                </a:solidFill>
                <a:latin typeface="宋体" panose="02010600030101010101" pitchFamily="2" charset="-122"/>
                <a:ea typeface="微软雅黑" panose="020b0503020204020204" charset="-122"/>
                <a:cs typeface="Times New Roman" panose="02020603050405020304"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通过线圈的磁通量变化越快时，产生的感应电流是不是就越大</a:t>
            </a:r>
            <a:endParaRPr lang="en-US" altLang="zh-CN" sz="2400"/>
          </a:p>
        </p:txBody>
      </p:sp>
      <p:pic>
        <p:nvPicPr>
          <p:cNvPr id="5" name="QB_4_BD.42_1#3e6d3e6cd?htil=11&amp;vcp=1&amp;vis=1&amp;pid=feebba2c8&amp;color=0,0,0&amp;tib=255,255,255&amp;vtp=1&amp;bt=1&amp;hs=1&amp;hs=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6931152" y="884653"/>
            <a:ext cx="1655064" cy="1417320"/>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Lst>
  </p:timing>
</p:sld>
</file>

<file path=ppt/slides/slide3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6627" name="文本框 1" title=""/>
          <p:cNvSpPr txBox="1">
            <a:spLocks noChangeArrowheads="1"/>
          </p:cNvSpPr>
          <p:nvPr>
            <p:custDataLst>
              <p:tags r:id="rId4"/>
            </p:custDataLst>
          </p:nvPr>
        </p:nvSpPr>
        <p:spPr bwMode="auto">
          <a:xfrm>
            <a:off x="132080" y="2176145"/>
            <a:ext cx="554990" cy="1345774"/>
          </a:xfrm>
          <a:prstGeom prst="roundRect">
            <a:avLst/>
          </a:prstGeom>
          <a:solidFill>
            <a:srgbClr val="008080"/>
          </a:solidFill>
          <a:ln w="19050">
            <a:solidFill>
              <a:srgbClr val="008080"/>
            </a:solidFill>
            <a:miter lim="800000"/>
          </a:ln>
        </p:spPr>
        <p:txBody>
          <a:bodyPr wrap="square">
            <a:spAutoFit/>
          </a:bodyPr>
          <a:lstStyle/>
          <a:p>
            <a:pPr eaLnBrk="1" hangingPunct="1">
              <a:buFont typeface="Arial" panose="020b0604020202020204" pitchFamily="34" charset="0"/>
              <a:buNone/>
            </a:pPr>
            <a:r>
              <a:rPr lang="zh-CN" altLang="en-US" sz="2600" b="0">
                <a:solidFill>
                  <a:schemeClr val="bg1"/>
                </a:solidFill>
                <a:latin typeface="微软雅黑" panose="020b0503020204020204" charset="-122"/>
                <a:ea typeface="微软雅黑" panose="020b0503020204020204" charset="-122"/>
              </a:rPr>
              <a:t>磁生电</a:t>
            </a:r>
            <a:endParaRPr lang="zh-CN" altLang="en-US" sz="2600" b="0">
              <a:solidFill>
                <a:schemeClr val="bg1"/>
              </a:solidFill>
              <a:latin typeface="微软雅黑" panose="020b0503020204020204" charset="-122"/>
              <a:ea typeface="微软雅黑" panose="020b0503020204020204" charset="-122"/>
            </a:endParaRPr>
          </a:p>
        </p:txBody>
      </p:sp>
      <p:sp>
        <p:nvSpPr>
          <p:cNvPr id="26628" name="文本框 2" title=""/>
          <p:cNvSpPr txBox="1">
            <a:spLocks noChangeArrowheads="1"/>
          </p:cNvSpPr>
          <p:nvPr>
            <p:custDataLst>
              <p:tags r:id="rId5"/>
            </p:custDataLst>
          </p:nvPr>
        </p:nvSpPr>
        <p:spPr bwMode="auto">
          <a:xfrm>
            <a:off x="1153160" y="1323340"/>
            <a:ext cx="1476000" cy="504000"/>
          </a:xfrm>
          <a:prstGeom prst="roundRect">
            <a:avLst/>
          </a:prstGeom>
          <a:solidFill>
            <a:schemeClr val="accent4">
              <a:lumMod val="40000"/>
              <a:lumOff val="60000"/>
            </a:schemeClr>
          </a:solidFill>
          <a:ln w="12700">
            <a:solidFill>
              <a:schemeClr val="accent4">
                <a:lumMod val="40000"/>
                <a:lumOff val="60000"/>
              </a:schemeClr>
            </a:solidFill>
            <a:miter lim="800000"/>
          </a:ln>
        </p:spPr>
        <p:txBody>
          <a:bodyPr wrap="square">
            <a:noAutofit/>
          </a:bodyPr>
          <a:lstStyle/>
          <a:p>
            <a:pPr eaLnBrk="1" hangingPunct="1">
              <a:buFont typeface="Arial" panose="020b0604020202020204" pitchFamily="34" charset="0"/>
              <a:buNone/>
            </a:pPr>
            <a:r>
              <a:rPr lang="zh-CN" altLang="en-US" sz="2400" b="0">
                <a:latin typeface="微软雅黑" panose="020b0503020204020204" charset="-122"/>
                <a:ea typeface="微软雅黑" panose="020b0503020204020204" charset="-122"/>
              </a:rPr>
              <a:t>电磁感应</a:t>
            </a:r>
            <a:endParaRPr lang="zh-CN" altLang="en-US" sz="2400" b="0">
              <a:latin typeface="微软雅黑" panose="020b0503020204020204" charset="-122"/>
              <a:ea typeface="微软雅黑" panose="020b0503020204020204" charset="-122"/>
            </a:endParaRPr>
          </a:p>
        </p:txBody>
      </p:sp>
      <p:sp>
        <p:nvSpPr>
          <p:cNvPr id="26629" name="文本框 3" title=""/>
          <p:cNvSpPr txBox="1">
            <a:spLocks noChangeArrowheads="1"/>
          </p:cNvSpPr>
          <p:nvPr>
            <p:custDataLst>
              <p:tags r:id="rId6"/>
            </p:custDataLst>
          </p:nvPr>
        </p:nvSpPr>
        <p:spPr bwMode="auto">
          <a:xfrm>
            <a:off x="2880995" y="981710"/>
            <a:ext cx="5659120" cy="922915"/>
          </a:xfrm>
          <a:prstGeom prst="roundRect">
            <a:avLst/>
          </a:prstGeom>
          <a:solidFill>
            <a:schemeClr val="accent2">
              <a:lumMod val="40000"/>
              <a:lumOff val="60000"/>
            </a:schemeClr>
          </a:solidFill>
          <a:ln w="12700">
            <a:solidFill>
              <a:schemeClr val="accent2">
                <a:lumMod val="40000"/>
                <a:lumOff val="60000"/>
              </a:schemeClr>
            </a:solidFill>
            <a:miter lim="800000"/>
          </a:ln>
        </p:spPr>
        <p:txBody>
          <a:bodyPr wrap="square">
            <a:spAutoFit/>
          </a:bodyPr>
          <a:lstStyle>
            <a:defPPr>
              <a:defRPr lang="zh-CN"/>
            </a:defPPr>
            <a:lvl1pPr eaLnBrk="1" hangingPunct="1">
              <a:buFont typeface="Arial" panose="020b0604020202020204" pitchFamily="34" charset="0"/>
              <a:buNone/>
              <a:defRPr sz="2400" b="0">
                <a:latin typeface="Times New Roman"/>
                <a:ea typeface="黑体"/>
              </a:defRPr>
            </a:lvl1pPr>
          </a:lstStyle>
          <a:p>
            <a:r>
              <a:rPr lang="zh-CN" altLang="en-US">
                <a:latin typeface="微软雅黑" panose="020b0503020204020204" charset="-122"/>
                <a:ea typeface="微软雅黑" panose="020b0503020204020204" charset="-122"/>
              </a:rPr>
              <a:t>产生感应电流的条件：闭合回路的一部分导体在磁场中做切割磁感线运动</a:t>
            </a:r>
            <a:endParaRPr lang="zh-CN" altLang="en-US">
              <a:latin typeface="微软雅黑" panose="020b0503020204020204" charset="-122"/>
              <a:ea typeface="微软雅黑" panose="020b0503020204020204" charset="-122"/>
            </a:endParaRPr>
          </a:p>
        </p:txBody>
      </p:sp>
      <p:sp>
        <p:nvSpPr>
          <p:cNvPr id="5" name="左大括号 4" title=""/>
          <p:cNvSpPr/>
          <p:nvPr>
            <p:custDataLst>
              <p:tags r:id="rId7"/>
            </p:custDataLst>
          </p:nvPr>
        </p:nvSpPr>
        <p:spPr>
          <a:xfrm>
            <a:off x="772160" y="1580515"/>
            <a:ext cx="380365" cy="2607310"/>
          </a:xfrm>
          <a:prstGeom prst="leftBrace">
            <a:avLst>
              <a:gd name="adj1" fmla="val 0"/>
              <a:gd name="adj2"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kumimoji="1" lang="zh-CN" altLang="en-US" sz="2400">
              <a:latin typeface="微软雅黑" panose="020b0503020204020204" charset="-122"/>
              <a:ea typeface="微软雅黑" panose="020b0503020204020204" charset="-122"/>
            </a:endParaRPr>
          </a:p>
        </p:txBody>
      </p:sp>
      <p:sp>
        <p:nvSpPr>
          <p:cNvPr id="9" name="左大括号 8" title=""/>
          <p:cNvSpPr/>
          <p:nvPr>
            <p:custDataLst>
              <p:tags r:id="rId8"/>
            </p:custDataLst>
          </p:nvPr>
        </p:nvSpPr>
        <p:spPr>
          <a:xfrm>
            <a:off x="2396490" y="3416935"/>
            <a:ext cx="178435" cy="1325245"/>
          </a:xfrm>
          <a:prstGeom prst="leftBrace">
            <a:avLst>
              <a:gd name="adj1" fmla="val 0"/>
              <a:gd name="adj2"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kumimoji="1" lang="zh-CN" altLang="en-US" sz="2400">
              <a:latin typeface="微软雅黑" panose="020b0503020204020204" charset="-122"/>
              <a:ea typeface="微软雅黑" panose="020b0503020204020204" charset="-122"/>
            </a:endParaRPr>
          </a:p>
        </p:txBody>
      </p:sp>
      <p:sp>
        <p:nvSpPr>
          <p:cNvPr id="39" name="文本框 2" title=""/>
          <p:cNvSpPr txBox="1">
            <a:spLocks noChangeArrowheads="1"/>
          </p:cNvSpPr>
          <p:nvPr>
            <p:custDataLst>
              <p:tags r:id="rId9"/>
            </p:custDataLst>
          </p:nvPr>
        </p:nvSpPr>
        <p:spPr bwMode="auto">
          <a:xfrm>
            <a:off x="1151890" y="3916680"/>
            <a:ext cx="1152000" cy="504000"/>
          </a:xfrm>
          <a:prstGeom prst="roundRect">
            <a:avLst/>
          </a:prstGeom>
          <a:solidFill>
            <a:schemeClr val="accent4">
              <a:lumMod val="40000"/>
              <a:lumOff val="60000"/>
            </a:schemeClr>
          </a:solidFill>
          <a:ln w="12700">
            <a:solidFill>
              <a:schemeClr val="accent4">
                <a:lumMod val="40000"/>
                <a:lumOff val="60000"/>
              </a:schemeClr>
            </a:solidFill>
            <a:miter lim="800000"/>
          </a:ln>
        </p:spPr>
        <p:txBody>
          <a:bodyPr wrap="square">
            <a:noAutofit/>
          </a:bodyPr>
          <a:lstStyle/>
          <a:p>
            <a:pPr eaLnBrk="1" hangingPunct="1">
              <a:buFont typeface="Arial" panose="020b0604020202020204" pitchFamily="34" charset="0"/>
              <a:buNone/>
            </a:pPr>
            <a:r>
              <a:rPr lang="zh-CN" altLang="en-US" sz="2400" b="0">
                <a:latin typeface="微软雅黑" panose="020b0503020204020204" charset="-122"/>
                <a:ea typeface="微软雅黑" panose="020b0503020204020204" charset="-122"/>
              </a:rPr>
              <a:t>发电机</a:t>
            </a:r>
            <a:endParaRPr lang="zh-CN" altLang="en-US" sz="2400" b="0">
              <a:latin typeface="微软雅黑" panose="020b0503020204020204" charset="-122"/>
              <a:ea typeface="微软雅黑" panose="020b0503020204020204" charset="-122"/>
            </a:endParaRPr>
          </a:p>
        </p:txBody>
      </p:sp>
      <p:sp>
        <p:nvSpPr>
          <p:cNvPr id="11" name="文本框 3" title=""/>
          <p:cNvSpPr txBox="1">
            <a:spLocks noChangeArrowheads="1"/>
          </p:cNvSpPr>
          <p:nvPr>
            <p:custDataLst>
              <p:tags r:id="rId10"/>
            </p:custDataLst>
          </p:nvPr>
        </p:nvSpPr>
        <p:spPr bwMode="auto">
          <a:xfrm>
            <a:off x="2620645" y="3796030"/>
            <a:ext cx="6210300" cy="514085"/>
          </a:xfrm>
          <a:prstGeom prst="roundRect">
            <a:avLst/>
          </a:prstGeom>
          <a:solidFill>
            <a:schemeClr val="accent2">
              <a:lumMod val="40000"/>
              <a:lumOff val="60000"/>
            </a:schemeClr>
          </a:solidFill>
          <a:ln w="12700">
            <a:solidFill>
              <a:schemeClr val="accent2">
                <a:lumMod val="40000"/>
                <a:lumOff val="60000"/>
              </a:schemeClr>
            </a:solidFill>
            <a:miter lim="800000"/>
          </a:ln>
        </p:spPr>
        <p:txBody>
          <a:bodyPr wrap="square">
            <a:spAutoFit/>
          </a:bodyPr>
          <a:lstStyle>
            <a:defPPr>
              <a:defRPr lang="zh-CN"/>
            </a:defPPr>
            <a:lvl1pPr eaLnBrk="1" hangingPunct="1">
              <a:buFont typeface="Arial" panose="020b0604020202020204" pitchFamily="34" charset="0"/>
              <a:buNone/>
              <a:defRPr sz="2400" b="0">
                <a:latin typeface="Times New Roman"/>
                <a:ea typeface="黑体"/>
              </a:defRPr>
            </a:lvl1pPr>
          </a:lstStyle>
          <a:p>
            <a:r>
              <a:rPr lang="zh-CN" altLang="en-US">
                <a:latin typeface="微软雅黑" panose="020b0503020204020204" charset="-122"/>
                <a:ea typeface="微软雅黑" panose="020b0503020204020204" charset="-122"/>
              </a:rPr>
              <a:t>交流电：电流大小、方向随时间周期性变化</a:t>
            </a:r>
            <a:endParaRPr lang="zh-CN" altLang="en-US">
              <a:latin typeface="微软雅黑" panose="020b0503020204020204" charset="-122"/>
              <a:ea typeface="微软雅黑" panose="020b0503020204020204" charset="-122"/>
            </a:endParaRPr>
          </a:p>
        </p:txBody>
      </p:sp>
      <p:sp>
        <p:nvSpPr>
          <p:cNvPr id="47" name="文本框 3" title=""/>
          <p:cNvSpPr txBox="1">
            <a:spLocks noChangeArrowheads="1"/>
          </p:cNvSpPr>
          <p:nvPr>
            <p:custDataLst>
              <p:tags r:id="rId11"/>
            </p:custDataLst>
          </p:nvPr>
        </p:nvSpPr>
        <p:spPr bwMode="auto">
          <a:xfrm>
            <a:off x="2615574" y="4450154"/>
            <a:ext cx="3649823" cy="510183"/>
          </a:xfrm>
          <a:prstGeom prst="roundRect">
            <a:avLst/>
          </a:prstGeom>
          <a:solidFill>
            <a:schemeClr val="accent2">
              <a:lumMod val="40000"/>
              <a:lumOff val="60000"/>
            </a:schemeClr>
          </a:solidFill>
          <a:ln w="12700">
            <a:solidFill>
              <a:schemeClr val="accent2">
                <a:lumMod val="40000"/>
                <a:lumOff val="60000"/>
              </a:schemeClr>
            </a:solidFill>
            <a:miter lim="800000"/>
          </a:ln>
        </p:spPr>
        <p:txBody>
          <a:bodyPr wrap="square">
            <a:spAutoFit/>
          </a:bodyPr>
          <a:lstStyle>
            <a:defPPr>
              <a:defRPr lang="zh-CN"/>
            </a:defPPr>
            <a:lvl1pPr eaLnBrk="1" hangingPunct="1">
              <a:buFont typeface="Arial" panose="020b0604020202020204" pitchFamily="34" charset="0"/>
              <a:buNone/>
              <a:defRPr sz="2400" b="0">
                <a:latin typeface="Times New Roman"/>
                <a:ea typeface="黑体"/>
              </a:defRPr>
            </a:lvl1pPr>
          </a:lstStyle>
          <a:p>
            <a:r>
              <a:rPr lang="zh-CN" altLang="en-US">
                <a:latin typeface="微软雅黑" panose="020b0503020204020204" charset="-122"/>
                <a:ea typeface="微软雅黑" panose="020b0503020204020204" charset="-122"/>
                <a:cs typeface="微软雅黑" panose="020b0503020204020204" charset="-122"/>
              </a:rPr>
              <a:t>能量转化：机械能→电能</a:t>
            </a:r>
            <a:endParaRPr lang="zh-CN" altLang="en-US">
              <a:latin typeface="微软雅黑" panose="020b0503020204020204" charset="-122"/>
              <a:ea typeface="微软雅黑" panose="020b0503020204020204" charset="-122"/>
              <a:cs typeface="微软雅黑" panose="020b0503020204020204" charset="-122"/>
            </a:endParaRPr>
          </a:p>
        </p:txBody>
      </p:sp>
      <p:sp>
        <p:nvSpPr>
          <p:cNvPr id="2" name="左大括号 1" title=""/>
          <p:cNvSpPr/>
          <p:nvPr>
            <p:custDataLst>
              <p:tags r:id="rId12"/>
            </p:custDataLst>
          </p:nvPr>
        </p:nvSpPr>
        <p:spPr>
          <a:xfrm>
            <a:off x="2681605" y="637540"/>
            <a:ext cx="201295" cy="1988820"/>
          </a:xfrm>
          <a:prstGeom prst="leftBrace">
            <a:avLst>
              <a:gd name="adj1" fmla="val 0"/>
              <a:gd name="adj2"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kumimoji="1" lang="zh-CN" altLang="en-US" sz="2400">
              <a:latin typeface="微软雅黑" panose="020b0503020204020204" charset="-122"/>
              <a:ea typeface="微软雅黑" panose="020b0503020204020204" charset="-122"/>
            </a:endParaRPr>
          </a:p>
        </p:txBody>
      </p:sp>
      <p:sp>
        <p:nvSpPr>
          <p:cNvPr id="3" name="文本框 3" title=""/>
          <p:cNvSpPr txBox="1">
            <a:spLocks noChangeArrowheads="1"/>
          </p:cNvSpPr>
          <p:nvPr>
            <p:custDataLst>
              <p:tags r:id="rId13"/>
            </p:custDataLst>
          </p:nvPr>
        </p:nvSpPr>
        <p:spPr bwMode="auto">
          <a:xfrm>
            <a:off x="2877820" y="405765"/>
            <a:ext cx="882650" cy="504000"/>
          </a:xfrm>
          <a:prstGeom prst="roundRect">
            <a:avLst/>
          </a:prstGeom>
          <a:solidFill>
            <a:schemeClr val="accent2">
              <a:lumMod val="40000"/>
              <a:lumOff val="60000"/>
            </a:schemeClr>
          </a:solidFill>
          <a:ln w="12700">
            <a:solidFill>
              <a:schemeClr val="accent2">
                <a:lumMod val="40000"/>
                <a:lumOff val="60000"/>
              </a:schemeClr>
            </a:solidFill>
            <a:miter lim="800000"/>
          </a:ln>
        </p:spPr>
        <p:txBody>
          <a:bodyPr wrap="square">
            <a:noAutofit/>
          </a:bodyPr>
          <a:lstStyle>
            <a:defPPr>
              <a:defRPr lang="zh-CN"/>
            </a:defPPr>
            <a:lvl1pPr eaLnBrk="1" hangingPunct="1">
              <a:buFont typeface="Arial" panose="020b0604020202020204" pitchFamily="34" charset="0"/>
              <a:buNone/>
              <a:defRPr sz="2400" b="0">
                <a:latin typeface="Times New Roman"/>
                <a:ea typeface="黑体"/>
              </a:defRPr>
            </a:lvl1pPr>
          </a:lstStyle>
          <a:p>
            <a:r>
              <a:rPr lang="zh-CN" altLang="en-US">
                <a:latin typeface="微软雅黑" panose="020b0503020204020204" charset="-122"/>
                <a:ea typeface="微软雅黑" panose="020b0503020204020204" charset="-122"/>
              </a:rPr>
              <a:t>定义</a:t>
            </a:r>
            <a:endParaRPr lang="zh-CN" altLang="en-US">
              <a:latin typeface="微软雅黑" panose="020b0503020204020204" charset="-122"/>
              <a:ea typeface="微软雅黑" panose="020b0503020204020204" charset="-122"/>
            </a:endParaRPr>
          </a:p>
        </p:txBody>
      </p:sp>
      <p:sp>
        <p:nvSpPr>
          <p:cNvPr id="4" name="文本框 3" title=""/>
          <p:cNvSpPr txBox="1">
            <a:spLocks noChangeArrowheads="1"/>
          </p:cNvSpPr>
          <p:nvPr>
            <p:custDataLst>
              <p:tags r:id="rId14"/>
            </p:custDataLst>
          </p:nvPr>
        </p:nvSpPr>
        <p:spPr bwMode="auto">
          <a:xfrm>
            <a:off x="2915285" y="1976755"/>
            <a:ext cx="5615305" cy="919737"/>
          </a:xfrm>
          <a:prstGeom prst="roundRect">
            <a:avLst/>
          </a:prstGeom>
          <a:solidFill>
            <a:schemeClr val="accent2">
              <a:lumMod val="40000"/>
              <a:lumOff val="60000"/>
            </a:schemeClr>
          </a:solidFill>
          <a:ln w="12700">
            <a:solidFill>
              <a:schemeClr val="accent2">
                <a:lumMod val="40000"/>
                <a:lumOff val="60000"/>
              </a:schemeClr>
            </a:solidFill>
            <a:miter lim="800000"/>
          </a:ln>
        </p:spPr>
        <p:txBody>
          <a:bodyPr wrap="square">
            <a:spAutoFit/>
          </a:bodyPr>
          <a:lstStyle>
            <a:defPPr>
              <a:defRPr lang="zh-CN"/>
            </a:defPPr>
            <a:lvl1pPr eaLnBrk="1" hangingPunct="1">
              <a:buFont typeface="Arial" panose="020b0604020202020204" pitchFamily="34" charset="0"/>
              <a:buNone/>
              <a:defRPr sz="2400" b="0">
                <a:latin typeface="Times New Roman"/>
                <a:ea typeface="黑体"/>
              </a:defRPr>
            </a:lvl1pPr>
          </a:lstStyle>
          <a:p>
            <a:r>
              <a:rPr lang="zh-CN" altLang="en-US">
                <a:latin typeface="微软雅黑" panose="020b0503020204020204" charset="-122"/>
                <a:ea typeface="微软雅黑" panose="020b0503020204020204" charset="-122"/>
              </a:rPr>
              <a:t>影响感应电流方向的因素：磁场方向；</a:t>
            </a:r>
            <a:r>
              <a:rPr lang="zh-CN" altLang="en-US">
                <a:latin typeface="微软雅黑" panose="020b0503020204020204" charset="-122"/>
                <a:ea typeface="微软雅黑" panose="020b0503020204020204" charset="-122"/>
                <a:sym typeface="+mn-ea"/>
              </a:rPr>
              <a:t>导体切割磁感线方向</a:t>
            </a:r>
            <a:endParaRPr lang="zh-CN" altLang="en-US">
              <a:latin typeface="微软雅黑" panose="020b0503020204020204" charset="-122"/>
              <a:ea typeface="微软雅黑" panose="020b0503020204020204" charset="-122"/>
            </a:endParaRPr>
          </a:p>
        </p:txBody>
      </p:sp>
      <p:sp>
        <p:nvSpPr>
          <p:cNvPr id="6" name="文本框 3" title=""/>
          <p:cNvSpPr txBox="1">
            <a:spLocks noChangeArrowheads="1"/>
          </p:cNvSpPr>
          <p:nvPr>
            <p:custDataLst>
              <p:tags r:id="rId15"/>
            </p:custDataLst>
          </p:nvPr>
        </p:nvSpPr>
        <p:spPr bwMode="auto">
          <a:xfrm>
            <a:off x="2606675" y="3194685"/>
            <a:ext cx="1486535" cy="504190"/>
          </a:xfrm>
          <a:prstGeom prst="roundRect">
            <a:avLst/>
          </a:prstGeom>
          <a:solidFill>
            <a:schemeClr val="accent2">
              <a:lumMod val="40000"/>
              <a:lumOff val="60000"/>
            </a:schemeClr>
          </a:solidFill>
          <a:ln w="12700">
            <a:solidFill>
              <a:schemeClr val="accent2">
                <a:lumMod val="40000"/>
                <a:lumOff val="60000"/>
              </a:schemeClr>
            </a:solidFill>
            <a:miter lim="800000"/>
          </a:ln>
        </p:spPr>
        <p:txBody>
          <a:bodyPr wrap="square">
            <a:noAutofit/>
          </a:bodyPr>
          <a:lstStyle>
            <a:defPPr>
              <a:defRPr lang="zh-CN"/>
            </a:defPPr>
            <a:lvl1pPr eaLnBrk="1" hangingPunct="1">
              <a:buFont typeface="Arial" panose="020b0604020202020204" pitchFamily="34" charset="0"/>
              <a:buNone/>
              <a:defRPr sz="2400" b="0">
                <a:latin typeface="Times New Roman"/>
                <a:ea typeface="黑体"/>
              </a:defRPr>
            </a:lvl1pPr>
          </a:lstStyle>
          <a:p>
            <a:r>
              <a:rPr lang="zh-CN" altLang="en-US">
                <a:latin typeface="微软雅黑" panose="020b0503020204020204" charset="-122"/>
                <a:ea typeface="微软雅黑" panose="020b0503020204020204" charset="-122"/>
              </a:rPr>
              <a:t>工作原理</a:t>
            </a:r>
            <a:endParaRPr lang="zh-CN" altLang="en-US">
              <a:latin typeface="微软雅黑" panose="020b0503020204020204" charset="-122"/>
              <a:ea typeface="微软雅黑" panose="020b0503020204020204" charset="-122"/>
            </a:endParaRPr>
          </a:p>
        </p:txBody>
      </p:sp>
      <p:grpSp>
        <p:nvGrpSpPr>
          <p:cNvPr id="15" name="组合 9" title=""/>
          <p:cNvGrpSpPr/>
          <p:nvPr>
            <p:custDataLst>
              <p:tags r:id="rId16"/>
            </p:custDataLst>
          </p:nvPr>
        </p:nvGrpSpPr>
        <p:grpSpPr>
          <a:xfrm>
            <a:off x="0" y="155760"/>
            <a:ext cx="2523490" cy="491490"/>
            <a:chOff x="0" y="619020"/>
            <a:chExt cx="2965873" cy="575087"/>
          </a:xfrm>
        </p:grpSpPr>
        <p:grpSp>
          <p:nvGrpSpPr>
            <p:cNvPr id="16" name="组合 10"/>
            <p:cNvGrpSpPr/>
            <p:nvPr>
              <p:custDataLst>
                <p:tags r:id="rId17"/>
              </p:custDataLst>
            </p:nvPr>
          </p:nvGrpSpPr>
          <p:grpSpPr>
            <a:xfrm>
              <a:off x="0" y="679673"/>
              <a:ext cx="532872" cy="416083"/>
              <a:chOff x="0" y="538268"/>
              <a:chExt cx="532872" cy="416083"/>
            </a:xfrm>
          </p:grpSpPr>
          <p:sp>
            <p:nvSpPr>
              <p:cNvPr id="8" name="矩形 7"/>
              <p:cNvSpPr/>
              <p:nvPr>
                <p:custDataLst>
                  <p:tags r:id="rId18"/>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20" name="矩形 19"/>
              <p:cNvSpPr/>
              <p:nvPr>
                <p:custDataLst>
                  <p:tags r:id="rId19"/>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21" name="文本框 11"/>
            <p:cNvSpPr txBox="1">
              <a:spLocks noChangeArrowheads="1"/>
            </p:cNvSpPr>
            <p:nvPr>
              <p:custDataLst>
                <p:tags r:id="rId20"/>
              </p:custDataLst>
            </p:nvPr>
          </p:nvSpPr>
          <p:spPr bwMode="auto">
            <a:xfrm>
              <a:off x="642581" y="619020"/>
              <a:ext cx="2323292"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600" smtClean="0">
                  <a:solidFill>
                    <a:srgbClr val="008080"/>
                  </a:solidFill>
                  <a:latin typeface="微软雅黑" panose="020b0503020204020204" charset="-122"/>
                </a:rPr>
                <a:t>课堂小结</a:t>
              </a:r>
              <a:endParaRPr lang="zh-CN" altLang="en-US" sz="2600" b="1">
                <a:solidFill>
                  <a:srgbClr val="008080"/>
                </a:solidFill>
                <a:latin typeface="微软雅黑" panose="020b0503020204020204" charset="-122"/>
              </a:endParaRPr>
            </a:p>
          </p:txBody>
        </p:sp>
      </p:grpSp>
    </p:spTree>
  </p:cSld>
  <p:clrMapOvr>
    <a:masterClrMapping/>
  </p:clrMapOvr>
  <p:transition>
    <p:wipe/>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5" name="矩形 4" title=""/>
          <p:cNvSpPr/>
          <p:nvPr>
            <p:custDataLst>
              <p:tags r:id="rId4"/>
            </p:custDataLst>
          </p:nvPr>
        </p:nvSpPr>
        <p:spPr>
          <a:xfrm>
            <a:off x="792480" y="699461"/>
            <a:ext cx="7193280" cy="460375"/>
          </a:xfrm>
          <a:prstGeom prst="rect">
            <a:avLst/>
          </a:prstGeom>
        </p:spPr>
        <p:txBody>
          <a:bodyPr wrap="none">
            <a:spAutoFit/>
          </a:bodyPr>
          <a:lstStyle/>
          <a:p>
            <a:pPr algn="l" eaLnBrk="1" latinLnBrk="0" hangingPunct="1">
              <a:lnSpc>
                <a:spcPct val="100000"/>
              </a:lnSpc>
            </a:pPr>
            <a:r>
              <a:rPr lang="zh-CN" altLang="en-US" sz="2400" b="1">
                <a:latin typeface="微软雅黑" panose="020b0503020204020204" charset="-122"/>
                <a:ea typeface="微软雅黑" panose="020b0503020204020204" charset="-122"/>
                <a:cs typeface="Times New Roman" panose="02020603050405020304" charset="0"/>
              </a:rPr>
              <a:t>实验：探究导体在磁场中运动时产生感应电流的条件</a:t>
            </a:r>
            <a:endParaRPr lang="zh-CN" altLang="en-US" sz="2400" b="1">
              <a:latin typeface="微软雅黑" panose="020b0503020204020204" charset="-122"/>
              <a:ea typeface="微软雅黑" panose="020b0503020204020204" charset="-122"/>
              <a:cs typeface="Times New Roman" panose="02020603050405020304" charset="0"/>
            </a:endParaRPr>
          </a:p>
        </p:txBody>
      </p:sp>
      <p:sp>
        <p:nvSpPr>
          <p:cNvPr id="2" name="文本框 1" title=""/>
          <p:cNvSpPr txBox="1"/>
          <p:nvPr>
            <p:custDataLst>
              <p:tags r:id="rId5"/>
            </p:custDataLst>
          </p:nvPr>
        </p:nvSpPr>
        <p:spPr bwMode="auto">
          <a:xfrm>
            <a:off x="828040" y="1491298"/>
            <a:ext cx="1706880" cy="460375"/>
          </a:xfrm>
          <a:prstGeom prst="rect">
            <a:avLst/>
          </a:prstGeom>
          <a:solidFill>
            <a:srgbClr val="008080"/>
          </a:solidFill>
          <a:ln>
            <a:noFill/>
          </a:ln>
        </p:spPr>
        <p:style>
          <a:lnRef idx="1">
            <a:schemeClr val="accent4"/>
          </a:lnRef>
          <a:fillRef idx="2">
            <a:schemeClr val="accent4"/>
          </a:fillRef>
          <a:effectRef idx="1">
            <a:schemeClr val="accent4"/>
          </a:effectRef>
          <a:fontRef idx="minor">
            <a:schemeClr val="dk1"/>
          </a:fontRef>
        </p:style>
        <p:txBody>
          <a:bodyPr vertOverflow="overflow" horzOverflow="overflow" vert="horz" wrap="none" numCol="1" spcCol="0" rtlCol="0" fromWordArt="0" anchor="ctr" anchorCtr="0" forceAA="0" compatLnSpc="1">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vl="0" algn="l">
              <a:buClrTx/>
              <a:buSzTx/>
            </a:pPr>
            <a:r>
              <a:rPr lang="zh-CN" altLang="en-US" sz="2400">
                <a:solidFill>
                  <a:schemeClr val="bg1"/>
                </a:solidFill>
                <a:latin typeface="微软雅黑" panose="020b0503020204020204" charset="-122"/>
                <a:ea typeface="微软雅黑" panose="020b0503020204020204" charset="-122"/>
                <a:sym typeface="+mn-ea"/>
              </a:rPr>
              <a:t>提出问题：</a:t>
            </a:r>
            <a:endParaRPr lang="zh-CN" altLang="en-US" sz="2400">
              <a:solidFill>
                <a:schemeClr val="bg1"/>
              </a:solidFill>
              <a:latin typeface="微软雅黑" panose="020b0503020204020204" charset="-122"/>
              <a:ea typeface="微软雅黑" panose="020b0503020204020204" charset="-122"/>
              <a:sym typeface="+mn-ea"/>
            </a:endParaRPr>
          </a:p>
        </p:txBody>
      </p:sp>
      <p:sp>
        <p:nvSpPr>
          <p:cNvPr id="10" name="文本框 9" title=""/>
          <p:cNvSpPr txBox="1"/>
          <p:nvPr>
            <p:custDataLst>
              <p:tags r:id="rId6"/>
            </p:custDataLst>
          </p:nvPr>
        </p:nvSpPr>
        <p:spPr>
          <a:xfrm>
            <a:off x="792480" y="2067560"/>
            <a:ext cx="5507990" cy="1753235"/>
          </a:xfrm>
          <a:prstGeom prst="rect">
            <a:avLst/>
          </a:prstGeom>
          <a:noFill/>
        </p:spPr>
        <p:txBody>
          <a:bodyPr wrap="square" rtlCol="0" anchor="t">
            <a:spAutoFit/>
          </a:bodyPr>
          <a:lstStyle/>
          <a:p>
            <a:pPr marL="0" indent="0" latinLnBrk="0">
              <a:lnSpc>
                <a:spcPct val="150000"/>
              </a:lnSpc>
            </a:pPr>
            <a:r>
              <a:rPr lang="en-US" altLang="zh-CN" sz="2400" b="0">
                <a:latin typeface="微软雅黑" panose="020b0503020204020204" charset="-122"/>
                <a:ea typeface="微软雅黑" panose="020b0503020204020204" charset="-122"/>
                <a:cs typeface="微软雅黑" panose="020b0503020204020204" charset="-122"/>
              </a:rPr>
              <a:t>1.</a:t>
            </a:r>
            <a:r>
              <a:rPr lang="zh-CN" altLang="en-US" sz="2400" b="0">
                <a:latin typeface="微软雅黑" panose="020b0503020204020204" charset="-122"/>
                <a:ea typeface="微软雅黑" panose="020b0503020204020204" charset="-122"/>
                <a:cs typeface="微软雅黑" panose="020b0503020204020204" charset="-122"/>
              </a:rPr>
              <a:t>尝试用磁来生电时，需要哪些器材</a:t>
            </a:r>
            <a:r>
              <a:rPr lang="en-US" altLang="zh-CN" sz="2400" b="0">
                <a:latin typeface="微软雅黑" panose="020b0503020204020204" charset="-122"/>
                <a:ea typeface="微软雅黑" panose="020b0503020204020204" charset="-122"/>
                <a:cs typeface="微软雅黑" panose="020b0503020204020204" charset="-122"/>
              </a:rPr>
              <a:t>?</a:t>
            </a:r>
            <a:endParaRPr lang="en-US" altLang="zh-CN" sz="2400" b="0">
              <a:latin typeface="微软雅黑" panose="020b0503020204020204" charset="-122"/>
              <a:ea typeface="微软雅黑" panose="020b0503020204020204" charset="-122"/>
              <a:cs typeface="微软雅黑" panose="020b0503020204020204" charset="-122"/>
            </a:endParaRPr>
          </a:p>
          <a:p>
            <a:pPr marL="0" indent="0" latinLnBrk="0">
              <a:lnSpc>
                <a:spcPct val="150000"/>
              </a:lnSpc>
            </a:pPr>
            <a:r>
              <a:rPr lang="en-US" altLang="zh-CN" sz="2400" b="0">
                <a:latin typeface="微软雅黑" panose="020b0503020204020204" charset="-122"/>
                <a:ea typeface="微软雅黑" panose="020b0503020204020204" charset="-122"/>
                <a:cs typeface="微软雅黑" panose="020b0503020204020204" charset="-122"/>
              </a:rPr>
              <a:t>2.</a:t>
            </a:r>
            <a:r>
              <a:rPr lang="zh-CN" altLang="en-US" sz="2400" b="0">
                <a:latin typeface="微软雅黑" panose="020b0503020204020204" charset="-122"/>
                <a:ea typeface="微软雅黑" panose="020b0503020204020204" charset="-122"/>
                <a:cs typeface="微软雅黑" panose="020b0503020204020204" charset="-122"/>
              </a:rPr>
              <a:t>如何获得磁场？</a:t>
            </a:r>
            <a:endParaRPr lang="zh-CN" altLang="en-US" sz="2400" b="0">
              <a:latin typeface="微软雅黑" panose="020b0503020204020204" charset="-122"/>
              <a:ea typeface="微软雅黑" panose="020b0503020204020204" charset="-122"/>
              <a:cs typeface="微软雅黑" panose="020b0503020204020204" charset="-122"/>
            </a:endParaRPr>
          </a:p>
          <a:p>
            <a:pPr marL="0" indent="0" latinLnBrk="0">
              <a:lnSpc>
                <a:spcPct val="150000"/>
              </a:lnSpc>
            </a:pPr>
            <a:r>
              <a:rPr lang="en-US" altLang="zh-CN" sz="2400" b="0">
                <a:latin typeface="微软雅黑" panose="020b0503020204020204" charset="-122"/>
                <a:ea typeface="微软雅黑" panose="020b0503020204020204" charset="-122"/>
                <a:cs typeface="微软雅黑" panose="020b0503020204020204" charset="-122"/>
              </a:rPr>
              <a:t>3.</a:t>
            </a:r>
            <a:r>
              <a:rPr lang="zh-CN" altLang="en-US" sz="2400" b="0">
                <a:latin typeface="微软雅黑" panose="020b0503020204020204" charset="-122"/>
                <a:ea typeface="微软雅黑" panose="020b0503020204020204" charset="-122"/>
                <a:cs typeface="微软雅黑" panose="020b0503020204020204" charset="-122"/>
              </a:rPr>
              <a:t>如何观察电路中有无电流？</a:t>
            </a:r>
            <a:endParaRPr lang="zh-CN" altLang="en-US" sz="2400" b="0">
              <a:latin typeface="微软雅黑" panose="020b0503020204020204" charset="-122"/>
              <a:ea typeface="微软雅黑" panose="020b0503020204020204" charset="-122"/>
              <a:cs typeface="微软雅黑" panose="020b0503020204020204" charset="-122"/>
            </a:endParaRPr>
          </a:p>
        </p:txBody>
      </p:sp>
      <p:grpSp>
        <p:nvGrpSpPr>
          <p:cNvPr id="15" name="组合 9" title=""/>
          <p:cNvGrpSpPr/>
          <p:nvPr>
            <p:custDataLst>
              <p:tags r:id="rId7"/>
            </p:custDataLst>
          </p:nvPr>
        </p:nvGrpSpPr>
        <p:grpSpPr>
          <a:xfrm>
            <a:off x="0" y="155760"/>
            <a:ext cx="2523490" cy="491490"/>
            <a:chOff x="0" y="619020"/>
            <a:chExt cx="2965873" cy="575087"/>
          </a:xfrm>
        </p:grpSpPr>
        <p:grpSp>
          <p:nvGrpSpPr>
            <p:cNvPr id="16" name="组合 10"/>
            <p:cNvGrpSpPr/>
            <p:nvPr>
              <p:custDataLst>
                <p:tags r:id="rId8"/>
              </p:custDataLst>
            </p:nvPr>
          </p:nvGrpSpPr>
          <p:grpSpPr>
            <a:xfrm>
              <a:off x="0" y="679673"/>
              <a:ext cx="532872" cy="416083"/>
              <a:chOff x="0" y="538268"/>
              <a:chExt cx="532872" cy="416083"/>
            </a:xfrm>
          </p:grpSpPr>
          <p:sp>
            <p:nvSpPr>
              <p:cNvPr id="19" name="矩形 18"/>
              <p:cNvSpPr/>
              <p:nvPr>
                <p:custDataLst>
                  <p:tags r:id="rId9"/>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20" name="矩形 19"/>
              <p:cNvSpPr/>
              <p:nvPr>
                <p:custDataLst>
                  <p:tags r:id="rId10"/>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21" name="文本框 11"/>
            <p:cNvSpPr txBox="1">
              <a:spLocks noChangeArrowheads="1"/>
            </p:cNvSpPr>
            <p:nvPr>
              <p:custDataLst>
                <p:tags r:id="rId11"/>
              </p:custDataLst>
            </p:nvPr>
          </p:nvSpPr>
          <p:spPr bwMode="auto">
            <a:xfrm>
              <a:off x="642581" y="619020"/>
              <a:ext cx="2323292"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600" smtClean="0">
                  <a:solidFill>
                    <a:srgbClr val="008080"/>
                  </a:solidFill>
                  <a:latin typeface="微软雅黑" panose="020b0503020204020204" charset="-122"/>
                </a:rPr>
                <a:t>磁生电</a:t>
              </a:r>
              <a:endParaRPr lang="zh-CN" altLang="en-US" sz="2600" b="1">
                <a:solidFill>
                  <a:srgbClr val="008080"/>
                </a:solidFill>
                <a:latin typeface="微软雅黑" panose="020b0503020204020204" charset="-122"/>
              </a:endParaRPr>
            </a:p>
          </p:txBody>
        </p:sp>
      </p:grpSp>
    </p:spTree>
  </p:cSld>
  <p:clrMapOvr>
    <a:masterClrMapping/>
  </p:clrMapOvr>
  <p:transition>
    <p:wipe/>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7" name="图片 6" title=""/>
          <p:cNvPicPr>
            <a:picLocks noChangeAspect="1"/>
          </p:cNvPicPr>
          <p:nvPr>
            <p:custDataLst>
              <p:tags r:id="rId5"/>
            </p:custDataLst>
          </p:nvPr>
        </p:nvPicPr>
        <p:blipFill>
          <a:blip r:embed="rId4">
            <a:lum bright="-12000"/>
            <a:extLst>
              <a:ext uri="{28A0092B-C50C-407E-A947-70E740481C1C}">
                <a14:useLocalDpi xmlns:a14="http://schemas.microsoft.com/office/drawing/2010/main" val="0"/>
              </a:ext>
            </a:extLst>
          </a:blip>
          <a:stretch>
            <a:fillRect/>
          </a:stretch>
        </p:blipFill>
        <p:spPr>
          <a:xfrm>
            <a:off x="5507990" y="2499995"/>
            <a:ext cx="3419475" cy="2473960"/>
          </a:xfrm>
          <a:prstGeom prst="rect">
            <a:avLst/>
          </a:prstGeom>
        </p:spPr>
      </p:pic>
      <p:sp>
        <p:nvSpPr>
          <p:cNvPr id="8" name="文本框 7" title=""/>
          <p:cNvSpPr txBox="1"/>
          <p:nvPr>
            <p:custDataLst>
              <p:tags r:id="rId6"/>
            </p:custDataLst>
          </p:nvPr>
        </p:nvSpPr>
        <p:spPr>
          <a:xfrm>
            <a:off x="792480" y="1160145"/>
            <a:ext cx="7790815" cy="2489200"/>
          </a:xfrm>
          <a:prstGeom prst="rect">
            <a:avLst/>
          </a:prstGeom>
          <a:noFill/>
        </p:spPr>
        <p:txBody>
          <a:bodyPr wrap="square" rtlCol="0">
            <a:spAutoFit/>
          </a:bodyPr>
          <a:lstStyle/>
          <a:p>
            <a:pPr marL="0" indent="0" algn="l" latinLnBrk="0">
              <a:lnSpc>
                <a:spcPct val="130000"/>
              </a:lnSpc>
              <a:spcBef>
                <a:spcPct val="0"/>
              </a:spcBef>
              <a:buClrTx/>
              <a:buSzTx/>
              <a:buFontTx/>
            </a:pPr>
            <a:r>
              <a:rPr lang="zh-CN" sz="2400" b="0">
                <a:latin typeface="微软雅黑" panose="020b0503020204020204" charset="-122"/>
                <a:ea typeface="微软雅黑" panose="020b0503020204020204" charset="-122"/>
                <a:cs typeface="微软雅黑" panose="020b0503020204020204" charset="-122"/>
                <a:sym typeface="+mn-ea"/>
              </a:rPr>
              <a:t>连接好如图所示的电路，做各种尝试，怎样才能使回路中产生电流？例：</a:t>
            </a:r>
            <a:endParaRPr lang="zh-CN" sz="2400" b="0">
              <a:latin typeface="微软雅黑" panose="020b0503020204020204" charset="-122"/>
              <a:ea typeface="微软雅黑" panose="020b0503020204020204" charset="-122"/>
              <a:cs typeface="微软雅黑" panose="020b0503020204020204" charset="-122"/>
              <a:sym typeface="+mn-ea"/>
            </a:endParaRPr>
          </a:p>
          <a:p>
            <a:pPr marL="0" indent="0" algn="l" latinLnBrk="0">
              <a:lnSpc>
                <a:spcPct val="130000"/>
              </a:lnSpc>
              <a:spcBef>
                <a:spcPct val="0"/>
              </a:spcBef>
              <a:buClrTx/>
              <a:buSzTx/>
              <a:buFontTx/>
            </a:pPr>
            <a:r>
              <a:rPr lang="en-US" altLang="zh-CN" sz="2400" b="0">
                <a:latin typeface="微软雅黑" panose="020b0503020204020204" charset="-122"/>
                <a:ea typeface="微软雅黑" panose="020b0503020204020204" charset="-122"/>
                <a:cs typeface="微软雅黑" panose="020b0503020204020204" charset="-122"/>
                <a:sym typeface="+mn-ea"/>
              </a:rPr>
              <a:t>1.</a:t>
            </a:r>
            <a:r>
              <a:rPr lang="zh-CN" altLang="en-US" sz="2400" b="0">
                <a:latin typeface="微软雅黑" panose="020b0503020204020204" charset="-122"/>
                <a:ea typeface="微软雅黑" panose="020b0503020204020204" charset="-122"/>
                <a:cs typeface="微软雅黑" panose="020b0503020204020204" charset="-122"/>
                <a:sym typeface="+mn-ea"/>
              </a:rPr>
              <a:t>让</a:t>
            </a:r>
            <a:r>
              <a:rPr lang="zh-CN" sz="2400" b="0">
                <a:latin typeface="微软雅黑" panose="020b0503020204020204" charset="-122"/>
                <a:ea typeface="微软雅黑" panose="020b0503020204020204" charset="-122"/>
                <a:cs typeface="微软雅黑" panose="020b0503020204020204" charset="-122"/>
                <a:sym typeface="+mn-ea"/>
              </a:rPr>
              <a:t>导线在磁场中静止，换用不同强度的磁体。</a:t>
            </a:r>
            <a:endParaRPr lang="zh-CN" sz="2400" b="0">
              <a:latin typeface="微软雅黑" panose="020b0503020204020204" charset="-122"/>
              <a:ea typeface="微软雅黑" panose="020b0503020204020204" charset="-122"/>
              <a:cs typeface="微软雅黑" panose="020b0503020204020204" charset="-122"/>
              <a:sym typeface="+mn-ea"/>
            </a:endParaRPr>
          </a:p>
          <a:p>
            <a:pPr marL="0" indent="0" algn="l" latinLnBrk="0">
              <a:lnSpc>
                <a:spcPct val="130000"/>
              </a:lnSpc>
              <a:spcBef>
                <a:spcPct val="0"/>
              </a:spcBef>
              <a:buClrTx/>
              <a:buSzTx/>
              <a:buFontTx/>
            </a:pPr>
            <a:r>
              <a:rPr lang="en-US" altLang="zh-CN" sz="2400" b="0">
                <a:latin typeface="微软雅黑" panose="020b0503020204020204" charset="-122"/>
                <a:ea typeface="微软雅黑" panose="020b0503020204020204" charset="-122"/>
                <a:cs typeface="微软雅黑" panose="020b0503020204020204" charset="-122"/>
                <a:sym typeface="+mn-ea"/>
              </a:rPr>
              <a:t>2.</a:t>
            </a:r>
            <a:r>
              <a:rPr lang="zh-CN" altLang="en-US" sz="2400" b="0">
                <a:latin typeface="微软雅黑" panose="020b0503020204020204" charset="-122"/>
                <a:ea typeface="微软雅黑" panose="020b0503020204020204" charset="-122"/>
                <a:cs typeface="微软雅黑" panose="020b0503020204020204" charset="-122"/>
                <a:sym typeface="+mn-ea"/>
              </a:rPr>
              <a:t>让导线在磁场中沿不同方向进行运动。</a:t>
            </a:r>
            <a:endParaRPr lang="zh-CN" altLang="en-US" sz="2400" b="0">
              <a:latin typeface="微软雅黑" panose="020b0503020204020204" charset="-122"/>
              <a:ea typeface="微软雅黑" panose="020b0503020204020204" charset="-122"/>
              <a:cs typeface="微软雅黑" panose="020b0503020204020204" charset="-122"/>
              <a:sym typeface="+mn-ea"/>
            </a:endParaRPr>
          </a:p>
          <a:p>
            <a:pPr marL="0" indent="0" algn="l" latinLnBrk="0">
              <a:lnSpc>
                <a:spcPct val="130000"/>
              </a:lnSpc>
              <a:spcBef>
                <a:spcPct val="0"/>
              </a:spcBef>
              <a:buClrTx/>
              <a:buSzTx/>
              <a:buFontTx/>
            </a:pPr>
            <a:r>
              <a:rPr lang="en-US" altLang="zh-CN" sz="2400" b="0">
                <a:latin typeface="微软雅黑" panose="020b0503020204020204" charset="-122"/>
                <a:ea typeface="微软雅黑" panose="020b0503020204020204" charset="-122"/>
                <a:cs typeface="微软雅黑" panose="020b0503020204020204" charset="-122"/>
                <a:sym typeface="+mn-ea"/>
              </a:rPr>
              <a:t>……</a:t>
            </a:r>
            <a:endParaRPr lang="en-US" altLang="zh-CN" sz="2400" b="0">
              <a:latin typeface="微软雅黑" panose="020b0503020204020204" charset="-122"/>
              <a:ea typeface="微软雅黑" panose="020b0503020204020204" charset="-122"/>
              <a:cs typeface="微软雅黑" panose="020b0503020204020204" charset="-122"/>
              <a:sym typeface="+mn-ea"/>
            </a:endParaRPr>
          </a:p>
        </p:txBody>
      </p:sp>
      <p:pic>
        <p:nvPicPr>
          <p:cNvPr id="4" name="2.磁生电" title="">
            <a:hlinkClick action="ppaction://media"/>
          </p:cNvPr>
          <p:cNvPicPr>
            <a:picLocks noChangeAspect="1"/>
          </p:cNvPicPr>
          <p:nvPr>
            <a:videoFile r:link="rId9"/>
            <p:custDataLst>
              <p:tags r:id="rId8"/>
            </p:custDataLst>
            <p:extLst>
              <p:ext uri="{DAA4B4D4-6D71-4841-9C94-3DE7FCFB9230}">
                <p14:media xmlns:p14="http://schemas.microsoft.com/office/powerpoint/2010/main" r:embed="rId10"/>
              </p:ext>
            </p:extLst>
          </p:nvPr>
        </p:nvPicPr>
        <p:blipFill>
          <a:blip r:embed="rId7"/>
          <a:stretch>
            <a:fillRect/>
          </a:stretch>
        </p:blipFill>
        <p:spPr>
          <a:xfrm>
            <a:off x="2052320" y="3148330"/>
            <a:ext cx="2108200" cy="1185545"/>
          </a:xfrm>
          <a:prstGeom prst="rect">
            <a:avLst/>
          </a:prstGeom>
          <a:ln w="57150">
            <a:gradFill>
              <a:lin ang="5400000" scaled="1"/>
            </a:gradFill>
          </a:ln>
        </p:spPr>
      </p:pic>
      <p:sp>
        <p:nvSpPr>
          <p:cNvPr id="9" name="矩形 8" title=""/>
          <p:cNvSpPr/>
          <p:nvPr>
            <p:custDataLst>
              <p:tags r:id="rId11"/>
            </p:custDataLst>
          </p:nvPr>
        </p:nvSpPr>
        <p:spPr>
          <a:xfrm>
            <a:off x="1332230" y="4395161"/>
            <a:ext cx="3290570" cy="645160"/>
          </a:xfrm>
          <a:prstGeom prst="rect">
            <a:avLst/>
          </a:prstGeom>
        </p:spPr>
        <p:txBody>
          <a:bodyPr wrap="none">
            <a:spAutoFit/>
          </a:bodyPr>
          <a:lstStyle/>
          <a:p>
            <a:pPr algn="l" eaLnBrk="1" latinLnBrk="0" hangingPunct="1">
              <a:lnSpc>
                <a:spcPct val="100000"/>
              </a:lnSpc>
            </a:pPr>
            <a:r>
              <a:rPr lang="zh-CN" altLang="en-US" sz="1800" b="1">
                <a:latin typeface="微软雅黑" panose="020b0503020204020204" charset="-122"/>
                <a:ea typeface="微软雅黑" panose="020b0503020204020204" charset="-122"/>
                <a:cs typeface="Times New Roman" panose="02020603050405020304" charset="0"/>
              </a:rPr>
              <a:t>实验  探究导体在磁场中运动时</a:t>
            </a:r>
            <a:endParaRPr lang="zh-CN" altLang="en-US" sz="1800" b="1">
              <a:latin typeface="微软雅黑" panose="020b0503020204020204" charset="-122"/>
              <a:ea typeface="微软雅黑" panose="020b0503020204020204" charset="-122"/>
              <a:cs typeface="Times New Roman" panose="02020603050405020304" charset="0"/>
            </a:endParaRPr>
          </a:p>
          <a:p>
            <a:pPr algn="l" eaLnBrk="1" latinLnBrk="0" hangingPunct="1">
              <a:lnSpc>
                <a:spcPct val="100000"/>
              </a:lnSpc>
            </a:pPr>
            <a:r>
              <a:rPr lang="zh-CN" altLang="en-US" sz="1800" b="1">
                <a:latin typeface="微软雅黑" panose="020b0503020204020204" charset="-122"/>
                <a:ea typeface="微软雅黑" panose="020b0503020204020204" charset="-122"/>
                <a:cs typeface="Times New Roman" panose="02020603050405020304" charset="0"/>
              </a:rPr>
              <a:t>产生感应电流的条件</a:t>
            </a:r>
            <a:endParaRPr lang="zh-CN" altLang="en-US" sz="1800" b="1">
              <a:latin typeface="微软雅黑" panose="020b0503020204020204" charset="-122"/>
              <a:ea typeface="微软雅黑" panose="020b0503020204020204" charset="-122"/>
              <a:cs typeface="Times New Roman" panose="02020603050405020304" charset="0"/>
            </a:endParaRPr>
          </a:p>
        </p:txBody>
      </p:sp>
      <p:sp>
        <p:nvSpPr>
          <p:cNvPr id="10" name="文本框 9" title=""/>
          <p:cNvSpPr txBox="1"/>
          <p:nvPr>
            <p:custDataLst>
              <p:tags r:id="rId12"/>
            </p:custDataLst>
          </p:nvPr>
        </p:nvSpPr>
        <p:spPr bwMode="auto">
          <a:xfrm>
            <a:off x="828040" y="699770"/>
            <a:ext cx="1710055" cy="460375"/>
          </a:xfrm>
          <a:prstGeom prst="rect">
            <a:avLst/>
          </a:prstGeom>
          <a:solidFill>
            <a:srgbClr val="008080"/>
          </a:solidFill>
          <a:ln>
            <a:noFill/>
          </a:ln>
        </p:spPr>
        <p:style>
          <a:lnRef idx="1">
            <a:schemeClr val="accent4"/>
          </a:lnRef>
          <a:fillRef idx="2">
            <a:schemeClr val="accent4"/>
          </a:fillRef>
          <a:effectRef idx="1">
            <a:schemeClr val="accent4"/>
          </a:effectRef>
          <a:fontRef idx="minor">
            <a:schemeClr val="dk1"/>
          </a:fontRef>
        </p:style>
        <p:txBody>
          <a:bodyPr vertOverflow="overflow" horzOverflow="overflow" vert="horz" wrap="square" numCol="1" spcCol="0" rtlCol="0" fromWordArt="0" anchor="ctr" anchorCtr="0" forceAA="0" compatLnSpc="1">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vl="0" algn="l">
              <a:buClrTx/>
              <a:buSzTx/>
            </a:pPr>
            <a:r>
              <a:rPr lang="zh-CN" altLang="en-US" sz="2400">
                <a:solidFill>
                  <a:schemeClr val="bg1"/>
                </a:solidFill>
                <a:latin typeface="微软雅黑" panose="020b0503020204020204" charset="-122"/>
                <a:ea typeface="微软雅黑" panose="020b0503020204020204" charset="-122"/>
                <a:sym typeface="+mn-ea"/>
              </a:rPr>
              <a:t>进行实验：</a:t>
            </a:r>
            <a:endParaRPr lang="zh-CN" altLang="en-US" sz="2400">
              <a:solidFill>
                <a:schemeClr val="bg1"/>
              </a:solidFill>
              <a:latin typeface="微软雅黑" panose="020b0503020204020204" charset="-122"/>
              <a:ea typeface="微软雅黑" panose="020b0503020204020204" charset="-122"/>
              <a:sym typeface="+mn-ea"/>
            </a:endParaRPr>
          </a:p>
        </p:txBody>
      </p:sp>
      <p:grpSp>
        <p:nvGrpSpPr>
          <p:cNvPr id="15" name="组合 9" title=""/>
          <p:cNvGrpSpPr/>
          <p:nvPr>
            <p:custDataLst>
              <p:tags r:id="rId13"/>
            </p:custDataLst>
          </p:nvPr>
        </p:nvGrpSpPr>
        <p:grpSpPr>
          <a:xfrm>
            <a:off x="0" y="155760"/>
            <a:ext cx="2523490" cy="491490"/>
            <a:chOff x="0" y="619020"/>
            <a:chExt cx="2965873" cy="575087"/>
          </a:xfrm>
        </p:grpSpPr>
        <p:grpSp>
          <p:nvGrpSpPr>
            <p:cNvPr id="16" name="组合 10"/>
            <p:cNvGrpSpPr/>
            <p:nvPr>
              <p:custDataLst>
                <p:tags r:id="rId14"/>
              </p:custDataLst>
            </p:nvPr>
          </p:nvGrpSpPr>
          <p:grpSpPr>
            <a:xfrm>
              <a:off x="0" y="679673"/>
              <a:ext cx="532872" cy="416083"/>
              <a:chOff x="0" y="538268"/>
              <a:chExt cx="532872" cy="416083"/>
            </a:xfrm>
          </p:grpSpPr>
          <p:sp>
            <p:nvSpPr>
              <p:cNvPr id="19" name="矩形 18"/>
              <p:cNvSpPr/>
              <p:nvPr>
                <p:custDataLst>
                  <p:tags r:id="rId15"/>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20" name="矩形 19"/>
              <p:cNvSpPr/>
              <p:nvPr>
                <p:custDataLst>
                  <p:tags r:id="rId16"/>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21" name="文本框 11"/>
            <p:cNvSpPr txBox="1">
              <a:spLocks noChangeArrowheads="1"/>
            </p:cNvSpPr>
            <p:nvPr>
              <p:custDataLst>
                <p:tags r:id="rId17"/>
              </p:custDataLst>
            </p:nvPr>
          </p:nvSpPr>
          <p:spPr bwMode="auto">
            <a:xfrm>
              <a:off x="642581" y="619020"/>
              <a:ext cx="2323292"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600" smtClean="0">
                  <a:solidFill>
                    <a:srgbClr val="008080"/>
                  </a:solidFill>
                  <a:latin typeface="微软雅黑" panose="020b0503020204020204" charset="-122"/>
                </a:rPr>
                <a:t>磁生电</a:t>
              </a:r>
              <a:endParaRPr lang="zh-CN" altLang="en-US" sz="2600" b="1">
                <a:solidFill>
                  <a:srgbClr val="008080"/>
                </a:solidFill>
                <a:latin typeface="微软雅黑" panose="020b0503020204020204" charset="-122"/>
              </a:endParaRPr>
            </a:p>
          </p:txBody>
        </p:sp>
      </p:grpSp>
    </p:spTree>
  </p:cSld>
  <p:clrMapOvr>
    <a:masterClrMapping/>
  </p:clrMapOvr>
  <p:transition>
    <p:wipe/>
  </p:transition>
  <p:timing>
    <p:tnLst>
      <p:par>
        <p:cTn id="1" dur="indefinite" restart="never" nodeType="tmRoot">
          <p:childTnLst>
            <p:video fullScrn="1">
              <p:cMediaNode>
                <p:cTn id="2" fill="hold" display="0">
                  <p:stCondLst>
                    <p:cond delay="indefinite"/>
                  </p:stCondLst>
                </p:cTn>
                <p:tgtEl>
                  <p:spTgt spid="4"/>
                </p:tgtEl>
              </p:cMediaNode>
            </p:video>
          </p:childTnLst>
        </p:cTn>
      </p:par>
    </p:tnLs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4" name="文本框 3" title=""/>
          <p:cNvSpPr txBox="1"/>
          <p:nvPr>
            <p:custDataLst>
              <p:tags r:id="rId4"/>
            </p:custDataLst>
          </p:nvPr>
        </p:nvSpPr>
        <p:spPr bwMode="auto">
          <a:xfrm>
            <a:off x="683895" y="764858"/>
            <a:ext cx="1706880" cy="460375"/>
          </a:xfrm>
          <a:prstGeom prst="rect">
            <a:avLst/>
          </a:prstGeom>
          <a:solidFill>
            <a:srgbClr val="008080"/>
          </a:solidFill>
          <a:ln>
            <a:noFill/>
          </a:ln>
        </p:spPr>
        <p:style>
          <a:lnRef idx="1">
            <a:schemeClr val="accent4"/>
          </a:lnRef>
          <a:fillRef idx="2">
            <a:schemeClr val="accent4"/>
          </a:fillRef>
          <a:effectRef idx="1">
            <a:schemeClr val="accent4"/>
          </a:effectRef>
          <a:fontRef idx="minor">
            <a:schemeClr val="dk1"/>
          </a:fontRef>
        </p:style>
        <p:txBody>
          <a:bodyPr vertOverflow="overflow" horzOverflow="overflow" vert="horz" wrap="none" numCol="1" spcCol="0" rtlCol="0" fromWordArt="0" anchor="ctr" anchorCtr="0" forceAA="0" compatLnSpc="1">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vl="0" algn="l">
              <a:buClrTx/>
              <a:buSzTx/>
            </a:pPr>
            <a:r>
              <a:rPr lang="zh-CN" altLang="en-US" sz="2400">
                <a:solidFill>
                  <a:schemeClr val="bg1"/>
                </a:solidFill>
                <a:latin typeface="微软雅黑" panose="020b0503020204020204" charset="-122"/>
                <a:ea typeface="微软雅黑" panose="020b0503020204020204" charset="-122"/>
                <a:sym typeface="+mn-ea"/>
              </a:rPr>
              <a:t>实验记录：</a:t>
            </a:r>
            <a:endParaRPr lang="zh-CN" altLang="en-US" sz="2400">
              <a:solidFill>
                <a:schemeClr val="bg1"/>
              </a:solidFill>
              <a:latin typeface="微软雅黑" panose="020b0503020204020204" charset="-122"/>
              <a:ea typeface="微软雅黑" panose="020b0503020204020204" charset="-122"/>
              <a:sym typeface="+mn-ea"/>
            </a:endParaRPr>
          </a:p>
        </p:txBody>
      </p:sp>
      <p:graphicFrame>
        <p:nvGraphicFramePr>
          <p:cNvPr id="8" name="表格 7" title=""/>
          <p:cNvGraphicFramePr>
            <a:graphicFrameLocks noGrp="1"/>
          </p:cNvGraphicFramePr>
          <p:nvPr>
            <p:custDataLst>
              <p:tags r:id="rId5"/>
            </p:custDataLst>
          </p:nvPr>
        </p:nvGraphicFramePr>
        <p:xfrm>
          <a:off x="755650" y="1316355"/>
          <a:ext cx="4032000" cy="2443104"/>
        </p:xfrm>
        <a:graphic>
          <a:graphicData uri="http://schemas.openxmlformats.org/drawingml/2006/table">
            <a:tbl>
              <a:tblPr firstRow="1" bandRow="1">
                <a:tableStyleId>{F8B58294-7C98-454F-8B8E-5373267BDF32}</a:tableStyleId>
              </a:tblPr>
              <a:tblGrid>
                <a:gridCol w="2016000"/>
                <a:gridCol w="2016000"/>
              </a:tblGrid>
              <a:tr h="468000">
                <a:tc>
                  <a:txBody>
                    <a:bodyPr vert="horz" wrap="square"/>
                    <a:lstStyle/>
                    <a:p>
                      <a:pPr marL="0" marR="0" lvl="0" indent="0" algn="ctr" fontAlgn="base">
                        <a:lnSpc>
                          <a:spcPct val="100000"/>
                        </a:lnSpc>
                      </a:pPr>
                      <a:r>
                        <a:rPr lang="zh-CN" altLang="en-US" sz="2400" b="1">
                          <a:solidFill>
                            <a:schemeClr val="bg1"/>
                          </a:solidFill>
                          <a:effectLst/>
                          <a:latin typeface="微软雅黑" panose="020b0503020204020204" charset="-122"/>
                          <a:ea typeface="微软雅黑" panose="020b0503020204020204" charset="-122"/>
                        </a:rPr>
                        <a:t>运动情况</a:t>
                      </a:r>
                      <a:endParaRPr lang="zh-CN" altLang="en-US" sz="2400" b="1">
                        <a:solidFill>
                          <a:schemeClr val="bg1"/>
                        </a:solidFill>
                        <a:effectLst/>
                        <a:latin typeface="微软雅黑" panose="020b0503020204020204" charset="-122"/>
                        <a:ea typeface="微软雅黑" panose="020b0503020204020204"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8080"/>
                    </a:solidFill>
                  </a:tcPr>
                </a:tc>
                <a:tc>
                  <a:txBody>
                    <a:bodyPr vert="horz" wrap="square"/>
                    <a:lstStyle/>
                    <a:p>
                      <a:pPr marL="0" marR="0" lvl="0" indent="0" algn="ctr" fontAlgn="base">
                        <a:lnSpc>
                          <a:spcPct val="100000"/>
                        </a:lnSpc>
                      </a:pPr>
                      <a:r>
                        <a:rPr lang="zh-CN" altLang="en-US" sz="2400" b="1">
                          <a:solidFill>
                            <a:schemeClr val="bg1"/>
                          </a:solidFill>
                          <a:effectLst/>
                          <a:latin typeface="微软雅黑" panose="020b0503020204020204" charset="-122"/>
                          <a:ea typeface="微软雅黑" panose="020b0503020204020204" charset="-122"/>
                        </a:rPr>
                        <a:t>指针摆动情况</a:t>
                      </a:r>
                      <a:endParaRPr lang="zh-CN" altLang="en-US" sz="2400" b="1">
                        <a:solidFill>
                          <a:schemeClr val="bg1"/>
                        </a:solidFill>
                        <a:effectLst/>
                        <a:latin typeface="微软雅黑" panose="020b0503020204020204" charset="-122"/>
                        <a:ea typeface="微软雅黑" panose="020b0503020204020204"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8080"/>
                    </a:solidFill>
                  </a:tcPr>
                </a:tc>
              </a:tr>
              <a:tr h="426720">
                <a:tc>
                  <a:txBody>
                    <a:bodyPr vert="horz" wrap="square"/>
                    <a:lstStyle/>
                    <a:p>
                      <a:pPr marL="0" marR="0" lvl="0" indent="0" algn="ctr" fontAlgn="base">
                        <a:lnSpc>
                          <a:spcPct val="100000"/>
                        </a:lnSpc>
                      </a:pPr>
                      <a:r>
                        <a:rPr lang="zh-CN" sz="2400">
                          <a:latin typeface="微软雅黑" panose="020b0503020204020204" charset="-122"/>
                          <a:ea typeface="微软雅黑" panose="020b0503020204020204" charset="-122"/>
                        </a:rPr>
                        <a:t>静止</a:t>
                      </a:r>
                      <a:endParaRPr lang="zh-CN" sz="2400">
                        <a:latin typeface="微软雅黑" panose="020b0503020204020204" charset="-122"/>
                        <a:ea typeface="微软雅黑" panose="020b0503020204020204"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vert="horz" wrap="square"/>
                    <a:lstStyle/>
                    <a:p>
                      <a:pPr algn="ctr" fontAlgn="auto">
                        <a:lnSpc>
                          <a:spcPct val="110000"/>
                        </a:lnSpc>
                        <a:buClrTx/>
                        <a:buSzTx/>
                        <a:buFontTx/>
                        <a:buNone/>
                      </a:pPr>
                      <a:endParaRPr lang="zh-CN" altLang="en-US" sz="2400" b="0" i="0" baseline="0">
                        <a:solidFill>
                          <a:schemeClr val="tx1"/>
                        </a:solidFill>
                        <a:latin typeface="微软雅黑" panose="020b0503020204020204" charset="-122"/>
                        <a:ea typeface="微软雅黑" panose="020b0503020204020204" charset="-122"/>
                        <a:cs typeface="Times New Roman" panose="02020603050405020304" charset="0"/>
                        <a:sym typeface="+mn-ea"/>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r>
              <a:tr h="426720">
                <a:tc>
                  <a:txBody>
                    <a:bodyPr vert="horz" wrap="square"/>
                    <a:lstStyle/>
                    <a:p>
                      <a:pPr marL="0" marR="0" lvl="0" indent="0" algn="ctr" fontAlgn="base">
                        <a:lnSpc>
                          <a:spcPct val="100000"/>
                        </a:lnSpc>
                      </a:pPr>
                      <a:r>
                        <a:rPr lang="zh-CN" sz="2400">
                          <a:latin typeface="微软雅黑" panose="020b0503020204020204" charset="-122"/>
                          <a:ea typeface="微软雅黑" panose="020b0503020204020204" charset="-122"/>
                        </a:rPr>
                        <a:t>上下运动</a:t>
                      </a:r>
                      <a:endParaRPr lang="zh-CN" sz="2400">
                        <a:latin typeface="微软雅黑" panose="020b0503020204020204" charset="-122"/>
                        <a:ea typeface="微软雅黑" panose="020b0503020204020204"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vert="horz" wrap="square"/>
                    <a:lstStyle/>
                    <a:p>
                      <a:pPr algn="ctr" fontAlgn="auto">
                        <a:lnSpc>
                          <a:spcPct val="110000"/>
                        </a:lnSpc>
                        <a:buClrTx/>
                        <a:buSzTx/>
                        <a:buFontTx/>
                        <a:buNone/>
                      </a:pPr>
                      <a:endParaRPr lang="zh-CN" altLang="en-US" sz="2400" b="0" i="0" baseline="0">
                        <a:solidFill>
                          <a:schemeClr val="tx1"/>
                        </a:solidFill>
                        <a:latin typeface="微软雅黑" panose="020b0503020204020204" charset="-122"/>
                        <a:ea typeface="微软雅黑" panose="020b0503020204020204" charset="-122"/>
                        <a:cs typeface="Times New Roman" panose="02020603050405020304" charset="0"/>
                        <a:sym typeface="+mn-ea"/>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r>
              <a:tr h="426720">
                <a:tc>
                  <a:txBody>
                    <a:bodyPr vert="horz" wrap="square"/>
                    <a:lstStyle/>
                    <a:p>
                      <a:pPr marL="0" marR="0" lvl="0" indent="0" algn="ctr" fontAlgn="base">
                        <a:lnSpc>
                          <a:spcPct val="100000"/>
                        </a:lnSpc>
                        <a:buNone/>
                      </a:pPr>
                      <a:r>
                        <a:rPr lang="zh-CN" altLang="en-US" sz="2400">
                          <a:latin typeface="微软雅黑" panose="020b0503020204020204" charset="-122"/>
                          <a:ea typeface="微软雅黑" panose="020b0503020204020204" charset="-122"/>
                        </a:rPr>
                        <a:t>前后运动</a:t>
                      </a:r>
                      <a:endParaRPr lang="zh-CN" altLang="en-US" sz="2400">
                        <a:latin typeface="微软雅黑" panose="020b0503020204020204" charset="-122"/>
                        <a:ea typeface="微软雅黑" panose="020b0503020204020204"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vert="horz" wrap="square"/>
                    <a:lstStyle/>
                    <a:p>
                      <a:pPr algn="ctr" fontAlgn="auto">
                        <a:lnSpc>
                          <a:spcPct val="110000"/>
                        </a:lnSpc>
                        <a:buClrTx/>
                        <a:buSzTx/>
                        <a:buFontTx/>
                        <a:buNone/>
                      </a:pPr>
                      <a:endParaRPr lang="zh-CN" altLang="en-US" sz="2400" b="0" i="0" baseline="0">
                        <a:solidFill>
                          <a:schemeClr val="tx1"/>
                        </a:solidFill>
                        <a:latin typeface="微软雅黑" panose="020b0503020204020204" charset="-122"/>
                        <a:ea typeface="微软雅黑" panose="020b0503020204020204" charset="-122"/>
                        <a:cs typeface="Times New Roman" panose="02020603050405020304" charset="0"/>
                        <a:sym typeface="+mn-ea"/>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r>
              <a:tr h="426720">
                <a:tc>
                  <a:txBody>
                    <a:bodyPr vert="horz" wrap="square"/>
                    <a:lstStyle/>
                    <a:p>
                      <a:pPr marL="0" marR="0" lvl="0" indent="0" algn="ctr" fontAlgn="base">
                        <a:lnSpc>
                          <a:spcPct val="100000"/>
                        </a:lnSpc>
                        <a:buNone/>
                      </a:pPr>
                      <a:r>
                        <a:rPr lang="zh-CN" sz="2400">
                          <a:latin typeface="微软雅黑" panose="020b0503020204020204" charset="-122"/>
                          <a:ea typeface="微软雅黑" panose="020b0503020204020204" charset="-122"/>
                          <a:sym typeface="+mn-ea"/>
                        </a:rPr>
                        <a:t>左右运动</a:t>
                      </a:r>
                      <a:endParaRPr lang="zh-CN" altLang="en-US" sz="2400">
                        <a:latin typeface="微软雅黑" panose="020b0503020204020204" charset="-122"/>
                        <a:ea typeface="微软雅黑" panose="020b0503020204020204" charset="-122"/>
                        <a:sym typeface="+mn-ea"/>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vert="horz" wrap="square"/>
                    <a:lstStyle/>
                    <a:p>
                      <a:pPr algn="ctr" fontAlgn="auto">
                        <a:lnSpc>
                          <a:spcPct val="110000"/>
                        </a:lnSpc>
                        <a:buClrTx/>
                        <a:buSzTx/>
                        <a:buFontTx/>
                        <a:buNone/>
                      </a:pPr>
                      <a:endParaRPr lang="zh-CN" altLang="en-US" sz="2400" b="0" i="0" baseline="0">
                        <a:solidFill>
                          <a:schemeClr val="tx1"/>
                        </a:solidFill>
                        <a:latin typeface="微软雅黑" panose="020b0503020204020204" charset="-122"/>
                        <a:ea typeface="微软雅黑" panose="020b0503020204020204" charset="-122"/>
                        <a:cs typeface="Times New Roman" panose="02020603050405020304" charset="0"/>
                        <a:sym typeface="+mn-ea"/>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r>
            </a:tbl>
          </a:graphicData>
        </a:graphic>
      </p:graphicFrame>
      <p:sp>
        <p:nvSpPr>
          <p:cNvPr id="24" name="文本框 23" title=""/>
          <p:cNvSpPr txBox="1"/>
          <p:nvPr>
            <p:custDataLst>
              <p:tags r:id="rId6"/>
            </p:custDataLst>
          </p:nvPr>
        </p:nvSpPr>
        <p:spPr>
          <a:xfrm>
            <a:off x="828040" y="3796030"/>
            <a:ext cx="7757160" cy="1107440"/>
          </a:xfrm>
          <a:prstGeom prst="rect">
            <a:avLst/>
          </a:prstGeom>
          <a:noFill/>
        </p:spPr>
        <p:txBody>
          <a:bodyPr wrap="square" lIns="0" tIns="0" rIns="0" bIns="0" rtlCol="0">
            <a:spAutoFit/>
          </a:bodyPr>
          <a:lstStyle>
            <a:defPPr>
              <a:defRPr lang="zh-CN"/>
            </a:defPPr>
            <a:lvl1pPr marL="0" marR="0" lvl="0" indent="0">
              <a:lnSpc>
                <a:spcPct val="125000"/>
              </a:lnSpc>
              <a:defRPr sz="2800" b="0" u="none" spc="0">
                <a:latin typeface="微软雅黑" panose="020b0503020204020204" charset="-122"/>
                <a:ea typeface="微软雅黑" panose="020b0503020204020204" charset="-122"/>
              </a:defRPr>
            </a:lvl1pPr>
          </a:lstStyle>
          <a:p>
            <a:pPr latinLnBrk="0">
              <a:lnSpc>
                <a:spcPct val="150000"/>
              </a:lnSpc>
            </a:pPr>
            <a:r>
              <a:rPr lang="zh-CN" altLang="en-US" sz="2400" b="1">
                <a:solidFill>
                  <a:srgbClr val="008080"/>
                </a:solidFill>
              </a:rPr>
              <a:t>思考：</a:t>
            </a:r>
            <a:r>
              <a:rPr lang="en-US" sz="2400" b="1">
                <a:solidFill>
                  <a:srgbClr val="008080"/>
                </a:solidFill>
              </a:rPr>
              <a:t>如果把磁感线想象成一根根实实在在的线，把导线想象成一把刀，你能说出产生电流的条件吗？</a:t>
            </a:r>
            <a:endParaRPr lang="en-US" sz="2400" b="1">
              <a:solidFill>
                <a:srgbClr val="008080"/>
              </a:solidFill>
            </a:endParaRPr>
          </a:p>
        </p:txBody>
      </p:sp>
      <p:pic>
        <p:nvPicPr>
          <p:cNvPr id="7" name="图片 6" title=""/>
          <p:cNvPicPr>
            <a:picLocks noChangeAspect="1"/>
          </p:cNvPicPr>
          <p:nvPr>
            <p:custDataLst>
              <p:tags r:id="rId8"/>
            </p:custDataLst>
          </p:nvPr>
        </p:nvPicPr>
        <p:blipFill>
          <a:blip r:embed="rId7">
            <a:lum bright="-12000"/>
            <a:extLst>
              <a:ext uri="{28A0092B-C50C-407E-A947-70E740481C1C}">
                <a14:useLocalDpi xmlns:a14="http://schemas.microsoft.com/office/drawing/2010/main" val="0"/>
              </a:ext>
            </a:extLst>
          </a:blip>
          <a:stretch>
            <a:fillRect/>
          </a:stretch>
        </p:blipFill>
        <p:spPr>
          <a:xfrm>
            <a:off x="5220335" y="1131570"/>
            <a:ext cx="3419475" cy="2473960"/>
          </a:xfrm>
          <a:prstGeom prst="rect">
            <a:avLst/>
          </a:prstGeom>
        </p:spPr>
      </p:pic>
      <p:grpSp>
        <p:nvGrpSpPr>
          <p:cNvPr id="15" name="组合 9" title=""/>
          <p:cNvGrpSpPr/>
          <p:nvPr>
            <p:custDataLst>
              <p:tags r:id="rId9"/>
            </p:custDataLst>
          </p:nvPr>
        </p:nvGrpSpPr>
        <p:grpSpPr>
          <a:xfrm>
            <a:off x="0" y="155760"/>
            <a:ext cx="2523490" cy="491490"/>
            <a:chOff x="0" y="619020"/>
            <a:chExt cx="2965873" cy="575087"/>
          </a:xfrm>
        </p:grpSpPr>
        <p:grpSp>
          <p:nvGrpSpPr>
            <p:cNvPr id="16" name="组合 10"/>
            <p:cNvGrpSpPr/>
            <p:nvPr>
              <p:custDataLst>
                <p:tags r:id="rId10"/>
              </p:custDataLst>
            </p:nvPr>
          </p:nvGrpSpPr>
          <p:grpSpPr>
            <a:xfrm>
              <a:off x="0" y="679673"/>
              <a:ext cx="532872" cy="416083"/>
              <a:chOff x="0" y="538268"/>
              <a:chExt cx="532872" cy="416083"/>
            </a:xfrm>
          </p:grpSpPr>
          <p:sp>
            <p:nvSpPr>
              <p:cNvPr id="19" name="矩形 18"/>
              <p:cNvSpPr/>
              <p:nvPr>
                <p:custDataLst>
                  <p:tags r:id="rId11"/>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20" name="矩形 19"/>
              <p:cNvSpPr/>
              <p:nvPr>
                <p:custDataLst>
                  <p:tags r:id="rId12"/>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21" name="文本框 11"/>
            <p:cNvSpPr txBox="1">
              <a:spLocks noChangeArrowheads="1"/>
            </p:cNvSpPr>
            <p:nvPr>
              <p:custDataLst>
                <p:tags r:id="rId13"/>
              </p:custDataLst>
            </p:nvPr>
          </p:nvSpPr>
          <p:spPr bwMode="auto">
            <a:xfrm>
              <a:off x="642581" y="619020"/>
              <a:ext cx="2323292"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600" smtClean="0">
                  <a:solidFill>
                    <a:srgbClr val="008080"/>
                  </a:solidFill>
                  <a:latin typeface="微软雅黑" panose="020b0503020204020204" charset="-122"/>
                </a:rPr>
                <a:t>磁生电</a:t>
              </a:r>
              <a:endParaRPr lang="zh-CN" altLang="en-US" sz="2600" b="1">
                <a:solidFill>
                  <a:srgbClr val="008080"/>
                </a:solidFill>
                <a:latin typeface="微软雅黑" panose="020b0503020204020204" charset="-122"/>
              </a:endParaRPr>
            </a:p>
          </p:txBody>
        </p:sp>
      </p:grpSp>
    </p:spTree>
  </p:cSld>
  <p:clrMapOvr>
    <a:masterClrMapping/>
  </p:clrMapOvr>
  <p:transition>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p:tgtEl>
                                          <p:spTgt spid="24"/>
                                        </p:tgtEl>
                                        <p:attrNameLst>
                                          <p:attrName>ppt_y</p:attrName>
                                        </p:attrNameLst>
                                      </p:cBhvr>
                                      <p:tavLst>
                                        <p:tav tm="0">
                                          <p:val>
                                            <p:strVal val="#ppt_y+#ppt_h*1.125000"/>
                                          </p:val>
                                        </p:tav>
                                        <p:tav tm="100000">
                                          <p:val>
                                            <p:strVal val="#ppt_y"/>
                                          </p:val>
                                        </p:tav>
                                      </p:tavLst>
                                    </p:anim>
                                    <p:animEffect transition="in" filter="wipe(up)">
                                      <p:cBhvr>
                                        <p:cTn id="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7" name="文本框 6" title=""/>
          <p:cNvSpPr txBox="1"/>
          <p:nvPr>
            <p:custDataLst>
              <p:tags r:id="rId4"/>
            </p:custDataLst>
          </p:nvPr>
        </p:nvSpPr>
        <p:spPr bwMode="auto">
          <a:xfrm>
            <a:off x="699135" y="796608"/>
            <a:ext cx="1706880" cy="460375"/>
          </a:xfrm>
          <a:prstGeom prst="rect">
            <a:avLst/>
          </a:prstGeom>
          <a:solidFill>
            <a:srgbClr val="008080"/>
          </a:solidFill>
          <a:ln>
            <a:noFill/>
          </a:ln>
        </p:spPr>
        <p:style>
          <a:lnRef idx="1">
            <a:schemeClr val="accent4"/>
          </a:lnRef>
          <a:fillRef idx="2">
            <a:schemeClr val="accent4"/>
          </a:fillRef>
          <a:effectRef idx="1">
            <a:schemeClr val="accent4"/>
          </a:effectRef>
          <a:fontRef idx="minor">
            <a:schemeClr val="dk1"/>
          </a:fontRef>
        </p:style>
        <p:txBody>
          <a:bodyPr vertOverflow="overflow" horzOverflow="overflow" vert="horz" wrap="none" numCol="1" spcCol="0" rtlCol="0" fromWordArt="0" anchor="ctr" anchorCtr="0" forceAA="0" compatLnSpc="1">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vl="0" algn="l">
              <a:buClrTx/>
              <a:buSzTx/>
              <a:buFontTx/>
            </a:pPr>
            <a:r>
              <a:rPr lang="zh-CN" altLang="en-US" sz="2400">
                <a:solidFill>
                  <a:schemeClr val="bg1"/>
                </a:solidFill>
                <a:latin typeface="微软雅黑" panose="020b0503020204020204" charset="-122"/>
                <a:ea typeface="微软雅黑" panose="020b0503020204020204" charset="-122"/>
                <a:sym typeface="+mn-ea"/>
              </a:rPr>
              <a:t>实验结论：</a:t>
            </a:r>
            <a:endParaRPr lang="zh-CN" altLang="en-US" sz="2400">
              <a:solidFill>
                <a:schemeClr val="bg1"/>
              </a:solidFill>
              <a:latin typeface="微软雅黑" panose="020b0503020204020204" charset="-122"/>
              <a:ea typeface="微软雅黑" panose="020b0503020204020204" charset="-122"/>
              <a:sym typeface="+mn-ea"/>
            </a:endParaRPr>
          </a:p>
        </p:txBody>
      </p:sp>
      <p:sp>
        <p:nvSpPr>
          <p:cNvPr id="22" name="文本框 21" title=""/>
          <p:cNvSpPr txBox="1"/>
          <p:nvPr>
            <p:custDataLst>
              <p:tags r:id="rId5"/>
            </p:custDataLst>
          </p:nvPr>
        </p:nvSpPr>
        <p:spPr>
          <a:xfrm>
            <a:off x="699135" y="1258570"/>
            <a:ext cx="7717665" cy="1050290"/>
          </a:xfrm>
          <a:prstGeom prst="rect">
            <a:avLst/>
          </a:prstGeom>
          <a:noFill/>
        </p:spPr>
        <p:txBody>
          <a:bodyPr wrap="square">
            <a:spAutoFit/>
          </a:bodyPr>
          <a:lstStyle/>
          <a:p>
            <a:pPr marL="0" indent="0" eaLnBrk="1" latinLnBrk="0" hangingPunct="1">
              <a:lnSpc>
                <a:spcPct val="130000"/>
              </a:lnSpc>
            </a:pPr>
            <a:r>
              <a:rPr lang="zh-CN" altLang="en-US" sz="2400">
                <a:solidFill>
                  <a:srgbClr val="008080"/>
                </a:solidFill>
                <a:latin typeface="微软雅黑" panose="020b0503020204020204" charset="-122"/>
                <a:ea typeface="微软雅黑" panose="020b0503020204020204" charset="-122"/>
                <a:sym typeface="+mn-ea"/>
              </a:rPr>
              <a:t>闭合电路</a:t>
            </a:r>
            <a:r>
              <a:rPr lang="zh-CN" altLang="en-US" sz="2400" b="0">
                <a:latin typeface="微软雅黑" panose="020b0503020204020204" charset="-122"/>
                <a:ea typeface="微软雅黑" panose="020b0503020204020204" charset="-122"/>
                <a:sym typeface="+mn-ea"/>
              </a:rPr>
              <a:t>的</a:t>
            </a:r>
            <a:r>
              <a:rPr lang="zh-CN" altLang="en-US" sz="2400">
                <a:solidFill>
                  <a:srgbClr val="008080"/>
                </a:solidFill>
                <a:latin typeface="微软雅黑" panose="020b0503020204020204" charset="-122"/>
                <a:ea typeface="微软雅黑" panose="020b0503020204020204" charset="-122"/>
                <a:sym typeface="+mn-ea"/>
              </a:rPr>
              <a:t>一部分导体</a:t>
            </a:r>
            <a:r>
              <a:rPr lang="zh-CN" altLang="en-US" sz="2400" b="0">
                <a:latin typeface="微软雅黑" panose="020b0503020204020204" charset="-122"/>
                <a:ea typeface="微软雅黑" panose="020b0503020204020204" charset="-122"/>
                <a:sym typeface="+mn-ea"/>
              </a:rPr>
              <a:t>在磁场中做</a:t>
            </a:r>
            <a:r>
              <a:rPr lang="zh-CN" altLang="en-US" sz="2400">
                <a:solidFill>
                  <a:srgbClr val="008080"/>
                </a:solidFill>
                <a:latin typeface="微软雅黑" panose="020b0503020204020204" charset="-122"/>
                <a:ea typeface="微软雅黑" panose="020b0503020204020204" charset="-122"/>
                <a:sym typeface="+mn-ea"/>
              </a:rPr>
              <a:t>切割磁感线</a:t>
            </a:r>
            <a:r>
              <a:rPr lang="zh-CN" altLang="en-US" sz="2400" b="0">
                <a:latin typeface="微软雅黑" panose="020b0503020204020204" charset="-122"/>
                <a:ea typeface="微软雅黑" panose="020b0503020204020204" charset="-122"/>
                <a:sym typeface="+mn-ea"/>
              </a:rPr>
              <a:t>的运动时，导体中就产生电流。</a:t>
            </a:r>
            <a:endParaRPr lang="zh-CN" sz="2400" b="0" u="none" spc="0">
              <a:latin typeface="微软雅黑" panose="020b0503020204020204" charset="-122"/>
              <a:ea typeface="微软雅黑" panose="020b0503020204020204" charset="-122"/>
              <a:cs typeface="Times New Roman" panose="02020603050405020304" charset="0"/>
            </a:endParaRPr>
          </a:p>
        </p:txBody>
      </p:sp>
      <p:sp>
        <p:nvSpPr>
          <p:cNvPr id="16" name="剪去单角的矩形 15" title=""/>
          <p:cNvSpPr/>
          <p:nvPr>
            <p:custDataLst>
              <p:tags r:id="rId6"/>
            </p:custDataLst>
          </p:nvPr>
        </p:nvSpPr>
        <p:spPr bwMode="auto">
          <a:xfrm>
            <a:off x="699135" y="2361565"/>
            <a:ext cx="7566465" cy="501848"/>
          </a:xfrm>
          <a:prstGeom prst="snip1Rect">
            <a:avLst/>
          </a:prstGeom>
          <a:solidFill>
            <a:schemeClr val="bg1">
              <a:lumMod val="95000"/>
            </a:schemeClr>
          </a:solidFill>
          <a:ln w="15875">
            <a:noFill/>
          </a:ln>
        </p:spPr>
        <p:txBody>
          <a:bodyPr wrap="square" rtlCol="0" anchor="t">
            <a:spAutoFit/>
          </a:bodyPr>
          <a:lstStyle/>
          <a:p>
            <a:pPr lvl="0" algn="l" defTabSz="457200">
              <a:lnSpc>
                <a:spcPct val="100000"/>
              </a:lnSpc>
              <a:buClrTx/>
              <a:buSzTx/>
              <a:buFontTx/>
            </a:pPr>
            <a:r>
              <a:rPr lang="zh-CN" altLang="en-US" sz="2400" b="1">
                <a:latin typeface="微软雅黑" panose="020b0503020204020204" charset="-122"/>
                <a:ea typeface="微软雅黑" panose="020b0503020204020204" charset="-122"/>
                <a:cs typeface="黑体" panose="02010609060101010101" charset="-122"/>
                <a:sym typeface="+mn-ea"/>
              </a:rPr>
              <a:t>电磁感应：</a:t>
            </a:r>
            <a:r>
              <a:rPr lang="zh-CN" altLang="en-US" sz="2400" b="0">
                <a:latin typeface="微软雅黑" panose="020b0503020204020204" charset="-122"/>
                <a:ea typeface="微软雅黑" panose="020b0503020204020204" charset="-122"/>
                <a:sym typeface="+mn-ea"/>
              </a:rPr>
              <a:t>由于导体在磁场中运动而产生电流的现象。</a:t>
            </a:r>
            <a:endParaRPr lang="zh-CN" sz="2400" b="0">
              <a:latin typeface="微软雅黑" panose="020b0503020204020204" charset="-122"/>
              <a:ea typeface="微软雅黑" panose="020b0503020204020204" charset="-122"/>
              <a:cs typeface="Times New Roman" panose="02020603050405020304" charset="0"/>
              <a:sym typeface="+mn-ea"/>
            </a:endParaRPr>
          </a:p>
        </p:txBody>
      </p:sp>
      <p:sp>
        <p:nvSpPr>
          <p:cNvPr id="2" name="剪去单角的矩形 1" title=""/>
          <p:cNvSpPr/>
          <p:nvPr>
            <p:custDataLst>
              <p:tags r:id="rId7"/>
            </p:custDataLst>
          </p:nvPr>
        </p:nvSpPr>
        <p:spPr bwMode="auto">
          <a:xfrm>
            <a:off x="686515" y="3059895"/>
            <a:ext cx="5724000" cy="502460"/>
          </a:xfrm>
          <a:prstGeom prst="snip1Rect">
            <a:avLst/>
          </a:prstGeom>
          <a:solidFill>
            <a:schemeClr val="bg1">
              <a:lumMod val="95000"/>
            </a:schemeClr>
          </a:solidFill>
          <a:ln w="15875">
            <a:noFill/>
          </a:ln>
        </p:spPr>
        <p:txBody>
          <a:bodyPr wrap="square" rtlCol="0" anchor="t">
            <a:spAutoFit/>
          </a:bodyPr>
          <a:lstStyle/>
          <a:p>
            <a:pPr lvl="0" algn="l" defTabSz="457200">
              <a:lnSpc>
                <a:spcPct val="100000"/>
              </a:lnSpc>
              <a:buClrTx/>
              <a:buSzTx/>
              <a:buFontTx/>
            </a:pPr>
            <a:r>
              <a:rPr lang="zh-CN" altLang="en-US" sz="2400" b="1">
                <a:latin typeface="微软雅黑" panose="020b0503020204020204" charset="-122"/>
                <a:ea typeface="微软雅黑" panose="020b0503020204020204" charset="-122"/>
                <a:cs typeface="黑体" panose="02010609060101010101" charset="-122"/>
                <a:sym typeface="+mn-ea"/>
              </a:rPr>
              <a:t>感应电流：</a:t>
            </a:r>
            <a:r>
              <a:rPr lang="zh-CN" altLang="en-US" sz="2400" b="0">
                <a:latin typeface="微软雅黑" panose="020b0503020204020204" charset="-122"/>
                <a:ea typeface="微软雅黑" panose="020b0503020204020204" charset="-122"/>
                <a:sym typeface="+mn-ea"/>
              </a:rPr>
              <a:t>电磁感应现象中产生的电流。</a:t>
            </a:r>
            <a:endParaRPr lang="zh-CN" sz="2400" b="0">
              <a:latin typeface="微软雅黑" panose="020b0503020204020204" charset="-122"/>
              <a:ea typeface="微软雅黑" panose="020b0503020204020204" charset="-122"/>
              <a:cs typeface="Times New Roman" panose="02020603050405020304" charset="0"/>
              <a:sym typeface="+mn-ea"/>
            </a:endParaRPr>
          </a:p>
        </p:txBody>
      </p:sp>
      <p:sp>
        <p:nvSpPr>
          <p:cNvPr id="3" name="文本框 2" title=""/>
          <p:cNvSpPr txBox="1"/>
          <p:nvPr>
            <p:custDataLst>
              <p:tags r:id="rId8"/>
            </p:custDataLst>
          </p:nvPr>
        </p:nvSpPr>
        <p:spPr bwMode="auto">
          <a:xfrm>
            <a:off x="699135" y="3881193"/>
            <a:ext cx="2011680" cy="460375"/>
          </a:xfrm>
          <a:prstGeom prst="rect">
            <a:avLst/>
          </a:prstGeom>
          <a:solidFill>
            <a:srgbClr val="008080"/>
          </a:solidFill>
          <a:ln>
            <a:noFill/>
          </a:ln>
        </p:spPr>
        <p:style>
          <a:lnRef idx="1">
            <a:schemeClr val="accent4"/>
          </a:lnRef>
          <a:fillRef idx="2">
            <a:schemeClr val="accent4"/>
          </a:fillRef>
          <a:effectRef idx="1">
            <a:schemeClr val="accent4"/>
          </a:effectRef>
          <a:fontRef idx="minor">
            <a:schemeClr val="dk1"/>
          </a:fontRef>
        </p:style>
        <p:txBody>
          <a:bodyPr vertOverflow="overflow" horzOverflow="overflow" vert="horz" wrap="none" numCol="1" spcCol="0" rtlCol="0" fromWordArt="0" anchor="ctr" anchorCtr="0" forceAA="0" compatLnSpc="1">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vl="0" algn="l">
              <a:buClrTx/>
              <a:buSzTx/>
              <a:buFontTx/>
            </a:pPr>
            <a:r>
              <a:rPr lang="zh-CN" altLang="en-US" sz="2400">
                <a:solidFill>
                  <a:schemeClr val="bg1"/>
                </a:solidFill>
                <a:latin typeface="微软雅黑" panose="020b0503020204020204" charset="-122"/>
                <a:ea typeface="微软雅黑" panose="020b0503020204020204" charset="-122"/>
                <a:sym typeface="+mn-ea"/>
              </a:rPr>
              <a:t>交流与评估：</a:t>
            </a:r>
            <a:endParaRPr lang="zh-CN" altLang="en-US" sz="2400">
              <a:solidFill>
                <a:schemeClr val="bg1"/>
              </a:solidFill>
              <a:latin typeface="微软雅黑" panose="020b0503020204020204" charset="-122"/>
              <a:ea typeface="微软雅黑" panose="020b0503020204020204" charset="-122"/>
              <a:sym typeface="+mn-ea"/>
            </a:endParaRPr>
          </a:p>
        </p:txBody>
      </p:sp>
      <p:sp>
        <p:nvSpPr>
          <p:cNvPr id="4" name="文本框 3" title=""/>
          <p:cNvSpPr txBox="1"/>
          <p:nvPr>
            <p:custDataLst>
              <p:tags r:id="rId9"/>
            </p:custDataLst>
          </p:nvPr>
        </p:nvSpPr>
        <p:spPr>
          <a:xfrm>
            <a:off x="699135" y="4423165"/>
            <a:ext cx="5803900" cy="534035"/>
          </a:xfrm>
          <a:prstGeom prst="rect">
            <a:avLst/>
          </a:prstGeom>
          <a:noFill/>
        </p:spPr>
        <p:txBody>
          <a:bodyPr wrap="square" rtlCol="0">
            <a:spAutoFit/>
          </a:bodyPr>
          <a:lstStyle/>
          <a:p>
            <a:pPr lvl="0" algn="l">
              <a:lnSpc>
                <a:spcPct val="120000"/>
              </a:lnSpc>
              <a:spcBef>
                <a:spcPct val="50000"/>
              </a:spcBef>
              <a:buClrTx/>
              <a:buSzTx/>
              <a:buFontTx/>
            </a:pPr>
            <a:r>
              <a:rPr lang="zh-CN" altLang="en-US" sz="2400" b="0">
                <a:latin typeface="微软雅黑" panose="020b0503020204020204" charset="-122"/>
                <a:ea typeface="微软雅黑" panose="020b0503020204020204" charset="-122"/>
                <a:sym typeface="+mn-ea"/>
              </a:rPr>
              <a:t>说一说实验过程中你遇见了什么问题？</a:t>
            </a:r>
            <a:endParaRPr lang="zh-CN" altLang="en-US" sz="2400" b="0">
              <a:latin typeface="微软雅黑" panose="020b0503020204020204" charset="-122"/>
              <a:ea typeface="微软雅黑" panose="020b0503020204020204" charset="-122"/>
              <a:sym typeface="+mn-ea"/>
            </a:endParaRPr>
          </a:p>
        </p:txBody>
      </p:sp>
      <p:pic>
        <p:nvPicPr>
          <p:cNvPr id="11" name="图片 10" title=""/>
          <p:cNvPicPr>
            <a:picLocks noChangeAspect="1"/>
          </p:cNvPicPr>
          <p:nvPr>
            <p:custDataLst>
              <p:tags r:id="rId11"/>
            </p:custDataLst>
          </p:nvPr>
        </p:nvPicPr>
        <p:blipFill>
          <a:blip r:embed="rId10"/>
          <a:stretch>
            <a:fillRect/>
          </a:stretch>
        </p:blipFill>
        <p:spPr>
          <a:xfrm>
            <a:off x="6581775" y="3115310"/>
            <a:ext cx="2302510" cy="1777365"/>
          </a:xfrm>
          <a:prstGeom prst="rect">
            <a:avLst/>
          </a:prstGeom>
        </p:spPr>
      </p:pic>
      <p:grpSp>
        <p:nvGrpSpPr>
          <p:cNvPr id="15" name="组合 9" title=""/>
          <p:cNvGrpSpPr/>
          <p:nvPr>
            <p:custDataLst>
              <p:tags r:id="rId12"/>
            </p:custDataLst>
          </p:nvPr>
        </p:nvGrpSpPr>
        <p:grpSpPr>
          <a:xfrm>
            <a:off x="0" y="155760"/>
            <a:ext cx="2523490" cy="491490"/>
            <a:chOff x="0" y="619020"/>
            <a:chExt cx="2965873" cy="575087"/>
          </a:xfrm>
        </p:grpSpPr>
        <p:grpSp>
          <p:nvGrpSpPr>
            <p:cNvPr id="6" name="组合 10"/>
            <p:cNvGrpSpPr/>
            <p:nvPr>
              <p:custDataLst>
                <p:tags r:id="rId13"/>
              </p:custDataLst>
            </p:nvPr>
          </p:nvGrpSpPr>
          <p:grpSpPr>
            <a:xfrm>
              <a:off x="0" y="679673"/>
              <a:ext cx="532872" cy="416083"/>
              <a:chOff x="0" y="538268"/>
              <a:chExt cx="532872" cy="416083"/>
            </a:xfrm>
          </p:grpSpPr>
          <p:sp>
            <p:nvSpPr>
              <p:cNvPr id="19" name="矩形 18"/>
              <p:cNvSpPr/>
              <p:nvPr>
                <p:custDataLst>
                  <p:tags r:id="rId14"/>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20" name="矩形 19"/>
              <p:cNvSpPr/>
              <p:nvPr>
                <p:custDataLst>
                  <p:tags r:id="rId15"/>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21" name="文本框 11"/>
            <p:cNvSpPr txBox="1">
              <a:spLocks noChangeArrowheads="1"/>
            </p:cNvSpPr>
            <p:nvPr>
              <p:custDataLst>
                <p:tags r:id="rId16"/>
              </p:custDataLst>
            </p:nvPr>
          </p:nvSpPr>
          <p:spPr bwMode="auto">
            <a:xfrm>
              <a:off x="642581" y="619020"/>
              <a:ext cx="2323292"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600" smtClean="0">
                  <a:solidFill>
                    <a:srgbClr val="008080"/>
                  </a:solidFill>
                  <a:latin typeface="微软雅黑" panose="020b0503020204020204" charset="-122"/>
                </a:rPr>
                <a:t>磁生电</a:t>
              </a:r>
              <a:endParaRPr lang="zh-CN" altLang="en-US" sz="2600" b="1">
                <a:solidFill>
                  <a:srgbClr val="008080"/>
                </a:solidFill>
                <a:latin typeface="微软雅黑" panose="020b0503020204020204" charset="-122"/>
              </a:endParaRPr>
            </a:p>
          </p:txBody>
        </p:sp>
      </p:grpSp>
    </p:spTree>
  </p:cSld>
  <p:clrMapOvr>
    <a:masterClrMapping/>
  </p:clrMapOvr>
  <p:transition>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18" presetClass="entr" presetSubtype="12"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strips(downLeft)">
                                      <p:cBhvr>
                                        <p:cTn id="13" dur="500"/>
                                        <p:tgtEl>
                                          <p:spTgt spid="16"/>
                                        </p:tgtEl>
                                      </p:cBhvr>
                                    </p:animEffect>
                                  </p:childTnLst>
                                </p:cTn>
                              </p:par>
                            </p:childTnLst>
                          </p:cTn>
                        </p:par>
                      </p:childTnLst>
                    </p:cTn>
                  </p:par>
                  <p:par>
                    <p:cTn id="14" fill="hold" nodeType="clickPar">
                      <p:stCondLst>
                        <p:cond delay="indefinite"/>
                      </p:stCondLst>
                      <p:childTnLst>
                        <p:par>
                          <p:cTn id="15" fill="hold">
                            <p:stCondLst>
                              <p:cond delay="0"/>
                            </p:stCondLst>
                            <p:childTnLst>
                              <p:par>
                                <p:cTn id="16" presetID="18" presetClass="entr" presetSubtype="12"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strips(downLeft)">
                                      <p:cBhvr>
                                        <p:cTn id="18" dur="500"/>
                                        <p:tgtEl>
                                          <p:spTgt spid="2"/>
                                        </p:tgtEl>
                                      </p:cBhvr>
                                    </p:animEffect>
                                  </p:childTnLst>
                                </p:cTn>
                              </p:par>
                            </p:childTnLst>
                          </p:cTn>
                        </p:par>
                      </p:childTnLst>
                    </p:cTn>
                  </p:par>
                  <p:par>
                    <p:cTn id="19" fill="hold" nodeType="clickPar">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6" grpId="0" animBg="1"/>
      <p:bldP spid="2" grpId="0" animBg="1"/>
      <p:bldP spid="3" grpId="0" animBg="1"/>
      <p:bldP spid="4" grpId="0"/>
    </p:bldLst>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13" name="文本框 12" title=""/>
          <p:cNvSpPr txBox="1"/>
          <p:nvPr>
            <p:custDataLst>
              <p:tags r:id="rId4"/>
            </p:custDataLst>
          </p:nvPr>
        </p:nvSpPr>
        <p:spPr bwMode="auto">
          <a:xfrm>
            <a:off x="683895" y="656908"/>
            <a:ext cx="1706880" cy="460375"/>
          </a:xfrm>
          <a:prstGeom prst="rect">
            <a:avLst/>
          </a:prstGeom>
          <a:solidFill>
            <a:srgbClr val="008080"/>
          </a:solidFill>
          <a:ln>
            <a:noFill/>
          </a:ln>
        </p:spPr>
        <p:style>
          <a:lnRef idx="1">
            <a:schemeClr val="accent4"/>
          </a:lnRef>
          <a:fillRef idx="2">
            <a:schemeClr val="accent4"/>
          </a:fillRef>
          <a:effectRef idx="1">
            <a:schemeClr val="accent4"/>
          </a:effectRef>
          <a:fontRef idx="minor">
            <a:schemeClr val="dk1"/>
          </a:fontRef>
        </p:style>
        <p:txBody>
          <a:bodyPr vertOverflow="overflow" horzOverflow="overflow" vert="horz" wrap="none" numCol="1" spcCol="0" rtlCol="0" fromWordArt="0" anchor="ctr" anchorCtr="0" forceAA="0" compatLnSpc="1">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vl="0" algn="l">
              <a:buClrTx/>
              <a:buSzTx/>
              <a:buFontTx/>
            </a:pPr>
            <a:r>
              <a:rPr lang="zh-CN" altLang="en-US" sz="2400">
                <a:solidFill>
                  <a:schemeClr val="bg1"/>
                </a:solidFill>
                <a:latin typeface="微软雅黑" panose="020b0503020204020204" charset="-122"/>
                <a:ea typeface="微软雅黑" panose="020b0503020204020204" charset="-122"/>
                <a:sym typeface="+mn-ea"/>
              </a:rPr>
              <a:t>演示实验：</a:t>
            </a:r>
            <a:endParaRPr lang="zh-CN" altLang="en-US" sz="2400">
              <a:solidFill>
                <a:schemeClr val="bg1"/>
              </a:solidFill>
              <a:latin typeface="微软雅黑" panose="020b0503020204020204" charset="-122"/>
              <a:ea typeface="微软雅黑" panose="020b0503020204020204" charset="-122"/>
              <a:sym typeface="+mn-ea"/>
            </a:endParaRPr>
          </a:p>
        </p:txBody>
      </p:sp>
      <p:pic>
        <p:nvPicPr>
          <p:cNvPr id="18" name="图片 17" title=""/>
          <p:cNvPicPr>
            <a:picLocks noChangeAspect="1"/>
          </p:cNvPicPr>
          <p:nvPr>
            <p:custDataLst>
              <p:tags r:id="rId6"/>
            </p:custDataLst>
          </p:nvPr>
        </p:nvPicPr>
        <p:blipFill>
          <a:blip r:embed="rId5">
            <a:extLst>
              <a:ext uri="{28A0092B-C50C-407E-A947-70E740481C1C}">
                <a14:useLocalDpi xmlns:a14="http://schemas.microsoft.com/office/drawing/2010/main" val="0"/>
              </a:ext>
            </a:extLst>
          </a:blip>
          <a:stretch>
            <a:fillRect/>
          </a:stretch>
        </p:blipFill>
        <p:spPr>
          <a:xfrm>
            <a:off x="4427855" y="772160"/>
            <a:ext cx="3957320" cy="3035935"/>
          </a:xfrm>
          <a:prstGeom prst="rect">
            <a:avLst/>
          </a:prstGeom>
        </p:spPr>
      </p:pic>
      <p:sp>
        <p:nvSpPr>
          <p:cNvPr id="71699" name="AutoShape 22" title=""/>
          <p:cNvSpPr>
            <a:spLocks noChangeArrowheads="1"/>
          </p:cNvSpPr>
          <p:nvPr>
            <p:custDataLst>
              <p:tags r:id="rId7"/>
            </p:custDataLst>
          </p:nvPr>
        </p:nvSpPr>
        <p:spPr bwMode="auto">
          <a:xfrm>
            <a:off x="7236460" y="1059815"/>
            <a:ext cx="1728000" cy="465455"/>
          </a:xfrm>
          <a:prstGeom prst="wedgeRectCallout">
            <a:avLst>
              <a:gd name="adj1" fmla="val -33831"/>
              <a:gd name="adj2" fmla="val 103478"/>
            </a:avLst>
          </a:prstGeom>
          <a:solidFill>
            <a:schemeClr val="bg1">
              <a:lumMod val="95000"/>
            </a:schemeClr>
          </a:solidFill>
          <a:ln w="12700">
            <a:solidFill>
              <a:schemeClr val="bg1">
                <a:lumMod val="85000"/>
              </a:schemeClr>
            </a:solidFill>
          </a:ln>
        </p:spPr>
        <p:style>
          <a:lnRef idx="1">
            <a:schemeClr val="accent4"/>
          </a:lnRef>
          <a:fillRef idx="2">
            <a:schemeClr val="accent4"/>
          </a:fillRef>
          <a:effectRef idx="1">
            <a:schemeClr val="accent4"/>
          </a:effectRef>
          <a:fontRef idx="minor">
            <a:schemeClr val="dk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2400" b="0">
                <a:latin typeface="微软雅黑" panose="020b0503020204020204" charset="-122"/>
                <a:ea typeface="微软雅黑" panose="020b0503020204020204" charset="-122"/>
                <a:cs typeface="Times New Roman" panose="02020603050405020304" charset="0"/>
                <a:sym typeface="+mn-ea"/>
              </a:rPr>
              <a:t>半圆形磁体</a:t>
            </a:r>
            <a:endParaRPr lang="zh-CN" altLang="en-US" sz="2400" b="0">
              <a:latin typeface="微软雅黑" panose="020b0503020204020204" charset="-122"/>
              <a:ea typeface="微软雅黑" panose="020b0503020204020204" charset="-122"/>
              <a:cs typeface="Times New Roman" panose="02020603050405020304" charset="0"/>
              <a:sym typeface="+mn-ea"/>
            </a:endParaRPr>
          </a:p>
        </p:txBody>
      </p:sp>
      <p:sp>
        <p:nvSpPr>
          <p:cNvPr id="2" name="AutoShape 22" title=""/>
          <p:cNvSpPr>
            <a:spLocks noChangeArrowheads="1"/>
          </p:cNvSpPr>
          <p:nvPr>
            <p:custDataLst>
              <p:tags r:id="rId8"/>
            </p:custDataLst>
          </p:nvPr>
        </p:nvSpPr>
        <p:spPr bwMode="auto">
          <a:xfrm>
            <a:off x="6516370" y="2932430"/>
            <a:ext cx="1728000" cy="465455"/>
          </a:xfrm>
          <a:prstGeom prst="wedgeRectCallout">
            <a:avLst>
              <a:gd name="adj1" fmla="val -7262"/>
              <a:gd name="adj2" fmla="val -134993"/>
            </a:avLst>
          </a:prstGeom>
          <a:solidFill>
            <a:schemeClr val="bg1">
              <a:lumMod val="95000"/>
            </a:schemeClr>
          </a:solidFill>
          <a:ln w="12700">
            <a:solidFill>
              <a:schemeClr val="bg1">
                <a:lumMod val="85000"/>
              </a:schemeClr>
            </a:solidFill>
          </a:ln>
        </p:spPr>
        <p:style>
          <a:lnRef idx="1">
            <a:schemeClr val="accent4"/>
          </a:lnRef>
          <a:fillRef idx="2">
            <a:schemeClr val="accent4"/>
          </a:fillRef>
          <a:effectRef idx="1">
            <a:schemeClr val="accent4"/>
          </a:effectRef>
          <a:fontRef idx="minor">
            <a:schemeClr val="dk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2400" b="0">
                <a:latin typeface="微软雅黑" panose="020b0503020204020204" charset="-122"/>
                <a:ea typeface="微软雅黑" panose="020b0503020204020204" charset="-122"/>
                <a:cs typeface="Times New Roman" panose="02020603050405020304" charset="0"/>
                <a:sym typeface="+mn-ea"/>
              </a:rPr>
              <a:t>铜环、电刷</a:t>
            </a:r>
            <a:endParaRPr lang="zh-CN" altLang="en-US" sz="2400" b="0">
              <a:latin typeface="微软雅黑" panose="020b0503020204020204" charset="-122"/>
              <a:ea typeface="微软雅黑" panose="020b0503020204020204" charset="-122"/>
              <a:cs typeface="Times New Roman" panose="02020603050405020304" charset="0"/>
              <a:sym typeface="+mn-ea"/>
            </a:endParaRPr>
          </a:p>
        </p:txBody>
      </p:sp>
      <p:sp>
        <p:nvSpPr>
          <p:cNvPr id="3" name="AutoShape 22" title=""/>
          <p:cNvSpPr>
            <a:spLocks noChangeArrowheads="1"/>
          </p:cNvSpPr>
          <p:nvPr>
            <p:custDataLst>
              <p:tags r:id="rId9"/>
            </p:custDataLst>
          </p:nvPr>
        </p:nvSpPr>
        <p:spPr bwMode="auto">
          <a:xfrm>
            <a:off x="4716145" y="339725"/>
            <a:ext cx="872490" cy="465455"/>
          </a:xfrm>
          <a:prstGeom prst="wedgeRectCallout">
            <a:avLst>
              <a:gd name="adj1" fmla="val 32608"/>
              <a:gd name="adj2" fmla="val 96793"/>
            </a:avLst>
          </a:prstGeom>
          <a:solidFill>
            <a:schemeClr val="bg1">
              <a:lumMod val="95000"/>
            </a:schemeClr>
          </a:solidFill>
          <a:ln w="12700">
            <a:solidFill>
              <a:schemeClr val="bg1">
                <a:lumMod val="85000"/>
              </a:schemeClr>
            </a:solidFill>
          </a:ln>
        </p:spPr>
        <p:style>
          <a:lnRef idx="1">
            <a:schemeClr val="accent4"/>
          </a:lnRef>
          <a:fillRef idx="2">
            <a:schemeClr val="accent4"/>
          </a:fillRef>
          <a:effectRef idx="1">
            <a:schemeClr val="accent4"/>
          </a:effectRef>
          <a:fontRef idx="minor">
            <a:schemeClr val="dk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2400" b="0">
                <a:latin typeface="微软雅黑" panose="020b0503020204020204" charset="-122"/>
                <a:ea typeface="微软雅黑" panose="020b0503020204020204" charset="-122"/>
                <a:cs typeface="Times New Roman" panose="02020603050405020304" charset="0"/>
                <a:sym typeface="+mn-ea"/>
              </a:rPr>
              <a:t>转轮</a:t>
            </a:r>
            <a:endParaRPr lang="zh-CN" altLang="en-US" sz="2400" b="0">
              <a:latin typeface="微软雅黑" panose="020b0503020204020204" charset="-122"/>
              <a:ea typeface="微软雅黑" panose="020b0503020204020204" charset="-122"/>
              <a:cs typeface="Times New Roman" panose="02020603050405020304" charset="0"/>
              <a:sym typeface="+mn-ea"/>
            </a:endParaRPr>
          </a:p>
        </p:txBody>
      </p:sp>
      <p:sp>
        <p:nvSpPr>
          <p:cNvPr id="4" name="AutoShape 22" title=""/>
          <p:cNvSpPr>
            <a:spLocks noChangeArrowheads="1"/>
          </p:cNvSpPr>
          <p:nvPr>
            <p:custDataLst>
              <p:tags r:id="rId10"/>
            </p:custDataLst>
          </p:nvPr>
        </p:nvSpPr>
        <p:spPr bwMode="auto">
          <a:xfrm>
            <a:off x="6300470" y="556260"/>
            <a:ext cx="828000" cy="465455"/>
          </a:xfrm>
          <a:prstGeom prst="wedgeRectCallout">
            <a:avLst>
              <a:gd name="adj1" fmla="val -26128"/>
              <a:gd name="adj2" fmla="val 96793"/>
            </a:avLst>
          </a:prstGeom>
          <a:solidFill>
            <a:schemeClr val="bg1">
              <a:lumMod val="95000"/>
            </a:schemeClr>
          </a:solidFill>
          <a:ln w="12700">
            <a:solidFill>
              <a:schemeClr val="bg1">
                <a:lumMod val="85000"/>
              </a:schemeClr>
            </a:solidFill>
          </a:ln>
        </p:spPr>
        <p:style>
          <a:lnRef idx="1">
            <a:schemeClr val="accent4"/>
          </a:lnRef>
          <a:fillRef idx="2">
            <a:schemeClr val="accent4"/>
          </a:fillRef>
          <a:effectRef idx="1">
            <a:schemeClr val="accent4"/>
          </a:effectRef>
          <a:fontRef idx="minor">
            <a:schemeClr val="dk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2400" b="0">
                <a:latin typeface="微软雅黑" panose="020b0503020204020204" charset="-122"/>
                <a:ea typeface="微软雅黑" panose="020b0503020204020204" charset="-122"/>
                <a:cs typeface="Times New Roman" panose="02020603050405020304" charset="0"/>
                <a:sym typeface="+mn-ea"/>
              </a:rPr>
              <a:t>皮带</a:t>
            </a:r>
            <a:endParaRPr lang="zh-CN" altLang="en-US" sz="2400" b="0">
              <a:latin typeface="微软雅黑" panose="020b0503020204020204" charset="-122"/>
              <a:ea typeface="微软雅黑" panose="020b0503020204020204" charset="-122"/>
              <a:cs typeface="Times New Roman" panose="02020603050405020304" charset="0"/>
              <a:sym typeface="+mn-ea"/>
            </a:endParaRPr>
          </a:p>
        </p:txBody>
      </p:sp>
      <p:sp>
        <p:nvSpPr>
          <p:cNvPr id="7" name="AutoShape 22" title=""/>
          <p:cNvSpPr>
            <a:spLocks noChangeArrowheads="1"/>
          </p:cNvSpPr>
          <p:nvPr>
            <p:custDataLst>
              <p:tags r:id="rId11"/>
            </p:custDataLst>
          </p:nvPr>
        </p:nvSpPr>
        <p:spPr bwMode="auto">
          <a:xfrm>
            <a:off x="7740650" y="1852295"/>
            <a:ext cx="872490" cy="465455"/>
          </a:xfrm>
          <a:prstGeom prst="wedgeRectCallout">
            <a:avLst>
              <a:gd name="adj1" fmla="val -82387"/>
              <a:gd name="adj2" fmla="val 65552"/>
            </a:avLst>
          </a:prstGeom>
          <a:solidFill>
            <a:schemeClr val="bg1">
              <a:lumMod val="95000"/>
            </a:schemeClr>
          </a:solidFill>
          <a:ln w="12700">
            <a:solidFill>
              <a:schemeClr val="bg1">
                <a:lumMod val="85000"/>
              </a:schemeClr>
            </a:solidFill>
          </a:ln>
        </p:spPr>
        <p:style>
          <a:lnRef idx="1">
            <a:schemeClr val="accent4"/>
          </a:lnRef>
          <a:fillRef idx="2">
            <a:schemeClr val="accent4"/>
          </a:fillRef>
          <a:effectRef idx="1">
            <a:schemeClr val="accent4"/>
          </a:effectRef>
          <a:fontRef idx="minor">
            <a:schemeClr val="dk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2400" b="0">
                <a:latin typeface="微软雅黑" panose="020b0503020204020204" charset="-122"/>
                <a:ea typeface="微软雅黑" panose="020b0503020204020204" charset="-122"/>
                <a:cs typeface="Times New Roman" panose="02020603050405020304" charset="0"/>
                <a:sym typeface="+mn-ea"/>
              </a:rPr>
              <a:t>转轴</a:t>
            </a:r>
            <a:endParaRPr lang="zh-CN" altLang="en-US" sz="2400" b="0">
              <a:latin typeface="微软雅黑" panose="020b0503020204020204" charset="-122"/>
              <a:ea typeface="微软雅黑" panose="020b0503020204020204" charset="-122"/>
              <a:cs typeface="Times New Roman" panose="02020603050405020304" charset="0"/>
              <a:sym typeface="+mn-ea"/>
            </a:endParaRPr>
          </a:p>
        </p:txBody>
      </p:sp>
      <p:sp>
        <p:nvSpPr>
          <p:cNvPr id="76" name="文本框 75" title=""/>
          <p:cNvSpPr txBox="1"/>
          <p:nvPr>
            <p:custDataLst>
              <p:tags r:id="rId12"/>
            </p:custDataLst>
          </p:nvPr>
        </p:nvSpPr>
        <p:spPr bwMode="auto">
          <a:xfrm>
            <a:off x="931545" y="3796030"/>
            <a:ext cx="7449185" cy="1082999"/>
          </a:xfrm>
          <a:prstGeom prst="roundRect">
            <a:avLst/>
          </a:prstGeom>
          <a:solidFill>
            <a:schemeClr val="bg1"/>
          </a:solidFill>
          <a:ln w="25400">
            <a:noFill/>
            <a:miter lim="800000"/>
          </a:ln>
        </p:spPr>
        <p:txBody>
          <a:bodyPr wrap="square" lIns="91440" tIns="45720" rIns="91440" bIns="45720" rtlCol="0" anchor="t">
            <a:spAutoFit/>
          </a:bodyPr>
          <a:lstStyle>
            <a:defPPr>
              <a:defRPr lang="zh-CN"/>
            </a:defPPr>
            <a:lvl1pPr>
              <a:lnSpc>
                <a:spcPct val="130000"/>
              </a:lnSpc>
              <a:defRPr sz="2800">
                <a:solidFill>
                  <a:srgbClr val="000000"/>
                </a:solidFill>
                <a:latin typeface="微软雅黑" panose="020b0503020204020204" charset="-122"/>
                <a:ea typeface="微软雅黑" panose="020b0503020204020204" charset="-122"/>
              </a:defRPr>
            </a:lvl1pPr>
          </a:lstStyle>
          <a:p>
            <a:pPr lvl="0" algn="l" defTabSz="914400" eaLnBrk="1" fontAlgn="auto" hangingPunct="1">
              <a:lnSpc>
                <a:spcPct val="120000"/>
              </a:lnSpc>
              <a:buClrTx/>
              <a:buSzTx/>
              <a:buFont typeface="Arial" panose="020b0604020202020204" pitchFamily="34" charset="0"/>
            </a:pPr>
            <a:r>
              <a:rPr lang="en-US" sz="2400" b="0">
                <a:solidFill>
                  <a:schemeClr val="tx1"/>
                </a:solidFill>
                <a:sym typeface="+mn-ea"/>
              </a:rPr>
              <a:t>发电机线圈转得</a:t>
            </a:r>
            <a:r>
              <a:rPr lang="en-US" sz="2400">
                <a:solidFill>
                  <a:srgbClr val="008080"/>
                </a:solidFill>
                <a:sym typeface="+mn-ea"/>
              </a:rPr>
              <a:t>越快</a:t>
            </a:r>
            <a:r>
              <a:rPr lang="en-US" sz="2400" b="0">
                <a:solidFill>
                  <a:schemeClr val="tx1"/>
                </a:solidFill>
                <a:sym typeface="+mn-ea"/>
              </a:rPr>
              <a:t>，</a:t>
            </a:r>
            <a:r>
              <a:rPr lang="zh-CN" altLang="en-US" sz="2400" b="0">
                <a:solidFill>
                  <a:schemeClr val="tx1"/>
                </a:solidFill>
                <a:sym typeface="+mn-ea"/>
              </a:rPr>
              <a:t>产生的电流</a:t>
            </a:r>
            <a:r>
              <a:rPr lang="zh-CN" altLang="en-US" sz="2400">
                <a:solidFill>
                  <a:srgbClr val="008080"/>
                </a:solidFill>
                <a:sym typeface="+mn-ea"/>
              </a:rPr>
              <a:t>越大</a:t>
            </a:r>
            <a:r>
              <a:rPr lang="zh-CN" altLang="en-US" sz="2400" b="0">
                <a:solidFill>
                  <a:schemeClr val="tx1"/>
                </a:solidFill>
                <a:sym typeface="+mn-ea"/>
              </a:rPr>
              <a:t>，</a:t>
            </a:r>
            <a:r>
              <a:rPr lang="en-US" sz="2400" b="0">
                <a:solidFill>
                  <a:schemeClr val="tx1"/>
                </a:solidFill>
                <a:sym typeface="+mn-ea"/>
              </a:rPr>
              <a:t>小灯泡</a:t>
            </a:r>
            <a:r>
              <a:rPr lang="en-US" sz="2400">
                <a:solidFill>
                  <a:srgbClr val="008080"/>
                </a:solidFill>
                <a:sym typeface="+mn-ea"/>
              </a:rPr>
              <a:t>越亮</a:t>
            </a:r>
            <a:r>
              <a:rPr lang="zh-CN" altLang="en-US" sz="2400" b="0">
                <a:solidFill>
                  <a:schemeClr val="tx1"/>
                </a:solidFill>
                <a:sym typeface="+mn-ea"/>
              </a:rPr>
              <a:t>；手摇</a:t>
            </a:r>
            <a:r>
              <a:rPr lang="en-US" sz="2400" b="0">
                <a:solidFill>
                  <a:schemeClr val="tx1"/>
                </a:solidFill>
                <a:sym typeface="+mn-ea"/>
              </a:rPr>
              <a:t>发电机提供的电流</a:t>
            </a:r>
            <a:r>
              <a:rPr lang="en-US" sz="2400">
                <a:solidFill>
                  <a:srgbClr val="008080"/>
                </a:solidFill>
                <a:sym typeface="+mn-ea"/>
              </a:rPr>
              <a:t>方向</a:t>
            </a:r>
            <a:r>
              <a:rPr lang="en-US" sz="2400" b="0">
                <a:solidFill>
                  <a:schemeClr val="tx1"/>
                </a:solidFill>
                <a:sym typeface="+mn-ea"/>
              </a:rPr>
              <a:t>在</a:t>
            </a:r>
            <a:r>
              <a:rPr lang="zh-CN" sz="2400" b="0">
                <a:solidFill>
                  <a:schemeClr val="tx1"/>
                </a:solidFill>
                <a:sym typeface="+mn-ea"/>
              </a:rPr>
              <a:t>不断</a:t>
            </a:r>
            <a:r>
              <a:rPr lang="zh-CN" altLang="en-US" sz="2400">
                <a:solidFill>
                  <a:srgbClr val="008080"/>
                </a:solidFill>
                <a:sym typeface="+mn-ea"/>
              </a:rPr>
              <a:t>变化</a:t>
            </a:r>
            <a:r>
              <a:rPr lang="en-US" sz="2400" b="0">
                <a:solidFill>
                  <a:schemeClr val="tx1"/>
                </a:solidFill>
                <a:sym typeface="+mn-ea"/>
              </a:rPr>
              <a:t>。</a:t>
            </a:r>
            <a:endParaRPr lang="en-US" altLang="en-US" sz="2400" b="0">
              <a:solidFill>
                <a:schemeClr val="tx1"/>
              </a:solidFill>
              <a:cs typeface="黑体" panose="02010609060101010101" charset="-122"/>
              <a:sym typeface="+mn-ea"/>
            </a:endParaRPr>
          </a:p>
        </p:txBody>
      </p:sp>
      <p:pic>
        <p:nvPicPr>
          <p:cNvPr id="6" name="3.观察手摇式发电机" title="">
            <a:hlinkClick action="ppaction://media"/>
          </p:cNvPr>
          <p:cNvPicPr>
            <a:picLocks noChangeAspect="1"/>
          </p:cNvPicPr>
          <p:nvPr>
            <a:videoFile r:link="rId15"/>
            <p:custDataLst>
              <p:tags r:id="rId14"/>
            </p:custDataLst>
            <p:extLst>
              <p:ext uri="{DAA4B4D4-6D71-4841-9C94-3DE7FCFB9230}">
                <p14:media xmlns:p14="http://schemas.microsoft.com/office/powerpoint/2010/main" r:embed="rId16"/>
              </p:ext>
            </p:extLst>
          </p:nvPr>
        </p:nvPicPr>
        <p:blipFill>
          <a:blip r:embed="rId13"/>
          <a:stretch>
            <a:fillRect/>
          </a:stretch>
        </p:blipFill>
        <p:spPr>
          <a:xfrm>
            <a:off x="683260" y="1334135"/>
            <a:ext cx="3199733" cy="1800000"/>
          </a:xfrm>
          <a:prstGeom prst="rect">
            <a:avLst/>
          </a:prstGeom>
          <a:ln w="57150">
            <a:gradFill>
              <a:lin ang="5400000" scaled="1"/>
            </a:gradFill>
          </a:ln>
        </p:spPr>
      </p:pic>
      <p:sp>
        <p:nvSpPr>
          <p:cNvPr id="5" name="文本框 4" title=""/>
          <p:cNvSpPr txBox="1"/>
          <p:nvPr>
            <p:custDataLst>
              <p:tags r:id="rId17"/>
            </p:custDataLst>
          </p:nvPr>
        </p:nvSpPr>
        <p:spPr>
          <a:xfrm>
            <a:off x="1115695" y="3281045"/>
            <a:ext cx="2405380" cy="368300"/>
          </a:xfrm>
          <a:prstGeom prst="rect">
            <a:avLst/>
          </a:prstGeom>
          <a:noFill/>
        </p:spPr>
        <p:txBody>
          <a:bodyPr wrap="square" rtlCol="0">
            <a:spAutoFit/>
          </a:bodyPr>
          <a:lstStyle/>
          <a:p>
            <a:r>
              <a:rPr lang="zh-CN" altLang="en-US" sz="1800">
                <a:latin typeface="微软雅黑" panose="020b0503020204020204" charset="-122"/>
                <a:ea typeface="微软雅黑" panose="020b0503020204020204" charset="-122"/>
                <a:cs typeface="微软雅黑" panose="020b0503020204020204" charset="-122"/>
              </a:rPr>
              <a:t>演示</a:t>
            </a:r>
            <a:r>
              <a:rPr lang="en-US" altLang="zh-CN" sz="1800">
                <a:latin typeface="微软雅黑" panose="020b0503020204020204" charset="-122"/>
                <a:ea typeface="微软雅黑" panose="020b0503020204020204" charset="-122"/>
                <a:cs typeface="微软雅黑" panose="020b0503020204020204" charset="-122"/>
              </a:rPr>
              <a:t>  </a:t>
            </a:r>
            <a:r>
              <a:rPr lang="zh-CN" altLang="en-US" sz="1800">
                <a:latin typeface="微软雅黑" panose="020b0503020204020204" charset="-122"/>
                <a:ea typeface="微软雅黑" panose="020b0503020204020204" charset="-122"/>
                <a:cs typeface="微软雅黑" panose="020b0503020204020204" charset="-122"/>
              </a:rPr>
              <a:t>手摇发电机发电</a:t>
            </a:r>
            <a:r>
              <a:rPr lang="en-US" altLang="zh-CN" sz="1800">
                <a:latin typeface="微软雅黑" panose="020b0503020204020204" charset="-122"/>
                <a:ea typeface="微软雅黑" panose="020b0503020204020204" charset="-122"/>
                <a:cs typeface="微软雅黑" panose="020b0503020204020204" charset="-122"/>
              </a:rPr>
              <a:t> </a:t>
            </a:r>
            <a:endParaRPr lang="en-US" altLang="zh-CN" sz="1800">
              <a:latin typeface="微软雅黑" panose="020b0503020204020204" charset="-122"/>
              <a:ea typeface="微软雅黑" panose="020b0503020204020204" charset="-122"/>
              <a:cs typeface="微软雅黑" panose="020b0503020204020204" charset="-122"/>
            </a:endParaRPr>
          </a:p>
        </p:txBody>
      </p:sp>
      <p:grpSp>
        <p:nvGrpSpPr>
          <p:cNvPr id="15" name="组合 9" title=""/>
          <p:cNvGrpSpPr/>
          <p:nvPr>
            <p:custDataLst>
              <p:tags r:id="rId18"/>
            </p:custDataLst>
          </p:nvPr>
        </p:nvGrpSpPr>
        <p:grpSpPr>
          <a:xfrm>
            <a:off x="0" y="155760"/>
            <a:ext cx="2523490" cy="491490"/>
            <a:chOff x="0" y="619020"/>
            <a:chExt cx="2965873" cy="575087"/>
          </a:xfrm>
        </p:grpSpPr>
        <p:grpSp>
          <p:nvGrpSpPr>
            <p:cNvPr id="16" name="组合 10"/>
            <p:cNvGrpSpPr/>
            <p:nvPr>
              <p:custDataLst>
                <p:tags r:id="rId19"/>
              </p:custDataLst>
            </p:nvPr>
          </p:nvGrpSpPr>
          <p:grpSpPr>
            <a:xfrm>
              <a:off x="0" y="679673"/>
              <a:ext cx="532872" cy="416083"/>
              <a:chOff x="0" y="538268"/>
              <a:chExt cx="532872" cy="416083"/>
            </a:xfrm>
          </p:grpSpPr>
          <p:sp>
            <p:nvSpPr>
              <p:cNvPr id="8" name="矩形 7"/>
              <p:cNvSpPr/>
              <p:nvPr>
                <p:custDataLst>
                  <p:tags r:id="rId20"/>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20" name="矩形 19"/>
              <p:cNvSpPr/>
              <p:nvPr>
                <p:custDataLst>
                  <p:tags r:id="rId21"/>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21" name="文本框 11"/>
            <p:cNvSpPr txBox="1">
              <a:spLocks noChangeArrowheads="1"/>
            </p:cNvSpPr>
            <p:nvPr>
              <p:custDataLst>
                <p:tags r:id="rId22"/>
              </p:custDataLst>
            </p:nvPr>
          </p:nvSpPr>
          <p:spPr bwMode="auto">
            <a:xfrm>
              <a:off x="642581" y="619020"/>
              <a:ext cx="2323292"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600" smtClean="0">
                  <a:solidFill>
                    <a:srgbClr val="008080"/>
                  </a:solidFill>
                  <a:latin typeface="微软雅黑" panose="020b0503020204020204" charset="-122"/>
                </a:rPr>
                <a:t>发电机</a:t>
              </a:r>
              <a:endParaRPr lang="zh-CN" altLang="en-US" sz="2600" b="1">
                <a:solidFill>
                  <a:srgbClr val="008080"/>
                </a:solidFill>
                <a:latin typeface="微软雅黑" panose="020b0503020204020204" charset="-122"/>
              </a:endParaRPr>
            </a:p>
          </p:txBody>
        </p:sp>
      </p:grpSp>
    </p:spTree>
  </p:cSld>
  <p:clrMapOvr>
    <a:masterClrMapping/>
  </p:clrMapOvr>
  <p:transition>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500"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71699"/>
                                        </p:tgtEl>
                                        <p:attrNameLst>
                                          <p:attrName>style.visibility</p:attrName>
                                        </p:attrNameLst>
                                      </p:cBhvr>
                                      <p:to>
                                        <p:strVal val="visible"/>
                                      </p:to>
                                    </p:set>
                                    <p:anim calcmode="lin" valueType="num">
                                      <p:cBhvr additive="base">
                                        <p:cTn id="12" dur="500"/>
                                        <p:tgtEl>
                                          <p:spTgt spid="71699"/>
                                        </p:tgtEl>
                                        <p:attrNameLst>
                                          <p:attrName>ppt_y</p:attrName>
                                        </p:attrNameLst>
                                      </p:cBhvr>
                                      <p:tavLst>
                                        <p:tav tm="0">
                                          <p:val>
                                            <p:strVal val="#ppt_y+#ppt_h*1.125000"/>
                                          </p:val>
                                        </p:tav>
                                        <p:tav tm="100000">
                                          <p:val>
                                            <p:strVal val="#ppt_y"/>
                                          </p:val>
                                        </p:tav>
                                      </p:tavLst>
                                    </p:anim>
                                    <p:animEffect transition="in" filter="wipe(up)">
                                      <p:cBhvr>
                                        <p:cTn id="13" dur="500"/>
                                        <p:tgtEl>
                                          <p:spTgt spid="71699"/>
                                        </p:tgtEl>
                                      </p:cBhvr>
                                    </p:animEffect>
                                  </p:childTnLst>
                                </p:cTn>
                              </p:par>
                            </p:childTnLst>
                          </p:cTn>
                        </p:par>
                      </p:childTnLst>
                    </p:cTn>
                  </p:par>
                  <p:par>
                    <p:cTn id="14" fill="hold" nodeType="clickPar">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p:tgtEl>
                                          <p:spTgt spid="7"/>
                                        </p:tgtEl>
                                        <p:attrNameLst>
                                          <p:attrName>ppt_y</p:attrName>
                                        </p:attrNameLst>
                                      </p:cBhvr>
                                      <p:tavLst>
                                        <p:tav tm="0">
                                          <p:val>
                                            <p:strVal val="#ppt_y+#ppt_h*1.125000"/>
                                          </p:val>
                                        </p:tav>
                                        <p:tav tm="100000">
                                          <p:val>
                                            <p:strVal val="#ppt_y"/>
                                          </p:val>
                                        </p:tav>
                                      </p:tavLst>
                                    </p:anim>
                                    <p:animEffect transition="in" filter="wipe(up)">
                                      <p:cBhvr>
                                        <p:cTn id="19" dur="500"/>
                                        <p:tgtEl>
                                          <p:spTgt spid="7"/>
                                        </p:tgtEl>
                                      </p:cBhvr>
                                    </p:animEffect>
                                  </p:childTnLst>
                                </p:cTn>
                              </p:par>
                            </p:childTnLst>
                          </p:cTn>
                        </p:par>
                      </p:childTnLst>
                    </p:cTn>
                  </p:par>
                  <p:par>
                    <p:cTn id="20" fill="hold" nodeType="clickPar">
                      <p:stCondLst>
                        <p:cond delay="indefinite"/>
                      </p:stCondLst>
                      <p:childTnLst>
                        <p:par>
                          <p:cTn id="21" fill="hold">
                            <p:stCondLst>
                              <p:cond delay="0"/>
                            </p:stCondLst>
                            <p:childTnLst>
                              <p:par>
                                <p:cTn id="22" presetID="12" presetClass="entr" presetSubtype="4"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500"/>
                                        <p:tgtEl>
                                          <p:spTgt spid="2"/>
                                        </p:tgtEl>
                                        <p:attrNameLst>
                                          <p:attrName>ppt_y</p:attrName>
                                        </p:attrNameLst>
                                      </p:cBhvr>
                                      <p:tavLst>
                                        <p:tav tm="0">
                                          <p:val>
                                            <p:strVal val="#ppt_y+#ppt_h*1.125000"/>
                                          </p:val>
                                        </p:tav>
                                        <p:tav tm="100000">
                                          <p:val>
                                            <p:strVal val="#ppt_y"/>
                                          </p:val>
                                        </p:tav>
                                      </p:tavLst>
                                    </p:anim>
                                    <p:animEffect transition="in" filter="wipe(up)">
                                      <p:cBhvr>
                                        <p:cTn id="25" dur="500"/>
                                        <p:tgtEl>
                                          <p:spTgt spid="2"/>
                                        </p:tgtEl>
                                      </p:cBhvr>
                                    </p:animEffect>
                                  </p:childTnLst>
                                </p:cTn>
                              </p:par>
                            </p:childTnLst>
                          </p:cTn>
                        </p:par>
                      </p:childTnLst>
                    </p:cTn>
                  </p:par>
                  <p:par>
                    <p:cTn id="26" fill="hold" nodeType="clickPar">
                      <p:stCondLst>
                        <p:cond delay="indefinite"/>
                      </p:stCondLst>
                      <p:childTnLst>
                        <p:par>
                          <p:cTn id="27" fill="hold">
                            <p:stCondLst>
                              <p:cond delay="0"/>
                            </p:stCondLst>
                            <p:childTnLst>
                              <p:par>
                                <p:cTn id="28" presetID="12" presetClass="entr" presetSubtype="4"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anim calcmode="lin" valueType="num">
                                      <p:cBhvr additive="base">
                                        <p:cTn id="30" dur="500"/>
                                        <p:tgtEl>
                                          <p:spTgt spid="3"/>
                                        </p:tgtEl>
                                        <p:attrNameLst>
                                          <p:attrName>ppt_y</p:attrName>
                                        </p:attrNameLst>
                                      </p:cBhvr>
                                      <p:tavLst>
                                        <p:tav tm="0">
                                          <p:val>
                                            <p:strVal val="#ppt_y+#ppt_h*1.125000"/>
                                          </p:val>
                                        </p:tav>
                                        <p:tav tm="100000">
                                          <p:val>
                                            <p:strVal val="#ppt_y"/>
                                          </p:val>
                                        </p:tav>
                                      </p:tavLst>
                                    </p:anim>
                                    <p:animEffect transition="in" filter="wipe(up)">
                                      <p:cBhvr>
                                        <p:cTn id="31" dur="500"/>
                                        <p:tgtEl>
                                          <p:spTgt spid="3"/>
                                        </p:tgtEl>
                                      </p:cBhvr>
                                    </p:animEffect>
                                  </p:childTnLst>
                                </p:cTn>
                              </p:par>
                            </p:childTnLst>
                          </p:cTn>
                        </p:par>
                      </p:childTnLst>
                    </p:cTn>
                  </p:par>
                  <p:par>
                    <p:cTn id="32" fill="hold" nodeType="clickPar">
                      <p:stCondLst>
                        <p:cond delay="indefinite"/>
                      </p:stCondLst>
                      <p:childTnLst>
                        <p:par>
                          <p:cTn id="33" fill="hold">
                            <p:stCondLst>
                              <p:cond delay="0"/>
                            </p:stCondLst>
                            <p:childTnLst>
                              <p:par>
                                <p:cTn id="34" presetID="12" presetClass="entr" presetSubtype="4"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additive="base">
                                        <p:cTn id="36" dur="500"/>
                                        <p:tgtEl>
                                          <p:spTgt spid="4"/>
                                        </p:tgtEl>
                                        <p:attrNameLst>
                                          <p:attrName>ppt_y</p:attrName>
                                        </p:attrNameLst>
                                      </p:cBhvr>
                                      <p:tavLst>
                                        <p:tav tm="0">
                                          <p:val>
                                            <p:strVal val="#ppt_y+#ppt_h*1.125000"/>
                                          </p:val>
                                        </p:tav>
                                        <p:tav tm="100000">
                                          <p:val>
                                            <p:strVal val="#ppt_y"/>
                                          </p:val>
                                        </p:tav>
                                      </p:tavLst>
                                    </p:anim>
                                    <p:animEffect transition="in" filter="wipe(up)">
                                      <p:cBhvr>
                                        <p:cTn id="37" dur="500"/>
                                        <p:tgtEl>
                                          <p:spTgt spid="4"/>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18" presetClass="entr" presetSubtype="12" fill="hold" grpId="0" nodeType="clickEffect">
                                  <p:stCondLst>
                                    <p:cond delay="0"/>
                                  </p:stCondLst>
                                  <p:childTnLst>
                                    <p:set>
                                      <p:cBhvr>
                                        <p:cTn id="41" dur="1" fill="hold">
                                          <p:stCondLst>
                                            <p:cond delay="0"/>
                                          </p:stCondLst>
                                        </p:cTn>
                                        <p:tgtEl>
                                          <p:spTgt spid="76"/>
                                        </p:tgtEl>
                                        <p:attrNameLst>
                                          <p:attrName>style.visibility</p:attrName>
                                        </p:attrNameLst>
                                      </p:cBhvr>
                                      <p:to>
                                        <p:strVal val="visible"/>
                                      </p:to>
                                    </p:set>
                                    <p:animEffect transition="in" filter="strips(downLeft)">
                                      <p:cBhvr>
                                        <p:cTn id="42"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1">
              <p:cMediaNode>
                <p:cTn id="43" fill="hold" display="0">
                  <p:stCondLst>
                    <p:cond delay="indefinite"/>
                  </p:stCondLst>
                </p:cTn>
                <p:tgtEl>
                  <p:spTgt spid="6"/>
                </p:tgtEl>
              </p:cMediaNode>
            </p:video>
          </p:childTnLst>
        </p:cTn>
      </p:par>
    </p:tnLst>
    <p:bldLst>
      <p:bldP spid="71699" grpId="0" animBg="1"/>
      <p:bldP spid="2" grpId="0" animBg="1"/>
      <p:bldP spid="3" grpId="0" animBg="1"/>
      <p:bldP spid="4" grpId="0" animBg="1"/>
      <p:bldP spid="7" grpId="0" animBg="1"/>
      <p:bldP spid="76" grpId="0" animBg="1"/>
    </p:bldLst>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35" name="剪去单角的矩形 34" title=""/>
          <p:cNvSpPr/>
          <p:nvPr>
            <p:custDataLst>
              <p:tags r:id="rId4"/>
            </p:custDataLst>
          </p:nvPr>
        </p:nvSpPr>
        <p:spPr bwMode="auto">
          <a:xfrm>
            <a:off x="611505" y="726440"/>
            <a:ext cx="6336000" cy="502227"/>
          </a:xfrm>
          <a:prstGeom prst="snip1Rect">
            <a:avLst/>
          </a:prstGeom>
          <a:solidFill>
            <a:schemeClr val="bg1">
              <a:lumMod val="95000"/>
            </a:schemeClr>
          </a:solidFill>
          <a:ln w="15875">
            <a:noFill/>
          </a:ln>
        </p:spPr>
        <p:txBody>
          <a:bodyPr wrap="square" rtlCol="0" anchor="t">
            <a:spAutoFit/>
          </a:bodyPr>
          <a:lstStyle/>
          <a:p>
            <a:pPr lvl="0" algn="l" defTabSz="457200">
              <a:lnSpc>
                <a:spcPct val="100000"/>
              </a:lnSpc>
              <a:buClrTx/>
              <a:buSzTx/>
              <a:buFontTx/>
            </a:pPr>
            <a:r>
              <a:rPr lang="zh-CN" altLang="en-US" sz="2400">
                <a:solidFill>
                  <a:srgbClr val="008080"/>
                </a:solidFill>
                <a:latin typeface="微软雅黑" panose="020b0503020204020204" charset="-122"/>
                <a:ea typeface="微软雅黑" panose="020b0503020204020204" charset="-122"/>
                <a:cs typeface="黑体" panose="02010609060101010101" charset="-122"/>
                <a:sym typeface="+mn-ea"/>
              </a:rPr>
              <a:t>交变电流（交流）</a:t>
            </a:r>
            <a:r>
              <a:rPr lang="zh-CN" altLang="en-US" sz="2400" b="1">
                <a:solidFill>
                  <a:srgbClr val="008080"/>
                </a:solidFill>
                <a:latin typeface="微软雅黑" panose="020b0503020204020204" charset="-122"/>
                <a:ea typeface="微软雅黑" panose="020b0503020204020204" charset="-122"/>
                <a:cs typeface="黑体" panose="02010609060101010101" charset="-122"/>
                <a:sym typeface="+mn-ea"/>
              </a:rPr>
              <a:t>：</a:t>
            </a:r>
            <a:r>
              <a:rPr lang="zh-CN" altLang="en-US" sz="2400" b="0">
                <a:latin typeface="微软雅黑" panose="020b0503020204020204" charset="-122"/>
                <a:ea typeface="微软雅黑" panose="020b0503020204020204" charset="-122"/>
                <a:sym typeface="+mn-ea"/>
              </a:rPr>
              <a:t>不停地改变方向的电流。</a:t>
            </a:r>
            <a:endParaRPr lang="zh-CN" altLang="en-US" sz="2400" b="0">
              <a:latin typeface="微软雅黑" panose="020b0503020204020204" charset="-122"/>
              <a:ea typeface="微软雅黑" panose="020b0503020204020204" charset="-122"/>
              <a:cs typeface="黑体" panose="02010609060101010101" charset="-122"/>
              <a:sym typeface="+mn-ea"/>
            </a:endParaRPr>
          </a:p>
        </p:txBody>
      </p:sp>
      <p:sp>
        <p:nvSpPr>
          <p:cNvPr id="2" name="剪去单角的矩形 1" title=""/>
          <p:cNvSpPr/>
          <p:nvPr>
            <p:custDataLst>
              <p:tags r:id="rId5"/>
            </p:custDataLst>
          </p:nvPr>
        </p:nvSpPr>
        <p:spPr bwMode="auto">
          <a:xfrm>
            <a:off x="611505" y="1429385"/>
            <a:ext cx="7272000" cy="502228"/>
          </a:xfrm>
          <a:prstGeom prst="snip1Rect">
            <a:avLst/>
          </a:prstGeom>
          <a:solidFill>
            <a:schemeClr val="bg1">
              <a:lumMod val="95000"/>
            </a:schemeClr>
          </a:solidFill>
          <a:ln w="15875">
            <a:noFill/>
          </a:ln>
        </p:spPr>
        <p:txBody>
          <a:bodyPr wrap="square" rtlCol="0" anchor="t">
            <a:spAutoFit/>
          </a:bodyPr>
          <a:lstStyle/>
          <a:p>
            <a:pPr lvl="0" algn="l" defTabSz="457200">
              <a:lnSpc>
                <a:spcPct val="100000"/>
              </a:lnSpc>
              <a:buClrTx/>
              <a:buSzTx/>
              <a:buFontTx/>
            </a:pPr>
            <a:r>
              <a:rPr lang="zh-CN" altLang="en-US" sz="2400" b="1">
                <a:solidFill>
                  <a:srgbClr val="008080"/>
                </a:solidFill>
                <a:latin typeface="微软雅黑" panose="020b0503020204020204" charset="-122"/>
                <a:ea typeface="微软雅黑" panose="020b0503020204020204" charset="-122"/>
                <a:cs typeface="黑体" panose="02010609060101010101" charset="-122"/>
                <a:sym typeface="+mn-ea"/>
              </a:rPr>
              <a:t>交变电流的频率：</a:t>
            </a:r>
            <a:r>
              <a:rPr lang="zh-CN" altLang="en-US" sz="2400" b="0">
                <a:latin typeface="微软雅黑" panose="020b0503020204020204" charset="-122"/>
                <a:ea typeface="微软雅黑" panose="020b0503020204020204" charset="-122"/>
                <a:sym typeface="+mn-ea"/>
              </a:rPr>
              <a:t>电流在每秒内周期性变化的次数。</a:t>
            </a:r>
            <a:endParaRPr lang="zh-CN" altLang="en-US" sz="2400" b="0">
              <a:latin typeface="微软雅黑" panose="020b0503020204020204" charset="-122"/>
              <a:ea typeface="微软雅黑" panose="020b0503020204020204" charset="-122"/>
              <a:cs typeface="黑体" panose="02010609060101010101" charset="-122"/>
              <a:sym typeface="+mn-ea"/>
            </a:endParaRPr>
          </a:p>
        </p:txBody>
      </p:sp>
      <p:grpSp>
        <p:nvGrpSpPr>
          <p:cNvPr id="5" name="组合 4" title=""/>
          <p:cNvGrpSpPr/>
          <p:nvPr>
            <p:custDataLst>
              <p:tags r:id="rId6"/>
            </p:custDataLst>
          </p:nvPr>
        </p:nvGrpSpPr>
        <p:grpSpPr>
          <a:xfrm>
            <a:off x="611505" y="2212340"/>
            <a:ext cx="4572000" cy="2592070"/>
            <a:chOff x="509" y="3597"/>
            <a:chExt cx="7200" cy="4082"/>
          </a:xfrm>
        </p:grpSpPr>
        <p:sp>
          <p:nvSpPr>
            <p:cNvPr id="4" name="圆角矩形 3"/>
            <p:cNvSpPr/>
            <p:nvPr>
              <p:custDataLst>
                <p:tags r:id="rId7"/>
              </p:custDataLst>
            </p:nvPr>
          </p:nvSpPr>
          <p:spPr>
            <a:xfrm>
              <a:off x="509" y="3597"/>
              <a:ext cx="7200" cy="4082"/>
            </a:xfrm>
            <a:prstGeom prst="roundRect">
              <a:avLst/>
            </a:prstGeom>
            <a:solidFill>
              <a:schemeClr val="accent6">
                <a:lumMod val="40000"/>
                <a:lumOff val="60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 name="图片 101"/>
            <p:cNvPicPr>
              <a:picLocks noChangeAspect="1"/>
            </p:cNvPicPr>
            <p:nvPr>
              <p:custDataLst>
                <p:tags r:id="rId9"/>
              </p:custDataLst>
            </p:nvPr>
          </p:nvPicPr>
          <p:blipFill>
            <a:blip r:embed="rId8">
              <a:clrChange>
                <a:clrFrom>
                  <a:srgbClr val="FFFFFF">
                    <a:alpha val="100000"/>
                  </a:srgbClr>
                </a:clrFrom>
                <a:clrTo>
                  <a:srgbClr val="FFFFFF">
                    <a:alpha val="100000"/>
                    <a:alpha val="0"/>
                  </a:srgbClr>
                </a:clrTo>
              </a:clrChange>
              <a:lum bright="-6000" contrast="12000"/>
            </a:blip>
            <a:srcRect l="14772" t="18901" r="15208" b="12447"/>
            <a:stretch>
              <a:fillRect/>
            </a:stretch>
          </p:blipFill>
          <p:spPr>
            <a:xfrm>
              <a:off x="838" y="3848"/>
              <a:ext cx="3604" cy="3580"/>
            </a:xfrm>
            <a:prstGeom prst="rect">
              <a:avLst/>
            </a:prstGeom>
          </p:spPr>
        </p:pic>
        <p:sp>
          <p:nvSpPr>
            <p:cNvPr id="3" name="文本框 2"/>
            <p:cNvSpPr txBox="1"/>
            <p:nvPr>
              <p:custDataLst>
                <p:tags r:id="rId10"/>
              </p:custDataLst>
            </p:nvPr>
          </p:nvSpPr>
          <p:spPr>
            <a:xfrm>
              <a:off x="4455" y="4694"/>
              <a:ext cx="2997" cy="1888"/>
            </a:xfrm>
            <a:prstGeom prst="rect">
              <a:avLst/>
            </a:prstGeom>
            <a:noFill/>
          </p:spPr>
          <p:txBody>
            <a:bodyPr wrap="square" rtlCol="0">
              <a:spAutoFit/>
            </a:bodyPr>
            <a:lstStyle/>
            <a:p>
              <a:pPr lvl="0" algn="l" eaLnBrk="1" hangingPunct="1">
                <a:buClrTx/>
                <a:buSzTx/>
                <a:buFont typeface="Arial" panose="020b0604020202020204" pitchFamily="34" charset="0"/>
              </a:pPr>
              <a:r>
                <a:rPr lang="en-US" altLang="zh-CN" sz="2400">
                  <a:solidFill>
                    <a:schemeClr val="tx1">
                      <a:lumMod val="85000"/>
                      <a:lumOff val="15000"/>
                    </a:schemeClr>
                  </a:solidFill>
                  <a:effectLst/>
                  <a:latin typeface="微软雅黑" panose="020b0503020204020204" charset="-122"/>
                  <a:ea typeface="微软雅黑" panose="020b0503020204020204" charset="-122"/>
                  <a:cs typeface="微软雅黑" panose="020b0503020204020204" charset="-122"/>
                  <a:sym typeface="+mn-ea"/>
                </a:rPr>
                <a:t>类型：交流</a:t>
              </a:r>
              <a:endParaRPr lang="en-US" altLang="zh-CN" sz="2400">
                <a:solidFill>
                  <a:schemeClr val="tx1">
                    <a:lumMod val="85000"/>
                    <a:lumOff val="15000"/>
                  </a:schemeClr>
                </a:solidFill>
                <a:effectLst/>
                <a:latin typeface="微软雅黑" panose="020b0503020204020204" charset="-122"/>
                <a:ea typeface="微软雅黑" panose="020b0503020204020204" charset="-122"/>
                <a:cs typeface="微软雅黑" panose="020b0503020204020204" charset="-122"/>
                <a:sym typeface="+mn-ea"/>
              </a:endParaRPr>
            </a:p>
            <a:p>
              <a:pPr lvl="0" algn="l" eaLnBrk="1" hangingPunct="1">
                <a:buClrTx/>
                <a:buSzTx/>
                <a:buFont typeface="Arial" panose="020b0604020202020204" pitchFamily="34" charset="0"/>
              </a:pPr>
              <a:r>
                <a:rPr lang="en-US" altLang="zh-CN" sz="2400">
                  <a:solidFill>
                    <a:schemeClr val="tx1">
                      <a:lumMod val="85000"/>
                      <a:lumOff val="15000"/>
                    </a:schemeClr>
                  </a:solidFill>
                  <a:effectLst/>
                  <a:latin typeface="微软雅黑" panose="020b0503020204020204" charset="-122"/>
                  <a:ea typeface="微软雅黑" panose="020b0503020204020204" charset="-122"/>
                  <a:cs typeface="微软雅黑" panose="020b0503020204020204" charset="-122"/>
                  <a:sym typeface="+mn-ea"/>
                </a:rPr>
                <a:t>频率：</a:t>
              </a:r>
              <a:r>
                <a:rPr lang="en-US" altLang="zh-CN" sz="2400">
                  <a:solidFill>
                    <a:schemeClr val="tx1">
                      <a:lumMod val="85000"/>
                      <a:lumOff val="15000"/>
                    </a:schemeClr>
                  </a:solidFill>
                  <a:effectLst/>
                  <a:latin typeface="Times New Roman"/>
                  <a:ea typeface="微软雅黑" panose="020b0503020204020204" charset="-122"/>
                  <a:cs typeface="Times New Roman" panose="02020603050405020304" charset="0"/>
                  <a:sym typeface="+mn-ea"/>
                </a:rPr>
                <a:t>50Hz</a:t>
              </a:r>
              <a:endParaRPr lang="en-US" altLang="zh-CN" sz="2400">
                <a:solidFill>
                  <a:schemeClr val="tx1">
                    <a:lumMod val="85000"/>
                    <a:lumOff val="15000"/>
                  </a:schemeClr>
                </a:solidFill>
                <a:effectLst/>
                <a:latin typeface="微软雅黑" panose="020b0503020204020204" charset="-122"/>
                <a:ea typeface="微软雅黑" panose="020b0503020204020204" charset="-122"/>
                <a:cs typeface="微软雅黑" panose="020b0503020204020204" charset="-122"/>
                <a:sym typeface="+mn-ea"/>
              </a:endParaRPr>
            </a:p>
            <a:p>
              <a:pPr lvl="0" algn="l" eaLnBrk="1" hangingPunct="1">
                <a:buClrTx/>
                <a:buSzTx/>
                <a:buFont typeface="Arial" panose="020b0604020202020204" pitchFamily="34" charset="0"/>
              </a:pPr>
              <a:r>
                <a:rPr lang="en-US" altLang="zh-CN" sz="2400">
                  <a:solidFill>
                    <a:schemeClr val="tx1">
                      <a:lumMod val="85000"/>
                      <a:lumOff val="15000"/>
                    </a:schemeClr>
                  </a:solidFill>
                  <a:effectLst/>
                  <a:latin typeface="微软雅黑" panose="020b0503020204020204" charset="-122"/>
                  <a:ea typeface="微软雅黑" panose="020b0503020204020204" charset="-122"/>
                  <a:cs typeface="微软雅黑" panose="020b0503020204020204" charset="-122"/>
                  <a:sym typeface="+mn-ea"/>
                </a:rPr>
                <a:t>周期：</a:t>
              </a:r>
              <a:r>
                <a:rPr lang="en-US" altLang="zh-CN" sz="2400">
                  <a:solidFill>
                    <a:schemeClr val="tx1">
                      <a:lumMod val="85000"/>
                      <a:lumOff val="15000"/>
                    </a:schemeClr>
                  </a:solidFill>
                  <a:effectLst/>
                  <a:latin typeface="Times New Roman"/>
                  <a:ea typeface="微软雅黑" panose="020b0503020204020204" charset="-122"/>
                  <a:cs typeface="Times New Roman" panose="02020603050405020304" charset="0"/>
                  <a:sym typeface="+mn-ea"/>
                </a:rPr>
                <a:t>0.02s</a:t>
              </a:r>
              <a:endParaRPr lang="en-US" altLang="zh-CN" sz="2400">
                <a:solidFill>
                  <a:schemeClr val="tx1">
                    <a:lumMod val="85000"/>
                    <a:lumOff val="15000"/>
                  </a:schemeClr>
                </a:solidFill>
                <a:effectLst/>
                <a:latin typeface="Times New Roman"/>
                <a:ea typeface="微软雅黑" panose="020b0503020204020204" charset="-122"/>
                <a:cs typeface="Times New Roman" panose="02020603050405020304" charset="0"/>
                <a:sym typeface="+mn-ea"/>
              </a:endParaRPr>
            </a:p>
          </p:txBody>
        </p:sp>
      </p:grpSp>
      <p:pic>
        <p:nvPicPr>
          <p:cNvPr id="8" name="图片 7" title=""/>
          <p:cNvPicPr>
            <a:picLocks noChangeAspect="1"/>
          </p:cNvPicPr>
          <p:nvPr>
            <p:custDataLst>
              <p:tags r:id="rId12"/>
            </p:custDataLst>
          </p:nvPr>
        </p:nvPicPr>
        <p:blipFill>
          <a:blip r:embed="rId11"/>
          <a:stretch>
            <a:fillRect/>
          </a:stretch>
        </p:blipFill>
        <p:spPr>
          <a:xfrm>
            <a:off x="5147945" y="2644140"/>
            <a:ext cx="3797278" cy="1800000"/>
          </a:xfrm>
          <a:prstGeom prst="rect">
            <a:avLst/>
          </a:prstGeom>
        </p:spPr>
      </p:pic>
      <p:grpSp>
        <p:nvGrpSpPr>
          <p:cNvPr id="13" name="组合 9" title=""/>
          <p:cNvGrpSpPr/>
          <p:nvPr>
            <p:custDataLst>
              <p:tags r:id="rId13"/>
            </p:custDataLst>
          </p:nvPr>
        </p:nvGrpSpPr>
        <p:grpSpPr>
          <a:xfrm>
            <a:off x="0" y="155760"/>
            <a:ext cx="2523490" cy="491490"/>
            <a:chOff x="0" y="619020"/>
            <a:chExt cx="2965873" cy="575087"/>
          </a:xfrm>
        </p:grpSpPr>
        <p:grpSp>
          <p:nvGrpSpPr>
            <p:cNvPr id="17" name="组合 10"/>
            <p:cNvGrpSpPr/>
            <p:nvPr>
              <p:custDataLst>
                <p:tags r:id="rId14"/>
              </p:custDataLst>
            </p:nvPr>
          </p:nvGrpSpPr>
          <p:grpSpPr>
            <a:xfrm>
              <a:off x="0" y="679673"/>
              <a:ext cx="532872" cy="416083"/>
              <a:chOff x="0" y="538268"/>
              <a:chExt cx="532872" cy="416083"/>
            </a:xfrm>
          </p:grpSpPr>
          <p:sp>
            <p:nvSpPr>
              <p:cNvPr id="18" name="矩形 17"/>
              <p:cNvSpPr/>
              <p:nvPr>
                <p:custDataLst>
                  <p:tags r:id="rId15"/>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22" name="矩形 21"/>
              <p:cNvSpPr/>
              <p:nvPr>
                <p:custDataLst>
                  <p:tags r:id="rId16"/>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23" name="文本框 11"/>
            <p:cNvSpPr txBox="1">
              <a:spLocks noChangeArrowheads="1"/>
            </p:cNvSpPr>
            <p:nvPr>
              <p:custDataLst>
                <p:tags r:id="rId17"/>
              </p:custDataLst>
            </p:nvPr>
          </p:nvSpPr>
          <p:spPr bwMode="auto">
            <a:xfrm>
              <a:off x="642581" y="619020"/>
              <a:ext cx="2323292"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600" smtClean="0">
                  <a:solidFill>
                    <a:srgbClr val="008080"/>
                  </a:solidFill>
                  <a:latin typeface="微软雅黑" panose="020b0503020204020204" charset="-122"/>
                </a:rPr>
                <a:t>发电机</a:t>
              </a:r>
              <a:endParaRPr lang="zh-CN" altLang="en-US" sz="2600" b="1">
                <a:solidFill>
                  <a:srgbClr val="008080"/>
                </a:solidFill>
                <a:latin typeface="微软雅黑" panose="020b0503020204020204" charset="-122"/>
              </a:endParaRPr>
            </a:p>
          </p:txBody>
        </p:sp>
      </p:grpSp>
    </p:spTree>
  </p:cSld>
  <p:clrMapOvr>
    <a:masterClrMapping/>
  </p:clrMapOvr>
  <p:transition>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par>
                    <p:cTn id="9" fill="hold" nodeType="clickPar">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ags/tag1.xml><?xml version="1.0" encoding="utf-8"?>
<p:tagLst xmlns:p="http://schemas.openxmlformats.org/presentationml/2006/main">
  <p:tag name="AS_UNIQUEID" val="499"/>
</p:tagLst>
</file>

<file path=ppt/tags/tag10.xml><?xml version="1.0" encoding="utf-8"?>
<p:tagLst xmlns:p="http://schemas.openxmlformats.org/presentationml/2006/main">
  <p:tag name="AS_UNIQUEID" val="508"/>
</p:tagLst>
</file>

<file path=ppt/tags/tag100.xml><?xml version="1.0" encoding="utf-8"?>
<p:tagLst xmlns:p="http://schemas.openxmlformats.org/presentationml/2006/main">
  <p:tag name="AS_UNIQUEID" val="596"/>
</p:tagLst>
</file>

<file path=ppt/tags/tag101.xml><?xml version="1.0" encoding="utf-8"?>
<p:tagLst xmlns:p="http://schemas.openxmlformats.org/presentationml/2006/main">
  <p:tag name="AS_UNIQUEID" val="597"/>
</p:tagLst>
</file>

<file path=ppt/tags/tag102.xml><?xml version="1.0" encoding="utf-8"?>
<p:tagLst xmlns:p="http://schemas.openxmlformats.org/presentationml/2006/main">
  <p:tag name="AS_UNIQUEID" val="598"/>
</p:tagLst>
</file>

<file path=ppt/tags/tag103.xml><?xml version="1.0" encoding="utf-8"?>
<p:tagLst xmlns:p="http://schemas.openxmlformats.org/presentationml/2006/main">
  <p:tag name="AS_UNIQUEID" val="599"/>
</p:tagLst>
</file>

<file path=ppt/tags/tag104.xml><?xml version="1.0" encoding="utf-8"?>
<p:tagLst xmlns:p="http://schemas.openxmlformats.org/presentationml/2006/main">
  <p:tag name="KSO_WM_BEAUTIFY_FLAG" val="#wm#"/>
  <p:tag name="KSO_WM_TEMPLATE_CATEGORY" val="custom"/>
  <p:tag name="KSO_WM_TEMPLATE_INDEX" val="20205081"/>
</p:tagLst>
</file>

<file path=ppt/tags/tag105.xml><?xml version="1.0" encoding="utf-8"?>
<p:tagLst xmlns:p="http://schemas.openxmlformats.org/presentationml/2006/main">
  <p:tag name="AS_UNIQUEID" val="600"/>
</p:tagLst>
</file>

<file path=ppt/tags/tag106.xml><?xml version="1.0" encoding="utf-8"?>
<p:tagLst xmlns:p="http://schemas.openxmlformats.org/presentationml/2006/main">
  <p:tag name="AS_UNIQUEID" val="601"/>
</p:tagLst>
</file>

<file path=ppt/tags/tag107.xml><?xml version="1.0" encoding="utf-8"?>
<p:tagLst xmlns:p="http://schemas.openxmlformats.org/presentationml/2006/main">
  <p:tag name="AS_UNIQUEID" val="602"/>
</p:tagLst>
</file>

<file path=ppt/tags/tag108.xml><?xml version="1.0" encoding="utf-8"?>
<p:tagLst xmlns:p="http://schemas.openxmlformats.org/presentationml/2006/main">
  <p:tag name="AS_UNIQUEID" val="603"/>
</p:tagLst>
</file>

<file path=ppt/tags/tag109.xml><?xml version="1.0" encoding="utf-8"?>
<p:tagLst xmlns:p="http://schemas.openxmlformats.org/presentationml/2006/main">
  <p:tag name="AS_UNIQUEID" val="604"/>
  <p:tag name="KSO_WM_DIAGRAM_VIRTUALLY_FRAME" val="{&quot;height&quot;:254.2625,&quot;left&quot;:35.1,&quot;top&quot;:96.1875,&quot;width&quot;:697.3886220472441}"/>
</p:tagLst>
</file>

<file path=ppt/tags/tag11.xml><?xml version="1.0" encoding="utf-8"?>
<p:tagLst xmlns:p="http://schemas.openxmlformats.org/presentationml/2006/main">
  <p:tag name="AS_UNIQUEID" val="509"/>
</p:tagLst>
</file>

<file path=ppt/tags/tag110.xml><?xml version="1.0" encoding="utf-8"?>
<p:tagLst xmlns:p="http://schemas.openxmlformats.org/presentationml/2006/main">
  <p:tag name="AS_UNIQUEID" val="605"/>
</p:tagLst>
</file>

<file path=ppt/tags/tag111.xml><?xml version="1.0" encoding="utf-8"?>
<p:tagLst xmlns:p="http://schemas.openxmlformats.org/presentationml/2006/main">
  <p:tag name="AS_UNIQUEID" val="606"/>
  <p:tag name="KSO_WM_DIAGRAM_VIRTUALLY_FRAME" val="{&quot;height&quot;:254.2625,&quot;left&quot;:35.1,&quot;top&quot;:96.1875,&quot;width&quot;:697.3886220472441}"/>
</p:tagLst>
</file>

<file path=ppt/tags/tag112.xml><?xml version="1.0" encoding="utf-8"?>
<p:tagLst xmlns:p="http://schemas.openxmlformats.org/presentationml/2006/main">
  <p:tag name="AS_UNIQUEID" val="607"/>
  <p:tag name="KSO_WM_DIAGRAM_VIRTUALLY_FRAME" val="{&quot;height&quot;:254.2625,&quot;left&quot;:35.1,&quot;top&quot;:96.1875,&quot;width&quot;:697.3886220472441}"/>
</p:tagLst>
</file>

<file path=ppt/tags/tag113.xml><?xml version="1.0" encoding="utf-8"?>
<p:tagLst xmlns:p="http://schemas.openxmlformats.org/presentationml/2006/main">
  <p:tag name="AS_UNIQUEID" val="608"/>
  <p:tag name="KSO_WM_DIAGRAM_VIRTUALLY_FRAME" val="{&quot;height&quot;:254.2625,&quot;left&quot;:35.1,&quot;top&quot;:96.1875,&quot;width&quot;:697.3886220472441}"/>
</p:tagLst>
</file>

<file path=ppt/tags/tag114.xml><?xml version="1.0" encoding="utf-8"?>
<p:tagLst xmlns:p="http://schemas.openxmlformats.org/presentationml/2006/main">
  <p:tag name="AS_UNIQUEID" val="609"/>
  <p:tag name="KSO_WM_DIAGRAM_VIRTUALLY_FRAME" val="{&quot;height&quot;:254.2625,&quot;left&quot;:35.1,&quot;top&quot;:96.1875,&quot;width&quot;:697.3886220472441}"/>
</p:tagLst>
</file>

<file path=ppt/tags/tag115.xml><?xml version="1.0" encoding="utf-8"?>
<p:tagLst xmlns:p="http://schemas.openxmlformats.org/presentationml/2006/main">
  <p:tag name="AS_UNIQUEID" val="610"/>
</p:tagLst>
</file>

<file path=ppt/tags/tag116.xml><?xml version="1.0" encoding="utf-8"?>
<p:tagLst xmlns:p="http://schemas.openxmlformats.org/presentationml/2006/main">
  <p:tag name="AS_UNIQUEID" val="611"/>
  <p:tag name="KSO_WM_DIAGRAM_VIRTUALLY_FRAME" val="{&quot;height&quot;:254.2625,&quot;left&quot;:35.1,&quot;top&quot;:96.1875,&quot;width&quot;:697.3886220472441}"/>
</p:tagLst>
</file>

<file path=ppt/tags/tag117.xml><?xml version="1.0" encoding="utf-8"?>
<p:tagLst xmlns:p="http://schemas.openxmlformats.org/presentationml/2006/main">
  <p:tag name="AS_UNIQUEID" val="612"/>
  <p:tag name="KSO_WM_DIAGRAM_VIRTUALLY_FRAME" val="{&quot;height&quot;:254.2625,&quot;left&quot;:35.1,&quot;top&quot;:96.1875,&quot;width&quot;:697.3886220472441}"/>
</p:tagLst>
</file>

<file path=ppt/tags/tag118.xml><?xml version="1.0" encoding="utf-8"?>
<p:tagLst xmlns:p="http://schemas.openxmlformats.org/presentationml/2006/main">
  <p:tag name="AS_UNIQUEID" val="613"/>
  <p:tag name="KSO_WM_DIAGRAM_VIRTUALLY_FRAME" val="{&quot;height&quot;:254.2625,&quot;left&quot;:35.1,&quot;top&quot;:96.1875,&quot;width&quot;:697.3886220472441}"/>
</p:tagLst>
</file>

<file path=ppt/tags/tag119.xml><?xml version="1.0" encoding="utf-8"?>
<p:tagLst xmlns:p="http://schemas.openxmlformats.org/presentationml/2006/main">
  <p:tag name="AS_UNIQUEID" val="614"/>
  <p:tag name="KSO_WM_DIAGRAM_VIRTUALLY_FRAME" val="{&quot;height&quot;:254.2625,&quot;left&quot;:35.1,&quot;top&quot;:96.1875,&quot;width&quot;:697.3886220472441}"/>
</p:tagLst>
</file>

<file path=ppt/tags/tag12.xml><?xml version="1.0" encoding="utf-8"?>
<p:tagLst xmlns:p="http://schemas.openxmlformats.org/presentationml/2006/main">
  <p:tag name="AS_UNIQUEID" val="510"/>
</p:tagLst>
</file>

<file path=ppt/tags/tag120.xml><?xml version="1.0" encoding="utf-8"?>
<p:tagLst xmlns:p="http://schemas.openxmlformats.org/presentationml/2006/main">
  <p:tag name="AS_UNIQUEID" val="615"/>
</p:tagLst>
</file>

<file path=ppt/tags/tag121.xml><?xml version="1.0" encoding="utf-8"?>
<p:tagLst xmlns:p="http://schemas.openxmlformats.org/presentationml/2006/main">
  <p:tag name="AS_UNIQUEID" val="616"/>
  <p:tag name="KSO_WM_DIAGRAM_VIRTUALLY_FRAME" val="{&quot;height&quot;:254.2625,&quot;left&quot;:35.1,&quot;top&quot;:96.1875,&quot;width&quot;:697.3886220472441}"/>
</p:tagLst>
</file>

<file path=ppt/tags/tag122.xml><?xml version="1.0" encoding="utf-8"?>
<p:tagLst xmlns:p="http://schemas.openxmlformats.org/presentationml/2006/main">
  <p:tag name="AS_UNIQUEID" val="617"/>
  <p:tag name="KSO_WM_DIAGRAM_VIRTUALLY_FRAME" val="{&quot;height&quot;:254.2625,&quot;left&quot;:35.1,&quot;top&quot;:96.1875,&quot;width&quot;:697.3886220472441}"/>
</p:tagLst>
</file>

<file path=ppt/tags/tag123.xml><?xml version="1.0" encoding="utf-8"?>
<p:tagLst xmlns:p="http://schemas.openxmlformats.org/presentationml/2006/main">
  <p:tag name="AS_UNIQUEID" val="618"/>
  <p:tag name="KSO_WM_DIAGRAM_VIRTUALLY_FRAME" val="{&quot;height&quot;:213.60395669291339,&quot;left&quot;:40.74496062992125,&quot;top&quot;:96.1875,&quot;width&quot;:691.7436614173228}"/>
</p:tagLst>
</file>

<file path=ppt/tags/tag124.xml><?xml version="1.0" encoding="utf-8"?>
<p:tagLst xmlns:p="http://schemas.openxmlformats.org/presentationml/2006/main">
  <p:tag name="AS_UNIQUEID" val="619"/>
</p:tagLst>
</file>

<file path=ppt/tags/tag125.xml><?xml version="1.0" encoding="utf-8"?>
<p:tagLst xmlns:p="http://schemas.openxmlformats.org/presentationml/2006/main">
  <p:tag name="AS_UNIQUEID" val="620"/>
</p:tagLst>
</file>

<file path=ppt/tags/tag126.xml><?xml version="1.0" encoding="utf-8"?>
<p:tagLst xmlns:p="http://schemas.openxmlformats.org/presentationml/2006/main">
  <p:tag name="AS_UNIQUEID" val="621"/>
</p:tagLst>
</file>

<file path=ppt/tags/tag127.xml><?xml version="1.0" encoding="utf-8"?>
<p:tagLst xmlns:p="http://schemas.openxmlformats.org/presentationml/2006/main">
  <p:tag name="AS_UNIQUEID" val="622"/>
</p:tagLst>
</file>

<file path=ppt/tags/tag128.xml><?xml version="1.0" encoding="utf-8"?>
<p:tagLst xmlns:p="http://schemas.openxmlformats.org/presentationml/2006/main">
  <p:tag name="AS_UNIQUEID" val="623"/>
</p:tagLst>
</file>

<file path=ppt/tags/tag129.xml><?xml version="1.0" encoding="utf-8"?>
<p:tagLst xmlns:p="http://schemas.openxmlformats.org/presentationml/2006/main">
  <p:tag name="AS_UNIQUEID" val="624"/>
</p:tagLst>
</file>

<file path=ppt/tags/tag13.xml><?xml version="1.0" encoding="utf-8"?>
<p:tagLst xmlns:p="http://schemas.openxmlformats.org/presentationml/2006/main">
  <p:tag name="AS_UNIQUEID" val="511"/>
</p:tagLst>
</file>

<file path=ppt/tags/tag130.xml><?xml version="1.0" encoding="utf-8"?>
<p:tagLst xmlns:p="http://schemas.openxmlformats.org/presentationml/2006/main">
  <p:tag name="AS_UNIQUEID" val="625"/>
  <p:tag name="KSO_WM_DIAGRAM_VIRTUALLY_FRAME" val="{&quot;height&quot;:254.2625,&quot;left&quot;:35.1,&quot;top&quot;:96.1875,&quot;width&quot;:697.3886220472441}"/>
</p:tagLst>
</file>

<file path=ppt/tags/tag131.xml><?xml version="1.0" encoding="utf-8"?>
<p:tagLst xmlns:p="http://schemas.openxmlformats.org/presentationml/2006/main">
  <p:tag name="AS_UNIQUEID" val="626"/>
</p:tagLst>
</file>

<file path=ppt/tags/tag132.xml><?xml version="1.0" encoding="utf-8"?>
<p:tagLst xmlns:p="http://schemas.openxmlformats.org/presentationml/2006/main">
  <p:tag name="AS_UNIQUEID" val="627"/>
</p:tagLst>
</file>

<file path=ppt/tags/tag133.xml><?xml version="1.0" encoding="utf-8"?>
<p:tagLst xmlns:p="http://schemas.openxmlformats.org/presentationml/2006/main">
  <p:tag name="AS_UNIQUEID" val="628"/>
</p:tagLst>
</file>

<file path=ppt/tags/tag134.xml><?xml version="1.0" encoding="utf-8"?>
<p:tagLst xmlns:p="http://schemas.openxmlformats.org/presentationml/2006/main">
  <p:tag name="AS_UNIQUEID" val="629"/>
</p:tagLst>
</file>

<file path=ppt/tags/tag135.xml><?xml version="1.0" encoding="utf-8"?>
<p:tagLst xmlns:p="http://schemas.openxmlformats.org/presentationml/2006/main">
  <p:tag name="AS_UNIQUEID" val="630"/>
</p:tagLst>
</file>

<file path=ppt/tags/tag136.xml><?xml version="1.0" encoding="utf-8"?>
<p:tagLst xmlns:p="http://schemas.openxmlformats.org/presentationml/2006/main">
  <p:tag name="AS_UNIQUEID" val="631"/>
</p:tagLst>
</file>

<file path=ppt/tags/tag137.xml><?xml version="1.0" encoding="utf-8"?>
<p:tagLst xmlns:p="http://schemas.openxmlformats.org/presentationml/2006/main">
  <p:tag name="AS_UNIQUEID" val="632"/>
</p:tagLst>
</file>

<file path=ppt/tags/tag138.xml><?xml version="1.0" encoding="utf-8"?>
<p:tagLst xmlns:p="http://schemas.openxmlformats.org/presentationml/2006/main">
  <p:tag name="AS_UNIQUEID" val="633"/>
  <p:tag name="KSO_WM_BEAUTIFY_FLAG" val=""/>
</p:tagLst>
</file>

<file path=ppt/tags/tag139.xml><?xml version="1.0" encoding="utf-8"?>
<p:tagLst xmlns:p="http://schemas.openxmlformats.org/presentationml/2006/main">
  <p:tag name="AS_UNIQUEID" val="634"/>
</p:tagLst>
</file>

<file path=ppt/tags/tag14.xml><?xml version="1.0" encoding="utf-8"?>
<p:tagLst xmlns:p="http://schemas.openxmlformats.org/presentationml/2006/main">
  <p:tag name="AS_UNIQUEID" val="512"/>
</p:tagLst>
</file>

<file path=ppt/tags/tag140.xml><?xml version="1.0" encoding="utf-8"?>
<p:tagLst xmlns:p="http://schemas.openxmlformats.org/presentationml/2006/main">
  <p:tag name="AS_UNIQUEID" val="635"/>
  <p:tag name="KSO_WM_BEAUTIFY_FLAG" val=""/>
</p:tagLst>
</file>

<file path=ppt/tags/tag141.xml><?xml version="1.0" encoding="utf-8"?>
<p:tagLst xmlns:p="http://schemas.openxmlformats.org/presentationml/2006/main">
  <p:tag name="AS_UNIQUEID" val="636"/>
  <p:tag name="KSO_WM_BEAUTIFY_FLAG" val=""/>
</p:tagLst>
</file>

<file path=ppt/tags/tag142.xml><?xml version="1.0" encoding="utf-8"?>
<p:tagLst xmlns:p="http://schemas.openxmlformats.org/presentationml/2006/main">
  <p:tag name="AS_UNIQUEID" val="637"/>
  <p:tag name="KSO_WM_BEAUTIFY_FLAG" val=""/>
</p:tagLst>
</file>

<file path=ppt/tags/tag143.xml><?xml version="1.0" encoding="utf-8"?>
<p:tagLst xmlns:p="http://schemas.openxmlformats.org/presentationml/2006/main">
  <p:tag name="AS_UNIQUEID" val="638"/>
  <p:tag name="KSO_WM_BEAUTIFY_FLAG" val=""/>
</p:tagLst>
</file>

<file path=ppt/tags/tag144.xml><?xml version="1.0" encoding="utf-8"?>
<p:tagLst xmlns:p="http://schemas.openxmlformats.org/presentationml/2006/main">
  <p:tag name="AS_UNIQUEID" val="639"/>
  <p:tag name="KSO_WM_BEAUTIFY_FLAG" val=""/>
</p:tagLst>
</file>

<file path=ppt/tags/tag145.xml><?xml version="1.0" encoding="utf-8"?>
<p:tagLst xmlns:p="http://schemas.openxmlformats.org/presentationml/2006/main">
  <p:tag name="AS_UNIQUEID" val="640"/>
  <p:tag name="KSO_WM_BEAUTIFY_FLAG" val=""/>
</p:tagLst>
</file>

<file path=ppt/tags/tag146.xml><?xml version="1.0" encoding="utf-8"?>
<p:tagLst xmlns:p="http://schemas.openxmlformats.org/presentationml/2006/main">
  <p:tag name="AS_UNIQUEID" val="641"/>
</p:tagLst>
</file>

<file path=ppt/tags/tag147.xml><?xml version="1.0" encoding="utf-8"?>
<p:tagLst xmlns:p="http://schemas.openxmlformats.org/presentationml/2006/main">
  <p:tag name="AS_UNIQUEID" val="642"/>
</p:tagLst>
</file>

<file path=ppt/tags/tag148.xml><?xml version="1.0" encoding="utf-8"?>
<p:tagLst xmlns:p="http://schemas.openxmlformats.org/presentationml/2006/main">
  <p:tag name="AS_UNIQUEID" val="643"/>
  <p:tag name="KSO_WM_UNIT_PLACING_PICTURE_USER_VIEWPORT" val="{&quot;height&quot;:3118.1102362204724,&quot;width&quot;:2377.2582677165356}"/>
</p:tagLst>
</file>

<file path=ppt/tags/tag149.xml><?xml version="1.0" encoding="utf-8"?>
<p:tagLst xmlns:p="http://schemas.openxmlformats.org/presentationml/2006/main">
  <p:tag name="AS_UNIQUEID" val="644"/>
</p:tagLst>
</file>

<file path=ppt/tags/tag15.xml><?xml version="1.0" encoding="utf-8"?>
<p:tagLst xmlns:p="http://schemas.openxmlformats.org/presentationml/2006/main">
  <p:tag name="AS_UNIQUEID" val="513"/>
</p:tagLst>
</file>

<file path=ppt/tags/tag150.xml><?xml version="1.0" encoding="utf-8"?>
<p:tagLst xmlns:p="http://schemas.openxmlformats.org/presentationml/2006/main">
  <p:tag name="AS_UNIQUEID" val="645"/>
</p:tagLst>
</file>

<file path=ppt/tags/tag151.xml><?xml version="1.0" encoding="utf-8"?>
<p:tagLst xmlns:p="http://schemas.openxmlformats.org/presentationml/2006/main">
  <p:tag name="AS_UNIQUEID" val="646"/>
</p:tagLst>
</file>

<file path=ppt/tags/tag152.xml><?xml version="1.0" encoding="utf-8"?>
<p:tagLst xmlns:p="http://schemas.openxmlformats.org/presentationml/2006/main">
  <p:tag name="AS_UNIQUEID" val="647"/>
  <p:tag name="KSO_WM_BEAUTIFY_FLAG" val=""/>
</p:tagLst>
</file>

<file path=ppt/tags/tag153.xml><?xml version="1.0" encoding="utf-8"?>
<p:tagLst xmlns:p="http://schemas.openxmlformats.org/presentationml/2006/main">
  <p:tag name="AS_UNIQUEID" val="648"/>
  <p:tag name="KSO_WM_BEAUTIFY_FLAG" val=""/>
</p:tagLst>
</file>

<file path=ppt/tags/tag154.xml><?xml version="1.0" encoding="utf-8"?>
<p:tagLst xmlns:p="http://schemas.openxmlformats.org/presentationml/2006/main">
  <p:tag name="AS_UNIQUEID" val="649"/>
  <p:tag name="KSO_WM_BEAUTIFY_FLAG" val=""/>
</p:tagLst>
</file>

<file path=ppt/tags/tag155.xml><?xml version="1.0" encoding="utf-8"?>
<p:tagLst xmlns:p="http://schemas.openxmlformats.org/presentationml/2006/main">
  <p:tag name="AS_UNIQUEID" val="650"/>
</p:tagLst>
</file>

<file path=ppt/tags/tag156.xml><?xml version="1.0" encoding="utf-8"?>
<p:tagLst xmlns:p="http://schemas.openxmlformats.org/presentationml/2006/main">
  <p:tag name="AS_UNIQUEID" val="651"/>
</p:tagLst>
</file>

<file path=ppt/tags/tag157.xml><?xml version="1.0" encoding="utf-8"?>
<p:tagLst xmlns:p="http://schemas.openxmlformats.org/presentationml/2006/main">
  <p:tag name="AS_UNIQUEID" val="652"/>
</p:tagLst>
</file>

<file path=ppt/tags/tag158.xml><?xml version="1.0" encoding="utf-8"?>
<p:tagLst xmlns:p="http://schemas.openxmlformats.org/presentationml/2006/main">
  <p:tag name="AS_UNIQUEID" val="653"/>
</p:tagLst>
</file>

<file path=ppt/tags/tag159.xml><?xml version="1.0" encoding="utf-8"?>
<p:tagLst xmlns:p="http://schemas.openxmlformats.org/presentationml/2006/main">
  <p:tag name="AS_UNIQUEID" val="654"/>
  <p:tag name="KSO_WM_BEAUTIFY_FLAG" val=""/>
</p:tagLst>
</file>

<file path=ppt/tags/tag16.xml><?xml version="1.0" encoding="utf-8"?>
<p:tagLst xmlns:p="http://schemas.openxmlformats.org/presentationml/2006/main">
  <p:tag name="AS_UNIQUEID" val="514"/>
</p:tagLst>
</file>

<file path=ppt/tags/tag160.xml><?xml version="1.0" encoding="utf-8"?>
<p:tagLst xmlns:p="http://schemas.openxmlformats.org/presentationml/2006/main">
  <p:tag name="AS_UNIQUEID" val="655"/>
  <p:tag name="KSO_WM_BEAUTIFY_FLAG" val=""/>
</p:tagLst>
</file>

<file path=ppt/tags/tag161.xml><?xml version="1.0" encoding="utf-8"?>
<p:tagLst xmlns:p="http://schemas.openxmlformats.org/presentationml/2006/main">
  <p:tag name="AS_UNIQUEID" val="656"/>
</p:tagLst>
</file>

<file path=ppt/tags/tag162.xml><?xml version="1.0" encoding="utf-8"?>
<p:tagLst xmlns:p="http://schemas.openxmlformats.org/presentationml/2006/main">
  <p:tag name="AS_UNIQUEID" val="657"/>
</p:tagLst>
</file>

<file path=ppt/tags/tag163.xml><?xml version="1.0" encoding="utf-8"?>
<p:tagLst xmlns:p="http://schemas.openxmlformats.org/presentationml/2006/main">
  <p:tag name="AS_UNIQUEID" val="658"/>
</p:tagLst>
</file>

<file path=ppt/tags/tag164.xml><?xml version="1.0" encoding="utf-8"?>
<p:tagLst xmlns:p="http://schemas.openxmlformats.org/presentationml/2006/main">
  <p:tag name="AS_UNIQUEID" val="659"/>
  <p:tag name="KSO_WM_BEAUTIFY_FLAG" val=""/>
</p:tagLst>
</file>

<file path=ppt/tags/tag165.xml><?xml version="1.0" encoding="utf-8"?>
<p:tagLst xmlns:p="http://schemas.openxmlformats.org/presentationml/2006/main">
  <p:tag name="AS_UNIQUEID" val="660"/>
  <p:tag name="KSO_WM_BEAUTIFY_FLAG" val=""/>
</p:tagLst>
</file>

<file path=ppt/tags/tag166.xml><?xml version="1.0" encoding="utf-8"?>
<p:tagLst xmlns:p="http://schemas.openxmlformats.org/presentationml/2006/main">
  <p:tag name="AS_UNIQUEID" val="661"/>
  <p:tag name="KSO_WM_BEAUTIFY_FLAG" val=""/>
</p:tagLst>
</file>

<file path=ppt/tags/tag167.xml><?xml version="1.0" encoding="utf-8"?>
<p:tagLst xmlns:p="http://schemas.openxmlformats.org/presentationml/2006/main">
  <p:tag name="AS_UNIQUEID" val="662"/>
</p:tagLst>
</file>

<file path=ppt/tags/tag168.xml><?xml version="1.0" encoding="utf-8"?>
<p:tagLst xmlns:p="http://schemas.openxmlformats.org/presentationml/2006/main">
  <p:tag name="AS_UNIQUEID" val="663"/>
</p:tagLst>
</file>

<file path=ppt/tags/tag169.xml><?xml version="1.0" encoding="utf-8"?>
<p:tagLst xmlns:p="http://schemas.openxmlformats.org/presentationml/2006/main">
  <p:tag name="AS_UNIQUEID" val="664"/>
</p:tagLst>
</file>

<file path=ppt/tags/tag17.xml><?xml version="1.0" encoding="utf-8"?>
<p:tagLst xmlns:p="http://schemas.openxmlformats.org/presentationml/2006/main">
  <p:tag name="AS_UNIQUEID" val="515"/>
</p:tagLst>
</file>

<file path=ppt/tags/tag170.xml><?xml version="1.0" encoding="utf-8"?>
<p:tagLst xmlns:p="http://schemas.openxmlformats.org/presentationml/2006/main">
  <p:tag name="AS_UNIQUEID" val="665"/>
</p:tagLst>
</file>

<file path=ppt/tags/tag171.xml><?xml version="1.0" encoding="utf-8"?>
<p:tagLst xmlns:p="http://schemas.openxmlformats.org/presentationml/2006/main">
  <p:tag name="AS_UNIQUEID" val="666"/>
  <p:tag name="KSO_WM_BEAUTIFY_FLAG" val=""/>
</p:tagLst>
</file>

<file path=ppt/tags/tag172.xml><?xml version="1.0" encoding="utf-8"?>
<p:tagLst xmlns:p="http://schemas.openxmlformats.org/presentationml/2006/main">
  <p:tag name="AS_UNIQUEID" val="667"/>
  <p:tag name="KSO_WM_BEAUTIFY_FLAG" val=""/>
</p:tagLst>
</file>

<file path=ppt/tags/tag173.xml><?xml version="1.0" encoding="utf-8"?>
<p:tagLst xmlns:p="http://schemas.openxmlformats.org/presentationml/2006/main">
  <p:tag name="AS_UNIQUEID" val="668"/>
</p:tagLst>
</file>

<file path=ppt/tags/tag174.xml><?xml version="1.0" encoding="utf-8"?>
<p:tagLst xmlns:p="http://schemas.openxmlformats.org/presentationml/2006/main">
  <p:tag name="AS_UNIQUEID" val="669"/>
  <p:tag name="KSO_WM_BEAUTIFY_FLAG" val=""/>
</p:tagLst>
</file>

<file path=ppt/tags/tag175.xml><?xml version="1.0" encoding="utf-8"?>
<p:tagLst xmlns:p="http://schemas.openxmlformats.org/presentationml/2006/main">
  <p:tag name="AS_UNIQUEID" val="670"/>
  <p:tag name="KSO_WM_BEAUTIFY_FLAG" val=""/>
</p:tagLst>
</file>

<file path=ppt/tags/tag176.xml><?xml version="1.0" encoding="utf-8"?>
<p:tagLst xmlns:p="http://schemas.openxmlformats.org/presentationml/2006/main">
  <p:tag name="AS_UNIQUEID" val="671"/>
</p:tagLst>
</file>

<file path=ppt/tags/tag177.xml><?xml version="1.0" encoding="utf-8"?>
<p:tagLst xmlns:p="http://schemas.openxmlformats.org/presentationml/2006/main">
  <p:tag name="AS_UNIQUEID" val="672"/>
</p:tagLst>
</file>

<file path=ppt/tags/tag178.xml><?xml version="1.0" encoding="utf-8"?>
<p:tagLst xmlns:p="http://schemas.openxmlformats.org/presentationml/2006/main">
  <p:tag name="AS_UNIQUEID" val="673"/>
  <p:tag name="KSO_WM_BEAUTIFY_FLAG" val=""/>
</p:tagLst>
</file>

<file path=ppt/tags/tag179.xml><?xml version="1.0" encoding="utf-8"?>
<p:tagLst xmlns:p="http://schemas.openxmlformats.org/presentationml/2006/main">
  <p:tag name="AS_UNIQUEID" val="674"/>
  <p:tag name="KSO_WM_BEAUTIFY_FLAG" val=""/>
</p:tagLst>
</file>

<file path=ppt/tags/tag18.xml><?xml version="1.0" encoding="utf-8"?>
<p:tagLst xmlns:p="http://schemas.openxmlformats.org/presentationml/2006/main">
  <p:tag name="AS_UNIQUEID" val="516"/>
</p:tagLst>
</file>

<file path=ppt/tags/tag180.xml><?xml version="1.0" encoding="utf-8"?>
<p:tagLst xmlns:p="http://schemas.openxmlformats.org/presentationml/2006/main">
  <p:tag name="AS_UNIQUEID" val="675"/>
  <p:tag name="KSO_WM_BEAUTIFY_FLAG" val=""/>
</p:tagLst>
</file>

<file path=ppt/tags/tag181.xml><?xml version="1.0" encoding="utf-8"?>
<p:tagLst xmlns:p="http://schemas.openxmlformats.org/presentationml/2006/main">
  <p:tag name="AS_UNIQUEID" val="676"/>
</p:tagLst>
</file>

<file path=ppt/tags/tag182.xml><?xml version="1.0" encoding="utf-8"?>
<p:tagLst xmlns:p="http://schemas.openxmlformats.org/presentationml/2006/main">
  <p:tag name="AS_UNIQUEID" val="677"/>
</p:tagLst>
</file>

<file path=ppt/tags/tag183.xml><?xml version="1.0" encoding="utf-8"?>
<p:tagLst xmlns:p="http://schemas.openxmlformats.org/presentationml/2006/main">
  <p:tag name="AS_UNIQUEID" val="678"/>
</p:tagLst>
</file>

<file path=ppt/tags/tag184.xml><?xml version="1.0" encoding="utf-8"?>
<p:tagLst xmlns:p="http://schemas.openxmlformats.org/presentationml/2006/main">
  <p:tag name="AS_UNIQUEID" val="679"/>
</p:tagLst>
</file>

<file path=ppt/tags/tag185.xml><?xml version="1.0" encoding="utf-8"?>
<p:tagLst xmlns:p="http://schemas.openxmlformats.org/presentationml/2006/main">
  <p:tag name="AS_UNIQUEID" val="680"/>
  <p:tag name="KSO_WM_BEAUTIFY_FLAG" val=""/>
</p:tagLst>
</file>

<file path=ppt/tags/tag186.xml><?xml version="1.0" encoding="utf-8"?>
<p:tagLst xmlns:p="http://schemas.openxmlformats.org/presentationml/2006/main">
  <p:tag name="AS_UNIQUEID" val="681"/>
  <p:tag name="KSO_WM_BEAUTIFY_FLAG" val=""/>
  <p:tag name="KSO_WM_UNIT_TABLE_BEAUTIFY" val="smartTable{5a37478d-163a-4812-b647-0755efbb9c2e}"/>
  <p:tag name="TABLE_COLOR_RGB" val="0x000000*0xFFFFFF*0x212121*0xFFFFFF*0xf4cda6*0xb1dce3*0xc2ebc9*0xdccee7*0xf4e8d0*0xf4a9a6"/>
  <p:tag name="TABLE_COLORIDX" val="8"/>
  <p:tag name="TABLE_ENDDRAG_ORIGIN_RECT" val="660*208"/>
  <p:tag name="TABLE_ENDDRAG_RECT" val="34*118*660*208"/>
  <p:tag name="TABLE_SKINIDX" val="0"/>
</p:tagLst>
</file>

<file path=ppt/tags/tag187.xml><?xml version="1.0" encoding="utf-8"?>
<p:tagLst xmlns:p="http://schemas.openxmlformats.org/presentationml/2006/main">
  <p:tag name="AS_UNIQUEID" val="682"/>
  <p:tag name="KSO_WM_BEAUTIFY_FLAG" val=""/>
</p:tagLst>
</file>

<file path=ppt/tags/tag188.xml><?xml version="1.0" encoding="utf-8"?>
<p:tagLst xmlns:p="http://schemas.openxmlformats.org/presentationml/2006/main">
  <p:tag name="AS_UNIQUEID" val="683"/>
  <p:tag name="KSO_WM_BEAUTIFY_FLAG" val=""/>
</p:tagLst>
</file>

<file path=ppt/tags/tag189.xml><?xml version="1.0" encoding="utf-8"?>
<p:tagLst xmlns:p="http://schemas.openxmlformats.org/presentationml/2006/main">
  <p:tag name="AS_UNIQUEID" val="684"/>
</p:tagLst>
</file>

<file path=ppt/tags/tag19.xml><?xml version="1.0" encoding="utf-8"?>
<p:tagLst xmlns:p="http://schemas.openxmlformats.org/presentationml/2006/main">
  <p:tag name="AS_UNIQUEID" val="517"/>
</p:tagLst>
</file>

<file path=ppt/tags/tag190.xml><?xml version="1.0" encoding="utf-8"?>
<p:tagLst xmlns:p="http://schemas.openxmlformats.org/presentationml/2006/main">
  <p:tag name="AS_UNIQUEID" val="685"/>
</p:tagLst>
</file>

<file path=ppt/tags/tag191.xml><?xml version="1.0" encoding="utf-8"?>
<p:tagLst xmlns:p="http://schemas.openxmlformats.org/presentationml/2006/main">
  <p:tag name="AS_UNIQUEID" val="686"/>
  <p:tag name="KSO_WM_BEAUTIFY_FLAG" val=""/>
</p:tagLst>
</file>

<file path=ppt/tags/tag192.xml><?xml version="1.0" encoding="utf-8"?>
<p:tagLst xmlns:p="http://schemas.openxmlformats.org/presentationml/2006/main">
  <p:tag name="AS_UNIQUEID" val="687"/>
  <p:tag name="KSO_WM_BEAUTIFY_FLAG" val=""/>
</p:tagLst>
</file>

<file path=ppt/tags/tag193.xml><?xml version="1.0" encoding="utf-8"?>
<p:tagLst xmlns:p="http://schemas.openxmlformats.org/presentationml/2006/main">
  <p:tag name="AS_UNIQUEID" val="688"/>
  <p:tag name="KSO_WM_BEAUTIFY_FLAG" val=""/>
</p:tagLst>
</file>

<file path=ppt/tags/tag194.xml><?xml version="1.0" encoding="utf-8"?>
<p:tagLst xmlns:p="http://schemas.openxmlformats.org/presentationml/2006/main">
  <p:tag name="AS_UNIQUEID" val="689"/>
</p:tagLst>
</file>

<file path=ppt/tags/tag195.xml><?xml version="1.0" encoding="utf-8"?>
<p:tagLst xmlns:p="http://schemas.openxmlformats.org/presentationml/2006/main">
  <p:tag name="AS_UNIQUEID" val="690"/>
</p:tagLst>
</file>

<file path=ppt/tags/tag196.xml><?xml version="1.0" encoding="utf-8"?>
<p:tagLst xmlns:p="http://schemas.openxmlformats.org/presentationml/2006/main">
  <p:tag name="AS_UNIQUEID" val="691"/>
</p:tagLst>
</file>

<file path=ppt/tags/tag197.xml><?xml version="1.0" encoding="utf-8"?>
<p:tagLst xmlns:p="http://schemas.openxmlformats.org/presentationml/2006/main">
  <p:tag name="AS_UNIQUEID" val="692"/>
</p:tagLst>
</file>

<file path=ppt/tags/tag198.xml><?xml version="1.0" encoding="utf-8"?>
<p:tagLst xmlns:p="http://schemas.openxmlformats.org/presentationml/2006/main">
  <p:tag name="AS_UNIQUEID" val="693"/>
  <p:tag name="KSO_WM_BEAUTIFY_FLAG" val=""/>
</p:tagLst>
</file>

<file path=ppt/tags/tag199.xml><?xml version="1.0" encoding="utf-8"?>
<p:tagLst xmlns:p="http://schemas.openxmlformats.org/presentationml/2006/main">
  <p:tag name="AS_UNIQUEID" val="694"/>
  <p:tag name="KSO_WM_BEAUTIFY_FLAG" val=""/>
</p:tagLst>
</file>

<file path=ppt/tags/tag2.xml><?xml version="1.0" encoding="utf-8"?>
<p:tagLst xmlns:p="http://schemas.openxmlformats.org/presentationml/2006/main">
  <p:tag name="AS_UNIQUEID" val="500"/>
</p:tagLst>
</file>

<file path=ppt/tags/tag20.xml><?xml version="1.0" encoding="utf-8"?>
<p:tagLst xmlns:p="http://schemas.openxmlformats.org/presentationml/2006/main">
  <p:tag name="AS_UNIQUEID" val="518"/>
</p:tagLst>
</file>

<file path=ppt/tags/tag200.xml><?xml version="1.0" encoding="utf-8"?>
<p:tagLst xmlns:p="http://schemas.openxmlformats.org/presentationml/2006/main">
  <p:tag name="AS_UNIQUEID" val="695"/>
  <p:tag name="KSO_WM_BEAUTIFY_FLAG" val=""/>
</p:tagLst>
</file>

<file path=ppt/tags/tag201.xml><?xml version="1.0" encoding="utf-8"?>
<p:tagLst xmlns:p="http://schemas.openxmlformats.org/presentationml/2006/main">
  <p:tag name="AS_UNIQUEID" val="696"/>
  <p:tag name="KSO_WM_BEAUTIFY_FLAG" val=""/>
</p:tagLst>
</file>

<file path=ppt/tags/tag202.xml><?xml version="1.0" encoding="utf-8"?>
<p:tagLst xmlns:p="http://schemas.openxmlformats.org/presentationml/2006/main">
  <p:tag name="AS_UNIQUEID" val="697"/>
  <p:tag name="KSO_WM_BEAUTIFY_FLAG" val=""/>
</p:tagLst>
</file>

<file path=ppt/tags/tag203.xml><?xml version="1.0" encoding="utf-8"?>
<p:tagLst xmlns:p="http://schemas.openxmlformats.org/presentationml/2006/main">
  <p:tag name="AS_UNIQUEID" val="698"/>
  <p:tag name="KSO_WM_BEAUTIFY_FLAG" val=""/>
</p:tagLst>
</file>

<file path=ppt/tags/tag204.xml><?xml version="1.0" encoding="utf-8"?>
<p:tagLst xmlns:p="http://schemas.openxmlformats.org/presentationml/2006/main">
  <p:tag name="AS_UNIQUEID" val="699"/>
</p:tagLst>
</file>

<file path=ppt/tags/tag205.xml><?xml version="1.0" encoding="utf-8"?>
<p:tagLst xmlns:p="http://schemas.openxmlformats.org/presentationml/2006/main">
  <p:tag name="AS_UNIQUEID" val="700"/>
</p:tagLst>
</file>

<file path=ppt/tags/tag206.xml><?xml version="1.0" encoding="utf-8"?>
<p:tagLst xmlns:p="http://schemas.openxmlformats.org/presentationml/2006/main">
  <p:tag name="AS_UNIQUEID" val="701"/>
</p:tagLst>
</file>

<file path=ppt/tags/tag207.xml><?xml version="1.0" encoding="utf-8"?>
<p:tagLst xmlns:p="http://schemas.openxmlformats.org/presentationml/2006/main">
  <p:tag name="AS_UNIQUEID" val="702"/>
  <p:tag name="KSO_WM_BEAUTIFY_FLAG" val=""/>
</p:tagLst>
</file>

<file path=ppt/tags/tag208.xml><?xml version="1.0" encoding="utf-8"?>
<p:tagLst xmlns:p="http://schemas.openxmlformats.org/presentationml/2006/main">
  <p:tag name="AS_UNIQUEID" val="703"/>
  <p:tag name="KSO_WM_BEAUTIFY_FLAG" val=""/>
</p:tagLst>
</file>

<file path=ppt/tags/tag209.xml><?xml version="1.0" encoding="utf-8"?>
<p:tagLst xmlns:p="http://schemas.openxmlformats.org/presentationml/2006/main">
  <p:tag name="AS_UNIQUEID" val="704"/>
  <p:tag name="KSO_WM_BEAUTIFY_FLAG" val=""/>
</p:tagLst>
</file>

<file path=ppt/tags/tag21.xml><?xml version="1.0" encoding="utf-8"?>
<p:tagLst xmlns:p="http://schemas.openxmlformats.org/presentationml/2006/main">
  <p:tag name="AS_UNIQUEID" val="519"/>
</p:tagLst>
</file>

<file path=ppt/tags/tag210.xml><?xml version="1.0" encoding="utf-8"?>
<p:tagLst xmlns:p="http://schemas.openxmlformats.org/presentationml/2006/main">
  <p:tag name="AS_UNIQUEID" val="705"/>
</p:tagLst>
</file>

<file path=ppt/tags/tag211.xml><?xml version="1.0" encoding="utf-8"?>
<p:tagLst xmlns:p="http://schemas.openxmlformats.org/presentationml/2006/main">
  <p:tag name="AS_UNIQUEID" val="706"/>
</p:tagLst>
</file>

<file path=ppt/tags/tag212.xml><?xml version="1.0" encoding="utf-8"?>
<p:tagLst xmlns:p="http://schemas.openxmlformats.org/presentationml/2006/main">
  <p:tag name="AS_UNIQUEID" val="707"/>
</p:tagLst>
</file>

<file path=ppt/tags/tag213.xml><?xml version="1.0" encoding="utf-8"?>
<p:tagLst xmlns:p="http://schemas.openxmlformats.org/presentationml/2006/main">
  <p:tag name="AS_UNIQUEID" val="708"/>
</p:tagLst>
</file>

<file path=ppt/tags/tag214.xml><?xml version="1.0" encoding="utf-8"?>
<p:tagLst xmlns:p="http://schemas.openxmlformats.org/presentationml/2006/main">
  <p:tag name="AS_UNIQUEID" val="709"/>
  <p:tag name="KSO_WM_BEAUTIFY_FLAG" val=""/>
</p:tagLst>
</file>

<file path=ppt/tags/tag215.xml><?xml version="1.0" encoding="utf-8"?>
<p:tagLst xmlns:p="http://schemas.openxmlformats.org/presentationml/2006/main">
  <p:tag name="AS_UNIQUEID" val="710"/>
  <p:tag name="KSO_WM_BEAUTIFY_FLAG" val=""/>
</p:tagLst>
</file>

<file path=ppt/tags/tag216.xml><?xml version="1.0" encoding="utf-8"?>
<p:tagLst xmlns:p="http://schemas.openxmlformats.org/presentationml/2006/main">
  <p:tag name="AS_UNIQUEID" val="711"/>
  <p:tag name="KSO_WM_BEAUTIFY_FLAG" val=""/>
</p:tagLst>
</file>

<file path=ppt/tags/tag217.xml><?xml version="1.0" encoding="utf-8"?>
<p:tagLst xmlns:p="http://schemas.openxmlformats.org/presentationml/2006/main">
  <p:tag name="AS_UNIQUEID" val="712"/>
  <p:tag name="KSO_WM_BEAUTIFY_FLAG" val=""/>
</p:tagLst>
</file>

<file path=ppt/tags/tag218.xml><?xml version="1.0" encoding="utf-8"?>
<p:tagLst xmlns:p="http://schemas.openxmlformats.org/presentationml/2006/main">
  <p:tag name="AS_UNIQUEID" val="713"/>
  <p:tag name="KSO_WM_BEAUTIFY_FLAG" val=""/>
</p:tagLst>
</file>

<file path=ppt/tags/tag219.xml><?xml version="1.0" encoding="utf-8"?>
<p:tagLst xmlns:p="http://schemas.openxmlformats.org/presentationml/2006/main">
  <p:tag name="AS_UNIQUEID" val="714"/>
  <p:tag name="KSO_WM_BEAUTIFY_FLAG" val=""/>
</p:tagLst>
</file>

<file path=ppt/tags/tag22.xml><?xml version="1.0" encoding="utf-8"?>
<p:tagLst xmlns:p="http://schemas.openxmlformats.org/presentationml/2006/main">
  <p:tag name="AS_UNIQUEID" val="520"/>
</p:tagLst>
</file>

<file path=ppt/tags/tag220.xml><?xml version="1.0" encoding="utf-8"?>
<p:tagLst xmlns:p="http://schemas.openxmlformats.org/presentationml/2006/main">
  <p:tag name="AS_UNIQUEID" val="715"/>
  <p:tag name="KSO_WM_BEAUTIFY_FLAG" val=""/>
</p:tagLst>
</file>

<file path=ppt/tags/tag221.xml><?xml version="1.0" encoding="utf-8"?>
<p:tagLst xmlns:p="http://schemas.openxmlformats.org/presentationml/2006/main">
  <p:tag name="AS_UNIQUEID" val="716"/>
  <p:tag name="KSO_WM_BEAUTIFY_FLAG" val=""/>
</p:tagLst>
</file>

<file path=ppt/tags/tag222.xml><?xml version="1.0" encoding="utf-8"?>
<p:tagLst xmlns:p="http://schemas.openxmlformats.org/presentationml/2006/main">
  <p:tag name="AS_UNIQUEID" val="717"/>
</p:tagLst>
</file>

<file path=ppt/tags/tag223.xml><?xml version="1.0" encoding="utf-8"?>
<p:tagLst xmlns:p="http://schemas.openxmlformats.org/presentationml/2006/main">
  <p:tag name="AS_UNIQUEID" val="718"/>
</p:tagLst>
</file>

<file path=ppt/tags/tag224.xml><?xml version="1.0" encoding="utf-8"?>
<p:tagLst xmlns:p="http://schemas.openxmlformats.org/presentationml/2006/main">
  <p:tag name="AS_UNIQUEID" val="719"/>
</p:tagLst>
</file>

<file path=ppt/tags/tag225.xml><?xml version="1.0" encoding="utf-8"?>
<p:tagLst xmlns:p="http://schemas.openxmlformats.org/presentationml/2006/main">
  <p:tag name="AS_UNIQUEID" val="720"/>
</p:tagLst>
</file>

<file path=ppt/tags/tag226.xml><?xml version="1.0" encoding="utf-8"?>
<p:tagLst xmlns:p="http://schemas.openxmlformats.org/presentationml/2006/main">
  <p:tag name="AS_UNIQUEID" val="721"/>
  <p:tag name="KSO_WM_BEAUTIFY_FLAG" val=""/>
</p:tagLst>
</file>

<file path=ppt/tags/tag227.xml><?xml version="1.0" encoding="utf-8"?>
<p:tagLst xmlns:p="http://schemas.openxmlformats.org/presentationml/2006/main">
  <p:tag name="AS_UNIQUEID" val="722"/>
  <p:tag name="KSO_WM_BEAUTIFY_FLAG" val=""/>
</p:tagLst>
</file>

<file path=ppt/tags/tag228.xml><?xml version="1.0" encoding="utf-8"?>
<p:tagLst xmlns:p="http://schemas.openxmlformats.org/presentationml/2006/main">
  <p:tag name="AS_UNIQUEID" val="723"/>
  <p:tag name="KSO_WM_BEAUTIFY_FLAG" val=""/>
</p:tagLst>
</file>

<file path=ppt/tags/tag229.xml><?xml version="1.0" encoding="utf-8"?>
<p:tagLst xmlns:p="http://schemas.openxmlformats.org/presentationml/2006/main">
  <p:tag name="AS_UNIQUEID" val="724"/>
</p:tagLst>
</file>

<file path=ppt/tags/tag23.xml><?xml version="1.0" encoding="utf-8"?>
<p:tagLst xmlns:p="http://schemas.openxmlformats.org/presentationml/2006/main">
  <p:tag name="AS_UNIQUEID" val="521"/>
</p:tagLst>
</file>

<file path=ppt/tags/tag230.xml><?xml version="1.0" encoding="utf-8"?>
<p:tagLst xmlns:p="http://schemas.openxmlformats.org/presentationml/2006/main">
  <p:tag name="AS_UNIQUEID" val="725"/>
</p:tagLst>
</file>

<file path=ppt/tags/tag231.xml><?xml version="1.0" encoding="utf-8"?>
<p:tagLst xmlns:p="http://schemas.openxmlformats.org/presentationml/2006/main">
  <p:tag name="AS_UNIQUEID" val="726"/>
</p:tagLst>
</file>

<file path=ppt/tags/tag232.xml><?xml version="1.0" encoding="utf-8"?>
<p:tagLst xmlns:p="http://schemas.openxmlformats.org/presentationml/2006/main">
  <p:tag name="AS_UNIQUEID" val="727"/>
</p:tagLst>
</file>

<file path=ppt/tags/tag233.xml><?xml version="1.0" encoding="utf-8"?>
<p:tagLst xmlns:p="http://schemas.openxmlformats.org/presentationml/2006/main">
  <p:tag name="AS_UNIQUEID" val="728"/>
  <p:tag name="KSO_WM_BEAUTIFY_FLAG" val=""/>
</p:tagLst>
</file>

<file path=ppt/tags/tag234.xml><?xml version="1.0" encoding="utf-8"?>
<p:tagLst xmlns:p="http://schemas.openxmlformats.org/presentationml/2006/main">
  <p:tag name="AS_UNIQUEID" val="729"/>
  <p:tag name="KSO_WM_BEAUTIFY_FLAG" val=""/>
</p:tagLst>
</file>

<file path=ppt/tags/tag235.xml><?xml version="1.0" encoding="utf-8"?>
<p:tagLst xmlns:p="http://schemas.openxmlformats.org/presentationml/2006/main">
  <p:tag name="AS_UNIQUEID" val="730"/>
</p:tagLst>
</file>

<file path=ppt/tags/tag236.xml><?xml version="1.0" encoding="utf-8"?>
<p:tagLst xmlns:p="http://schemas.openxmlformats.org/presentationml/2006/main">
  <p:tag name="AS_UNIQUEID" val="731"/>
</p:tagLst>
</file>

<file path=ppt/tags/tag237.xml><?xml version="1.0" encoding="utf-8"?>
<p:tagLst xmlns:p="http://schemas.openxmlformats.org/presentationml/2006/main">
  <p:tag name="AS_UNIQUEID" val="732"/>
</p:tagLst>
</file>

<file path=ppt/tags/tag238.xml><?xml version="1.0" encoding="utf-8"?>
<p:tagLst xmlns:p="http://schemas.openxmlformats.org/presentationml/2006/main">
  <p:tag name="AS_UNIQUEID" val="733"/>
</p:tagLst>
</file>

<file path=ppt/tags/tag239.xml><?xml version="1.0" encoding="utf-8"?>
<p:tagLst xmlns:p="http://schemas.openxmlformats.org/presentationml/2006/main">
  <p:tag name="AS_UNIQUEID" val="734"/>
</p:tagLst>
</file>

<file path=ppt/tags/tag24.xml><?xml version="1.0" encoding="utf-8"?>
<p:tagLst xmlns:p="http://schemas.openxmlformats.org/presentationml/2006/main">
  <p:tag name="AS_UNIQUEID" val="522"/>
</p:tagLst>
</file>

<file path=ppt/tags/tag240.xml><?xml version="1.0" encoding="utf-8"?>
<p:tagLst xmlns:p="http://schemas.openxmlformats.org/presentationml/2006/main">
  <p:tag name="AS_UNIQUEID" val="735"/>
</p:tagLst>
</file>

<file path=ppt/tags/tag241.xml><?xml version="1.0" encoding="utf-8"?>
<p:tagLst xmlns:p="http://schemas.openxmlformats.org/presentationml/2006/main">
  <p:tag name="AS_UNIQUEID" val="736"/>
</p:tagLst>
</file>

<file path=ppt/tags/tag242.xml><?xml version="1.0" encoding="utf-8"?>
<p:tagLst xmlns:p="http://schemas.openxmlformats.org/presentationml/2006/main">
  <p:tag name="AS_UNIQUEID" val="737"/>
  <p:tag name="KSO_WM_BEAUTIFY_FLAG" val=""/>
</p:tagLst>
</file>

<file path=ppt/tags/tag243.xml><?xml version="1.0" encoding="utf-8"?>
<p:tagLst xmlns:p="http://schemas.openxmlformats.org/presentationml/2006/main">
  <p:tag name="AS_UNIQUEID" val="738"/>
  <p:tag name="KSO_WM_BEAUTIFY_FLAG" val=""/>
</p:tagLst>
</file>

<file path=ppt/tags/tag244.xml><?xml version="1.0" encoding="utf-8"?>
<p:tagLst xmlns:p="http://schemas.openxmlformats.org/presentationml/2006/main">
  <p:tag name="AS_UNIQUEID" val="739"/>
  <p:tag name="KSO_WM_BEAUTIFY_FLAG" val=""/>
</p:tagLst>
</file>

<file path=ppt/tags/tag245.xml><?xml version="1.0" encoding="utf-8"?>
<p:tagLst xmlns:p="http://schemas.openxmlformats.org/presentationml/2006/main">
  <p:tag name="AS_UNIQUEID" val="740"/>
</p:tagLst>
</file>

<file path=ppt/tags/tag246.xml><?xml version="1.0" encoding="utf-8"?>
<p:tagLst xmlns:p="http://schemas.openxmlformats.org/presentationml/2006/main">
  <p:tag name="AS_UNIQUEID" val="741"/>
</p:tagLst>
</file>

<file path=ppt/tags/tag247.xml><?xml version="1.0" encoding="utf-8"?>
<p:tagLst xmlns:p="http://schemas.openxmlformats.org/presentationml/2006/main">
  <p:tag name="AS_UNIQUEID" val="742"/>
</p:tagLst>
</file>

<file path=ppt/tags/tag248.xml><?xml version="1.0" encoding="utf-8"?>
<p:tagLst xmlns:p="http://schemas.openxmlformats.org/presentationml/2006/main">
  <p:tag name="AS_UNIQUEID" val="743"/>
</p:tagLst>
</file>

<file path=ppt/tags/tag249.xml><?xml version="1.0" encoding="utf-8"?>
<p:tagLst xmlns:p="http://schemas.openxmlformats.org/presentationml/2006/main">
  <p:tag name="AS_UNIQUEID" val="744"/>
</p:tagLst>
</file>

<file path=ppt/tags/tag25.xml><?xml version="1.0" encoding="utf-8"?>
<p:tagLst xmlns:p="http://schemas.openxmlformats.org/presentationml/2006/main">
  <p:tag name="AS_UNIQUEID" val="523"/>
</p:tagLst>
</file>

<file path=ppt/tags/tag250.xml><?xml version="1.0" encoding="utf-8"?>
<p:tagLst xmlns:p="http://schemas.openxmlformats.org/presentationml/2006/main">
  <p:tag name="AS_UNIQUEID" val="745"/>
  <p:tag name="KSO_WM_BEAUTIFY_FLAG" val=""/>
</p:tagLst>
</file>

<file path=ppt/tags/tag251.xml><?xml version="1.0" encoding="utf-8"?>
<p:tagLst xmlns:p="http://schemas.openxmlformats.org/presentationml/2006/main">
  <p:tag name="AS_UNIQUEID" val="746"/>
</p:tagLst>
</file>

<file path=ppt/tags/tag252.xml><?xml version="1.0" encoding="utf-8"?>
<p:tagLst xmlns:p="http://schemas.openxmlformats.org/presentationml/2006/main">
  <p:tag name="AS_UNIQUEID" val="747"/>
  <p:tag name="KSO_WM_BEAUTIFY_FLAG" val=""/>
  <p:tag name="KSO_WM_UNIT_TABLE_BEAUTIFY" val="smartTable{a51d9fae-930a-476d-8c69-d2a88e4eb110}"/>
</p:tagLst>
</file>

<file path=ppt/tags/tag253.xml><?xml version="1.0" encoding="utf-8"?>
<p:tagLst xmlns:p="http://schemas.openxmlformats.org/presentationml/2006/main">
  <p:tag name="AS_UNIQUEID" val="748"/>
  <p:tag name="KSO_WM_UNIT_TABLE_BEAUTIFY" val="smartTable{b3834070-a21a-4eb3-b15d-64466208c392}"/>
</p:tagLst>
</file>

<file path=ppt/tags/tag254.xml><?xml version="1.0" encoding="utf-8"?>
<p:tagLst xmlns:p="http://schemas.openxmlformats.org/presentationml/2006/main">
  <p:tag name="AS_UNIQUEID" val="749"/>
  <p:tag name="KSO_WM_BEAUTIFY_FLAG" val=""/>
</p:tagLst>
</file>

<file path=ppt/tags/tag255.xml><?xml version="1.0" encoding="utf-8"?>
<p:tagLst xmlns:p="http://schemas.openxmlformats.org/presentationml/2006/main">
  <p:tag name="AS_UNIQUEID" val="750"/>
</p:tagLst>
</file>

<file path=ppt/tags/tag256.xml><?xml version="1.0" encoding="utf-8"?>
<p:tagLst xmlns:p="http://schemas.openxmlformats.org/presentationml/2006/main">
  <p:tag name="AS_UNIQUEID" val="751"/>
</p:tagLst>
</file>

<file path=ppt/tags/tag257.xml><?xml version="1.0" encoding="utf-8"?>
<p:tagLst xmlns:p="http://schemas.openxmlformats.org/presentationml/2006/main">
  <p:tag name="AS_UNIQUEID" val="752"/>
</p:tagLst>
</file>

<file path=ppt/tags/tag258.xml><?xml version="1.0" encoding="utf-8"?>
<p:tagLst xmlns:p="http://schemas.openxmlformats.org/presentationml/2006/main">
  <p:tag name="AS_UNIQUEID" val="753"/>
  <p:tag name="KSO_WM_BEAUTIFY_FLAG" val=""/>
</p:tagLst>
</file>

<file path=ppt/tags/tag259.xml><?xml version="1.0" encoding="utf-8"?>
<p:tagLst xmlns:p="http://schemas.openxmlformats.org/presentationml/2006/main">
  <p:tag name="AS_UNIQUEID" val="754"/>
</p:tagLst>
</file>

<file path=ppt/tags/tag26.xml><?xml version="1.0" encoding="utf-8"?>
<p:tagLst xmlns:p="http://schemas.openxmlformats.org/presentationml/2006/main">
  <p:tag name="AS_UNIQUEID" val="524"/>
</p:tagLst>
</file>

<file path=ppt/tags/tag260.xml><?xml version="1.0" encoding="utf-8"?>
<p:tagLst xmlns:p="http://schemas.openxmlformats.org/presentationml/2006/main">
  <p:tag name="AS_UNIQUEID" val="755"/>
</p:tagLst>
</file>

<file path=ppt/tags/tag261.xml><?xml version="1.0" encoding="utf-8"?>
<p:tagLst xmlns:p="http://schemas.openxmlformats.org/presentationml/2006/main">
  <p:tag name="AS_UNIQUEID" val="756"/>
  <p:tag name="KSO_WM_BEAUTIFY_FLAG" val=""/>
</p:tagLst>
</file>

<file path=ppt/tags/tag262.xml><?xml version="1.0" encoding="utf-8"?>
<p:tagLst xmlns:p="http://schemas.openxmlformats.org/presentationml/2006/main">
  <p:tag name="AS_UNIQUEID" val="757"/>
</p:tagLst>
</file>

<file path=ppt/tags/tag263.xml><?xml version="1.0" encoding="utf-8"?>
<p:tagLst xmlns:p="http://schemas.openxmlformats.org/presentationml/2006/main">
  <p:tag name="AS_UNIQUEID" val="758"/>
</p:tagLst>
</file>

<file path=ppt/tags/tag264.xml><?xml version="1.0" encoding="utf-8"?>
<p:tagLst xmlns:p="http://schemas.openxmlformats.org/presentationml/2006/main">
  <p:tag name="AS_UNIQUEID" val="759"/>
  <p:tag name="KSO_WM_BEAUTIFY_FLAG" val=""/>
</p:tagLst>
</file>

<file path=ppt/tags/tag265.xml><?xml version="1.0" encoding="utf-8"?>
<p:tagLst xmlns:p="http://schemas.openxmlformats.org/presentationml/2006/main">
  <p:tag name="AS_UNIQUEID" val="760"/>
  <p:tag name="KSO_WM_BEAUTIFY_FLAG" val=""/>
</p:tagLst>
</file>

<file path=ppt/tags/tag266.xml><?xml version="1.0" encoding="utf-8"?>
<p:tagLst xmlns:p="http://schemas.openxmlformats.org/presentationml/2006/main">
  <p:tag name="AS_UNIQUEID" val="761"/>
  <p:tag name="KSO_WM_BEAUTIFY_FLAG" val=""/>
</p:tagLst>
</file>

<file path=ppt/tags/tag267.xml><?xml version="1.0" encoding="utf-8"?>
<p:tagLst xmlns:p="http://schemas.openxmlformats.org/presentationml/2006/main">
  <p:tag name="AS_UNIQUEID" val="762"/>
</p:tagLst>
</file>

<file path=ppt/tags/tag268.xml><?xml version="1.0" encoding="utf-8"?>
<p:tagLst xmlns:p="http://schemas.openxmlformats.org/presentationml/2006/main">
  <p:tag name="AS_UNIQUEID" val="763"/>
</p:tagLst>
</file>

<file path=ppt/tags/tag269.xml><?xml version="1.0" encoding="utf-8"?>
<p:tagLst xmlns:p="http://schemas.openxmlformats.org/presentationml/2006/main">
  <p:tag name="AS_UNIQUEID" val="764"/>
</p:tagLst>
</file>

<file path=ppt/tags/tag27.xml><?xml version="1.0" encoding="utf-8"?>
<p:tagLst xmlns:p="http://schemas.openxmlformats.org/presentationml/2006/main">
  <p:tag name="AS_UNIQUEID" val="525"/>
</p:tagLst>
</file>

<file path=ppt/tags/tag270.xml><?xml version="1.0" encoding="utf-8"?>
<p:tagLst xmlns:p="http://schemas.openxmlformats.org/presentationml/2006/main">
  <p:tag name="AS_UNIQUEID" val="765"/>
</p:tagLst>
</file>

<file path=ppt/tags/tag271.xml><?xml version="1.0" encoding="utf-8"?>
<p:tagLst xmlns:p="http://schemas.openxmlformats.org/presentationml/2006/main">
  <p:tag name="AS_UNIQUEID" val="766"/>
</p:tagLst>
</file>

<file path=ppt/tags/tag272.xml><?xml version="1.0" encoding="utf-8"?>
<p:tagLst xmlns:p="http://schemas.openxmlformats.org/presentationml/2006/main">
  <p:tag name="AS_UNIQUEID" val="767"/>
  <p:tag name="KSO_WM_BEAUTIFY_FLAG" val=""/>
</p:tagLst>
</file>

<file path=ppt/tags/tag273.xml><?xml version="1.0" encoding="utf-8"?>
<p:tagLst xmlns:p="http://schemas.openxmlformats.org/presentationml/2006/main">
  <p:tag name="AS_UNIQUEID" val="768"/>
  <p:tag name="KSO_WM_BEAUTIFY_FLAG" val=""/>
</p:tagLst>
</file>

<file path=ppt/tags/tag274.xml><?xml version="1.0" encoding="utf-8"?>
<p:tagLst xmlns:p="http://schemas.openxmlformats.org/presentationml/2006/main">
  <p:tag name="AS_UNIQUEID" val="769"/>
  <p:tag name="KSO_WM_BEAUTIFY_FLAG" val=""/>
  <p:tag name="KSO_WM_UNIT_TABLE_BEAUTIFY" val="smartTable{7b540c23-8131-4d8a-bfe1-e1fe456dec12}"/>
</p:tagLst>
</file>

<file path=ppt/tags/tag275.xml><?xml version="1.0" encoding="utf-8"?>
<p:tagLst xmlns:p="http://schemas.openxmlformats.org/presentationml/2006/main">
  <p:tag name="AS_UNIQUEID" val="770"/>
  <p:tag name="KSO_WM_UNIT_TABLE_BEAUTIFY" val="smartTable{d4d1660c-c7d6-4015-9b41-0672a2c4bdf4}"/>
</p:tagLst>
</file>

<file path=ppt/tags/tag276.xml><?xml version="1.0" encoding="utf-8"?>
<p:tagLst xmlns:p="http://schemas.openxmlformats.org/presentationml/2006/main">
  <p:tag name="AS_UNIQUEID" val="771"/>
  <p:tag name="KSO_WM_BEAUTIFY_FLAG" val=""/>
</p:tagLst>
</file>

<file path=ppt/tags/tag277.xml><?xml version="1.0" encoding="utf-8"?>
<p:tagLst xmlns:p="http://schemas.openxmlformats.org/presentationml/2006/main">
  <p:tag name="AS_UNIQUEID" val="772"/>
</p:tagLst>
</file>

<file path=ppt/tags/tag278.xml><?xml version="1.0" encoding="utf-8"?>
<p:tagLst xmlns:p="http://schemas.openxmlformats.org/presentationml/2006/main">
  <p:tag name="AS_UNIQUEID" val="773"/>
</p:tagLst>
</file>

<file path=ppt/tags/tag279.xml><?xml version="1.0" encoding="utf-8"?>
<p:tagLst xmlns:p="http://schemas.openxmlformats.org/presentationml/2006/main">
  <p:tag name="AS_UNIQUEID" val="774"/>
</p:tagLst>
</file>

<file path=ppt/tags/tag28.xml><?xml version="1.0" encoding="utf-8"?>
<p:tagLst xmlns:p="http://schemas.openxmlformats.org/presentationml/2006/main">
  <p:tag name="AS_UNIQUEID" val="526"/>
</p:tagLst>
</file>

<file path=ppt/tags/tag280.xml><?xml version="1.0" encoding="utf-8"?>
<p:tagLst xmlns:p="http://schemas.openxmlformats.org/presentationml/2006/main">
  <p:tag name="AS_UNIQUEID" val="775"/>
  <p:tag name="KSO_WM_BEAUTIFY_FLAG" val=""/>
</p:tagLst>
</file>

<file path=ppt/tags/tag281.xml><?xml version="1.0" encoding="utf-8"?>
<p:tagLst xmlns:p="http://schemas.openxmlformats.org/presentationml/2006/main">
  <p:tag name="AS_UNIQUEID" val="776"/>
  <p:tag name="KSO_WM_BEAUTIFY_FLAG" val=""/>
</p:tagLst>
</file>

<file path=ppt/tags/tag282.xml><?xml version="1.0" encoding="utf-8"?>
<p:tagLst xmlns:p="http://schemas.openxmlformats.org/presentationml/2006/main">
  <p:tag name="AS_UNIQUEID" val="777"/>
  <p:tag name="KSO_WM_BEAUTIFY_FLAG" val=""/>
</p:tagLst>
</file>

<file path=ppt/tags/tag283.xml><?xml version="1.0" encoding="utf-8"?>
<p:tagLst xmlns:p="http://schemas.openxmlformats.org/presentationml/2006/main">
  <p:tag name="AS_UNIQUEID" val="778"/>
  <p:tag name="KSO_WM_BEAUTIFY_FLAG" val=""/>
</p:tagLst>
</file>

<file path=ppt/tags/tag284.xml><?xml version="1.0" encoding="utf-8"?>
<p:tagLst xmlns:p="http://schemas.openxmlformats.org/presentationml/2006/main">
  <p:tag name="AS_UNIQUEID" val="779"/>
</p:tagLst>
</file>

<file path=ppt/tags/tag285.xml><?xml version="1.0" encoding="utf-8"?>
<p:tagLst xmlns:p="http://schemas.openxmlformats.org/presentationml/2006/main">
  <p:tag name="AS_UNIQUEID" val="780"/>
</p:tagLst>
</file>

<file path=ppt/tags/tag286.xml><?xml version="1.0" encoding="utf-8"?>
<p:tagLst xmlns:p="http://schemas.openxmlformats.org/presentationml/2006/main">
  <p:tag name="AS_UNIQUEID" val="781"/>
  <p:tag name="KSO_WM_BEAUTIFY_FLAG" val=""/>
</p:tagLst>
</file>

<file path=ppt/tags/tag287.xml><?xml version="1.0" encoding="utf-8"?>
<p:tagLst xmlns:p="http://schemas.openxmlformats.org/presentationml/2006/main">
  <p:tag name="AS_UNIQUEID" val="782"/>
  <p:tag name="KSO_WM_BEAUTIFY_FLAG" val=""/>
</p:tagLst>
</file>

<file path=ppt/tags/tag288.xml><?xml version="1.0" encoding="utf-8"?>
<p:tagLst xmlns:p="http://schemas.openxmlformats.org/presentationml/2006/main">
  <p:tag name="AS_UNIQUEID" val="783"/>
  <p:tag name="KSO_WM_BEAUTIFY_FLAG" val=""/>
</p:tagLst>
</file>

<file path=ppt/tags/tag289.xml><?xml version="1.0" encoding="utf-8"?>
<p:tagLst xmlns:p="http://schemas.openxmlformats.org/presentationml/2006/main">
  <p:tag name="AS_UNIQUEID" val="784"/>
</p:tagLst>
</file>

<file path=ppt/tags/tag29.xml><?xml version="1.0" encoding="utf-8"?>
<p:tagLst xmlns:p="http://schemas.openxmlformats.org/presentationml/2006/main">
  <p:tag name="AS_UNIQUEID" val="527"/>
</p:tagLst>
</file>

<file path=ppt/tags/tag290.xml><?xml version="1.0" encoding="utf-8"?>
<p:tagLst xmlns:p="http://schemas.openxmlformats.org/presentationml/2006/main">
  <p:tag name="AS_UNIQUEID" val="785"/>
</p:tagLst>
</file>

<file path=ppt/tags/tag291.xml><?xml version="1.0" encoding="utf-8"?>
<p:tagLst xmlns:p="http://schemas.openxmlformats.org/presentationml/2006/main">
  <p:tag name="AS_UNIQUEID" val="786"/>
</p:tagLst>
</file>

<file path=ppt/tags/tag292.xml><?xml version="1.0" encoding="utf-8"?>
<p:tagLst xmlns:p="http://schemas.openxmlformats.org/presentationml/2006/main">
  <p:tag name="AS_UNIQUEID" val="787"/>
</p:tagLst>
</file>

<file path=ppt/tags/tag293.xml><?xml version="1.0" encoding="utf-8"?>
<p:tagLst xmlns:p="http://schemas.openxmlformats.org/presentationml/2006/main">
  <p:tag name="AS_UNIQUEID" val="788"/>
  <p:tag name="KSO_WM_BEAUTIFY_FLAG" val=""/>
</p:tagLst>
</file>

<file path=ppt/tags/tag294.xml><?xml version="1.0" encoding="utf-8"?>
<p:tagLst xmlns:p="http://schemas.openxmlformats.org/presentationml/2006/main">
  <p:tag name="AS_UNIQUEID" val="789"/>
  <p:tag name="KSO_WM_BEAUTIFY_FLAG" val=""/>
</p:tagLst>
</file>

<file path=ppt/tags/tag295.xml><?xml version="1.0" encoding="utf-8"?>
<p:tagLst xmlns:p="http://schemas.openxmlformats.org/presentationml/2006/main">
  <p:tag name="AS_UNIQUEID" val="790"/>
  <p:tag name="KSO_WM_BEAUTIFY_FLAG" val=""/>
</p:tagLst>
</file>

<file path=ppt/tags/tag296.xml><?xml version="1.0" encoding="utf-8"?>
<p:tagLst xmlns:p="http://schemas.openxmlformats.org/presentationml/2006/main">
  <p:tag name="AS_UNIQUEID" val="791"/>
  <p:tag name="KSO_WM_BEAUTIFY_FLAG" val=""/>
</p:tagLst>
</file>

<file path=ppt/tags/tag297.xml><?xml version="1.0" encoding="utf-8"?>
<p:tagLst xmlns:p="http://schemas.openxmlformats.org/presentationml/2006/main">
  <p:tag name="AS_UNIQUEID" val="792"/>
  <p:tag name="KSO_WM_BEAUTIFY_FLAG" val=""/>
</p:tagLst>
</file>

<file path=ppt/tags/tag298.xml><?xml version="1.0" encoding="utf-8"?>
<p:tagLst xmlns:p="http://schemas.openxmlformats.org/presentationml/2006/main">
  <p:tag name="AS_UNIQUEID" val="793"/>
  <p:tag name="KSO_WM_BEAUTIFY_FLAG" val=""/>
</p:tagLst>
</file>

<file path=ppt/tags/tag299.xml><?xml version="1.0" encoding="utf-8"?>
<p:tagLst xmlns:p="http://schemas.openxmlformats.org/presentationml/2006/main">
  <p:tag name="AS_UNIQUEID" val="794"/>
  <p:tag name="KSO_WM_BEAUTIFY_FLAG" val=""/>
</p:tagLst>
</file>

<file path=ppt/tags/tag3.xml><?xml version="1.0" encoding="utf-8"?>
<p:tagLst xmlns:p="http://schemas.openxmlformats.org/presentationml/2006/main">
  <p:tag name="AS_UNIQUEID" val="501"/>
</p:tagLst>
</file>

<file path=ppt/tags/tag30.xml><?xml version="1.0" encoding="utf-8"?>
<p:tagLst xmlns:p="http://schemas.openxmlformats.org/presentationml/2006/main">
  <p:tag name="AS_UNIQUEID" val="528"/>
</p:tagLst>
</file>

<file path=ppt/tags/tag300.xml><?xml version="1.0" encoding="utf-8"?>
<p:tagLst xmlns:p="http://schemas.openxmlformats.org/presentationml/2006/main">
  <p:tag name="AS_UNIQUEID" val="795"/>
  <p:tag name="KSO_WM_BEAUTIFY_FLAG" val=""/>
</p:tagLst>
</file>

<file path=ppt/tags/tag301.xml><?xml version="1.0" encoding="utf-8"?>
<p:tagLst xmlns:p="http://schemas.openxmlformats.org/presentationml/2006/main">
  <p:tag name="AS_UNIQUEID" val="796"/>
</p:tagLst>
</file>

<file path=ppt/tags/tag302.xml><?xml version="1.0" encoding="utf-8"?>
<p:tagLst xmlns:p="http://schemas.openxmlformats.org/presentationml/2006/main">
  <p:tag name="AS_UNIQUEID" val="797"/>
</p:tagLst>
</file>

<file path=ppt/tags/tag303.xml><?xml version="1.0" encoding="utf-8"?>
<p:tagLst xmlns:p="http://schemas.openxmlformats.org/presentationml/2006/main">
  <p:tag name="AS_UNIQUEID" val="798"/>
  <p:tag name="KSO_WM_BEAUTIFY_FLAG" val=""/>
</p:tagLst>
</file>

<file path=ppt/tags/tag304.xml><?xml version="1.0" encoding="utf-8"?>
<p:tagLst xmlns:p="http://schemas.openxmlformats.org/presentationml/2006/main">
  <p:tag name="AS_UNIQUEID" val="799"/>
</p:tagLst>
</file>

<file path=ppt/tags/tag305.xml><?xml version="1.0" encoding="utf-8"?>
<p:tagLst xmlns:p="http://schemas.openxmlformats.org/presentationml/2006/main">
  <p:tag name="AS_UNIQUEID" val="800"/>
  <p:tag name="KSO_WM_BEAUTIFY_FLAG" val=""/>
</p:tagLst>
</file>

<file path=ppt/tags/tag306.xml><?xml version="1.0" encoding="utf-8"?>
<p:tagLst xmlns:p="http://schemas.openxmlformats.org/presentationml/2006/main">
  <p:tag name="AS_UNIQUEID" val="801"/>
  <p:tag name="KSO_WM_BEAUTIFY_FLAG" val=""/>
</p:tagLst>
</file>

<file path=ppt/tags/tag307.xml><?xml version="1.0" encoding="utf-8"?>
<p:tagLst xmlns:p="http://schemas.openxmlformats.org/presentationml/2006/main">
  <p:tag name="AS_UNIQUEID" val="802"/>
</p:tagLst>
</file>

<file path=ppt/tags/tag308.xml><?xml version="1.0" encoding="utf-8"?>
<p:tagLst xmlns:p="http://schemas.openxmlformats.org/presentationml/2006/main">
  <p:tag name="AS_UNIQUEID" val="803"/>
</p:tagLst>
</file>

<file path=ppt/tags/tag309.xml><?xml version="1.0" encoding="utf-8"?>
<p:tagLst xmlns:p="http://schemas.openxmlformats.org/presentationml/2006/main">
  <p:tag name="AS_UNIQUEID" val="804"/>
  <p:tag name="KSO_WM_BEAUTIFY_FLAG" val=""/>
</p:tagLst>
</file>

<file path=ppt/tags/tag31.xml><?xml version="1.0" encoding="utf-8"?>
<p:tagLst xmlns:p="http://schemas.openxmlformats.org/presentationml/2006/main">
  <p:tag name="AS_UNIQUEID" val="529"/>
</p:tagLst>
</file>

<file path=ppt/tags/tag310.xml><?xml version="1.0" encoding="utf-8"?>
<p:tagLst xmlns:p="http://schemas.openxmlformats.org/presentationml/2006/main">
  <p:tag name="AS_UNIQUEID" val="805"/>
  <p:tag name="KSO_WM_BEAUTIFY_FLAG" val=""/>
</p:tagLst>
</file>

<file path=ppt/tags/tag311.xml><?xml version="1.0" encoding="utf-8"?>
<p:tagLst xmlns:p="http://schemas.openxmlformats.org/presentationml/2006/main">
  <p:tag name="AS_UNIQUEID" val="806"/>
  <p:tag name="KSO_WM_BEAUTIFY_FLAG" val=""/>
</p:tagLst>
</file>

<file path=ppt/tags/tag312.xml><?xml version="1.0" encoding="utf-8"?>
<p:tagLst xmlns:p="http://schemas.openxmlformats.org/presentationml/2006/main">
  <p:tag name="AS_UNIQUEID" val="807"/>
</p:tagLst>
</file>

<file path=ppt/tags/tag313.xml><?xml version="1.0" encoding="utf-8"?>
<p:tagLst xmlns:p="http://schemas.openxmlformats.org/presentationml/2006/main">
  <p:tag name="AS_UNIQUEID" val="808"/>
</p:tagLst>
</file>

<file path=ppt/tags/tag314.xml><?xml version="1.0" encoding="utf-8"?>
<p:tagLst xmlns:p="http://schemas.openxmlformats.org/presentationml/2006/main">
  <p:tag name="AS_UNIQUEID" val="809"/>
</p:tagLst>
</file>

<file path=ppt/tags/tag315.xml><?xml version="1.0" encoding="utf-8"?>
<p:tagLst xmlns:p="http://schemas.openxmlformats.org/presentationml/2006/main">
  <p:tag name="AS_UNIQUEID" val="810"/>
</p:tagLst>
</file>

<file path=ppt/tags/tag316.xml><?xml version="1.0" encoding="utf-8"?>
<p:tagLst xmlns:p="http://schemas.openxmlformats.org/presentationml/2006/main">
  <p:tag name="AS_UNIQUEID" val="811"/>
</p:tagLst>
</file>

<file path=ppt/tags/tag317.xml><?xml version="1.0" encoding="utf-8"?>
<p:tagLst xmlns:p="http://schemas.openxmlformats.org/presentationml/2006/main">
  <p:tag name="AS_UNIQUEID" val="812"/>
  <p:tag name="KSO_WM_BEAUTIFY_FLAG" val=""/>
</p:tagLst>
</file>

<file path=ppt/tags/tag318.xml><?xml version="1.0" encoding="utf-8"?>
<p:tagLst xmlns:p="http://schemas.openxmlformats.org/presentationml/2006/main">
  <p:tag name="AS_UNIQUEID" val="813"/>
</p:tagLst>
</file>

<file path=ppt/tags/tag319.xml><?xml version="1.0" encoding="utf-8"?>
<p:tagLst xmlns:p="http://schemas.openxmlformats.org/presentationml/2006/main">
  <p:tag name="AS_UNIQUEID" val="814"/>
</p:tagLst>
</file>

<file path=ppt/tags/tag32.xml><?xml version="1.0" encoding="utf-8"?>
<p:tagLst xmlns:p="http://schemas.openxmlformats.org/presentationml/2006/main">
  <p:tag name="AS_UNIQUEID" val="530"/>
</p:tagLst>
</file>

<file path=ppt/tags/tag320.xml><?xml version="1.0" encoding="utf-8"?>
<p:tagLst xmlns:p="http://schemas.openxmlformats.org/presentationml/2006/main">
  <p:tag name="AS_UNIQUEID" val="815"/>
</p:tagLst>
</file>

<file path=ppt/tags/tag321.xml><?xml version="1.0" encoding="utf-8"?>
<p:tagLst xmlns:p="http://schemas.openxmlformats.org/presentationml/2006/main">
  <p:tag name="AS_UNIQUEID" val="816"/>
</p:tagLst>
</file>

<file path=ppt/tags/tag322.xml><?xml version="1.0" encoding="utf-8"?>
<p:tagLst xmlns:p="http://schemas.openxmlformats.org/presentationml/2006/main">
  <p:tag name="AS_UNIQUEID" val="817"/>
  <p:tag name="KSO_WM_BEAUTIFY_FLAG" val=""/>
</p:tagLst>
</file>

<file path=ppt/tags/tag323.xml><?xml version="1.0" encoding="utf-8"?>
<p:tagLst xmlns:p="http://schemas.openxmlformats.org/presentationml/2006/main">
  <p:tag name="AS_UNIQUEID" val="818"/>
  <p:tag name="KSO_WM_BEAUTIFY_FLAG" val=""/>
</p:tagLst>
</file>

<file path=ppt/tags/tag324.xml><?xml version="1.0" encoding="utf-8"?>
<p:tagLst xmlns:p="http://schemas.openxmlformats.org/presentationml/2006/main">
  <p:tag name="AS_UNIQUEID" val="819"/>
  <p:tag name="KSO_WM_BEAUTIFY_FLAG" val=""/>
</p:tagLst>
</file>

<file path=ppt/tags/tag325.xml><?xml version="1.0" encoding="utf-8"?>
<p:tagLst xmlns:p="http://schemas.openxmlformats.org/presentationml/2006/main">
  <p:tag name="AS_UNIQUEID" val="820"/>
</p:tagLst>
</file>

<file path=ppt/tags/tag326.xml><?xml version="1.0" encoding="utf-8"?>
<p:tagLst xmlns:p="http://schemas.openxmlformats.org/presentationml/2006/main">
  <p:tag name="AS_UNIQUEID" val="821"/>
</p:tagLst>
</file>

<file path=ppt/tags/tag327.xml><?xml version="1.0" encoding="utf-8"?>
<p:tagLst xmlns:p="http://schemas.openxmlformats.org/presentationml/2006/main">
  <p:tag name="AS_UNIQUEID" val="822"/>
</p:tagLst>
</file>

<file path=ppt/tags/tag328.xml><?xml version="1.0" encoding="utf-8"?>
<p:tagLst xmlns:p="http://schemas.openxmlformats.org/presentationml/2006/main">
  <p:tag name="AS_UNIQUEID" val="823"/>
</p:tagLst>
</file>

<file path=ppt/tags/tag329.xml><?xml version="1.0" encoding="utf-8"?>
<p:tagLst xmlns:p="http://schemas.openxmlformats.org/presentationml/2006/main">
  <p:tag name="AS_UNIQUEID" val="824"/>
</p:tagLst>
</file>

<file path=ppt/tags/tag33.xml><?xml version="1.0" encoding="utf-8"?>
<p:tagLst xmlns:p="http://schemas.openxmlformats.org/presentationml/2006/main">
  <p:tag name="AS_UNIQUEID" val="531"/>
</p:tagLst>
</file>

<file path=ppt/tags/tag330.xml><?xml version="1.0" encoding="utf-8"?>
<p:tagLst xmlns:p="http://schemas.openxmlformats.org/presentationml/2006/main">
  <p:tag name="AS_UNIQUEID" val="825"/>
</p:tagLst>
</file>

<file path=ppt/tags/tag331.xml><?xml version="1.0" encoding="utf-8"?>
<p:tagLst xmlns:p="http://schemas.openxmlformats.org/presentationml/2006/main">
  <p:tag name="AS_UNIQUEID" val="826"/>
</p:tagLst>
</file>

<file path=ppt/tags/tag332.xml><?xml version="1.0" encoding="utf-8"?>
<p:tagLst xmlns:p="http://schemas.openxmlformats.org/presentationml/2006/main">
  <p:tag name="AS_UNIQUEID" val="827"/>
</p:tagLst>
</file>

<file path=ppt/tags/tag333.xml><?xml version="1.0" encoding="utf-8"?>
<p:tagLst xmlns:p="http://schemas.openxmlformats.org/presentationml/2006/main">
  <p:tag name="AS_UNIQUEID" val="828"/>
</p:tagLst>
</file>

<file path=ppt/tags/tag334.xml><?xml version="1.0" encoding="utf-8"?>
<p:tagLst xmlns:p="http://schemas.openxmlformats.org/presentationml/2006/main">
  <p:tag name="AS_UNIQUEID" val="829"/>
</p:tagLst>
</file>

<file path=ppt/tags/tag335.xml><?xml version="1.0" encoding="utf-8"?>
<p:tagLst xmlns:p="http://schemas.openxmlformats.org/presentationml/2006/main">
  <p:tag name="AS_UNIQUEID" val="830"/>
</p:tagLst>
</file>

<file path=ppt/tags/tag336.xml><?xml version="1.0" encoding="utf-8"?>
<p:tagLst xmlns:p="http://schemas.openxmlformats.org/presentationml/2006/main">
  <p:tag name="AS_UNIQUEID" val="831"/>
</p:tagLst>
</file>

<file path=ppt/tags/tag337.xml><?xml version="1.0" encoding="utf-8"?>
<p:tagLst xmlns:p="http://schemas.openxmlformats.org/presentationml/2006/main">
  <p:tag name="AS_UNIQUEID" val="832"/>
</p:tagLst>
</file>

<file path=ppt/tags/tag338.xml><?xml version="1.0" encoding="utf-8"?>
<p:tagLst xmlns:p="http://schemas.openxmlformats.org/presentationml/2006/main">
  <p:tag name="AS_UNIQUEID" val="833"/>
</p:tagLst>
</file>

<file path=ppt/tags/tag339.xml><?xml version="1.0" encoding="utf-8"?>
<p:tagLst xmlns:p="http://schemas.openxmlformats.org/presentationml/2006/main">
  <p:tag name="AS_UNIQUEID" val="834"/>
</p:tagLst>
</file>

<file path=ppt/tags/tag34.xml><?xml version="1.0" encoding="utf-8"?>
<p:tagLst xmlns:p="http://schemas.openxmlformats.org/presentationml/2006/main">
  <p:tag name="AS_UNIQUEID" val="532"/>
</p:tagLst>
</file>

<file path=ppt/tags/tag340.xml><?xml version="1.0" encoding="utf-8"?>
<p:tagLst xmlns:p="http://schemas.openxmlformats.org/presentationml/2006/main">
  <p:tag name="AS_UNIQUEID" val="835"/>
</p:tagLst>
</file>

<file path=ppt/tags/tag341.xml><?xml version="1.0" encoding="utf-8"?>
<p:tagLst xmlns:p="http://schemas.openxmlformats.org/presentationml/2006/main">
  <p:tag name="AS_UNIQUEID" val="836"/>
</p:tagLst>
</file>

<file path=ppt/tags/tag342.xml><?xml version="1.0" encoding="utf-8"?>
<p:tagLst xmlns:p="http://schemas.openxmlformats.org/presentationml/2006/main">
  <p:tag name="AS_UNIQUEID" val="837"/>
</p:tagLst>
</file>

<file path=ppt/tags/tag343.xml><?xml version="1.0" encoding="utf-8"?>
<p:tagLst xmlns:p="http://schemas.openxmlformats.org/presentationml/2006/main">
  <p:tag name="AS_UNIQUEID" val="838"/>
</p:tagLst>
</file>

<file path=ppt/tags/tag344.xml><?xml version="1.0" encoding="utf-8"?>
<p:tagLst xmlns:p="http://schemas.openxmlformats.org/presentationml/2006/main">
  <p:tag name="AS_UNIQUEID" val="839"/>
</p:tagLst>
</file>

<file path=ppt/tags/tag345.xml><?xml version="1.0" encoding="utf-8"?>
<p:tagLst xmlns:p="http://schemas.openxmlformats.org/presentationml/2006/main">
  <p:tag name="AS_UNIQUEID" val="840"/>
</p:tagLst>
</file>

<file path=ppt/tags/tag346.xml><?xml version="1.0" encoding="utf-8"?>
<p:tagLst xmlns:p="http://schemas.openxmlformats.org/presentationml/2006/main">
  <p:tag name="AS_UNIQUEID" val="841"/>
</p:tagLst>
</file>

<file path=ppt/tags/tag347.xml><?xml version="1.0" encoding="utf-8"?>
<p:tagLst xmlns:p="http://schemas.openxmlformats.org/presentationml/2006/main">
  <p:tag name="AS_UNIQUEID" val="842"/>
</p:tagLst>
</file>

<file path=ppt/tags/tag348.xml><?xml version="1.0" encoding="utf-8"?>
<p:tagLst xmlns:p="http://schemas.openxmlformats.org/presentationml/2006/main">
  <p:tag name="AS_UNIQUEID" val="843"/>
</p:tagLst>
</file>

<file path=ppt/tags/tag349.xml><?xml version="1.0" encoding="utf-8"?>
<p:tagLst xmlns:p="http://schemas.openxmlformats.org/presentationml/2006/main">
  <p:tag name="AS_UNIQUEID" val="844"/>
</p:tagLst>
</file>

<file path=ppt/tags/tag35.xml><?xml version="1.0" encoding="utf-8"?>
<p:tagLst xmlns:p="http://schemas.openxmlformats.org/presentationml/2006/main">
  <p:tag name="AS_UNIQUEID" val="533"/>
</p:tagLst>
</file>

<file path=ppt/tags/tag350.xml><?xml version="1.0" encoding="utf-8"?>
<p:tagLst xmlns:p="http://schemas.openxmlformats.org/presentationml/2006/main">
  <p:tag name="AS_UNIQUEID" val="845"/>
</p:tagLst>
</file>

<file path=ppt/tags/tag351.xml><?xml version="1.0" encoding="utf-8"?>
<p:tagLst xmlns:p="http://schemas.openxmlformats.org/presentationml/2006/main">
  <p:tag name="AS_UNIQUEID" val="846"/>
</p:tagLst>
</file>

<file path=ppt/tags/tag352.xml><?xml version="1.0" encoding="utf-8"?>
<p:tagLst xmlns:p="http://schemas.openxmlformats.org/presentationml/2006/main">
  <p:tag name="AS_UNIQUEID" val="847"/>
</p:tagLst>
</file>

<file path=ppt/tags/tag353.xml><?xml version="1.0" encoding="utf-8"?>
<p:tagLst xmlns:p="http://schemas.openxmlformats.org/presentationml/2006/main">
  <p:tag name="AS_UNIQUEID" val="848"/>
</p:tagLst>
</file>

<file path=ppt/tags/tag354.xml><?xml version="1.0" encoding="utf-8"?>
<p:tagLst xmlns:p="http://schemas.openxmlformats.org/presentationml/2006/main">
  <p:tag name="AS_UNIQUEID" val="849"/>
</p:tagLst>
</file>

<file path=ppt/tags/tag355.xml><?xml version="1.0" encoding="utf-8"?>
<p:tagLst xmlns:p="http://schemas.openxmlformats.org/presentationml/2006/main">
  <p:tag name="AS_UNIQUEID" val="850"/>
</p:tagLst>
</file>

<file path=ppt/tags/tag356.xml><?xml version="1.0" encoding="utf-8"?>
<p:tagLst xmlns:p="http://schemas.openxmlformats.org/presentationml/2006/main">
  <p:tag name="AS_UNIQUEID" val="851"/>
</p:tagLst>
</file>

<file path=ppt/tags/tag357.xml><?xml version="1.0" encoding="utf-8"?>
<p:tagLst xmlns:p="http://schemas.openxmlformats.org/presentationml/2006/main">
  <p:tag name="AS_UNIQUEID" val="852"/>
</p:tagLst>
</file>

<file path=ppt/tags/tag358.xml><?xml version="1.0" encoding="utf-8"?>
<p:tagLst xmlns:p="http://schemas.openxmlformats.org/presentationml/2006/main">
  <p:tag name="AS_UNIQUEID" val="853"/>
</p:tagLst>
</file>

<file path=ppt/tags/tag359.xml><?xml version="1.0" encoding="utf-8"?>
<p:tagLst xmlns:p="http://schemas.openxmlformats.org/presentationml/2006/main">
  <p:tag name="AS_UNIQUEID" val="854"/>
</p:tagLst>
</file>

<file path=ppt/tags/tag36.xml><?xml version="1.0" encoding="utf-8"?>
<p:tagLst xmlns:p="http://schemas.openxmlformats.org/presentationml/2006/main">
  <p:tag name="AS_UNIQUEID" val="534"/>
</p:tagLst>
</file>

<file path=ppt/tags/tag360.xml><?xml version="1.0" encoding="utf-8"?>
<p:tagLst xmlns:p="http://schemas.openxmlformats.org/presentationml/2006/main">
  <p:tag name="AS_UNIQUEID" val="855"/>
</p:tagLst>
</file>

<file path=ppt/tags/tag361.xml><?xml version="1.0" encoding="utf-8"?>
<p:tagLst xmlns:p="http://schemas.openxmlformats.org/presentationml/2006/main">
  <p:tag name="AS_UNIQUEID" val="856"/>
</p:tagLst>
</file>

<file path=ppt/tags/tag362.xml><?xml version="1.0" encoding="utf-8"?>
<p:tagLst xmlns:p="http://schemas.openxmlformats.org/presentationml/2006/main">
  <p:tag name="AS_UNIQUEID" val="857"/>
</p:tagLst>
</file>

<file path=ppt/tags/tag363.xml><?xml version="1.0" encoding="utf-8"?>
<p:tagLst xmlns:p="http://schemas.openxmlformats.org/presentationml/2006/main">
  <p:tag name="AS_UNIQUEID" val="858"/>
</p:tagLst>
</file>

<file path=ppt/tags/tag364.xml><?xml version="1.0" encoding="utf-8"?>
<p:tagLst xmlns:p="http://schemas.openxmlformats.org/presentationml/2006/main">
  <p:tag name="AS_UNIQUEID" val="859"/>
</p:tagLst>
</file>

<file path=ppt/tags/tag365.xml><?xml version="1.0" encoding="utf-8"?>
<p:tagLst xmlns:p="http://schemas.openxmlformats.org/presentationml/2006/main">
  <p:tag name="AS_UNIQUEID" val="860"/>
</p:tagLst>
</file>

<file path=ppt/tags/tag366.xml><?xml version="1.0" encoding="utf-8"?>
<p:tagLst xmlns:p="http://schemas.openxmlformats.org/presentationml/2006/main">
  <p:tag name="AS_UNIQUEID" val="861"/>
</p:tagLst>
</file>

<file path=ppt/tags/tag367.xml><?xml version="1.0" encoding="utf-8"?>
<p:tagLst xmlns:p="http://schemas.openxmlformats.org/presentationml/2006/main">
  <p:tag name="AS_UNIQUEID" val="862"/>
</p:tagLst>
</file>

<file path=ppt/tags/tag368.xml><?xml version="1.0" encoding="utf-8"?>
<p:tagLst xmlns:p="http://schemas.openxmlformats.org/presentationml/2006/main">
  <p:tag name="AS_UNIQUEID" val="863"/>
</p:tagLst>
</file>

<file path=ppt/tags/tag369.xml><?xml version="1.0" encoding="utf-8"?>
<p:tagLst xmlns:p="http://schemas.openxmlformats.org/presentationml/2006/main">
  <p:tag name="AS_UNIQUEID" val="864"/>
</p:tagLst>
</file>

<file path=ppt/tags/tag37.xml><?xml version="1.0" encoding="utf-8"?>
<p:tagLst xmlns:p="http://schemas.openxmlformats.org/presentationml/2006/main">
  <p:tag name="AS_UNIQUEID" val="535"/>
</p:tagLst>
</file>

<file path=ppt/tags/tag370.xml><?xml version="1.0" encoding="utf-8"?>
<p:tagLst xmlns:p="http://schemas.openxmlformats.org/presentationml/2006/main">
  <p:tag name="AS_UNIQUEID" val="865"/>
</p:tagLst>
</file>

<file path=ppt/tags/tag371.xml><?xml version="1.0" encoding="utf-8"?>
<p:tagLst xmlns:p="http://schemas.openxmlformats.org/presentationml/2006/main">
  <p:tag name="AS_UNIQUEID" val="866"/>
</p:tagLst>
</file>

<file path=ppt/tags/tag372.xml><?xml version="1.0" encoding="utf-8"?>
<p:tagLst xmlns:p="http://schemas.openxmlformats.org/presentationml/2006/main">
  <p:tag name="AS_UNIQUEID" val="867"/>
</p:tagLst>
</file>

<file path=ppt/tags/tag373.xml><?xml version="1.0" encoding="utf-8"?>
<p:tagLst xmlns:p="http://schemas.openxmlformats.org/presentationml/2006/main">
  <p:tag name="AS_UNIQUEID" val="868"/>
</p:tagLst>
</file>

<file path=ppt/tags/tag374.xml><?xml version="1.0" encoding="utf-8"?>
<p:tagLst xmlns:p="http://schemas.openxmlformats.org/presentationml/2006/main">
  <p:tag name="AS_UNIQUEID" val="869"/>
</p:tagLst>
</file>

<file path=ppt/tags/tag375.xml><?xml version="1.0" encoding="utf-8"?>
<p:tagLst xmlns:p="http://schemas.openxmlformats.org/presentationml/2006/main">
  <p:tag name="AS_UNIQUEID" val="870"/>
</p:tagLst>
</file>

<file path=ppt/tags/tag376.xml><?xml version="1.0" encoding="utf-8"?>
<p:tagLst xmlns:p="http://schemas.openxmlformats.org/presentationml/2006/main">
  <p:tag name="AS_UNIQUEID" val="871"/>
</p:tagLst>
</file>

<file path=ppt/tags/tag377.xml><?xml version="1.0" encoding="utf-8"?>
<p:tagLst xmlns:p="http://schemas.openxmlformats.org/presentationml/2006/main">
  <p:tag name="AS_UNIQUEID" val="1041"/>
</p:tagLst>
</file>

<file path=ppt/tags/tag378.xml><?xml version="1.0" encoding="utf-8"?>
<p:tagLst xmlns:p="http://schemas.openxmlformats.org/presentationml/2006/main">
  <p:tag name="AS_UNIQUEID" val="872"/>
</p:tagLst>
</file>

<file path=ppt/tags/tag379.xml><?xml version="1.0" encoding="utf-8"?>
<p:tagLst xmlns:p="http://schemas.openxmlformats.org/presentationml/2006/main">
  <p:tag name="AS_UNIQUEID" val="873"/>
</p:tagLst>
</file>

<file path=ppt/tags/tag38.xml><?xml version="1.0" encoding="utf-8"?>
<p:tagLst xmlns:p="http://schemas.openxmlformats.org/presentationml/2006/main">
  <p:tag name="AS_UNIQUEID" val="536"/>
</p:tagLst>
</file>

<file path=ppt/tags/tag380.xml><?xml version="1.0" encoding="utf-8"?>
<p:tagLst xmlns:p="http://schemas.openxmlformats.org/presentationml/2006/main">
  <p:tag name="AS_UNIQUEID" val="874"/>
</p:tagLst>
</file>

<file path=ppt/tags/tag381.xml><?xml version="1.0" encoding="utf-8"?>
<p:tagLst xmlns:p="http://schemas.openxmlformats.org/presentationml/2006/main">
  <p:tag name="AS_UNIQUEID" val="875"/>
</p:tagLst>
</file>

<file path=ppt/tags/tag382.xml><?xml version="1.0" encoding="utf-8"?>
<p:tagLst xmlns:p="http://schemas.openxmlformats.org/presentationml/2006/main">
  <p:tag name="AS_UNIQUEID" val="876"/>
</p:tagLst>
</file>

<file path=ppt/tags/tag383.xml><?xml version="1.0" encoding="utf-8"?>
<p:tagLst xmlns:p="http://schemas.openxmlformats.org/presentationml/2006/main">
  <p:tag name="AS_UNIQUEID" val="877"/>
</p:tagLst>
</file>

<file path=ppt/tags/tag384.xml><?xml version="1.0" encoding="utf-8"?>
<p:tagLst xmlns:p="http://schemas.openxmlformats.org/presentationml/2006/main">
  <p:tag name="AS_UNIQUEID" val="878"/>
</p:tagLst>
</file>

<file path=ppt/tags/tag385.xml><?xml version="1.0" encoding="utf-8"?>
<p:tagLst xmlns:p="http://schemas.openxmlformats.org/presentationml/2006/main">
  <p:tag name="AS_UNIQUEID" val="879"/>
</p:tagLst>
</file>

<file path=ppt/tags/tag386.xml><?xml version="1.0" encoding="utf-8"?>
<p:tagLst xmlns:p="http://schemas.openxmlformats.org/presentationml/2006/main">
  <p:tag name="AS_UNIQUEID" val="880"/>
</p:tagLst>
</file>

<file path=ppt/tags/tag387.xml><?xml version="1.0" encoding="utf-8"?>
<p:tagLst xmlns:p="http://schemas.openxmlformats.org/presentationml/2006/main">
  <p:tag name="AS_UNIQUEID" val="881"/>
</p:tagLst>
</file>

<file path=ppt/tags/tag388.xml><?xml version="1.0" encoding="utf-8"?>
<p:tagLst xmlns:p="http://schemas.openxmlformats.org/presentationml/2006/main">
  <p:tag name="AS_UNIQUEID" val="882"/>
</p:tagLst>
</file>

<file path=ppt/tags/tag389.xml><?xml version="1.0" encoding="utf-8"?>
<p:tagLst xmlns:p="http://schemas.openxmlformats.org/presentationml/2006/main">
  <p:tag name="AS_UNIQUEID" val="883"/>
</p:tagLst>
</file>

<file path=ppt/tags/tag39.xml><?xml version="1.0" encoding="utf-8"?>
<p:tagLst xmlns:p="http://schemas.openxmlformats.org/presentationml/2006/main">
  <p:tag name="AS_UNIQUEID" val="537"/>
</p:tagLst>
</file>

<file path=ppt/tags/tag390.xml><?xml version="1.0" encoding="utf-8"?>
<p:tagLst xmlns:p="http://schemas.openxmlformats.org/presentationml/2006/main">
  <p:tag name="AS_UNIQUEID" val="884"/>
</p:tagLst>
</file>

<file path=ppt/tags/tag391.xml><?xml version="1.0" encoding="utf-8"?>
<p:tagLst xmlns:p="http://schemas.openxmlformats.org/presentationml/2006/main">
  <p:tag name="AS_UNIQUEID" val="885"/>
</p:tagLst>
</file>

<file path=ppt/tags/tag392.xml><?xml version="1.0" encoding="utf-8"?>
<p:tagLst xmlns:p="http://schemas.openxmlformats.org/presentationml/2006/main">
  <p:tag name="AS_UNIQUEID" val="886"/>
</p:tagLst>
</file>

<file path=ppt/tags/tag393.xml><?xml version="1.0" encoding="utf-8"?>
<p:tagLst xmlns:p="http://schemas.openxmlformats.org/presentationml/2006/main">
  <p:tag name="AS_UNIQUEID" val="887"/>
</p:tagLst>
</file>

<file path=ppt/tags/tag394.xml><?xml version="1.0" encoding="utf-8"?>
<p:tagLst xmlns:p="http://schemas.openxmlformats.org/presentationml/2006/main">
  <p:tag name="AS_UNIQUEID" val="888"/>
</p:tagLst>
</file>

<file path=ppt/tags/tag395.xml><?xml version="1.0" encoding="utf-8"?>
<p:tagLst xmlns:p="http://schemas.openxmlformats.org/presentationml/2006/main">
  <p:tag name="AS_UNIQUEID" val="889"/>
</p:tagLst>
</file>

<file path=ppt/tags/tag396.xml><?xml version="1.0" encoding="utf-8"?>
<p:tagLst xmlns:p="http://schemas.openxmlformats.org/presentationml/2006/main">
  <p:tag name="AS_UNIQUEID" val="890"/>
</p:tagLst>
</file>

<file path=ppt/tags/tag397.xml><?xml version="1.0" encoding="utf-8"?>
<p:tagLst xmlns:p="http://schemas.openxmlformats.org/presentationml/2006/main">
  <p:tag name="AS_UNIQUEID" val="891"/>
</p:tagLst>
</file>

<file path=ppt/tags/tag398.xml><?xml version="1.0" encoding="utf-8"?>
<p:tagLst xmlns:p="http://schemas.openxmlformats.org/presentationml/2006/main">
  <p:tag name="AS_UNIQUEID" val="892"/>
</p:tagLst>
</file>

<file path=ppt/tags/tag399.xml><?xml version="1.0" encoding="utf-8"?>
<p:tagLst xmlns:p="http://schemas.openxmlformats.org/presentationml/2006/main">
  <p:tag name="AS_UNIQUEID" val="893"/>
</p:tagLst>
</file>

<file path=ppt/tags/tag4.xml><?xml version="1.0" encoding="utf-8"?>
<p:tagLst xmlns:p="http://schemas.openxmlformats.org/presentationml/2006/main">
  <p:tag name="AS_UNIQUEID" val="502"/>
</p:tagLst>
</file>

<file path=ppt/tags/tag40.xml><?xml version="1.0" encoding="utf-8"?>
<p:tagLst xmlns:p="http://schemas.openxmlformats.org/presentationml/2006/main">
  <p:tag name="AS_UNIQUEID" val="538"/>
</p:tagLst>
</file>

<file path=ppt/tags/tag400.xml><?xml version="1.0" encoding="utf-8"?>
<p:tagLst xmlns:p="http://schemas.openxmlformats.org/presentationml/2006/main">
  <p:tag name="AS_UNIQUEID" val="894"/>
</p:tagLst>
</file>

<file path=ppt/tags/tag401.xml><?xml version="1.0" encoding="utf-8"?>
<p:tagLst xmlns:p="http://schemas.openxmlformats.org/presentationml/2006/main">
  <p:tag name="AS_UNIQUEID" val="895"/>
</p:tagLst>
</file>

<file path=ppt/tags/tag402.xml><?xml version="1.0" encoding="utf-8"?>
<p:tagLst xmlns:p="http://schemas.openxmlformats.org/presentationml/2006/main">
  <p:tag name="AS_UNIQUEID" val="896"/>
</p:tagLst>
</file>

<file path=ppt/tags/tag403.xml><?xml version="1.0" encoding="utf-8"?>
<p:tagLst xmlns:p="http://schemas.openxmlformats.org/presentationml/2006/main">
  <p:tag name="AS_UNIQUEID" val="897"/>
</p:tagLst>
</file>

<file path=ppt/tags/tag404.xml><?xml version="1.0" encoding="utf-8"?>
<p:tagLst xmlns:p="http://schemas.openxmlformats.org/presentationml/2006/main">
  <p:tag name="AS_UNIQUEID" val="898"/>
</p:tagLst>
</file>

<file path=ppt/tags/tag405.xml><?xml version="1.0" encoding="utf-8"?>
<p:tagLst xmlns:p="http://schemas.openxmlformats.org/presentationml/2006/main">
  <p:tag name="AS_UNIQUEID" val="899"/>
</p:tagLst>
</file>

<file path=ppt/tags/tag406.xml><?xml version="1.0" encoding="utf-8"?>
<p:tagLst xmlns:p="http://schemas.openxmlformats.org/presentationml/2006/main">
  <p:tag name="AS_UNIQUEID" val="900"/>
</p:tagLst>
</file>

<file path=ppt/tags/tag407.xml><?xml version="1.0" encoding="utf-8"?>
<p:tagLst xmlns:p="http://schemas.openxmlformats.org/presentationml/2006/main">
  <p:tag name="AS_UNIQUEID" val="901"/>
</p:tagLst>
</file>

<file path=ppt/tags/tag408.xml><?xml version="1.0" encoding="utf-8"?>
<p:tagLst xmlns:p="http://schemas.openxmlformats.org/presentationml/2006/main">
  <p:tag name="AS_UNIQUEID" val="902"/>
</p:tagLst>
</file>

<file path=ppt/tags/tag409.xml><?xml version="1.0" encoding="utf-8"?>
<p:tagLst xmlns:p="http://schemas.openxmlformats.org/presentationml/2006/main">
  <p:tag name="AS_UNIQUEID" val="903"/>
</p:tagLst>
</file>

<file path=ppt/tags/tag41.xml><?xml version="1.0" encoding="utf-8"?>
<p:tagLst xmlns:p="http://schemas.openxmlformats.org/presentationml/2006/main">
  <p:tag name="AS_UNIQUEID" val="539"/>
</p:tagLst>
</file>

<file path=ppt/tags/tag410.xml><?xml version="1.0" encoding="utf-8"?>
<p:tagLst xmlns:p="http://schemas.openxmlformats.org/presentationml/2006/main">
  <p:tag name="AS_UNIQUEID" val="904"/>
</p:tagLst>
</file>

<file path=ppt/tags/tag411.xml><?xml version="1.0" encoding="utf-8"?>
<p:tagLst xmlns:p="http://schemas.openxmlformats.org/presentationml/2006/main">
  <p:tag name="AS_UNIQUEID" val="905"/>
</p:tagLst>
</file>

<file path=ppt/tags/tag412.xml><?xml version="1.0" encoding="utf-8"?>
<p:tagLst xmlns:p="http://schemas.openxmlformats.org/presentationml/2006/main">
  <p:tag name="AS_UNIQUEID" val="906"/>
</p:tagLst>
</file>

<file path=ppt/tags/tag413.xml><?xml version="1.0" encoding="utf-8"?>
<p:tagLst xmlns:p="http://schemas.openxmlformats.org/presentationml/2006/main">
  <p:tag name="AS_UNIQUEID" val="907"/>
</p:tagLst>
</file>

<file path=ppt/tags/tag414.xml><?xml version="1.0" encoding="utf-8"?>
<p:tagLst xmlns:p="http://schemas.openxmlformats.org/presentationml/2006/main">
  <p:tag name="AS_UNIQUEID" val="908"/>
</p:tagLst>
</file>

<file path=ppt/tags/tag415.xml><?xml version="1.0" encoding="utf-8"?>
<p:tagLst xmlns:p="http://schemas.openxmlformats.org/presentationml/2006/main">
  <p:tag name="AS_UNIQUEID" val="909"/>
</p:tagLst>
</file>

<file path=ppt/tags/tag416.xml><?xml version="1.0" encoding="utf-8"?>
<p:tagLst xmlns:p="http://schemas.openxmlformats.org/presentationml/2006/main">
  <p:tag name="AS_UNIQUEID" val="910"/>
</p:tagLst>
</file>

<file path=ppt/tags/tag417.xml><?xml version="1.0" encoding="utf-8"?>
<p:tagLst xmlns:p="http://schemas.openxmlformats.org/presentationml/2006/main">
  <p:tag name="AS_UNIQUEID" val="911"/>
</p:tagLst>
</file>

<file path=ppt/tags/tag418.xml><?xml version="1.0" encoding="utf-8"?>
<p:tagLst xmlns:p="http://schemas.openxmlformats.org/presentationml/2006/main">
  <p:tag name="AS_UNIQUEID" val="912"/>
</p:tagLst>
</file>

<file path=ppt/tags/tag419.xml><?xml version="1.0" encoding="utf-8"?>
<p:tagLst xmlns:p="http://schemas.openxmlformats.org/presentationml/2006/main">
  <p:tag name="AS_UNIQUEID" val="913"/>
</p:tagLst>
</file>

<file path=ppt/tags/tag42.xml><?xml version="1.0" encoding="utf-8"?>
<p:tagLst xmlns:p="http://schemas.openxmlformats.org/presentationml/2006/main">
  <p:tag name="AS_UNIQUEID" val="540"/>
</p:tagLst>
</file>

<file path=ppt/tags/tag420.xml><?xml version="1.0" encoding="utf-8"?>
<p:tagLst xmlns:p="http://schemas.openxmlformats.org/presentationml/2006/main">
  <p:tag name="AS_UNIQUEID" val="914"/>
</p:tagLst>
</file>

<file path=ppt/tags/tag421.xml><?xml version="1.0" encoding="utf-8"?>
<p:tagLst xmlns:p="http://schemas.openxmlformats.org/presentationml/2006/main">
  <p:tag name="AS_UNIQUEID" val="915"/>
</p:tagLst>
</file>

<file path=ppt/tags/tag422.xml><?xml version="1.0" encoding="utf-8"?>
<p:tagLst xmlns:p="http://schemas.openxmlformats.org/presentationml/2006/main">
  <p:tag name="AS_UNIQUEID" val="916"/>
</p:tagLst>
</file>

<file path=ppt/tags/tag423.xml><?xml version="1.0" encoding="utf-8"?>
<p:tagLst xmlns:p="http://schemas.openxmlformats.org/presentationml/2006/main">
  <p:tag name="AS_UNIQUEID" val="917"/>
</p:tagLst>
</file>

<file path=ppt/tags/tag424.xml><?xml version="1.0" encoding="utf-8"?>
<p:tagLst xmlns:p="http://schemas.openxmlformats.org/presentationml/2006/main">
  <p:tag name="AS_UNIQUEID" val="918"/>
</p:tagLst>
</file>

<file path=ppt/tags/tag425.xml><?xml version="1.0" encoding="utf-8"?>
<p:tagLst xmlns:p="http://schemas.openxmlformats.org/presentationml/2006/main">
  <p:tag name="AS_UNIQUEID" val="919"/>
</p:tagLst>
</file>

<file path=ppt/tags/tag426.xml><?xml version="1.0" encoding="utf-8"?>
<p:tagLst xmlns:p="http://schemas.openxmlformats.org/presentationml/2006/main">
  <p:tag name="AS_UNIQUEID" val="920"/>
</p:tagLst>
</file>

<file path=ppt/tags/tag427.xml><?xml version="1.0" encoding="utf-8"?>
<p:tagLst xmlns:p="http://schemas.openxmlformats.org/presentationml/2006/main">
  <p:tag name="AS_UNIQUEID" val="921"/>
</p:tagLst>
</file>

<file path=ppt/tags/tag428.xml><?xml version="1.0" encoding="utf-8"?>
<p:tagLst xmlns:p="http://schemas.openxmlformats.org/presentationml/2006/main">
  <p:tag name="AS_UNIQUEID" val="922"/>
</p:tagLst>
</file>

<file path=ppt/tags/tag429.xml><?xml version="1.0" encoding="utf-8"?>
<p:tagLst xmlns:p="http://schemas.openxmlformats.org/presentationml/2006/main">
  <p:tag name="AS_UNIQUEID" val="923"/>
</p:tagLst>
</file>

<file path=ppt/tags/tag43.xml><?xml version="1.0" encoding="utf-8"?>
<p:tagLst xmlns:p="http://schemas.openxmlformats.org/presentationml/2006/main">
  <p:tag name="AS_UNIQUEID" val="541"/>
</p:tagLst>
</file>

<file path=ppt/tags/tag430.xml><?xml version="1.0" encoding="utf-8"?>
<p:tagLst xmlns:p="http://schemas.openxmlformats.org/presentationml/2006/main">
  <p:tag name="AS_UNIQUEID" val="924"/>
</p:tagLst>
</file>

<file path=ppt/tags/tag431.xml><?xml version="1.0" encoding="utf-8"?>
<p:tagLst xmlns:p="http://schemas.openxmlformats.org/presentationml/2006/main">
  <p:tag name="AS_UNIQUEID" val="925"/>
</p:tagLst>
</file>

<file path=ppt/tags/tag432.xml><?xml version="1.0" encoding="utf-8"?>
<p:tagLst xmlns:p="http://schemas.openxmlformats.org/presentationml/2006/main">
  <p:tag name="AS_UNIQUEID" val="926"/>
</p:tagLst>
</file>

<file path=ppt/tags/tag433.xml><?xml version="1.0" encoding="utf-8"?>
<p:tagLst xmlns:p="http://schemas.openxmlformats.org/presentationml/2006/main">
  <p:tag name="AS_UNIQUEID" val="927"/>
</p:tagLst>
</file>

<file path=ppt/tags/tag434.xml><?xml version="1.0" encoding="utf-8"?>
<p:tagLst xmlns:p="http://schemas.openxmlformats.org/presentationml/2006/main">
  <p:tag name="AS_UNIQUEID" val="928"/>
</p:tagLst>
</file>

<file path=ppt/tags/tag435.xml><?xml version="1.0" encoding="utf-8"?>
<p:tagLst xmlns:p="http://schemas.openxmlformats.org/presentationml/2006/main">
  <p:tag name="AS_UNIQUEID" val="929"/>
</p:tagLst>
</file>

<file path=ppt/tags/tag436.xml><?xml version="1.0" encoding="utf-8"?>
<p:tagLst xmlns:p="http://schemas.openxmlformats.org/presentationml/2006/main">
  <p:tag name="AS_UNIQUEID" val="930"/>
</p:tagLst>
</file>

<file path=ppt/tags/tag437.xml><?xml version="1.0" encoding="utf-8"?>
<p:tagLst xmlns:p="http://schemas.openxmlformats.org/presentationml/2006/main">
  <p:tag name="AS_UNIQUEID" val="931"/>
</p:tagLst>
</file>

<file path=ppt/tags/tag438.xml><?xml version="1.0" encoding="utf-8"?>
<p:tagLst xmlns:p="http://schemas.openxmlformats.org/presentationml/2006/main">
  <p:tag name="AS_UNIQUEID" val="932"/>
</p:tagLst>
</file>

<file path=ppt/tags/tag439.xml><?xml version="1.0" encoding="utf-8"?>
<p:tagLst xmlns:p="http://schemas.openxmlformats.org/presentationml/2006/main">
  <p:tag name="AS_UNIQUEID" val="933"/>
</p:tagLst>
</file>

<file path=ppt/tags/tag44.xml><?xml version="1.0" encoding="utf-8"?>
<p:tagLst xmlns:p="http://schemas.openxmlformats.org/presentationml/2006/main">
  <p:tag name="AS_UNIQUEID" val="542"/>
</p:tagLst>
</file>

<file path=ppt/tags/tag440.xml><?xml version="1.0" encoding="utf-8"?>
<p:tagLst xmlns:p="http://schemas.openxmlformats.org/presentationml/2006/main">
  <p:tag name="AS_UNIQUEID" val="934"/>
</p:tagLst>
</file>

<file path=ppt/tags/tag441.xml><?xml version="1.0" encoding="utf-8"?>
<p:tagLst xmlns:p="http://schemas.openxmlformats.org/presentationml/2006/main">
  <p:tag name="AS_UNIQUEID" val="935"/>
</p:tagLst>
</file>

<file path=ppt/tags/tag442.xml><?xml version="1.0" encoding="utf-8"?>
<p:tagLst xmlns:p="http://schemas.openxmlformats.org/presentationml/2006/main">
  <p:tag name="AS_UNIQUEID" val="936"/>
</p:tagLst>
</file>

<file path=ppt/tags/tag443.xml><?xml version="1.0" encoding="utf-8"?>
<p:tagLst xmlns:p="http://schemas.openxmlformats.org/presentationml/2006/main">
  <p:tag name="AS_UNIQUEID" val="937"/>
</p:tagLst>
</file>

<file path=ppt/tags/tag444.xml><?xml version="1.0" encoding="utf-8"?>
<p:tagLst xmlns:p="http://schemas.openxmlformats.org/presentationml/2006/main">
  <p:tag name="AS_UNIQUEID" val="938"/>
</p:tagLst>
</file>

<file path=ppt/tags/tag445.xml><?xml version="1.0" encoding="utf-8"?>
<p:tagLst xmlns:p="http://schemas.openxmlformats.org/presentationml/2006/main">
  <p:tag name="AS_UNIQUEID" val="939"/>
</p:tagLst>
</file>

<file path=ppt/tags/tag446.xml><?xml version="1.0" encoding="utf-8"?>
<p:tagLst xmlns:p="http://schemas.openxmlformats.org/presentationml/2006/main">
  <p:tag name="AS_UNIQUEID" val="940"/>
</p:tagLst>
</file>

<file path=ppt/tags/tag447.xml><?xml version="1.0" encoding="utf-8"?>
<p:tagLst xmlns:p="http://schemas.openxmlformats.org/presentationml/2006/main">
  <p:tag name="AS_UNIQUEID" val="941"/>
</p:tagLst>
</file>

<file path=ppt/tags/tag448.xml><?xml version="1.0" encoding="utf-8"?>
<p:tagLst xmlns:p="http://schemas.openxmlformats.org/presentationml/2006/main">
  <p:tag name="AS_UNIQUEID" val="942"/>
</p:tagLst>
</file>

<file path=ppt/tags/tag449.xml><?xml version="1.0" encoding="utf-8"?>
<p:tagLst xmlns:p="http://schemas.openxmlformats.org/presentationml/2006/main">
  <p:tag name="AS_UNIQUEID" val="943"/>
</p:tagLst>
</file>

<file path=ppt/tags/tag45.xml><?xml version="1.0" encoding="utf-8"?>
<p:tagLst xmlns:p="http://schemas.openxmlformats.org/presentationml/2006/main">
  <p:tag name="AS_UNIQUEID" val="543"/>
</p:tagLst>
</file>

<file path=ppt/tags/tag450.xml><?xml version="1.0" encoding="utf-8"?>
<p:tagLst xmlns:p="http://schemas.openxmlformats.org/presentationml/2006/main">
  <p:tag name="AS_UNIQUEID" val="944"/>
</p:tagLst>
</file>

<file path=ppt/tags/tag451.xml><?xml version="1.0" encoding="utf-8"?>
<p:tagLst xmlns:p="http://schemas.openxmlformats.org/presentationml/2006/main">
  <p:tag name="AS_UNIQUEID" val="945"/>
</p:tagLst>
</file>

<file path=ppt/tags/tag452.xml><?xml version="1.0" encoding="utf-8"?>
<p:tagLst xmlns:p="http://schemas.openxmlformats.org/presentationml/2006/main">
  <p:tag name="AS_UNIQUEID" val="946"/>
</p:tagLst>
</file>

<file path=ppt/tags/tag453.xml><?xml version="1.0" encoding="utf-8"?>
<p:tagLst xmlns:p="http://schemas.openxmlformats.org/presentationml/2006/main">
  <p:tag name="AS_UNIQUEID" val="947"/>
</p:tagLst>
</file>

<file path=ppt/tags/tag454.xml><?xml version="1.0" encoding="utf-8"?>
<p:tagLst xmlns:p="http://schemas.openxmlformats.org/presentationml/2006/main">
  <p:tag name="AS_UNIQUEID" val="948"/>
</p:tagLst>
</file>

<file path=ppt/tags/tag455.xml><?xml version="1.0" encoding="utf-8"?>
<p:tagLst xmlns:p="http://schemas.openxmlformats.org/presentationml/2006/main">
  <p:tag name="AS_UNIQUEID" val="949"/>
</p:tagLst>
</file>

<file path=ppt/tags/tag456.xml><?xml version="1.0" encoding="utf-8"?>
<p:tagLst xmlns:p="http://schemas.openxmlformats.org/presentationml/2006/main">
  <p:tag name="AS_UNIQUEID" val="950"/>
</p:tagLst>
</file>

<file path=ppt/tags/tag457.xml><?xml version="1.0" encoding="utf-8"?>
<p:tagLst xmlns:p="http://schemas.openxmlformats.org/presentationml/2006/main">
  <p:tag name="AS_UNIQUEID" val="951"/>
</p:tagLst>
</file>

<file path=ppt/tags/tag458.xml><?xml version="1.0" encoding="utf-8"?>
<p:tagLst xmlns:p="http://schemas.openxmlformats.org/presentationml/2006/main">
  <p:tag name="AS_UNIQUEID" val="952"/>
</p:tagLst>
</file>

<file path=ppt/tags/tag459.xml><?xml version="1.0" encoding="utf-8"?>
<p:tagLst xmlns:p="http://schemas.openxmlformats.org/presentationml/2006/main">
  <p:tag name="AS_UNIQUEID" val="953"/>
</p:tagLst>
</file>

<file path=ppt/tags/tag46.xml><?xml version="1.0" encoding="utf-8"?>
<p:tagLst xmlns:p="http://schemas.openxmlformats.org/presentationml/2006/main">
  <p:tag name="AS_UNIQUEID" val="544"/>
</p:tagLst>
</file>

<file path=ppt/tags/tag460.xml><?xml version="1.0" encoding="utf-8"?>
<p:tagLst xmlns:p="http://schemas.openxmlformats.org/presentationml/2006/main">
  <p:tag name="AS_UNIQUEID" val="954"/>
</p:tagLst>
</file>

<file path=ppt/tags/tag461.xml><?xml version="1.0" encoding="utf-8"?>
<p:tagLst xmlns:p="http://schemas.openxmlformats.org/presentationml/2006/main">
  <p:tag name="AS_UNIQUEID" val="955"/>
</p:tagLst>
</file>

<file path=ppt/tags/tag462.xml><?xml version="1.0" encoding="utf-8"?>
<p:tagLst xmlns:p="http://schemas.openxmlformats.org/presentationml/2006/main">
  <p:tag name="AS_UNIQUEID" val="956"/>
</p:tagLst>
</file>

<file path=ppt/tags/tag463.xml><?xml version="1.0" encoding="utf-8"?>
<p:tagLst xmlns:p="http://schemas.openxmlformats.org/presentationml/2006/main">
  <p:tag name="AS_UNIQUEID" val="957"/>
</p:tagLst>
</file>

<file path=ppt/tags/tag464.xml><?xml version="1.0" encoding="utf-8"?>
<p:tagLst xmlns:p="http://schemas.openxmlformats.org/presentationml/2006/main">
  <p:tag name="AS_UNIQUEID" val="958"/>
</p:tagLst>
</file>

<file path=ppt/tags/tag465.xml><?xml version="1.0" encoding="utf-8"?>
<p:tagLst xmlns:p="http://schemas.openxmlformats.org/presentationml/2006/main">
  <p:tag name="AS_UNIQUEID" val="959"/>
</p:tagLst>
</file>

<file path=ppt/tags/tag466.xml><?xml version="1.0" encoding="utf-8"?>
<p:tagLst xmlns:p="http://schemas.openxmlformats.org/presentationml/2006/main">
  <p:tag name="AS_UNIQUEID" val="960"/>
</p:tagLst>
</file>

<file path=ppt/tags/tag467.xml><?xml version="1.0" encoding="utf-8"?>
<p:tagLst xmlns:p="http://schemas.openxmlformats.org/presentationml/2006/main">
  <p:tag name="AS_UNIQUEID" val="961"/>
</p:tagLst>
</file>

<file path=ppt/tags/tag468.xml><?xml version="1.0" encoding="utf-8"?>
<p:tagLst xmlns:p="http://schemas.openxmlformats.org/presentationml/2006/main">
  <p:tag name="AS_UNIQUEID" val="962"/>
</p:tagLst>
</file>

<file path=ppt/tags/tag469.xml><?xml version="1.0" encoding="utf-8"?>
<p:tagLst xmlns:p="http://schemas.openxmlformats.org/presentationml/2006/main">
  <p:tag name="AS_UNIQUEID" val="963"/>
</p:tagLst>
</file>

<file path=ppt/tags/tag47.xml><?xml version="1.0" encoding="utf-8"?>
<p:tagLst xmlns:p="http://schemas.openxmlformats.org/presentationml/2006/main">
  <p:tag name="AS_UNIQUEID" val="545"/>
</p:tagLst>
</file>

<file path=ppt/tags/tag470.xml><?xml version="1.0" encoding="utf-8"?>
<p:tagLst xmlns:p="http://schemas.openxmlformats.org/presentationml/2006/main">
  <p:tag name="AS_UNIQUEID" val="964"/>
</p:tagLst>
</file>

<file path=ppt/tags/tag471.xml><?xml version="1.0" encoding="utf-8"?>
<p:tagLst xmlns:p="http://schemas.openxmlformats.org/presentationml/2006/main">
  <p:tag name="AS_UNIQUEID" val="965"/>
</p:tagLst>
</file>

<file path=ppt/tags/tag472.xml><?xml version="1.0" encoding="utf-8"?>
<p:tagLst xmlns:p="http://schemas.openxmlformats.org/presentationml/2006/main">
  <p:tag name="AS_UNIQUEID" val="966"/>
</p:tagLst>
</file>

<file path=ppt/tags/tag473.xml><?xml version="1.0" encoding="utf-8"?>
<p:tagLst xmlns:p="http://schemas.openxmlformats.org/presentationml/2006/main">
  <p:tag name="AS_UNIQUEID" val="967"/>
</p:tagLst>
</file>

<file path=ppt/tags/tag474.xml><?xml version="1.0" encoding="utf-8"?>
<p:tagLst xmlns:p="http://schemas.openxmlformats.org/presentationml/2006/main">
  <p:tag name="AS_UNIQUEID" val="968"/>
</p:tagLst>
</file>

<file path=ppt/tags/tag475.xml><?xml version="1.0" encoding="utf-8"?>
<p:tagLst xmlns:p="http://schemas.openxmlformats.org/presentationml/2006/main">
  <p:tag name="AS_UNIQUEID" val="969"/>
</p:tagLst>
</file>

<file path=ppt/tags/tag476.xml><?xml version="1.0" encoding="utf-8"?>
<p:tagLst xmlns:p="http://schemas.openxmlformats.org/presentationml/2006/main">
  <p:tag name="AS_UNIQUEID" val="970"/>
</p:tagLst>
</file>

<file path=ppt/tags/tag477.xml><?xml version="1.0" encoding="utf-8"?>
<p:tagLst xmlns:p="http://schemas.openxmlformats.org/presentationml/2006/main">
  <p:tag name="AS_UNIQUEID" val="971"/>
</p:tagLst>
</file>

<file path=ppt/tags/tag478.xml><?xml version="1.0" encoding="utf-8"?>
<p:tagLst xmlns:p="http://schemas.openxmlformats.org/presentationml/2006/main">
  <p:tag name="AS_UNIQUEID" val="972"/>
</p:tagLst>
</file>

<file path=ppt/tags/tag479.xml><?xml version="1.0" encoding="utf-8"?>
<p:tagLst xmlns:p="http://schemas.openxmlformats.org/presentationml/2006/main">
  <p:tag name="AS_UNIQUEID" val="973"/>
</p:tagLst>
</file>

<file path=ppt/tags/tag48.xml><?xml version="1.0" encoding="utf-8"?>
<p:tagLst xmlns:p="http://schemas.openxmlformats.org/presentationml/2006/main">
  <p:tag name="AS_UNIQUEID" val="546"/>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480.xml><?xml version="1.0" encoding="utf-8"?>
<p:tagLst xmlns:p="http://schemas.openxmlformats.org/presentationml/2006/main">
  <p:tag name="AS_UNIQUEID" val="974"/>
</p:tagLst>
</file>

<file path=ppt/tags/tag481.xml><?xml version="1.0" encoding="utf-8"?>
<p:tagLst xmlns:p="http://schemas.openxmlformats.org/presentationml/2006/main">
  <p:tag name="AS_UNIQUEID" val="975"/>
</p:tagLst>
</file>

<file path=ppt/tags/tag482.xml><?xml version="1.0" encoding="utf-8"?>
<p:tagLst xmlns:p="http://schemas.openxmlformats.org/presentationml/2006/main">
  <p:tag name="AS_UNIQUEID" val="976"/>
</p:tagLst>
</file>

<file path=ppt/tags/tag483.xml><?xml version="1.0" encoding="utf-8"?>
<p:tagLst xmlns:p="http://schemas.openxmlformats.org/presentationml/2006/main">
  <p:tag name="AS_UNIQUEID" val="977"/>
</p:tagLst>
</file>

<file path=ppt/tags/tag484.xml><?xml version="1.0" encoding="utf-8"?>
<p:tagLst xmlns:p="http://schemas.openxmlformats.org/presentationml/2006/main">
  <p:tag name="AS_UNIQUEID" val="978"/>
</p:tagLst>
</file>

<file path=ppt/tags/tag485.xml><?xml version="1.0" encoding="utf-8"?>
<p:tagLst xmlns:p="http://schemas.openxmlformats.org/presentationml/2006/main">
  <p:tag name="AS_UNIQUEID" val="979"/>
</p:tagLst>
</file>

<file path=ppt/tags/tag486.xml><?xml version="1.0" encoding="utf-8"?>
<p:tagLst xmlns:p="http://schemas.openxmlformats.org/presentationml/2006/main">
  <p:tag name="AS_UNIQUEID" val="980"/>
</p:tagLst>
</file>

<file path=ppt/tags/tag487.xml><?xml version="1.0" encoding="utf-8"?>
<p:tagLst xmlns:p="http://schemas.openxmlformats.org/presentationml/2006/main">
  <p:tag name="AS_UNIQUEID" val="981"/>
</p:tagLst>
</file>

<file path=ppt/tags/tag488.xml><?xml version="1.0" encoding="utf-8"?>
<p:tagLst xmlns:p="http://schemas.openxmlformats.org/presentationml/2006/main">
  <p:tag name="AS_UNIQUEID" val="982"/>
</p:tagLst>
</file>

<file path=ppt/tags/tag489.xml><?xml version="1.0" encoding="utf-8"?>
<p:tagLst xmlns:p="http://schemas.openxmlformats.org/presentationml/2006/main">
  <p:tag name="AS_UNIQUEID" val="983"/>
</p:tagLst>
</file>

<file path=ppt/tags/tag49.xml><?xml version="1.0" encoding="utf-8"?>
<p:tagLst xmlns:p="http://schemas.openxmlformats.org/presentationml/2006/main">
  <p:tag name="AS_UNIQUEID" val="547"/>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490.xml><?xml version="1.0" encoding="utf-8"?>
<p:tagLst xmlns:p="http://schemas.openxmlformats.org/presentationml/2006/main">
  <p:tag name="AS_UNIQUEID" val="984"/>
</p:tagLst>
</file>

<file path=ppt/tags/tag491.xml><?xml version="1.0" encoding="utf-8"?>
<p:tagLst xmlns:p="http://schemas.openxmlformats.org/presentationml/2006/main">
  <p:tag name="AS_UNIQUEID" val="985"/>
</p:tagLst>
</file>

<file path=ppt/tags/tag492.xml><?xml version="1.0" encoding="utf-8"?>
<p:tagLst xmlns:p="http://schemas.openxmlformats.org/presentationml/2006/main">
  <p:tag name="AS_UNIQUEID" val="986"/>
</p:tagLst>
</file>

<file path=ppt/tags/tag493.xml><?xml version="1.0" encoding="utf-8"?>
<p:tagLst xmlns:p="http://schemas.openxmlformats.org/presentationml/2006/main">
  <p:tag name="AS_UNIQUEID" val="987"/>
</p:tagLst>
</file>

<file path=ppt/tags/tag494.xml><?xml version="1.0" encoding="utf-8"?>
<p:tagLst xmlns:p="http://schemas.openxmlformats.org/presentationml/2006/main">
  <p:tag name="AS_UNIQUEID" val="988"/>
</p:tagLst>
</file>

<file path=ppt/tags/tag495.xml><?xml version="1.0" encoding="utf-8"?>
<p:tagLst xmlns:p="http://schemas.openxmlformats.org/presentationml/2006/main">
  <p:tag name="AS_UNIQUEID" val="989"/>
</p:tagLst>
</file>

<file path=ppt/tags/tag496.xml><?xml version="1.0" encoding="utf-8"?>
<p:tagLst xmlns:p="http://schemas.openxmlformats.org/presentationml/2006/main">
  <p:tag name="AS_UNIQUEID" val="990"/>
</p:tagLst>
</file>

<file path=ppt/tags/tag497.xml><?xml version="1.0" encoding="utf-8"?>
<p:tagLst xmlns:p="http://schemas.openxmlformats.org/presentationml/2006/main">
  <p:tag name="AS_UNIQUEID" val="991"/>
</p:tagLst>
</file>

<file path=ppt/tags/tag498.xml><?xml version="1.0" encoding="utf-8"?>
<p:tagLst xmlns:p="http://schemas.openxmlformats.org/presentationml/2006/main">
  <p:tag name="AS_UNIQUEID" val="992"/>
</p:tagLst>
</file>

<file path=ppt/tags/tag499.xml><?xml version="1.0" encoding="utf-8"?>
<p:tagLst xmlns:p="http://schemas.openxmlformats.org/presentationml/2006/main">
  <p:tag name="AS_UNIQUEID" val="993"/>
</p:tagLst>
</file>

<file path=ppt/tags/tag5.xml><?xml version="1.0" encoding="utf-8"?>
<p:tagLst xmlns:p="http://schemas.openxmlformats.org/presentationml/2006/main">
  <p:tag name="AS_UNIQUEID" val="503"/>
</p:tagLst>
</file>

<file path=ppt/tags/tag50.xml><?xml version="1.0" encoding="utf-8"?>
<p:tagLst xmlns:p="http://schemas.openxmlformats.org/presentationml/2006/main">
  <p:tag name="AS_UNIQUEID" val="548"/>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500.xml><?xml version="1.0" encoding="utf-8"?>
<p:tagLst xmlns:p="http://schemas.openxmlformats.org/presentationml/2006/main">
  <p:tag name="AS_UNIQUEID" val="994"/>
</p:tagLst>
</file>

<file path=ppt/tags/tag501.xml><?xml version="1.0" encoding="utf-8"?>
<p:tagLst xmlns:p="http://schemas.openxmlformats.org/presentationml/2006/main">
  <p:tag name="AS_UNIQUEID" val="995"/>
</p:tagLst>
</file>

<file path=ppt/tags/tag502.xml><?xml version="1.0" encoding="utf-8"?>
<p:tagLst xmlns:p="http://schemas.openxmlformats.org/presentationml/2006/main">
  <p:tag name="AS_UNIQUEID" val="996"/>
</p:tagLst>
</file>

<file path=ppt/tags/tag503.xml><?xml version="1.0" encoding="utf-8"?>
<p:tagLst xmlns:p="http://schemas.openxmlformats.org/presentationml/2006/main">
  <p:tag name="AS_UNIQUEID" val="997"/>
</p:tagLst>
</file>

<file path=ppt/tags/tag504.xml><?xml version="1.0" encoding="utf-8"?>
<p:tagLst xmlns:p="http://schemas.openxmlformats.org/presentationml/2006/main">
  <p:tag name="AS_UNIQUEID" val="998"/>
</p:tagLst>
</file>

<file path=ppt/tags/tag505.xml><?xml version="1.0" encoding="utf-8"?>
<p:tagLst xmlns:p="http://schemas.openxmlformats.org/presentationml/2006/main">
  <p:tag name="AS_UNIQUEID" val="999"/>
</p:tagLst>
</file>

<file path=ppt/tags/tag506.xml><?xml version="1.0" encoding="utf-8"?>
<p:tagLst xmlns:p="http://schemas.openxmlformats.org/presentationml/2006/main">
  <p:tag name="AS_UNIQUEID" val="1000"/>
</p:tagLst>
</file>

<file path=ppt/tags/tag507.xml><?xml version="1.0" encoding="utf-8"?>
<p:tagLst xmlns:p="http://schemas.openxmlformats.org/presentationml/2006/main">
  <p:tag name="AS_UNIQUEID" val="1001"/>
</p:tagLst>
</file>

<file path=ppt/tags/tag508.xml><?xml version="1.0" encoding="utf-8"?>
<p:tagLst xmlns:p="http://schemas.openxmlformats.org/presentationml/2006/main">
  <p:tag name="AS_UNIQUEID" val="1002"/>
</p:tagLst>
</file>

<file path=ppt/tags/tag509.xml><?xml version="1.0" encoding="utf-8"?>
<p:tagLst xmlns:p="http://schemas.openxmlformats.org/presentationml/2006/main">
  <p:tag name="AS_UNIQUEID" val="1003"/>
</p:tagLst>
</file>

<file path=ppt/tags/tag51.xml><?xml version="1.0" encoding="utf-8"?>
<p:tagLst xmlns:p="http://schemas.openxmlformats.org/presentationml/2006/main">
  <p:tag name="AS_UNIQUEID" val="549"/>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510.xml><?xml version="1.0" encoding="utf-8"?>
<p:tagLst xmlns:p="http://schemas.openxmlformats.org/presentationml/2006/main">
  <p:tag name="AS_UNIQUEID" val="1004"/>
</p:tagLst>
</file>

<file path=ppt/tags/tag511.xml><?xml version="1.0" encoding="utf-8"?>
<p:tagLst xmlns:p="http://schemas.openxmlformats.org/presentationml/2006/main">
  <p:tag name="AS_UNIQUEID" val="1005"/>
</p:tagLst>
</file>

<file path=ppt/tags/tag512.xml><?xml version="1.0" encoding="utf-8"?>
<p:tagLst xmlns:p="http://schemas.openxmlformats.org/presentationml/2006/main">
  <p:tag name="AS_UNIQUEID" val="1006"/>
</p:tagLst>
</file>

<file path=ppt/tags/tag513.xml><?xml version="1.0" encoding="utf-8"?>
<p:tagLst xmlns:p="http://schemas.openxmlformats.org/presentationml/2006/main">
  <p:tag name="AS_UNIQUEID" val="1007"/>
</p:tagLst>
</file>

<file path=ppt/tags/tag514.xml><?xml version="1.0" encoding="utf-8"?>
<p:tagLst xmlns:p="http://schemas.openxmlformats.org/presentationml/2006/main">
  <p:tag name="AS_UNIQUEID" val="1008"/>
</p:tagLst>
</file>

<file path=ppt/tags/tag515.xml><?xml version="1.0" encoding="utf-8"?>
<p:tagLst xmlns:p="http://schemas.openxmlformats.org/presentationml/2006/main">
  <p:tag name="AS_UNIQUEID" val="1009"/>
</p:tagLst>
</file>

<file path=ppt/tags/tag516.xml><?xml version="1.0" encoding="utf-8"?>
<p:tagLst xmlns:p="http://schemas.openxmlformats.org/presentationml/2006/main">
  <p:tag name="AS_UNIQUEID" val="1010"/>
</p:tagLst>
</file>

<file path=ppt/tags/tag517.xml><?xml version="1.0" encoding="utf-8"?>
<p:tagLst xmlns:p="http://schemas.openxmlformats.org/presentationml/2006/main">
  <p:tag name="AS_UNIQUEID" val="1011"/>
</p:tagLst>
</file>

<file path=ppt/tags/tag518.xml><?xml version="1.0" encoding="utf-8"?>
<p:tagLst xmlns:p="http://schemas.openxmlformats.org/presentationml/2006/main">
  <p:tag name="AS_UNIQUEID" val="1012"/>
</p:tagLst>
</file>

<file path=ppt/tags/tag519.xml><?xml version="1.0" encoding="utf-8"?>
<p:tagLst xmlns:p="http://schemas.openxmlformats.org/presentationml/2006/main">
  <p:tag name="AS_UNIQUEID" val="1013"/>
</p:tagLst>
</file>

<file path=ppt/tags/tag52.xml><?xml version="1.0" encoding="utf-8"?>
<p:tagLst xmlns:p="http://schemas.openxmlformats.org/presentationml/2006/main">
  <p:tag name="AS_UNIQUEID" val="550"/>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520.xml><?xml version="1.0" encoding="utf-8"?>
<p:tagLst xmlns:p="http://schemas.openxmlformats.org/presentationml/2006/main">
  <p:tag name="AS_UNIQUEID" val="1014"/>
</p:tagLst>
</file>

<file path=ppt/tags/tag521.xml><?xml version="1.0" encoding="utf-8"?>
<p:tagLst xmlns:p="http://schemas.openxmlformats.org/presentationml/2006/main">
  <p:tag name="AS_UNIQUEID" val="1015"/>
</p:tagLst>
</file>

<file path=ppt/tags/tag522.xml><?xml version="1.0" encoding="utf-8"?>
<p:tagLst xmlns:p="http://schemas.openxmlformats.org/presentationml/2006/main">
  <p:tag name="AS_UNIQUEID" val="1016"/>
</p:tagLst>
</file>

<file path=ppt/tags/tag523.xml><?xml version="1.0" encoding="utf-8"?>
<p:tagLst xmlns:p="http://schemas.openxmlformats.org/presentationml/2006/main">
  <p:tag name="AS_UNIQUEID" val="1017"/>
</p:tagLst>
</file>

<file path=ppt/tags/tag524.xml><?xml version="1.0" encoding="utf-8"?>
<p:tagLst xmlns:p="http://schemas.openxmlformats.org/presentationml/2006/main">
  <p:tag name="AS_UNIQUEID" val="1018"/>
</p:tagLst>
</file>

<file path=ppt/tags/tag525.xml><?xml version="1.0" encoding="utf-8"?>
<p:tagLst xmlns:p="http://schemas.openxmlformats.org/presentationml/2006/main">
  <p:tag name="AS_UNIQUEID" val="1019"/>
</p:tagLst>
</file>

<file path=ppt/tags/tag526.xml><?xml version="1.0" encoding="utf-8"?>
<p:tagLst xmlns:p="http://schemas.openxmlformats.org/presentationml/2006/main">
  <p:tag name="AS_UNIQUEID" val="1020"/>
</p:tagLst>
</file>

<file path=ppt/tags/tag527.xml><?xml version="1.0" encoding="utf-8"?>
<p:tagLst xmlns:p="http://schemas.openxmlformats.org/presentationml/2006/main">
  <p:tag name="AS_UNIQUEID" val="1021"/>
</p:tagLst>
</file>

<file path=ppt/tags/tag528.xml><?xml version="1.0" encoding="utf-8"?>
<p:tagLst xmlns:p="http://schemas.openxmlformats.org/presentationml/2006/main">
  <p:tag name="AS_UNIQUEID" val="1022"/>
</p:tagLst>
</file>

<file path=ppt/tags/tag529.xml><?xml version="1.0" encoding="utf-8"?>
<p:tagLst xmlns:p="http://schemas.openxmlformats.org/presentationml/2006/main">
  <p:tag name="AS_UNIQUEID" val="1023"/>
</p:tagLst>
</file>

<file path=ppt/tags/tag53.xml><?xml version="1.0" encoding="utf-8"?>
<p:tagLst xmlns:p="http://schemas.openxmlformats.org/presentationml/2006/main">
  <p:tag name="AS_UNIQUEID" val="551"/>
</p:tagLst>
</file>

<file path=ppt/tags/tag530.xml><?xml version="1.0" encoding="utf-8"?>
<p:tagLst xmlns:p="http://schemas.openxmlformats.org/presentationml/2006/main">
  <p:tag name="AS_UNIQUEID" val="1024"/>
</p:tagLst>
</file>

<file path=ppt/tags/tag531.xml><?xml version="1.0" encoding="utf-8"?>
<p:tagLst xmlns:p="http://schemas.openxmlformats.org/presentationml/2006/main">
  <p:tag name="AS_UNIQUEID" val="1025"/>
</p:tagLst>
</file>

<file path=ppt/tags/tag532.xml><?xml version="1.0" encoding="utf-8"?>
<p:tagLst xmlns:p="http://schemas.openxmlformats.org/presentationml/2006/main">
  <p:tag name="AS_UNIQUEID" val="1026"/>
</p:tagLst>
</file>

<file path=ppt/tags/tag533.xml><?xml version="1.0" encoding="utf-8"?>
<p:tagLst xmlns:p="http://schemas.openxmlformats.org/presentationml/2006/main">
  <p:tag name="AS_UNIQUEID" val="1027"/>
</p:tagLst>
</file>

<file path=ppt/tags/tag534.xml><?xml version="1.0" encoding="utf-8"?>
<p:tagLst xmlns:p="http://schemas.openxmlformats.org/presentationml/2006/main">
  <p:tag name="AS_UNIQUEID" val="1028"/>
</p:tagLst>
</file>

<file path=ppt/tags/tag535.xml><?xml version="1.0" encoding="utf-8"?>
<p:tagLst xmlns:p="http://schemas.openxmlformats.org/presentationml/2006/main">
  <p:tag name="AS_UNIQUEID" val="1029"/>
</p:tagLst>
</file>

<file path=ppt/tags/tag536.xml><?xml version="1.0" encoding="utf-8"?>
<p:tagLst xmlns:p="http://schemas.openxmlformats.org/presentationml/2006/main">
  <p:tag name="AS_UNIQUEID" val="1030"/>
</p:tagLst>
</file>

<file path=ppt/tags/tag537.xml><?xml version="1.0" encoding="utf-8"?>
<p:tagLst xmlns:p="http://schemas.openxmlformats.org/presentationml/2006/main">
  <p:tag name="AS_UNIQUEID" val="1031"/>
</p:tagLst>
</file>

<file path=ppt/tags/tag538.xml><?xml version="1.0" encoding="utf-8"?>
<p:tagLst xmlns:p="http://schemas.openxmlformats.org/presentationml/2006/main">
  <p:tag name="AS_UNIQUEID" val="1032"/>
</p:tagLst>
</file>

<file path=ppt/tags/tag539.xml><?xml version="1.0" encoding="utf-8"?>
<p:tagLst xmlns:p="http://schemas.openxmlformats.org/presentationml/2006/main">
  <p:tag name="AS_UNIQUEID" val="1033"/>
</p:tagLst>
</file>

<file path=ppt/tags/tag54.xml><?xml version="1.0" encoding="utf-8"?>
<p:tagLst xmlns:p="http://schemas.openxmlformats.org/presentationml/2006/main">
  <p:tag name="AS_UNIQUEID" val="552"/>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540.xml><?xml version="1.0" encoding="utf-8"?>
<p:tagLst xmlns:p="http://schemas.openxmlformats.org/presentationml/2006/main">
  <p:tag name="AS_UNIQUEID" val="1034"/>
</p:tagLst>
</file>

<file path=ppt/tags/tag541.xml><?xml version="1.0" encoding="utf-8"?>
<p:tagLst xmlns:p="http://schemas.openxmlformats.org/presentationml/2006/main">
  <p:tag name="AS_UNIQUEID" val="1035"/>
</p:tagLst>
</file>

<file path=ppt/tags/tag542.xml><?xml version="1.0" encoding="utf-8"?>
<p:tagLst xmlns:p="http://schemas.openxmlformats.org/presentationml/2006/main">
  <p:tag name="AS_UNIQUEID" val="1036"/>
</p:tagLst>
</file>

<file path=ppt/tags/tag543.xml><?xml version="1.0" encoding="utf-8"?>
<p:tagLst xmlns:p="http://schemas.openxmlformats.org/presentationml/2006/main">
  <p:tag name="AS_UNIQUEID" val="1037"/>
</p:tagLst>
</file>

<file path=ppt/tags/tag544.xml><?xml version="1.0" encoding="utf-8"?>
<p:tagLst xmlns:p="http://schemas.openxmlformats.org/presentationml/2006/main">
  <p:tag name="AS_UNIQUEID" val="1038"/>
  <p:tag name="KSO_WM_BEAUTIFY_FLAG" val=""/>
</p:tagLst>
</file>

<file path=ppt/tags/tag545.xml><?xml version="1.0" encoding="utf-8"?>
<p:tagLst xmlns:p="http://schemas.openxmlformats.org/presentationml/2006/main">
  <p:tag name="AS_UNIQUEID" val="1039"/>
  <p:tag name="KSO_WM_BEAUTIFY_FLAG" val=""/>
</p:tagLst>
</file>

<file path=ppt/tags/tag546.xml><?xml version="1.0" encoding="utf-8"?>
<p:tagLst xmlns:p="http://schemas.openxmlformats.org/presentationml/2006/main">
  <p:tag name="AS_UNIQUEID" val="1040"/>
  <p:tag name="KSO_WM_BEAUTIFY_FLAG" val=""/>
</p:tagLst>
</file>

<file path=ppt/tags/tag547.xml><?xml version="1.0" encoding="utf-8"?>
<p:tagLst xmlns:p="http://schemas.openxmlformats.org/presentationml/2006/main">
  <p:tag name="AS_OS" val="Unix 3.10 unknown"/>
  <p:tag name="AS_RELEASE_DATE" val="2023.03.31"/>
  <p:tag name="AS_TITLE" val="Aspose.Slides for Java"/>
  <p:tag name="AS_VERSION" val="23.3"/>
  <p:tag name="COMMONDATA" val="eyJoZGlkIjoiMjE3MGZlOWM0YjUxY2M3MWI4YzI3MDMxNTIyMDU2NmQifQ=="/>
  <p:tag name="KSO_DOCER_TEMPLATE_OPEN_ONCE_MARK" val="1"/>
  <p:tag name="KSO_WPP_MARK_KEY" val="8ce77a4d-9853-4a3c-abba-0f5fea08bc5c"/>
  <p:tag name="RESOURCE_RECORD_KEY" val="{&quot;12&quot;:[25002243]}"/>
</p:tagLst>
</file>

<file path=ppt/tags/tag55.xml><?xml version="1.0" encoding="utf-8"?>
<p:tagLst xmlns:p="http://schemas.openxmlformats.org/presentationml/2006/main">
  <p:tag name="AS_UNIQUEID" val="553"/>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56.xml><?xml version="1.0" encoding="utf-8"?>
<p:tagLst xmlns:p="http://schemas.openxmlformats.org/presentationml/2006/main">
  <p:tag name="AS_UNIQUEID" val="554"/>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57.xml><?xml version="1.0" encoding="utf-8"?>
<p:tagLst xmlns:p="http://schemas.openxmlformats.org/presentationml/2006/main">
  <p:tag name="AS_UNIQUEID" val="555"/>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58.xml><?xml version="1.0" encoding="utf-8"?>
<p:tagLst xmlns:p="http://schemas.openxmlformats.org/presentationml/2006/main">
  <p:tag name="AS_UNIQUEID" val="556"/>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59.xml><?xml version="1.0" encoding="utf-8"?>
<p:tagLst xmlns:p="http://schemas.openxmlformats.org/presentationml/2006/main">
  <p:tag name="AS_UNIQUEID" val="557"/>
</p:tagLst>
</file>

<file path=ppt/tags/tag6.xml><?xml version="1.0" encoding="utf-8"?>
<p:tagLst xmlns:p="http://schemas.openxmlformats.org/presentationml/2006/main">
  <p:tag name="AS_UNIQUEID" val="504"/>
</p:tagLst>
</file>

<file path=ppt/tags/tag60.xml><?xml version="1.0" encoding="utf-8"?>
<p:tagLst xmlns:p="http://schemas.openxmlformats.org/presentationml/2006/main">
  <p:tag name="AS_UNIQUEID" val="558"/>
</p:tagLst>
</file>

<file path=ppt/tags/tag61.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62.xml><?xml version="1.0" encoding="utf-8"?>
<p:tagLst xmlns:p="http://schemas.openxmlformats.org/presentationml/2006/main">
  <p:tag name="AS_UNIQUEID" val="559"/>
</p:tagLst>
</file>

<file path=ppt/tags/tag63.xml><?xml version="1.0" encoding="utf-8"?>
<p:tagLst xmlns:p="http://schemas.openxmlformats.org/presentationml/2006/main">
  <p:tag name="AS_UNIQUEID" val="560"/>
</p:tagLst>
</file>

<file path=ppt/tags/tag64.xml><?xml version="1.0" encoding="utf-8"?>
<p:tagLst xmlns:p="http://schemas.openxmlformats.org/presentationml/2006/main">
  <p:tag name="AS_UNIQUEID" val="561"/>
</p:tagLst>
</file>

<file path=ppt/tags/tag65.xml><?xml version="1.0" encoding="utf-8"?>
<p:tagLst xmlns:p="http://schemas.openxmlformats.org/presentationml/2006/main">
  <p:tag name="AS_UNIQUEID" val="562"/>
</p:tagLst>
</file>

<file path=ppt/tags/tag66.xml><?xml version="1.0" encoding="utf-8"?>
<p:tagLst xmlns:p="http://schemas.openxmlformats.org/presentationml/2006/main">
  <p:tag name="AS_UNIQUEID" val="563"/>
</p:tagLst>
</file>

<file path=ppt/tags/tag67.xml><?xml version="1.0" encoding="utf-8"?>
<p:tagLst xmlns:p="http://schemas.openxmlformats.org/presentationml/2006/main">
  <p:tag name="AS_UNIQUEID" val="564"/>
</p:tagLst>
</file>

<file path=ppt/tags/tag68.xml><?xml version="1.0" encoding="utf-8"?>
<p:tagLst xmlns:p="http://schemas.openxmlformats.org/presentationml/2006/main">
  <p:tag name="AS_UNIQUEID" val="565"/>
</p:tagLst>
</file>

<file path=ppt/tags/tag69.xml><?xml version="1.0" encoding="utf-8"?>
<p:tagLst xmlns:p="http://schemas.openxmlformats.org/presentationml/2006/main">
  <p:tag name="AS_UNIQUEID" val="566"/>
</p:tagLst>
</file>

<file path=ppt/tags/tag7.xml><?xml version="1.0" encoding="utf-8"?>
<p:tagLst xmlns:p="http://schemas.openxmlformats.org/presentationml/2006/main">
  <p:tag name="AS_UNIQUEID" val="505"/>
</p:tagLst>
</file>

<file path=ppt/tags/tag70.xml><?xml version="1.0" encoding="utf-8"?>
<p:tagLst xmlns:p="http://schemas.openxmlformats.org/presentationml/2006/main">
  <p:tag name="AS_UNIQUEID" val="567"/>
</p:tagLst>
</file>

<file path=ppt/tags/tag71.xml><?xml version="1.0" encoding="utf-8"?>
<p:tagLst xmlns:p="http://schemas.openxmlformats.org/presentationml/2006/main">
  <p:tag name="AS_UNIQUEID" val="568"/>
</p:tagLst>
</file>

<file path=ppt/tags/tag72.xml><?xml version="1.0" encoding="utf-8"?>
<p:tagLst xmlns:p="http://schemas.openxmlformats.org/presentationml/2006/main">
  <p:tag name="AS_UNIQUEID" val="569"/>
</p:tagLst>
</file>

<file path=ppt/tags/tag73.xml><?xml version="1.0" encoding="utf-8"?>
<p:tagLst xmlns:p="http://schemas.openxmlformats.org/presentationml/2006/main">
  <p:tag name="AS_UNIQUEID" val="570"/>
</p:tagLst>
</file>

<file path=ppt/tags/tag74.xml><?xml version="1.0" encoding="utf-8"?>
<p:tagLst xmlns:p="http://schemas.openxmlformats.org/presentationml/2006/main">
  <p:tag name="AS_UNIQUEID" val="571"/>
</p:tagLst>
</file>

<file path=ppt/tags/tag75.xml><?xml version="1.0" encoding="utf-8"?>
<p:tagLst xmlns:p="http://schemas.openxmlformats.org/presentationml/2006/main">
  <p:tag name="AS_UNIQUEID" val="572"/>
</p:tagLst>
</file>

<file path=ppt/tags/tag76.xml><?xml version="1.0" encoding="utf-8"?>
<p:tagLst xmlns:p="http://schemas.openxmlformats.org/presentationml/2006/main">
  <p:tag name="AS_UNIQUEID" val="573"/>
</p:tagLst>
</file>

<file path=ppt/tags/tag77.xml><?xml version="1.0" encoding="utf-8"?>
<p:tagLst xmlns:p="http://schemas.openxmlformats.org/presentationml/2006/main">
  <p:tag name="AS_UNIQUEID" val="574"/>
</p:tagLst>
</file>

<file path=ppt/tags/tag78.xml><?xml version="1.0" encoding="utf-8"?>
<p:tagLst xmlns:p="http://schemas.openxmlformats.org/presentationml/2006/main">
  <p:tag name="AS_UNIQUEID" val="575"/>
</p:tagLst>
</file>

<file path=ppt/tags/tag79.xml><?xml version="1.0" encoding="utf-8"?>
<p:tagLst xmlns:p="http://schemas.openxmlformats.org/presentationml/2006/main">
  <p:tag name="AS_UNIQUEID" val="576"/>
</p:tagLst>
</file>

<file path=ppt/tags/tag8.xml><?xml version="1.0" encoding="utf-8"?>
<p:tagLst xmlns:p="http://schemas.openxmlformats.org/presentationml/2006/main">
  <p:tag name="AS_UNIQUEID" val="506"/>
</p:tagLst>
</file>

<file path=ppt/tags/tag80.xml><?xml version="1.0" encoding="utf-8"?>
<p:tagLst xmlns:p="http://schemas.openxmlformats.org/presentationml/2006/main">
  <p:tag name="AS_UNIQUEID" val="577"/>
</p:tagLst>
</file>

<file path=ppt/tags/tag81.xml><?xml version="1.0" encoding="utf-8"?>
<p:tagLst xmlns:p="http://schemas.openxmlformats.org/presentationml/2006/main">
  <p:tag name="AS_UNIQUEID" val="578"/>
</p:tagLst>
</file>

<file path=ppt/tags/tag82.xml><?xml version="1.0" encoding="utf-8"?>
<p:tagLst xmlns:p="http://schemas.openxmlformats.org/presentationml/2006/main">
  <p:tag name="AS_UNIQUEID" val="579"/>
</p:tagLst>
</file>

<file path=ppt/tags/tag83.xml><?xml version="1.0" encoding="utf-8"?>
<p:tagLst xmlns:p="http://schemas.openxmlformats.org/presentationml/2006/main">
  <p:tag name="AS_UNIQUEID" val="580"/>
</p:tagLst>
</file>

<file path=ppt/tags/tag84.xml><?xml version="1.0" encoding="utf-8"?>
<p:tagLst xmlns:p="http://schemas.openxmlformats.org/presentationml/2006/main">
  <p:tag name="AS_UNIQUEID" val="581"/>
</p:tagLst>
</file>

<file path=ppt/tags/tag85.xml><?xml version="1.0" encoding="utf-8"?>
<p:tagLst xmlns:p="http://schemas.openxmlformats.org/presentationml/2006/main">
  <p:tag name="AS_UNIQUEID" val="582"/>
</p:tagLst>
</file>

<file path=ppt/tags/tag86.xml><?xml version="1.0" encoding="utf-8"?>
<p:tagLst xmlns:p="http://schemas.openxmlformats.org/presentationml/2006/main">
  <p:tag name="AS_UNIQUEID" val="583"/>
</p:tagLst>
</file>

<file path=ppt/tags/tag87.xml><?xml version="1.0" encoding="utf-8"?>
<p:tagLst xmlns:p="http://schemas.openxmlformats.org/presentationml/2006/main">
  <p:tag name="AS_UNIQUEID" val="584"/>
</p:tagLst>
</file>

<file path=ppt/tags/tag88.xml><?xml version="1.0" encoding="utf-8"?>
<p:tagLst xmlns:p="http://schemas.openxmlformats.org/presentationml/2006/main">
  <p:tag name="AS_UNIQUEID" val="498"/>
</p:tagLst>
</file>

<file path=ppt/tags/tag89.xml><?xml version="1.0" encoding="utf-8"?>
<p:tagLst xmlns:p="http://schemas.openxmlformats.org/presentationml/2006/main">
  <p:tag name="AS_UNIQUEID" val="585"/>
</p:tagLst>
</file>

<file path=ppt/tags/tag9.xml><?xml version="1.0" encoding="utf-8"?>
<p:tagLst xmlns:p="http://schemas.openxmlformats.org/presentationml/2006/main">
  <p:tag name="AS_UNIQUEID" val="507"/>
</p:tagLst>
</file>

<file path=ppt/tags/tag90.xml><?xml version="1.0" encoding="utf-8"?>
<p:tagLst xmlns:p="http://schemas.openxmlformats.org/presentationml/2006/main">
  <p:tag name="AS_UNIQUEID" val="586"/>
</p:tagLst>
</file>

<file path=ppt/tags/tag91.xml><?xml version="1.0" encoding="utf-8"?>
<p:tagLst xmlns:p="http://schemas.openxmlformats.org/presentationml/2006/main">
  <p:tag name="AS_UNIQUEID" val="587"/>
</p:tagLst>
</file>

<file path=ppt/tags/tag92.xml><?xml version="1.0" encoding="utf-8"?>
<p:tagLst xmlns:p="http://schemas.openxmlformats.org/presentationml/2006/main">
  <p:tag name="AS_UNIQUEID" val="588"/>
</p:tagLst>
</file>

<file path=ppt/tags/tag93.xml><?xml version="1.0" encoding="utf-8"?>
<p:tagLst xmlns:p="http://schemas.openxmlformats.org/presentationml/2006/main">
  <p:tag name="AS_UNIQUEID" val="589"/>
  <p:tag name="KSO_WM_DIAGRAM_VIRTUALLY_FRAME" val="{&quot;height&quot;:36.25,&quot;left&quot;:37.95,&quot;top&quot;:153.87503937007872,&quot;width&quot;:454}"/>
</p:tagLst>
</file>

<file path=ppt/tags/tag94.xml><?xml version="1.0" encoding="utf-8"?>
<p:tagLst xmlns:p="http://schemas.openxmlformats.org/presentationml/2006/main">
  <p:tag name="AS_UNIQUEID" val="590"/>
</p:tagLst>
</file>

<file path=ppt/tags/tag95.xml><?xml version="1.0" encoding="utf-8"?>
<p:tagLst xmlns:p="http://schemas.openxmlformats.org/presentationml/2006/main">
  <p:tag name="AS_UNIQUEID" val="591"/>
</p:tagLst>
</file>

<file path=ppt/tags/tag96.xml><?xml version="1.0" encoding="utf-8"?>
<p:tagLst xmlns:p="http://schemas.openxmlformats.org/presentationml/2006/main">
  <p:tag name="AS_UNIQUEID" val="592"/>
</p:tagLst>
</file>

<file path=ppt/tags/tag97.xml><?xml version="1.0" encoding="utf-8"?>
<p:tagLst xmlns:p="http://schemas.openxmlformats.org/presentationml/2006/main">
  <p:tag name="AS_UNIQUEID" val="593"/>
</p:tagLst>
</file>

<file path=ppt/tags/tag98.xml><?xml version="1.0" encoding="utf-8"?>
<p:tagLst xmlns:p="http://schemas.openxmlformats.org/presentationml/2006/main">
  <p:tag name="AS_UNIQUEID" val="594"/>
</p:tagLst>
</file>

<file path=ppt/tags/tag99.xml><?xml version="1.0" encoding="utf-8"?>
<p:tagLst xmlns:p="http://schemas.openxmlformats.org/presentationml/2006/main">
  <p:tag name="AS_UNIQUEID" val="595"/>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heme/theme1.xml><?xml version="1.0" encoding="utf-8"?>
<a:theme xmlns:r="http://schemas.openxmlformats.org/officeDocument/2006/relationships" xmlns:a="http://schemas.openxmlformats.org/drawingml/2006/main" name="4_自定义设计方案">
  <a:themeElements>
    <a:clrScheme name="自定义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1">
      <a:majorFont>
        <a:latin typeface="Times New Roman"/>
        <a:ea typeface="黑体"/>
        <a:cs typeface="Arial"/>
      </a:majorFont>
      <a:minorFont>
        <a:latin typeface="Times New Roman"/>
        <a:ea typeface="楷体"/>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Cambria"/>
        <a:cs typeface="Arial"/>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resentationFormat>On-screen Show (16:9)</PresentationFormat>
  <Paragraphs>278</Paragraphs>
  <Slides>35</Slides>
  <Notes>30</Notes>
  <HiddenSlides>0</HiddenSlides>
  <MMClips>2</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35</vt:i4>
      </vt:variant>
    </vt:vector>
  </HeadingPairs>
  <TitlesOfParts>
    <vt:vector size="48" baseType="lpstr">
      <vt:lpstr>Arial</vt:lpstr>
      <vt:lpstr>Times New Roman</vt:lpstr>
      <vt:lpstr>黑体</vt:lpstr>
      <vt:lpstr>楷体</vt:lpstr>
      <vt:lpstr>Wingdings</vt:lpstr>
      <vt:lpstr>Cambria</vt:lpstr>
      <vt:lpstr>Calibri</vt:lpstr>
      <vt:lpstr>宋体</vt:lpstr>
      <vt:lpstr>Calibri Light</vt:lpstr>
      <vt:lpstr>汉仪雅酷黑 75W</vt:lpstr>
      <vt:lpstr>微软雅黑</vt:lpstr>
      <vt:lpstr>华文细黑</vt:lpstr>
      <vt:lpstr>4_自定义设计方案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23.0300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2026-06-14T07:34:56Z</cp:lastPrinted>
  <dcterms:created xsi:type="dcterms:W3CDTF">2026-06-14T07:34:56Z</dcterms:created>
  <dcterms:modified xsi:type="dcterms:W3CDTF">2026-06-13T23:34:56Z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