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wav" ContentType="audio/x-wav"/>
  <Default Extension="png" ContentType="image/png"/>
  <Default Extension="mp4" ContentType="video/mp4"/>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Java 23.3-->
<p:presentation xmlns:r="http://schemas.openxmlformats.org/officeDocument/2006/relationships" xmlns:a="http://schemas.openxmlformats.org/drawingml/2006/main"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custDataLst>
    <p:tags r:id="rId1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7" d="100"/>
          <a:sy n="107" d="100"/>
        </p:scale>
        <p:origin x="606" y="114"/>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tags" Target="tags/tag1.xml" /><Relationship Id="rId18" Type="http://schemas.openxmlformats.org/officeDocument/2006/relationships/presProps" Target="presProps.xml" /><Relationship Id="rId19" Type="http://schemas.openxmlformats.org/officeDocument/2006/relationships/viewProps" Target="viewProps.xml" /><Relationship Id="rId2" Type="http://schemas.openxmlformats.org/officeDocument/2006/relationships/slide" Target="slides/slide1.xml" /><Relationship Id="rId20" Type="http://schemas.openxmlformats.org/officeDocument/2006/relationships/theme" Target="theme/theme1.xml" /><Relationship Id="rId21"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slideLayout" Target="../slideLayouts/slideLayout14.xml" /><Relationship Id="rId15" Type="http://schemas.openxmlformats.org/officeDocument/2006/relationships/slideLayout" Target="../slideLayouts/slideLayout15.xml" /><Relationship Id="rId16" Type="http://schemas.openxmlformats.org/officeDocument/2006/relationships/image" Target="file:///D:\qq&#25991;&#20214;\712321467\Image\C2C\Image2\%7b75232B38-A165-1FB7-499C-2E1C792CACB5%7d.png" TargetMode="External" /><Relationship Id="rId17" Type="http://schemas.openxmlformats.org/officeDocument/2006/relationships/image" Target="../media/image1.png" /><Relationship Id="rId18"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pic>
        <p:nvPicPr>
          <p:cNvPr id="2" name="图片 1073743875" descr="学科网 zxxk.com" title=""/>
          <p:cNvPicPr>
            <a:picLocks noChangeAspect="1"/>
          </p:cNvPicPr>
          <p:nvPr/>
        </p:nvPicPr>
        <p:blipFill>
          <a:blip r:embed="rId17" r:link="rId16"/>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 Target="slide6.xml" TargetMode="Internal" /><Relationship Id="rId11" Type="http://schemas.openxmlformats.org/officeDocument/2006/relationships/image" Target="../media/image10.png" /><Relationship Id="rId12" Type="http://schemas.openxmlformats.org/officeDocument/2006/relationships/audio" Target="../media/audio1111.wav" /><Relationship Id="rId2" Type="http://schemas.openxmlformats.org/officeDocument/2006/relationships/image" Target="../media/image2.png" /><Relationship Id="rId3" Type="http://schemas.openxmlformats.org/officeDocument/2006/relationships/image" Target="../media/image3.png" /><Relationship Id="rId4" Type="http://schemas.openxmlformats.org/officeDocument/2006/relationships/image" Target="../media/image4.png" /><Relationship Id="rId5" Type="http://schemas.openxmlformats.org/officeDocument/2006/relationships/image" Target="../media/image5.png" /><Relationship Id="rId6" Type="http://schemas.openxmlformats.org/officeDocument/2006/relationships/image" Target="../media/image6.png" /><Relationship Id="rId7" Type="http://schemas.openxmlformats.org/officeDocument/2006/relationships/image" Target="../media/image7.png" /><Relationship Id="rId8" Type="http://schemas.openxmlformats.org/officeDocument/2006/relationships/image" Target="../media/image8.png" /><Relationship Id="rId9" Type="http://schemas.openxmlformats.org/officeDocument/2006/relationships/image" Target="../media/image9.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1.png" /><Relationship Id="rId3" Type="http://schemas.openxmlformats.org/officeDocument/2006/relationships/image" Target="../media/image12.png" /><Relationship Id="rId4" Type="http://schemas.openxmlformats.org/officeDocument/2006/relationships/image" Target="../media/image13.png" /><Relationship Id="rId5" Type="http://schemas.openxmlformats.org/officeDocument/2006/relationships/slide" Target="slide7.xml" TargetMode="Internal" /><Relationship Id="rId6" Type="http://schemas.openxmlformats.org/officeDocument/2006/relationships/image" Target="../media/image10.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14.png" /><Relationship Id="rId3" Type="http://schemas.openxmlformats.org/officeDocument/2006/relationships/image" Target="../media/image15.jpeg" /><Relationship Id="rId4" Type="http://schemas.openxmlformats.org/officeDocument/2006/relationships/image" Target="../media/image16.png" /><Relationship Id="rId5" Type="http://schemas.openxmlformats.org/officeDocument/2006/relationships/image" Target="../media/image17.png" /><Relationship Id="rId6" Type="http://schemas.openxmlformats.org/officeDocument/2006/relationships/image" Target="../media/image18.jpeg" /><Relationship Id="rId7" Type="http://schemas.openxmlformats.org/officeDocument/2006/relationships/image" Target="../media/image19.png" /><Relationship Id="rId8" Type="http://schemas.openxmlformats.org/officeDocument/2006/relationships/image" Target="../media/image10.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4.xml" /><Relationship Id="rId10" Type="http://schemas.openxmlformats.org/officeDocument/2006/relationships/image" Target="../media/image9.png" /><Relationship Id="rId11" Type="http://schemas.openxmlformats.org/officeDocument/2006/relationships/image" Target="../media/image24.png" /><Relationship Id="rId12" Type="http://schemas.openxmlformats.org/officeDocument/2006/relationships/slide" Target="slide10.xml" TargetMode="Internal" /><Relationship Id="rId13" Type="http://schemas.openxmlformats.org/officeDocument/2006/relationships/image" Target="../media/image10.png" /><Relationship Id="rId14" Type="http://schemas.openxmlformats.org/officeDocument/2006/relationships/audio" Target="../media/audio1111.wav" /><Relationship Id="rId2" Type="http://schemas.openxmlformats.org/officeDocument/2006/relationships/slide" Target="slide8.xml" TargetMode="Internal" /><Relationship Id="rId3" Type="http://schemas.openxmlformats.org/officeDocument/2006/relationships/image" Target="../media/image20.jpeg" /><Relationship Id="rId4" Type="http://schemas.openxmlformats.org/officeDocument/2006/relationships/image" Target="../media/image21.jpeg" /><Relationship Id="rId5" Type="http://schemas.openxmlformats.org/officeDocument/2006/relationships/image" Target="../media/image22.jpeg" /><Relationship Id="rId6" Type="http://schemas.openxmlformats.org/officeDocument/2006/relationships/image" Target="../media/image23.jpeg" /><Relationship Id="rId7" Type="http://schemas.openxmlformats.org/officeDocument/2006/relationships/slide" Target="slide9.xml" TargetMode="Internal" /><Relationship Id="rId8" Type="http://schemas.openxmlformats.org/officeDocument/2006/relationships/image" Target="../media/image18.jpeg" /><Relationship Id="rId9" Type="http://schemas.openxmlformats.org/officeDocument/2006/relationships/image" Target="../media/image19.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25.png" /><Relationship Id="rId3" Type="http://schemas.openxmlformats.org/officeDocument/2006/relationships/image" Target="../media/image26.png" /><Relationship Id="rId4" Type="http://schemas.openxmlformats.org/officeDocument/2006/relationships/video" Target="../media/media2.mp4" /><Relationship Id="rId5" Type="http://schemas.microsoft.com/office/2007/relationships/media" Target="../media/media2.mp4" /><Relationship Id="rId6" Type="http://schemas.openxmlformats.org/officeDocument/2006/relationships/image" Target="../media/image27.png" /><Relationship Id="rId7" Type="http://schemas.openxmlformats.org/officeDocument/2006/relationships/slide" Target="slide12.xml" TargetMode="Internal" /><Relationship Id="rId8" Type="http://schemas.openxmlformats.org/officeDocument/2006/relationships/image" Target="../media/image10.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25.png" /><Relationship Id="rId3" Type="http://schemas.openxmlformats.org/officeDocument/2006/relationships/slide" Target="slide1.xml" TargetMode="Internal" /><Relationship Id="rId4" Type="http://schemas.openxmlformats.org/officeDocument/2006/relationships/image" Target="../media/image28.png" /><Relationship Id="rId5" Type="http://schemas.openxmlformats.org/officeDocument/2006/relationships/video" Target="../media/media3.mp4" /><Relationship Id="rId6" Type="http://schemas.microsoft.com/office/2007/relationships/media" Target="../media/media3.mp4" /><Relationship Id="rId7" Type="http://schemas.openxmlformats.org/officeDocument/2006/relationships/image" Target="../media/image29.png" /><Relationship Id="rId8" Type="http://schemas.openxmlformats.org/officeDocument/2006/relationships/image" Target="../media/image10.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5.png" /><Relationship Id="rId3" Type="http://schemas.openxmlformats.org/officeDocument/2006/relationships/slide" Target="slide2.xml" TargetMode="Internal" /><Relationship Id="rId4" Type="http://schemas.openxmlformats.org/officeDocument/2006/relationships/image" Target="../media/image29.png" /><Relationship Id="rId5" Type="http://schemas.openxmlformats.org/officeDocument/2006/relationships/image" Target="../media/image30.png" /><Relationship Id="rId6" Type="http://schemas.openxmlformats.org/officeDocument/2006/relationships/video" Target="../media/media4.mp4" /><Relationship Id="rId7" Type="http://schemas.microsoft.com/office/2007/relationships/media" Target="../media/media4.mp4" /><Relationship Id="rId8" Type="http://schemas.openxmlformats.org/officeDocument/2006/relationships/image" Target="../media/image10.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5.png" /><Relationship Id="rId3" Type="http://schemas.openxmlformats.org/officeDocument/2006/relationships/slide" Target="slide4.xml" TargetMode="Internal" /><Relationship Id="rId4" Type="http://schemas.openxmlformats.org/officeDocument/2006/relationships/image" Target="../media/image31.png" /><Relationship Id="rId5" Type="http://schemas.openxmlformats.org/officeDocument/2006/relationships/video" Target="../media/media5.mp4" /><Relationship Id="rId6" Type="http://schemas.microsoft.com/office/2007/relationships/media" Target="../media/media5.mp4" /><Relationship Id="rId7" Type="http://schemas.openxmlformats.org/officeDocument/2006/relationships/image" Target="../media/image29.png" /><Relationship Id="rId8" Type="http://schemas.openxmlformats.org/officeDocument/2006/relationships/image" Target="../media/image32.png" /><Relationship Id="rId9" Type="http://schemas.openxmlformats.org/officeDocument/2006/relationships/image" Target="../media/image10.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image" Target="../media/image25.png" /><Relationship Id="rId3" Type="http://schemas.openxmlformats.org/officeDocument/2006/relationships/slide" Target="slide4.xml" TargetMode="Internal" /><Relationship Id="rId4" Type="http://schemas.openxmlformats.org/officeDocument/2006/relationships/image" Target="../media/image33.png" /><Relationship Id="rId5" Type="http://schemas.openxmlformats.org/officeDocument/2006/relationships/video" Target="../media/media6.mp4" /><Relationship Id="rId6" Type="http://schemas.microsoft.com/office/2007/relationships/media" Target="../media/media6.mp4" /><Relationship Id="rId7" Type="http://schemas.openxmlformats.org/officeDocument/2006/relationships/image" Target="../media/image29.png" /><Relationship Id="rId8" Type="http://schemas.openxmlformats.org/officeDocument/2006/relationships/image" Target="../media/image10.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image" Target="../media/image34.png" /><Relationship Id="rId3" Type="http://schemas.openxmlformats.org/officeDocument/2006/relationships/image" Target="../media/image35.png" /><Relationship Id="rId4" Type="http://schemas.openxmlformats.org/officeDocument/2006/relationships/image" Target="../media/image36.png" /><Relationship Id="rId5" Type="http://schemas.openxmlformats.org/officeDocument/2006/relationships/image" Target="../media/image37.png" /><Relationship Id="rId6" Type="http://schemas.openxmlformats.org/officeDocument/2006/relationships/image" Target="../media/image38.png" /><Relationship Id="rId7" Type="http://schemas.openxmlformats.org/officeDocument/2006/relationships/image" Target="../media/image39.png" /><Relationship Id="rId8" Type="http://schemas.openxmlformats.org/officeDocument/2006/relationships/image" Target="../media/image40.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image" Target="../media/image29.png" /><Relationship Id="rId3" Type="http://schemas.openxmlformats.org/officeDocument/2006/relationships/slide" Target="slide5.xml" TargetMode="Internal" /><Relationship Id="rId4" Type="http://schemas.openxmlformats.org/officeDocument/2006/relationships/image" Target="../media/image41.png" /><Relationship Id="rId5" Type="http://schemas.openxmlformats.org/officeDocument/2006/relationships/image" Target="../media/image42.png" /><Relationship Id="rId6" Type="http://schemas.openxmlformats.org/officeDocument/2006/relationships/image" Target="../media/image40.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43.png" /><Relationship Id="rId3" Type="http://schemas.openxmlformats.org/officeDocument/2006/relationships/image" Target="../media/image44.png" /><Relationship Id="rId4" Type="http://schemas.openxmlformats.org/officeDocument/2006/relationships/image" Target="../media/image40.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9.png" /><Relationship Id="rId3" Type="http://schemas.openxmlformats.org/officeDocument/2006/relationships/image" Target="../media/image44.png" /><Relationship Id="rId4" Type="http://schemas.openxmlformats.org/officeDocument/2006/relationships/image" Target="../media/image40.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44.png" /><Relationship Id="rId3" Type="http://schemas.openxmlformats.org/officeDocument/2006/relationships/image" Target="../media/image40.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image" Target="../media/image45.png" /><Relationship Id="rId3" Type="http://schemas.openxmlformats.org/officeDocument/2006/relationships/image" Target="../media/image40.pn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1"/>
          <a:stretch>
            <a:fillRect/>
          </a:stretch>
        </a:blipFill>
        <a:effectLst/>
      </p:bgPr>
    </p:bg>
    <p:spTree>
      <p:nvGrpSpPr>
        <p:cNvPr id="1" name=""/>
        <p:cNvGrpSpPr/>
        <p:nvPr/>
      </p:nvGrpSpPr>
      <p:grpSpPr>
        <a:xfrm>
          <a:off x="0" y="0"/>
          <a:ext cx="0" cy="0"/>
        </a:xfrm>
      </p:grpSpPr>
      <p:pic>
        <p:nvPicPr>
          <p:cNvPr id="2" name="图片1" title=""/>
          <p:cNvPicPr>
            <a:picLocks noChangeAspect="1"/>
          </p:cNvPicPr>
          <p:nvPr/>
        </p:nvPicPr>
        <p:blipFill>
          <a:blip r:embed="rId2"/>
          <a:stretch>
            <a:fillRect/>
          </a:stretch>
        </p:blipFill>
        <p:spPr>
          <a:xfrm>
            <a:off x="222161" y="3032236"/>
            <a:ext cx="11734209" cy="2766317"/>
          </a:xfrm>
          <a:prstGeom prst="rect">
            <a:avLst/>
          </a:prstGeom>
        </p:spPr>
      </p:pic>
      <p:pic>
        <p:nvPicPr>
          <p:cNvPr id="3" name="图片2" title=""/>
          <p:cNvPicPr>
            <a:picLocks noChangeAspect="1"/>
          </p:cNvPicPr>
          <p:nvPr/>
        </p:nvPicPr>
        <p:blipFill>
          <a:blip r:embed="rId3"/>
          <a:stretch>
            <a:fillRect/>
          </a:stretch>
        </p:blipFill>
        <p:spPr>
          <a:xfrm>
            <a:off x="7471715" y="4264457"/>
            <a:ext cx="2636463" cy="1923860"/>
          </a:xfrm>
          <a:prstGeom prst="rect">
            <a:avLst/>
          </a:prstGeom>
        </p:spPr>
      </p:pic>
      <p:pic>
        <p:nvPicPr>
          <p:cNvPr id="4" name="图片3" title=""/>
          <p:cNvPicPr>
            <a:picLocks noChangeAspect="1"/>
          </p:cNvPicPr>
          <p:nvPr/>
        </p:nvPicPr>
        <p:blipFill>
          <a:blip r:embed="rId4"/>
          <a:srcRect r="15526"/>
          <a:stretch>
            <a:fillRect/>
          </a:stretch>
        </p:blipFill>
        <p:spPr>
          <a:xfrm>
            <a:off x="9850688" y="3511744"/>
            <a:ext cx="2105054" cy="1697831"/>
          </a:xfrm>
          <a:prstGeom prst="rect">
            <a:avLst/>
          </a:prstGeom>
        </p:spPr>
      </p:pic>
      <p:pic>
        <p:nvPicPr>
          <p:cNvPr id="5" name="图片4" title=""/>
          <p:cNvPicPr>
            <a:picLocks noChangeAspect="1"/>
          </p:cNvPicPr>
          <p:nvPr/>
        </p:nvPicPr>
        <p:blipFill>
          <a:blip r:embed="rId5"/>
          <a:stretch>
            <a:fillRect/>
          </a:stretch>
        </p:blipFill>
        <p:spPr>
          <a:xfrm>
            <a:off x="7677550" y="2294430"/>
            <a:ext cx="2602649" cy="1924050"/>
          </a:xfrm>
          <a:prstGeom prst="rect">
            <a:avLst/>
          </a:prstGeom>
        </p:spPr>
      </p:pic>
      <p:pic>
        <p:nvPicPr>
          <p:cNvPr id="6" name="图片5" title=""/>
          <p:cNvPicPr>
            <a:picLocks noChangeAspect="1"/>
          </p:cNvPicPr>
          <p:nvPr/>
        </p:nvPicPr>
        <p:blipFill>
          <a:blip r:embed="rId6"/>
          <a:stretch>
            <a:fillRect/>
          </a:stretch>
        </p:blipFill>
        <p:spPr>
          <a:xfrm>
            <a:off x="6393047" y="3560807"/>
            <a:ext cx="1600829" cy="1166336"/>
          </a:xfrm>
          <a:prstGeom prst="rect">
            <a:avLst/>
          </a:prstGeom>
        </p:spPr>
      </p:pic>
      <p:pic>
        <p:nvPicPr>
          <p:cNvPr id="7" name="图片6" title=""/>
          <p:cNvPicPr>
            <a:picLocks noChangeAspect="1"/>
          </p:cNvPicPr>
          <p:nvPr/>
        </p:nvPicPr>
        <p:blipFill>
          <a:blip r:embed="rId7"/>
          <a:stretch>
            <a:fillRect/>
          </a:stretch>
        </p:blipFill>
        <p:spPr>
          <a:xfrm>
            <a:off x="5510222" y="5010083"/>
            <a:ext cx="1990554" cy="1439389"/>
          </a:xfrm>
          <a:prstGeom prst="rect">
            <a:avLst/>
          </a:prstGeom>
        </p:spPr>
      </p:pic>
      <p:sp>
        <p:nvSpPr>
          <p:cNvPr id="8" name="形状1" title=""/>
          <p:cNvSpPr txBox="1"/>
          <p:nvPr/>
        </p:nvSpPr>
        <p:spPr>
          <a:xfrm>
            <a:off x="222285" y="876691"/>
            <a:ext cx="11733895" cy="1293181"/>
          </a:xfrm>
          <a:prstGeom prst="rect">
            <a:avLst/>
          </a:prstGeom>
          <a:solidFill>
            <a:srgbClr val="FFFFFF">
              <a:alpha val="0"/>
            </a:srgbClr>
          </a:solidFill>
          <a:ln w="9525">
            <a:solidFill>
              <a:srgbClr val="FFFFFF">
                <a:alpha val="0"/>
              </a:srgbClr>
            </a:solidFill>
          </a:ln>
        </p:spPr>
        <p:txBody>
          <a:bodyPr anchor="t"/>
          <a:lstStyle/>
          <a:p>
            <a:pPr marL="0" algn="ctr"/>
            <a:r>
              <a:rPr lang="zh-CN" altLang="en-US" sz="4000" b="1" i="0">
                <a:solidFill>
                  <a:srgbClr val="FFFFFF">
                    <a:alpha val="100000"/>
                  </a:srgbClr>
                </a:solidFill>
                <a:latin typeface="楷体" panose="02010609060101010101" charset="-122"/>
                <a:ea typeface="楷体" panose="02010609060101010101" charset="-122"/>
              </a:rPr>
              <a:t>第20章　电与磁</a:t>
            </a:r>
            <a:endParaRPr lang="zh-CN" altLang="en-US" sz="4000" b="1" i="0">
              <a:solidFill>
                <a:srgbClr val="FFFFFF">
                  <a:alpha val="100000"/>
                </a:srgbClr>
              </a:solidFill>
              <a:latin typeface="楷体" panose="02010609060101010101" charset="-122"/>
              <a:ea typeface="楷体" panose="02010609060101010101" charset="-122"/>
            </a:endParaRPr>
          </a:p>
          <a:p>
            <a:pPr marL="0" algn="ctr"/>
            <a:r>
              <a:rPr lang="zh-CN" altLang="en-US" sz="5000" b="1" i="0">
                <a:solidFill>
                  <a:srgbClr val="FFFFFF">
                    <a:alpha val="100000"/>
                  </a:srgbClr>
                </a:solidFill>
                <a:latin typeface="楷体" panose="02010609060101010101" charset="-122"/>
                <a:ea typeface="楷体" panose="02010609060101010101" charset="-122"/>
              </a:rPr>
              <a:t>第2节　电生磁</a:t>
            </a:r>
            <a:endParaRPr lang="zh-CN" altLang="en-US" sz="5000" b="1" i="0">
              <a:solidFill>
                <a:srgbClr val="FFFFFF">
                  <a:alpha val="100000"/>
                </a:srgbClr>
              </a:solidFill>
              <a:latin typeface="楷体" panose="02010609060101010101" charset="-122"/>
              <a:ea typeface="楷体" panose="02010609060101010101" charset="-122"/>
            </a:endParaRPr>
          </a:p>
        </p:txBody>
      </p:sp>
      <p:pic>
        <p:nvPicPr>
          <p:cNvPr id="9" name="图片7" title=""/>
          <p:cNvPicPr>
            <a:picLocks noChangeAspect="1"/>
          </p:cNvPicPr>
          <p:nvPr/>
        </p:nvPicPr>
        <p:blipFill>
          <a:blip r:embed="rId8"/>
          <a:srcRect r="97" b="88827"/>
          <a:stretch>
            <a:fillRect/>
          </a:stretch>
        </p:blipFill>
        <p:spPr>
          <a:xfrm>
            <a:off x="221590" y="214017"/>
            <a:ext cx="11734876" cy="662788"/>
          </a:xfrm>
          <a:prstGeom prst="rect">
            <a:avLst/>
          </a:prstGeom>
        </p:spPr>
      </p:pic>
      <p:pic>
        <p:nvPicPr>
          <p:cNvPr id="10" name="图片8" title="">
            <a:hlinkClick r:id="rId10" action="ppaction://hlinksldjump"/>
          </p:cNvPr>
          <p:cNvPicPr>
            <a:picLocks noChangeAspect="1"/>
          </p:cNvPicPr>
          <p:nvPr/>
        </p:nvPicPr>
        <p:blipFill>
          <a:blip r:embed="rId9"/>
          <a:stretch>
            <a:fillRect/>
          </a:stretch>
        </p:blipFill>
        <p:spPr>
          <a:xfrm rot="19344000">
            <a:off x="9120445" y="3277381"/>
            <a:ext cx="822198" cy="82219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300" fill="hold"/>
                                        <p:tgtEl>
                                          <p:spTgt spid="10"/>
                                        </p:tgtEl>
                                        <p:attrNameLst>
                                          <p:attrName>ppt_w</p:attrName>
                                        </p:attrNameLst>
                                      </p:cBhvr>
                                      <p:tavLst>
                                        <p:tav tm="0">
                                          <p:val>
                                            <p:fltVal val="0"/>
                                          </p:val>
                                        </p:tav>
                                        <p:tav tm="100000">
                                          <p:val>
                                            <p:strVal val="ppt_w"/>
                                          </p:val>
                                        </p:tav>
                                      </p:tavLst>
                                    </p:anim>
                                    <p:anim calcmode="lin" valueType="num">
                                      <p:cBhvr>
                                        <p:cTn id="8" dur="300" fill="hold"/>
                                        <p:tgtEl>
                                          <p:spTgt spid="10"/>
                                        </p:tgtEl>
                                        <p:attrNameLst>
                                          <p:attrName>ppt_h</p:attrName>
                                        </p:attrNameLst>
                                      </p:cBhvr>
                                      <p:tavLst>
                                        <p:tav tm="0">
                                          <p:val>
                                            <p:fltVal val="0"/>
                                          </p:val>
                                        </p:tav>
                                        <p:tav tm="100000">
                                          <p:val>
                                            <p:strVal val="ppt_h"/>
                                          </p:val>
                                        </p:tav>
                                      </p:tavLst>
                                    </p:anim>
                                    <p:animEffect transition="in" filter="fade">
                                      <p:cBhvr>
                                        <p:cTn id="9" dur="1000"/>
                                        <p:tgtEl>
                                          <p:spTgt spid="10"/>
                                        </p:tgtEl>
                                      </p:cBhvr>
                                    </p:animEffect>
                                  </p:childTnLst>
                                  <p:subTnLst>
                                    <p:audio>
                                      <p:cMediaNode>
                                        <p:cTn display="0" masterRel="sameClick">
                                          <p:stCondLst>
                                            <p:cond evt="begin">
                                              <p:tn val="5"/>
                                            </p:cond>
                                          </p:stCondLst>
                                          <p:endCondLst>
                                            <p:cond evt="onStopAudio">
                                              <p:tgtEl>
                                                <p:sldTgt/>
                                              </p:tgtEl>
                                            </p:cond>
                                          </p:endCondLst>
                                        </p:cTn>
                                        <p:tgtEl>
                                          <p:sndTgt r:embed="rId12" name="风铃"/>
                                        </p:tgtEl>
                                      </p:cMediaNode>
                                    </p:audio>
                                  </p:subTnLst>
                                </p:cTn>
                              </p:par>
                            </p:childTnLst>
                          </p:cTn>
                        </p:par>
                      </p:childTnLst>
                    </p:cTn>
                  </p:par>
                  <p:par>
                    <p:cTn id="10" fill="hold" nodeType="clickPar">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up)">
                                      <p:cBhvr>
                                        <p:cTn id="14" dur="3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6"/>
          <a:stretch>
            <a:fillRect/>
          </a:stretch>
        </a:blipFill>
        <a:effectLst/>
      </p:bgPr>
    </p:bg>
    <p:spTree>
      <p:nvGrpSpPr>
        <p:cNvPr id="1" name=""/>
        <p:cNvGrpSpPr/>
        <p:nvPr/>
      </p:nvGrpSpPr>
      <p:grpSpPr>
        <a:xfrm>
          <a:off x="0" y="0"/>
          <a:ext cx="0" cy="0"/>
        </a:xfrm>
      </p:grpSpPr>
      <p:sp>
        <p:nvSpPr>
          <p:cNvPr id="2" name="形状1" title=""/>
          <p:cNvSpPr txBox="1"/>
          <p:nvPr/>
        </p:nvSpPr>
        <p:spPr>
          <a:xfrm>
            <a:off x="152400" y="171450"/>
            <a:ext cx="1485900" cy="400050"/>
          </a:xfrm>
          <a:prstGeom prst="rect">
            <a:avLst/>
          </a:prstGeom>
          <a:solidFill>
            <a:srgbClr val="FFFFFF">
              <a:alpha val="0"/>
            </a:srgbClr>
          </a:solidFill>
          <a:ln w="9525">
            <a:solidFill>
              <a:srgbClr val="FFFFFF">
                <a:alpha val="0"/>
              </a:srgbClr>
            </a:solidFill>
          </a:ln>
        </p:spPr>
        <p:txBody>
          <a:bodyPr anchor="t"/>
          <a:lstStyle/>
          <a:p>
            <a:pPr marL="0" algn="l"/>
            <a:r>
              <a:rPr lang="zh-CN" altLang="en-US" sz="2000" b="1" i="0">
                <a:solidFill>
                  <a:srgbClr val="FFFFFF">
                    <a:alpha val="100000"/>
                  </a:srgbClr>
                </a:solidFill>
                <a:latin typeface="Arial"/>
                <a:ea typeface="Arial"/>
              </a:rPr>
              <a:t>讲授新课</a:t>
            </a:r>
            <a:endParaRPr lang="zh-CN" altLang="en-US" sz="2000" b="1" i="0">
              <a:solidFill>
                <a:srgbClr val="FFFFFF">
                  <a:alpha val="100000"/>
                </a:srgbClr>
              </a:solidFill>
              <a:latin typeface="Arial"/>
              <a:ea typeface="Arial"/>
            </a:endParaRPr>
          </a:p>
        </p:txBody>
      </p:sp>
      <p:grpSp>
        <p:nvGrpSpPr>
          <p:cNvPr id="3" name="组合1" title=""/>
          <p:cNvGrpSpPr/>
          <p:nvPr/>
        </p:nvGrpSpPr>
        <p:grpSpPr>
          <a:xfrm>
            <a:off x="416719" y="284972"/>
            <a:ext cx="2981639" cy="835009"/>
            <a:chExt cx="2981639" cy="835009"/>
          </a:xfrm>
        </p:grpSpPr>
        <p:sp>
          <p:nvSpPr>
            <p:cNvPr id="4" name="形状2"/>
            <p:cNvSpPr txBox="1"/>
            <p:nvPr/>
          </p:nvSpPr>
          <p:spPr>
            <a:xfrm>
              <a:off x="559908" y="0"/>
              <a:ext cx="2421731" cy="760847"/>
            </a:xfrm>
            <a:custGeom>
              <a:gdLst>
                <a:gd name="connsiteX0" fmla="*/ 0 w 2421731"/>
                <a:gd name="connsiteY0" fmla="*/ 760847 h 760847"/>
                <a:gd name="connsiteX1" fmla="*/ 2421731 w 2421731"/>
                <a:gd name="connsiteY1" fmla="*/ 760847 h 760847"/>
                <a:gd name="connsiteX2" fmla="*/ 0 w 2421731"/>
                <a:gd name="connsiteY2" fmla="*/ 760847 h 760847"/>
                <a:gd name="connsiteX0-1" fmla="*/ 0 w 2421731"/>
                <a:gd name="connsiteY0-2" fmla="*/ 0 h 760847"/>
                <a:gd name="connsiteX1-3" fmla="*/ 879 w 2421731"/>
                <a:gd name="connsiteY1-4" fmla="*/ 0 h 760847"/>
                <a:gd name="connsiteX2-5" fmla="*/ 0 w 2421731"/>
                <a:gd name="connsiteY2-6" fmla="*/ 0 h 760847"/>
              </a:gdLst>
              <a:cxnLst>
                <a:cxn ang="0">
                  <a:pos x="connsiteX0-1" y="connsiteY0-2"/>
                </a:cxn>
                <a:cxn ang="0">
                  <a:pos x="connsiteX1-3" y="connsiteY1-4"/>
                </a:cxn>
                <a:cxn ang="0">
                  <a:pos x="connsiteX2-5" y="connsiteY2-6"/>
                </a:cxn>
                <a:cxn ang="0">
                  <a:pos x="connsiteX0-1" y="connsiteY0-2"/>
                </a:cxn>
                <a:cxn ang="0">
                  <a:pos x="connsiteX1-3" y="connsiteY1-4"/>
                </a:cxn>
                <a:cxn ang="0">
                  <a:pos x="connsiteX2-5" y="connsiteY2-6"/>
                </a:cxn>
              </a:cxnLst>
              <a:rect l="l" t="t" r="r" b="b"/>
              <a:pathLst>
                <a:path w="2421731" h="760847">
                  <a:moveTo>
                    <a:pt x="0" y="760847"/>
                  </a:moveTo>
                  <a:lnTo>
                    <a:pt x="2421731" y="760847"/>
                  </a:lnTo>
                  <a:lnTo>
                    <a:pt x="0" y="760847"/>
                  </a:lnTo>
                  <a:close/>
                </a:path>
                <a:path w="2421731" h="760847">
                  <a:moveTo>
                    <a:pt x="0" y="0"/>
                  </a:moveTo>
                  <a:lnTo>
                    <a:pt x="879" y="0"/>
                  </a:lnTo>
                  <a:lnTo>
                    <a:pt x="0" y="0"/>
                  </a:lnTo>
                  <a:close/>
                </a:path>
              </a:pathLst>
            </a:custGeom>
            <a:ln w="17462">
              <a:solidFill>
                <a:srgbClr val="DDDDDD">
                  <a:alpha val="100000"/>
                </a:srgbClr>
              </a:solidFill>
              <a:prstDash val="solid"/>
            </a:ln>
          </p:spPr>
          <p:txBody>
            <a:bodyPr anchor="t"/>
            <a:lstStyle/>
            <a:p>
              <a:pPr marL="0" algn="l"/>
              <a:r>
                <a:rPr lang="zh-CN" altLang="en-US" sz="1800" b="0" i="0">
                  <a:solidFill>
                    <a:srgbClr val="FFFFFF">
                      <a:alpha val="100000"/>
                    </a:srgbClr>
                  </a:solidFill>
                  <a:latin typeface="Arial"/>
                  <a:ea typeface="Arial"/>
                </a:rPr>
                <a:t> </a:t>
              </a:r>
              <a:endParaRPr lang="zh-CN" altLang="en-US" sz="1800" b="0" i="0">
                <a:solidFill>
                  <a:srgbClr val="FFFFFF">
                    <a:alpha val="100000"/>
                  </a:srgbClr>
                </a:solidFill>
                <a:latin typeface="Arial"/>
                <a:ea typeface="Arial"/>
              </a:endParaRPr>
            </a:p>
          </p:txBody>
        </p:sp>
        <p:sp>
          <p:nvSpPr>
            <p:cNvPr id="5" name="形状3"/>
            <p:cNvSpPr txBox="1"/>
            <p:nvPr/>
          </p:nvSpPr>
          <p:spPr>
            <a:xfrm>
              <a:off x="0" y="287836"/>
              <a:ext cx="524361" cy="481867"/>
            </a:xfrm>
            <a:custGeom>
              <a:gdLst>
                <a:gd name="connsiteX0" fmla="*/ 0 w 524361"/>
                <a:gd name="connsiteY0" fmla="*/ 0 h 481867"/>
                <a:gd name="connsiteX1" fmla="*/ 346279 w 524361"/>
                <a:gd name="connsiteY1" fmla="*/ 0 h 481867"/>
                <a:gd name="connsiteX2" fmla="*/ 346279 w 524361"/>
                <a:gd name="connsiteY2" fmla="*/ 163657 h 481867"/>
                <a:gd name="connsiteX3" fmla="*/ 524361 w 524361"/>
                <a:gd name="connsiteY3" fmla="*/ 163657 h 481867"/>
                <a:gd name="connsiteX4" fmla="*/ 524361 w 524361"/>
                <a:gd name="connsiteY4" fmla="*/ 481867 h 481867"/>
                <a:gd name="connsiteX5" fmla="*/ 0 w 524361"/>
                <a:gd name="connsiteY5" fmla="*/ 481867 h 48186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361" h="481867">
                  <a:moveTo>
                    <a:pt x="0" y="0"/>
                  </a:moveTo>
                  <a:lnTo>
                    <a:pt x="346279" y="0"/>
                  </a:lnTo>
                  <a:lnTo>
                    <a:pt x="346279" y="163657"/>
                  </a:lnTo>
                  <a:lnTo>
                    <a:pt x="524361" y="163657"/>
                  </a:lnTo>
                  <a:lnTo>
                    <a:pt x="524361" y="481867"/>
                  </a:lnTo>
                  <a:lnTo>
                    <a:pt x="0" y="481867"/>
                  </a:lnTo>
                  <a:close/>
                </a:path>
              </a:pathLst>
            </a:custGeom>
            <a:solidFill>
              <a:srgbClr val="008080">
                <a:alpha val="100000"/>
              </a:srgbClr>
            </a:solidFill>
            <a:ln w="9525">
              <a:solidFill>
                <a:srgbClr val="FFFFFF">
                  <a:alpha val="0"/>
                </a:srgbClr>
              </a:solidFill>
            </a:ln>
          </p:spPr>
          <p:txBody>
            <a:bodyPr anchor="t"/>
            <a:lstStyle/>
            <a:p>
              <a:pPr marL="0" algn="l"/>
              <a:r>
                <a:rPr lang="zh-CN" altLang="en-US" sz="1800" b="0" i="0">
                  <a:solidFill>
                    <a:srgbClr val="FFFFFF">
                      <a:alpha val="100000"/>
                    </a:srgbClr>
                  </a:solidFill>
                  <a:latin typeface="Arial"/>
                  <a:ea typeface="Arial"/>
                </a:rPr>
                <a:t> </a:t>
              </a:r>
              <a:endParaRPr lang="zh-CN" altLang="en-US" sz="1800" b="0" i="0">
                <a:solidFill>
                  <a:srgbClr val="FFFFFF">
                    <a:alpha val="100000"/>
                  </a:srgbClr>
                </a:solidFill>
                <a:latin typeface="Arial"/>
                <a:ea typeface="Arial"/>
              </a:endParaRPr>
            </a:p>
          </p:txBody>
        </p:sp>
        <p:sp>
          <p:nvSpPr>
            <p:cNvPr id="6" name="形状4"/>
            <p:cNvSpPr txBox="1"/>
            <p:nvPr/>
          </p:nvSpPr>
          <p:spPr>
            <a:xfrm>
              <a:off x="361847" y="237114"/>
              <a:ext cx="163783" cy="168019"/>
            </a:xfrm>
            <a:prstGeom prst="rect">
              <a:avLst/>
            </a:prstGeom>
            <a:solidFill>
              <a:srgbClr val="008080">
                <a:alpha val="50980"/>
              </a:srgbClr>
            </a:solidFill>
            <a:ln w="9525">
              <a:solidFill>
                <a:srgbClr val="FFFFFF">
                  <a:alpha val="0"/>
                </a:srgbClr>
              </a:solidFill>
            </a:ln>
          </p:spPr>
          <p:txBody>
            <a:bodyPr anchor="ctr"/>
            <a:lstStyle/>
            <a:p>
              <a:pPr marL="0" algn="ctr"/>
              <a:r>
                <a:rPr lang="zh-CN" altLang="en-US" sz="400" b="0" i="0">
                  <a:solidFill>
                    <a:srgbClr val="FFFFFF">
                      <a:alpha val="100000"/>
                    </a:srgbClr>
                  </a:solidFill>
                  <a:latin typeface="Arial"/>
                  <a:ea typeface="Arial"/>
                </a:rPr>
                <a:t> </a:t>
              </a:r>
              <a:endParaRPr lang="zh-CN" altLang="en-US" sz="400" b="0" i="0">
                <a:solidFill>
                  <a:srgbClr val="FFFFFF">
                    <a:alpha val="100000"/>
                  </a:srgbClr>
                </a:solidFill>
                <a:latin typeface="Arial"/>
                <a:ea typeface="Arial"/>
              </a:endParaRPr>
            </a:p>
          </p:txBody>
        </p:sp>
        <p:sp>
          <p:nvSpPr>
            <p:cNvPr id="7" name="形状5"/>
            <p:cNvSpPr txBox="1"/>
            <p:nvPr/>
          </p:nvSpPr>
          <p:spPr>
            <a:xfrm>
              <a:off x="557374" y="273901"/>
              <a:ext cx="2387346" cy="548440"/>
            </a:xfrm>
            <a:prstGeom prst="rect">
              <a:avLst/>
            </a:prstGeom>
            <a:solidFill>
              <a:srgbClr val="FFFFFF">
                <a:alpha val="0"/>
              </a:srgbClr>
            </a:solidFill>
            <a:ln w="9525">
              <a:solidFill>
                <a:srgbClr val="FFFFFF">
                  <a:alpha val="0"/>
                </a:srgbClr>
              </a:solidFill>
            </a:ln>
          </p:spPr>
          <p:txBody>
            <a:bodyPr anchor="t"/>
            <a:lstStyle/>
            <a:p>
              <a:pPr marL="0" algn="l"/>
              <a:r>
                <a:rPr lang="zh-CN" altLang="en-US" sz="2800" b="1" i="0">
                  <a:solidFill>
                    <a:srgbClr val="FFFFFF">
                      <a:alpha val="100000"/>
                    </a:srgbClr>
                  </a:solidFill>
                  <a:latin typeface="微软雅黑" panose="020b0503020204020204" charset="-122"/>
                  <a:ea typeface="微软雅黑" panose="020b0503020204020204" charset="-122"/>
                </a:rPr>
                <a:t>电流的磁效应</a:t>
              </a:r>
              <a:endParaRPr lang="zh-CN" altLang="en-US" sz="2800" b="1" i="0">
                <a:solidFill>
                  <a:srgbClr val="FFFFFF">
                    <a:alpha val="100000"/>
                  </a:srgbClr>
                </a:solidFill>
                <a:latin typeface="微软雅黑" panose="020b0503020204020204" charset="-122"/>
                <a:ea typeface="微软雅黑" panose="020b0503020204020204" charset="-122"/>
              </a:endParaRPr>
            </a:p>
          </p:txBody>
        </p:sp>
        <p:sp>
          <p:nvSpPr>
            <p:cNvPr id="8" name="形状6"/>
            <p:cNvSpPr txBox="1"/>
            <p:nvPr/>
          </p:nvSpPr>
          <p:spPr>
            <a:xfrm>
              <a:off x="0" y="286568"/>
              <a:ext cx="744697" cy="548441"/>
            </a:xfrm>
            <a:prstGeom prst="rect">
              <a:avLst/>
            </a:prstGeom>
            <a:solidFill>
              <a:srgbClr val="FFFFFF">
                <a:alpha val="0"/>
              </a:srgbClr>
            </a:solidFill>
            <a:ln w="9525">
              <a:solidFill>
                <a:srgbClr val="FFFFFF">
                  <a:alpha val="0"/>
                </a:srgbClr>
              </a:solidFill>
            </a:ln>
          </p:spPr>
          <p:txBody>
            <a:bodyPr anchor="t"/>
            <a:lstStyle/>
            <a:p>
              <a:pPr marL="0" algn="l"/>
              <a:r>
                <a:rPr lang="zh-CN" altLang="en-US" sz="2800" b="0" i="0">
                  <a:solidFill>
                    <a:srgbClr val="FFFFFF">
                      <a:alpha val="100000"/>
                    </a:srgbClr>
                  </a:solidFill>
                  <a:latin typeface="微软雅黑" panose="020b0503020204020204" charset="-122"/>
                  <a:ea typeface="微软雅黑" panose="020b0503020204020204" charset="-122"/>
                </a:rPr>
                <a:t>一</a:t>
              </a:r>
              <a:endParaRPr lang="zh-CN" altLang="en-US" sz="2800" b="0" i="0">
                <a:solidFill>
                  <a:srgbClr val="FFFFFF">
                    <a:alpha val="100000"/>
                  </a:srgbClr>
                </a:solidFill>
                <a:latin typeface="微软雅黑" panose="020b0503020204020204" charset="-122"/>
                <a:ea typeface="微软雅黑" panose="020b0503020204020204" charset="-122"/>
              </a:endParaRPr>
            </a:p>
          </p:txBody>
        </p:sp>
      </p:grpSp>
      <p:sp>
        <p:nvSpPr>
          <p:cNvPr id="9" name="文本1" title=""/>
          <p:cNvSpPr txBox="1"/>
          <p:nvPr/>
        </p:nvSpPr>
        <p:spPr>
          <a:xfrm>
            <a:off x="417138" y="1119864"/>
            <a:ext cx="2708443" cy="592772"/>
          </a:xfrm>
          <a:prstGeom prst="rect">
            <a:avLst/>
          </a:prstGeom>
          <a:noFill/>
        </p:spPr>
        <p:txBody>
          <a:bodyPr anchor="ctr"/>
          <a:lstStyle/>
          <a:p>
            <a:pPr marL="0" algn="l"/>
            <a:r>
              <a:rPr lang="zh-CN" altLang="en-US" sz="2400" b="0" i="0">
                <a:solidFill>
                  <a:srgbClr val="FFFFFF">
                    <a:alpha val="100000"/>
                  </a:srgbClr>
                </a:solidFill>
                <a:latin typeface="微软雅黑" panose="020b0503020204020204" charset="-122"/>
                <a:ea typeface="微软雅黑" panose="020b0503020204020204" charset="-122"/>
              </a:rPr>
              <a:t>1. 电流的磁效应：</a:t>
            </a:r>
            <a:endParaRPr lang="zh-CN" altLang="en-US" sz="2400" b="0" i="0">
              <a:solidFill>
                <a:srgbClr val="FFFFFF">
                  <a:alpha val="100000"/>
                </a:srgbClr>
              </a:solidFill>
              <a:latin typeface="微软雅黑" panose="020b0503020204020204" charset="-122"/>
              <a:ea typeface="微软雅黑" panose="020b0503020204020204" charset="-122"/>
            </a:endParaRPr>
          </a:p>
        </p:txBody>
      </p:sp>
      <p:pic>
        <p:nvPicPr>
          <p:cNvPr id="10" name="图片1" title=""/>
          <p:cNvPicPr>
            <a:picLocks noChangeAspect="1"/>
          </p:cNvPicPr>
          <p:nvPr/>
        </p:nvPicPr>
        <p:blipFill>
          <a:blip r:embed="rId2"/>
          <a:stretch>
            <a:fillRect/>
          </a:stretch>
        </p:blipFill>
        <p:spPr>
          <a:xfrm>
            <a:off x="973512" y="3814801"/>
            <a:ext cx="3300317" cy="2510790"/>
          </a:xfrm>
          <a:prstGeom prst="rect">
            <a:avLst/>
          </a:prstGeom>
          <a:ln w="95250">
            <a:solidFill>
              <a:srgbClr val="FFFFFF">
                <a:alpha val="100000"/>
              </a:srgbClr>
            </a:solidFill>
          </a:ln>
          <a:scene3d>
            <a:camera prst="orthographicFront"/>
            <a:lightRig rig="contrasting" dir="t">
              <a:rot lat="0" lon="0" rev="3000000"/>
            </a:lightRig>
          </a:scene3d>
          <a:sp3d contourW="7620">
            <a:bevelT w="95250" h="31750"/>
            <a:contourClr>
              <a:srgbClr val="333333"/>
            </a:contourClr>
          </a:sp3d>
        </p:spPr>
      </p:pic>
      <p:pic>
        <p:nvPicPr>
          <p:cNvPr id="11" name="图片2" title=""/>
          <p:cNvPicPr>
            <a:picLocks noChangeAspect="1"/>
          </p:cNvPicPr>
          <p:nvPr/>
        </p:nvPicPr>
        <p:blipFill>
          <a:blip r:embed="rId3"/>
          <a:srcRect l="1133"/>
          <a:stretch>
            <a:fillRect/>
          </a:stretch>
        </p:blipFill>
        <p:spPr>
          <a:xfrm>
            <a:off x="4464206" y="3815210"/>
            <a:ext cx="3265268" cy="2510790"/>
          </a:xfrm>
          <a:prstGeom prst="rect">
            <a:avLst/>
          </a:prstGeom>
          <a:ln w="95250">
            <a:solidFill>
              <a:srgbClr val="FFFFFF">
                <a:alpha val="100000"/>
              </a:srgbClr>
            </a:solidFill>
          </a:ln>
          <a:scene3d>
            <a:camera prst="orthographicFront"/>
            <a:lightRig rig="contrasting" dir="t">
              <a:rot lat="0" lon="0" rev="3000000"/>
            </a:lightRig>
          </a:scene3d>
          <a:sp3d contourW="7620">
            <a:bevelT w="95250" h="31750"/>
            <a:contourClr>
              <a:srgbClr val="333333"/>
            </a:contourClr>
          </a:sp3d>
        </p:spPr>
      </p:pic>
      <p:pic>
        <p:nvPicPr>
          <p:cNvPr id="12" name="图片3" title=""/>
          <p:cNvPicPr>
            <a:picLocks noChangeAspect="1"/>
          </p:cNvPicPr>
          <p:nvPr/>
        </p:nvPicPr>
        <p:blipFill>
          <a:blip r:embed="rId4"/>
          <a:stretch>
            <a:fillRect/>
          </a:stretch>
        </p:blipFill>
        <p:spPr>
          <a:xfrm>
            <a:off x="7919180" y="3814839"/>
            <a:ext cx="3300317" cy="2510790"/>
          </a:xfrm>
          <a:prstGeom prst="rect">
            <a:avLst/>
          </a:prstGeom>
          <a:ln w="95250">
            <a:solidFill>
              <a:srgbClr val="FFFFFF">
                <a:alpha val="100000"/>
              </a:srgbClr>
            </a:solidFill>
          </a:ln>
          <a:scene3d>
            <a:camera prst="orthographicFront"/>
            <a:lightRig rig="contrasting" dir="t">
              <a:rot lat="0" lon="0" rev="3000000"/>
            </a:lightRig>
          </a:scene3d>
          <a:sp3d contourW="7620">
            <a:bevelT w="95250" h="31750"/>
            <a:contourClr>
              <a:srgbClr val="333333"/>
            </a:contourClr>
          </a:sp3d>
        </p:spPr>
      </p:pic>
      <p:sp>
        <p:nvSpPr>
          <p:cNvPr id="13" name="文本2" title="">
            <a:hlinkClick r:id="rId5" action="ppaction://hlinksldjump"/>
          </p:cNvPr>
          <p:cNvSpPr txBox="1"/>
          <p:nvPr/>
        </p:nvSpPr>
        <p:spPr>
          <a:xfrm>
            <a:off x="417138" y="2091414"/>
            <a:ext cx="2984668" cy="592772"/>
          </a:xfrm>
          <a:prstGeom prst="rect">
            <a:avLst/>
          </a:prstGeom>
          <a:noFill/>
        </p:spPr>
        <p:txBody>
          <a:bodyPr anchor="ctr"/>
          <a:lstStyle/>
          <a:p>
            <a:pPr marL="0" algn="l"/>
            <a:r>
              <a:rPr lang="zh-CN" altLang="en-US" sz="2400" b="0" i="0">
                <a:solidFill>
                  <a:srgbClr val="FFFFFF">
                    <a:alpha val="100000"/>
                  </a:srgbClr>
                </a:solidFill>
                <a:latin typeface="微软雅黑" panose="020b0503020204020204" charset="-122"/>
                <a:ea typeface="微软雅黑" panose="020b0503020204020204" charset="-122"/>
              </a:rPr>
              <a:t>2. </a:t>
            </a:r>
            <a:r>
              <a:rPr lang="zh-CN" altLang="en-US" sz="2400" b="0" i="0">
                <a:solidFill>
                  <a:srgbClr val="FFFFFF">
                    <a:alpha val="100000"/>
                  </a:srgbClr>
                </a:solidFill>
                <a:latin typeface="微软雅黑" panose="020b0503020204020204" charset="-122"/>
                <a:ea typeface="微软雅黑" panose="020b0503020204020204" charset="-122"/>
                <a:hlinkClick r:id="rId5" action="ppaction://hlinksldjump"/>
              </a:rPr>
              <a:t>奥斯特实验</a:t>
            </a:r>
            <a:endParaRPr lang="zh-CN" altLang="en-US" sz="2400" b="0" i="0">
              <a:solidFill>
                <a:srgbClr val="FFFFFF">
                  <a:alpha val="100000"/>
                </a:srgbClr>
              </a:solidFill>
              <a:latin typeface="微软雅黑" panose="020b0503020204020204" charset="-122"/>
              <a:ea typeface="微软雅黑" panose="020b0503020204020204" charset="-122"/>
              <a:hlinkClick r:id="rId5" action="ppaction://hlinksldjump"/>
            </a:endParaRPr>
          </a:p>
        </p:txBody>
      </p:sp>
      <p:sp>
        <p:nvSpPr>
          <p:cNvPr id="14" name="文本3" title=""/>
          <p:cNvSpPr txBox="1"/>
          <p:nvPr/>
        </p:nvSpPr>
        <p:spPr>
          <a:xfrm>
            <a:off x="2790825" y="1119778"/>
            <a:ext cx="7555706" cy="995045"/>
          </a:xfrm>
          <a:prstGeom prst="rect">
            <a:avLst/>
          </a:prstGeom>
          <a:noFill/>
        </p:spPr>
        <p:txBody>
          <a:bodyPr anchor="t"/>
          <a:lstStyle/>
          <a:p>
            <a:pPr marL="0" algn="l"/>
            <a:r>
              <a:rPr lang="zh-CN" altLang="en-US" sz="2400" b="0" i="0">
                <a:solidFill>
                  <a:srgbClr val="FFFFFF">
                    <a:alpha val="100000"/>
                  </a:srgbClr>
                </a:solidFill>
                <a:latin typeface="微软雅黑" panose="020b0503020204020204" charset="-122"/>
                <a:ea typeface="微软雅黑" panose="020b0503020204020204" charset="-122"/>
              </a:rPr>
              <a:t>通电导线周围存在与电流方向有关的______， 这种现象叫做电流的_________。</a:t>
            </a:r>
            <a:endParaRPr lang="zh-CN" altLang="en-US" sz="2400" b="0" i="0">
              <a:solidFill>
                <a:srgbClr val="FFFFFF">
                  <a:alpha val="100000"/>
                </a:srgbClr>
              </a:solidFill>
              <a:latin typeface="微软雅黑" panose="020b0503020204020204" charset="-122"/>
              <a:ea typeface="微软雅黑" panose="020b0503020204020204" charset="-122"/>
            </a:endParaRPr>
          </a:p>
        </p:txBody>
      </p:sp>
      <p:sp>
        <p:nvSpPr>
          <p:cNvPr id="15" name="文本4" title=""/>
          <p:cNvSpPr txBox="1"/>
          <p:nvPr/>
        </p:nvSpPr>
        <p:spPr>
          <a:xfrm>
            <a:off x="7772991" y="1119778"/>
            <a:ext cx="800100" cy="592772"/>
          </a:xfrm>
          <a:prstGeom prst="rect">
            <a:avLst/>
          </a:prstGeom>
          <a:noFill/>
        </p:spPr>
        <p:txBody>
          <a:bodyPr anchor="t"/>
          <a:lstStyle/>
          <a:p>
            <a:pPr marL="0" algn="l"/>
            <a:r>
              <a:rPr lang="zh-CN" altLang="en-US" sz="2400" b="0" i="0">
                <a:solidFill>
                  <a:srgbClr val="FF0000">
                    <a:alpha val="100000"/>
                  </a:srgbClr>
                </a:solidFill>
                <a:latin typeface="微软雅黑" panose="020b0503020204020204" charset="-122"/>
                <a:ea typeface="微软雅黑" panose="020b0503020204020204" charset="-122"/>
              </a:rPr>
              <a:t>磁场</a:t>
            </a:r>
            <a:endParaRPr lang="zh-CN" altLang="en-US" sz="2400" b="0" i="0">
              <a:solidFill>
                <a:srgbClr val="FF0000">
                  <a:alpha val="100000"/>
                </a:srgbClr>
              </a:solidFill>
              <a:latin typeface="微软雅黑" panose="020b0503020204020204" charset="-122"/>
              <a:ea typeface="微软雅黑" panose="020b0503020204020204" charset="-122"/>
            </a:endParaRPr>
          </a:p>
        </p:txBody>
      </p:sp>
      <p:sp>
        <p:nvSpPr>
          <p:cNvPr id="16" name="文本5" title=""/>
          <p:cNvSpPr txBox="1"/>
          <p:nvPr/>
        </p:nvSpPr>
        <p:spPr>
          <a:xfrm>
            <a:off x="4438650" y="1521619"/>
            <a:ext cx="1104900" cy="592772"/>
          </a:xfrm>
          <a:prstGeom prst="rect">
            <a:avLst/>
          </a:prstGeom>
          <a:noFill/>
        </p:spPr>
        <p:txBody>
          <a:bodyPr anchor="t"/>
          <a:lstStyle/>
          <a:p>
            <a:pPr marL="0" algn="l"/>
            <a:r>
              <a:rPr lang="zh-CN" altLang="en-US" sz="2400" b="0" i="0">
                <a:solidFill>
                  <a:srgbClr val="FF0000">
                    <a:alpha val="100000"/>
                  </a:srgbClr>
                </a:solidFill>
                <a:latin typeface="微软雅黑" panose="020b0503020204020204" charset="-122"/>
                <a:ea typeface="微软雅黑" panose="020b0503020204020204" charset="-122"/>
              </a:rPr>
              <a:t>磁效应</a:t>
            </a:r>
            <a:endParaRPr lang="zh-CN" altLang="en-US" sz="2400" b="0" i="0">
              <a:solidFill>
                <a:srgbClr val="FF0000">
                  <a:alpha val="100000"/>
                </a:srgbClr>
              </a:solidFill>
              <a:latin typeface="微软雅黑" panose="020b0503020204020204" charset="-122"/>
              <a:ea typeface="微软雅黑" panose="020b0503020204020204" charset="-122"/>
            </a:endParaRPr>
          </a:p>
        </p:txBody>
      </p:sp>
      <p:sp>
        <p:nvSpPr>
          <p:cNvPr id="17" name="文本6" title=""/>
          <p:cNvSpPr txBox="1"/>
          <p:nvPr/>
        </p:nvSpPr>
        <p:spPr>
          <a:xfrm>
            <a:off x="3401539" y="2093071"/>
            <a:ext cx="6200775" cy="995045"/>
          </a:xfrm>
          <a:prstGeom prst="rect">
            <a:avLst/>
          </a:prstGeom>
          <a:noFill/>
        </p:spPr>
        <p:txBody>
          <a:bodyPr anchor="t"/>
          <a:lstStyle/>
          <a:p>
            <a:pPr marL="0" algn="l"/>
            <a:r>
              <a:rPr lang="zh-CN" altLang="en-US" sz="2400" b="0" i="0">
                <a:solidFill>
                  <a:srgbClr val="FFFFFF">
                    <a:alpha val="100000"/>
                  </a:srgbClr>
                </a:solidFill>
                <a:latin typeface="微软雅黑" panose="020b0503020204020204" charset="-122"/>
                <a:ea typeface="微软雅黑" panose="020b0503020204020204" charset="-122"/>
              </a:rPr>
              <a:t>① 通电导体周围存在______（_________）；</a:t>
            </a:r>
            <a:endParaRPr lang="zh-CN" altLang="en-US" sz="2400" b="0" i="0">
              <a:solidFill>
                <a:srgbClr val="FFFFFF">
                  <a:alpha val="100000"/>
                </a:srgbClr>
              </a:solidFill>
              <a:latin typeface="微软雅黑" panose="020b0503020204020204" charset="-122"/>
              <a:ea typeface="微软雅黑" panose="020b0503020204020204" charset="-122"/>
            </a:endParaRPr>
          </a:p>
          <a:p>
            <a:pPr marL="0" algn="l"/>
            <a:r>
              <a:rPr lang="zh-CN" altLang="en-US" sz="2400" b="0" i="0">
                <a:solidFill>
                  <a:srgbClr val="FFFFFF">
                    <a:alpha val="100000"/>
                  </a:srgbClr>
                </a:solidFill>
                <a:latin typeface="微软雅黑" panose="020b0503020204020204" charset="-122"/>
                <a:ea typeface="微软雅黑" panose="020b0503020204020204" charset="-122"/>
              </a:rPr>
              <a:t>② 磁场方向与导体______方向有关。</a:t>
            </a:r>
            <a:endParaRPr lang="zh-CN" altLang="en-US" sz="2400" b="0" i="0">
              <a:solidFill>
                <a:srgbClr val="FFFFFF">
                  <a:alpha val="100000"/>
                </a:srgbClr>
              </a:solidFill>
              <a:latin typeface="微软雅黑" panose="020b0503020204020204" charset="-122"/>
              <a:ea typeface="微软雅黑" panose="020b0503020204020204" charset="-122"/>
            </a:endParaRPr>
          </a:p>
        </p:txBody>
      </p:sp>
      <p:sp>
        <p:nvSpPr>
          <p:cNvPr id="18" name="文本7" title=""/>
          <p:cNvSpPr txBox="1"/>
          <p:nvPr/>
        </p:nvSpPr>
        <p:spPr>
          <a:xfrm>
            <a:off x="6344764" y="2091890"/>
            <a:ext cx="800100" cy="592772"/>
          </a:xfrm>
          <a:prstGeom prst="rect">
            <a:avLst/>
          </a:prstGeom>
          <a:noFill/>
        </p:spPr>
        <p:txBody>
          <a:bodyPr anchor="t"/>
          <a:lstStyle/>
          <a:p>
            <a:pPr marL="0" algn="l"/>
            <a:r>
              <a:rPr lang="zh-CN" altLang="en-US" sz="2400" b="0" i="0">
                <a:solidFill>
                  <a:srgbClr val="FF0000">
                    <a:alpha val="100000"/>
                  </a:srgbClr>
                </a:solidFill>
                <a:latin typeface="微软雅黑" panose="020b0503020204020204" charset="-122"/>
                <a:ea typeface="微软雅黑" panose="020b0503020204020204" charset="-122"/>
              </a:rPr>
              <a:t>磁场</a:t>
            </a:r>
            <a:endParaRPr lang="zh-CN" altLang="en-US" sz="2400" b="0" i="0">
              <a:solidFill>
                <a:srgbClr val="FF0000">
                  <a:alpha val="100000"/>
                </a:srgbClr>
              </a:solidFill>
              <a:latin typeface="微软雅黑" panose="020b0503020204020204" charset="-122"/>
              <a:ea typeface="微软雅黑" panose="020b0503020204020204" charset="-122"/>
            </a:endParaRPr>
          </a:p>
        </p:txBody>
      </p:sp>
      <p:sp>
        <p:nvSpPr>
          <p:cNvPr id="19" name="文本8" title=""/>
          <p:cNvSpPr txBox="1"/>
          <p:nvPr/>
        </p:nvSpPr>
        <p:spPr>
          <a:xfrm>
            <a:off x="7459780" y="2092481"/>
            <a:ext cx="1104900" cy="592772"/>
          </a:xfrm>
          <a:prstGeom prst="rect">
            <a:avLst/>
          </a:prstGeom>
          <a:noFill/>
        </p:spPr>
        <p:txBody>
          <a:bodyPr anchor="t"/>
          <a:lstStyle/>
          <a:p>
            <a:pPr marL="0" algn="l"/>
            <a:r>
              <a:rPr lang="zh-CN" altLang="en-US" sz="2400" b="0" i="0">
                <a:solidFill>
                  <a:srgbClr val="FF0000">
                    <a:alpha val="100000"/>
                  </a:srgbClr>
                </a:solidFill>
                <a:latin typeface="微软雅黑" panose="020b0503020204020204" charset="-122"/>
                <a:ea typeface="微软雅黑" panose="020b0503020204020204" charset="-122"/>
              </a:rPr>
              <a:t>电生磁</a:t>
            </a:r>
            <a:endParaRPr lang="zh-CN" altLang="en-US" sz="2400" b="0" i="0">
              <a:solidFill>
                <a:srgbClr val="FF0000">
                  <a:alpha val="100000"/>
                </a:srgbClr>
              </a:solidFill>
              <a:latin typeface="微软雅黑" panose="020b0503020204020204" charset="-122"/>
              <a:ea typeface="微软雅黑" panose="020b0503020204020204" charset="-122"/>
            </a:endParaRPr>
          </a:p>
        </p:txBody>
      </p:sp>
      <p:sp>
        <p:nvSpPr>
          <p:cNvPr id="20" name="文本9" title=""/>
          <p:cNvSpPr txBox="1"/>
          <p:nvPr/>
        </p:nvSpPr>
        <p:spPr>
          <a:xfrm>
            <a:off x="6030439" y="2494912"/>
            <a:ext cx="800100" cy="592772"/>
          </a:xfrm>
          <a:prstGeom prst="rect">
            <a:avLst/>
          </a:prstGeom>
          <a:noFill/>
        </p:spPr>
        <p:txBody>
          <a:bodyPr anchor="t"/>
          <a:lstStyle/>
          <a:p>
            <a:pPr marL="0" algn="l"/>
            <a:r>
              <a:rPr lang="zh-CN" altLang="en-US" sz="2400" b="0" i="0">
                <a:solidFill>
                  <a:srgbClr val="FF0000">
                    <a:alpha val="100000"/>
                  </a:srgbClr>
                </a:solidFill>
                <a:latin typeface="微软雅黑" panose="020b0503020204020204" charset="-122"/>
                <a:ea typeface="微软雅黑" panose="020b0503020204020204" charset="-122"/>
              </a:rPr>
              <a:t>电流</a:t>
            </a:r>
            <a:endParaRPr lang="zh-CN" altLang="en-US" sz="2400" b="0" i="0">
              <a:solidFill>
                <a:srgbClr val="FF0000">
                  <a:alpha val="100000"/>
                </a:srgbClr>
              </a:solidFill>
              <a:latin typeface="微软雅黑" panose="020b0503020204020204" charset="-122"/>
              <a:ea typeface="微软雅黑" panose="020b0503020204020204" charset="-122"/>
            </a:endParaRPr>
          </a:p>
        </p:txBody>
      </p:sp>
      <p:sp>
        <p:nvSpPr>
          <p:cNvPr id="21" name="文本10" title=""/>
          <p:cNvSpPr txBox="1"/>
          <p:nvPr/>
        </p:nvSpPr>
        <p:spPr>
          <a:xfrm>
            <a:off x="2299211" y="2091814"/>
            <a:ext cx="1476375" cy="592772"/>
          </a:xfrm>
          <a:prstGeom prst="rect">
            <a:avLst/>
          </a:prstGeom>
          <a:noFill/>
        </p:spPr>
        <p:txBody>
          <a:bodyPr anchor="t"/>
          <a:lstStyle/>
          <a:p>
            <a:pPr marL="0" algn="l"/>
            <a:r>
              <a:rPr lang="zh-CN" altLang="en-US" sz="2400" b="0" i="0">
                <a:solidFill>
                  <a:srgbClr val="FF0000">
                    <a:alpha val="100000"/>
                  </a:srgbClr>
                </a:solidFill>
                <a:latin typeface="微软雅黑" panose="020b0503020204020204" charset="-122"/>
                <a:ea typeface="微软雅黑" panose="020b0503020204020204" charset="-122"/>
              </a:rPr>
              <a:t>的结论：</a:t>
            </a:r>
            <a:endParaRPr lang="zh-CN" altLang="en-US" sz="2400" b="0" i="0">
              <a:solidFill>
                <a:srgbClr val="FF0000">
                  <a:alpha val="100000"/>
                </a:srgbClr>
              </a:solidFill>
              <a:latin typeface="微软雅黑" panose="020b0503020204020204" charset="-122"/>
              <a:ea typeface="微软雅黑" panose="020b050302020402020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300"/>
                                        <p:tgtEl>
                                          <p:spTgt spid="9"/>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300"/>
                                        <p:tgtEl>
                                          <p:spTgt spid="14"/>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300"/>
                                        <p:tgtEl>
                                          <p:spTgt spid="15"/>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300"/>
                                        <p:tgtEl>
                                          <p:spTgt spid="16"/>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300"/>
                                        <p:tgtEl>
                                          <p:spTgt spid="13"/>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300"/>
                                        <p:tgtEl>
                                          <p:spTgt spid="10"/>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300"/>
                                        <p:tgtEl>
                                          <p:spTgt spid="11"/>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300"/>
                                        <p:tgtEl>
                                          <p:spTgt spid="12"/>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down)">
                                      <p:cBhvr>
                                        <p:cTn id="47" dur="300"/>
                                        <p:tgtEl>
                                          <p:spTgt spid="21"/>
                                        </p:tgtEl>
                                      </p:cBhvr>
                                    </p:animEffect>
                                  </p:childTnLst>
                                </p:cTn>
                              </p:par>
                            </p:childTnLst>
                          </p:cTn>
                        </p:par>
                      </p:childTnLst>
                    </p:cTn>
                  </p:par>
                  <p:par>
                    <p:cTn id="48" fill="hold" nodeType="clickPar">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down)">
                                      <p:cBhvr>
                                        <p:cTn id="52" dur="300"/>
                                        <p:tgtEl>
                                          <p:spTgt spid="17"/>
                                        </p:tgtEl>
                                      </p:cBhvr>
                                    </p:animEffect>
                                  </p:childTnLst>
                                </p:cTn>
                              </p:par>
                            </p:childTnLst>
                          </p:cTn>
                        </p:par>
                      </p:childTnLst>
                    </p:cTn>
                  </p:par>
                  <p:par>
                    <p:cTn id="53" fill="hold" nodeType="clickPar">
                      <p:stCondLst>
                        <p:cond delay="indefinite"/>
                      </p:stCondLst>
                      <p:childTnLst>
                        <p:par>
                          <p:cTn id="54" fill="hold">
                            <p:stCondLst>
                              <p:cond delay="0"/>
                            </p:stCondLst>
                            <p:childTnLst>
                              <p:par>
                                <p:cTn id="55" presetID="22" presetClass="entr" presetSubtype="1"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wipe(down)">
                                      <p:cBhvr>
                                        <p:cTn id="57" dur="300"/>
                                        <p:tgtEl>
                                          <p:spTgt spid="18"/>
                                        </p:tgtEl>
                                      </p:cBhvr>
                                    </p:animEffect>
                                  </p:childTnLst>
                                </p:cTn>
                              </p:par>
                            </p:childTnLst>
                          </p:cTn>
                        </p:par>
                      </p:childTnLst>
                    </p:cTn>
                  </p:par>
                  <p:par>
                    <p:cTn id="58" fill="hold" nodeType="clickPar">
                      <p:stCondLst>
                        <p:cond delay="indefinite"/>
                      </p:stCondLst>
                      <p:childTnLst>
                        <p:par>
                          <p:cTn id="59" fill="hold">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down)">
                                      <p:cBhvr>
                                        <p:cTn id="62" dur="300"/>
                                        <p:tgtEl>
                                          <p:spTgt spid="19"/>
                                        </p:tgtEl>
                                      </p:cBhvr>
                                    </p:animEffect>
                                  </p:childTnLst>
                                </p:cTn>
                              </p:par>
                            </p:childTnLst>
                          </p:cTn>
                        </p:par>
                      </p:childTnLst>
                    </p:cTn>
                  </p:par>
                  <p:par>
                    <p:cTn id="63" fill="hold" nodeType="clickPar">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down)">
                                      <p:cBhvr>
                                        <p:cTn id="67" dur="3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15" grpId="0" animBg="1"/>
      <p:bldP spid="16" grpId="0" animBg="1"/>
      <p:bldP spid="13" grpId="0" animBg="1"/>
      <p:bldP spid="10" grpId="0" animBg="1"/>
      <p:bldP spid="11" grpId="0" animBg="1"/>
      <p:bldP spid="12" grpId="0" animBg="1"/>
      <p:bldP spid="21" grpId="0" animBg="1"/>
      <p:bldP spid="17" grpId="0" animBg="1"/>
      <p:bldP spid="18" grpId="0" animBg="1"/>
      <p:bldP spid="19" grpId="0" animBg="1"/>
      <p:bldP spid="20" grpId="0" animBg="1"/>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8"/>
          <a:stretch>
            <a:fillRect/>
          </a:stretch>
        </a:blipFill>
        <a:effectLst/>
      </p:bgPr>
    </p:bg>
    <p:spTree>
      <p:nvGrpSpPr>
        <p:cNvPr id="1" name=""/>
        <p:cNvGrpSpPr/>
        <p:nvPr/>
      </p:nvGrpSpPr>
      <p:grpSpPr>
        <a:xfrm>
          <a:off x="0" y="0"/>
          <a:ext cx="0" cy="0"/>
        </a:xfrm>
      </p:grpSpPr>
      <p:sp>
        <p:nvSpPr>
          <p:cNvPr id="2" name="形状1" title=""/>
          <p:cNvSpPr txBox="1"/>
          <p:nvPr/>
        </p:nvSpPr>
        <p:spPr>
          <a:xfrm>
            <a:off x="152400" y="171450"/>
            <a:ext cx="1485900" cy="400050"/>
          </a:xfrm>
          <a:prstGeom prst="rect">
            <a:avLst/>
          </a:prstGeom>
          <a:solidFill>
            <a:srgbClr val="FFFFFF">
              <a:alpha val="0"/>
            </a:srgbClr>
          </a:solidFill>
          <a:ln w="9525">
            <a:solidFill>
              <a:srgbClr val="FFFFFF">
                <a:alpha val="0"/>
              </a:srgbClr>
            </a:solidFill>
          </a:ln>
        </p:spPr>
        <p:txBody>
          <a:bodyPr anchor="t"/>
          <a:lstStyle/>
          <a:p>
            <a:pPr marL="0" algn="l"/>
            <a:r>
              <a:rPr lang="zh-CN" altLang="en-US" sz="2000" b="1" i="0">
                <a:solidFill>
                  <a:srgbClr val="FFFFFF">
                    <a:alpha val="100000"/>
                  </a:srgbClr>
                </a:solidFill>
                <a:latin typeface="Arial"/>
                <a:ea typeface="Arial"/>
              </a:rPr>
              <a:t>讲授新课</a:t>
            </a:r>
            <a:endParaRPr lang="zh-CN" altLang="en-US" sz="2000" b="1" i="0">
              <a:solidFill>
                <a:srgbClr val="FFFFFF">
                  <a:alpha val="100000"/>
                </a:srgbClr>
              </a:solidFill>
              <a:latin typeface="Arial"/>
              <a:ea typeface="Arial"/>
            </a:endParaRPr>
          </a:p>
        </p:txBody>
      </p:sp>
      <p:grpSp>
        <p:nvGrpSpPr>
          <p:cNvPr id="3" name="组合1" title=""/>
          <p:cNvGrpSpPr/>
          <p:nvPr/>
        </p:nvGrpSpPr>
        <p:grpSpPr>
          <a:xfrm>
            <a:off x="416719" y="284966"/>
            <a:ext cx="3682679" cy="835015"/>
            <a:chExt cx="3682679" cy="835015"/>
          </a:xfrm>
        </p:grpSpPr>
        <p:sp>
          <p:nvSpPr>
            <p:cNvPr id="4" name="形状3"/>
            <p:cNvSpPr txBox="1"/>
            <p:nvPr/>
          </p:nvSpPr>
          <p:spPr>
            <a:xfrm>
              <a:off x="559908" y="0"/>
              <a:ext cx="3122771" cy="760847"/>
            </a:xfrm>
            <a:custGeom>
              <a:gdLst>
                <a:gd name="connsiteX0" fmla="*/ 0 w 3122771"/>
                <a:gd name="connsiteY0" fmla="*/ 760847 h 760847"/>
                <a:gd name="connsiteX1" fmla="*/ 3122771 w 3122771"/>
                <a:gd name="connsiteY1" fmla="*/ 760847 h 760847"/>
                <a:gd name="connsiteX2" fmla="*/ 0 w 3122771"/>
                <a:gd name="connsiteY2" fmla="*/ 760847 h 760847"/>
                <a:gd name="connsiteX0-1" fmla="*/ 0 w 3122771"/>
                <a:gd name="connsiteY0-2" fmla="*/ 0 h 760847"/>
                <a:gd name="connsiteX1-3" fmla="*/ 1133 w 3122771"/>
                <a:gd name="connsiteY1-4" fmla="*/ 0 h 760847"/>
                <a:gd name="connsiteX2-5" fmla="*/ 0 w 3122771"/>
                <a:gd name="connsiteY2-6" fmla="*/ 0 h 760847"/>
              </a:gdLst>
              <a:cxnLst>
                <a:cxn ang="0">
                  <a:pos x="connsiteX0-1" y="connsiteY0-2"/>
                </a:cxn>
                <a:cxn ang="0">
                  <a:pos x="connsiteX1-3" y="connsiteY1-4"/>
                </a:cxn>
                <a:cxn ang="0">
                  <a:pos x="connsiteX2-5" y="connsiteY2-6"/>
                </a:cxn>
                <a:cxn ang="0">
                  <a:pos x="connsiteX0-1" y="connsiteY0-2"/>
                </a:cxn>
                <a:cxn ang="0">
                  <a:pos x="connsiteX1-3" y="connsiteY1-4"/>
                </a:cxn>
                <a:cxn ang="0">
                  <a:pos x="connsiteX2-5" y="connsiteY2-6"/>
                </a:cxn>
              </a:cxnLst>
              <a:rect l="l" t="t" r="r" b="b"/>
              <a:pathLst>
                <a:path w="3122771" h="760847">
                  <a:moveTo>
                    <a:pt x="0" y="760847"/>
                  </a:moveTo>
                  <a:lnTo>
                    <a:pt x="3122771" y="760847"/>
                  </a:lnTo>
                  <a:lnTo>
                    <a:pt x="0" y="760847"/>
                  </a:lnTo>
                  <a:close/>
                </a:path>
                <a:path w="3122771" h="760847">
                  <a:moveTo>
                    <a:pt x="0" y="0"/>
                  </a:moveTo>
                  <a:lnTo>
                    <a:pt x="1133" y="0"/>
                  </a:lnTo>
                  <a:lnTo>
                    <a:pt x="0" y="0"/>
                  </a:lnTo>
                  <a:close/>
                </a:path>
              </a:pathLst>
            </a:custGeom>
            <a:ln w="17462">
              <a:solidFill>
                <a:srgbClr val="DDDDDD">
                  <a:alpha val="100000"/>
                </a:srgbClr>
              </a:solidFill>
              <a:prstDash val="solid"/>
            </a:ln>
          </p:spPr>
          <p:txBody>
            <a:bodyPr anchor="t"/>
            <a:lstStyle/>
            <a:p>
              <a:pPr marL="0" algn="l"/>
              <a:r>
                <a:rPr lang="zh-CN" altLang="en-US" sz="1800" b="0" i="0">
                  <a:solidFill>
                    <a:srgbClr val="FFFFFF">
                      <a:alpha val="100000"/>
                    </a:srgbClr>
                  </a:solidFill>
                  <a:latin typeface="Arial"/>
                  <a:ea typeface="Arial"/>
                </a:rPr>
                <a:t> </a:t>
              </a:r>
              <a:endParaRPr lang="zh-CN" altLang="en-US" sz="1800" b="0" i="0">
                <a:solidFill>
                  <a:srgbClr val="FFFFFF">
                    <a:alpha val="100000"/>
                  </a:srgbClr>
                </a:solidFill>
                <a:latin typeface="Arial"/>
                <a:ea typeface="Arial"/>
              </a:endParaRPr>
            </a:p>
          </p:txBody>
        </p:sp>
        <p:sp>
          <p:nvSpPr>
            <p:cNvPr id="5" name="形状4"/>
            <p:cNvSpPr txBox="1"/>
            <p:nvPr/>
          </p:nvSpPr>
          <p:spPr>
            <a:xfrm>
              <a:off x="0" y="287842"/>
              <a:ext cx="524361" cy="481867"/>
            </a:xfrm>
            <a:custGeom>
              <a:gdLst>
                <a:gd name="connsiteX0" fmla="*/ 0 w 524361"/>
                <a:gd name="connsiteY0" fmla="*/ 0 h 481867"/>
                <a:gd name="connsiteX1" fmla="*/ 346279 w 524361"/>
                <a:gd name="connsiteY1" fmla="*/ 0 h 481867"/>
                <a:gd name="connsiteX2" fmla="*/ 346279 w 524361"/>
                <a:gd name="connsiteY2" fmla="*/ 163657 h 481867"/>
                <a:gd name="connsiteX3" fmla="*/ 524361 w 524361"/>
                <a:gd name="connsiteY3" fmla="*/ 163657 h 481867"/>
                <a:gd name="connsiteX4" fmla="*/ 524361 w 524361"/>
                <a:gd name="connsiteY4" fmla="*/ 481867 h 481867"/>
                <a:gd name="connsiteX5" fmla="*/ 0 w 524361"/>
                <a:gd name="connsiteY5" fmla="*/ 481867 h 48186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361" h="481867">
                  <a:moveTo>
                    <a:pt x="0" y="0"/>
                  </a:moveTo>
                  <a:lnTo>
                    <a:pt x="346279" y="0"/>
                  </a:lnTo>
                  <a:lnTo>
                    <a:pt x="346279" y="163657"/>
                  </a:lnTo>
                  <a:lnTo>
                    <a:pt x="524361" y="163657"/>
                  </a:lnTo>
                  <a:lnTo>
                    <a:pt x="524361" y="481867"/>
                  </a:lnTo>
                  <a:lnTo>
                    <a:pt x="0" y="481867"/>
                  </a:lnTo>
                  <a:close/>
                </a:path>
              </a:pathLst>
            </a:custGeom>
            <a:solidFill>
              <a:srgbClr val="008080">
                <a:alpha val="100000"/>
              </a:srgbClr>
            </a:solidFill>
            <a:ln w="9525">
              <a:solidFill>
                <a:srgbClr val="FFFFFF">
                  <a:alpha val="0"/>
                </a:srgbClr>
              </a:solidFill>
            </a:ln>
          </p:spPr>
          <p:txBody>
            <a:bodyPr anchor="t"/>
            <a:lstStyle/>
            <a:p>
              <a:pPr marL="0" algn="l"/>
              <a:r>
                <a:rPr lang="zh-CN" altLang="en-US" sz="1800" b="0" i="0">
                  <a:solidFill>
                    <a:srgbClr val="FFFFFF">
                      <a:alpha val="100000"/>
                    </a:srgbClr>
                  </a:solidFill>
                  <a:latin typeface="Arial"/>
                  <a:ea typeface="Arial"/>
                </a:rPr>
                <a:t> </a:t>
              </a:r>
              <a:endParaRPr lang="zh-CN" altLang="en-US" sz="1800" b="0" i="0">
                <a:solidFill>
                  <a:srgbClr val="FFFFFF">
                    <a:alpha val="100000"/>
                  </a:srgbClr>
                </a:solidFill>
                <a:latin typeface="Arial"/>
                <a:ea typeface="Arial"/>
              </a:endParaRPr>
            </a:p>
          </p:txBody>
        </p:sp>
        <p:sp>
          <p:nvSpPr>
            <p:cNvPr id="6" name="形状5"/>
            <p:cNvSpPr txBox="1"/>
            <p:nvPr/>
          </p:nvSpPr>
          <p:spPr>
            <a:xfrm>
              <a:off x="361847" y="237120"/>
              <a:ext cx="163783" cy="168019"/>
            </a:xfrm>
            <a:prstGeom prst="rect">
              <a:avLst/>
            </a:prstGeom>
            <a:solidFill>
              <a:srgbClr val="008080">
                <a:alpha val="50980"/>
              </a:srgbClr>
            </a:solidFill>
            <a:ln w="9525">
              <a:solidFill>
                <a:srgbClr val="FFFFFF">
                  <a:alpha val="0"/>
                </a:srgbClr>
              </a:solidFill>
            </a:ln>
          </p:spPr>
          <p:txBody>
            <a:bodyPr anchor="ctr"/>
            <a:lstStyle/>
            <a:p>
              <a:pPr marL="0" algn="ctr"/>
              <a:r>
                <a:rPr lang="zh-CN" altLang="en-US" sz="400" b="0" i="0">
                  <a:solidFill>
                    <a:srgbClr val="FFFFFF">
                      <a:alpha val="100000"/>
                    </a:srgbClr>
                  </a:solidFill>
                  <a:latin typeface="Arial"/>
                  <a:ea typeface="Arial"/>
                </a:rPr>
                <a:t> </a:t>
              </a:r>
              <a:endParaRPr lang="zh-CN" altLang="en-US" sz="400" b="0" i="0">
                <a:solidFill>
                  <a:srgbClr val="FFFFFF">
                    <a:alpha val="100000"/>
                  </a:srgbClr>
                </a:solidFill>
                <a:latin typeface="Arial"/>
                <a:ea typeface="Arial"/>
              </a:endParaRPr>
            </a:p>
          </p:txBody>
        </p:sp>
        <p:sp>
          <p:nvSpPr>
            <p:cNvPr id="7" name="形状6"/>
            <p:cNvSpPr txBox="1"/>
            <p:nvPr/>
          </p:nvSpPr>
          <p:spPr>
            <a:xfrm>
              <a:off x="557374" y="273901"/>
              <a:ext cx="3090291" cy="548440"/>
            </a:xfrm>
            <a:prstGeom prst="rect">
              <a:avLst/>
            </a:prstGeom>
            <a:solidFill>
              <a:srgbClr val="FFFFFF">
                <a:alpha val="0"/>
              </a:srgbClr>
            </a:solidFill>
            <a:ln w="9525">
              <a:solidFill>
                <a:srgbClr val="FFFFFF">
                  <a:alpha val="0"/>
                </a:srgbClr>
              </a:solidFill>
            </a:ln>
          </p:spPr>
          <p:txBody>
            <a:bodyPr anchor="t"/>
            <a:lstStyle/>
            <a:p>
              <a:pPr marL="0" algn="l"/>
              <a:r>
                <a:rPr lang="zh-CN" altLang="en-US" sz="2800" b="1" i="0">
                  <a:solidFill>
                    <a:srgbClr val="FFFFFF">
                      <a:alpha val="100000"/>
                    </a:srgbClr>
                  </a:solidFill>
                  <a:latin typeface="微软雅黑" panose="020b0503020204020204" charset="-122"/>
                  <a:ea typeface="微软雅黑" panose="020b0503020204020204" charset="-122"/>
                </a:rPr>
                <a:t>通电螺线管的磁场</a:t>
              </a:r>
              <a:endParaRPr lang="zh-CN" altLang="en-US" sz="2800" b="1" i="0">
                <a:solidFill>
                  <a:srgbClr val="FFFFFF">
                    <a:alpha val="100000"/>
                  </a:srgbClr>
                </a:solidFill>
                <a:latin typeface="微软雅黑" panose="020b0503020204020204" charset="-122"/>
                <a:ea typeface="微软雅黑" panose="020b0503020204020204" charset="-122"/>
              </a:endParaRPr>
            </a:p>
          </p:txBody>
        </p:sp>
        <p:sp>
          <p:nvSpPr>
            <p:cNvPr id="8" name="形状7"/>
            <p:cNvSpPr txBox="1"/>
            <p:nvPr/>
          </p:nvSpPr>
          <p:spPr>
            <a:xfrm>
              <a:off x="0" y="286574"/>
              <a:ext cx="744697" cy="548441"/>
            </a:xfrm>
            <a:prstGeom prst="rect">
              <a:avLst/>
            </a:prstGeom>
            <a:solidFill>
              <a:srgbClr val="FFFFFF">
                <a:alpha val="0"/>
              </a:srgbClr>
            </a:solidFill>
            <a:ln w="9525">
              <a:solidFill>
                <a:srgbClr val="FFFFFF">
                  <a:alpha val="0"/>
                </a:srgbClr>
              </a:solidFill>
            </a:ln>
          </p:spPr>
          <p:txBody>
            <a:bodyPr anchor="t"/>
            <a:lstStyle/>
            <a:p>
              <a:pPr marL="0" algn="l"/>
              <a:r>
                <a:rPr lang="zh-CN" altLang="en-US" sz="2800" b="0" i="0">
                  <a:solidFill>
                    <a:srgbClr val="FFFFFF">
                      <a:alpha val="100000"/>
                    </a:srgbClr>
                  </a:solidFill>
                  <a:latin typeface="微软雅黑" panose="020b0503020204020204" charset="-122"/>
                  <a:ea typeface="微软雅黑" panose="020b0503020204020204" charset="-122"/>
                </a:rPr>
                <a:t>二</a:t>
              </a:r>
              <a:endParaRPr lang="zh-CN" altLang="en-US" sz="2800" b="0" i="0">
                <a:solidFill>
                  <a:srgbClr val="FFFFFF">
                    <a:alpha val="100000"/>
                  </a:srgbClr>
                </a:solidFill>
                <a:latin typeface="微软雅黑" panose="020b0503020204020204" charset="-122"/>
                <a:ea typeface="微软雅黑" panose="020b0503020204020204" charset="-122"/>
              </a:endParaRPr>
            </a:p>
          </p:txBody>
        </p:sp>
      </p:grpSp>
      <p:sp>
        <p:nvSpPr>
          <p:cNvPr id="9" name="文本1" title=""/>
          <p:cNvSpPr txBox="1"/>
          <p:nvPr/>
        </p:nvSpPr>
        <p:spPr>
          <a:xfrm>
            <a:off x="409889" y="1124626"/>
            <a:ext cx="1932746" cy="592772"/>
          </a:xfrm>
          <a:prstGeom prst="rect">
            <a:avLst/>
          </a:prstGeom>
          <a:noFill/>
        </p:spPr>
        <p:txBody>
          <a:bodyPr anchor="ctr"/>
          <a:lstStyle/>
          <a:p>
            <a:pPr marL="0" algn="l"/>
            <a:r>
              <a:rPr lang="zh-CN" altLang="en-US" sz="2400" b="0" i="0">
                <a:solidFill>
                  <a:srgbClr val="FFFFFF">
                    <a:alpha val="100000"/>
                  </a:srgbClr>
                </a:solidFill>
                <a:latin typeface="微软雅黑" panose="020b0503020204020204" charset="-122"/>
                <a:ea typeface="微软雅黑" panose="020b0503020204020204" charset="-122"/>
              </a:rPr>
              <a:t>1. 螺线管：</a:t>
            </a:r>
            <a:endParaRPr lang="zh-CN" altLang="en-US" sz="2400" b="0" i="0">
              <a:solidFill>
                <a:srgbClr val="FFFFFF">
                  <a:alpha val="100000"/>
                </a:srgbClr>
              </a:solidFill>
              <a:latin typeface="微软雅黑" panose="020b0503020204020204" charset="-122"/>
              <a:ea typeface="微软雅黑" panose="020b0503020204020204" charset="-122"/>
            </a:endParaRPr>
          </a:p>
        </p:txBody>
      </p:sp>
      <p:sp>
        <p:nvSpPr>
          <p:cNvPr id="10" name="文本2" title=""/>
          <p:cNvSpPr txBox="1"/>
          <p:nvPr/>
        </p:nvSpPr>
        <p:spPr>
          <a:xfrm>
            <a:off x="-4239" y="6858086"/>
            <a:ext cx="8130435" cy="548209"/>
          </a:xfrm>
          <a:prstGeom prst="rect">
            <a:avLst/>
          </a:prstGeom>
          <a:noFill/>
        </p:spPr>
        <p:txBody>
          <a:bodyPr anchor="t"/>
          <a:lstStyle/>
          <a:p>
            <a:pPr marL="0" algn="l">
              <a:lnSpc>
                <a:spcPts val="2800"/>
              </a:lnSpc>
            </a:pPr>
            <a:r>
              <a:rPr lang="zh-CN" altLang="en-US" sz="2000" b="0" i="0">
                <a:solidFill>
                  <a:srgbClr val="3B00FF">
                    <a:alpha val="100000"/>
                  </a:srgbClr>
                </a:solidFill>
                <a:latin typeface="微软雅黑" panose="020b0503020204020204" charset="-122"/>
                <a:ea typeface="微软雅黑" panose="020b0503020204020204" charset="-122"/>
              </a:rPr>
              <a:t>可能是通电手电筒周围的磁场太弱。（1）增大电流；（2）螺线管。</a:t>
            </a:r>
            <a:endParaRPr lang="zh-CN" altLang="en-US" sz="2000" b="0" i="0">
              <a:solidFill>
                <a:srgbClr val="3B00FF">
                  <a:alpha val="100000"/>
                </a:srgbClr>
              </a:solidFill>
              <a:latin typeface="微软雅黑" panose="020b0503020204020204" charset="-122"/>
              <a:ea typeface="微软雅黑" panose="020b0503020204020204" charset="-122"/>
            </a:endParaRPr>
          </a:p>
        </p:txBody>
      </p:sp>
      <p:pic>
        <p:nvPicPr>
          <p:cNvPr id="11" name="图片1" title=""/>
          <p:cNvPicPr>
            <a:picLocks noChangeAspect="1"/>
          </p:cNvPicPr>
          <p:nvPr/>
        </p:nvPicPr>
        <p:blipFill>
          <a:blip r:embed="rId2"/>
          <a:stretch>
            <a:fillRect/>
          </a:stretch>
        </p:blipFill>
        <p:spPr>
          <a:xfrm>
            <a:off x="7905912" y="691182"/>
            <a:ext cx="3769747" cy="2858233"/>
          </a:xfrm>
          <a:prstGeom prst="ellipse">
            <a:avLst/>
          </a:prstGeom>
          <a:ln w="95250">
            <a:solidFill>
              <a:srgbClr val="FFFFFF">
                <a:alpha val="100000"/>
              </a:srgbClr>
            </a:solidFill>
          </a:ln>
          <a:scene3d>
            <a:camera prst="orthographicFront"/>
            <a:lightRig rig="contrasting" dir="t">
              <a:rot lat="0" lon="0" rev="3000000"/>
            </a:lightRig>
          </a:scene3d>
          <a:sp3d contourW="7620">
            <a:bevelT w="95250" h="31750"/>
            <a:contourClr>
              <a:srgbClr val="333333"/>
            </a:contourClr>
          </a:sp3d>
        </p:spPr>
      </p:pic>
      <p:sp>
        <p:nvSpPr>
          <p:cNvPr id="12" name="形状2" title=""/>
          <p:cNvSpPr txBox="1"/>
          <p:nvPr/>
        </p:nvSpPr>
        <p:spPr>
          <a:xfrm>
            <a:off x="497548" y="2976458"/>
            <a:ext cx="5755586" cy="2014518"/>
          </a:xfrm>
          <a:custGeom>
            <a:gdLst>
              <a:gd name="connsiteX0" fmla="*/ 3383351 w 5755586"/>
              <a:gd name="connsiteY0" fmla="*/ 0 h 2014518"/>
              <a:gd name="connsiteX1" fmla="*/ 3717400 w 5755586"/>
              <a:gd name="connsiteY1" fmla="*/ 0 h 2014518"/>
              <a:gd name="connsiteX2" fmla="*/ 4275614 w 5755586"/>
              <a:gd name="connsiteY2" fmla="*/ 219700 h 2014518"/>
              <a:gd name="connsiteX3" fmla="*/ 5069559 w 5755586"/>
              <a:gd name="connsiteY3" fmla="*/ 209054 h 2014518"/>
              <a:gd name="connsiteX4" fmla="*/ 5522251 w 5755586"/>
              <a:gd name="connsiteY4" fmla="*/ 769954 h 2014518"/>
              <a:gd name="connsiteX5" fmla="*/ 5653830 w 5755586"/>
              <a:gd name="connsiteY5" fmla="*/ 956743 h 2014518"/>
              <a:gd name="connsiteX6" fmla="*/ 5755586 w 5755586"/>
              <a:gd name="connsiteY6" fmla="*/ 1535451 h 2014518"/>
              <a:gd name="connsiteX7" fmla="*/ 4560290 w 5755586"/>
              <a:gd name="connsiteY7" fmla="*/ 1786460 h 2014518"/>
              <a:gd name="connsiteX8" fmla="*/ 4153117 w 5755586"/>
              <a:gd name="connsiteY8" fmla="*/ 1923811 h 2014518"/>
              <a:gd name="connsiteX9" fmla="*/ 2922056 w 5755586"/>
              <a:gd name="connsiteY9" fmla="*/ 2014518 h 2014518"/>
              <a:gd name="connsiteX10" fmla="*/ 2110737 w 5755586"/>
              <a:gd name="connsiteY10" fmla="*/ 1838926 h 2014518"/>
              <a:gd name="connsiteX11" fmla="*/ 1369633 w 5755586"/>
              <a:gd name="connsiteY11" fmla="*/ 1862479 h 2014518"/>
              <a:gd name="connsiteX12" fmla="*/ 819535 w 5755586"/>
              <a:gd name="connsiteY12" fmla="*/ 1615000 h 2014518"/>
              <a:gd name="connsiteX13" fmla="*/ 348225 w 5755586"/>
              <a:gd name="connsiteY13" fmla="*/ 1615416 h 2014518"/>
              <a:gd name="connsiteX14" fmla="*/ 0 w 5755586"/>
              <a:gd name="connsiteY14" fmla="*/ 1092123 h 2014518"/>
              <a:gd name="connsiteX15" fmla="*/ 265428 w 5755586"/>
              <a:gd name="connsiteY15" fmla="*/ 853969 h 2014518"/>
              <a:gd name="connsiteX16" fmla="*/ 233335 w 5755586"/>
              <a:gd name="connsiteY16" fmla="*/ 516518 h 2014518"/>
              <a:gd name="connsiteX17" fmla="*/ 1113757 w 5755586"/>
              <a:gd name="connsiteY17" fmla="*/ 342088 h 2014518"/>
              <a:gd name="connsiteX18" fmla="*/ 1469093 w 5755586"/>
              <a:gd name="connsiteY18" fmla="*/ 186863 h 2014518"/>
              <a:gd name="connsiteX19" fmla="*/ 2437406 w 5755586"/>
              <a:gd name="connsiteY19" fmla="*/ 57015 h 2014518"/>
              <a:gd name="connsiteX20" fmla="*/ 2921259 w 5755586"/>
              <a:gd name="connsiteY20" fmla="*/ 44050 h 201451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755586" h="2014518">
                <a:moveTo>
                  <a:pt x="3383351" y="0"/>
                </a:moveTo>
                <a:cubicBezTo>
                  <a:pt x="3717400" y="0"/>
                  <a:pt x="4015379" y="96762"/>
                  <a:pt x="4168664" y="239235"/>
                </a:cubicBezTo>
                <a:cubicBezTo>
                  <a:pt x="4275614" y="219700"/>
                  <a:pt x="4390925" y="209054"/>
                  <a:pt x="4511135" y="209054"/>
                </a:cubicBezTo>
                <a:cubicBezTo>
                  <a:pt x="5069559" y="209054"/>
                  <a:pt x="5522251" y="438791"/>
                  <a:pt x="5522251" y="722186"/>
                </a:cubicBezTo>
                <a:cubicBezTo>
                  <a:pt x="5522251" y="769954"/>
                  <a:pt x="5509390" y="816197"/>
                  <a:pt x="5485329" y="860072"/>
                </a:cubicBezTo>
                <a:cubicBezTo>
                  <a:pt x="5653830" y="956743"/>
                  <a:pt x="5755586" y="1081578"/>
                  <a:pt x="5755586" y="1216313"/>
                </a:cubicBezTo>
                <a:cubicBezTo>
                  <a:pt x="5755586" y="1535451"/>
                  <a:pt x="5250660" y="1786460"/>
                  <a:pt x="4627802" y="1786460"/>
                </a:cubicBezTo>
                <a:cubicBezTo>
                  <a:pt x="4560290" y="1786460"/>
                  <a:pt x="4494164" y="1783511"/>
                  <a:pt x="4429915" y="1777846"/>
                </a:cubicBezTo>
                <a:cubicBezTo>
                  <a:pt x="4153117" y="1923811"/>
                  <a:pt x="3767145" y="2014518"/>
                  <a:pt x="3344462" y="2014518"/>
                </a:cubicBezTo>
                <a:cubicBezTo>
                  <a:pt x="2922056" y="2014518"/>
                  <a:pt x="2542313" y="1931867"/>
                  <a:pt x="2263778" y="1797397"/>
                </a:cubicBezTo>
                <a:cubicBezTo>
                  <a:pt x="2110737" y="1838926"/>
                  <a:pt x="1935807" y="1862479"/>
                  <a:pt x="1750009" y="1862479"/>
                </a:cubicBezTo>
                <a:cubicBezTo>
                  <a:pt x="1369633" y="1862479"/>
                  <a:pt x="1034810" y="1763762"/>
                  <a:pt x="840090" y="1614183"/>
                </a:cubicBezTo>
                <a:cubicBezTo>
                  <a:pt x="819535" y="1615000"/>
                  <a:pt x="798755" y="1615416"/>
                  <a:pt x="777782" y="1615416"/>
                </a:cubicBezTo>
                <a:cubicBezTo>
                  <a:pt x="348225" y="1615416"/>
                  <a:pt x="0" y="1440986"/>
                  <a:pt x="0" y="1216313"/>
                </a:cubicBezTo>
                <a:cubicBezTo>
                  <a:pt x="0" y="1092123"/>
                  <a:pt x="126970" y="979323"/>
                  <a:pt x="322147" y="909440"/>
                </a:cubicBezTo>
                <a:cubicBezTo>
                  <a:pt x="265428" y="853969"/>
                  <a:pt x="233335" y="790393"/>
                  <a:pt x="233335" y="722186"/>
                </a:cubicBezTo>
                <a:cubicBezTo>
                  <a:pt x="233335" y="516518"/>
                  <a:pt x="581559" y="342088"/>
                  <a:pt x="1011116" y="342088"/>
                </a:cubicBezTo>
                <a:cubicBezTo>
                  <a:pt x="1113757" y="342088"/>
                  <a:pt x="1211754" y="352047"/>
                  <a:pt x="1301467" y="370012"/>
                </a:cubicBezTo>
                <a:cubicBezTo>
                  <a:pt x="1469093" y="186863"/>
                  <a:pt x="1837595" y="57015"/>
                  <a:pt x="2255567" y="57015"/>
                </a:cubicBezTo>
                <a:cubicBezTo>
                  <a:pt x="2437406" y="57015"/>
                  <a:pt x="2607583" y="78558"/>
                  <a:pt x="2756896" y="116471"/>
                </a:cubicBezTo>
                <a:cubicBezTo>
                  <a:pt x="2921259" y="44050"/>
                  <a:pt x="3139901" y="0"/>
                  <a:pt x="3383351" y="0"/>
                </a:cubicBezTo>
                <a:close/>
              </a:path>
            </a:pathLst>
          </a:custGeom>
          <a:solidFill>
            <a:srgbClr val="B6BC12">
              <a:alpha val="100000"/>
            </a:srgbClr>
          </a:solidFill>
          <a:ln w="9525">
            <a:solidFill>
              <a:srgbClr val="FFFFFF">
                <a:alpha val="0"/>
              </a:srgbClr>
            </a:solidFill>
          </a:ln>
        </p:spPr>
        <p:txBody>
          <a:bodyPr anchor="ctr"/>
          <a:lstStyle/>
          <a:p>
            <a:pPr marL="0" algn="ctr"/>
          </a:p>
        </p:txBody>
      </p:sp>
      <p:sp>
        <p:nvSpPr>
          <p:cNvPr id="13" name="文本3" title=""/>
          <p:cNvSpPr txBox="1"/>
          <p:nvPr/>
        </p:nvSpPr>
        <p:spPr>
          <a:xfrm>
            <a:off x="1094061" y="3385957"/>
            <a:ext cx="5063747" cy="609537"/>
          </a:xfrm>
          <a:prstGeom prst="rect">
            <a:avLst/>
          </a:prstGeom>
          <a:noFill/>
        </p:spPr>
        <p:txBody>
          <a:bodyPr anchor="t"/>
          <a:lstStyle/>
          <a:p>
            <a:pPr marL="0" algn="l"/>
            <a:r>
              <a:rPr lang="zh-CN" altLang="en-US" sz="2500" b="0" i="0">
                <a:solidFill>
                  <a:srgbClr val="FFFFFF">
                    <a:alpha val="100000"/>
                  </a:srgbClr>
                </a:solidFill>
                <a:latin typeface="Times New Roman" panose="02020603050405020304"/>
                <a:ea typeface="Times New Roman" panose="02020603050405020304"/>
              </a:rPr>
              <a:t>⑴ </a:t>
            </a:r>
            <a:r>
              <a:rPr lang="zh-CN" altLang="en-US" sz="2500" b="0" i="0">
                <a:solidFill>
                  <a:srgbClr val="FFFFFF">
                    <a:alpha val="100000"/>
                  </a:srgbClr>
                </a:solidFill>
                <a:latin typeface="微软雅黑" panose="020b0503020204020204" charset="-122"/>
                <a:ea typeface="微软雅黑" panose="020b0503020204020204" charset="-122"/>
              </a:rPr>
              <a:t>为什么手电筒下面的磁针不动？</a:t>
            </a:r>
            <a:endParaRPr lang="zh-CN" altLang="en-US" sz="2500" b="0" i="0">
              <a:solidFill>
                <a:srgbClr val="FFFFFF">
                  <a:alpha val="100000"/>
                </a:srgbClr>
              </a:solidFill>
              <a:latin typeface="微软雅黑" panose="020b0503020204020204" charset="-122"/>
              <a:ea typeface="微软雅黑" panose="020b0503020204020204" charset="-122"/>
            </a:endParaRPr>
          </a:p>
        </p:txBody>
      </p:sp>
      <p:sp>
        <p:nvSpPr>
          <p:cNvPr id="14" name="文本4" title=""/>
          <p:cNvSpPr txBox="1"/>
          <p:nvPr/>
        </p:nvSpPr>
        <p:spPr>
          <a:xfrm>
            <a:off x="1094051" y="3978297"/>
            <a:ext cx="5063747" cy="609537"/>
          </a:xfrm>
          <a:prstGeom prst="rect">
            <a:avLst/>
          </a:prstGeom>
          <a:noFill/>
        </p:spPr>
        <p:txBody>
          <a:bodyPr anchor="t"/>
          <a:lstStyle/>
          <a:p>
            <a:pPr marL="0" algn="l"/>
            <a:r>
              <a:rPr lang="zh-CN" altLang="en-US" sz="2500" b="0" i="0">
                <a:solidFill>
                  <a:srgbClr val="FFFFFF">
                    <a:alpha val="100000"/>
                  </a:srgbClr>
                </a:solidFill>
                <a:latin typeface="Times New Roman" panose="02020603050405020304"/>
                <a:ea typeface="Times New Roman" panose="02020603050405020304"/>
              </a:rPr>
              <a:t>⑵ </a:t>
            </a:r>
            <a:r>
              <a:rPr lang="zh-CN" altLang="en-US" sz="2500" b="0" i="0">
                <a:solidFill>
                  <a:srgbClr val="FFFFFF">
                    <a:alpha val="100000"/>
                  </a:srgbClr>
                </a:solidFill>
                <a:latin typeface="微软雅黑" panose="020b0503020204020204" charset="-122"/>
                <a:ea typeface="微软雅黑" panose="020b0503020204020204" charset="-122"/>
              </a:rPr>
              <a:t>怎样才能使电流的磁场变强呢？</a:t>
            </a:r>
            <a:endParaRPr lang="zh-CN" altLang="en-US" sz="2500" b="0" i="0">
              <a:solidFill>
                <a:srgbClr val="FFFFFF">
                  <a:alpha val="100000"/>
                </a:srgbClr>
              </a:solidFill>
              <a:latin typeface="微软雅黑" panose="020b0503020204020204" charset="-122"/>
              <a:ea typeface="微软雅黑" panose="020b0503020204020204" charset="-122"/>
            </a:endParaRPr>
          </a:p>
        </p:txBody>
      </p:sp>
      <p:pic>
        <p:nvPicPr>
          <p:cNvPr id="15" name="图片2" title=""/>
          <p:cNvPicPr>
            <a:picLocks noChangeAspect="1"/>
          </p:cNvPicPr>
          <p:nvPr/>
        </p:nvPicPr>
        <p:blipFill>
          <a:blip r:embed="rId3"/>
          <a:srcRect l="1587" r="66071" b="22897"/>
          <a:stretch>
            <a:fillRect/>
          </a:stretch>
        </p:blipFill>
        <p:spPr>
          <a:xfrm>
            <a:off x="6772056" y="4343895"/>
            <a:ext cx="2416092" cy="1841428"/>
          </a:xfrm>
          <a:prstGeom prst="ellipse">
            <a:avLst/>
          </a:prstGeom>
          <a:ln w="95250">
            <a:solidFill>
              <a:srgbClr val="FFFFFF">
                <a:alpha val="100000"/>
              </a:srgbClr>
            </a:solidFill>
          </a:ln>
          <a:scene3d>
            <a:camera prst="orthographicFront"/>
            <a:lightRig rig="contrasting" dir="t">
              <a:rot lat="0" lon="0" rev="3000000"/>
            </a:lightRig>
          </a:scene3d>
          <a:sp3d contourW="7620">
            <a:bevelT w="95250" h="31750"/>
            <a:contourClr>
              <a:srgbClr val="333333"/>
            </a:contourClr>
          </a:sp3d>
        </p:spPr>
      </p:pic>
      <p:pic>
        <p:nvPicPr>
          <p:cNvPr id="16" name="图片3" title=""/>
          <p:cNvPicPr>
            <a:picLocks noChangeAspect="1"/>
          </p:cNvPicPr>
          <p:nvPr/>
        </p:nvPicPr>
        <p:blipFill>
          <a:blip r:embed="rId3"/>
          <a:srcRect l="35317" r="35317" b="22352"/>
          <a:stretch>
            <a:fillRect/>
          </a:stretch>
        </p:blipFill>
        <p:spPr>
          <a:xfrm>
            <a:off x="9428617" y="4343162"/>
            <a:ext cx="2416092" cy="1841849"/>
          </a:xfrm>
          <a:prstGeom prst="ellipse">
            <a:avLst/>
          </a:prstGeom>
          <a:ln w="95250">
            <a:solidFill>
              <a:srgbClr val="FFFFFF">
                <a:alpha val="100000"/>
              </a:srgbClr>
            </a:solidFill>
          </a:ln>
          <a:effectLst>
            <a:outerShdw blurRad="476250" dir="13500000" sy="23000" kx="1200000" algn="br" rotWithShape="0">
              <a:srgbClr val="000000">
                <a:alpha val="0"/>
              </a:srgbClr>
            </a:outerShdw>
          </a:effectLst>
          <a:scene3d>
            <a:camera prst="orthographicFront"/>
            <a:lightRig rig="contrasting" dir="t">
              <a:rot lat="0" lon="0" rev="3000000"/>
            </a:lightRig>
          </a:scene3d>
          <a:sp3d contourW="7620">
            <a:bevelT w="95250" h="31750"/>
            <a:contourClr>
              <a:srgbClr val="333333"/>
            </a:contourClr>
          </a:sp3d>
        </p:spPr>
      </p:pic>
      <p:sp>
        <p:nvSpPr>
          <p:cNvPr id="17" name="文本5" title=""/>
          <p:cNvSpPr txBox="1"/>
          <p:nvPr/>
        </p:nvSpPr>
        <p:spPr>
          <a:xfrm>
            <a:off x="1843088" y="1071562"/>
            <a:ext cx="5233988" cy="698490"/>
          </a:xfrm>
          <a:prstGeom prst="rect">
            <a:avLst/>
          </a:prstGeom>
          <a:noFill/>
        </p:spPr>
        <p:txBody>
          <a:bodyPr anchor="t"/>
          <a:lstStyle/>
          <a:p>
            <a:pPr marL="0" algn="l">
              <a:lnSpc>
                <a:spcPts val="3900"/>
              </a:lnSpc>
            </a:pPr>
            <a:r>
              <a:rPr lang="zh-CN" altLang="en-US" sz="2400" b="0" i="0">
                <a:solidFill>
                  <a:srgbClr val="FFFFFF">
                    <a:alpha val="100000"/>
                  </a:srgbClr>
                </a:solidFill>
                <a:latin typeface="微软雅黑" panose="020b0503020204020204" charset="-122"/>
                <a:ea typeface="微软雅黑" panose="020b0503020204020204" charset="-122"/>
              </a:rPr>
              <a:t>将导线绕在______上，做成螺线管。</a:t>
            </a:r>
            <a:endParaRPr lang="zh-CN" altLang="en-US" sz="2400" b="0" i="0">
              <a:solidFill>
                <a:srgbClr val="FFFFFF">
                  <a:alpha val="100000"/>
                </a:srgbClr>
              </a:solidFill>
              <a:latin typeface="微软雅黑" panose="020b0503020204020204" charset="-122"/>
              <a:ea typeface="微软雅黑" panose="020b0503020204020204" charset="-122"/>
            </a:endParaRPr>
          </a:p>
        </p:txBody>
      </p:sp>
      <p:sp>
        <p:nvSpPr>
          <p:cNvPr id="18" name="文本6" title=""/>
          <p:cNvSpPr txBox="1"/>
          <p:nvPr/>
        </p:nvSpPr>
        <p:spPr>
          <a:xfrm>
            <a:off x="3505200" y="1071562"/>
            <a:ext cx="800100" cy="698490"/>
          </a:xfrm>
          <a:prstGeom prst="rect">
            <a:avLst/>
          </a:prstGeom>
          <a:noFill/>
        </p:spPr>
        <p:txBody>
          <a:bodyPr anchor="t"/>
          <a:lstStyle/>
          <a:p>
            <a:pPr marL="0" algn="l">
              <a:lnSpc>
                <a:spcPts val="3900"/>
              </a:lnSpc>
            </a:pPr>
            <a:r>
              <a:rPr lang="zh-CN" altLang="en-US" sz="2400" b="0" i="0">
                <a:solidFill>
                  <a:srgbClr val="FF0000">
                    <a:alpha val="100000"/>
                  </a:srgbClr>
                </a:solidFill>
                <a:latin typeface="微软雅黑" panose="020b0503020204020204" charset="-122"/>
                <a:ea typeface="微软雅黑" panose="020b0503020204020204" charset="-122"/>
              </a:rPr>
              <a:t>圆筒</a:t>
            </a:r>
            <a:endParaRPr lang="zh-CN" altLang="en-US" sz="2400" b="0" i="0">
              <a:solidFill>
                <a:srgbClr val="FF0000">
                  <a:alpha val="100000"/>
                </a:srgbClr>
              </a:solidFill>
              <a:latin typeface="微软雅黑" panose="020b0503020204020204" charset="-122"/>
              <a:ea typeface="微软雅黑" panose="020b0503020204020204" charset="-122"/>
            </a:endParaRPr>
          </a:p>
        </p:txBody>
      </p:sp>
      <p:pic>
        <p:nvPicPr>
          <p:cNvPr id="19" name="图片4" title=""/>
          <p:cNvPicPr>
            <a:picLocks noChangeAspect="1"/>
          </p:cNvPicPr>
          <p:nvPr/>
        </p:nvPicPr>
        <p:blipFill>
          <a:blip r:embed="rId4"/>
          <a:stretch>
            <a:fillRect/>
          </a:stretch>
        </p:blipFill>
        <p:spPr>
          <a:xfrm>
            <a:off x="152743" y="4931902"/>
            <a:ext cx="1373391" cy="1831181"/>
          </a:xfrm>
          <a:prstGeom prst="rect">
            <a:avLst/>
          </a:prstGeom>
        </p:spPr>
      </p:pic>
      <p:grpSp>
        <p:nvGrpSpPr>
          <p:cNvPr id="20" name="组合2" title=""/>
          <p:cNvGrpSpPr/>
          <p:nvPr/>
        </p:nvGrpSpPr>
        <p:grpSpPr>
          <a:xfrm>
            <a:off x="1107567" y="1717091"/>
            <a:ext cx="4249712" cy="1666864"/>
            <a:chExt cx="4249712" cy="1666864"/>
          </a:xfrm>
        </p:grpSpPr>
        <p:sp>
          <p:nvSpPr>
            <p:cNvPr id="21" name="形状8"/>
            <p:cNvSpPr txBox="1"/>
            <p:nvPr/>
          </p:nvSpPr>
          <p:spPr>
            <a:xfrm>
              <a:off x="696" y="1280341"/>
              <a:ext cx="4249016" cy="386523"/>
            </a:xfrm>
            <a:prstGeom prst="rect">
              <a:avLst/>
            </a:prstGeom>
            <a:solidFill>
              <a:srgbClr val="FFFFFF">
                <a:alpha val="100000"/>
              </a:srgbClr>
            </a:solidFill>
            <a:ln w="9525">
              <a:solidFill>
                <a:srgbClr val="FFFFFF">
                  <a:alpha val="100000"/>
                </a:srgbClr>
              </a:solidFill>
              <a:prstDash val="solid"/>
            </a:ln>
          </p:spPr>
          <p:txBody>
            <a:bodyPr anchor="ctr"/>
            <a:lstStyle/>
            <a:p>
              <a:pPr marL="0" algn="ctr"/>
            </a:p>
          </p:txBody>
        </p:sp>
        <p:pic>
          <p:nvPicPr>
            <p:cNvPr id="22" name="图片7"/>
            <p:cNvPicPr>
              <a:picLocks noChangeAspect="1"/>
            </p:cNvPicPr>
            <p:nvPr/>
          </p:nvPicPr>
          <p:blipFill>
            <a:blip r:embed="rId5"/>
            <a:stretch>
              <a:fillRect/>
            </a:stretch>
          </p:blipFill>
          <p:spPr>
            <a:xfrm>
              <a:off x="0" y="0"/>
              <a:ext cx="4249016" cy="1357491"/>
            </a:xfrm>
            <a:prstGeom prst="rect">
              <a:avLst/>
            </a:prstGeom>
          </p:spPr>
        </p:pic>
        <p:sp>
          <p:nvSpPr>
            <p:cNvPr id="23" name="形状9"/>
            <p:cNvSpPr txBox="1"/>
            <p:nvPr/>
          </p:nvSpPr>
          <p:spPr>
            <a:xfrm>
              <a:off x="412327" y="1243412"/>
              <a:ext cx="3363088" cy="250570"/>
            </a:xfrm>
            <a:custGeom>
              <a:gdLst>
                <a:gd name="connsiteX0" fmla="*/ 0 w 3363088"/>
                <a:gd name="connsiteY0" fmla="*/ 94614 h 250570"/>
                <a:gd name="connsiteX1" fmla="*/ 379685 w 3363088"/>
                <a:gd name="connsiteY1" fmla="*/ -16060 h 250570"/>
                <a:gd name="connsiteX2" fmla="*/ 583655 w 3363088"/>
                <a:gd name="connsiteY2" fmla="*/ 67667 h 250570"/>
                <a:gd name="connsiteX3" fmla="*/ 765058 w 3363088"/>
                <a:gd name="connsiteY3" fmla="*/ 280510 h 250570"/>
                <a:gd name="connsiteX4" fmla="*/ 1452079 w 3363088"/>
                <a:gd name="connsiteY4" fmla="*/ 61042 h 250570"/>
                <a:gd name="connsiteX5" fmla="*/ 2134346 w 3363088"/>
                <a:gd name="connsiteY5" fmla="*/ 204316 h 250570"/>
                <a:gd name="connsiteX6" fmla="*/ 2669246 w 3363088"/>
                <a:gd name="connsiteY6" fmla="*/ 40396 h 250570"/>
                <a:gd name="connsiteX7" fmla="*/ 3172723 w 3363088"/>
                <a:gd name="connsiteY7" fmla="*/ 230349 h 25057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3088" h="250570" fill="none">
                  <a:moveTo>
                    <a:pt x="0" y="94614"/>
                  </a:moveTo>
                  <a:quadBezTo>
                    <a:pt x="379685" y="-16060"/>
                    <a:pt x="481670" y="25804"/>
                  </a:quadBezTo>
                  <a:cubicBezTo>
                    <a:pt x="583655" y="67667"/>
                    <a:pt x="525129" y="201160"/>
                    <a:pt x="645094" y="240835"/>
                  </a:cubicBezTo>
                  <a:cubicBezTo>
                    <a:pt x="765058" y="280510"/>
                    <a:pt x="1025080" y="76578"/>
                    <a:pt x="1238580" y="68810"/>
                  </a:cubicBezTo>
                  <a:cubicBezTo>
                    <a:pt x="1452079" y="61042"/>
                    <a:pt x="1719013" y="225746"/>
                    <a:pt x="1926680" y="215031"/>
                  </a:cubicBezTo>
                  <a:cubicBezTo>
                    <a:pt x="2134346" y="204316"/>
                    <a:pt x="2302276" y="28414"/>
                    <a:pt x="2485761" y="34405"/>
                  </a:cubicBezTo>
                  <a:cubicBezTo>
                    <a:pt x="2669246" y="40396"/>
                    <a:pt x="2882556" y="268523"/>
                    <a:pt x="3027639" y="249436"/>
                  </a:cubicBezTo>
                  <a:quadBezTo>
                    <a:pt x="3172723" y="230349"/>
                    <a:pt x="3363088" y="0"/>
                  </a:quadBezTo>
                </a:path>
              </a:pathLst>
            </a:custGeom>
            <a:solidFill>
              <a:srgbClr val="FFFFFF">
                <a:alpha val="100000"/>
              </a:srgbClr>
            </a:solidFill>
            <a:ln w="47625">
              <a:solidFill>
                <a:srgbClr val="FF0000">
                  <a:alpha val="100000"/>
                </a:srgbClr>
              </a:solidFill>
            </a:ln>
          </p:spPr>
          <p:txBody>
            <a:bodyPr anchor="ctr"/>
            <a:lstStyle/>
            <a:p>
              <a:pPr marL="0" algn="ctr"/>
            </a:p>
          </p:txBody>
        </p:sp>
      </p:grpSp>
      <p:pic>
        <p:nvPicPr>
          <p:cNvPr id="24" name="图片5" title=""/>
          <p:cNvPicPr>
            <a:picLocks noChangeAspect="1"/>
          </p:cNvPicPr>
          <p:nvPr/>
        </p:nvPicPr>
        <p:blipFill>
          <a:blip r:embed="rId6"/>
          <a:srcRect l="2706"/>
          <a:stretch>
            <a:fillRect/>
          </a:stretch>
        </p:blipFill>
        <p:spPr>
          <a:xfrm>
            <a:off x="1094146" y="5088941"/>
            <a:ext cx="4267476" cy="1411757"/>
          </a:xfrm>
          <a:prstGeom prst="rect">
            <a:avLst/>
          </a:prstGeom>
        </p:spPr>
      </p:pic>
      <p:pic>
        <p:nvPicPr>
          <p:cNvPr id="25" name="图片6" title=""/>
          <p:cNvPicPr>
            <a:picLocks noChangeAspect="1"/>
          </p:cNvPicPr>
          <p:nvPr/>
        </p:nvPicPr>
        <p:blipFill>
          <a:blip r:embed="rId7"/>
          <a:srcRect r="2706"/>
          <a:stretch>
            <a:fillRect/>
          </a:stretch>
        </p:blipFill>
        <p:spPr>
          <a:xfrm>
            <a:off x="1094270" y="3524555"/>
            <a:ext cx="4267476" cy="141175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00"/>
                                        <p:tgtEl>
                                          <p:spTgt spid="11"/>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300"/>
                                        <p:tgtEl>
                                          <p:spTgt spid="19"/>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300"/>
                                        <p:tgtEl>
                                          <p:spTgt spid="12"/>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300"/>
                                        <p:tgtEl>
                                          <p:spTgt spid="13"/>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300"/>
                                        <p:tgtEl>
                                          <p:spTgt spid="14"/>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300"/>
                                        <p:tgtEl>
                                          <p:spTgt spid="15"/>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300"/>
                                        <p:tgtEl>
                                          <p:spTgt spid="16"/>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300"/>
                                        <p:tgtEl>
                                          <p:spTgt spid="9"/>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down)">
                                      <p:cBhvr>
                                        <p:cTn id="47" dur="300"/>
                                        <p:tgtEl>
                                          <p:spTgt spid="17"/>
                                        </p:tgtEl>
                                      </p:cBhvr>
                                    </p:animEffect>
                                  </p:childTnLst>
                                </p:cTn>
                              </p:par>
                            </p:childTnLst>
                          </p:cTn>
                        </p:par>
                      </p:childTnLst>
                    </p:cTn>
                  </p:par>
                  <p:par>
                    <p:cTn id="48" fill="hold" nodeType="clickPar">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down)">
                                      <p:cBhvr>
                                        <p:cTn id="52" dur="300"/>
                                        <p:tgtEl>
                                          <p:spTgt spid="18"/>
                                        </p:tgtEl>
                                      </p:cBhvr>
                                    </p:animEffect>
                                  </p:childTnLst>
                                </p:cTn>
                              </p:par>
                            </p:childTnLst>
                          </p:cTn>
                        </p:par>
                      </p:childTnLst>
                    </p:cTn>
                  </p:par>
                  <p:par>
                    <p:cTn id="53" fill="hold" nodeType="clickPar">
                      <p:stCondLst>
                        <p:cond delay="indefinite"/>
                      </p:stCondLst>
                      <p:childTnLst>
                        <p:par>
                          <p:cTn id="54" fill="hold">
                            <p:stCondLst>
                              <p:cond delay="0"/>
                            </p:stCondLst>
                            <p:childTnLst>
                              <p:par>
                                <p:cTn id="55" presetID="53" presetClass="exit" presetSubtype="16" fill="hold" grpId="1" nodeType="clickEffect">
                                  <p:stCondLst>
                                    <p:cond delay="0"/>
                                  </p:stCondLst>
                                  <p:childTnLst>
                                    <p:set>
                                      <p:cBhvr>
                                        <p:cTn id="56" dur="1" fill="hold">
                                          <p:stCondLst>
                                            <p:cond delay="300"/>
                                          </p:stCondLst>
                                        </p:cTn>
                                        <p:tgtEl>
                                          <p:spTgt spid="12"/>
                                        </p:tgtEl>
                                        <p:attrNameLst>
                                          <p:attrName>style.visibility</p:attrName>
                                        </p:attrNameLst>
                                      </p:cBhvr>
                                      <p:to>
                                        <p:strVal val="hidden"/>
                                      </p:to>
                                    </p:set>
                                    <p:anim calcmode="lin" valueType="num">
                                      <p:cBhvr>
                                        <p:cTn id="57" dur="150" fill="hold"/>
                                        <p:tgtEl>
                                          <p:spTgt spid="12"/>
                                        </p:tgtEl>
                                        <p:attrNameLst>
                                          <p:attrName>ppt_w</p:attrName>
                                        </p:attrNameLst>
                                      </p:cBhvr>
                                      <p:tavLst>
                                        <p:tav tm="0">
                                          <p:val>
                                            <p:strVal val="ppt_w"/>
                                          </p:val>
                                        </p:tav>
                                        <p:tav tm="100000">
                                          <p:val>
                                            <p:fltVal val="0"/>
                                          </p:val>
                                        </p:tav>
                                      </p:tavLst>
                                    </p:anim>
                                    <p:anim calcmode="lin" valueType="num">
                                      <p:cBhvr>
                                        <p:cTn id="58" dur="150" fill="hold"/>
                                        <p:tgtEl>
                                          <p:spTgt spid="12"/>
                                        </p:tgtEl>
                                        <p:attrNameLst>
                                          <p:attrName>ppt_h</p:attrName>
                                        </p:attrNameLst>
                                      </p:cBhvr>
                                      <p:tavLst>
                                        <p:tav tm="0">
                                          <p:val>
                                            <p:strVal val="ppt_h"/>
                                          </p:val>
                                        </p:tav>
                                        <p:tav tm="100000">
                                          <p:val>
                                            <p:fltVal val="0"/>
                                          </p:val>
                                        </p:tav>
                                      </p:tavLst>
                                    </p:anim>
                                    <p:animEffect transition="out" filter="fade">
                                      <p:cBhvr>
                                        <p:cTn id="59" dur="1000">
                                          <p:stCondLst>
                                            <p:cond delay="150"/>
                                          </p:stCondLst>
                                        </p:cTn>
                                        <p:tgtEl>
                                          <p:spTgt spid="12"/>
                                        </p:tgtEl>
                                      </p:cBhvr>
                                    </p:animEffect>
                                  </p:childTnLst>
                                </p:cTn>
                              </p:par>
                            </p:childTnLst>
                          </p:cTn>
                        </p:par>
                      </p:childTnLst>
                    </p:cTn>
                  </p:par>
                  <p:par>
                    <p:cTn id="60" fill="hold" nodeType="clickPar">
                      <p:stCondLst>
                        <p:cond delay="indefinite"/>
                      </p:stCondLst>
                      <p:childTnLst>
                        <p:par>
                          <p:cTn id="61" fill="hold">
                            <p:stCondLst>
                              <p:cond delay="0"/>
                            </p:stCondLst>
                            <p:childTnLst>
                              <p:par>
                                <p:cTn id="62" presetID="53" presetClass="exit" presetSubtype="16" fill="hold" grpId="1" nodeType="clickEffect">
                                  <p:stCondLst>
                                    <p:cond delay="0"/>
                                  </p:stCondLst>
                                  <p:childTnLst>
                                    <p:set>
                                      <p:cBhvr>
                                        <p:cTn id="63" dur="1" fill="hold">
                                          <p:stCondLst>
                                            <p:cond delay="300"/>
                                          </p:stCondLst>
                                        </p:cTn>
                                        <p:tgtEl>
                                          <p:spTgt spid="13"/>
                                        </p:tgtEl>
                                        <p:attrNameLst>
                                          <p:attrName>style.visibility</p:attrName>
                                        </p:attrNameLst>
                                      </p:cBhvr>
                                      <p:to>
                                        <p:strVal val="hidden"/>
                                      </p:to>
                                    </p:set>
                                    <p:anim calcmode="lin" valueType="num">
                                      <p:cBhvr>
                                        <p:cTn id="64" dur="150" fill="hold"/>
                                        <p:tgtEl>
                                          <p:spTgt spid="13"/>
                                        </p:tgtEl>
                                        <p:attrNameLst>
                                          <p:attrName>ppt_w</p:attrName>
                                        </p:attrNameLst>
                                      </p:cBhvr>
                                      <p:tavLst>
                                        <p:tav tm="0">
                                          <p:val>
                                            <p:strVal val="ppt_w"/>
                                          </p:val>
                                        </p:tav>
                                        <p:tav tm="100000">
                                          <p:val>
                                            <p:fltVal val="0"/>
                                          </p:val>
                                        </p:tav>
                                      </p:tavLst>
                                    </p:anim>
                                    <p:anim calcmode="lin" valueType="num">
                                      <p:cBhvr>
                                        <p:cTn id="65" dur="150" fill="hold"/>
                                        <p:tgtEl>
                                          <p:spTgt spid="13"/>
                                        </p:tgtEl>
                                        <p:attrNameLst>
                                          <p:attrName>ppt_h</p:attrName>
                                        </p:attrNameLst>
                                      </p:cBhvr>
                                      <p:tavLst>
                                        <p:tav tm="0">
                                          <p:val>
                                            <p:strVal val="ppt_h"/>
                                          </p:val>
                                        </p:tav>
                                        <p:tav tm="100000">
                                          <p:val>
                                            <p:fltVal val="0"/>
                                          </p:val>
                                        </p:tav>
                                      </p:tavLst>
                                    </p:anim>
                                    <p:animEffect transition="out" filter="fade">
                                      <p:cBhvr>
                                        <p:cTn id="66" dur="1000">
                                          <p:stCondLst>
                                            <p:cond delay="150"/>
                                          </p:stCondLst>
                                        </p:cTn>
                                        <p:tgtEl>
                                          <p:spTgt spid="13"/>
                                        </p:tgtEl>
                                      </p:cBhvr>
                                    </p:animEffect>
                                  </p:childTnLst>
                                </p:cTn>
                              </p:par>
                            </p:childTnLst>
                          </p:cTn>
                        </p:par>
                      </p:childTnLst>
                    </p:cTn>
                  </p:par>
                  <p:par>
                    <p:cTn id="67" fill="hold" nodeType="clickPar">
                      <p:stCondLst>
                        <p:cond delay="indefinite"/>
                      </p:stCondLst>
                      <p:childTnLst>
                        <p:par>
                          <p:cTn id="68" fill="hold">
                            <p:stCondLst>
                              <p:cond delay="0"/>
                            </p:stCondLst>
                            <p:childTnLst>
                              <p:par>
                                <p:cTn id="69" presetID="53" presetClass="exit" presetSubtype="16" fill="hold" grpId="1" nodeType="clickEffect">
                                  <p:stCondLst>
                                    <p:cond delay="0"/>
                                  </p:stCondLst>
                                  <p:childTnLst>
                                    <p:set>
                                      <p:cBhvr>
                                        <p:cTn id="70" dur="1" fill="hold">
                                          <p:stCondLst>
                                            <p:cond delay="300"/>
                                          </p:stCondLst>
                                        </p:cTn>
                                        <p:tgtEl>
                                          <p:spTgt spid="14"/>
                                        </p:tgtEl>
                                        <p:attrNameLst>
                                          <p:attrName>style.visibility</p:attrName>
                                        </p:attrNameLst>
                                      </p:cBhvr>
                                      <p:to>
                                        <p:strVal val="hidden"/>
                                      </p:to>
                                    </p:set>
                                    <p:anim calcmode="lin" valueType="num">
                                      <p:cBhvr>
                                        <p:cTn id="71" dur="150" fill="hold"/>
                                        <p:tgtEl>
                                          <p:spTgt spid="14"/>
                                        </p:tgtEl>
                                        <p:attrNameLst>
                                          <p:attrName>ppt_w</p:attrName>
                                        </p:attrNameLst>
                                      </p:cBhvr>
                                      <p:tavLst>
                                        <p:tav tm="0">
                                          <p:val>
                                            <p:strVal val="ppt_w"/>
                                          </p:val>
                                        </p:tav>
                                        <p:tav tm="100000">
                                          <p:val>
                                            <p:fltVal val="0"/>
                                          </p:val>
                                        </p:tav>
                                      </p:tavLst>
                                    </p:anim>
                                    <p:anim calcmode="lin" valueType="num">
                                      <p:cBhvr>
                                        <p:cTn id="72" dur="150" fill="hold"/>
                                        <p:tgtEl>
                                          <p:spTgt spid="14"/>
                                        </p:tgtEl>
                                        <p:attrNameLst>
                                          <p:attrName>ppt_h</p:attrName>
                                        </p:attrNameLst>
                                      </p:cBhvr>
                                      <p:tavLst>
                                        <p:tav tm="0">
                                          <p:val>
                                            <p:strVal val="ppt_h"/>
                                          </p:val>
                                        </p:tav>
                                        <p:tav tm="100000">
                                          <p:val>
                                            <p:fltVal val="0"/>
                                          </p:val>
                                        </p:tav>
                                      </p:tavLst>
                                    </p:anim>
                                    <p:animEffect transition="out" filter="fade">
                                      <p:cBhvr>
                                        <p:cTn id="73" dur="1000">
                                          <p:stCondLst>
                                            <p:cond delay="150"/>
                                          </p:stCondLst>
                                        </p:cTn>
                                        <p:tgtEl>
                                          <p:spTgt spid="14"/>
                                        </p:tgtEl>
                                      </p:cBhvr>
                                    </p:animEffect>
                                  </p:childTnLst>
                                </p:cTn>
                              </p:par>
                            </p:childTnLst>
                          </p:cTn>
                        </p:par>
                      </p:childTnLst>
                    </p:cTn>
                  </p:par>
                  <p:par>
                    <p:cTn id="74" fill="hold" nodeType="clickPar">
                      <p:stCondLst>
                        <p:cond delay="indefinite"/>
                      </p:stCondLst>
                      <p:childTnLst>
                        <p:par>
                          <p:cTn id="75" fill="hold">
                            <p:stCondLst>
                              <p:cond delay="0"/>
                            </p:stCondLst>
                            <p:childTnLst>
                              <p:par>
                                <p:cTn id="76" presetID="53" presetClass="exit" presetSubtype="16" fill="hold" grpId="1" nodeType="clickEffect">
                                  <p:stCondLst>
                                    <p:cond delay="0"/>
                                  </p:stCondLst>
                                  <p:childTnLst>
                                    <p:set>
                                      <p:cBhvr>
                                        <p:cTn id="77" dur="1" fill="hold">
                                          <p:stCondLst>
                                            <p:cond delay="300"/>
                                          </p:stCondLst>
                                        </p:cTn>
                                        <p:tgtEl>
                                          <p:spTgt spid="19"/>
                                        </p:tgtEl>
                                        <p:attrNameLst>
                                          <p:attrName>style.visibility</p:attrName>
                                        </p:attrNameLst>
                                      </p:cBhvr>
                                      <p:to>
                                        <p:strVal val="hidden"/>
                                      </p:to>
                                    </p:set>
                                    <p:anim calcmode="lin" valueType="num">
                                      <p:cBhvr>
                                        <p:cTn id="78" dur="150" fill="hold"/>
                                        <p:tgtEl>
                                          <p:spTgt spid="19"/>
                                        </p:tgtEl>
                                        <p:attrNameLst>
                                          <p:attrName>ppt_w</p:attrName>
                                        </p:attrNameLst>
                                      </p:cBhvr>
                                      <p:tavLst>
                                        <p:tav tm="0">
                                          <p:val>
                                            <p:strVal val="ppt_w"/>
                                          </p:val>
                                        </p:tav>
                                        <p:tav tm="100000">
                                          <p:val>
                                            <p:fltVal val="0"/>
                                          </p:val>
                                        </p:tav>
                                      </p:tavLst>
                                    </p:anim>
                                    <p:anim calcmode="lin" valueType="num">
                                      <p:cBhvr>
                                        <p:cTn id="79" dur="150" fill="hold"/>
                                        <p:tgtEl>
                                          <p:spTgt spid="19"/>
                                        </p:tgtEl>
                                        <p:attrNameLst>
                                          <p:attrName>ppt_h</p:attrName>
                                        </p:attrNameLst>
                                      </p:cBhvr>
                                      <p:tavLst>
                                        <p:tav tm="0">
                                          <p:val>
                                            <p:strVal val="ppt_h"/>
                                          </p:val>
                                        </p:tav>
                                        <p:tav tm="100000">
                                          <p:val>
                                            <p:fltVal val="0"/>
                                          </p:val>
                                        </p:tav>
                                      </p:tavLst>
                                    </p:anim>
                                    <p:animEffect transition="out" filter="fade">
                                      <p:cBhvr>
                                        <p:cTn id="80" dur="1000">
                                          <p:stCondLst>
                                            <p:cond delay="150"/>
                                          </p:stCondLst>
                                        </p:cTn>
                                        <p:tgtEl>
                                          <p:spTgt spid="19"/>
                                        </p:tgtEl>
                                      </p:cBhvr>
                                    </p:animEffect>
                                  </p:childTnLst>
                                </p:cTn>
                              </p:par>
                            </p:childTnLst>
                          </p:cTn>
                        </p:par>
                      </p:childTnLst>
                    </p:cTn>
                  </p:par>
                  <p:par>
                    <p:cTn id="81" fill="hold" nodeType="clickPar">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fade">
                                      <p:cBhvr>
                                        <p:cTn id="85" dur="300"/>
                                        <p:tgtEl>
                                          <p:spTgt spid="20"/>
                                        </p:tgtEl>
                                      </p:cBhvr>
                                    </p:animEffect>
                                  </p:childTnLst>
                                </p:cTn>
                              </p:par>
                            </p:childTnLst>
                          </p:cTn>
                        </p:par>
                      </p:childTnLst>
                    </p:cTn>
                  </p:par>
                  <p:par>
                    <p:cTn id="86" fill="hold" nodeType="clickPar">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25"/>
                                        </p:tgtEl>
                                        <p:attrNameLst>
                                          <p:attrName>style.visibility</p:attrName>
                                        </p:attrNameLst>
                                      </p:cBhvr>
                                      <p:to>
                                        <p:strVal val="visible"/>
                                      </p:to>
                                    </p:set>
                                    <p:animEffect transition="in" filter="fade">
                                      <p:cBhvr>
                                        <p:cTn id="90" dur="300"/>
                                        <p:tgtEl>
                                          <p:spTgt spid="25"/>
                                        </p:tgtEl>
                                      </p:cBhvr>
                                    </p:animEffect>
                                  </p:childTnLst>
                                </p:cTn>
                              </p:par>
                            </p:childTnLst>
                          </p:cTn>
                        </p:par>
                      </p:childTnLst>
                    </p:cTn>
                  </p:par>
                  <p:par>
                    <p:cTn id="91" fill="hold" nodeType="clickPar">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300"/>
                                        <p:tgtEl>
                                          <p:spTgt spid="24"/>
                                        </p:tgtEl>
                                      </p:cBhvr>
                                    </p:animEffect>
                                  </p:childTnLst>
                                </p:cTn>
                              </p:par>
                            </p:childTnLst>
                          </p:cTn>
                        </p:par>
                      </p:childTnLst>
                    </p:cTn>
                  </p:par>
                  <p:par>
                    <p:cTn id="96" fill="hold" nodeType="clickPar">
                      <p:stCondLst>
                        <p:cond delay="indefinite"/>
                      </p:stCondLst>
                      <p:childTnLst>
                        <p:par>
                          <p:cTn id="97" fill="hold">
                            <p:stCondLst>
                              <p:cond delay="0"/>
                            </p:stCondLst>
                            <p:childTnLst>
                              <p:par>
                                <p:cTn id="98" presetID="38" presetClass="entr" presetSubtype="0" fill="hold" grpId="0" nodeType="clickEffect">
                                  <p:stCondLst>
                                    <p:cond delay="0"/>
                                  </p:stCondLst>
                                  <p:childTnLst>
                                    <p:set>
                                      <p:cBhvr>
                                        <p:cTn id="99" dur="1" fill="hold">
                                          <p:stCondLst>
                                            <p:cond delay="0"/>
                                          </p:stCondLst>
                                        </p:cTn>
                                        <p:tgtEl>
                                          <p:spTgt spid="2"/>
                                        </p:tgtEl>
                                        <p:attrNameLst>
                                          <p:attrName>style.visibility</p:attrName>
                                        </p:attrNameLst>
                                      </p:cBhvr>
                                      <p:to>
                                        <p:strVal val="visible"/>
                                      </p:to>
                                    </p:set>
                                    <p:set>
                                      <p:cBhvr>
                                        <p:cTn id="100" dur="136" fill="hold">
                                          <p:stCondLst>
                                            <p:cond delay="0"/>
                                          </p:stCondLst>
                                        </p:cTn>
                                        <p:tgtEl>
                                          <p:spTgt spid="2"/>
                                        </p:tgtEl>
                                        <p:attrNameLst>
                                          <p:attrName>style.rotation</p:attrName>
                                        </p:attrNameLst>
                                      </p:cBhvr>
                                      <p:to>
                                        <p:strVal val="-45.0"/>
                                      </p:to>
                                    </p:set>
                                    <p:anim calcmode="lin" valueType="num">
                                      <p:cBhvr>
                                        <p:cTn id="101" dur="136" fill="hold">
                                          <p:stCondLst>
                                            <p:cond delay="136"/>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102" dur="136" fill="hold"/>
                                        <p:tgtEl>
                                          <p:spTgt spid="2"/>
                                        </p:tgtEl>
                                        <p:attrNameLst>
                                          <p:attrName>ppt_y</p:attrName>
                                        </p:attrNameLst>
                                      </p:cBhvr>
                                      <p:tavLst>
                                        <p:tav tm="0">
                                          <p:val>
                                            <p:strVal val="#ppt_y-1"/>
                                          </p:val>
                                        </p:tav>
                                        <p:tav tm="100000">
                                          <p:val>
                                            <p:strVal val="#ppt_y-(0.354*#ppt_w-0.172*#ppt_h)"/>
                                          </p:val>
                                        </p:tav>
                                      </p:tavLst>
                                    </p:anim>
                                    <p:anim calcmode="lin" valueType="num">
                                      <p:cBhvr>
                                        <p:cTn id="103" dur="46" decel="50000" autoRev="1" fill="hold">
                                          <p:stCondLst>
                                            <p:cond delay="136"/>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04" dur="40" fill="hold">
                                          <p:stCondLst>
                                            <p:cond delay="259"/>
                                          </p:stCondLst>
                                        </p:cTn>
                                        <p:tgtEl>
                                          <p:spTgt spid="2"/>
                                        </p:tgtEl>
                                        <p:attrNameLst>
                                          <p:attrName>ppt_y</p:attrName>
                                        </p:attrNameLst>
                                      </p:cBhvr>
                                      <p:tavLst>
                                        <p:tav tm="0">
                                          <p:val>
                                            <p:strVal val="#ppt_y-(0.354*#ppt_w-0.172*#ppt_h)"/>
                                          </p:val>
                                        </p:tav>
                                        <p:tav tm="100000">
                                          <p:val>
                                            <p:strVal val="#ppt_y"/>
                                          </p:val>
                                        </p:tav>
                                      </p:tavLst>
                                    </p:anim>
                                  </p:childTnLst>
                                </p:cTn>
                              </p:par>
                            </p:childTnLst>
                          </p:cTn>
                        </p:par>
                      </p:childTnLst>
                    </p:cTn>
                  </p:par>
                  <p:par>
                    <p:cTn id="105" fill="hold" nodeType="clickPar">
                      <p:stCondLst>
                        <p:cond delay="indefinite"/>
                      </p:stCondLst>
                      <p:childTnLst>
                        <p:par>
                          <p:cTn id="106" fill="hold">
                            <p:stCondLst>
                              <p:cond delay="0"/>
                            </p:stCondLst>
                            <p:childTnLst>
                              <p:par>
                                <p:cTn id="107" presetID="38" presetClass="entr" presetSubtype="0" fill="hold" grpId="0" nodeType="clickEffect">
                                  <p:stCondLst>
                                    <p:cond delay="0"/>
                                  </p:stCondLst>
                                  <p:childTnLst>
                                    <p:set>
                                      <p:cBhvr>
                                        <p:cTn id="108" dur="1" fill="hold">
                                          <p:stCondLst>
                                            <p:cond delay="0"/>
                                          </p:stCondLst>
                                        </p:cTn>
                                        <p:tgtEl>
                                          <p:spTgt spid="3"/>
                                        </p:tgtEl>
                                        <p:attrNameLst>
                                          <p:attrName>style.visibility</p:attrName>
                                        </p:attrNameLst>
                                      </p:cBhvr>
                                      <p:to>
                                        <p:strVal val="visible"/>
                                      </p:to>
                                    </p:set>
                                    <p:set>
                                      <p:cBhvr>
                                        <p:cTn id="109" dur="136" fill="hold">
                                          <p:stCondLst>
                                            <p:cond delay="0"/>
                                          </p:stCondLst>
                                        </p:cTn>
                                        <p:tgtEl>
                                          <p:spTgt spid="3"/>
                                        </p:tgtEl>
                                        <p:attrNameLst>
                                          <p:attrName>style.rotation</p:attrName>
                                        </p:attrNameLst>
                                      </p:cBhvr>
                                      <p:to>
                                        <p:strVal val="-45.0"/>
                                      </p:to>
                                    </p:set>
                                    <p:anim calcmode="lin" valueType="num">
                                      <p:cBhvr>
                                        <p:cTn id="110" dur="136" fill="hold">
                                          <p:stCondLst>
                                            <p:cond delay="136"/>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111" dur="136" fill="hold"/>
                                        <p:tgtEl>
                                          <p:spTgt spid="3"/>
                                        </p:tgtEl>
                                        <p:attrNameLst>
                                          <p:attrName>ppt_y</p:attrName>
                                        </p:attrNameLst>
                                      </p:cBhvr>
                                      <p:tavLst>
                                        <p:tav tm="0">
                                          <p:val>
                                            <p:strVal val="#ppt_y-1"/>
                                          </p:val>
                                        </p:tav>
                                        <p:tav tm="100000">
                                          <p:val>
                                            <p:strVal val="#ppt_y-(0.354*#ppt_w-0.172*#ppt_h)"/>
                                          </p:val>
                                        </p:tav>
                                      </p:tavLst>
                                    </p:anim>
                                    <p:anim calcmode="lin" valueType="num">
                                      <p:cBhvr>
                                        <p:cTn id="112" dur="46" decel="50000" autoRev="1" fill="hold">
                                          <p:stCondLst>
                                            <p:cond delay="136"/>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13" dur="40" fill="hold">
                                          <p:stCondLst>
                                            <p:cond delay="259"/>
                                          </p:stCondLst>
                                        </p:cTn>
                                        <p:tgtEl>
                                          <p:spTgt spid="3"/>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P spid="12" grpId="0" animBg="1"/>
      <p:bldP spid="13" grpId="0" animBg="1"/>
      <p:bldP spid="14" grpId="0" animBg="1"/>
      <p:bldP spid="15" grpId="0" animBg="1"/>
      <p:bldP spid="16" grpId="0" animBg="1"/>
      <p:bldP spid="9" grpId="0" animBg="1"/>
      <p:bldP spid="17" grpId="0" animBg="1"/>
      <p:bldP spid="18" grpId="0" animBg="1"/>
      <p:bldP spid="12" grpId="1" animBg="1"/>
      <p:bldP spid="13" grpId="1" animBg="1"/>
      <p:bldP spid="14" grpId="1" animBg="1"/>
      <p:bldP spid="19" grpId="1" animBg="1"/>
      <p:bldP spid="20" grpId="0" animBg="1"/>
      <p:bldP spid="25" grpId="0" animBg="1"/>
      <p:bldP spid="24" grpId="0" animBg="1"/>
      <p:bldP spid="2" grpId="0" animBg="1"/>
      <p:bldP spid="3" grpId="0" animBg="1"/>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3"/>
          <a:stretch>
            <a:fillRect/>
          </a:stretch>
        </a:blipFill>
        <a:effectLst/>
      </p:bgPr>
    </p:bg>
    <p:spTree>
      <p:nvGrpSpPr>
        <p:cNvPr id="1" name=""/>
        <p:cNvGrpSpPr/>
        <p:nvPr/>
      </p:nvGrpSpPr>
      <p:grpSpPr>
        <a:xfrm>
          <a:off x="0" y="0"/>
          <a:ext cx="0" cy="0"/>
        </a:xfrm>
      </p:grpSpPr>
      <p:sp>
        <p:nvSpPr>
          <p:cNvPr id="2" name="形状1" title=""/>
          <p:cNvSpPr txBox="1"/>
          <p:nvPr/>
        </p:nvSpPr>
        <p:spPr>
          <a:xfrm>
            <a:off x="152400" y="171450"/>
            <a:ext cx="1485900" cy="400050"/>
          </a:xfrm>
          <a:prstGeom prst="rect">
            <a:avLst/>
          </a:prstGeom>
          <a:solidFill>
            <a:srgbClr val="FFFFFF">
              <a:alpha val="0"/>
            </a:srgbClr>
          </a:solidFill>
          <a:ln w="9525">
            <a:solidFill>
              <a:srgbClr val="FFFFFF">
                <a:alpha val="0"/>
              </a:srgbClr>
            </a:solidFill>
          </a:ln>
        </p:spPr>
        <p:txBody>
          <a:bodyPr anchor="t"/>
          <a:lstStyle/>
          <a:p>
            <a:pPr marL="0" algn="l"/>
            <a:r>
              <a:rPr lang="zh-CN" altLang="en-US" sz="2000" b="1" i="0">
                <a:solidFill>
                  <a:srgbClr val="FFFFFF">
                    <a:alpha val="100000"/>
                  </a:srgbClr>
                </a:solidFill>
                <a:latin typeface="Arial"/>
                <a:ea typeface="Arial"/>
              </a:rPr>
              <a:t>讲授新课</a:t>
            </a:r>
            <a:endParaRPr lang="zh-CN" altLang="en-US" sz="2000" b="1" i="0">
              <a:solidFill>
                <a:srgbClr val="FFFFFF">
                  <a:alpha val="100000"/>
                </a:srgbClr>
              </a:solidFill>
              <a:latin typeface="Arial"/>
              <a:ea typeface="Arial"/>
            </a:endParaRPr>
          </a:p>
        </p:txBody>
      </p:sp>
      <p:grpSp>
        <p:nvGrpSpPr>
          <p:cNvPr id="3" name="组合1" title=""/>
          <p:cNvGrpSpPr/>
          <p:nvPr/>
        </p:nvGrpSpPr>
        <p:grpSpPr>
          <a:xfrm>
            <a:off x="416719" y="284966"/>
            <a:ext cx="3682679" cy="835015"/>
            <a:chExt cx="3682679" cy="835015"/>
          </a:xfrm>
        </p:grpSpPr>
        <p:sp>
          <p:nvSpPr>
            <p:cNvPr id="4" name="形状2"/>
            <p:cNvSpPr txBox="1"/>
            <p:nvPr/>
          </p:nvSpPr>
          <p:spPr>
            <a:xfrm>
              <a:off x="559908" y="0"/>
              <a:ext cx="3122771" cy="760847"/>
            </a:xfrm>
            <a:custGeom>
              <a:gdLst>
                <a:gd name="connsiteX0" fmla="*/ 0 w 3122771"/>
                <a:gd name="connsiteY0" fmla="*/ 760847 h 760847"/>
                <a:gd name="connsiteX1" fmla="*/ 3122771 w 3122771"/>
                <a:gd name="connsiteY1" fmla="*/ 760847 h 760847"/>
                <a:gd name="connsiteX2" fmla="*/ 0 w 3122771"/>
                <a:gd name="connsiteY2" fmla="*/ 760847 h 760847"/>
                <a:gd name="connsiteX0-1" fmla="*/ 0 w 3122771"/>
                <a:gd name="connsiteY0-2" fmla="*/ 0 h 760847"/>
                <a:gd name="connsiteX1-3" fmla="*/ 1133 w 3122771"/>
                <a:gd name="connsiteY1-4" fmla="*/ 0 h 760847"/>
                <a:gd name="connsiteX2-5" fmla="*/ 0 w 3122771"/>
                <a:gd name="connsiteY2-6" fmla="*/ 0 h 760847"/>
              </a:gdLst>
              <a:cxnLst>
                <a:cxn ang="0">
                  <a:pos x="connsiteX0-1" y="connsiteY0-2"/>
                </a:cxn>
                <a:cxn ang="0">
                  <a:pos x="connsiteX1-3" y="connsiteY1-4"/>
                </a:cxn>
                <a:cxn ang="0">
                  <a:pos x="connsiteX2-5" y="connsiteY2-6"/>
                </a:cxn>
                <a:cxn ang="0">
                  <a:pos x="connsiteX0-1" y="connsiteY0-2"/>
                </a:cxn>
                <a:cxn ang="0">
                  <a:pos x="connsiteX1-3" y="connsiteY1-4"/>
                </a:cxn>
                <a:cxn ang="0">
                  <a:pos x="connsiteX2-5" y="connsiteY2-6"/>
                </a:cxn>
              </a:cxnLst>
              <a:rect l="l" t="t" r="r" b="b"/>
              <a:pathLst>
                <a:path w="3122771" h="760847">
                  <a:moveTo>
                    <a:pt x="0" y="760847"/>
                  </a:moveTo>
                  <a:lnTo>
                    <a:pt x="3122771" y="760847"/>
                  </a:lnTo>
                  <a:lnTo>
                    <a:pt x="0" y="760847"/>
                  </a:lnTo>
                  <a:close/>
                </a:path>
                <a:path w="3122771" h="760847">
                  <a:moveTo>
                    <a:pt x="0" y="0"/>
                  </a:moveTo>
                  <a:lnTo>
                    <a:pt x="1133" y="0"/>
                  </a:lnTo>
                  <a:lnTo>
                    <a:pt x="0" y="0"/>
                  </a:lnTo>
                  <a:close/>
                </a:path>
              </a:pathLst>
            </a:custGeom>
            <a:ln w="17462">
              <a:solidFill>
                <a:srgbClr val="DDDDDD">
                  <a:alpha val="100000"/>
                </a:srgbClr>
              </a:solidFill>
              <a:prstDash val="solid"/>
            </a:ln>
          </p:spPr>
          <p:txBody>
            <a:bodyPr anchor="t"/>
            <a:lstStyle/>
            <a:p>
              <a:pPr marL="0" algn="l"/>
              <a:r>
                <a:rPr lang="zh-CN" altLang="en-US" sz="1800" b="0" i="0">
                  <a:solidFill>
                    <a:srgbClr val="FFFFFF">
                      <a:alpha val="100000"/>
                    </a:srgbClr>
                  </a:solidFill>
                  <a:latin typeface="Arial"/>
                  <a:ea typeface="Arial"/>
                </a:rPr>
                <a:t> </a:t>
              </a:r>
              <a:endParaRPr lang="zh-CN" altLang="en-US" sz="1800" b="0" i="0">
                <a:solidFill>
                  <a:srgbClr val="FFFFFF">
                    <a:alpha val="100000"/>
                  </a:srgbClr>
                </a:solidFill>
                <a:latin typeface="Arial"/>
                <a:ea typeface="Arial"/>
              </a:endParaRPr>
            </a:p>
          </p:txBody>
        </p:sp>
        <p:sp>
          <p:nvSpPr>
            <p:cNvPr id="5" name="形状3"/>
            <p:cNvSpPr txBox="1"/>
            <p:nvPr/>
          </p:nvSpPr>
          <p:spPr>
            <a:xfrm>
              <a:off x="0" y="287842"/>
              <a:ext cx="524361" cy="481867"/>
            </a:xfrm>
            <a:custGeom>
              <a:gdLst>
                <a:gd name="connsiteX0" fmla="*/ 0 w 524361"/>
                <a:gd name="connsiteY0" fmla="*/ 0 h 481867"/>
                <a:gd name="connsiteX1" fmla="*/ 346279 w 524361"/>
                <a:gd name="connsiteY1" fmla="*/ 0 h 481867"/>
                <a:gd name="connsiteX2" fmla="*/ 346279 w 524361"/>
                <a:gd name="connsiteY2" fmla="*/ 163657 h 481867"/>
                <a:gd name="connsiteX3" fmla="*/ 524361 w 524361"/>
                <a:gd name="connsiteY3" fmla="*/ 163657 h 481867"/>
                <a:gd name="connsiteX4" fmla="*/ 524361 w 524361"/>
                <a:gd name="connsiteY4" fmla="*/ 481867 h 481867"/>
                <a:gd name="connsiteX5" fmla="*/ 0 w 524361"/>
                <a:gd name="connsiteY5" fmla="*/ 481867 h 48186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361" h="481867">
                  <a:moveTo>
                    <a:pt x="0" y="0"/>
                  </a:moveTo>
                  <a:lnTo>
                    <a:pt x="346279" y="0"/>
                  </a:lnTo>
                  <a:lnTo>
                    <a:pt x="346279" y="163657"/>
                  </a:lnTo>
                  <a:lnTo>
                    <a:pt x="524361" y="163657"/>
                  </a:lnTo>
                  <a:lnTo>
                    <a:pt x="524361" y="481867"/>
                  </a:lnTo>
                  <a:lnTo>
                    <a:pt x="0" y="481867"/>
                  </a:lnTo>
                  <a:close/>
                </a:path>
              </a:pathLst>
            </a:custGeom>
            <a:solidFill>
              <a:srgbClr val="008080">
                <a:alpha val="100000"/>
              </a:srgbClr>
            </a:solidFill>
            <a:ln w="9525">
              <a:solidFill>
                <a:srgbClr val="FFFFFF">
                  <a:alpha val="0"/>
                </a:srgbClr>
              </a:solidFill>
            </a:ln>
          </p:spPr>
          <p:txBody>
            <a:bodyPr anchor="t"/>
            <a:lstStyle/>
            <a:p>
              <a:pPr marL="0" algn="l"/>
              <a:r>
                <a:rPr lang="zh-CN" altLang="en-US" sz="1800" b="0" i="0">
                  <a:solidFill>
                    <a:srgbClr val="FFFFFF">
                      <a:alpha val="100000"/>
                    </a:srgbClr>
                  </a:solidFill>
                  <a:latin typeface="Arial"/>
                  <a:ea typeface="Arial"/>
                </a:rPr>
                <a:t> </a:t>
              </a:r>
              <a:endParaRPr lang="zh-CN" altLang="en-US" sz="1800" b="0" i="0">
                <a:solidFill>
                  <a:srgbClr val="FFFFFF">
                    <a:alpha val="100000"/>
                  </a:srgbClr>
                </a:solidFill>
                <a:latin typeface="Arial"/>
                <a:ea typeface="Arial"/>
              </a:endParaRPr>
            </a:p>
          </p:txBody>
        </p:sp>
        <p:sp>
          <p:nvSpPr>
            <p:cNvPr id="6" name="形状4"/>
            <p:cNvSpPr txBox="1"/>
            <p:nvPr/>
          </p:nvSpPr>
          <p:spPr>
            <a:xfrm>
              <a:off x="361847" y="237120"/>
              <a:ext cx="163783" cy="168019"/>
            </a:xfrm>
            <a:prstGeom prst="rect">
              <a:avLst/>
            </a:prstGeom>
            <a:solidFill>
              <a:srgbClr val="008080">
                <a:alpha val="50980"/>
              </a:srgbClr>
            </a:solidFill>
            <a:ln w="9525">
              <a:solidFill>
                <a:srgbClr val="FFFFFF">
                  <a:alpha val="0"/>
                </a:srgbClr>
              </a:solidFill>
            </a:ln>
          </p:spPr>
          <p:txBody>
            <a:bodyPr anchor="ctr"/>
            <a:lstStyle/>
            <a:p>
              <a:pPr marL="0" algn="ctr"/>
              <a:r>
                <a:rPr lang="zh-CN" altLang="en-US" sz="400" b="0" i="0">
                  <a:solidFill>
                    <a:srgbClr val="FFFFFF">
                      <a:alpha val="100000"/>
                    </a:srgbClr>
                  </a:solidFill>
                  <a:latin typeface="Arial"/>
                  <a:ea typeface="Arial"/>
                </a:rPr>
                <a:t> </a:t>
              </a:r>
              <a:endParaRPr lang="zh-CN" altLang="en-US" sz="400" b="0" i="0">
                <a:solidFill>
                  <a:srgbClr val="FFFFFF">
                    <a:alpha val="100000"/>
                  </a:srgbClr>
                </a:solidFill>
                <a:latin typeface="Arial"/>
                <a:ea typeface="Arial"/>
              </a:endParaRPr>
            </a:p>
          </p:txBody>
        </p:sp>
        <p:sp>
          <p:nvSpPr>
            <p:cNvPr id="7" name="形状5"/>
            <p:cNvSpPr txBox="1"/>
            <p:nvPr/>
          </p:nvSpPr>
          <p:spPr>
            <a:xfrm>
              <a:off x="557374" y="273901"/>
              <a:ext cx="3090291" cy="548440"/>
            </a:xfrm>
            <a:prstGeom prst="rect">
              <a:avLst/>
            </a:prstGeom>
            <a:solidFill>
              <a:srgbClr val="FFFFFF">
                <a:alpha val="0"/>
              </a:srgbClr>
            </a:solidFill>
            <a:ln w="9525">
              <a:solidFill>
                <a:srgbClr val="FFFFFF">
                  <a:alpha val="0"/>
                </a:srgbClr>
              </a:solidFill>
            </a:ln>
          </p:spPr>
          <p:txBody>
            <a:bodyPr anchor="t"/>
            <a:lstStyle/>
            <a:p>
              <a:pPr marL="0" algn="l"/>
              <a:r>
                <a:rPr lang="zh-CN" altLang="en-US" sz="2800" b="1" i="0">
                  <a:solidFill>
                    <a:srgbClr val="FFFFFF">
                      <a:alpha val="100000"/>
                    </a:srgbClr>
                  </a:solidFill>
                  <a:latin typeface="微软雅黑" panose="020b0503020204020204" charset="-122"/>
                  <a:ea typeface="微软雅黑" panose="020b0503020204020204" charset="-122"/>
                </a:rPr>
                <a:t>通电螺线管的磁场</a:t>
              </a:r>
              <a:endParaRPr lang="zh-CN" altLang="en-US" sz="2800" b="1" i="0">
                <a:solidFill>
                  <a:srgbClr val="FFFFFF">
                    <a:alpha val="100000"/>
                  </a:srgbClr>
                </a:solidFill>
                <a:latin typeface="微软雅黑" panose="020b0503020204020204" charset="-122"/>
                <a:ea typeface="微软雅黑" panose="020b0503020204020204" charset="-122"/>
              </a:endParaRPr>
            </a:p>
          </p:txBody>
        </p:sp>
        <p:sp>
          <p:nvSpPr>
            <p:cNvPr id="8" name="形状6"/>
            <p:cNvSpPr txBox="1"/>
            <p:nvPr/>
          </p:nvSpPr>
          <p:spPr>
            <a:xfrm>
              <a:off x="0" y="286574"/>
              <a:ext cx="744697" cy="548441"/>
            </a:xfrm>
            <a:prstGeom prst="rect">
              <a:avLst/>
            </a:prstGeom>
            <a:solidFill>
              <a:srgbClr val="FFFFFF">
                <a:alpha val="0"/>
              </a:srgbClr>
            </a:solidFill>
            <a:ln w="9525">
              <a:solidFill>
                <a:srgbClr val="FFFFFF">
                  <a:alpha val="0"/>
                </a:srgbClr>
              </a:solidFill>
            </a:ln>
          </p:spPr>
          <p:txBody>
            <a:bodyPr anchor="t"/>
            <a:lstStyle/>
            <a:p>
              <a:pPr marL="0" algn="l"/>
              <a:r>
                <a:rPr lang="zh-CN" altLang="en-US" sz="2800" b="0" i="0">
                  <a:solidFill>
                    <a:srgbClr val="FFFFFF">
                      <a:alpha val="100000"/>
                    </a:srgbClr>
                  </a:solidFill>
                  <a:latin typeface="微软雅黑" panose="020b0503020204020204" charset="-122"/>
                  <a:ea typeface="微软雅黑" panose="020b0503020204020204" charset="-122"/>
                </a:rPr>
                <a:t>二</a:t>
              </a:r>
              <a:endParaRPr lang="zh-CN" altLang="en-US" sz="2800" b="0" i="0">
                <a:solidFill>
                  <a:srgbClr val="FFFFFF">
                    <a:alpha val="100000"/>
                  </a:srgbClr>
                </a:solidFill>
                <a:latin typeface="微软雅黑" panose="020b0503020204020204" charset="-122"/>
                <a:ea typeface="微软雅黑" panose="020b0503020204020204" charset="-122"/>
              </a:endParaRPr>
            </a:p>
          </p:txBody>
        </p:sp>
      </p:grpSp>
      <p:sp>
        <p:nvSpPr>
          <p:cNvPr id="9" name="文本1" title="">
            <a:hlinkClick r:id="rId2" action="ppaction://hlinksldjump"/>
          </p:cNvPr>
          <p:cNvSpPr txBox="1"/>
          <p:nvPr/>
        </p:nvSpPr>
        <p:spPr>
          <a:xfrm>
            <a:off x="416881" y="1120311"/>
            <a:ext cx="5161721" cy="592772"/>
          </a:xfrm>
          <a:prstGeom prst="rect">
            <a:avLst/>
          </a:prstGeom>
          <a:noFill/>
        </p:spPr>
        <p:txBody>
          <a:bodyPr anchor="ctr"/>
          <a:lstStyle/>
          <a:p>
            <a:pPr marL="0" algn="l"/>
            <a:r>
              <a:rPr lang="zh-CN" altLang="en-US" sz="2400" b="0" i="0">
                <a:solidFill>
                  <a:srgbClr val="FFFFFF">
                    <a:alpha val="100000"/>
                  </a:srgbClr>
                </a:solidFill>
                <a:latin typeface="微软雅黑" panose="020b0503020204020204" charset="-122"/>
                <a:ea typeface="微软雅黑" panose="020b0503020204020204" charset="-122"/>
              </a:rPr>
              <a:t>1. 探究</a:t>
            </a:r>
            <a:r>
              <a:rPr lang="zh-CN" altLang="en-US" sz="2400" b="0" i="0">
                <a:solidFill>
                  <a:srgbClr val="FFFFFF">
                    <a:alpha val="100000"/>
                  </a:srgbClr>
                </a:solidFill>
                <a:latin typeface="微软雅黑" panose="020b0503020204020204" charset="-122"/>
                <a:ea typeface="微软雅黑" panose="020b0503020204020204" charset="-122"/>
                <a:hlinkClick r:id="rId2" action="ppaction://hlinksldjump"/>
              </a:rPr>
              <a:t>通电螺线管外部的磁场分布</a:t>
            </a:r>
            <a:endParaRPr lang="zh-CN" altLang="en-US" sz="2400" b="0" i="0">
              <a:solidFill>
                <a:srgbClr val="FFFFFF">
                  <a:alpha val="100000"/>
                </a:srgbClr>
              </a:solidFill>
              <a:latin typeface="微软雅黑" panose="020b0503020204020204" charset="-122"/>
              <a:ea typeface="微软雅黑" panose="020b0503020204020204" charset="-122"/>
              <a:hlinkClick r:id="rId2" action="ppaction://hlinksldjump"/>
            </a:endParaRPr>
          </a:p>
        </p:txBody>
      </p:sp>
      <p:pic>
        <p:nvPicPr>
          <p:cNvPr id="10" name="图片1" title=""/>
          <p:cNvPicPr>
            <a:picLocks noChangeAspect="1"/>
          </p:cNvPicPr>
          <p:nvPr/>
        </p:nvPicPr>
        <p:blipFill>
          <a:blip r:embed="rId3"/>
          <a:srcRect l="13394" r="13394"/>
          <a:stretch>
            <a:fillRect/>
          </a:stretch>
        </p:blipFill>
        <p:spPr>
          <a:xfrm>
            <a:off x="7812805" y="729548"/>
            <a:ext cx="4012959" cy="2654846"/>
          </a:xfrm>
          <a:prstGeom prst="rect">
            <a:avLst/>
          </a:prstGeom>
          <a:ln w="95250">
            <a:solidFill>
              <a:srgbClr val="FFFFFF">
                <a:alpha val="100000"/>
              </a:srgbClr>
            </a:solidFill>
          </a:ln>
          <a:scene3d>
            <a:camera prst="orthographicFront"/>
            <a:lightRig rig="contrasting" dir="t">
              <a:rot lat="0" lon="0" rev="3000000"/>
            </a:lightRig>
          </a:scene3d>
          <a:sp3d contourW="7620">
            <a:bevelT w="95250" h="31750"/>
            <a:contourClr>
              <a:srgbClr val="333333"/>
            </a:contourClr>
          </a:sp3d>
        </p:spPr>
      </p:pic>
      <p:pic>
        <p:nvPicPr>
          <p:cNvPr id="11" name="图片2" title=""/>
          <p:cNvPicPr>
            <a:picLocks noChangeAspect="1"/>
          </p:cNvPicPr>
          <p:nvPr/>
        </p:nvPicPr>
        <p:blipFill>
          <a:blip r:embed="rId4"/>
          <a:srcRect l="11700" r="11600"/>
          <a:stretch>
            <a:fillRect/>
          </a:stretch>
        </p:blipFill>
        <p:spPr>
          <a:xfrm>
            <a:off x="7812738" y="3591487"/>
            <a:ext cx="4012835" cy="2663352"/>
          </a:xfrm>
          <a:prstGeom prst="rect">
            <a:avLst/>
          </a:prstGeom>
          <a:ln w="95250">
            <a:solidFill>
              <a:srgbClr val="FFFFFF">
                <a:alpha val="100000"/>
              </a:srgbClr>
            </a:solidFill>
          </a:ln>
          <a:scene3d>
            <a:camera prst="orthographicFront"/>
            <a:lightRig rig="contrasting" dir="t">
              <a:rot lat="0" lon="0" rev="3000000"/>
            </a:lightRig>
          </a:scene3d>
          <a:sp3d contourW="7620">
            <a:bevelT w="95250" h="31750"/>
            <a:contourClr>
              <a:srgbClr val="333333"/>
            </a:contourClr>
          </a:sp3d>
        </p:spPr>
      </p:pic>
      <p:pic>
        <p:nvPicPr>
          <p:cNvPr id="12" name="图片3" title=""/>
          <p:cNvPicPr>
            <a:picLocks noChangeAspect="1"/>
          </p:cNvPicPr>
          <p:nvPr/>
        </p:nvPicPr>
        <p:blipFill>
          <a:blip r:embed="rId5"/>
          <a:srcRect t="22745" b="17076"/>
          <a:stretch>
            <a:fillRect/>
          </a:stretch>
        </p:blipFill>
        <p:spPr>
          <a:xfrm>
            <a:off x="7812253" y="729329"/>
            <a:ext cx="4014949" cy="1327918"/>
          </a:xfrm>
          <a:prstGeom prst="rect">
            <a:avLst/>
          </a:prstGeom>
        </p:spPr>
      </p:pic>
      <p:pic>
        <p:nvPicPr>
          <p:cNvPr id="13" name="图片4" title=""/>
          <p:cNvPicPr>
            <a:picLocks noChangeAspect="1"/>
          </p:cNvPicPr>
          <p:nvPr/>
        </p:nvPicPr>
        <p:blipFill>
          <a:blip r:embed="rId6"/>
          <a:srcRect t="22479" b="16825"/>
          <a:stretch>
            <a:fillRect/>
          </a:stretch>
        </p:blipFill>
        <p:spPr>
          <a:xfrm>
            <a:off x="7812300" y="3599577"/>
            <a:ext cx="4013978" cy="1327614"/>
          </a:xfrm>
          <a:prstGeom prst="rect">
            <a:avLst/>
          </a:prstGeom>
        </p:spPr>
      </p:pic>
      <p:grpSp>
        <p:nvGrpSpPr>
          <p:cNvPr id="14" name="组合2" title=""/>
          <p:cNvGrpSpPr/>
          <p:nvPr/>
        </p:nvGrpSpPr>
        <p:grpSpPr>
          <a:xfrm>
            <a:off x="433359" y="1730654"/>
            <a:ext cx="6801860" cy="2420626"/>
            <a:chExt cx="6801860" cy="2420626"/>
          </a:xfrm>
        </p:grpSpPr>
        <p:sp>
          <p:nvSpPr>
            <p:cNvPr id="15" name="形状7"/>
            <p:cNvSpPr txBox="1"/>
            <p:nvPr/>
          </p:nvSpPr>
          <p:spPr>
            <a:xfrm>
              <a:off x="0" y="0"/>
              <a:ext cx="6801860" cy="2420626"/>
            </a:xfrm>
            <a:custGeom>
              <a:gdLst>
                <a:gd name="connsiteX0" fmla="*/ 60630 w 6801860"/>
                <a:gd name="connsiteY0" fmla="*/ 0 h 2420626"/>
                <a:gd name="connsiteX1" fmla="*/ 6741230 w 6801860"/>
                <a:gd name="connsiteY1" fmla="*/ 0 h 2420626"/>
                <a:gd name="connsiteX2" fmla="*/ 6757310 w 6801860"/>
                <a:gd name="connsiteY2" fmla="*/ 0 h 2420626"/>
                <a:gd name="connsiteX3" fmla="*/ 6795472 w 6801860"/>
                <a:gd name="connsiteY3" fmla="*/ 29128 h 2420626"/>
                <a:gd name="connsiteX4" fmla="*/ 6801860 w 6801860"/>
                <a:gd name="connsiteY4" fmla="*/ 2359997 h 2420626"/>
                <a:gd name="connsiteX5" fmla="*/ 6801860 w 6801860"/>
                <a:gd name="connsiteY5" fmla="*/ 2376076 h 2420626"/>
                <a:gd name="connsiteX6" fmla="*/ 6772731 w 6801860"/>
                <a:gd name="connsiteY6" fmla="*/ 2414239 h 2420626"/>
                <a:gd name="connsiteX7" fmla="*/ 60630 w 6801860"/>
                <a:gd name="connsiteY7" fmla="*/ 2420626 h 2420626"/>
                <a:gd name="connsiteX8" fmla="*/ 27145 w 6801860"/>
                <a:gd name="connsiteY8" fmla="*/ 2420626 h 2420626"/>
                <a:gd name="connsiteX9" fmla="*/ 0 w 6801860"/>
                <a:gd name="connsiteY9" fmla="*/ 60630 h 2420626"/>
                <a:gd name="connsiteX10" fmla="*/ 0 w 6801860"/>
                <a:gd name="connsiteY10" fmla="*/ 27145 h 242062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01860" h="2420626">
                  <a:moveTo>
                    <a:pt x="60630" y="0"/>
                  </a:moveTo>
                  <a:lnTo>
                    <a:pt x="6741230" y="0"/>
                  </a:lnTo>
                  <a:cubicBezTo>
                    <a:pt x="6757310" y="0"/>
                    <a:pt x="6772731" y="6388"/>
                    <a:pt x="6784102" y="17758"/>
                  </a:cubicBezTo>
                  <a:cubicBezTo>
                    <a:pt x="6795472" y="29128"/>
                    <a:pt x="6801860" y="44550"/>
                    <a:pt x="6801860" y="60630"/>
                  </a:cubicBezTo>
                  <a:lnTo>
                    <a:pt x="6801860" y="2359997"/>
                  </a:lnTo>
                  <a:cubicBezTo>
                    <a:pt x="6801860" y="2376076"/>
                    <a:pt x="6795472" y="2391498"/>
                    <a:pt x="6784102" y="2402868"/>
                  </a:cubicBezTo>
                  <a:cubicBezTo>
                    <a:pt x="6772731" y="2414239"/>
                    <a:pt x="6757310" y="2420626"/>
                    <a:pt x="6741230" y="2420626"/>
                  </a:cubicBezTo>
                  <a:lnTo>
                    <a:pt x="60630" y="2420626"/>
                  </a:lnTo>
                  <a:cubicBezTo>
                    <a:pt x="27145" y="2420626"/>
                    <a:pt x="0" y="2393481"/>
                    <a:pt x="0" y="2359997"/>
                  </a:cubicBezTo>
                  <a:lnTo>
                    <a:pt x="0" y="60630"/>
                  </a:lnTo>
                  <a:cubicBezTo>
                    <a:pt x="0" y="27145"/>
                    <a:pt x="27145" y="0"/>
                    <a:pt x="60630" y="0"/>
                  </a:cubicBezTo>
                  <a:close/>
                </a:path>
              </a:pathLst>
            </a:custGeom>
            <a:solidFill>
              <a:srgbClr val="FFFFFF">
                <a:alpha val="0"/>
              </a:srgbClr>
            </a:solidFill>
            <a:ln w="19050">
              <a:solidFill>
                <a:srgbClr val="FFEE00">
                  <a:alpha val="100000"/>
                </a:srgbClr>
              </a:solidFill>
              <a:prstDash val="solid"/>
            </a:ln>
          </p:spPr>
          <p:txBody>
            <a:bodyPr anchor="ctr"/>
            <a:lstStyle/>
            <a:p>
              <a:pPr marL="0" algn="ctr"/>
            </a:p>
          </p:txBody>
        </p:sp>
        <p:sp>
          <p:nvSpPr>
            <p:cNvPr id="16" name="形状8"/>
            <p:cNvSpPr txBox="1"/>
            <p:nvPr/>
          </p:nvSpPr>
          <p:spPr>
            <a:xfrm>
              <a:off x="242211" y="548940"/>
              <a:ext cx="6274670" cy="1191"/>
            </a:xfrm>
            <a:prstGeom prst="line">
              <a:avLst/>
            </a:prstGeom>
            <a:ln w="19050">
              <a:solidFill>
                <a:srgbClr val="FFEE00">
                  <a:alpha val="100000"/>
                </a:srgbClr>
              </a:solidFill>
              <a:prstDash val="solid"/>
            </a:ln>
          </p:spPr>
          <p:txBody>
            <a:bodyPr anchor="ctr"/>
            <a:lstStyle/>
            <a:p>
              <a:pPr marL="0" algn="ctr"/>
            </a:p>
          </p:txBody>
        </p:sp>
      </p:grpSp>
      <p:sp>
        <p:nvSpPr>
          <p:cNvPr id="17" name="文本2" title=""/>
          <p:cNvSpPr txBox="1"/>
          <p:nvPr/>
        </p:nvSpPr>
        <p:spPr>
          <a:xfrm>
            <a:off x="605952" y="1728997"/>
            <a:ext cx="4381500" cy="559245"/>
          </a:xfrm>
          <a:prstGeom prst="rect">
            <a:avLst/>
          </a:prstGeom>
          <a:noFill/>
        </p:spPr>
        <p:txBody>
          <a:bodyPr anchor="t"/>
          <a:lstStyle/>
          <a:p>
            <a:pPr marL="0" algn="l"/>
            <a:r>
              <a:rPr lang="zh-CN" altLang="en-US" sz="2200" b="0" i="0">
                <a:solidFill>
                  <a:srgbClr val="FFFFFF">
                    <a:alpha val="100000"/>
                  </a:srgbClr>
                </a:solidFill>
                <a:latin typeface="微软雅黑" panose="020b0503020204020204" charset="-122"/>
                <a:ea typeface="微软雅黑" panose="020b0503020204020204" charset="-122"/>
              </a:rPr>
              <a:t>通电螺线管的磁场分布</a:t>
            </a:r>
            <a:r>
              <a:rPr lang="zh-CN" altLang="en-US" sz="2200" b="0" i="0">
                <a:solidFill>
                  <a:srgbClr val="FFEE00">
                    <a:alpha val="100000"/>
                  </a:srgbClr>
                </a:solidFill>
                <a:latin typeface="微软雅黑" panose="020b0503020204020204" charset="-122"/>
                <a:ea typeface="微软雅黑" panose="020b0503020204020204" charset="-122"/>
              </a:rPr>
              <a:t>特点</a:t>
            </a:r>
            <a:r>
              <a:rPr lang="zh-CN" altLang="en-US" sz="2200" b="0" i="0">
                <a:solidFill>
                  <a:srgbClr val="FFFFFF">
                    <a:alpha val="100000"/>
                  </a:srgbClr>
                </a:solidFill>
                <a:latin typeface="微软雅黑" panose="020b0503020204020204" charset="-122"/>
                <a:ea typeface="微软雅黑" panose="020b0503020204020204" charset="-122"/>
              </a:rPr>
              <a:t>：</a:t>
            </a:r>
            <a:endParaRPr lang="zh-CN" altLang="en-US" sz="2200" b="0" i="0">
              <a:solidFill>
                <a:srgbClr val="FFFFFF">
                  <a:alpha val="100000"/>
                </a:srgbClr>
              </a:solidFill>
              <a:latin typeface="微软雅黑" panose="020b0503020204020204" charset="-122"/>
              <a:ea typeface="微软雅黑" panose="020b0503020204020204" charset="-122"/>
            </a:endParaRPr>
          </a:p>
        </p:txBody>
      </p:sp>
      <p:sp>
        <p:nvSpPr>
          <p:cNvPr id="18" name="文本3" title=""/>
          <p:cNvSpPr txBox="1"/>
          <p:nvPr/>
        </p:nvSpPr>
        <p:spPr>
          <a:xfrm>
            <a:off x="609322" y="2288219"/>
            <a:ext cx="6599987" cy="559245"/>
          </a:xfrm>
          <a:prstGeom prst="rect">
            <a:avLst/>
          </a:prstGeom>
          <a:noFill/>
        </p:spPr>
        <p:txBody>
          <a:bodyPr anchor="ctr"/>
          <a:lstStyle/>
          <a:p>
            <a:pPr marL="0" algn="l"/>
            <a:r>
              <a:rPr lang="zh-CN" altLang="en-US" sz="2200" b="0" i="0">
                <a:solidFill>
                  <a:srgbClr val="FFFFFF">
                    <a:alpha val="100000"/>
                  </a:srgbClr>
                </a:solidFill>
                <a:latin typeface="微软雅黑" panose="020b0503020204020204" charset="-122"/>
                <a:ea typeface="微软雅黑" panose="020b0503020204020204" charset="-122"/>
              </a:rPr>
              <a:t>① 通电螺线管外部的</a:t>
            </a:r>
            <a:r>
              <a:rPr lang="zh-CN" altLang="en-US" sz="2200" b="0" i="0">
                <a:solidFill>
                  <a:srgbClr val="FFEE00">
                    <a:alpha val="100000"/>
                  </a:srgbClr>
                </a:solidFill>
                <a:latin typeface="微软雅黑" panose="020b0503020204020204" charset="-122"/>
                <a:ea typeface="微软雅黑" panose="020b0503020204020204" charset="-122"/>
              </a:rPr>
              <a:t>磁场</a:t>
            </a:r>
            <a:r>
              <a:rPr lang="zh-CN" altLang="en-US" sz="2200" b="0" i="0">
                <a:solidFill>
                  <a:srgbClr val="FFFFFF">
                    <a:alpha val="100000"/>
                  </a:srgbClr>
                </a:solidFill>
                <a:latin typeface="微软雅黑" panose="020b0503020204020204" charset="-122"/>
                <a:ea typeface="微软雅黑" panose="020b0503020204020204" charset="-122"/>
              </a:rPr>
              <a:t>与_____磁体的磁场相似；</a:t>
            </a:r>
            <a:endParaRPr lang="zh-CN" altLang="en-US" sz="2200" b="0" i="0">
              <a:solidFill>
                <a:srgbClr val="FFFFFF">
                  <a:alpha val="100000"/>
                </a:srgbClr>
              </a:solidFill>
              <a:latin typeface="微软雅黑" panose="020b0503020204020204" charset="-122"/>
              <a:ea typeface="微软雅黑" panose="020b0503020204020204" charset="-122"/>
            </a:endParaRPr>
          </a:p>
        </p:txBody>
      </p:sp>
      <p:sp>
        <p:nvSpPr>
          <p:cNvPr id="19" name="文本4" title=""/>
          <p:cNvSpPr txBox="1"/>
          <p:nvPr/>
        </p:nvSpPr>
        <p:spPr>
          <a:xfrm>
            <a:off x="606371" y="2846727"/>
            <a:ext cx="6562134" cy="559245"/>
          </a:xfrm>
          <a:prstGeom prst="rect">
            <a:avLst/>
          </a:prstGeom>
          <a:noFill/>
        </p:spPr>
        <p:txBody>
          <a:bodyPr anchor="t"/>
          <a:lstStyle/>
          <a:p>
            <a:pPr marL="0" algn="l"/>
            <a:r>
              <a:rPr lang="zh-CN" altLang="en-US" sz="2200" b="0" i="0">
                <a:solidFill>
                  <a:srgbClr val="FFFFFF">
                    <a:alpha val="100000"/>
                  </a:srgbClr>
                </a:solidFill>
                <a:latin typeface="微软雅黑" panose="020b0503020204020204" charset="-122"/>
                <a:ea typeface="微软雅黑" panose="020b0503020204020204" charset="-122"/>
              </a:rPr>
              <a:t>② 通电螺线管的</a:t>
            </a:r>
            <a:r>
              <a:rPr lang="zh-CN" altLang="en-US" sz="2200" b="0" i="0">
                <a:solidFill>
                  <a:srgbClr val="FFEE00">
                    <a:alpha val="100000"/>
                  </a:srgbClr>
                </a:solidFill>
                <a:latin typeface="微软雅黑" panose="020b0503020204020204" charset="-122"/>
                <a:ea typeface="微软雅黑" panose="020b0503020204020204" charset="-122"/>
              </a:rPr>
              <a:t>磁极</a:t>
            </a:r>
            <a:r>
              <a:rPr lang="zh-CN" altLang="en-US" sz="2200" b="0" i="0">
                <a:solidFill>
                  <a:srgbClr val="FFFFFF">
                    <a:alpha val="100000"/>
                  </a:srgbClr>
                </a:solidFill>
                <a:latin typeface="微软雅黑" panose="020b0503020204020204" charset="-122"/>
                <a:ea typeface="微软雅黑" panose="020b0503020204020204" charset="-122"/>
              </a:rPr>
              <a:t>与导体中的_____方向有关；</a:t>
            </a:r>
            <a:endParaRPr lang="zh-CN" altLang="en-US" sz="2200" b="0" i="0">
              <a:solidFill>
                <a:srgbClr val="FFFFFF">
                  <a:alpha val="100000"/>
                </a:srgbClr>
              </a:solidFill>
              <a:latin typeface="微软雅黑" panose="020b0503020204020204" charset="-122"/>
              <a:ea typeface="微软雅黑" panose="020b0503020204020204" charset="-122"/>
            </a:endParaRPr>
          </a:p>
        </p:txBody>
      </p:sp>
      <p:sp>
        <p:nvSpPr>
          <p:cNvPr id="20" name="文本5" title=""/>
          <p:cNvSpPr txBox="1"/>
          <p:nvPr/>
        </p:nvSpPr>
        <p:spPr>
          <a:xfrm>
            <a:off x="605981" y="3405807"/>
            <a:ext cx="6562515" cy="559245"/>
          </a:xfrm>
          <a:prstGeom prst="rect">
            <a:avLst/>
          </a:prstGeom>
          <a:noFill/>
        </p:spPr>
        <p:txBody>
          <a:bodyPr anchor="t"/>
          <a:lstStyle/>
          <a:p>
            <a:pPr marL="0" algn="l"/>
            <a:r>
              <a:rPr lang="zh-CN" altLang="en-US" sz="2200" b="0" i="0">
                <a:solidFill>
                  <a:srgbClr val="FFFFFF">
                    <a:alpha val="100000"/>
                  </a:srgbClr>
                </a:solidFill>
                <a:latin typeface="微软雅黑" panose="020b0503020204020204" charset="-122"/>
                <a:ea typeface="微软雅黑" panose="020b0503020204020204" charset="-122"/>
              </a:rPr>
              <a:t>③ 通电螺线管的</a:t>
            </a:r>
            <a:r>
              <a:rPr lang="zh-CN" altLang="en-US" sz="2200" b="0" i="0">
                <a:solidFill>
                  <a:srgbClr val="FFEE00">
                    <a:alpha val="100000"/>
                  </a:srgbClr>
                </a:solidFill>
                <a:latin typeface="微软雅黑" panose="020b0503020204020204" charset="-122"/>
                <a:ea typeface="微软雅黑" panose="020b0503020204020204" charset="-122"/>
              </a:rPr>
              <a:t>磁极</a:t>
            </a:r>
            <a:r>
              <a:rPr lang="zh-CN" altLang="en-US" sz="2200" b="0" i="0">
                <a:solidFill>
                  <a:srgbClr val="FFFFFF">
                    <a:alpha val="100000"/>
                  </a:srgbClr>
                </a:solidFill>
                <a:latin typeface="微软雅黑" panose="020b0503020204020204" charset="-122"/>
                <a:ea typeface="微软雅黑" panose="020b0503020204020204" charset="-122"/>
              </a:rPr>
              <a:t>与螺线管线圈的_____有关。</a:t>
            </a:r>
            <a:endParaRPr lang="zh-CN" altLang="en-US" sz="2200" b="0" i="0">
              <a:solidFill>
                <a:srgbClr val="FFFFFF">
                  <a:alpha val="100000"/>
                </a:srgbClr>
              </a:solidFill>
              <a:latin typeface="微软雅黑" panose="020b0503020204020204" charset="-122"/>
              <a:ea typeface="微软雅黑" panose="020b0503020204020204" charset="-122"/>
            </a:endParaRPr>
          </a:p>
        </p:txBody>
      </p:sp>
      <p:sp>
        <p:nvSpPr>
          <p:cNvPr id="21" name="文本6" title=""/>
          <p:cNvSpPr txBox="1"/>
          <p:nvPr/>
        </p:nvSpPr>
        <p:spPr>
          <a:xfrm>
            <a:off x="609229" y="4793552"/>
            <a:ext cx="6867525" cy="995045"/>
          </a:xfrm>
          <a:prstGeom prst="rect">
            <a:avLst/>
          </a:prstGeom>
          <a:noFill/>
        </p:spPr>
        <p:txBody>
          <a:bodyPr anchor="t"/>
          <a:lstStyle/>
          <a:p>
            <a:pPr marL="0" algn="l"/>
            <a:r>
              <a:rPr lang="zh-CN" altLang="en-US" sz="2400" b="0" i="0">
                <a:solidFill>
                  <a:srgbClr val="FFFFFF">
                    <a:alpha val="100000"/>
                  </a:srgbClr>
                </a:solidFill>
                <a:latin typeface="微软雅黑" panose="020b0503020204020204" charset="-122"/>
                <a:ea typeface="微软雅黑" panose="020b0503020204020204" charset="-122"/>
              </a:rPr>
              <a:t>用___手握住螺线管，让_____指向螺线管中_____的方向，则_____所指的那端就是螺线管的___极。</a:t>
            </a:r>
            <a:endParaRPr lang="zh-CN" altLang="en-US" sz="2400" b="0" i="0">
              <a:solidFill>
                <a:srgbClr val="FFFFFF">
                  <a:alpha val="100000"/>
                </a:srgbClr>
              </a:solidFill>
              <a:latin typeface="微软雅黑" panose="020b0503020204020204" charset="-122"/>
              <a:ea typeface="微软雅黑" panose="020b0503020204020204" charset="-122"/>
            </a:endParaRPr>
          </a:p>
        </p:txBody>
      </p:sp>
      <p:sp>
        <p:nvSpPr>
          <p:cNvPr id="22" name="文本7" title=""/>
          <p:cNvSpPr txBox="1"/>
          <p:nvPr/>
        </p:nvSpPr>
        <p:spPr>
          <a:xfrm>
            <a:off x="424024" y="4200868"/>
            <a:ext cx="6428546" cy="592772"/>
          </a:xfrm>
          <a:prstGeom prst="rect">
            <a:avLst/>
          </a:prstGeom>
          <a:noFill/>
        </p:spPr>
        <p:txBody>
          <a:bodyPr anchor="ctr"/>
          <a:lstStyle/>
          <a:p>
            <a:pPr marL="0" algn="l"/>
            <a:r>
              <a:rPr lang="zh-CN" altLang="en-US" sz="2400" b="0" i="0">
                <a:solidFill>
                  <a:srgbClr val="FFFFFF">
                    <a:alpha val="100000"/>
                  </a:srgbClr>
                </a:solidFill>
                <a:latin typeface="微软雅黑" panose="020b0503020204020204" charset="-122"/>
                <a:ea typeface="微软雅黑" panose="020b0503020204020204" charset="-122"/>
              </a:rPr>
              <a:t>2. 判断通电螺线管磁极的方法：___________</a:t>
            </a:r>
            <a:endParaRPr lang="zh-CN" altLang="en-US" sz="2400" b="0" i="0">
              <a:solidFill>
                <a:srgbClr val="FFFFFF">
                  <a:alpha val="100000"/>
                </a:srgbClr>
              </a:solidFill>
              <a:latin typeface="微软雅黑" panose="020b0503020204020204" charset="-122"/>
              <a:ea typeface="微软雅黑" panose="020b0503020204020204" charset="-122"/>
            </a:endParaRPr>
          </a:p>
        </p:txBody>
      </p:sp>
      <p:sp>
        <p:nvSpPr>
          <p:cNvPr id="23" name="文本8" title=""/>
          <p:cNvSpPr txBox="1"/>
          <p:nvPr/>
        </p:nvSpPr>
        <p:spPr>
          <a:xfrm>
            <a:off x="4070280" y="2287648"/>
            <a:ext cx="749300" cy="559245"/>
          </a:xfrm>
          <a:prstGeom prst="rect">
            <a:avLst/>
          </a:prstGeom>
          <a:noFill/>
        </p:spPr>
        <p:txBody>
          <a:bodyPr anchor="t"/>
          <a:lstStyle/>
          <a:p>
            <a:pPr marL="0" algn="l"/>
            <a:r>
              <a:rPr lang="zh-CN" altLang="en-US" sz="2200" b="0" i="0">
                <a:solidFill>
                  <a:srgbClr val="FF0000">
                    <a:alpha val="100000"/>
                  </a:srgbClr>
                </a:solidFill>
                <a:latin typeface="微软雅黑" panose="020b0503020204020204" charset="-122"/>
                <a:ea typeface="微软雅黑" panose="020b0503020204020204" charset="-122"/>
              </a:rPr>
              <a:t>条形</a:t>
            </a:r>
            <a:endParaRPr lang="zh-CN" altLang="en-US" sz="2200" b="0" i="0">
              <a:solidFill>
                <a:srgbClr val="FF0000">
                  <a:alpha val="100000"/>
                </a:srgbClr>
              </a:solidFill>
              <a:latin typeface="微软雅黑" panose="020b0503020204020204" charset="-122"/>
              <a:ea typeface="微软雅黑" panose="020b0503020204020204" charset="-122"/>
            </a:endParaRPr>
          </a:p>
        </p:txBody>
      </p:sp>
      <p:sp>
        <p:nvSpPr>
          <p:cNvPr id="24" name="文本9" title=""/>
          <p:cNvSpPr txBox="1"/>
          <p:nvPr/>
        </p:nvSpPr>
        <p:spPr>
          <a:xfrm>
            <a:off x="4636913" y="2847137"/>
            <a:ext cx="749300" cy="559245"/>
          </a:xfrm>
          <a:prstGeom prst="rect">
            <a:avLst/>
          </a:prstGeom>
          <a:noFill/>
        </p:spPr>
        <p:txBody>
          <a:bodyPr anchor="t"/>
          <a:lstStyle/>
          <a:p>
            <a:pPr marL="0" algn="l"/>
            <a:r>
              <a:rPr lang="zh-CN" altLang="en-US" sz="2200" b="0" i="0">
                <a:solidFill>
                  <a:srgbClr val="FF0000">
                    <a:alpha val="100000"/>
                  </a:srgbClr>
                </a:solidFill>
                <a:latin typeface="微软雅黑" panose="020b0503020204020204" charset="-122"/>
                <a:ea typeface="微软雅黑" panose="020b0503020204020204" charset="-122"/>
              </a:rPr>
              <a:t>电流</a:t>
            </a:r>
            <a:endParaRPr lang="zh-CN" altLang="en-US" sz="2200" b="0" i="0">
              <a:solidFill>
                <a:srgbClr val="FF0000">
                  <a:alpha val="100000"/>
                </a:srgbClr>
              </a:solidFill>
              <a:latin typeface="微软雅黑" panose="020b0503020204020204" charset="-122"/>
              <a:ea typeface="微软雅黑" panose="020b0503020204020204" charset="-122"/>
            </a:endParaRPr>
          </a:p>
        </p:txBody>
      </p:sp>
      <p:sp>
        <p:nvSpPr>
          <p:cNvPr id="25" name="文本10" title=""/>
          <p:cNvSpPr txBox="1"/>
          <p:nvPr/>
        </p:nvSpPr>
        <p:spPr>
          <a:xfrm>
            <a:off x="5215233" y="3405911"/>
            <a:ext cx="749300" cy="559245"/>
          </a:xfrm>
          <a:prstGeom prst="rect">
            <a:avLst/>
          </a:prstGeom>
          <a:noFill/>
        </p:spPr>
        <p:txBody>
          <a:bodyPr anchor="t"/>
          <a:lstStyle/>
          <a:p>
            <a:pPr marL="0" algn="l"/>
            <a:r>
              <a:rPr lang="zh-CN" altLang="en-US" sz="2200" b="0" i="0">
                <a:solidFill>
                  <a:srgbClr val="FF0000">
                    <a:alpha val="100000"/>
                  </a:srgbClr>
                </a:solidFill>
                <a:latin typeface="微软雅黑" panose="020b0503020204020204" charset="-122"/>
                <a:ea typeface="微软雅黑" panose="020b0503020204020204" charset="-122"/>
              </a:rPr>
              <a:t>绕向</a:t>
            </a:r>
            <a:endParaRPr lang="zh-CN" altLang="en-US" sz="2200" b="0" i="0">
              <a:solidFill>
                <a:srgbClr val="FF0000">
                  <a:alpha val="100000"/>
                </a:srgbClr>
              </a:solidFill>
              <a:latin typeface="微软雅黑" panose="020b0503020204020204" charset="-122"/>
              <a:ea typeface="微软雅黑" panose="020b0503020204020204" charset="-122"/>
            </a:endParaRPr>
          </a:p>
        </p:txBody>
      </p:sp>
      <p:sp>
        <p:nvSpPr>
          <p:cNvPr id="26" name="文本11" title="">
            <a:hlinkClick r:id="rId7" action="ppaction://hlinksldjump"/>
          </p:cNvPr>
          <p:cNvSpPr txBox="1"/>
          <p:nvPr/>
        </p:nvSpPr>
        <p:spPr>
          <a:xfrm>
            <a:off x="4819336" y="4201201"/>
            <a:ext cx="1409700" cy="592772"/>
          </a:xfrm>
          <a:prstGeom prst="rect">
            <a:avLst/>
          </a:prstGeom>
          <a:noFill/>
        </p:spPr>
        <p:txBody>
          <a:bodyPr anchor="t"/>
          <a:lstStyle/>
          <a:p>
            <a:pPr marL="0" algn="l"/>
            <a:r>
              <a:rPr lang="zh-CN" altLang="en-US" sz="2400" b="0" i="0">
                <a:solidFill>
                  <a:srgbClr val="FFFFFF">
                    <a:alpha val="100000"/>
                  </a:srgbClr>
                </a:solidFill>
                <a:latin typeface="微软雅黑" panose="020b0503020204020204" charset="-122"/>
                <a:ea typeface="微软雅黑" panose="020b0503020204020204" charset="-122"/>
                <a:hlinkClick r:id="rId7" action="ppaction://hlinksldjump"/>
              </a:rPr>
              <a:t>安培定则</a:t>
            </a:r>
            <a:endParaRPr lang="zh-CN" altLang="en-US" sz="2400" b="0" i="0">
              <a:solidFill>
                <a:srgbClr val="FFFFFF">
                  <a:alpha val="100000"/>
                </a:srgbClr>
              </a:solidFill>
              <a:latin typeface="微软雅黑" panose="020b0503020204020204" charset="-122"/>
              <a:ea typeface="微软雅黑" panose="020b0503020204020204" charset="-122"/>
              <a:hlinkClick r:id="rId7" action="ppaction://hlinksldjump"/>
            </a:endParaRPr>
          </a:p>
        </p:txBody>
      </p:sp>
      <p:sp>
        <p:nvSpPr>
          <p:cNvPr id="27" name="文本12" title=""/>
          <p:cNvSpPr txBox="1"/>
          <p:nvPr/>
        </p:nvSpPr>
        <p:spPr>
          <a:xfrm>
            <a:off x="970074" y="4793313"/>
            <a:ext cx="495300" cy="592772"/>
          </a:xfrm>
          <a:prstGeom prst="rect">
            <a:avLst/>
          </a:prstGeom>
          <a:noFill/>
        </p:spPr>
        <p:txBody>
          <a:bodyPr anchor="t"/>
          <a:lstStyle/>
          <a:p>
            <a:pPr marL="0" algn="l"/>
            <a:r>
              <a:rPr lang="zh-CN" altLang="en-US" sz="2400" b="0" i="0">
                <a:solidFill>
                  <a:srgbClr val="FF0000">
                    <a:alpha val="100000"/>
                  </a:srgbClr>
                </a:solidFill>
                <a:latin typeface="微软雅黑" panose="020b0503020204020204" charset="-122"/>
                <a:ea typeface="微软雅黑" panose="020b0503020204020204" charset="-122"/>
              </a:rPr>
              <a:t>右</a:t>
            </a:r>
            <a:endParaRPr lang="zh-CN" altLang="en-US" sz="2400" b="0" i="0">
              <a:solidFill>
                <a:srgbClr val="FF0000">
                  <a:alpha val="100000"/>
                </a:srgbClr>
              </a:solidFill>
              <a:latin typeface="微软雅黑" panose="020b0503020204020204" charset="-122"/>
              <a:ea typeface="微软雅黑" panose="020b0503020204020204" charset="-122"/>
            </a:endParaRPr>
          </a:p>
        </p:txBody>
      </p:sp>
      <p:sp>
        <p:nvSpPr>
          <p:cNvPr id="28" name="文本13" title=""/>
          <p:cNvSpPr txBox="1"/>
          <p:nvPr/>
        </p:nvSpPr>
        <p:spPr>
          <a:xfrm>
            <a:off x="3795617" y="4793504"/>
            <a:ext cx="800100" cy="592772"/>
          </a:xfrm>
          <a:prstGeom prst="rect">
            <a:avLst/>
          </a:prstGeom>
          <a:noFill/>
        </p:spPr>
        <p:txBody>
          <a:bodyPr anchor="t"/>
          <a:lstStyle/>
          <a:p>
            <a:pPr marL="0" algn="l"/>
            <a:r>
              <a:rPr lang="zh-CN" altLang="en-US" sz="2400" b="0" i="0">
                <a:solidFill>
                  <a:srgbClr val="FF0000">
                    <a:alpha val="100000"/>
                  </a:srgbClr>
                </a:solidFill>
                <a:latin typeface="微软雅黑" panose="020b0503020204020204" charset="-122"/>
                <a:ea typeface="微软雅黑" panose="020b0503020204020204" charset="-122"/>
              </a:rPr>
              <a:t>四指</a:t>
            </a:r>
            <a:endParaRPr lang="zh-CN" altLang="en-US" sz="2400" b="0" i="0">
              <a:solidFill>
                <a:srgbClr val="FF0000">
                  <a:alpha val="100000"/>
                </a:srgbClr>
              </a:solidFill>
              <a:latin typeface="微软雅黑" panose="020b0503020204020204" charset="-122"/>
              <a:ea typeface="微软雅黑" panose="020b0503020204020204" charset="-122"/>
            </a:endParaRPr>
          </a:p>
        </p:txBody>
      </p:sp>
      <p:sp>
        <p:nvSpPr>
          <p:cNvPr id="29" name="文本14" title=""/>
          <p:cNvSpPr txBox="1"/>
          <p:nvPr/>
        </p:nvSpPr>
        <p:spPr>
          <a:xfrm>
            <a:off x="6301645" y="4793580"/>
            <a:ext cx="800100" cy="592772"/>
          </a:xfrm>
          <a:prstGeom prst="rect">
            <a:avLst/>
          </a:prstGeom>
          <a:noFill/>
        </p:spPr>
        <p:txBody>
          <a:bodyPr anchor="t"/>
          <a:lstStyle/>
          <a:p>
            <a:pPr marL="0" algn="l"/>
            <a:r>
              <a:rPr lang="zh-CN" altLang="en-US" sz="2400" b="0" i="0">
                <a:solidFill>
                  <a:srgbClr val="FF0000">
                    <a:alpha val="100000"/>
                  </a:srgbClr>
                </a:solidFill>
                <a:latin typeface="微软雅黑" panose="020b0503020204020204" charset="-122"/>
                <a:ea typeface="微软雅黑" panose="020b0503020204020204" charset="-122"/>
              </a:rPr>
              <a:t>电流</a:t>
            </a:r>
            <a:endParaRPr lang="zh-CN" altLang="en-US" sz="2400" b="0" i="0">
              <a:solidFill>
                <a:srgbClr val="FF0000">
                  <a:alpha val="100000"/>
                </a:srgbClr>
              </a:solidFill>
              <a:latin typeface="微软雅黑" panose="020b0503020204020204" charset="-122"/>
              <a:ea typeface="微软雅黑" panose="020b0503020204020204" charset="-122"/>
            </a:endParaRPr>
          </a:p>
        </p:txBody>
      </p:sp>
      <p:sp>
        <p:nvSpPr>
          <p:cNvPr id="30" name="文本15" title=""/>
          <p:cNvSpPr txBox="1"/>
          <p:nvPr/>
        </p:nvSpPr>
        <p:spPr>
          <a:xfrm>
            <a:off x="1867900" y="5195907"/>
            <a:ext cx="800100" cy="592772"/>
          </a:xfrm>
          <a:prstGeom prst="rect">
            <a:avLst/>
          </a:prstGeom>
          <a:noFill/>
        </p:spPr>
        <p:txBody>
          <a:bodyPr anchor="t"/>
          <a:lstStyle/>
          <a:p>
            <a:pPr marL="0" algn="l"/>
            <a:r>
              <a:rPr lang="zh-CN" altLang="en-US" sz="2400" b="0" i="0">
                <a:solidFill>
                  <a:srgbClr val="FF0000">
                    <a:alpha val="100000"/>
                  </a:srgbClr>
                </a:solidFill>
                <a:latin typeface="微软雅黑" panose="020b0503020204020204" charset="-122"/>
                <a:ea typeface="微软雅黑" panose="020b0503020204020204" charset="-122"/>
              </a:rPr>
              <a:t>拇指</a:t>
            </a:r>
            <a:endParaRPr lang="zh-CN" altLang="en-US" sz="2400" b="0" i="0">
              <a:solidFill>
                <a:srgbClr val="FF0000">
                  <a:alpha val="100000"/>
                </a:srgbClr>
              </a:solidFill>
              <a:latin typeface="微软雅黑" panose="020b0503020204020204" charset="-122"/>
              <a:ea typeface="微软雅黑" panose="020b0503020204020204" charset="-122"/>
            </a:endParaRPr>
          </a:p>
        </p:txBody>
      </p:sp>
      <p:sp>
        <p:nvSpPr>
          <p:cNvPr id="31" name="文本16" title=""/>
          <p:cNvSpPr txBox="1"/>
          <p:nvPr/>
        </p:nvSpPr>
        <p:spPr>
          <a:xfrm>
            <a:off x="5963688" y="5196716"/>
            <a:ext cx="438309" cy="592772"/>
          </a:xfrm>
          <a:prstGeom prst="rect">
            <a:avLst/>
          </a:prstGeom>
          <a:noFill/>
        </p:spPr>
        <p:txBody>
          <a:bodyPr anchor="t"/>
          <a:lstStyle/>
          <a:p>
            <a:pPr marL="0" algn="l"/>
            <a:r>
              <a:rPr lang="zh-CN" altLang="en-US" sz="2400" b="0" i="0">
                <a:solidFill>
                  <a:srgbClr val="FF0000">
                    <a:alpha val="100000"/>
                  </a:srgbClr>
                </a:solidFill>
                <a:latin typeface="微软雅黑" panose="020b0503020204020204" charset="-122"/>
                <a:ea typeface="微软雅黑" panose="020b0503020204020204" charset="-122"/>
              </a:rPr>
              <a:t>N</a:t>
            </a:r>
            <a:endParaRPr lang="zh-CN" altLang="en-US" sz="2400" b="0" i="0">
              <a:solidFill>
                <a:srgbClr val="FF0000">
                  <a:alpha val="100000"/>
                </a:srgbClr>
              </a:solidFill>
              <a:latin typeface="微软雅黑" panose="020b0503020204020204" charset="-122"/>
              <a:ea typeface="微软雅黑" panose="020b0503020204020204" charset="-122"/>
            </a:endParaRPr>
          </a:p>
        </p:txBody>
      </p:sp>
      <p:pic>
        <p:nvPicPr>
          <p:cNvPr id="32" name="图片5" title=""/>
          <p:cNvPicPr>
            <a:picLocks noChangeAspect="1"/>
          </p:cNvPicPr>
          <p:nvPr/>
        </p:nvPicPr>
        <p:blipFill>
          <a:blip r:embed="rId8"/>
          <a:srcRect l="2706"/>
          <a:stretch>
            <a:fillRect/>
          </a:stretch>
        </p:blipFill>
        <p:spPr>
          <a:xfrm>
            <a:off x="4597082" y="5788676"/>
            <a:ext cx="2299964" cy="760876"/>
          </a:xfrm>
          <a:prstGeom prst="rect">
            <a:avLst/>
          </a:prstGeom>
        </p:spPr>
      </p:pic>
      <p:pic>
        <p:nvPicPr>
          <p:cNvPr id="33" name="图片6" title=""/>
          <p:cNvPicPr>
            <a:picLocks noChangeAspect="1"/>
          </p:cNvPicPr>
          <p:nvPr/>
        </p:nvPicPr>
        <p:blipFill>
          <a:blip r:embed="rId9"/>
          <a:srcRect r="2706"/>
          <a:stretch>
            <a:fillRect/>
          </a:stretch>
        </p:blipFill>
        <p:spPr>
          <a:xfrm>
            <a:off x="1955933" y="5788590"/>
            <a:ext cx="2299091" cy="760587"/>
          </a:xfrm>
          <a:prstGeom prst="rect">
            <a:avLst/>
          </a:prstGeom>
        </p:spPr>
      </p:pic>
      <p:pic>
        <p:nvPicPr>
          <p:cNvPr id="34" name="图片7" title=""/>
          <p:cNvPicPr>
            <a:picLocks noChangeAspect="1"/>
          </p:cNvPicPr>
          <p:nvPr/>
        </p:nvPicPr>
        <p:blipFill>
          <a:blip r:embed="rId8"/>
          <a:srcRect l="2706"/>
          <a:stretch>
            <a:fillRect/>
          </a:stretch>
        </p:blipFill>
        <p:spPr>
          <a:xfrm>
            <a:off x="7808662" y="3591887"/>
            <a:ext cx="4021912" cy="1327775"/>
          </a:xfrm>
          <a:prstGeom prst="rect">
            <a:avLst/>
          </a:prstGeom>
        </p:spPr>
      </p:pic>
      <p:pic>
        <p:nvPicPr>
          <p:cNvPr id="35" name="图片8" title=""/>
          <p:cNvPicPr>
            <a:picLocks noChangeAspect="1"/>
          </p:cNvPicPr>
          <p:nvPr/>
        </p:nvPicPr>
        <p:blipFill>
          <a:blip r:embed="rId9"/>
          <a:srcRect r="2706"/>
          <a:stretch>
            <a:fillRect/>
          </a:stretch>
        </p:blipFill>
        <p:spPr>
          <a:xfrm>
            <a:off x="7812376" y="4919164"/>
            <a:ext cx="4014016" cy="1327918"/>
          </a:xfrm>
          <a:prstGeom prst="rect">
            <a:avLst/>
          </a:prstGeom>
        </p:spPr>
      </p:pic>
      <p:pic>
        <p:nvPicPr>
          <p:cNvPr id="36" name="图片9" title=""/>
          <p:cNvPicPr>
            <a:picLocks noChangeAspect="1"/>
          </p:cNvPicPr>
          <p:nvPr/>
        </p:nvPicPr>
        <p:blipFill>
          <a:blip r:embed="rId8"/>
          <a:srcRect l="2706"/>
          <a:stretch>
            <a:fillRect/>
          </a:stretch>
        </p:blipFill>
        <p:spPr>
          <a:xfrm>
            <a:off x="7805137" y="728872"/>
            <a:ext cx="4021912" cy="1327775"/>
          </a:xfrm>
          <a:prstGeom prst="rect">
            <a:avLst/>
          </a:prstGeom>
        </p:spPr>
      </p:pic>
      <p:pic>
        <p:nvPicPr>
          <p:cNvPr id="37" name="图片10" title=""/>
          <p:cNvPicPr>
            <a:picLocks noChangeAspect="1"/>
          </p:cNvPicPr>
          <p:nvPr/>
        </p:nvPicPr>
        <p:blipFill>
          <a:blip r:embed="rId9"/>
          <a:srcRect r="2706"/>
          <a:stretch>
            <a:fillRect/>
          </a:stretch>
        </p:blipFill>
        <p:spPr>
          <a:xfrm>
            <a:off x="7812767" y="2056628"/>
            <a:ext cx="4014016" cy="1327918"/>
          </a:xfrm>
          <a:prstGeom prst="rect">
            <a:avLst/>
          </a:prstGeom>
        </p:spPr>
      </p:pic>
      <p:grpSp>
        <p:nvGrpSpPr>
          <p:cNvPr id="38" name="组合3" title=""/>
          <p:cNvGrpSpPr/>
          <p:nvPr/>
        </p:nvGrpSpPr>
        <p:grpSpPr>
          <a:xfrm>
            <a:off x="8828615" y="5510902"/>
            <a:ext cx="2169314" cy="74005"/>
            <a:chExt cx="2169314" cy="74005"/>
          </a:xfrm>
        </p:grpSpPr>
        <p:sp>
          <p:nvSpPr>
            <p:cNvPr id="39" name="形状9"/>
            <p:cNvSpPr txBox="1"/>
            <p:nvPr/>
          </p:nvSpPr>
          <p:spPr>
            <a:xfrm rot="21336000" flipV="1">
              <a:off x="0" y="0"/>
              <a:ext cx="19050" cy="52574"/>
            </a:xfrm>
            <a:prstGeom prst="line">
              <a:avLst/>
            </a:prstGeom>
            <a:solidFill>
              <a:srgbClr val="166EE1">
                <a:alpha val="100000"/>
              </a:srgbClr>
            </a:solidFill>
            <a:ln w="28575">
              <a:solidFill>
                <a:srgbClr val="FF0000">
                  <a:alpha val="100000"/>
                </a:srgbClr>
              </a:solidFill>
              <a:prstDash val="solid"/>
              <a:tailEnd type="arrow" w="sm" len="sm"/>
            </a:ln>
          </p:spPr>
          <p:txBody>
            <a:bodyPr anchor="ctr"/>
            <a:lstStyle/>
            <a:p>
              <a:pPr marL="0" algn="ctr"/>
            </a:p>
          </p:txBody>
        </p:sp>
        <p:sp>
          <p:nvSpPr>
            <p:cNvPr id="40" name="形状10"/>
            <p:cNvSpPr txBox="1"/>
            <p:nvPr/>
          </p:nvSpPr>
          <p:spPr>
            <a:xfrm rot="21336000" flipV="1">
              <a:off x="430052" y="0"/>
              <a:ext cx="19050" cy="52574"/>
            </a:xfrm>
            <a:prstGeom prst="line">
              <a:avLst/>
            </a:prstGeom>
            <a:solidFill>
              <a:srgbClr val="166EE1">
                <a:alpha val="100000"/>
              </a:srgbClr>
            </a:solidFill>
            <a:ln w="28575">
              <a:solidFill>
                <a:srgbClr val="FF0000">
                  <a:alpha val="100000"/>
                </a:srgbClr>
              </a:solidFill>
              <a:prstDash val="solid"/>
              <a:tailEnd type="arrow" w="sm" len="sm"/>
            </a:ln>
          </p:spPr>
          <p:txBody>
            <a:bodyPr anchor="ctr"/>
            <a:lstStyle/>
            <a:p>
              <a:pPr marL="0" algn="ctr"/>
            </a:p>
          </p:txBody>
        </p:sp>
        <p:sp>
          <p:nvSpPr>
            <p:cNvPr id="41" name="形状11"/>
            <p:cNvSpPr txBox="1"/>
            <p:nvPr/>
          </p:nvSpPr>
          <p:spPr>
            <a:xfrm rot="21336000" flipV="1">
              <a:off x="860105" y="0"/>
              <a:ext cx="19050" cy="52574"/>
            </a:xfrm>
            <a:prstGeom prst="line">
              <a:avLst/>
            </a:prstGeom>
            <a:solidFill>
              <a:srgbClr val="166EE1">
                <a:alpha val="100000"/>
              </a:srgbClr>
            </a:solidFill>
            <a:ln w="28575">
              <a:solidFill>
                <a:srgbClr val="FF0000">
                  <a:alpha val="100000"/>
                </a:srgbClr>
              </a:solidFill>
              <a:prstDash val="solid"/>
              <a:tailEnd type="arrow" w="sm" len="sm"/>
            </a:ln>
          </p:spPr>
          <p:txBody>
            <a:bodyPr anchor="ctr"/>
            <a:lstStyle/>
            <a:p>
              <a:pPr marL="0" algn="ctr"/>
            </a:p>
          </p:txBody>
        </p:sp>
        <p:sp>
          <p:nvSpPr>
            <p:cNvPr id="42" name="形状12"/>
            <p:cNvSpPr txBox="1"/>
            <p:nvPr/>
          </p:nvSpPr>
          <p:spPr>
            <a:xfrm rot="21336000" flipV="1">
              <a:off x="1290158" y="0"/>
              <a:ext cx="19050" cy="52574"/>
            </a:xfrm>
            <a:prstGeom prst="line">
              <a:avLst/>
            </a:prstGeom>
            <a:solidFill>
              <a:srgbClr val="166EE1">
                <a:alpha val="100000"/>
              </a:srgbClr>
            </a:solidFill>
            <a:ln w="28575">
              <a:solidFill>
                <a:srgbClr val="FF0000">
                  <a:alpha val="100000"/>
                </a:srgbClr>
              </a:solidFill>
              <a:prstDash val="solid"/>
              <a:tailEnd type="arrow" w="sm" len="sm"/>
            </a:ln>
          </p:spPr>
          <p:txBody>
            <a:bodyPr anchor="ctr"/>
            <a:lstStyle/>
            <a:p>
              <a:pPr marL="0" algn="ctr"/>
            </a:p>
          </p:txBody>
        </p:sp>
        <p:sp>
          <p:nvSpPr>
            <p:cNvPr id="43" name="形状13"/>
            <p:cNvSpPr txBox="1"/>
            <p:nvPr/>
          </p:nvSpPr>
          <p:spPr>
            <a:xfrm rot="21336000" flipV="1">
              <a:off x="1720211" y="0"/>
              <a:ext cx="19050" cy="52574"/>
            </a:xfrm>
            <a:prstGeom prst="line">
              <a:avLst/>
            </a:prstGeom>
            <a:solidFill>
              <a:srgbClr val="166EE1">
                <a:alpha val="100000"/>
              </a:srgbClr>
            </a:solidFill>
            <a:ln w="28575">
              <a:solidFill>
                <a:srgbClr val="FF0000">
                  <a:alpha val="100000"/>
                </a:srgbClr>
              </a:solidFill>
              <a:prstDash val="solid"/>
              <a:tailEnd type="arrow" w="sm" len="sm"/>
            </a:ln>
          </p:spPr>
          <p:txBody>
            <a:bodyPr anchor="ctr"/>
            <a:lstStyle/>
            <a:p>
              <a:pPr marL="0" algn="ctr"/>
            </a:p>
          </p:txBody>
        </p:sp>
        <p:sp>
          <p:nvSpPr>
            <p:cNvPr id="44" name="形状14"/>
            <p:cNvSpPr txBox="1"/>
            <p:nvPr/>
          </p:nvSpPr>
          <p:spPr>
            <a:xfrm rot="21336000" flipV="1">
              <a:off x="2150264" y="21431"/>
              <a:ext cx="19050" cy="52574"/>
            </a:xfrm>
            <a:prstGeom prst="line">
              <a:avLst/>
            </a:prstGeom>
            <a:solidFill>
              <a:srgbClr val="166EE1">
                <a:alpha val="100000"/>
              </a:srgbClr>
            </a:solidFill>
            <a:ln w="28575">
              <a:solidFill>
                <a:srgbClr val="FF0000">
                  <a:alpha val="100000"/>
                </a:srgbClr>
              </a:solidFill>
              <a:prstDash val="solid"/>
              <a:tailEnd type="arrow" w="sm" len="sm"/>
            </a:ln>
          </p:spPr>
          <p:txBody>
            <a:bodyPr anchor="ctr"/>
            <a:lstStyle/>
            <a:p>
              <a:pPr marL="0" algn="ctr"/>
            </a:p>
          </p:txBody>
        </p:sp>
      </p:grpSp>
      <p:grpSp>
        <p:nvGrpSpPr>
          <p:cNvPr id="45" name="组合4" title=""/>
          <p:cNvGrpSpPr/>
          <p:nvPr/>
        </p:nvGrpSpPr>
        <p:grpSpPr>
          <a:xfrm>
            <a:off x="8653184" y="1314949"/>
            <a:ext cx="2169313" cy="74005"/>
            <a:chExt cx="2169313" cy="74005"/>
          </a:xfrm>
        </p:grpSpPr>
        <p:sp>
          <p:nvSpPr>
            <p:cNvPr id="46" name="形状15"/>
            <p:cNvSpPr txBox="1"/>
            <p:nvPr/>
          </p:nvSpPr>
          <p:spPr>
            <a:xfrm rot="21336000" flipV="1">
              <a:off x="0" y="0"/>
              <a:ext cx="19050" cy="52574"/>
            </a:xfrm>
            <a:prstGeom prst="line">
              <a:avLst/>
            </a:prstGeom>
            <a:solidFill>
              <a:srgbClr val="166EE1">
                <a:alpha val="100000"/>
              </a:srgbClr>
            </a:solidFill>
            <a:ln w="28575">
              <a:solidFill>
                <a:srgbClr val="FF0000">
                  <a:alpha val="100000"/>
                </a:srgbClr>
              </a:solidFill>
              <a:prstDash val="solid"/>
              <a:tailEnd type="arrow" w="sm" len="sm"/>
            </a:ln>
          </p:spPr>
          <p:txBody>
            <a:bodyPr anchor="ctr"/>
            <a:lstStyle/>
            <a:p>
              <a:pPr marL="0" algn="ctr"/>
            </a:p>
          </p:txBody>
        </p:sp>
        <p:sp>
          <p:nvSpPr>
            <p:cNvPr id="47" name="形状16"/>
            <p:cNvSpPr txBox="1"/>
            <p:nvPr/>
          </p:nvSpPr>
          <p:spPr>
            <a:xfrm rot="21336000" flipV="1">
              <a:off x="430052" y="0"/>
              <a:ext cx="19050" cy="52574"/>
            </a:xfrm>
            <a:prstGeom prst="line">
              <a:avLst/>
            </a:prstGeom>
            <a:solidFill>
              <a:srgbClr val="166EE1">
                <a:alpha val="100000"/>
              </a:srgbClr>
            </a:solidFill>
            <a:ln w="28575">
              <a:solidFill>
                <a:srgbClr val="FF0000">
                  <a:alpha val="100000"/>
                </a:srgbClr>
              </a:solidFill>
              <a:prstDash val="solid"/>
              <a:tailEnd type="arrow" w="sm" len="sm"/>
            </a:ln>
          </p:spPr>
          <p:txBody>
            <a:bodyPr anchor="ctr"/>
            <a:lstStyle/>
            <a:p>
              <a:pPr marL="0" algn="ctr"/>
            </a:p>
          </p:txBody>
        </p:sp>
        <p:sp>
          <p:nvSpPr>
            <p:cNvPr id="48" name="形状17"/>
            <p:cNvSpPr txBox="1"/>
            <p:nvPr/>
          </p:nvSpPr>
          <p:spPr>
            <a:xfrm rot="21336000" flipV="1">
              <a:off x="860104" y="0"/>
              <a:ext cx="19050" cy="52574"/>
            </a:xfrm>
            <a:prstGeom prst="line">
              <a:avLst/>
            </a:prstGeom>
            <a:solidFill>
              <a:srgbClr val="166EE1">
                <a:alpha val="100000"/>
              </a:srgbClr>
            </a:solidFill>
            <a:ln w="28575">
              <a:solidFill>
                <a:srgbClr val="FF0000">
                  <a:alpha val="100000"/>
                </a:srgbClr>
              </a:solidFill>
              <a:prstDash val="solid"/>
              <a:tailEnd type="arrow" w="sm" len="sm"/>
            </a:ln>
          </p:spPr>
          <p:txBody>
            <a:bodyPr anchor="ctr"/>
            <a:lstStyle/>
            <a:p>
              <a:pPr marL="0" algn="ctr"/>
            </a:p>
          </p:txBody>
        </p:sp>
        <p:sp>
          <p:nvSpPr>
            <p:cNvPr id="49" name="形状18"/>
            <p:cNvSpPr txBox="1"/>
            <p:nvPr/>
          </p:nvSpPr>
          <p:spPr>
            <a:xfrm rot="21336000" flipV="1">
              <a:off x="1290158" y="0"/>
              <a:ext cx="19050" cy="52574"/>
            </a:xfrm>
            <a:prstGeom prst="line">
              <a:avLst/>
            </a:prstGeom>
            <a:solidFill>
              <a:srgbClr val="166EE1">
                <a:alpha val="100000"/>
              </a:srgbClr>
            </a:solidFill>
            <a:ln w="28575">
              <a:solidFill>
                <a:srgbClr val="FF0000">
                  <a:alpha val="100000"/>
                </a:srgbClr>
              </a:solidFill>
              <a:prstDash val="solid"/>
              <a:tailEnd type="arrow" w="sm" len="sm"/>
            </a:ln>
          </p:spPr>
          <p:txBody>
            <a:bodyPr anchor="ctr"/>
            <a:lstStyle/>
            <a:p>
              <a:pPr marL="0" algn="ctr"/>
            </a:p>
          </p:txBody>
        </p:sp>
        <p:sp>
          <p:nvSpPr>
            <p:cNvPr id="50" name="形状19"/>
            <p:cNvSpPr txBox="1"/>
            <p:nvPr/>
          </p:nvSpPr>
          <p:spPr>
            <a:xfrm rot="21336000" flipV="1">
              <a:off x="1720211" y="0"/>
              <a:ext cx="19050" cy="52574"/>
            </a:xfrm>
            <a:prstGeom prst="line">
              <a:avLst/>
            </a:prstGeom>
            <a:solidFill>
              <a:srgbClr val="166EE1">
                <a:alpha val="100000"/>
              </a:srgbClr>
            </a:solidFill>
            <a:ln w="28575">
              <a:solidFill>
                <a:srgbClr val="FF0000">
                  <a:alpha val="100000"/>
                </a:srgbClr>
              </a:solidFill>
              <a:prstDash val="solid"/>
              <a:tailEnd type="arrow" w="sm" len="sm"/>
            </a:ln>
          </p:spPr>
          <p:txBody>
            <a:bodyPr anchor="ctr"/>
            <a:lstStyle/>
            <a:p>
              <a:pPr marL="0" algn="ctr"/>
            </a:p>
          </p:txBody>
        </p:sp>
        <p:sp>
          <p:nvSpPr>
            <p:cNvPr id="51" name="形状20"/>
            <p:cNvSpPr txBox="1"/>
            <p:nvPr/>
          </p:nvSpPr>
          <p:spPr>
            <a:xfrm rot="21336000" flipV="1">
              <a:off x="2150263" y="21431"/>
              <a:ext cx="19050" cy="52574"/>
            </a:xfrm>
            <a:prstGeom prst="line">
              <a:avLst/>
            </a:prstGeom>
            <a:solidFill>
              <a:srgbClr val="166EE1">
                <a:alpha val="100000"/>
              </a:srgbClr>
            </a:solidFill>
            <a:ln w="28575">
              <a:solidFill>
                <a:srgbClr val="FF0000">
                  <a:alpha val="100000"/>
                </a:srgbClr>
              </a:solidFill>
              <a:prstDash val="solid"/>
              <a:tailEnd type="arrow" w="sm" len="sm"/>
            </a:ln>
          </p:spPr>
          <p:txBody>
            <a:bodyPr anchor="ctr"/>
            <a:lstStyle/>
            <a:p>
              <a:pPr marL="0" algn="ctr"/>
            </a:p>
          </p:txBody>
        </p:sp>
      </p:grpSp>
      <p:grpSp>
        <p:nvGrpSpPr>
          <p:cNvPr id="52" name="组合5" title=""/>
          <p:cNvGrpSpPr/>
          <p:nvPr/>
        </p:nvGrpSpPr>
        <p:grpSpPr>
          <a:xfrm>
            <a:off x="8642773" y="4254072"/>
            <a:ext cx="2169314" cy="74005"/>
            <a:chExt cx="2169314" cy="74005"/>
          </a:xfrm>
        </p:grpSpPr>
        <p:sp>
          <p:nvSpPr>
            <p:cNvPr id="53" name="形状21"/>
            <p:cNvSpPr txBox="1"/>
            <p:nvPr/>
          </p:nvSpPr>
          <p:spPr>
            <a:xfrm rot="10536000" flipV="1">
              <a:off x="2150264" y="21431"/>
              <a:ext cx="19050" cy="52574"/>
            </a:xfrm>
            <a:prstGeom prst="line">
              <a:avLst/>
            </a:prstGeom>
            <a:solidFill>
              <a:srgbClr val="166EE1">
                <a:alpha val="100000"/>
              </a:srgbClr>
            </a:solidFill>
            <a:ln w="28575">
              <a:solidFill>
                <a:srgbClr val="FF0000">
                  <a:alpha val="100000"/>
                </a:srgbClr>
              </a:solidFill>
              <a:prstDash val="solid"/>
              <a:tailEnd type="arrow" w="sm" len="sm"/>
            </a:ln>
          </p:spPr>
          <p:txBody>
            <a:bodyPr anchor="ctr"/>
            <a:lstStyle/>
            <a:p>
              <a:pPr marL="0" algn="ctr"/>
            </a:p>
          </p:txBody>
        </p:sp>
        <p:sp>
          <p:nvSpPr>
            <p:cNvPr id="54" name="形状22"/>
            <p:cNvSpPr txBox="1"/>
            <p:nvPr/>
          </p:nvSpPr>
          <p:spPr>
            <a:xfrm rot="10536000" flipV="1">
              <a:off x="1720212" y="21431"/>
              <a:ext cx="19050" cy="52574"/>
            </a:xfrm>
            <a:prstGeom prst="line">
              <a:avLst/>
            </a:prstGeom>
            <a:solidFill>
              <a:srgbClr val="166EE1">
                <a:alpha val="100000"/>
              </a:srgbClr>
            </a:solidFill>
            <a:ln w="28575">
              <a:solidFill>
                <a:srgbClr val="FF0000">
                  <a:alpha val="100000"/>
                </a:srgbClr>
              </a:solidFill>
              <a:prstDash val="solid"/>
              <a:tailEnd type="arrow" w="sm" len="sm"/>
            </a:ln>
          </p:spPr>
          <p:txBody>
            <a:bodyPr anchor="ctr"/>
            <a:lstStyle/>
            <a:p>
              <a:pPr marL="0" algn="ctr"/>
            </a:p>
          </p:txBody>
        </p:sp>
        <p:sp>
          <p:nvSpPr>
            <p:cNvPr id="55" name="形状23"/>
            <p:cNvSpPr txBox="1"/>
            <p:nvPr/>
          </p:nvSpPr>
          <p:spPr>
            <a:xfrm rot="10536000" flipV="1">
              <a:off x="1290159" y="21431"/>
              <a:ext cx="19050" cy="52574"/>
            </a:xfrm>
            <a:prstGeom prst="line">
              <a:avLst/>
            </a:prstGeom>
            <a:solidFill>
              <a:srgbClr val="166EE1">
                <a:alpha val="100000"/>
              </a:srgbClr>
            </a:solidFill>
            <a:ln w="28575">
              <a:solidFill>
                <a:srgbClr val="FF0000">
                  <a:alpha val="100000"/>
                </a:srgbClr>
              </a:solidFill>
              <a:prstDash val="solid"/>
              <a:tailEnd type="arrow" w="sm" len="sm"/>
            </a:ln>
          </p:spPr>
          <p:txBody>
            <a:bodyPr anchor="ctr"/>
            <a:lstStyle/>
            <a:p>
              <a:pPr marL="0" algn="ctr"/>
            </a:p>
          </p:txBody>
        </p:sp>
        <p:sp>
          <p:nvSpPr>
            <p:cNvPr id="56" name="形状24"/>
            <p:cNvSpPr txBox="1"/>
            <p:nvPr/>
          </p:nvSpPr>
          <p:spPr>
            <a:xfrm rot="10536000" flipV="1">
              <a:off x="860106" y="21431"/>
              <a:ext cx="19050" cy="52574"/>
            </a:xfrm>
            <a:prstGeom prst="line">
              <a:avLst/>
            </a:prstGeom>
            <a:solidFill>
              <a:srgbClr val="166EE1">
                <a:alpha val="100000"/>
              </a:srgbClr>
            </a:solidFill>
            <a:ln w="28575">
              <a:solidFill>
                <a:srgbClr val="FF0000">
                  <a:alpha val="100000"/>
                </a:srgbClr>
              </a:solidFill>
              <a:prstDash val="solid"/>
              <a:tailEnd type="arrow" w="sm" len="sm"/>
            </a:ln>
          </p:spPr>
          <p:txBody>
            <a:bodyPr anchor="ctr"/>
            <a:lstStyle/>
            <a:p>
              <a:pPr marL="0" algn="ctr"/>
            </a:p>
          </p:txBody>
        </p:sp>
        <p:sp>
          <p:nvSpPr>
            <p:cNvPr id="57" name="形状25"/>
            <p:cNvSpPr txBox="1"/>
            <p:nvPr/>
          </p:nvSpPr>
          <p:spPr>
            <a:xfrm rot="10536000" flipV="1">
              <a:off x="430053" y="21431"/>
              <a:ext cx="19050" cy="52574"/>
            </a:xfrm>
            <a:prstGeom prst="line">
              <a:avLst/>
            </a:prstGeom>
            <a:solidFill>
              <a:srgbClr val="166EE1">
                <a:alpha val="100000"/>
              </a:srgbClr>
            </a:solidFill>
            <a:ln w="28575">
              <a:solidFill>
                <a:srgbClr val="FF0000">
                  <a:alpha val="100000"/>
                </a:srgbClr>
              </a:solidFill>
              <a:prstDash val="solid"/>
              <a:tailEnd type="arrow" w="sm" len="sm"/>
            </a:ln>
          </p:spPr>
          <p:txBody>
            <a:bodyPr anchor="ctr"/>
            <a:lstStyle/>
            <a:p>
              <a:pPr marL="0" algn="ctr"/>
            </a:p>
          </p:txBody>
        </p:sp>
        <p:sp>
          <p:nvSpPr>
            <p:cNvPr id="58" name="形状26"/>
            <p:cNvSpPr txBox="1"/>
            <p:nvPr/>
          </p:nvSpPr>
          <p:spPr>
            <a:xfrm rot="10536000" flipV="1">
              <a:off x="0" y="0"/>
              <a:ext cx="19050" cy="52574"/>
            </a:xfrm>
            <a:prstGeom prst="line">
              <a:avLst/>
            </a:prstGeom>
            <a:solidFill>
              <a:srgbClr val="166EE1">
                <a:alpha val="100000"/>
              </a:srgbClr>
            </a:solidFill>
            <a:ln w="28575">
              <a:solidFill>
                <a:srgbClr val="FF0000">
                  <a:alpha val="100000"/>
                </a:srgbClr>
              </a:solidFill>
              <a:prstDash val="solid"/>
              <a:tailEnd type="arrow" w="sm" len="sm"/>
            </a:ln>
          </p:spPr>
          <p:txBody>
            <a:bodyPr anchor="ctr"/>
            <a:lstStyle/>
            <a:p>
              <a:pPr marL="0" algn="ctr"/>
            </a:p>
          </p:txBody>
        </p:sp>
      </p:grpSp>
      <p:grpSp>
        <p:nvGrpSpPr>
          <p:cNvPr id="59" name="组合6" title=""/>
          <p:cNvGrpSpPr/>
          <p:nvPr/>
        </p:nvGrpSpPr>
        <p:grpSpPr>
          <a:xfrm>
            <a:off x="7848714" y="2111772"/>
            <a:ext cx="3962469" cy="6351"/>
            <a:chExt cx="3962469" cy="6351"/>
          </a:xfrm>
        </p:grpSpPr>
        <p:sp>
          <p:nvSpPr>
            <p:cNvPr id="60" name="形状28"/>
            <p:cNvSpPr txBox="1"/>
            <p:nvPr/>
          </p:nvSpPr>
          <p:spPr>
            <a:xfrm flipV="1">
              <a:off x="0" y="5160"/>
              <a:ext cx="342959" cy="1191"/>
            </a:xfrm>
            <a:prstGeom prst="line">
              <a:avLst/>
            </a:prstGeom>
            <a:solidFill>
              <a:srgbClr val="166EE1">
                <a:alpha val="100000"/>
              </a:srgbClr>
            </a:solidFill>
            <a:ln w="47625">
              <a:solidFill>
                <a:srgbClr val="FF0000">
                  <a:alpha val="100000"/>
                </a:srgbClr>
              </a:solidFill>
              <a:prstDash val="solid"/>
            </a:ln>
          </p:spPr>
          <p:txBody>
            <a:bodyPr anchor="ctr"/>
            <a:lstStyle/>
            <a:p>
              <a:pPr marL="0" algn="ctr"/>
            </a:p>
          </p:txBody>
        </p:sp>
        <p:sp>
          <p:nvSpPr>
            <p:cNvPr id="61" name="形状29"/>
            <p:cNvSpPr txBox="1"/>
            <p:nvPr/>
          </p:nvSpPr>
          <p:spPr>
            <a:xfrm rot="5400000" flipV="1">
              <a:off x="400" y="5155"/>
              <a:ext cx="342959" cy="1191"/>
            </a:xfrm>
            <a:prstGeom prst="line">
              <a:avLst/>
            </a:prstGeom>
            <a:solidFill>
              <a:srgbClr val="166EE1">
                <a:alpha val="100000"/>
              </a:srgbClr>
            </a:solidFill>
            <a:ln w="47625">
              <a:solidFill>
                <a:srgbClr val="FF0000">
                  <a:alpha val="100000"/>
                </a:srgbClr>
              </a:solidFill>
              <a:prstDash val="solid"/>
            </a:ln>
          </p:spPr>
          <p:txBody>
            <a:bodyPr anchor="ctr"/>
            <a:lstStyle/>
            <a:p>
              <a:pPr marL="0" algn="ctr"/>
            </a:p>
          </p:txBody>
        </p:sp>
        <p:sp>
          <p:nvSpPr>
            <p:cNvPr id="62" name="形状27"/>
            <p:cNvSpPr txBox="1"/>
            <p:nvPr/>
          </p:nvSpPr>
          <p:spPr>
            <a:xfrm flipV="1">
              <a:off x="3619510" y="0"/>
              <a:ext cx="342959" cy="1191"/>
            </a:xfrm>
            <a:prstGeom prst="line">
              <a:avLst/>
            </a:prstGeom>
            <a:solidFill>
              <a:srgbClr val="166EE1">
                <a:alpha val="100000"/>
              </a:srgbClr>
            </a:solidFill>
            <a:ln w="47625">
              <a:solidFill>
                <a:srgbClr val="FF0000">
                  <a:alpha val="100000"/>
                </a:srgbClr>
              </a:solidFill>
              <a:prstDash val="solid"/>
            </a:ln>
          </p:spPr>
          <p:txBody>
            <a:bodyPr anchor="ctr"/>
            <a:lstStyle/>
            <a:p>
              <a:pPr marL="0" algn="ctr"/>
            </a:p>
          </p:txBody>
        </p:sp>
      </p:grpSp>
      <p:grpSp>
        <p:nvGrpSpPr>
          <p:cNvPr id="63" name="组合7" title=""/>
          <p:cNvGrpSpPr/>
          <p:nvPr/>
        </p:nvGrpSpPr>
        <p:grpSpPr>
          <a:xfrm>
            <a:off x="7859239" y="4910715"/>
            <a:ext cx="3943600" cy="13302"/>
            <a:chExt cx="3943600" cy="13302"/>
          </a:xfrm>
        </p:grpSpPr>
        <p:sp>
          <p:nvSpPr>
            <p:cNvPr id="64" name="形状31"/>
            <p:cNvSpPr txBox="1"/>
            <p:nvPr/>
          </p:nvSpPr>
          <p:spPr>
            <a:xfrm flipV="1">
              <a:off x="3600241" y="12111"/>
              <a:ext cx="342959" cy="1191"/>
            </a:xfrm>
            <a:prstGeom prst="line">
              <a:avLst/>
            </a:prstGeom>
            <a:solidFill>
              <a:srgbClr val="166EE1">
                <a:alpha val="100000"/>
              </a:srgbClr>
            </a:solidFill>
            <a:ln w="47625">
              <a:solidFill>
                <a:srgbClr val="FF0000">
                  <a:alpha val="100000"/>
                </a:srgbClr>
              </a:solidFill>
              <a:prstDash val="solid"/>
            </a:ln>
          </p:spPr>
          <p:txBody>
            <a:bodyPr anchor="ctr"/>
            <a:lstStyle/>
            <a:p>
              <a:pPr marL="0" algn="ctr"/>
            </a:p>
          </p:txBody>
        </p:sp>
        <p:sp>
          <p:nvSpPr>
            <p:cNvPr id="65" name="形状32"/>
            <p:cNvSpPr txBox="1"/>
            <p:nvPr/>
          </p:nvSpPr>
          <p:spPr>
            <a:xfrm rot="5400000" flipV="1">
              <a:off x="3600641" y="12106"/>
              <a:ext cx="342959" cy="1191"/>
            </a:xfrm>
            <a:prstGeom prst="line">
              <a:avLst/>
            </a:prstGeom>
            <a:solidFill>
              <a:srgbClr val="166EE1">
                <a:alpha val="100000"/>
              </a:srgbClr>
            </a:solidFill>
            <a:ln w="47625">
              <a:solidFill>
                <a:srgbClr val="FF0000">
                  <a:alpha val="100000"/>
                </a:srgbClr>
              </a:solidFill>
              <a:prstDash val="solid"/>
            </a:ln>
          </p:spPr>
          <p:txBody>
            <a:bodyPr anchor="ctr"/>
            <a:lstStyle/>
            <a:p>
              <a:pPr marL="0" algn="ctr"/>
            </a:p>
          </p:txBody>
        </p:sp>
        <p:sp>
          <p:nvSpPr>
            <p:cNvPr id="66" name="形状30"/>
            <p:cNvSpPr txBox="1"/>
            <p:nvPr/>
          </p:nvSpPr>
          <p:spPr>
            <a:xfrm flipV="1">
              <a:off x="0" y="0"/>
              <a:ext cx="342959" cy="1191"/>
            </a:xfrm>
            <a:prstGeom prst="line">
              <a:avLst/>
            </a:prstGeom>
            <a:solidFill>
              <a:srgbClr val="166EE1">
                <a:alpha val="100000"/>
              </a:srgbClr>
            </a:solidFill>
            <a:ln w="47625">
              <a:solidFill>
                <a:srgbClr val="FF0000">
                  <a:alpha val="100000"/>
                </a:srgbClr>
              </a:solidFill>
              <a:prstDash val="solid"/>
            </a:ln>
          </p:spPr>
          <p:txBody>
            <a:bodyPr anchor="ctr"/>
            <a:lstStyle/>
            <a:p>
              <a:pPr marL="0" algn="ctr"/>
            </a:p>
          </p:txBody>
        </p:sp>
      </p:grpSp>
      <p:sp>
        <p:nvSpPr>
          <p:cNvPr id="67" name="文本17" title=""/>
          <p:cNvSpPr txBox="1"/>
          <p:nvPr/>
        </p:nvSpPr>
        <p:spPr>
          <a:xfrm>
            <a:off x="7775019" y="1042273"/>
            <a:ext cx="511492" cy="701643"/>
          </a:xfrm>
          <a:prstGeom prst="rect">
            <a:avLst/>
          </a:prstGeom>
          <a:noFill/>
        </p:spPr>
        <p:txBody>
          <a:bodyPr anchor="t"/>
          <a:lstStyle/>
          <a:p>
            <a:pPr marL="0" algn="l"/>
            <a:r>
              <a:rPr lang="zh-CN" altLang="en-US" sz="3500" b="1" i="0">
                <a:solidFill>
                  <a:srgbClr val="000000">
                    <a:alpha val="100000"/>
                  </a:srgbClr>
                </a:solidFill>
                <a:latin typeface="Times New Roman" panose="02020603050405020304"/>
                <a:ea typeface="Times New Roman" panose="02020603050405020304"/>
              </a:rPr>
              <a:t>N</a:t>
            </a:r>
            <a:endParaRPr lang="zh-CN" altLang="en-US" sz="3500" b="1" i="0">
              <a:solidFill>
                <a:srgbClr val="000000">
                  <a:alpha val="100000"/>
                </a:srgbClr>
              </a:solidFill>
              <a:latin typeface="Times New Roman" panose="02020603050405020304"/>
              <a:ea typeface="Times New Roman" panose="02020603050405020304"/>
            </a:endParaRPr>
          </a:p>
        </p:txBody>
      </p:sp>
      <p:sp>
        <p:nvSpPr>
          <p:cNvPr id="68" name="文本18" title=""/>
          <p:cNvSpPr txBox="1"/>
          <p:nvPr/>
        </p:nvSpPr>
        <p:spPr>
          <a:xfrm>
            <a:off x="11389166" y="1041873"/>
            <a:ext cx="437706" cy="701643"/>
          </a:xfrm>
          <a:prstGeom prst="rect">
            <a:avLst/>
          </a:prstGeom>
          <a:noFill/>
        </p:spPr>
        <p:txBody>
          <a:bodyPr anchor="t"/>
          <a:lstStyle/>
          <a:p>
            <a:pPr marL="0" algn="l"/>
            <a:r>
              <a:rPr lang="zh-CN" altLang="en-US" sz="3500" b="1" i="0">
                <a:solidFill>
                  <a:srgbClr val="000000">
                    <a:alpha val="100000"/>
                  </a:srgbClr>
                </a:solidFill>
                <a:latin typeface="Times New Roman" panose="02020603050405020304"/>
                <a:ea typeface="Times New Roman" panose="02020603050405020304"/>
              </a:rPr>
              <a:t>S</a:t>
            </a:r>
            <a:endParaRPr lang="zh-CN" altLang="en-US" sz="3500" b="1" i="0">
              <a:solidFill>
                <a:srgbClr val="000000">
                  <a:alpha val="100000"/>
                </a:srgbClr>
              </a:solidFill>
              <a:latin typeface="Times New Roman" panose="02020603050405020304"/>
              <a:ea typeface="Times New Roman" panose="02020603050405020304"/>
            </a:endParaRPr>
          </a:p>
        </p:txBody>
      </p:sp>
      <p:sp>
        <p:nvSpPr>
          <p:cNvPr id="69" name="文本19" title=""/>
          <p:cNvSpPr txBox="1"/>
          <p:nvPr/>
        </p:nvSpPr>
        <p:spPr>
          <a:xfrm>
            <a:off x="11352047" y="3912873"/>
            <a:ext cx="511492" cy="701643"/>
          </a:xfrm>
          <a:prstGeom prst="rect">
            <a:avLst/>
          </a:prstGeom>
          <a:noFill/>
        </p:spPr>
        <p:txBody>
          <a:bodyPr anchor="t"/>
          <a:lstStyle/>
          <a:p>
            <a:pPr marL="0" algn="l"/>
            <a:r>
              <a:rPr lang="zh-CN" altLang="en-US" sz="3500" b="1" i="0">
                <a:solidFill>
                  <a:srgbClr val="000000">
                    <a:alpha val="100000"/>
                  </a:srgbClr>
                </a:solidFill>
                <a:latin typeface="Times New Roman" panose="02020603050405020304"/>
                <a:ea typeface="Times New Roman" panose="02020603050405020304"/>
              </a:rPr>
              <a:t>N</a:t>
            </a:r>
            <a:endParaRPr lang="zh-CN" altLang="en-US" sz="3500" b="1" i="0">
              <a:solidFill>
                <a:srgbClr val="000000">
                  <a:alpha val="100000"/>
                </a:srgbClr>
              </a:solidFill>
              <a:latin typeface="Times New Roman" panose="02020603050405020304"/>
              <a:ea typeface="Times New Roman" panose="02020603050405020304"/>
            </a:endParaRPr>
          </a:p>
        </p:txBody>
      </p:sp>
      <p:sp>
        <p:nvSpPr>
          <p:cNvPr id="70" name="文本20" title=""/>
          <p:cNvSpPr txBox="1"/>
          <p:nvPr/>
        </p:nvSpPr>
        <p:spPr>
          <a:xfrm>
            <a:off x="7849048" y="3912664"/>
            <a:ext cx="437706" cy="701643"/>
          </a:xfrm>
          <a:prstGeom prst="rect">
            <a:avLst/>
          </a:prstGeom>
          <a:noFill/>
        </p:spPr>
        <p:txBody>
          <a:bodyPr anchor="t"/>
          <a:lstStyle/>
          <a:p>
            <a:pPr marL="0" algn="l"/>
            <a:r>
              <a:rPr lang="zh-CN" altLang="en-US" sz="3500" b="1" i="0">
                <a:solidFill>
                  <a:srgbClr val="000000">
                    <a:alpha val="100000"/>
                  </a:srgbClr>
                </a:solidFill>
                <a:latin typeface="Times New Roman" panose="02020603050405020304"/>
                <a:ea typeface="Times New Roman" panose="02020603050405020304"/>
              </a:rPr>
              <a:t>S</a:t>
            </a:r>
            <a:endParaRPr lang="zh-CN" altLang="en-US" sz="3500" b="1" i="0">
              <a:solidFill>
                <a:srgbClr val="000000">
                  <a:alpha val="100000"/>
                </a:srgbClr>
              </a:solidFill>
              <a:latin typeface="Times New Roman" panose="02020603050405020304"/>
              <a:ea typeface="Times New Roman" panose="02020603050405020304"/>
            </a:endParaRPr>
          </a:p>
        </p:txBody>
      </p:sp>
      <p:grpSp>
        <p:nvGrpSpPr>
          <p:cNvPr id="71" name="组合8" title=""/>
          <p:cNvGrpSpPr/>
          <p:nvPr/>
        </p:nvGrpSpPr>
        <p:grpSpPr>
          <a:xfrm>
            <a:off x="8810455" y="2718953"/>
            <a:ext cx="2169314" cy="74005"/>
            <a:chExt cx="2169314" cy="74005"/>
          </a:xfrm>
        </p:grpSpPr>
        <p:sp>
          <p:nvSpPr>
            <p:cNvPr id="72" name="形状33"/>
            <p:cNvSpPr txBox="1"/>
            <p:nvPr/>
          </p:nvSpPr>
          <p:spPr>
            <a:xfrm rot="10536000" flipV="1">
              <a:off x="2150264" y="21431"/>
              <a:ext cx="19050" cy="52574"/>
            </a:xfrm>
            <a:prstGeom prst="line">
              <a:avLst/>
            </a:prstGeom>
            <a:solidFill>
              <a:srgbClr val="166EE1">
                <a:alpha val="100000"/>
              </a:srgbClr>
            </a:solidFill>
            <a:ln w="28575">
              <a:solidFill>
                <a:srgbClr val="FF0000">
                  <a:alpha val="100000"/>
                </a:srgbClr>
              </a:solidFill>
              <a:prstDash val="solid"/>
              <a:tailEnd type="arrow" w="sm" len="sm"/>
            </a:ln>
          </p:spPr>
          <p:txBody>
            <a:bodyPr anchor="ctr"/>
            <a:lstStyle/>
            <a:p>
              <a:pPr marL="0" algn="ctr"/>
            </a:p>
          </p:txBody>
        </p:sp>
        <p:sp>
          <p:nvSpPr>
            <p:cNvPr id="73" name="形状34"/>
            <p:cNvSpPr txBox="1"/>
            <p:nvPr/>
          </p:nvSpPr>
          <p:spPr>
            <a:xfrm rot="10536000" flipV="1">
              <a:off x="1720211" y="21431"/>
              <a:ext cx="19050" cy="52574"/>
            </a:xfrm>
            <a:prstGeom prst="line">
              <a:avLst/>
            </a:prstGeom>
            <a:solidFill>
              <a:srgbClr val="166EE1">
                <a:alpha val="100000"/>
              </a:srgbClr>
            </a:solidFill>
            <a:ln w="28575">
              <a:solidFill>
                <a:srgbClr val="FF0000">
                  <a:alpha val="100000"/>
                </a:srgbClr>
              </a:solidFill>
              <a:prstDash val="solid"/>
              <a:tailEnd type="arrow" w="sm" len="sm"/>
            </a:ln>
          </p:spPr>
          <p:txBody>
            <a:bodyPr anchor="ctr"/>
            <a:lstStyle/>
            <a:p>
              <a:pPr marL="0" algn="ctr"/>
            </a:p>
          </p:txBody>
        </p:sp>
        <p:sp>
          <p:nvSpPr>
            <p:cNvPr id="74" name="形状35"/>
            <p:cNvSpPr txBox="1"/>
            <p:nvPr/>
          </p:nvSpPr>
          <p:spPr>
            <a:xfrm rot="10536000" flipV="1">
              <a:off x="1290159" y="21431"/>
              <a:ext cx="19050" cy="52574"/>
            </a:xfrm>
            <a:prstGeom prst="line">
              <a:avLst/>
            </a:prstGeom>
            <a:solidFill>
              <a:srgbClr val="166EE1">
                <a:alpha val="100000"/>
              </a:srgbClr>
            </a:solidFill>
            <a:ln w="28575">
              <a:solidFill>
                <a:srgbClr val="FF0000">
                  <a:alpha val="100000"/>
                </a:srgbClr>
              </a:solidFill>
              <a:prstDash val="solid"/>
              <a:tailEnd type="arrow" w="sm" len="sm"/>
            </a:ln>
          </p:spPr>
          <p:txBody>
            <a:bodyPr anchor="ctr"/>
            <a:lstStyle/>
            <a:p>
              <a:pPr marL="0" algn="ctr"/>
            </a:p>
          </p:txBody>
        </p:sp>
        <p:sp>
          <p:nvSpPr>
            <p:cNvPr id="75" name="形状36"/>
            <p:cNvSpPr txBox="1"/>
            <p:nvPr/>
          </p:nvSpPr>
          <p:spPr>
            <a:xfrm rot="10536000" flipV="1">
              <a:off x="860106" y="21431"/>
              <a:ext cx="19050" cy="52574"/>
            </a:xfrm>
            <a:prstGeom prst="line">
              <a:avLst/>
            </a:prstGeom>
            <a:solidFill>
              <a:srgbClr val="166EE1">
                <a:alpha val="100000"/>
              </a:srgbClr>
            </a:solidFill>
            <a:ln w="28575">
              <a:solidFill>
                <a:srgbClr val="FF0000">
                  <a:alpha val="100000"/>
                </a:srgbClr>
              </a:solidFill>
              <a:prstDash val="solid"/>
              <a:tailEnd type="arrow" w="sm" len="sm"/>
            </a:ln>
          </p:spPr>
          <p:txBody>
            <a:bodyPr anchor="ctr"/>
            <a:lstStyle/>
            <a:p>
              <a:pPr marL="0" algn="ctr"/>
            </a:p>
          </p:txBody>
        </p:sp>
        <p:sp>
          <p:nvSpPr>
            <p:cNvPr id="76" name="形状37"/>
            <p:cNvSpPr txBox="1"/>
            <p:nvPr/>
          </p:nvSpPr>
          <p:spPr>
            <a:xfrm rot="10536000" flipV="1">
              <a:off x="430053" y="21431"/>
              <a:ext cx="19050" cy="52574"/>
            </a:xfrm>
            <a:prstGeom prst="line">
              <a:avLst/>
            </a:prstGeom>
            <a:solidFill>
              <a:srgbClr val="166EE1">
                <a:alpha val="100000"/>
              </a:srgbClr>
            </a:solidFill>
            <a:ln w="28575">
              <a:solidFill>
                <a:srgbClr val="FF0000">
                  <a:alpha val="100000"/>
                </a:srgbClr>
              </a:solidFill>
              <a:prstDash val="solid"/>
              <a:tailEnd type="arrow" w="sm" len="sm"/>
            </a:ln>
          </p:spPr>
          <p:txBody>
            <a:bodyPr anchor="ctr"/>
            <a:lstStyle/>
            <a:p>
              <a:pPr marL="0" algn="ctr"/>
            </a:p>
          </p:txBody>
        </p:sp>
        <p:sp>
          <p:nvSpPr>
            <p:cNvPr id="77" name="形状38"/>
            <p:cNvSpPr txBox="1"/>
            <p:nvPr/>
          </p:nvSpPr>
          <p:spPr>
            <a:xfrm rot="10536000" flipV="1">
              <a:off x="0" y="0"/>
              <a:ext cx="19050" cy="52574"/>
            </a:xfrm>
            <a:prstGeom prst="line">
              <a:avLst/>
            </a:prstGeom>
            <a:solidFill>
              <a:srgbClr val="166EE1">
                <a:alpha val="100000"/>
              </a:srgbClr>
            </a:solidFill>
            <a:ln w="28575">
              <a:solidFill>
                <a:srgbClr val="FF0000">
                  <a:alpha val="100000"/>
                </a:srgbClr>
              </a:solidFill>
              <a:prstDash val="solid"/>
              <a:tailEnd type="arrow" w="sm" len="sm"/>
            </a:ln>
          </p:spPr>
          <p:txBody>
            <a:bodyPr anchor="ctr"/>
            <a:lstStyle/>
            <a:p>
              <a:pPr marL="0" algn="ctr"/>
            </a:p>
          </p:txBody>
        </p:sp>
      </p:grpSp>
      <p:sp>
        <p:nvSpPr>
          <p:cNvPr id="78" name="文本21" title=""/>
          <p:cNvSpPr txBox="1"/>
          <p:nvPr/>
        </p:nvSpPr>
        <p:spPr>
          <a:xfrm>
            <a:off x="11352057" y="2369820"/>
            <a:ext cx="511492" cy="701643"/>
          </a:xfrm>
          <a:prstGeom prst="rect">
            <a:avLst/>
          </a:prstGeom>
          <a:noFill/>
        </p:spPr>
        <p:txBody>
          <a:bodyPr anchor="t"/>
          <a:lstStyle/>
          <a:p>
            <a:pPr marL="0" algn="l"/>
            <a:r>
              <a:rPr lang="zh-CN" altLang="en-US" sz="3500" b="1" i="0">
                <a:solidFill>
                  <a:srgbClr val="000000">
                    <a:alpha val="100000"/>
                  </a:srgbClr>
                </a:solidFill>
                <a:latin typeface="Times New Roman" panose="02020603050405020304"/>
                <a:ea typeface="Times New Roman" panose="02020603050405020304"/>
              </a:rPr>
              <a:t>N</a:t>
            </a:r>
            <a:endParaRPr lang="zh-CN" altLang="en-US" sz="3500" b="1" i="0">
              <a:solidFill>
                <a:srgbClr val="000000">
                  <a:alpha val="100000"/>
                </a:srgbClr>
              </a:solidFill>
              <a:latin typeface="Times New Roman" panose="02020603050405020304"/>
              <a:ea typeface="Times New Roman" panose="02020603050405020304"/>
            </a:endParaRPr>
          </a:p>
        </p:txBody>
      </p:sp>
      <p:sp>
        <p:nvSpPr>
          <p:cNvPr id="79" name="文本22" title=""/>
          <p:cNvSpPr txBox="1"/>
          <p:nvPr/>
        </p:nvSpPr>
        <p:spPr>
          <a:xfrm>
            <a:off x="7848638" y="2369620"/>
            <a:ext cx="437706" cy="701643"/>
          </a:xfrm>
          <a:prstGeom prst="rect">
            <a:avLst/>
          </a:prstGeom>
          <a:noFill/>
        </p:spPr>
        <p:txBody>
          <a:bodyPr anchor="t"/>
          <a:lstStyle/>
          <a:p>
            <a:pPr marL="0" algn="l"/>
            <a:r>
              <a:rPr lang="zh-CN" altLang="en-US" sz="3500" b="1" i="0">
                <a:solidFill>
                  <a:srgbClr val="000000">
                    <a:alpha val="100000"/>
                  </a:srgbClr>
                </a:solidFill>
                <a:latin typeface="Times New Roman" panose="02020603050405020304"/>
                <a:ea typeface="Times New Roman" panose="02020603050405020304"/>
              </a:rPr>
              <a:t>S</a:t>
            </a:r>
            <a:endParaRPr lang="zh-CN" altLang="en-US" sz="3500" b="1" i="0">
              <a:solidFill>
                <a:srgbClr val="000000">
                  <a:alpha val="100000"/>
                </a:srgbClr>
              </a:solidFill>
              <a:latin typeface="Times New Roman" panose="02020603050405020304"/>
              <a:ea typeface="Times New Roman" panose="02020603050405020304"/>
            </a:endParaRPr>
          </a:p>
        </p:txBody>
      </p:sp>
      <p:sp>
        <p:nvSpPr>
          <p:cNvPr id="80" name="文本23" title=""/>
          <p:cNvSpPr txBox="1"/>
          <p:nvPr/>
        </p:nvSpPr>
        <p:spPr>
          <a:xfrm>
            <a:off x="7774819" y="5232283"/>
            <a:ext cx="511492" cy="701643"/>
          </a:xfrm>
          <a:prstGeom prst="rect">
            <a:avLst/>
          </a:prstGeom>
          <a:noFill/>
        </p:spPr>
        <p:txBody>
          <a:bodyPr anchor="t"/>
          <a:lstStyle/>
          <a:p>
            <a:pPr marL="0" algn="l"/>
            <a:r>
              <a:rPr lang="zh-CN" altLang="en-US" sz="3500" b="1" i="0">
                <a:solidFill>
                  <a:srgbClr val="000000">
                    <a:alpha val="100000"/>
                  </a:srgbClr>
                </a:solidFill>
                <a:latin typeface="Times New Roman" panose="02020603050405020304"/>
                <a:ea typeface="Times New Roman" panose="02020603050405020304"/>
              </a:rPr>
              <a:t>N</a:t>
            </a:r>
            <a:endParaRPr lang="zh-CN" altLang="en-US" sz="3500" b="1" i="0">
              <a:solidFill>
                <a:srgbClr val="000000">
                  <a:alpha val="100000"/>
                </a:srgbClr>
              </a:solidFill>
              <a:latin typeface="Times New Roman" panose="02020603050405020304"/>
              <a:ea typeface="Times New Roman" panose="02020603050405020304"/>
            </a:endParaRPr>
          </a:p>
        </p:txBody>
      </p:sp>
      <p:sp>
        <p:nvSpPr>
          <p:cNvPr id="81" name="文本24" title=""/>
          <p:cNvSpPr txBox="1"/>
          <p:nvPr/>
        </p:nvSpPr>
        <p:spPr>
          <a:xfrm>
            <a:off x="11389176" y="5232473"/>
            <a:ext cx="437706" cy="701643"/>
          </a:xfrm>
          <a:prstGeom prst="rect">
            <a:avLst/>
          </a:prstGeom>
          <a:noFill/>
        </p:spPr>
        <p:txBody>
          <a:bodyPr anchor="t"/>
          <a:lstStyle/>
          <a:p>
            <a:pPr marL="0" algn="l"/>
            <a:r>
              <a:rPr lang="zh-CN" altLang="en-US" sz="3500" b="1" i="0">
                <a:solidFill>
                  <a:srgbClr val="000000">
                    <a:alpha val="100000"/>
                  </a:srgbClr>
                </a:solidFill>
                <a:latin typeface="Times New Roman" panose="02020603050405020304"/>
                <a:ea typeface="Times New Roman" panose="02020603050405020304"/>
              </a:rPr>
              <a:t>S</a:t>
            </a:r>
            <a:endParaRPr lang="zh-CN" altLang="en-US" sz="3500" b="1" i="0">
              <a:solidFill>
                <a:srgbClr val="000000">
                  <a:alpha val="100000"/>
                </a:srgbClr>
              </a:solidFill>
              <a:latin typeface="Times New Roman" panose="02020603050405020304"/>
              <a:ea typeface="Times New Roman" panose="02020603050405020304"/>
            </a:endParaRPr>
          </a:p>
        </p:txBody>
      </p:sp>
      <p:grpSp>
        <p:nvGrpSpPr>
          <p:cNvPr id="82" name="组合9" title=""/>
          <p:cNvGrpSpPr/>
          <p:nvPr/>
        </p:nvGrpSpPr>
        <p:grpSpPr>
          <a:xfrm>
            <a:off x="3883193" y="6174410"/>
            <a:ext cx="3247800" cy="653027"/>
            <a:chExt cx="3247800" cy="653027"/>
          </a:xfrm>
        </p:grpSpPr>
        <p:pic>
          <p:nvPicPr>
            <p:cNvPr id="83" name="图片12"/>
            <p:cNvPicPr>
              <a:picLocks noChangeAspect="1"/>
            </p:cNvPicPr>
            <p:nvPr/>
          </p:nvPicPr>
          <p:blipFill>
            <a:blip r:embed="rId10"/>
            <a:stretch>
              <a:fillRect/>
            </a:stretch>
          </p:blipFill>
          <p:spPr>
            <a:xfrm rot="19554000">
              <a:off x="0" y="0"/>
              <a:ext cx="597865" cy="597865"/>
            </a:xfrm>
            <a:prstGeom prst="rect">
              <a:avLst/>
            </a:prstGeom>
          </p:spPr>
        </p:pic>
        <p:pic>
          <p:nvPicPr>
            <p:cNvPr id="84" name="图片13"/>
            <p:cNvPicPr>
              <a:picLocks noChangeAspect="1"/>
            </p:cNvPicPr>
            <p:nvPr/>
          </p:nvPicPr>
          <p:blipFill>
            <a:blip r:embed="rId10"/>
            <a:stretch>
              <a:fillRect/>
            </a:stretch>
          </p:blipFill>
          <p:spPr>
            <a:xfrm rot="19554000">
              <a:off x="2649935" y="55162"/>
              <a:ext cx="597865" cy="597865"/>
            </a:xfrm>
            <a:prstGeom prst="rect">
              <a:avLst/>
            </a:prstGeom>
          </p:spPr>
        </p:pic>
      </p:grpSp>
      <p:pic>
        <p:nvPicPr>
          <p:cNvPr id="85" name="图片11" title="">
            <a:hlinkClick r:id="rId12" action="ppaction://hlinksldjump"/>
          </p:cNvPr>
          <p:cNvPicPr>
            <a:picLocks noChangeAspect="1"/>
          </p:cNvPicPr>
          <p:nvPr/>
        </p:nvPicPr>
        <p:blipFill>
          <a:blip r:embed="rId11"/>
          <a:stretch>
            <a:fillRect/>
          </a:stretch>
        </p:blipFill>
        <p:spPr>
          <a:xfrm>
            <a:off x="11455498" y="6155711"/>
            <a:ext cx="523846" cy="496414"/>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300"/>
                                        <p:tgtEl>
                                          <p:spTgt spid="9"/>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00"/>
                                        <p:tgtEl>
                                          <p:spTgt spid="10"/>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300"/>
                                        <p:tgtEl>
                                          <p:spTgt spid="12"/>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300"/>
                                        <p:tgtEl>
                                          <p:spTgt spid="11"/>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300"/>
                                        <p:tgtEl>
                                          <p:spTgt spid="13"/>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300"/>
                                        <p:tgtEl>
                                          <p:spTgt spid="14"/>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300"/>
                                        <p:tgtEl>
                                          <p:spTgt spid="17"/>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down)">
                                      <p:cBhvr>
                                        <p:cTn id="42" dur="300"/>
                                        <p:tgtEl>
                                          <p:spTgt spid="18"/>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down)">
                                      <p:cBhvr>
                                        <p:cTn id="47" dur="300"/>
                                        <p:tgtEl>
                                          <p:spTgt spid="23"/>
                                        </p:tgtEl>
                                      </p:cBhvr>
                                    </p:animEffect>
                                  </p:childTnLst>
                                </p:cTn>
                              </p:par>
                            </p:childTnLst>
                          </p:cTn>
                        </p:par>
                      </p:childTnLst>
                    </p:cTn>
                  </p:par>
                  <p:par>
                    <p:cTn id="48" fill="hold" nodeType="clickPar">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down)">
                                      <p:cBhvr>
                                        <p:cTn id="52" dur="300"/>
                                        <p:tgtEl>
                                          <p:spTgt spid="19"/>
                                        </p:tgtEl>
                                      </p:cBhvr>
                                    </p:animEffect>
                                  </p:childTnLst>
                                </p:cTn>
                              </p:par>
                            </p:childTnLst>
                          </p:cTn>
                        </p:par>
                      </p:childTnLst>
                    </p:cTn>
                  </p:par>
                  <p:par>
                    <p:cTn id="53" fill="hold" nodeType="clickPar">
                      <p:stCondLst>
                        <p:cond delay="indefinite"/>
                      </p:stCondLst>
                      <p:childTnLst>
                        <p:par>
                          <p:cTn id="54" fill="hold">
                            <p:stCondLst>
                              <p:cond delay="0"/>
                            </p:stCondLst>
                            <p:childTnLst>
                              <p:par>
                                <p:cTn id="55" presetID="22" presetClass="entr" presetSubtype="1"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down)">
                                      <p:cBhvr>
                                        <p:cTn id="57" dur="300"/>
                                        <p:tgtEl>
                                          <p:spTgt spid="24"/>
                                        </p:tgtEl>
                                      </p:cBhvr>
                                    </p:animEffect>
                                  </p:childTnLst>
                                </p:cTn>
                              </p:par>
                            </p:childTnLst>
                          </p:cTn>
                        </p:par>
                      </p:childTnLst>
                    </p:cTn>
                  </p:par>
                  <p:par>
                    <p:cTn id="58" fill="hold" nodeType="clickPar">
                      <p:stCondLst>
                        <p:cond delay="indefinite"/>
                      </p:stCondLst>
                      <p:childTnLst>
                        <p:par>
                          <p:cTn id="59" fill="hold">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down)">
                                      <p:cBhvr>
                                        <p:cTn id="62" dur="300"/>
                                        <p:tgtEl>
                                          <p:spTgt spid="22"/>
                                        </p:tgtEl>
                                      </p:cBhvr>
                                    </p:animEffect>
                                  </p:childTnLst>
                                </p:cTn>
                              </p:par>
                            </p:childTnLst>
                          </p:cTn>
                        </p:par>
                      </p:childTnLst>
                    </p:cTn>
                  </p:par>
                  <p:par>
                    <p:cTn id="63" fill="hold" nodeType="clickPar">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down)">
                                      <p:cBhvr>
                                        <p:cTn id="67" dur="300"/>
                                        <p:tgtEl>
                                          <p:spTgt spid="26"/>
                                        </p:tgtEl>
                                      </p:cBhvr>
                                    </p:animEffect>
                                  </p:childTnLst>
                                </p:cTn>
                              </p:par>
                            </p:childTnLst>
                          </p:cTn>
                        </p:par>
                      </p:childTnLst>
                    </p:cTn>
                  </p:par>
                  <p:par>
                    <p:cTn id="68" fill="hold" nodeType="clickPar">
                      <p:stCondLst>
                        <p:cond delay="indefinite"/>
                      </p:stCondLst>
                      <p:childTnLst>
                        <p:par>
                          <p:cTn id="69" fill="hold">
                            <p:stCondLst>
                              <p:cond delay="0"/>
                            </p:stCondLst>
                            <p:childTnLst>
                              <p:par>
                                <p:cTn id="70" presetID="22" presetClass="entr" presetSubtype="1"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wipe(down)">
                                      <p:cBhvr>
                                        <p:cTn id="72" dur="300"/>
                                        <p:tgtEl>
                                          <p:spTgt spid="21"/>
                                        </p:tgtEl>
                                      </p:cBhvr>
                                    </p:animEffect>
                                  </p:childTnLst>
                                </p:cTn>
                              </p:par>
                            </p:childTnLst>
                          </p:cTn>
                        </p:par>
                      </p:childTnLst>
                    </p:cTn>
                  </p:par>
                  <p:par>
                    <p:cTn id="73" fill="hold" nodeType="clickPar">
                      <p:stCondLst>
                        <p:cond delay="indefinite"/>
                      </p:stCondLst>
                      <p:childTnLst>
                        <p:par>
                          <p:cTn id="74" fill="hold">
                            <p:stCondLst>
                              <p:cond delay="0"/>
                            </p:stCondLst>
                            <p:childTnLst>
                              <p:par>
                                <p:cTn id="75" presetID="22" presetClass="entr" presetSubtype="1" fill="hold" grpId="0" nodeType="click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wipe(down)">
                                      <p:cBhvr>
                                        <p:cTn id="77" dur="300"/>
                                        <p:tgtEl>
                                          <p:spTgt spid="27"/>
                                        </p:tgtEl>
                                      </p:cBhvr>
                                    </p:animEffect>
                                  </p:childTnLst>
                                </p:cTn>
                              </p:par>
                            </p:childTnLst>
                          </p:cTn>
                        </p:par>
                      </p:childTnLst>
                    </p:cTn>
                  </p:par>
                  <p:par>
                    <p:cTn id="78" fill="hold" nodeType="clickPar">
                      <p:stCondLst>
                        <p:cond delay="indefinite"/>
                      </p:stCondLst>
                      <p:childTnLst>
                        <p:par>
                          <p:cTn id="79" fill="hold">
                            <p:stCondLst>
                              <p:cond delay="0"/>
                            </p:stCondLst>
                            <p:childTnLst>
                              <p:par>
                                <p:cTn id="80" presetID="22" presetClass="entr" presetSubtype="1" fill="hold" grpId="0" nodeType="click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wipe(down)">
                                      <p:cBhvr>
                                        <p:cTn id="82" dur="300"/>
                                        <p:tgtEl>
                                          <p:spTgt spid="28"/>
                                        </p:tgtEl>
                                      </p:cBhvr>
                                    </p:animEffect>
                                  </p:childTnLst>
                                </p:cTn>
                              </p:par>
                            </p:childTnLst>
                          </p:cTn>
                        </p:par>
                      </p:childTnLst>
                    </p:cTn>
                  </p:par>
                  <p:par>
                    <p:cTn id="83" fill="hold" nodeType="clickPar">
                      <p:stCondLst>
                        <p:cond delay="indefinite"/>
                      </p:stCondLst>
                      <p:childTnLst>
                        <p:par>
                          <p:cTn id="84" fill="hold">
                            <p:stCondLst>
                              <p:cond delay="0"/>
                            </p:stCondLst>
                            <p:childTnLst>
                              <p:par>
                                <p:cTn id="85" presetID="22" presetClass="entr" presetSubtype="1" fill="hold" grpId="0" nodeType="click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wipe(down)">
                                      <p:cBhvr>
                                        <p:cTn id="87" dur="300"/>
                                        <p:tgtEl>
                                          <p:spTgt spid="29"/>
                                        </p:tgtEl>
                                      </p:cBhvr>
                                    </p:animEffect>
                                  </p:childTnLst>
                                </p:cTn>
                              </p:par>
                            </p:childTnLst>
                          </p:cTn>
                        </p:par>
                      </p:childTnLst>
                    </p:cTn>
                  </p:par>
                  <p:par>
                    <p:cTn id="88" fill="hold" nodeType="clickPar">
                      <p:stCondLst>
                        <p:cond delay="indefinite"/>
                      </p:stCondLst>
                      <p:childTnLst>
                        <p:par>
                          <p:cTn id="89" fill="hold">
                            <p:stCondLst>
                              <p:cond delay="0"/>
                            </p:stCondLst>
                            <p:childTnLst>
                              <p:par>
                                <p:cTn id="90" presetID="22" presetClass="entr" presetSubtype="1" fill="hold" grpId="0" nodeType="click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wipe(down)">
                                      <p:cBhvr>
                                        <p:cTn id="92" dur="300"/>
                                        <p:tgtEl>
                                          <p:spTgt spid="30"/>
                                        </p:tgtEl>
                                      </p:cBhvr>
                                    </p:animEffect>
                                  </p:childTnLst>
                                </p:cTn>
                              </p:par>
                            </p:childTnLst>
                          </p:cTn>
                        </p:par>
                      </p:childTnLst>
                    </p:cTn>
                  </p:par>
                  <p:par>
                    <p:cTn id="93" fill="hold" nodeType="clickPar">
                      <p:stCondLst>
                        <p:cond delay="indefinite"/>
                      </p:stCondLst>
                      <p:childTnLst>
                        <p:par>
                          <p:cTn id="94" fill="hold">
                            <p:stCondLst>
                              <p:cond delay="0"/>
                            </p:stCondLst>
                            <p:childTnLst>
                              <p:par>
                                <p:cTn id="95" presetID="22" presetClass="entr" presetSubtype="1" fill="hold" grpId="0" nodeType="clickEffect">
                                  <p:stCondLst>
                                    <p:cond delay="0"/>
                                  </p:stCondLst>
                                  <p:childTnLst>
                                    <p:set>
                                      <p:cBhvr>
                                        <p:cTn id="96" dur="1" fill="hold">
                                          <p:stCondLst>
                                            <p:cond delay="0"/>
                                          </p:stCondLst>
                                        </p:cTn>
                                        <p:tgtEl>
                                          <p:spTgt spid="31"/>
                                        </p:tgtEl>
                                        <p:attrNameLst>
                                          <p:attrName>style.visibility</p:attrName>
                                        </p:attrNameLst>
                                      </p:cBhvr>
                                      <p:to>
                                        <p:strVal val="visible"/>
                                      </p:to>
                                    </p:set>
                                    <p:animEffect transition="in" filter="wipe(down)">
                                      <p:cBhvr>
                                        <p:cTn id="97" dur="300"/>
                                        <p:tgtEl>
                                          <p:spTgt spid="31"/>
                                        </p:tgtEl>
                                      </p:cBhvr>
                                    </p:animEffect>
                                  </p:childTnLst>
                                </p:cTn>
                              </p:par>
                            </p:childTnLst>
                          </p:cTn>
                        </p:par>
                      </p:childTnLst>
                    </p:cTn>
                  </p:par>
                  <p:par>
                    <p:cTn id="98" fill="hold" nodeType="clickPar">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33"/>
                                        </p:tgtEl>
                                        <p:attrNameLst>
                                          <p:attrName>style.visibility</p:attrName>
                                        </p:attrNameLst>
                                      </p:cBhvr>
                                      <p:to>
                                        <p:strVal val="visible"/>
                                      </p:to>
                                    </p:set>
                                    <p:animEffect transition="in" filter="fade">
                                      <p:cBhvr>
                                        <p:cTn id="102" dur="300"/>
                                        <p:tgtEl>
                                          <p:spTgt spid="33"/>
                                        </p:tgtEl>
                                      </p:cBhvr>
                                    </p:animEffect>
                                  </p:childTnLst>
                                </p:cTn>
                              </p:par>
                            </p:childTnLst>
                          </p:cTn>
                        </p:par>
                      </p:childTnLst>
                    </p:cTn>
                  </p:par>
                  <p:par>
                    <p:cTn id="103" fill="hold" nodeType="clickPar">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32"/>
                                        </p:tgtEl>
                                        <p:attrNameLst>
                                          <p:attrName>style.visibility</p:attrName>
                                        </p:attrNameLst>
                                      </p:cBhvr>
                                      <p:to>
                                        <p:strVal val="visible"/>
                                      </p:to>
                                    </p:set>
                                    <p:animEffect transition="in" filter="fade">
                                      <p:cBhvr>
                                        <p:cTn id="107" dur="300"/>
                                        <p:tgtEl>
                                          <p:spTgt spid="32"/>
                                        </p:tgtEl>
                                      </p:cBhvr>
                                    </p:animEffect>
                                  </p:childTnLst>
                                </p:cTn>
                              </p:par>
                            </p:childTnLst>
                          </p:cTn>
                        </p:par>
                      </p:childTnLst>
                    </p:cTn>
                  </p:par>
                  <p:par>
                    <p:cTn id="108" fill="hold" nodeType="clickPar">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82"/>
                                        </p:tgtEl>
                                        <p:attrNameLst>
                                          <p:attrName>style.visibility</p:attrName>
                                        </p:attrNameLst>
                                      </p:cBhvr>
                                      <p:to>
                                        <p:strVal val="visible"/>
                                      </p:to>
                                    </p:set>
                                    <p:animEffect transition="in" filter="fade">
                                      <p:cBhvr>
                                        <p:cTn id="112" dur="300"/>
                                        <p:tgtEl>
                                          <p:spTgt spid="82"/>
                                        </p:tgtEl>
                                      </p:cBhvr>
                                    </p:animEffect>
                                  </p:childTnLst>
                                </p:cTn>
                              </p:par>
                            </p:childTnLst>
                          </p:cTn>
                        </p:par>
                      </p:childTnLst>
                    </p:cTn>
                  </p:par>
                  <p:par>
                    <p:cTn id="113" fill="hold" nodeType="clickPar">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34"/>
                                        </p:tgtEl>
                                        <p:attrNameLst>
                                          <p:attrName>style.visibility</p:attrName>
                                        </p:attrNameLst>
                                      </p:cBhvr>
                                      <p:to>
                                        <p:strVal val="visible"/>
                                      </p:to>
                                    </p:set>
                                    <p:animEffect transition="in" filter="fade">
                                      <p:cBhvr>
                                        <p:cTn id="117" dur="300"/>
                                        <p:tgtEl>
                                          <p:spTgt spid="34"/>
                                        </p:tgtEl>
                                      </p:cBhvr>
                                    </p:animEffect>
                                  </p:childTnLst>
                                </p:cTn>
                              </p:par>
                            </p:childTnLst>
                          </p:cTn>
                        </p:par>
                      </p:childTnLst>
                    </p:cTn>
                  </p:par>
                  <p:par>
                    <p:cTn id="118" fill="hold" nodeType="clickPar">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35"/>
                                        </p:tgtEl>
                                        <p:attrNameLst>
                                          <p:attrName>style.visibility</p:attrName>
                                        </p:attrNameLst>
                                      </p:cBhvr>
                                      <p:to>
                                        <p:strVal val="visible"/>
                                      </p:to>
                                    </p:set>
                                    <p:animEffect transition="in" filter="fade">
                                      <p:cBhvr>
                                        <p:cTn id="122" dur="300"/>
                                        <p:tgtEl>
                                          <p:spTgt spid="35"/>
                                        </p:tgtEl>
                                      </p:cBhvr>
                                    </p:animEffect>
                                  </p:childTnLst>
                                </p:cTn>
                              </p:par>
                            </p:childTnLst>
                          </p:cTn>
                        </p:par>
                      </p:childTnLst>
                    </p:cTn>
                  </p:par>
                  <p:par>
                    <p:cTn id="123" fill="hold" nodeType="clickPar">
                      <p:stCondLst>
                        <p:cond delay="indefinite"/>
                      </p:stCondLst>
                      <p:childTnLst>
                        <p:par>
                          <p:cTn id="124" fill="hold">
                            <p:stCondLst>
                              <p:cond delay="0"/>
                            </p:stCondLst>
                            <p:childTnLst>
                              <p:par>
                                <p:cTn id="125" presetID="10" presetClass="entr" presetSubtype="0" fill="hold" grpId="0" nodeType="clickEffect">
                                  <p:stCondLst>
                                    <p:cond delay="0"/>
                                  </p:stCondLst>
                                  <p:childTnLst>
                                    <p:set>
                                      <p:cBhvr>
                                        <p:cTn id="126" dur="1" fill="hold">
                                          <p:stCondLst>
                                            <p:cond delay="0"/>
                                          </p:stCondLst>
                                        </p:cTn>
                                        <p:tgtEl>
                                          <p:spTgt spid="36"/>
                                        </p:tgtEl>
                                        <p:attrNameLst>
                                          <p:attrName>style.visibility</p:attrName>
                                        </p:attrNameLst>
                                      </p:cBhvr>
                                      <p:to>
                                        <p:strVal val="visible"/>
                                      </p:to>
                                    </p:set>
                                    <p:animEffect transition="in" filter="fade">
                                      <p:cBhvr>
                                        <p:cTn id="127" dur="300"/>
                                        <p:tgtEl>
                                          <p:spTgt spid="36"/>
                                        </p:tgtEl>
                                      </p:cBhvr>
                                    </p:animEffect>
                                  </p:childTnLst>
                                </p:cTn>
                              </p:par>
                            </p:childTnLst>
                          </p:cTn>
                        </p:par>
                      </p:childTnLst>
                    </p:cTn>
                  </p:par>
                  <p:par>
                    <p:cTn id="128" fill="hold" nodeType="clickPar">
                      <p:stCondLst>
                        <p:cond delay="indefinite"/>
                      </p:stCondLst>
                      <p:childTnLst>
                        <p:par>
                          <p:cTn id="129" fill="hold">
                            <p:stCondLst>
                              <p:cond delay="0"/>
                            </p:stCondLst>
                            <p:childTnLst>
                              <p:par>
                                <p:cTn id="130" presetID="10" presetClass="entr" presetSubtype="0" fill="hold" grpId="0" nodeType="clickEffect">
                                  <p:stCondLst>
                                    <p:cond delay="0"/>
                                  </p:stCondLst>
                                  <p:childTnLst>
                                    <p:set>
                                      <p:cBhvr>
                                        <p:cTn id="131" dur="1" fill="hold">
                                          <p:stCondLst>
                                            <p:cond delay="0"/>
                                          </p:stCondLst>
                                        </p:cTn>
                                        <p:tgtEl>
                                          <p:spTgt spid="59"/>
                                        </p:tgtEl>
                                        <p:attrNameLst>
                                          <p:attrName>style.visibility</p:attrName>
                                        </p:attrNameLst>
                                      </p:cBhvr>
                                      <p:to>
                                        <p:strVal val="visible"/>
                                      </p:to>
                                    </p:set>
                                    <p:animEffect transition="in" filter="fade">
                                      <p:cBhvr>
                                        <p:cTn id="132" dur="300"/>
                                        <p:tgtEl>
                                          <p:spTgt spid="59"/>
                                        </p:tgtEl>
                                      </p:cBhvr>
                                    </p:animEffect>
                                  </p:childTnLst>
                                </p:cTn>
                              </p:par>
                            </p:childTnLst>
                          </p:cTn>
                        </p:par>
                      </p:childTnLst>
                    </p:cTn>
                  </p:par>
                  <p:par>
                    <p:cTn id="133" fill="hold" nodeType="clickPar">
                      <p:stCondLst>
                        <p:cond delay="indefinite"/>
                      </p:stCondLst>
                      <p:childTnLst>
                        <p:par>
                          <p:cTn id="134" fill="hold">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63"/>
                                        </p:tgtEl>
                                        <p:attrNameLst>
                                          <p:attrName>style.visibility</p:attrName>
                                        </p:attrNameLst>
                                      </p:cBhvr>
                                      <p:to>
                                        <p:strVal val="visible"/>
                                      </p:to>
                                    </p:set>
                                    <p:animEffect transition="in" filter="fade">
                                      <p:cBhvr>
                                        <p:cTn id="137" dur="300"/>
                                        <p:tgtEl>
                                          <p:spTgt spid="63"/>
                                        </p:tgtEl>
                                      </p:cBhvr>
                                    </p:animEffect>
                                  </p:childTnLst>
                                </p:cTn>
                              </p:par>
                            </p:childTnLst>
                          </p:cTn>
                        </p:par>
                      </p:childTnLst>
                    </p:cTn>
                  </p:par>
                  <p:par>
                    <p:cTn id="138" fill="hold" nodeType="clickPar">
                      <p:stCondLst>
                        <p:cond delay="indefinite"/>
                      </p:stCondLst>
                      <p:childTnLst>
                        <p:par>
                          <p:cTn id="139" fill="hold">
                            <p:stCondLst>
                              <p:cond delay="0"/>
                            </p:stCondLst>
                            <p:childTnLst>
                              <p:par>
                                <p:cTn id="140" presetID="10" presetClass="entr" presetSubtype="0" fill="hold" grpId="0" nodeType="clickEffect">
                                  <p:stCondLst>
                                    <p:cond delay="0"/>
                                  </p:stCondLst>
                                  <p:childTnLst>
                                    <p:set>
                                      <p:cBhvr>
                                        <p:cTn id="141" dur="1" fill="hold">
                                          <p:stCondLst>
                                            <p:cond delay="0"/>
                                          </p:stCondLst>
                                        </p:cTn>
                                        <p:tgtEl>
                                          <p:spTgt spid="45"/>
                                        </p:tgtEl>
                                        <p:attrNameLst>
                                          <p:attrName>style.visibility</p:attrName>
                                        </p:attrNameLst>
                                      </p:cBhvr>
                                      <p:to>
                                        <p:strVal val="visible"/>
                                      </p:to>
                                    </p:set>
                                    <p:animEffect transition="in" filter="fade">
                                      <p:cBhvr>
                                        <p:cTn id="142" dur="300"/>
                                        <p:tgtEl>
                                          <p:spTgt spid="45"/>
                                        </p:tgtEl>
                                      </p:cBhvr>
                                    </p:animEffect>
                                  </p:childTnLst>
                                </p:cTn>
                              </p:par>
                            </p:childTnLst>
                          </p:cTn>
                        </p:par>
                      </p:childTnLst>
                    </p:cTn>
                  </p:par>
                  <p:par>
                    <p:cTn id="143" fill="hold" nodeType="clickPar">
                      <p:stCondLst>
                        <p:cond delay="indefinite"/>
                      </p:stCondLst>
                      <p:childTnLst>
                        <p:par>
                          <p:cTn id="144" fill="hold">
                            <p:stCondLst>
                              <p:cond delay="0"/>
                            </p:stCondLst>
                            <p:childTnLst>
                              <p:par>
                                <p:cTn id="145" presetID="10" presetClass="entr" presetSubtype="0" fill="hold" grpId="0" nodeType="clickEffect">
                                  <p:stCondLst>
                                    <p:cond delay="0"/>
                                  </p:stCondLst>
                                  <p:childTnLst>
                                    <p:set>
                                      <p:cBhvr>
                                        <p:cTn id="146" dur="1" fill="hold">
                                          <p:stCondLst>
                                            <p:cond delay="0"/>
                                          </p:stCondLst>
                                        </p:cTn>
                                        <p:tgtEl>
                                          <p:spTgt spid="52"/>
                                        </p:tgtEl>
                                        <p:attrNameLst>
                                          <p:attrName>style.visibility</p:attrName>
                                        </p:attrNameLst>
                                      </p:cBhvr>
                                      <p:to>
                                        <p:strVal val="visible"/>
                                      </p:to>
                                    </p:set>
                                    <p:animEffect transition="in" filter="fade">
                                      <p:cBhvr>
                                        <p:cTn id="147" dur="300"/>
                                        <p:tgtEl>
                                          <p:spTgt spid="52"/>
                                        </p:tgtEl>
                                      </p:cBhvr>
                                    </p:animEffect>
                                  </p:childTnLst>
                                </p:cTn>
                              </p:par>
                            </p:childTnLst>
                          </p:cTn>
                        </p:par>
                      </p:childTnLst>
                    </p:cTn>
                  </p:par>
                  <p:par>
                    <p:cTn id="148" fill="hold" nodeType="clickPar">
                      <p:stCondLst>
                        <p:cond delay="indefinite"/>
                      </p:stCondLst>
                      <p:childTnLst>
                        <p:par>
                          <p:cTn id="149" fill="hold">
                            <p:stCondLst>
                              <p:cond delay="0"/>
                            </p:stCondLst>
                            <p:childTnLst>
                              <p:par>
                                <p:cTn id="150" presetID="10" presetClass="entr" presetSubtype="0" fill="hold" grpId="0" nodeType="clickEffect">
                                  <p:stCondLst>
                                    <p:cond delay="0"/>
                                  </p:stCondLst>
                                  <p:childTnLst>
                                    <p:set>
                                      <p:cBhvr>
                                        <p:cTn id="151" dur="1" fill="hold">
                                          <p:stCondLst>
                                            <p:cond delay="0"/>
                                          </p:stCondLst>
                                        </p:cTn>
                                        <p:tgtEl>
                                          <p:spTgt spid="37"/>
                                        </p:tgtEl>
                                        <p:attrNameLst>
                                          <p:attrName>style.visibility</p:attrName>
                                        </p:attrNameLst>
                                      </p:cBhvr>
                                      <p:to>
                                        <p:strVal val="visible"/>
                                      </p:to>
                                    </p:set>
                                    <p:animEffect transition="in" filter="fade">
                                      <p:cBhvr>
                                        <p:cTn id="152" dur="300"/>
                                        <p:tgtEl>
                                          <p:spTgt spid="37"/>
                                        </p:tgtEl>
                                      </p:cBhvr>
                                    </p:animEffect>
                                  </p:childTnLst>
                                </p:cTn>
                              </p:par>
                            </p:childTnLst>
                          </p:cTn>
                        </p:par>
                      </p:childTnLst>
                    </p:cTn>
                  </p:par>
                  <p:par>
                    <p:cTn id="153" fill="hold" nodeType="clickPar">
                      <p:stCondLst>
                        <p:cond delay="indefinite"/>
                      </p:stCondLst>
                      <p:childTnLst>
                        <p:par>
                          <p:cTn id="154" fill="hold">
                            <p:stCondLst>
                              <p:cond delay="0"/>
                            </p:stCondLst>
                            <p:childTnLst>
                              <p:par>
                                <p:cTn id="155" presetID="10" presetClass="entr" presetSubtype="0" fill="hold" grpId="0" nodeType="clickEffect">
                                  <p:stCondLst>
                                    <p:cond delay="0"/>
                                  </p:stCondLst>
                                  <p:childTnLst>
                                    <p:set>
                                      <p:cBhvr>
                                        <p:cTn id="156" dur="1" fill="hold">
                                          <p:stCondLst>
                                            <p:cond delay="0"/>
                                          </p:stCondLst>
                                        </p:cTn>
                                        <p:tgtEl>
                                          <p:spTgt spid="71"/>
                                        </p:tgtEl>
                                        <p:attrNameLst>
                                          <p:attrName>style.visibility</p:attrName>
                                        </p:attrNameLst>
                                      </p:cBhvr>
                                      <p:to>
                                        <p:strVal val="visible"/>
                                      </p:to>
                                    </p:set>
                                    <p:animEffect transition="in" filter="fade">
                                      <p:cBhvr>
                                        <p:cTn id="157" dur="300"/>
                                        <p:tgtEl>
                                          <p:spTgt spid="71"/>
                                        </p:tgtEl>
                                      </p:cBhvr>
                                    </p:animEffect>
                                  </p:childTnLst>
                                </p:cTn>
                              </p:par>
                            </p:childTnLst>
                          </p:cTn>
                        </p:par>
                      </p:childTnLst>
                    </p:cTn>
                  </p:par>
                  <p:par>
                    <p:cTn id="158" fill="hold" nodeType="clickPar">
                      <p:stCondLst>
                        <p:cond delay="indefinite"/>
                      </p:stCondLst>
                      <p:childTnLst>
                        <p:par>
                          <p:cTn id="159" fill="hold">
                            <p:stCondLst>
                              <p:cond delay="0"/>
                            </p:stCondLst>
                            <p:childTnLst>
                              <p:par>
                                <p:cTn id="160" presetID="10" presetClass="entr" presetSubtype="0" fill="hold" grpId="0" nodeType="clickEffect">
                                  <p:stCondLst>
                                    <p:cond delay="0"/>
                                  </p:stCondLst>
                                  <p:childTnLst>
                                    <p:set>
                                      <p:cBhvr>
                                        <p:cTn id="161" dur="1" fill="hold">
                                          <p:stCondLst>
                                            <p:cond delay="0"/>
                                          </p:stCondLst>
                                        </p:cTn>
                                        <p:tgtEl>
                                          <p:spTgt spid="38"/>
                                        </p:tgtEl>
                                        <p:attrNameLst>
                                          <p:attrName>style.visibility</p:attrName>
                                        </p:attrNameLst>
                                      </p:cBhvr>
                                      <p:to>
                                        <p:strVal val="visible"/>
                                      </p:to>
                                    </p:set>
                                    <p:animEffect transition="in" filter="fade">
                                      <p:cBhvr>
                                        <p:cTn id="162" dur="300"/>
                                        <p:tgtEl>
                                          <p:spTgt spid="38"/>
                                        </p:tgtEl>
                                      </p:cBhvr>
                                    </p:animEffect>
                                  </p:childTnLst>
                                </p:cTn>
                              </p:par>
                            </p:childTnLst>
                          </p:cTn>
                        </p:par>
                      </p:childTnLst>
                    </p:cTn>
                  </p:par>
                  <p:par>
                    <p:cTn id="163" fill="hold" nodeType="clickPar">
                      <p:stCondLst>
                        <p:cond delay="indefinite"/>
                      </p:stCondLst>
                      <p:childTnLst>
                        <p:par>
                          <p:cTn id="164" fill="hold">
                            <p:stCondLst>
                              <p:cond delay="0"/>
                            </p:stCondLst>
                            <p:childTnLst>
                              <p:par>
                                <p:cTn id="165" presetID="10" presetClass="entr" presetSubtype="0" fill="hold" grpId="0" nodeType="clickEffect">
                                  <p:stCondLst>
                                    <p:cond delay="0"/>
                                  </p:stCondLst>
                                  <p:childTnLst>
                                    <p:set>
                                      <p:cBhvr>
                                        <p:cTn id="166" dur="1" fill="hold">
                                          <p:stCondLst>
                                            <p:cond delay="0"/>
                                          </p:stCondLst>
                                        </p:cTn>
                                        <p:tgtEl>
                                          <p:spTgt spid="67"/>
                                        </p:tgtEl>
                                        <p:attrNameLst>
                                          <p:attrName>style.visibility</p:attrName>
                                        </p:attrNameLst>
                                      </p:cBhvr>
                                      <p:to>
                                        <p:strVal val="visible"/>
                                      </p:to>
                                    </p:set>
                                    <p:animEffect transition="in" filter="fade">
                                      <p:cBhvr>
                                        <p:cTn id="167" dur="300"/>
                                        <p:tgtEl>
                                          <p:spTgt spid="67"/>
                                        </p:tgtEl>
                                      </p:cBhvr>
                                    </p:animEffect>
                                  </p:childTnLst>
                                </p:cTn>
                              </p:par>
                            </p:childTnLst>
                          </p:cTn>
                        </p:par>
                      </p:childTnLst>
                    </p:cTn>
                  </p:par>
                  <p:par>
                    <p:cTn id="168" fill="hold" nodeType="clickPar">
                      <p:stCondLst>
                        <p:cond delay="indefinite"/>
                      </p:stCondLst>
                      <p:childTnLst>
                        <p:par>
                          <p:cTn id="169" fill="hold">
                            <p:stCondLst>
                              <p:cond delay="0"/>
                            </p:stCondLst>
                            <p:childTnLst>
                              <p:par>
                                <p:cTn id="170" presetID="10" presetClass="entr" presetSubtype="0" fill="hold" grpId="0" nodeType="clickEffect">
                                  <p:stCondLst>
                                    <p:cond delay="0"/>
                                  </p:stCondLst>
                                  <p:childTnLst>
                                    <p:set>
                                      <p:cBhvr>
                                        <p:cTn id="171" dur="1" fill="hold">
                                          <p:stCondLst>
                                            <p:cond delay="0"/>
                                          </p:stCondLst>
                                        </p:cTn>
                                        <p:tgtEl>
                                          <p:spTgt spid="68"/>
                                        </p:tgtEl>
                                        <p:attrNameLst>
                                          <p:attrName>style.visibility</p:attrName>
                                        </p:attrNameLst>
                                      </p:cBhvr>
                                      <p:to>
                                        <p:strVal val="visible"/>
                                      </p:to>
                                    </p:set>
                                    <p:animEffect transition="in" filter="fade">
                                      <p:cBhvr>
                                        <p:cTn id="172" dur="300"/>
                                        <p:tgtEl>
                                          <p:spTgt spid="68"/>
                                        </p:tgtEl>
                                      </p:cBhvr>
                                    </p:animEffect>
                                  </p:childTnLst>
                                </p:cTn>
                              </p:par>
                            </p:childTnLst>
                          </p:cTn>
                        </p:par>
                      </p:childTnLst>
                    </p:cTn>
                  </p:par>
                  <p:par>
                    <p:cTn id="173" fill="hold" nodeType="clickPar">
                      <p:stCondLst>
                        <p:cond delay="indefinite"/>
                      </p:stCondLst>
                      <p:childTnLst>
                        <p:par>
                          <p:cTn id="174" fill="hold">
                            <p:stCondLst>
                              <p:cond delay="0"/>
                            </p:stCondLst>
                            <p:childTnLst>
                              <p:par>
                                <p:cTn id="175" presetID="10" presetClass="entr" presetSubtype="0" fill="hold" grpId="0" nodeType="clickEffect">
                                  <p:stCondLst>
                                    <p:cond delay="0"/>
                                  </p:stCondLst>
                                  <p:childTnLst>
                                    <p:set>
                                      <p:cBhvr>
                                        <p:cTn id="176" dur="1" fill="hold">
                                          <p:stCondLst>
                                            <p:cond delay="0"/>
                                          </p:stCondLst>
                                        </p:cTn>
                                        <p:tgtEl>
                                          <p:spTgt spid="69"/>
                                        </p:tgtEl>
                                        <p:attrNameLst>
                                          <p:attrName>style.visibility</p:attrName>
                                        </p:attrNameLst>
                                      </p:cBhvr>
                                      <p:to>
                                        <p:strVal val="visible"/>
                                      </p:to>
                                    </p:set>
                                    <p:animEffect transition="in" filter="fade">
                                      <p:cBhvr>
                                        <p:cTn id="177" dur="300"/>
                                        <p:tgtEl>
                                          <p:spTgt spid="69"/>
                                        </p:tgtEl>
                                      </p:cBhvr>
                                    </p:animEffect>
                                  </p:childTnLst>
                                </p:cTn>
                              </p:par>
                            </p:childTnLst>
                          </p:cTn>
                        </p:par>
                      </p:childTnLst>
                    </p:cTn>
                  </p:par>
                  <p:par>
                    <p:cTn id="178" fill="hold" nodeType="clickPar">
                      <p:stCondLst>
                        <p:cond delay="indefinite"/>
                      </p:stCondLst>
                      <p:childTnLst>
                        <p:par>
                          <p:cTn id="179" fill="hold">
                            <p:stCondLst>
                              <p:cond delay="0"/>
                            </p:stCondLst>
                            <p:childTnLst>
                              <p:par>
                                <p:cTn id="180" presetID="10" presetClass="entr" presetSubtype="0" fill="hold" grpId="0" nodeType="clickEffect">
                                  <p:stCondLst>
                                    <p:cond delay="0"/>
                                  </p:stCondLst>
                                  <p:childTnLst>
                                    <p:set>
                                      <p:cBhvr>
                                        <p:cTn id="181" dur="1" fill="hold">
                                          <p:stCondLst>
                                            <p:cond delay="0"/>
                                          </p:stCondLst>
                                        </p:cTn>
                                        <p:tgtEl>
                                          <p:spTgt spid="70"/>
                                        </p:tgtEl>
                                        <p:attrNameLst>
                                          <p:attrName>style.visibility</p:attrName>
                                        </p:attrNameLst>
                                      </p:cBhvr>
                                      <p:to>
                                        <p:strVal val="visible"/>
                                      </p:to>
                                    </p:set>
                                    <p:animEffect transition="in" filter="fade">
                                      <p:cBhvr>
                                        <p:cTn id="182" dur="300"/>
                                        <p:tgtEl>
                                          <p:spTgt spid="70"/>
                                        </p:tgtEl>
                                      </p:cBhvr>
                                    </p:animEffect>
                                  </p:childTnLst>
                                </p:cTn>
                              </p:par>
                            </p:childTnLst>
                          </p:cTn>
                        </p:par>
                      </p:childTnLst>
                    </p:cTn>
                  </p:par>
                  <p:par>
                    <p:cTn id="183" fill="hold" nodeType="clickPar">
                      <p:stCondLst>
                        <p:cond delay="indefinite"/>
                      </p:stCondLst>
                      <p:childTnLst>
                        <p:par>
                          <p:cTn id="184" fill="hold">
                            <p:stCondLst>
                              <p:cond delay="0"/>
                            </p:stCondLst>
                            <p:childTnLst>
                              <p:par>
                                <p:cTn id="185" presetID="10" presetClass="entr" presetSubtype="0" fill="hold" grpId="0" nodeType="clickEffect">
                                  <p:stCondLst>
                                    <p:cond delay="0"/>
                                  </p:stCondLst>
                                  <p:childTnLst>
                                    <p:set>
                                      <p:cBhvr>
                                        <p:cTn id="186" dur="1" fill="hold">
                                          <p:stCondLst>
                                            <p:cond delay="0"/>
                                          </p:stCondLst>
                                        </p:cTn>
                                        <p:tgtEl>
                                          <p:spTgt spid="78"/>
                                        </p:tgtEl>
                                        <p:attrNameLst>
                                          <p:attrName>style.visibility</p:attrName>
                                        </p:attrNameLst>
                                      </p:cBhvr>
                                      <p:to>
                                        <p:strVal val="visible"/>
                                      </p:to>
                                    </p:set>
                                    <p:animEffect transition="in" filter="fade">
                                      <p:cBhvr>
                                        <p:cTn id="187" dur="300"/>
                                        <p:tgtEl>
                                          <p:spTgt spid="78"/>
                                        </p:tgtEl>
                                      </p:cBhvr>
                                    </p:animEffect>
                                  </p:childTnLst>
                                </p:cTn>
                              </p:par>
                            </p:childTnLst>
                          </p:cTn>
                        </p:par>
                      </p:childTnLst>
                    </p:cTn>
                  </p:par>
                  <p:par>
                    <p:cTn id="188" fill="hold" nodeType="clickPar">
                      <p:stCondLst>
                        <p:cond delay="indefinite"/>
                      </p:stCondLst>
                      <p:childTnLst>
                        <p:par>
                          <p:cTn id="189" fill="hold">
                            <p:stCondLst>
                              <p:cond delay="0"/>
                            </p:stCondLst>
                            <p:childTnLst>
                              <p:par>
                                <p:cTn id="190" presetID="10" presetClass="entr" presetSubtype="0" fill="hold" grpId="0" nodeType="clickEffect">
                                  <p:stCondLst>
                                    <p:cond delay="0"/>
                                  </p:stCondLst>
                                  <p:childTnLst>
                                    <p:set>
                                      <p:cBhvr>
                                        <p:cTn id="191" dur="1" fill="hold">
                                          <p:stCondLst>
                                            <p:cond delay="0"/>
                                          </p:stCondLst>
                                        </p:cTn>
                                        <p:tgtEl>
                                          <p:spTgt spid="79"/>
                                        </p:tgtEl>
                                        <p:attrNameLst>
                                          <p:attrName>style.visibility</p:attrName>
                                        </p:attrNameLst>
                                      </p:cBhvr>
                                      <p:to>
                                        <p:strVal val="visible"/>
                                      </p:to>
                                    </p:set>
                                    <p:animEffect transition="in" filter="fade">
                                      <p:cBhvr>
                                        <p:cTn id="192" dur="300"/>
                                        <p:tgtEl>
                                          <p:spTgt spid="79"/>
                                        </p:tgtEl>
                                      </p:cBhvr>
                                    </p:animEffect>
                                  </p:childTnLst>
                                </p:cTn>
                              </p:par>
                            </p:childTnLst>
                          </p:cTn>
                        </p:par>
                      </p:childTnLst>
                    </p:cTn>
                  </p:par>
                  <p:par>
                    <p:cTn id="193" fill="hold" nodeType="clickPar">
                      <p:stCondLst>
                        <p:cond delay="indefinite"/>
                      </p:stCondLst>
                      <p:childTnLst>
                        <p:par>
                          <p:cTn id="194" fill="hold">
                            <p:stCondLst>
                              <p:cond delay="0"/>
                            </p:stCondLst>
                            <p:childTnLst>
                              <p:par>
                                <p:cTn id="195" presetID="10" presetClass="entr" presetSubtype="0" fill="hold" grpId="0" nodeType="clickEffect">
                                  <p:stCondLst>
                                    <p:cond delay="0"/>
                                  </p:stCondLst>
                                  <p:childTnLst>
                                    <p:set>
                                      <p:cBhvr>
                                        <p:cTn id="196" dur="1" fill="hold">
                                          <p:stCondLst>
                                            <p:cond delay="0"/>
                                          </p:stCondLst>
                                        </p:cTn>
                                        <p:tgtEl>
                                          <p:spTgt spid="80"/>
                                        </p:tgtEl>
                                        <p:attrNameLst>
                                          <p:attrName>style.visibility</p:attrName>
                                        </p:attrNameLst>
                                      </p:cBhvr>
                                      <p:to>
                                        <p:strVal val="visible"/>
                                      </p:to>
                                    </p:set>
                                    <p:animEffect transition="in" filter="fade">
                                      <p:cBhvr>
                                        <p:cTn id="197" dur="300"/>
                                        <p:tgtEl>
                                          <p:spTgt spid="80"/>
                                        </p:tgtEl>
                                      </p:cBhvr>
                                    </p:animEffect>
                                  </p:childTnLst>
                                </p:cTn>
                              </p:par>
                            </p:childTnLst>
                          </p:cTn>
                        </p:par>
                      </p:childTnLst>
                    </p:cTn>
                  </p:par>
                  <p:par>
                    <p:cTn id="198" fill="hold" nodeType="clickPar">
                      <p:stCondLst>
                        <p:cond delay="indefinite"/>
                      </p:stCondLst>
                      <p:childTnLst>
                        <p:par>
                          <p:cTn id="199" fill="hold">
                            <p:stCondLst>
                              <p:cond delay="0"/>
                            </p:stCondLst>
                            <p:childTnLst>
                              <p:par>
                                <p:cTn id="200" presetID="10" presetClass="entr" presetSubtype="0" fill="hold" grpId="0" nodeType="clickEffect">
                                  <p:stCondLst>
                                    <p:cond delay="0"/>
                                  </p:stCondLst>
                                  <p:childTnLst>
                                    <p:set>
                                      <p:cBhvr>
                                        <p:cTn id="201" dur="1" fill="hold">
                                          <p:stCondLst>
                                            <p:cond delay="0"/>
                                          </p:stCondLst>
                                        </p:cTn>
                                        <p:tgtEl>
                                          <p:spTgt spid="81"/>
                                        </p:tgtEl>
                                        <p:attrNameLst>
                                          <p:attrName>style.visibility</p:attrName>
                                        </p:attrNameLst>
                                      </p:cBhvr>
                                      <p:to>
                                        <p:strVal val="visible"/>
                                      </p:to>
                                    </p:set>
                                    <p:animEffect transition="in" filter="fade">
                                      <p:cBhvr>
                                        <p:cTn id="202" dur="300"/>
                                        <p:tgtEl>
                                          <p:spTgt spid="81"/>
                                        </p:tgtEl>
                                      </p:cBhvr>
                                    </p:animEffect>
                                  </p:childTnLst>
                                </p:cTn>
                              </p:par>
                            </p:childTnLst>
                          </p:cTn>
                        </p:par>
                      </p:childTnLst>
                    </p:cTn>
                  </p:par>
                  <p:par>
                    <p:cTn id="203" fill="hold" nodeType="clickPar">
                      <p:stCondLst>
                        <p:cond delay="indefinite"/>
                      </p:stCondLst>
                      <p:childTnLst>
                        <p:par>
                          <p:cTn id="204" fill="hold">
                            <p:stCondLst>
                              <p:cond delay="0"/>
                            </p:stCondLst>
                            <p:childTnLst>
                              <p:par>
                                <p:cTn id="205" presetID="22" presetClass="entr" presetSubtype="1" fill="hold" grpId="0" nodeType="clickEffect">
                                  <p:stCondLst>
                                    <p:cond delay="0"/>
                                  </p:stCondLst>
                                  <p:childTnLst>
                                    <p:set>
                                      <p:cBhvr>
                                        <p:cTn id="206" dur="1" fill="hold">
                                          <p:stCondLst>
                                            <p:cond delay="0"/>
                                          </p:stCondLst>
                                        </p:cTn>
                                        <p:tgtEl>
                                          <p:spTgt spid="20"/>
                                        </p:tgtEl>
                                        <p:attrNameLst>
                                          <p:attrName>style.visibility</p:attrName>
                                        </p:attrNameLst>
                                      </p:cBhvr>
                                      <p:to>
                                        <p:strVal val="visible"/>
                                      </p:to>
                                    </p:set>
                                    <p:animEffect transition="in" filter="wipe(down)">
                                      <p:cBhvr>
                                        <p:cTn id="207" dur="300"/>
                                        <p:tgtEl>
                                          <p:spTgt spid="20"/>
                                        </p:tgtEl>
                                      </p:cBhvr>
                                    </p:animEffect>
                                  </p:childTnLst>
                                </p:cTn>
                              </p:par>
                            </p:childTnLst>
                          </p:cTn>
                        </p:par>
                      </p:childTnLst>
                    </p:cTn>
                  </p:par>
                  <p:par>
                    <p:cTn id="208" fill="hold" nodeType="clickPar">
                      <p:stCondLst>
                        <p:cond delay="indefinite"/>
                      </p:stCondLst>
                      <p:childTnLst>
                        <p:par>
                          <p:cTn id="209" fill="hold">
                            <p:stCondLst>
                              <p:cond delay="0"/>
                            </p:stCondLst>
                            <p:childTnLst>
                              <p:par>
                                <p:cTn id="210" presetID="22" presetClass="entr" presetSubtype="1" fill="hold" grpId="0" nodeType="clickEffect">
                                  <p:stCondLst>
                                    <p:cond delay="0"/>
                                  </p:stCondLst>
                                  <p:childTnLst>
                                    <p:set>
                                      <p:cBhvr>
                                        <p:cTn id="211" dur="1" fill="hold">
                                          <p:stCondLst>
                                            <p:cond delay="0"/>
                                          </p:stCondLst>
                                        </p:cTn>
                                        <p:tgtEl>
                                          <p:spTgt spid="25"/>
                                        </p:tgtEl>
                                        <p:attrNameLst>
                                          <p:attrName>style.visibility</p:attrName>
                                        </p:attrNameLst>
                                      </p:cBhvr>
                                      <p:to>
                                        <p:strVal val="visible"/>
                                      </p:to>
                                    </p:set>
                                    <p:animEffect transition="in" filter="wipe(down)">
                                      <p:cBhvr>
                                        <p:cTn id="212" dur="300"/>
                                        <p:tgtEl>
                                          <p:spTgt spid="25"/>
                                        </p:tgtEl>
                                      </p:cBhvr>
                                    </p:animEffect>
                                  </p:childTnLst>
                                </p:cTn>
                              </p:par>
                            </p:childTnLst>
                          </p:cTn>
                        </p:par>
                      </p:childTnLst>
                    </p:cTn>
                  </p:par>
                  <p:par>
                    <p:cTn id="213" fill="hold" nodeType="clickPar">
                      <p:stCondLst>
                        <p:cond delay="indefinite"/>
                      </p:stCondLst>
                      <p:childTnLst>
                        <p:par>
                          <p:cTn id="214" fill="hold">
                            <p:stCondLst>
                              <p:cond delay="0"/>
                            </p:stCondLst>
                            <p:childTnLst>
                              <p:par>
                                <p:cTn id="215" presetID="49" presetClass="entr" presetSubtype="0" fill="hold" grpId="0" nodeType="clickEffect">
                                  <p:stCondLst>
                                    <p:cond delay="0"/>
                                  </p:stCondLst>
                                  <p:childTnLst>
                                    <p:set>
                                      <p:cBhvr>
                                        <p:cTn id="216" dur="1" fill="hold">
                                          <p:stCondLst>
                                            <p:cond delay="0"/>
                                          </p:stCondLst>
                                        </p:cTn>
                                        <p:tgtEl>
                                          <p:spTgt spid="85"/>
                                        </p:tgtEl>
                                        <p:attrNameLst>
                                          <p:attrName>style.visibility</p:attrName>
                                        </p:attrNameLst>
                                      </p:cBhvr>
                                      <p:to>
                                        <p:strVal val="visible"/>
                                      </p:to>
                                    </p:set>
                                    <p:anim calcmode="lin" valueType="num">
                                      <p:cBhvr>
                                        <p:cTn id="217" dur="300" fill="hold"/>
                                        <p:tgtEl>
                                          <p:spTgt spid="85"/>
                                        </p:tgtEl>
                                        <p:attrNameLst>
                                          <p:attrName>ppt_w</p:attrName>
                                        </p:attrNameLst>
                                      </p:cBhvr>
                                      <p:tavLst>
                                        <p:tav tm="0">
                                          <p:val>
                                            <p:fltVal val="0"/>
                                          </p:val>
                                        </p:tav>
                                        <p:tav tm="100000">
                                          <p:val>
                                            <p:strVal val="#ppt_w"/>
                                          </p:val>
                                        </p:tav>
                                      </p:tavLst>
                                    </p:anim>
                                    <p:anim calcmode="lin" valueType="num">
                                      <p:cBhvr>
                                        <p:cTn id="218" dur="300" fill="hold"/>
                                        <p:tgtEl>
                                          <p:spTgt spid="85"/>
                                        </p:tgtEl>
                                        <p:attrNameLst>
                                          <p:attrName>ppt_h</p:attrName>
                                        </p:attrNameLst>
                                      </p:cBhvr>
                                      <p:tavLst>
                                        <p:tav tm="0">
                                          <p:val>
                                            <p:fltVal val="0"/>
                                          </p:val>
                                        </p:tav>
                                        <p:tav tm="100000">
                                          <p:val>
                                            <p:strVal val="#ppt_h"/>
                                          </p:val>
                                        </p:tav>
                                      </p:tavLst>
                                    </p:anim>
                                    <p:anim calcmode="lin" valueType="num">
                                      <p:cBhvr>
                                        <p:cTn id="219" dur="300" fill="hold"/>
                                        <p:tgtEl>
                                          <p:spTgt spid="85"/>
                                        </p:tgtEl>
                                        <p:attrNameLst>
                                          <p:attrName>style.rotation</p:attrName>
                                        </p:attrNameLst>
                                      </p:cBhvr>
                                      <p:tavLst>
                                        <p:tav tm="0">
                                          <p:val>
                                            <p:fltVal val="360"/>
                                          </p:val>
                                        </p:tav>
                                        <p:tav tm="100000">
                                          <p:val>
                                            <p:fltVal val="0"/>
                                          </p:val>
                                        </p:tav>
                                      </p:tavLst>
                                    </p:anim>
                                    <p:animEffect transition="in" filter="fade">
                                      <p:cBhvr>
                                        <p:cTn id="220" dur="1000"/>
                                        <p:tgtEl>
                                          <p:spTgt spid="85"/>
                                        </p:tgtEl>
                                      </p:cBhvr>
                                    </p:animEffect>
                                  </p:childTnLst>
                                  <p:subTnLst>
                                    <p:audio>
                                      <p:cMediaNode>
                                        <p:cTn display="0" masterRel="sameClick">
                                          <p:stCondLst>
                                            <p:cond evt="begin">
                                              <p:tn val="215"/>
                                            </p:cond>
                                          </p:stCondLst>
                                          <p:endCondLst>
                                            <p:cond evt="onStopAudio">
                                              <p:tgtEl>
                                                <p:sldTgt/>
                                              </p:tgtEl>
                                            </p:cond>
                                          </p:endCondLst>
                                        </p:cTn>
                                        <p:tgtEl>
                                          <p:sndTgt r:embed="rId14" name="风铃"/>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1" grpId="0" animBg="1"/>
      <p:bldP spid="13" grpId="0" animBg="1"/>
      <p:bldP spid="14" grpId="0" animBg="1"/>
      <p:bldP spid="17" grpId="0" animBg="1"/>
      <p:bldP spid="18" grpId="0" animBg="1"/>
      <p:bldP spid="23" grpId="0" animBg="1"/>
      <p:bldP spid="19" grpId="0" animBg="1"/>
      <p:bldP spid="24" grpId="0" animBg="1"/>
      <p:bldP spid="22" grpId="0" animBg="1"/>
      <p:bldP spid="26" grpId="0" animBg="1"/>
      <p:bldP spid="21" grpId="0" animBg="1"/>
      <p:bldP spid="27" grpId="0" animBg="1"/>
      <p:bldP spid="28" grpId="0" animBg="1"/>
      <p:bldP spid="29" grpId="0" animBg="1"/>
      <p:bldP spid="30" grpId="0" animBg="1"/>
      <p:bldP spid="31" grpId="0" animBg="1"/>
      <p:bldP spid="33" grpId="0" animBg="1"/>
      <p:bldP spid="32" grpId="0" animBg="1"/>
      <p:bldP spid="82" grpId="0" animBg="1"/>
      <p:bldP spid="34" grpId="0" animBg="1"/>
      <p:bldP spid="35" grpId="0" animBg="1"/>
      <p:bldP spid="36" grpId="0" animBg="1"/>
      <p:bldP spid="59" grpId="0" animBg="1"/>
      <p:bldP spid="63" grpId="0" animBg="1"/>
      <p:bldP spid="45" grpId="0" animBg="1"/>
      <p:bldP spid="52" grpId="0" animBg="1"/>
      <p:bldP spid="37" grpId="0" animBg="1"/>
      <p:bldP spid="71" grpId="0" animBg="1"/>
      <p:bldP spid="38" grpId="0" animBg="1"/>
      <p:bldP spid="67" grpId="0" animBg="1"/>
      <p:bldP spid="68" grpId="0" animBg="1"/>
      <p:bldP spid="69" grpId="0" animBg="1"/>
      <p:bldP spid="70" grpId="0" animBg="1"/>
      <p:bldP spid="78" grpId="0" animBg="1"/>
      <p:bldP spid="79" grpId="0" animBg="1"/>
      <p:bldP spid="80" grpId="0" animBg="1"/>
      <p:bldP spid="81" grpId="0" animBg="1"/>
      <p:bldP spid="20" grpId="0" animBg="1"/>
      <p:bldP spid="25" grpId="0" animBg="1"/>
      <p:bldP spid="85" grpId="0" animBg="1"/>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8"/>
          <a:stretch>
            <a:fillRect/>
          </a:stretch>
        </a:blipFill>
        <a:effectLst/>
      </p:bgPr>
    </p:bg>
    <p:spTree>
      <p:nvGrpSpPr>
        <p:cNvPr id="1" name=""/>
        <p:cNvGrpSpPr/>
        <p:nvPr/>
      </p:nvGrpSpPr>
      <p:grpSpPr>
        <a:xfrm>
          <a:off x="0" y="0"/>
          <a:ext cx="0" cy="0"/>
        </a:xfrm>
      </p:grpSpPr>
      <p:grpSp>
        <p:nvGrpSpPr>
          <p:cNvPr id="2" name="组合1" title=""/>
          <p:cNvGrpSpPr/>
          <p:nvPr/>
        </p:nvGrpSpPr>
        <p:grpSpPr>
          <a:xfrm>
            <a:off x="1150334" y="317459"/>
            <a:ext cx="10598210" cy="6223978"/>
            <a:chExt cx="10598210" cy="6223978"/>
          </a:xfrm>
        </p:grpSpPr>
        <p:pic>
          <p:nvPicPr>
            <p:cNvPr id="3" name="图片2"/>
            <p:cNvPicPr>
              <a:picLocks noChangeAspect="1"/>
            </p:cNvPicPr>
            <p:nvPr/>
          </p:nvPicPr>
          <p:blipFill>
            <a:blip r:embed="rId2"/>
            <a:srcRect l="11500" t="6533" r="11299" b="29600"/>
            <a:stretch>
              <a:fillRect/>
            </a:stretch>
          </p:blipFill>
          <p:spPr>
            <a:xfrm>
              <a:off x="0" y="0"/>
              <a:ext cx="10598210" cy="6223978"/>
            </a:xfrm>
            <a:prstGeom prst="rect">
              <a:avLst/>
            </a:prstGeom>
          </p:spPr>
        </p:pic>
        <p:sp>
          <p:nvSpPr>
            <p:cNvPr id="4" name="形状1"/>
            <p:cNvSpPr txBox="1"/>
            <p:nvPr/>
          </p:nvSpPr>
          <p:spPr>
            <a:xfrm>
              <a:off x="604323" y="476011"/>
              <a:ext cx="9359292" cy="5269105"/>
            </a:xfrm>
            <a:prstGeom prst="rect">
              <a:avLst/>
            </a:prstGeom>
            <a:solidFill>
              <a:srgbClr val="100F0F">
                <a:alpha val="100000"/>
              </a:srgbClr>
            </a:solidFill>
            <a:ln w="9525">
              <a:solidFill>
                <a:srgbClr val="FFFFFF">
                  <a:alpha val="0"/>
                </a:srgbClr>
              </a:solidFill>
            </a:ln>
          </p:spPr>
          <p:txBody>
            <a:bodyPr anchor="ctr"/>
            <a:lstStyle/>
            <a:p>
              <a:pPr marL="0" algn="ctr"/>
            </a:p>
          </p:txBody>
        </p:sp>
      </p:grpSp>
      <p:sp>
        <p:nvSpPr>
          <p:cNvPr id="5" name="文本1" title=""/>
          <p:cNvSpPr txBox="1"/>
          <p:nvPr/>
        </p:nvSpPr>
        <p:spPr>
          <a:xfrm>
            <a:off x="454028" y="2279847"/>
            <a:ext cx="553053" cy="2299652"/>
          </a:xfrm>
          <a:prstGeom prst="rect">
            <a:avLst/>
          </a:prstGeom>
          <a:noFill/>
        </p:spPr>
        <p:txBody>
          <a:bodyPr anchor="t"/>
          <a:lstStyle/>
          <a:p>
            <a:pPr marL="0" algn="l">
              <a:lnSpc>
                <a:spcPts val="4100"/>
              </a:lnSpc>
            </a:pPr>
            <a:r>
              <a:rPr lang="zh-CN" altLang="en-US" sz="2800" b="1" i="0">
                <a:solidFill>
                  <a:srgbClr val="FFFFFF">
                    <a:alpha val="100000"/>
                  </a:srgbClr>
                </a:solidFill>
                <a:latin typeface="宋体" panose="02010600030101010101" pitchFamily="2" charset="-122"/>
                <a:ea typeface="宋体" panose="02010600030101010101" pitchFamily="2" charset="-122"/>
              </a:rPr>
              <a:t>课堂小结</a:t>
            </a:r>
            <a:endParaRPr lang="zh-CN" altLang="en-US" sz="2800" b="1" i="0">
              <a:solidFill>
                <a:srgbClr val="FFFFFF">
                  <a:alpha val="100000"/>
                </a:srgbClr>
              </a:solidFill>
              <a:latin typeface="宋体" panose="02010600030101010101" pitchFamily="2" charset="-122"/>
              <a:ea typeface="宋体" panose="02010600030101010101" pitchFamily="2" charset="-122"/>
            </a:endParaRPr>
          </a:p>
        </p:txBody>
      </p:sp>
      <p:pic>
        <p:nvPicPr>
          <p:cNvPr id="6" name="视频1" title="">
            <a:hlinkClick action="ppaction://media"/>
          </p:cNvPr>
          <p:cNvPicPr>
            <a:picLocks noChangeAspect="1"/>
          </p:cNvPicPr>
          <p:nvPr>
            <a:videoFile r:link="rId4"/>
            <p:extLst>
              <p:ext uri="{DAA4B4D4-6D71-4841-9C94-3DE7FCFB9230}">
                <p14:media xmlns:p14="http://schemas.microsoft.com/office/powerpoint/2010/main" r:embed="rId5"/>
              </p:ext>
            </p:extLst>
          </p:nvPr>
        </p:nvPicPr>
        <p:blipFill>
          <a:blip r:embed="rId3"/>
          <a:stretch>
            <a:fillRect/>
          </a:stretch>
        </p:blipFill>
        <p:spPr>
          <a:xfrm>
            <a:off x="1750943" y="786317"/>
            <a:ext cx="9364132" cy="5267325"/>
          </a:xfrm>
          <a:prstGeom prst="rect">
            <a:avLst/>
          </a:prstGeom>
        </p:spPr>
      </p:pic>
      <p:pic>
        <p:nvPicPr>
          <p:cNvPr id="7" name="图片1" title="">
            <a:hlinkClick r:id="rId7" action="ppaction://hlinksldjump"/>
          </p:cNvPr>
          <p:cNvPicPr>
            <a:picLocks noChangeAspect="1"/>
          </p:cNvPicPr>
          <p:nvPr/>
        </p:nvPicPr>
        <p:blipFill>
          <a:blip r:embed="rId6"/>
          <a:srcRect l="1915" t="16549" r="82535" b="13732"/>
          <a:stretch>
            <a:fillRect/>
          </a:stretch>
        </p:blipFill>
        <p:spPr>
          <a:xfrm>
            <a:off x="11455241" y="6177896"/>
            <a:ext cx="523551" cy="48985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00" fill="hold"/>
                                        <p:tgtEl>
                                          <p:spTgt spid="7"/>
                                        </p:tgtEl>
                                        <p:attrNameLst>
                                          <p:attrName>ppt_w</p:attrName>
                                        </p:attrNameLst>
                                      </p:cBhvr>
                                      <p:tavLst>
                                        <p:tav tm="0">
                                          <p:val>
                                            <p:fltVal val="0"/>
                                          </p:val>
                                        </p:tav>
                                        <p:tav tm="100000">
                                          <p:val>
                                            <p:strVal val="#ppt_w"/>
                                          </p:val>
                                        </p:tav>
                                      </p:tavLst>
                                    </p:anim>
                                    <p:anim calcmode="lin" valueType="num">
                                      <p:cBhvr>
                                        <p:cTn id="8" dur="300" fill="hold"/>
                                        <p:tgtEl>
                                          <p:spTgt spid="7"/>
                                        </p:tgtEl>
                                        <p:attrNameLst>
                                          <p:attrName>ppt_h</p:attrName>
                                        </p:attrNameLst>
                                      </p:cBhvr>
                                      <p:tavLst>
                                        <p:tav tm="0">
                                          <p:val>
                                            <p:fltVal val="0"/>
                                          </p:val>
                                        </p:tav>
                                        <p:tav tm="100000">
                                          <p:val>
                                            <p:strVal val="#ppt_h"/>
                                          </p:val>
                                        </p:tav>
                                      </p:tavLst>
                                    </p:anim>
                                    <p:anim calcmode="lin" valueType="num">
                                      <p:cBhvr>
                                        <p:cTn id="9" dur="300" fill="hold"/>
                                        <p:tgtEl>
                                          <p:spTgt spid="7"/>
                                        </p:tgtEl>
                                        <p:attrNameLst>
                                          <p:attrName>style.rotation</p:attrName>
                                        </p:attrNameLst>
                                      </p:cBhvr>
                                      <p:tavLst>
                                        <p:tav tm="0">
                                          <p:val>
                                            <p:fltVal val="36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11" fill="hold" display="0">
                  <p:stCondLst>
                    <p:cond delay="indefinite"/>
                  </p:stCondLst>
                </p:cTn>
                <p:tgtEl>
                  <p:spTgt spid="6"/>
                </p:tgtEl>
              </p:cMediaNode>
            </p:video>
          </p:childTnLst>
        </p:cTn>
      </p:par>
    </p:tnLst>
    <p:bldLst>
      <p:bldP spid="7" grpId="0" animBg="1"/>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8"/>
          <a:stretch>
            <a:fillRect/>
          </a:stretch>
        </a:blipFill>
        <a:effectLst/>
      </p:bgPr>
    </p:bg>
    <p:spTree>
      <p:nvGrpSpPr>
        <p:cNvPr id="1" name=""/>
        <p:cNvGrpSpPr/>
        <p:nvPr/>
      </p:nvGrpSpPr>
      <p:grpSpPr>
        <a:xfrm>
          <a:off x="0" y="0"/>
          <a:ext cx="0" cy="0"/>
        </a:xfrm>
      </p:grpSpPr>
      <p:grpSp>
        <p:nvGrpSpPr>
          <p:cNvPr id="2" name="组合1" title=""/>
          <p:cNvGrpSpPr/>
          <p:nvPr/>
        </p:nvGrpSpPr>
        <p:grpSpPr>
          <a:xfrm>
            <a:off x="1150334" y="317449"/>
            <a:ext cx="10598210" cy="6223978"/>
            <a:chExt cx="10598210" cy="6223978"/>
          </a:xfrm>
        </p:grpSpPr>
        <p:pic>
          <p:nvPicPr>
            <p:cNvPr id="3" name="图片2"/>
            <p:cNvPicPr>
              <a:picLocks noChangeAspect="1"/>
            </p:cNvPicPr>
            <p:nvPr/>
          </p:nvPicPr>
          <p:blipFill>
            <a:blip r:embed="rId2"/>
            <a:srcRect l="11500" t="6533" r="11299" b="29600"/>
            <a:stretch>
              <a:fillRect/>
            </a:stretch>
          </p:blipFill>
          <p:spPr>
            <a:xfrm>
              <a:off x="0" y="0"/>
              <a:ext cx="10598210" cy="6223978"/>
            </a:xfrm>
            <a:prstGeom prst="rect">
              <a:avLst/>
            </a:prstGeom>
          </p:spPr>
        </p:pic>
        <p:sp>
          <p:nvSpPr>
            <p:cNvPr id="4" name="形状2"/>
            <p:cNvSpPr txBox="1"/>
            <p:nvPr/>
          </p:nvSpPr>
          <p:spPr>
            <a:xfrm>
              <a:off x="604323" y="476012"/>
              <a:ext cx="9359292" cy="5269105"/>
            </a:xfrm>
            <a:prstGeom prst="rect">
              <a:avLst/>
            </a:prstGeom>
            <a:solidFill>
              <a:srgbClr val="100F0F">
                <a:alpha val="100000"/>
              </a:srgbClr>
            </a:solidFill>
            <a:ln w="9525">
              <a:solidFill>
                <a:srgbClr val="FFFFFF">
                  <a:alpha val="0"/>
                </a:srgbClr>
              </a:solidFill>
            </a:ln>
          </p:spPr>
          <p:txBody>
            <a:bodyPr anchor="ctr"/>
            <a:lstStyle/>
            <a:p>
              <a:pPr marL="0" algn="ctr"/>
            </a:p>
          </p:txBody>
        </p:sp>
      </p:grpSp>
      <p:sp>
        <p:nvSpPr>
          <p:cNvPr id="5" name="形状1" title="">
            <a:hlinkClick r:id="rId3" action="ppaction://hlinksldjump"/>
          </p:cNvPr>
          <p:cNvSpPr txBox="1"/>
          <p:nvPr/>
        </p:nvSpPr>
        <p:spPr>
          <a:xfrm>
            <a:off x="272663" y="1912477"/>
            <a:ext cx="878081" cy="3034274"/>
          </a:xfrm>
          <a:custGeom>
            <a:gdLst>
              <a:gd name="connsiteX0" fmla="*/ 210739 w 878081"/>
              <a:gd name="connsiteY0" fmla="*/ 0 h 3034274"/>
              <a:gd name="connsiteX1" fmla="*/ 807835 w 878081"/>
              <a:gd name="connsiteY1" fmla="*/ 0 h 3034274"/>
              <a:gd name="connsiteX2" fmla="*/ 832931 w 878081"/>
              <a:gd name="connsiteY2" fmla="*/ 0 h 3034274"/>
              <a:gd name="connsiteX3" fmla="*/ 881218 w 878081"/>
              <a:gd name="connsiteY3" fmla="*/ 56858 h 3034274"/>
              <a:gd name="connsiteX4" fmla="*/ 856122 w 878081"/>
              <a:gd name="connsiteY4" fmla="*/ 127104 h 3034274"/>
              <a:gd name="connsiteX5" fmla="*/ 737588 w 878081"/>
              <a:gd name="connsiteY5" fmla="*/ 140493 h 3034274"/>
              <a:gd name="connsiteX6" fmla="*/ 737588 w 878081"/>
              <a:gd name="connsiteY6" fmla="*/ 2964028 h 3034274"/>
              <a:gd name="connsiteX7" fmla="*/ 737588 w 878081"/>
              <a:gd name="connsiteY7" fmla="*/ 3002824 h 3034274"/>
              <a:gd name="connsiteX8" fmla="*/ 70247 w 878081"/>
              <a:gd name="connsiteY8" fmla="*/ 3034274 h 3034274"/>
              <a:gd name="connsiteX9" fmla="*/ 31485 w 878081"/>
              <a:gd name="connsiteY9" fmla="*/ 3034226 h 3034274"/>
              <a:gd name="connsiteX10" fmla="*/ 87 w 878081"/>
              <a:gd name="connsiteY10" fmla="*/ 2925266 h 3034274"/>
              <a:gd name="connsiteX11" fmla="*/ 140493 w 878081"/>
              <a:gd name="connsiteY11" fmla="*/ 2893782 h 3034274"/>
              <a:gd name="connsiteX12" fmla="*/ 140493 w 878081"/>
              <a:gd name="connsiteY12" fmla="*/ 70246 h 3034274"/>
              <a:gd name="connsiteX13" fmla="*/ 140493 w 878081"/>
              <a:gd name="connsiteY13" fmla="*/ 31450 h 3034274"/>
              <a:gd name="connsiteX0-1" fmla="*/ 210739 w 878081"/>
              <a:gd name="connsiteY0-2" fmla="*/ 0 h 3034274"/>
              <a:gd name="connsiteX1-3" fmla="*/ 807835 w 878081"/>
              <a:gd name="connsiteY1-4" fmla="*/ 0 h 3034274"/>
              <a:gd name="connsiteX2-5" fmla="*/ 832931 w 878081"/>
              <a:gd name="connsiteY2-6" fmla="*/ 0 h 3034274"/>
              <a:gd name="connsiteX3-7" fmla="*/ 881218 w 878081"/>
              <a:gd name="connsiteY3-8" fmla="*/ 56858 h 3034274"/>
              <a:gd name="connsiteX4-9" fmla="*/ 856122 w 878081"/>
              <a:gd name="connsiteY4-10" fmla="*/ 127104 h 3034274"/>
              <a:gd name="connsiteX5-11" fmla="*/ 210739 w 878081"/>
              <a:gd name="connsiteY5-12" fmla="*/ 140493 h 3034274"/>
              <a:gd name="connsiteX6-13" fmla="*/ 235836 w 878081"/>
              <a:gd name="connsiteY6-14" fmla="*/ 140493 h 3034274"/>
              <a:gd name="connsiteX7-15" fmla="*/ 284123 w 878081"/>
              <a:gd name="connsiteY7-16" fmla="*/ 83635 h 3034274"/>
              <a:gd name="connsiteX8-17" fmla="*/ 259026 w 878081"/>
              <a:gd name="connsiteY8-18" fmla="*/ 13389 h 3034274"/>
              <a:gd name="connsiteX0-19" fmla="*/ 210739 w 878081"/>
              <a:gd name="connsiteY0-20" fmla="*/ 70246 h 3034274"/>
              <a:gd name="connsiteX1-21" fmla="*/ 280986 w 878081"/>
              <a:gd name="connsiteY1-22" fmla="*/ 70246 h 3034274"/>
              <a:gd name="connsiteX2-23" fmla="*/ 280986 w 878081"/>
              <a:gd name="connsiteY2-24" fmla="*/ 109043 h 3034274"/>
              <a:gd name="connsiteX3-25" fmla="*/ 191341 w 878081"/>
              <a:gd name="connsiteY3-26" fmla="*/ 140493 h 3034274"/>
              <a:gd name="connsiteX4-27" fmla="*/ 175616 w 878081"/>
              <a:gd name="connsiteY4-28" fmla="*/ 85972 h 3034274"/>
              <a:gd name="connsiteX0-29" fmla="*/ 70246 w 878081"/>
              <a:gd name="connsiteY0-30" fmla="*/ 2893782 h 3034274"/>
              <a:gd name="connsiteX1-31" fmla="*/ 140493 w 878081"/>
              <a:gd name="connsiteY1-32" fmla="*/ 2893782 h 3034274"/>
              <a:gd name="connsiteX2-33" fmla="*/ 140493 w 878081"/>
              <a:gd name="connsiteY2-34" fmla="*/ 2964028 h 3034274"/>
              <a:gd name="connsiteX3-35" fmla="*/ 140493 w 878081"/>
              <a:gd name="connsiteY3-36" fmla="*/ 3002824 h 3034274"/>
              <a:gd name="connsiteX4-37" fmla="*/ 31450 w 878081"/>
              <a:gd name="connsiteY4-38" fmla="*/ 3034275 h 3034274"/>
              <a:gd name="connsiteX5-39" fmla="*/ 0 w 878081"/>
              <a:gd name="connsiteY5-40" fmla="*/ 2925232 h 3034274"/>
              <a:gd name="connsiteX0-41" fmla="*/ 70246 w 878081"/>
              <a:gd name="connsiteY0-42" fmla="*/ 2893782 h 3034274"/>
              <a:gd name="connsiteX1-43" fmla="*/ 89645 w 878081"/>
              <a:gd name="connsiteY1-44" fmla="*/ 2893782 h 3034274"/>
              <a:gd name="connsiteX2-45" fmla="*/ 105370 w 878081"/>
              <a:gd name="connsiteY2-46" fmla="*/ 2948303 h 3034274"/>
              <a:gd name="connsiteX3-47" fmla="*/ 140493 w 878081"/>
              <a:gd name="connsiteY3-48" fmla="*/ 2964028 h 3034274"/>
              <a:gd name="connsiteX4-49" fmla="*/ 140493 w 878081"/>
              <a:gd name="connsiteY4-50" fmla="*/ 3002824 h 3034274"/>
              <a:gd name="connsiteX5-51" fmla="*/ 31450 w 878081"/>
              <a:gd name="connsiteY5-52" fmla="*/ 3034275 h 3034274"/>
              <a:gd name="connsiteX6-53" fmla="*/ 0 w 878081"/>
              <a:gd name="connsiteY6-54" fmla="*/ 2925232 h 3034274"/>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 y="connsiteY9"/>
              </a:cxn>
              <a:cxn ang="0">
                <a:pos x="connsiteX10" y="connsiteY10"/>
              </a:cxn>
              <a:cxn ang="0">
                <a:pos x="connsiteX11" y="connsiteY11"/>
              </a:cxn>
              <a:cxn ang="0">
                <a:pos x="connsiteX12" y="connsiteY12"/>
              </a:cxn>
              <a:cxn ang="0">
                <a:pos x="connsiteX13" y="connsiteY13"/>
              </a:cxn>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878081" h="3034275">
                <a:moveTo>
                  <a:pt x="210739" y="0"/>
                </a:moveTo>
                <a:lnTo>
                  <a:pt x="807835" y="0"/>
                </a:lnTo>
                <a:cubicBezTo>
                  <a:pt x="832931" y="0"/>
                  <a:pt x="856122" y="13389"/>
                  <a:pt x="868670" y="35123"/>
                </a:cubicBezTo>
                <a:cubicBezTo>
                  <a:pt x="881218" y="56858"/>
                  <a:pt x="881218" y="83635"/>
                  <a:pt x="868670" y="105370"/>
                </a:cubicBezTo>
                <a:cubicBezTo>
                  <a:pt x="856122" y="127104"/>
                  <a:pt x="832931" y="140493"/>
                  <a:pt x="807835" y="140493"/>
                </a:cubicBezTo>
                <a:lnTo>
                  <a:pt x="737588" y="140493"/>
                </a:lnTo>
                <a:lnTo>
                  <a:pt x="737588" y="2964028"/>
                </a:lnTo>
                <a:cubicBezTo>
                  <a:pt x="737588" y="3002824"/>
                  <a:pt x="706138" y="3034274"/>
                  <a:pt x="667342" y="3034274"/>
                </a:cubicBezTo>
                <a:lnTo>
                  <a:pt x="70247" y="3034274"/>
                </a:lnTo>
                <a:cubicBezTo>
                  <a:pt x="31485" y="3034226"/>
                  <a:pt x="87" y="3002790"/>
                  <a:pt x="87" y="2964028"/>
                </a:cubicBezTo>
                <a:cubicBezTo>
                  <a:pt x="87" y="2925266"/>
                  <a:pt x="31485" y="2893830"/>
                  <a:pt x="70247" y="2893782"/>
                </a:cubicBezTo>
                <a:lnTo>
                  <a:pt x="140493" y="2893782"/>
                </a:lnTo>
                <a:lnTo>
                  <a:pt x="140493" y="70246"/>
                </a:lnTo>
                <a:cubicBezTo>
                  <a:pt x="140493" y="31450"/>
                  <a:pt x="171943" y="0"/>
                  <a:pt x="210739" y="0"/>
                </a:cubicBezTo>
                <a:close/>
              </a:path>
              <a:path w="878081" h="3034275">
                <a:moveTo>
                  <a:pt x="210739" y="0"/>
                </a:moveTo>
                <a:lnTo>
                  <a:pt x="807835" y="0"/>
                </a:lnTo>
                <a:cubicBezTo>
                  <a:pt x="832931" y="0"/>
                  <a:pt x="856122" y="13389"/>
                  <a:pt x="868670" y="35123"/>
                </a:cubicBezTo>
                <a:cubicBezTo>
                  <a:pt x="881218" y="56858"/>
                  <a:pt x="881218" y="83635"/>
                  <a:pt x="868670" y="105370"/>
                </a:cubicBezTo>
                <a:cubicBezTo>
                  <a:pt x="856122" y="127104"/>
                  <a:pt x="832931" y="140493"/>
                  <a:pt x="807835" y="140493"/>
                </a:cubicBezTo>
                <a:lnTo>
                  <a:pt x="210739" y="140493"/>
                </a:lnTo>
                <a:cubicBezTo>
                  <a:pt x="235836" y="140493"/>
                  <a:pt x="259026" y="127104"/>
                  <a:pt x="271575" y="105370"/>
                </a:cubicBezTo>
                <a:cubicBezTo>
                  <a:pt x="284123" y="83635"/>
                  <a:pt x="284123" y="56858"/>
                  <a:pt x="271575" y="35123"/>
                </a:cubicBezTo>
                <a:cubicBezTo>
                  <a:pt x="259026" y="13389"/>
                  <a:pt x="235836" y="0"/>
                  <a:pt x="210739" y="0"/>
                </a:cubicBezTo>
                <a:close/>
              </a:path>
              <a:path w="878081" h="3034275">
                <a:moveTo>
                  <a:pt x="210739" y="70246"/>
                </a:moveTo>
                <a:lnTo>
                  <a:pt x="280986" y="70246"/>
                </a:lnTo>
                <a:cubicBezTo>
                  <a:pt x="280986" y="109043"/>
                  <a:pt x="249536" y="140493"/>
                  <a:pt x="210739" y="140493"/>
                </a:cubicBezTo>
                <a:cubicBezTo>
                  <a:pt x="191341" y="140493"/>
                  <a:pt x="175616" y="124768"/>
                  <a:pt x="175616" y="105370"/>
                </a:cubicBezTo>
                <a:cubicBezTo>
                  <a:pt x="175616" y="85972"/>
                  <a:pt x="191341" y="70246"/>
                  <a:pt x="210739" y="70246"/>
                </a:cubicBezTo>
                <a:close/>
              </a:path>
              <a:path w="878081" h="3034275">
                <a:moveTo>
                  <a:pt x="70246" y="2893782"/>
                </a:moveTo>
                <a:lnTo>
                  <a:pt x="140493" y="2893782"/>
                </a:lnTo>
                <a:lnTo>
                  <a:pt x="140493" y="2964028"/>
                </a:lnTo>
                <a:cubicBezTo>
                  <a:pt x="140493" y="3002824"/>
                  <a:pt x="109042" y="3034275"/>
                  <a:pt x="70246" y="3034275"/>
                </a:cubicBezTo>
                <a:cubicBezTo>
                  <a:pt x="31450" y="3034275"/>
                  <a:pt x="0" y="3002824"/>
                  <a:pt x="0" y="2964028"/>
                </a:cubicBezTo>
                <a:cubicBezTo>
                  <a:pt x="0" y="2925232"/>
                  <a:pt x="31450" y="2893782"/>
                  <a:pt x="70246" y="2893782"/>
                </a:cubicBezTo>
                <a:close/>
              </a:path>
              <a:path w="878081" h="3034275">
                <a:moveTo>
                  <a:pt x="70246" y="2893782"/>
                </a:moveTo>
                <a:cubicBezTo>
                  <a:pt x="89645" y="2893782"/>
                  <a:pt x="105370" y="2909507"/>
                  <a:pt x="105370" y="2928905"/>
                </a:cubicBezTo>
                <a:cubicBezTo>
                  <a:pt x="105370" y="2948303"/>
                  <a:pt x="89645" y="2964028"/>
                  <a:pt x="70246" y="2964028"/>
                </a:cubicBezTo>
                <a:lnTo>
                  <a:pt x="140493" y="2964028"/>
                </a:lnTo>
                <a:cubicBezTo>
                  <a:pt x="140493" y="3002824"/>
                  <a:pt x="109042" y="3034275"/>
                  <a:pt x="70246" y="3034275"/>
                </a:cubicBezTo>
                <a:cubicBezTo>
                  <a:pt x="31450" y="3034275"/>
                  <a:pt x="0" y="3002824"/>
                  <a:pt x="0" y="2964028"/>
                </a:cubicBezTo>
                <a:cubicBezTo>
                  <a:pt x="0" y="2925232"/>
                  <a:pt x="31450" y="2893782"/>
                  <a:pt x="70246" y="2893782"/>
                </a:cubicBezTo>
                <a:close/>
              </a:path>
            </a:pathLst>
          </a:custGeom>
          <a:solidFill>
            <a:srgbClr val="C3C3C7">
              <a:alpha val="100000"/>
            </a:srgbClr>
          </a:solidFill>
          <a:ln w="9525">
            <a:solidFill>
              <a:srgbClr val="FFFFFF">
                <a:alpha val="0"/>
              </a:srgbClr>
            </a:solidFill>
          </a:ln>
          <a:effectLst>
            <a:outerShdw blurRad="76200" sx="104000" sy="104000" algn="ctr" rotWithShape="0">
              <a:srgbClr val="000000">
                <a:alpha val="45000"/>
              </a:srgbClr>
            </a:outerShdw>
          </a:effectLst>
        </p:spPr>
        <p:txBody>
          <a:bodyPr anchor="ctr"/>
          <a:lstStyle/>
          <a:p>
            <a:pPr marL="0" algn="ctr"/>
            <a:r>
              <a:rPr lang="zh-CN" altLang="en-US" sz="3000" b="0" i="0">
                <a:solidFill>
                  <a:srgbClr val="000000">
                    <a:alpha val="100000"/>
                  </a:srgbClr>
                </a:solidFill>
                <a:latin typeface="Arial"/>
                <a:ea typeface="Arial"/>
              </a:rPr>
              <a:t>电流的磁效应</a:t>
            </a:r>
            <a:endParaRPr lang="zh-CN" altLang="en-US" sz="3000" b="0" i="0">
              <a:solidFill>
                <a:srgbClr val="000000">
                  <a:alpha val="100000"/>
                </a:srgbClr>
              </a:solidFill>
              <a:latin typeface="Arial"/>
              <a:ea typeface="Arial"/>
            </a:endParaRPr>
          </a:p>
        </p:txBody>
      </p:sp>
      <p:pic>
        <p:nvPicPr>
          <p:cNvPr id="6" name="视频1" title="">
            <a:hlinkClick action="ppaction://media"/>
          </p:cNvPr>
          <p:cNvPicPr>
            <a:picLocks noChangeAspect="1"/>
          </p:cNvPicPr>
          <p:nvPr>
            <a:videoFile r:link="rId5"/>
            <p:extLst>
              <p:ext uri="{DAA4B4D4-6D71-4841-9C94-3DE7FCFB9230}">
                <p14:media xmlns:p14="http://schemas.microsoft.com/office/powerpoint/2010/main" r:embed="rId6"/>
              </p:ext>
            </p:extLst>
          </p:nvPr>
        </p:nvPicPr>
        <p:blipFill>
          <a:blip r:embed="rId4"/>
          <a:stretch>
            <a:fillRect/>
          </a:stretch>
        </p:blipFill>
        <p:spPr>
          <a:xfrm>
            <a:off x="1730769" y="788308"/>
            <a:ext cx="9390240" cy="5282010"/>
          </a:xfrm>
          <a:prstGeom prst="rect">
            <a:avLst/>
          </a:prstGeom>
        </p:spPr>
      </p:pic>
      <p:pic>
        <p:nvPicPr>
          <p:cNvPr id="7" name="图片1" title="">
            <a:hlinkClick r:id="rId3" action="ppaction://hlinksldjump"/>
          </p:cNvPr>
          <p:cNvPicPr>
            <a:picLocks noChangeAspect="1"/>
          </p:cNvPicPr>
          <p:nvPr/>
        </p:nvPicPr>
        <p:blipFill>
          <a:blip r:embed="rId7"/>
          <a:srcRect l="947" t="500" r="473"/>
          <a:stretch>
            <a:fillRect/>
          </a:stretch>
        </p:blipFill>
        <p:spPr>
          <a:xfrm>
            <a:off x="11462947" y="6164113"/>
            <a:ext cx="521056" cy="4963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00" fill="hold"/>
                                        <p:tgtEl>
                                          <p:spTgt spid="7"/>
                                        </p:tgtEl>
                                        <p:attrNameLst>
                                          <p:attrName>ppt_w</p:attrName>
                                        </p:attrNameLst>
                                      </p:cBhvr>
                                      <p:tavLst>
                                        <p:tav tm="0">
                                          <p:val>
                                            <p:fltVal val="0"/>
                                          </p:val>
                                        </p:tav>
                                        <p:tav tm="100000">
                                          <p:val>
                                            <p:strVal val="ppt_w"/>
                                          </p:val>
                                        </p:tav>
                                      </p:tavLst>
                                    </p:anim>
                                    <p:anim calcmode="lin" valueType="num">
                                      <p:cBhvr>
                                        <p:cTn id="8" dur="3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10" fill="hold" display="0">
                  <p:stCondLst>
                    <p:cond delay="indefinite"/>
                  </p:stCondLst>
                </p:cTn>
                <p:tgtEl>
                  <p:spTgt spid="6"/>
                </p:tgtEl>
              </p:cMediaNode>
            </p:video>
          </p:childTnLst>
        </p:cTn>
      </p:par>
    </p:tnLst>
    <p:bldLst>
      <p:bldP spid="7" grpId="0" animBg="1"/>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8"/>
          <a:stretch>
            <a:fillRect/>
          </a:stretch>
        </a:blipFill>
        <a:effectLst/>
      </p:bgPr>
    </p:bg>
    <p:spTree>
      <p:nvGrpSpPr>
        <p:cNvPr id="1" name=""/>
        <p:cNvGrpSpPr/>
        <p:nvPr/>
      </p:nvGrpSpPr>
      <p:grpSpPr>
        <a:xfrm>
          <a:off x="0" y="0"/>
          <a:ext cx="0" cy="0"/>
        </a:xfrm>
      </p:grpSpPr>
      <p:grpSp>
        <p:nvGrpSpPr>
          <p:cNvPr id="2" name="组合1" title=""/>
          <p:cNvGrpSpPr/>
          <p:nvPr/>
        </p:nvGrpSpPr>
        <p:grpSpPr>
          <a:xfrm>
            <a:off x="1150334" y="317449"/>
            <a:ext cx="10598210" cy="6223978"/>
            <a:chExt cx="10598210" cy="6223978"/>
          </a:xfrm>
        </p:grpSpPr>
        <p:pic>
          <p:nvPicPr>
            <p:cNvPr id="3" name="图片2"/>
            <p:cNvPicPr>
              <a:picLocks noChangeAspect="1"/>
            </p:cNvPicPr>
            <p:nvPr/>
          </p:nvPicPr>
          <p:blipFill>
            <a:blip r:embed="rId2"/>
            <a:srcRect l="11500" t="6533" r="11299" b="29600"/>
            <a:stretch>
              <a:fillRect/>
            </a:stretch>
          </p:blipFill>
          <p:spPr>
            <a:xfrm>
              <a:off x="0" y="0"/>
              <a:ext cx="10598210" cy="6223978"/>
            </a:xfrm>
            <a:prstGeom prst="rect">
              <a:avLst/>
            </a:prstGeom>
          </p:spPr>
        </p:pic>
        <p:sp>
          <p:nvSpPr>
            <p:cNvPr id="4" name="形状2"/>
            <p:cNvSpPr txBox="1"/>
            <p:nvPr/>
          </p:nvSpPr>
          <p:spPr>
            <a:xfrm>
              <a:off x="604323" y="476012"/>
              <a:ext cx="9359292" cy="5269105"/>
            </a:xfrm>
            <a:prstGeom prst="rect">
              <a:avLst/>
            </a:prstGeom>
            <a:solidFill>
              <a:srgbClr val="100F0F">
                <a:alpha val="100000"/>
              </a:srgbClr>
            </a:solidFill>
            <a:ln w="9525">
              <a:solidFill>
                <a:srgbClr val="FFFFFF">
                  <a:alpha val="0"/>
                </a:srgbClr>
              </a:solidFill>
            </a:ln>
          </p:spPr>
          <p:txBody>
            <a:bodyPr anchor="ctr"/>
            <a:lstStyle/>
            <a:p>
              <a:pPr marL="0" algn="ctr"/>
            </a:p>
          </p:txBody>
        </p:sp>
      </p:grpSp>
      <p:sp>
        <p:nvSpPr>
          <p:cNvPr id="5" name="形状1" title="">
            <a:hlinkClick r:id="rId3" action="ppaction://hlinksldjump"/>
          </p:cNvPr>
          <p:cNvSpPr txBox="1"/>
          <p:nvPr/>
        </p:nvSpPr>
        <p:spPr>
          <a:xfrm>
            <a:off x="272653" y="1547679"/>
            <a:ext cx="878081" cy="3763889"/>
          </a:xfrm>
          <a:custGeom>
            <a:gdLst>
              <a:gd name="connsiteX0" fmla="*/ 210739 w 878081"/>
              <a:gd name="connsiteY0" fmla="*/ 0 h 3763889"/>
              <a:gd name="connsiteX1" fmla="*/ 807835 w 878081"/>
              <a:gd name="connsiteY1" fmla="*/ 0 h 3763889"/>
              <a:gd name="connsiteX2" fmla="*/ 832931 w 878081"/>
              <a:gd name="connsiteY2" fmla="*/ 0 h 3763889"/>
              <a:gd name="connsiteX3" fmla="*/ 881218 w 878081"/>
              <a:gd name="connsiteY3" fmla="*/ 56858 h 3763889"/>
              <a:gd name="connsiteX4" fmla="*/ 856122 w 878081"/>
              <a:gd name="connsiteY4" fmla="*/ 127104 h 3763889"/>
              <a:gd name="connsiteX5" fmla="*/ 737588 w 878081"/>
              <a:gd name="connsiteY5" fmla="*/ 140493 h 3763889"/>
              <a:gd name="connsiteX6" fmla="*/ 737588 w 878081"/>
              <a:gd name="connsiteY6" fmla="*/ 3693643 h 3763889"/>
              <a:gd name="connsiteX7" fmla="*/ 737588 w 878081"/>
              <a:gd name="connsiteY7" fmla="*/ 3712273 h 3763889"/>
              <a:gd name="connsiteX8" fmla="*/ 703840 w 878081"/>
              <a:gd name="connsiteY8" fmla="*/ 3756488 h 3763889"/>
              <a:gd name="connsiteX9" fmla="*/ 70246 w 878081"/>
              <a:gd name="connsiteY9" fmla="*/ 3763889 h 3763889"/>
              <a:gd name="connsiteX10" fmla="*/ 31485 w 878081"/>
              <a:gd name="connsiteY10" fmla="*/ 3763841 h 3763889"/>
              <a:gd name="connsiteX11" fmla="*/ 87 w 878081"/>
              <a:gd name="connsiteY11" fmla="*/ 3654881 h 3763889"/>
              <a:gd name="connsiteX12" fmla="*/ 140493 w 878081"/>
              <a:gd name="connsiteY12" fmla="*/ 3623397 h 3763889"/>
              <a:gd name="connsiteX13" fmla="*/ 140493 w 878081"/>
              <a:gd name="connsiteY13" fmla="*/ 70246 h 3763889"/>
              <a:gd name="connsiteX14" fmla="*/ 140493 w 878081"/>
              <a:gd name="connsiteY14" fmla="*/ 31450 h 3763889"/>
              <a:gd name="connsiteX0-1" fmla="*/ 210739 w 878081"/>
              <a:gd name="connsiteY0-2" fmla="*/ 0 h 3763889"/>
              <a:gd name="connsiteX1-3" fmla="*/ 807835 w 878081"/>
              <a:gd name="connsiteY1-4" fmla="*/ 0 h 3763889"/>
              <a:gd name="connsiteX2-5" fmla="*/ 832931 w 878081"/>
              <a:gd name="connsiteY2-6" fmla="*/ 0 h 3763889"/>
              <a:gd name="connsiteX3-7" fmla="*/ 881218 w 878081"/>
              <a:gd name="connsiteY3-8" fmla="*/ 56858 h 3763889"/>
              <a:gd name="connsiteX4-9" fmla="*/ 856122 w 878081"/>
              <a:gd name="connsiteY4-10" fmla="*/ 127104 h 3763889"/>
              <a:gd name="connsiteX5-11" fmla="*/ 210739 w 878081"/>
              <a:gd name="connsiteY5-12" fmla="*/ 140493 h 3763889"/>
              <a:gd name="connsiteX6-13" fmla="*/ 235836 w 878081"/>
              <a:gd name="connsiteY6-14" fmla="*/ 140493 h 3763889"/>
              <a:gd name="connsiteX7-15" fmla="*/ 284123 w 878081"/>
              <a:gd name="connsiteY7-16" fmla="*/ 83635 h 3763889"/>
              <a:gd name="connsiteX8-17" fmla="*/ 259026 w 878081"/>
              <a:gd name="connsiteY8-18" fmla="*/ 13389 h 3763889"/>
              <a:gd name="connsiteX0-19" fmla="*/ 210739 w 878081"/>
              <a:gd name="connsiteY0-20" fmla="*/ 70246 h 3763889"/>
              <a:gd name="connsiteX1-21" fmla="*/ 280986 w 878081"/>
              <a:gd name="connsiteY1-22" fmla="*/ 70246 h 3763889"/>
              <a:gd name="connsiteX2-23" fmla="*/ 280986 w 878081"/>
              <a:gd name="connsiteY2-24" fmla="*/ 109043 h 3763889"/>
              <a:gd name="connsiteX3-25" fmla="*/ 191341 w 878081"/>
              <a:gd name="connsiteY3-26" fmla="*/ 140493 h 3763889"/>
              <a:gd name="connsiteX4-27" fmla="*/ 175616 w 878081"/>
              <a:gd name="connsiteY4-28" fmla="*/ 85972 h 3763889"/>
              <a:gd name="connsiteX0-29" fmla="*/ 70246 w 878081"/>
              <a:gd name="connsiteY0-30" fmla="*/ 3623397 h 3763889"/>
              <a:gd name="connsiteX1-31" fmla="*/ 140493 w 878081"/>
              <a:gd name="connsiteY1-32" fmla="*/ 3623397 h 3763889"/>
              <a:gd name="connsiteX2-33" fmla="*/ 140493 w 878081"/>
              <a:gd name="connsiteY2-34" fmla="*/ 3693643 h 3763889"/>
              <a:gd name="connsiteX3-35" fmla="*/ 140493 w 878081"/>
              <a:gd name="connsiteY3-36" fmla="*/ 3722055 h 3763889"/>
              <a:gd name="connsiteX4-37" fmla="*/ 70879 w 878081"/>
              <a:gd name="connsiteY4-38" fmla="*/ 3769415 h 3763889"/>
              <a:gd name="connsiteX5-39" fmla="*/ 484 w 878081"/>
              <a:gd name="connsiteY5-40" fmla="*/ 3723225 h 3763889"/>
              <a:gd name="connsiteX6-41" fmla="*/ 16220 w 878081"/>
              <a:gd name="connsiteY6-42" fmla="*/ 3640512 h 3763889"/>
              <a:gd name="connsiteX0-43" fmla="*/ 70246 w 878081"/>
              <a:gd name="connsiteY0-44" fmla="*/ 3623397 h 3763889"/>
              <a:gd name="connsiteX1-45" fmla="*/ 89612 w 878081"/>
              <a:gd name="connsiteY1-46" fmla="*/ 3623443 h 3763889"/>
              <a:gd name="connsiteX2-47" fmla="*/ 105286 w 878081"/>
              <a:gd name="connsiteY2-48" fmla="*/ 3677885 h 3763889"/>
              <a:gd name="connsiteX3-49" fmla="*/ 140493 w 878081"/>
              <a:gd name="connsiteY3-50" fmla="*/ 3693643 h 3763889"/>
              <a:gd name="connsiteX4-51" fmla="*/ 140493 w 878081"/>
              <a:gd name="connsiteY4-52" fmla="*/ 3722055 h 3763889"/>
              <a:gd name="connsiteX5-53" fmla="*/ 70879 w 878081"/>
              <a:gd name="connsiteY5-54" fmla="*/ 3769415 h 3763889"/>
              <a:gd name="connsiteX6-55" fmla="*/ 484 w 878081"/>
              <a:gd name="connsiteY6-56" fmla="*/ 3723225 h 3763889"/>
              <a:gd name="connsiteX7-57" fmla="*/ 16220 w 878081"/>
              <a:gd name="connsiteY7-58" fmla="*/ 3640512 h 3763889"/>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878083" h="3763892">
                <a:moveTo>
                  <a:pt x="210739" y="0"/>
                </a:moveTo>
                <a:lnTo>
                  <a:pt x="807835" y="0"/>
                </a:lnTo>
                <a:cubicBezTo>
                  <a:pt x="832931" y="0"/>
                  <a:pt x="856122" y="13389"/>
                  <a:pt x="868670" y="35123"/>
                </a:cubicBezTo>
                <a:cubicBezTo>
                  <a:pt x="881218" y="56858"/>
                  <a:pt x="881218" y="83635"/>
                  <a:pt x="868670" y="105370"/>
                </a:cubicBezTo>
                <a:cubicBezTo>
                  <a:pt x="856122" y="127104"/>
                  <a:pt x="832931" y="140493"/>
                  <a:pt x="807835" y="140493"/>
                </a:cubicBezTo>
                <a:lnTo>
                  <a:pt x="737588" y="140493"/>
                </a:lnTo>
                <a:lnTo>
                  <a:pt x="737588" y="3693643"/>
                </a:lnTo>
                <a:cubicBezTo>
                  <a:pt x="737588" y="3712273"/>
                  <a:pt x="730187" y="3730141"/>
                  <a:pt x="717014" y="3743315"/>
                </a:cubicBezTo>
                <a:cubicBezTo>
                  <a:pt x="703840" y="3756488"/>
                  <a:pt x="685972" y="3763889"/>
                  <a:pt x="667342" y="3763889"/>
                </a:cubicBezTo>
                <a:lnTo>
                  <a:pt x="70246" y="3763889"/>
                </a:lnTo>
                <a:cubicBezTo>
                  <a:pt x="31485" y="3763841"/>
                  <a:pt x="87" y="3732405"/>
                  <a:pt x="87" y="3693643"/>
                </a:cubicBezTo>
                <a:cubicBezTo>
                  <a:pt x="87" y="3654881"/>
                  <a:pt x="31485" y="3623445"/>
                  <a:pt x="70246" y="3623397"/>
                </a:cubicBezTo>
                <a:lnTo>
                  <a:pt x="140493" y="3623397"/>
                </a:lnTo>
                <a:lnTo>
                  <a:pt x="140493" y="70246"/>
                </a:lnTo>
                <a:cubicBezTo>
                  <a:pt x="140493" y="31450"/>
                  <a:pt x="171943" y="0"/>
                  <a:pt x="210739" y="0"/>
                </a:cubicBezTo>
                <a:close/>
              </a:path>
              <a:path w="878083" h="3763892">
                <a:moveTo>
                  <a:pt x="210739" y="0"/>
                </a:moveTo>
                <a:lnTo>
                  <a:pt x="807835" y="0"/>
                </a:lnTo>
                <a:cubicBezTo>
                  <a:pt x="832931" y="0"/>
                  <a:pt x="856122" y="13389"/>
                  <a:pt x="868670" y="35123"/>
                </a:cubicBezTo>
                <a:cubicBezTo>
                  <a:pt x="881218" y="56858"/>
                  <a:pt x="881218" y="83635"/>
                  <a:pt x="868670" y="105370"/>
                </a:cubicBezTo>
                <a:cubicBezTo>
                  <a:pt x="856122" y="127104"/>
                  <a:pt x="832931" y="140493"/>
                  <a:pt x="807835" y="140493"/>
                </a:cubicBezTo>
                <a:lnTo>
                  <a:pt x="210739" y="140493"/>
                </a:lnTo>
                <a:cubicBezTo>
                  <a:pt x="235836" y="140493"/>
                  <a:pt x="259026" y="127104"/>
                  <a:pt x="271575" y="105370"/>
                </a:cubicBezTo>
                <a:cubicBezTo>
                  <a:pt x="284123" y="83635"/>
                  <a:pt x="284123" y="56858"/>
                  <a:pt x="271575" y="35123"/>
                </a:cubicBezTo>
                <a:cubicBezTo>
                  <a:pt x="259026" y="13389"/>
                  <a:pt x="235836" y="0"/>
                  <a:pt x="210739" y="0"/>
                </a:cubicBezTo>
                <a:close/>
              </a:path>
              <a:path w="878083" h="3763892">
                <a:moveTo>
                  <a:pt x="210739" y="70246"/>
                </a:moveTo>
                <a:lnTo>
                  <a:pt x="280986" y="70246"/>
                </a:lnTo>
                <a:cubicBezTo>
                  <a:pt x="280986" y="109043"/>
                  <a:pt x="249536" y="140493"/>
                  <a:pt x="210739" y="140493"/>
                </a:cubicBezTo>
                <a:cubicBezTo>
                  <a:pt x="191341" y="140493"/>
                  <a:pt x="175616" y="124768"/>
                  <a:pt x="175616" y="105370"/>
                </a:cubicBezTo>
                <a:cubicBezTo>
                  <a:pt x="175616" y="85972"/>
                  <a:pt x="191341" y="70246"/>
                  <a:pt x="210739" y="70246"/>
                </a:cubicBezTo>
                <a:close/>
              </a:path>
              <a:path w="878083" h="3763892">
                <a:moveTo>
                  <a:pt x="70246" y="3623397"/>
                </a:moveTo>
                <a:lnTo>
                  <a:pt x="140493" y="3623397"/>
                </a:lnTo>
                <a:lnTo>
                  <a:pt x="140493" y="3693643"/>
                </a:lnTo>
                <a:cubicBezTo>
                  <a:pt x="140493" y="3722055"/>
                  <a:pt x="123378" y="3747670"/>
                  <a:pt x="97129" y="3758542"/>
                </a:cubicBezTo>
                <a:cubicBezTo>
                  <a:pt x="70879" y="3769415"/>
                  <a:pt x="40665" y="3763405"/>
                  <a:pt x="20575" y="3743315"/>
                </a:cubicBezTo>
                <a:cubicBezTo>
                  <a:pt x="484" y="3723225"/>
                  <a:pt x="-5526" y="3693010"/>
                  <a:pt x="5347" y="3666761"/>
                </a:cubicBezTo>
                <a:cubicBezTo>
                  <a:pt x="16220" y="3640512"/>
                  <a:pt x="41834" y="3623397"/>
                  <a:pt x="70246" y="3623397"/>
                </a:cubicBezTo>
                <a:close/>
              </a:path>
              <a:path w="878083" h="3763892">
                <a:moveTo>
                  <a:pt x="70246" y="3623397"/>
                </a:moveTo>
                <a:cubicBezTo>
                  <a:pt x="89612" y="3623443"/>
                  <a:pt x="105286" y="3639155"/>
                  <a:pt x="105286" y="3658520"/>
                </a:cubicBezTo>
                <a:cubicBezTo>
                  <a:pt x="105286" y="3677885"/>
                  <a:pt x="89612" y="3693597"/>
                  <a:pt x="70246" y="3693643"/>
                </a:cubicBezTo>
                <a:lnTo>
                  <a:pt x="140493" y="3693643"/>
                </a:lnTo>
                <a:cubicBezTo>
                  <a:pt x="140493" y="3722055"/>
                  <a:pt x="123378" y="3747670"/>
                  <a:pt x="97129" y="3758542"/>
                </a:cubicBezTo>
                <a:cubicBezTo>
                  <a:pt x="70879" y="3769415"/>
                  <a:pt x="40665" y="3763405"/>
                  <a:pt x="20575" y="3743315"/>
                </a:cubicBezTo>
                <a:cubicBezTo>
                  <a:pt x="484" y="3723225"/>
                  <a:pt x="-5526" y="3693010"/>
                  <a:pt x="5347" y="3666761"/>
                </a:cubicBezTo>
                <a:cubicBezTo>
                  <a:pt x="16220" y="3640512"/>
                  <a:pt x="41834" y="3623397"/>
                  <a:pt x="70246" y="3623397"/>
                </a:cubicBezTo>
                <a:close/>
              </a:path>
            </a:pathLst>
          </a:custGeom>
          <a:solidFill>
            <a:srgbClr val="C3C3C7">
              <a:alpha val="100000"/>
            </a:srgbClr>
          </a:solidFill>
          <a:ln w="9525">
            <a:solidFill>
              <a:srgbClr val="FFFFFF">
                <a:alpha val="0"/>
              </a:srgbClr>
            </a:solidFill>
          </a:ln>
          <a:effectLst>
            <a:outerShdw blurRad="76200" sx="104000" sy="104000" algn="ctr" rotWithShape="0">
              <a:srgbClr val="000000">
                <a:alpha val="45000"/>
              </a:srgbClr>
            </a:outerShdw>
          </a:effectLst>
        </p:spPr>
        <p:txBody>
          <a:bodyPr anchor="ctr"/>
          <a:lstStyle/>
          <a:p>
            <a:pPr marL="0" algn="ctr"/>
            <a:r>
              <a:rPr lang="zh-CN" altLang="en-US" sz="3000" b="0" i="0">
                <a:solidFill>
                  <a:srgbClr val="000000">
                    <a:alpha val="100000"/>
                  </a:srgbClr>
                </a:solidFill>
                <a:latin typeface="Arial"/>
                <a:ea typeface="Arial"/>
              </a:rPr>
              <a:t>演示</a:t>
            </a:r>
            <a:r>
              <a:rPr lang="zh-CN" altLang="en-US" sz="3000" b="0" i="0">
                <a:solidFill>
                  <a:srgbClr val="000000">
                    <a:alpha val="100000"/>
                  </a:srgbClr>
                </a:solidFill>
                <a:latin typeface="微软雅黑" panose="020b0503020204020204" charset="-122"/>
                <a:ea typeface="微软雅黑" panose="020b0503020204020204" charset="-122"/>
              </a:rPr>
              <a:t>奥斯特实验</a:t>
            </a:r>
            <a:endParaRPr lang="zh-CN" altLang="en-US" sz="3000" b="0" i="0">
              <a:solidFill>
                <a:srgbClr val="000000">
                  <a:alpha val="100000"/>
                </a:srgbClr>
              </a:solidFill>
              <a:latin typeface="微软雅黑" panose="020b0503020204020204" charset="-122"/>
              <a:ea typeface="微软雅黑" panose="020b0503020204020204" charset="-122"/>
            </a:endParaRPr>
          </a:p>
        </p:txBody>
      </p:sp>
      <p:pic>
        <p:nvPicPr>
          <p:cNvPr id="6" name="图片1" title="">
            <a:hlinkClick r:id="rId3" action="ppaction://hlinksldjump"/>
          </p:cNvPr>
          <p:cNvPicPr>
            <a:picLocks noChangeAspect="1"/>
          </p:cNvPicPr>
          <p:nvPr/>
        </p:nvPicPr>
        <p:blipFill>
          <a:blip r:embed="rId4"/>
          <a:srcRect l="947" t="500" r="473"/>
          <a:stretch>
            <a:fillRect/>
          </a:stretch>
        </p:blipFill>
        <p:spPr>
          <a:xfrm>
            <a:off x="11462947" y="6164113"/>
            <a:ext cx="521056" cy="496300"/>
          </a:xfrm>
          <a:prstGeom prst="rect">
            <a:avLst/>
          </a:prstGeom>
        </p:spPr>
      </p:pic>
      <p:pic>
        <p:nvPicPr>
          <p:cNvPr id="7" name="视频1" title="">
            <a:hlinkClick action="ppaction://media"/>
          </p:cNvPr>
          <p:cNvPicPr>
            <a:picLocks noChangeAspect="1"/>
          </p:cNvPicPr>
          <p:nvPr>
            <a:videoFile r:link="rId6"/>
            <p:extLst>
              <p:ext uri="{DAA4B4D4-6D71-4841-9C94-3DE7FCFB9230}">
                <p14:media xmlns:p14="http://schemas.microsoft.com/office/powerpoint/2010/main" r:embed="rId7"/>
              </p:ext>
            </p:extLst>
          </p:nvPr>
        </p:nvPicPr>
        <p:blipFill>
          <a:blip r:embed="rId5"/>
          <a:stretch>
            <a:fillRect/>
          </a:stretch>
        </p:blipFill>
        <p:spPr>
          <a:xfrm>
            <a:off x="1750943" y="786317"/>
            <a:ext cx="9375991" cy="527399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300" fill="hold"/>
                                        <p:tgtEl>
                                          <p:spTgt spid="6"/>
                                        </p:tgtEl>
                                        <p:attrNameLst>
                                          <p:attrName>ppt_w</p:attrName>
                                        </p:attrNameLst>
                                      </p:cBhvr>
                                      <p:tavLst>
                                        <p:tav tm="0">
                                          <p:val>
                                            <p:fltVal val="0"/>
                                          </p:val>
                                        </p:tav>
                                        <p:tav tm="100000">
                                          <p:val>
                                            <p:strVal val="ppt_w"/>
                                          </p:val>
                                        </p:tav>
                                      </p:tavLst>
                                    </p:anim>
                                    <p:anim calcmode="lin" valueType="num">
                                      <p:cBhvr>
                                        <p:cTn id="8" dur="3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10" fill="hold" display="0">
                  <p:stCondLst>
                    <p:cond delay="indefinite"/>
                  </p:stCondLst>
                </p:cTn>
                <p:tgtEl>
                  <p:spTgt spid="7"/>
                </p:tgtEl>
              </p:cMediaNode>
            </p:video>
          </p:childTnLst>
        </p:cTn>
      </p:par>
    </p:tnLst>
    <p:bldLst>
      <p:bldP spid="6" grpId="0" animBg="1"/>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9"/>
          <a:stretch>
            <a:fillRect/>
          </a:stretch>
        </a:blipFill>
        <a:effectLst/>
      </p:bgPr>
    </p:bg>
    <p:spTree>
      <p:nvGrpSpPr>
        <p:cNvPr id="1" name=""/>
        <p:cNvGrpSpPr/>
        <p:nvPr/>
      </p:nvGrpSpPr>
      <p:grpSpPr>
        <a:xfrm>
          <a:off x="0" y="0"/>
          <a:ext cx="0" cy="0"/>
        </a:xfrm>
      </p:grpSpPr>
      <p:grpSp>
        <p:nvGrpSpPr>
          <p:cNvPr id="2" name="组合1" title=""/>
          <p:cNvGrpSpPr/>
          <p:nvPr/>
        </p:nvGrpSpPr>
        <p:grpSpPr>
          <a:xfrm>
            <a:off x="1150334" y="317449"/>
            <a:ext cx="10598210" cy="6223978"/>
            <a:chExt cx="10598210" cy="6223978"/>
          </a:xfrm>
        </p:grpSpPr>
        <p:pic>
          <p:nvPicPr>
            <p:cNvPr id="3" name="图片2"/>
            <p:cNvPicPr>
              <a:picLocks noChangeAspect="1"/>
            </p:cNvPicPr>
            <p:nvPr/>
          </p:nvPicPr>
          <p:blipFill>
            <a:blip r:embed="rId2"/>
            <a:srcRect l="11500" t="6533" r="11299" b="29600"/>
            <a:stretch>
              <a:fillRect/>
            </a:stretch>
          </p:blipFill>
          <p:spPr>
            <a:xfrm>
              <a:off x="0" y="0"/>
              <a:ext cx="10598210" cy="6223978"/>
            </a:xfrm>
            <a:prstGeom prst="rect">
              <a:avLst/>
            </a:prstGeom>
          </p:spPr>
        </p:pic>
        <p:sp>
          <p:nvSpPr>
            <p:cNvPr id="4" name="形状2"/>
            <p:cNvSpPr txBox="1"/>
            <p:nvPr/>
          </p:nvSpPr>
          <p:spPr>
            <a:xfrm>
              <a:off x="604323" y="476012"/>
              <a:ext cx="9359292" cy="5269105"/>
            </a:xfrm>
            <a:prstGeom prst="rect">
              <a:avLst/>
            </a:prstGeom>
            <a:solidFill>
              <a:srgbClr val="100F0F">
                <a:alpha val="100000"/>
              </a:srgbClr>
            </a:solidFill>
            <a:ln w="9525">
              <a:solidFill>
                <a:srgbClr val="FFFFFF">
                  <a:alpha val="0"/>
                </a:srgbClr>
              </a:solidFill>
            </a:ln>
          </p:spPr>
          <p:txBody>
            <a:bodyPr anchor="ctr"/>
            <a:lstStyle/>
            <a:p>
              <a:pPr marL="0" algn="ctr"/>
            </a:p>
          </p:txBody>
        </p:sp>
      </p:grpSp>
      <p:sp>
        <p:nvSpPr>
          <p:cNvPr id="5" name="形状1" title="">
            <a:hlinkClick r:id="rId3" action="ppaction://hlinksldjump"/>
          </p:cNvPr>
          <p:cNvSpPr txBox="1"/>
          <p:nvPr/>
        </p:nvSpPr>
        <p:spPr>
          <a:xfrm>
            <a:off x="272682" y="736702"/>
            <a:ext cx="878081" cy="5385997"/>
          </a:xfrm>
          <a:custGeom>
            <a:gdLst>
              <a:gd name="connsiteX0" fmla="*/ 210739 w 878081"/>
              <a:gd name="connsiteY0" fmla="*/ 0 h 5385997"/>
              <a:gd name="connsiteX1" fmla="*/ 807835 w 878081"/>
              <a:gd name="connsiteY1" fmla="*/ 0 h 5385997"/>
              <a:gd name="connsiteX2" fmla="*/ 832931 w 878081"/>
              <a:gd name="connsiteY2" fmla="*/ 0 h 5385997"/>
              <a:gd name="connsiteX3" fmla="*/ 881218 w 878081"/>
              <a:gd name="connsiteY3" fmla="*/ 56858 h 5385997"/>
              <a:gd name="connsiteX4" fmla="*/ 856122 w 878081"/>
              <a:gd name="connsiteY4" fmla="*/ 127104 h 5385997"/>
              <a:gd name="connsiteX5" fmla="*/ 737588 w 878081"/>
              <a:gd name="connsiteY5" fmla="*/ 140493 h 5385997"/>
              <a:gd name="connsiteX6" fmla="*/ 737588 w 878081"/>
              <a:gd name="connsiteY6" fmla="*/ 5315751 h 5385997"/>
              <a:gd name="connsiteX7" fmla="*/ 737588 w 878081"/>
              <a:gd name="connsiteY7" fmla="*/ 5354546 h 5385997"/>
              <a:gd name="connsiteX8" fmla="*/ 70246 w 878081"/>
              <a:gd name="connsiteY8" fmla="*/ 5385997 h 5385997"/>
              <a:gd name="connsiteX9" fmla="*/ 31516 w 878081"/>
              <a:gd name="connsiteY9" fmla="*/ 5385904 h 5385997"/>
              <a:gd name="connsiteX10" fmla="*/ 168 w 878081"/>
              <a:gd name="connsiteY10" fmla="*/ 5277020 h 5385997"/>
              <a:gd name="connsiteX11" fmla="*/ 140493 w 878081"/>
              <a:gd name="connsiteY11" fmla="*/ 5245504 h 5385997"/>
              <a:gd name="connsiteX12" fmla="*/ 140493 w 878081"/>
              <a:gd name="connsiteY12" fmla="*/ 70247 h 5385997"/>
              <a:gd name="connsiteX13" fmla="*/ 140493 w 878081"/>
              <a:gd name="connsiteY13" fmla="*/ 31450 h 5385997"/>
              <a:gd name="connsiteX0-1" fmla="*/ 210739 w 878081"/>
              <a:gd name="connsiteY0-2" fmla="*/ 0 h 5385997"/>
              <a:gd name="connsiteX1-3" fmla="*/ 807835 w 878081"/>
              <a:gd name="connsiteY1-4" fmla="*/ 0 h 5385997"/>
              <a:gd name="connsiteX2-5" fmla="*/ 832931 w 878081"/>
              <a:gd name="connsiteY2-6" fmla="*/ 0 h 5385997"/>
              <a:gd name="connsiteX3-7" fmla="*/ 881218 w 878081"/>
              <a:gd name="connsiteY3-8" fmla="*/ 56858 h 5385997"/>
              <a:gd name="connsiteX4-9" fmla="*/ 856122 w 878081"/>
              <a:gd name="connsiteY4-10" fmla="*/ 127104 h 5385997"/>
              <a:gd name="connsiteX5-11" fmla="*/ 210739 w 878081"/>
              <a:gd name="connsiteY5-12" fmla="*/ 140493 h 5385997"/>
              <a:gd name="connsiteX6-13" fmla="*/ 235836 w 878081"/>
              <a:gd name="connsiteY6-14" fmla="*/ 140493 h 5385997"/>
              <a:gd name="connsiteX7-15" fmla="*/ 284123 w 878081"/>
              <a:gd name="connsiteY7-16" fmla="*/ 83635 h 5385997"/>
              <a:gd name="connsiteX8-17" fmla="*/ 259026 w 878081"/>
              <a:gd name="connsiteY8-18" fmla="*/ 13389 h 5385997"/>
              <a:gd name="connsiteX0-19" fmla="*/ 210739 w 878081"/>
              <a:gd name="connsiteY0-20" fmla="*/ 70246 h 5385997"/>
              <a:gd name="connsiteX1-21" fmla="*/ 280986 w 878081"/>
              <a:gd name="connsiteY1-22" fmla="*/ 70246 h 5385997"/>
              <a:gd name="connsiteX2-23" fmla="*/ 280986 w 878081"/>
              <a:gd name="connsiteY2-24" fmla="*/ 109043 h 5385997"/>
              <a:gd name="connsiteX3-25" fmla="*/ 191341 w 878081"/>
              <a:gd name="connsiteY3-26" fmla="*/ 140493 h 5385997"/>
              <a:gd name="connsiteX4-27" fmla="*/ 175616 w 878081"/>
              <a:gd name="connsiteY4-28" fmla="*/ 85972 h 5385997"/>
              <a:gd name="connsiteX0-29" fmla="*/ 70246 w 878081"/>
              <a:gd name="connsiteY0-30" fmla="*/ 5245504 h 5385997"/>
              <a:gd name="connsiteX1-31" fmla="*/ 140493 w 878081"/>
              <a:gd name="connsiteY1-32" fmla="*/ 5245504 h 5385997"/>
              <a:gd name="connsiteX2-33" fmla="*/ 140493 w 878081"/>
              <a:gd name="connsiteY2-34" fmla="*/ 5315751 h 5385997"/>
              <a:gd name="connsiteX3-35" fmla="*/ 140493 w 878081"/>
              <a:gd name="connsiteY3-36" fmla="*/ 5344163 h 5385997"/>
              <a:gd name="connsiteX4-37" fmla="*/ 70879 w 878081"/>
              <a:gd name="connsiteY4-38" fmla="*/ 5391523 h 5385997"/>
              <a:gd name="connsiteX5-39" fmla="*/ 484 w 878081"/>
              <a:gd name="connsiteY5-40" fmla="*/ 5345332 h 5385997"/>
              <a:gd name="connsiteX6-41" fmla="*/ 16220 w 878081"/>
              <a:gd name="connsiteY6-42" fmla="*/ 5262619 h 5385997"/>
              <a:gd name="connsiteX0-43" fmla="*/ 70246 w 878081"/>
              <a:gd name="connsiteY0-44" fmla="*/ 5245504 h 5385997"/>
              <a:gd name="connsiteX1-45" fmla="*/ 89612 w 878081"/>
              <a:gd name="connsiteY1-46" fmla="*/ 5245551 h 5385997"/>
              <a:gd name="connsiteX2-47" fmla="*/ 105286 w 878081"/>
              <a:gd name="connsiteY2-48" fmla="*/ 5299993 h 5385997"/>
              <a:gd name="connsiteX3-49" fmla="*/ 140493 w 878081"/>
              <a:gd name="connsiteY3-50" fmla="*/ 5315751 h 5385997"/>
              <a:gd name="connsiteX4-51" fmla="*/ 140493 w 878081"/>
              <a:gd name="connsiteY4-52" fmla="*/ 5344163 h 5385997"/>
              <a:gd name="connsiteX5-53" fmla="*/ 70879 w 878081"/>
              <a:gd name="connsiteY5-54" fmla="*/ 5391523 h 5385997"/>
              <a:gd name="connsiteX6-55" fmla="*/ 484 w 878081"/>
              <a:gd name="connsiteY6-56" fmla="*/ 5345332 h 5385997"/>
              <a:gd name="connsiteX7-57" fmla="*/ 16220 w 878081"/>
              <a:gd name="connsiteY7-58" fmla="*/ 5262619 h 5385997"/>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 y="connsiteY9"/>
              </a:cxn>
              <a:cxn ang="0">
                <a:pos x="connsiteX10" y="connsiteY10"/>
              </a:cxn>
              <a:cxn ang="0">
                <a:pos x="connsiteX11" y="connsiteY11"/>
              </a:cxn>
              <a:cxn ang="0">
                <a:pos x="connsiteX12" y="connsiteY12"/>
              </a:cxn>
              <a:cxn ang="0">
                <a:pos x="connsiteX13" y="connsiteY13"/>
              </a:cxn>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878083" h="5386000">
                <a:moveTo>
                  <a:pt x="210739" y="0"/>
                </a:moveTo>
                <a:lnTo>
                  <a:pt x="807835" y="0"/>
                </a:lnTo>
                <a:cubicBezTo>
                  <a:pt x="832931" y="0"/>
                  <a:pt x="856122" y="13389"/>
                  <a:pt x="868670" y="35123"/>
                </a:cubicBezTo>
                <a:cubicBezTo>
                  <a:pt x="881218" y="56858"/>
                  <a:pt x="881218" y="83635"/>
                  <a:pt x="868670" y="105370"/>
                </a:cubicBezTo>
                <a:cubicBezTo>
                  <a:pt x="856122" y="127104"/>
                  <a:pt x="832931" y="140493"/>
                  <a:pt x="807835" y="140493"/>
                </a:cubicBezTo>
                <a:lnTo>
                  <a:pt x="737588" y="140493"/>
                </a:lnTo>
                <a:lnTo>
                  <a:pt x="737588" y="5315751"/>
                </a:lnTo>
                <a:cubicBezTo>
                  <a:pt x="737588" y="5354546"/>
                  <a:pt x="706138" y="5385996"/>
                  <a:pt x="667342" y="5385997"/>
                </a:cubicBezTo>
                <a:lnTo>
                  <a:pt x="70246" y="5385997"/>
                </a:lnTo>
                <a:cubicBezTo>
                  <a:pt x="31516" y="5385904"/>
                  <a:pt x="168" y="5354481"/>
                  <a:pt x="168" y="5315751"/>
                </a:cubicBezTo>
                <a:cubicBezTo>
                  <a:pt x="168" y="5277020"/>
                  <a:pt x="31516" y="5245597"/>
                  <a:pt x="70246" y="5245504"/>
                </a:cubicBezTo>
                <a:lnTo>
                  <a:pt x="140493" y="5245504"/>
                </a:lnTo>
                <a:lnTo>
                  <a:pt x="140493" y="70247"/>
                </a:lnTo>
                <a:cubicBezTo>
                  <a:pt x="140493" y="31450"/>
                  <a:pt x="171943" y="0"/>
                  <a:pt x="210739" y="0"/>
                </a:cubicBezTo>
                <a:close/>
              </a:path>
              <a:path w="878083" h="5386000">
                <a:moveTo>
                  <a:pt x="210739" y="0"/>
                </a:moveTo>
                <a:lnTo>
                  <a:pt x="807835" y="0"/>
                </a:lnTo>
                <a:cubicBezTo>
                  <a:pt x="832931" y="0"/>
                  <a:pt x="856122" y="13389"/>
                  <a:pt x="868670" y="35123"/>
                </a:cubicBezTo>
                <a:cubicBezTo>
                  <a:pt x="881218" y="56858"/>
                  <a:pt x="881218" y="83635"/>
                  <a:pt x="868670" y="105370"/>
                </a:cubicBezTo>
                <a:cubicBezTo>
                  <a:pt x="856122" y="127104"/>
                  <a:pt x="832931" y="140493"/>
                  <a:pt x="807835" y="140493"/>
                </a:cubicBezTo>
                <a:lnTo>
                  <a:pt x="210739" y="140493"/>
                </a:lnTo>
                <a:cubicBezTo>
                  <a:pt x="235836" y="140493"/>
                  <a:pt x="259026" y="127104"/>
                  <a:pt x="271575" y="105370"/>
                </a:cubicBezTo>
                <a:cubicBezTo>
                  <a:pt x="284123" y="83635"/>
                  <a:pt x="284123" y="56858"/>
                  <a:pt x="271575" y="35123"/>
                </a:cubicBezTo>
                <a:cubicBezTo>
                  <a:pt x="259026" y="13389"/>
                  <a:pt x="235836" y="0"/>
                  <a:pt x="210739" y="0"/>
                </a:cubicBezTo>
                <a:close/>
              </a:path>
              <a:path w="878083" h="5386000">
                <a:moveTo>
                  <a:pt x="210739" y="70246"/>
                </a:moveTo>
                <a:lnTo>
                  <a:pt x="280986" y="70246"/>
                </a:lnTo>
                <a:cubicBezTo>
                  <a:pt x="280986" y="109043"/>
                  <a:pt x="249536" y="140493"/>
                  <a:pt x="210739" y="140493"/>
                </a:cubicBezTo>
                <a:cubicBezTo>
                  <a:pt x="191341" y="140493"/>
                  <a:pt x="175616" y="124768"/>
                  <a:pt x="175616" y="105370"/>
                </a:cubicBezTo>
                <a:cubicBezTo>
                  <a:pt x="175616" y="85972"/>
                  <a:pt x="191341" y="70246"/>
                  <a:pt x="210739" y="70246"/>
                </a:cubicBezTo>
                <a:close/>
              </a:path>
              <a:path w="878083" h="5386000">
                <a:moveTo>
                  <a:pt x="70246" y="5245504"/>
                </a:moveTo>
                <a:lnTo>
                  <a:pt x="140493" y="5245504"/>
                </a:lnTo>
                <a:lnTo>
                  <a:pt x="140493" y="5315751"/>
                </a:lnTo>
                <a:cubicBezTo>
                  <a:pt x="140493" y="5344163"/>
                  <a:pt x="123378" y="5369777"/>
                  <a:pt x="97129" y="5380651"/>
                </a:cubicBezTo>
                <a:cubicBezTo>
                  <a:pt x="70879" y="5391523"/>
                  <a:pt x="40665" y="5385513"/>
                  <a:pt x="20575" y="5365423"/>
                </a:cubicBezTo>
                <a:cubicBezTo>
                  <a:pt x="484" y="5345332"/>
                  <a:pt x="-5526" y="5315119"/>
                  <a:pt x="5347" y="5288869"/>
                </a:cubicBezTo>
                <a:cubicBezTo>
                  <a:pt x="16220" y="5262619"/>
                  <a:pt x="41834" y="5245505"/>
                  <a:pt x="70246" y="5245504"/>
                </a:cubicBezTo>
                <a:close/>
              </a:path>
              <a:path w="878083" h="5386000">
                <a:moveTo>
                  <a:pt x="70246" y="5245504"/>
                </a:moveTo>
                <a:cubicBezTo>
                  <a:pt x="89612" y="5245551"/>
                  <a:pt x="105286" y="5261263"/>
                  <a:pt x="105286" y="5280628"/>
                </a:cubicBezTo>
                <a:cubicBezTo>
                  <a:pt x="105286" y="5299993"/>
                  <a:pt x="89612" y="5315705"/>
                  <a:pt x="70246" y="5315751"/>
                </a:cubicBezTo>
                <a:lnTo>
                  <a:pt x="140493" y="5315751"/>
                </a:lnTo>
                <a:cubicBezTo>
                  <a:pt x="140493" y="5344163"/>
                  <a:pt x="123378" y="5369777"/>
                  <a:pt x="97129" y="5380651"/>
                </a:cubicBezTo>
                <a:cubicBezTo>
                  <a:pt x="70879" y="5391523"/>
                  <a:pt x="40665" y="5385513"/>
                  <a:pt x="20575" y="5365423"/>
                </a:cubicBezTo>
                <a:cubicBezTo>
                  <a:pt x="484" y="5345332"/>
                  <a:pt x="-5526" y="5315119"/>
                  <a:pt x="5347" y="5288869"/>
                </a:cubicBezTo>
                <a:cubicBezTo>
                  <a:pt x="16220" y="5262619"/>
                  <a:pt x="41834" y="5245505"/>
                  <a:pt x="70246" y="5245504"/>
                </a:cubicBezTo>
                <a:close/>
              </a:path>
            </a:pathLst>
          </a:custGeom>
          <a:solidFill>
            <a:srgbClr val="C3C3C7">
              <a:alpha val="100000"/>
            </a:srgbClr>
          </a:solidFill>
          <a:ln w="9525">
            <a:solidFill>
              <a:srgbClr val="FFFFFF">
                <a:alpha val="0"/>
              </a:srgbClr>
            </a:solidFill>
          </a:ln>
          <a:effectLst>
            <a:outerShdw blurRad="76200" sx="104000" sy="104000" algn="ctr" rotWithShape="0">
              <a:srgbClr val="000000">
                <a:alpha val="45000"/>
              </a:srgbClr>
            </a:outerShdw>
          </a:effectLst>
        </p:spPr>
        <p:txBody>
          <a:bodyPr anchor="ctr"/>
          <a:lstStyle/>
          <a:p>
            <a:pPr marL="0" algn="ctr"/>
            <a:r>
              <a:rPr lang="zh-CN" altLang="en-US" sz="3000" b="0" i="0">
                <a:solidFill>
                  <a:srgbClr val="000000">
                    <a:alpha val="100000"/>
                  </a:srgbClr>
                </a:solidFill>
                <a:latin typeface="微软雅黑" panose="020b0503020204020204" charset="-122"/>
                <a:ea typeface="微软雅黑" panose="020b0503020204020204" charset="-122"/>
              </a:rPr>
              <a:t>探究通电螺线管的磁场</a:t>
            </a:r>
            <a:endParaRPr lang="zh-CN" altLang="en-US" sz="3000" b="0" i="0">
              <a:solidFill>
                <a:srgbClr val="000000">
                  <a:alpha val="100000"/>
                </a:srgbClr>
              </a:solidFill>
              <a:latin typeface="微软雅黑" panose="020b0503020204020204" charset="-122"/>
              <a:ea typeface="微软雅黑" panose="020b0503020204020204" charset="-122"/>
            </a:endParaRPr>
          </a:p>
        </p:txBody>
      </p:sp>
      <p:pic>
        <p:nvPicPr>
          <p:cNvPr id="6" name="视频1" title="">
            <a:hlinkClick action="ppaction://media"/>
          </p:cNvPr>
          <p:cNvPicPr>
            <a:picLocks noChangeAspect="1"/>
          </p:cNvPicPr>
          <p:nvPr>
            <a:videoFile r:link="rId5"/>
            <p:extLst>
              <p:ext uri="{DAA4B4D4-6D71-4841-9C94-3DE7FCFB9230}">
                <p14:media xmlns:p14="http://schemas.microsoft.com/office/powerpoint/2010/main" r:embed="rId6"/>
              </p:ext>
            </p:extLst>
          </p:nvPr>
        </p:nvPicPr>
        <p:blipFill>
          <a:blip r:embed="rId4"/>
          <a:stretch>
            <a:fillRect/>
          </a:stretch>
        </p:blipFill>
        <p:spPr>
          <a:xfrm>
            <a:off x="1729502" y="779859"/>
            <a:ext cx="9440332" cy="5310187"/>
          </a:xfrm>
          <a:prstGeom prst="rect">
            <a:avLst/>
          </a:prstGeom>
        </p:spPr>
      </p:pic>
      <p:pic>
        <p:nvPicPr>
          <p:cNvPr id="7" name="图片1" title="">
            <a:hlinkClick r:id="rId3" action="ppaction://hlinksldjump"/>
          </p:cNvPr>
          <p:cNvPicPr>
            <a:picLocks noChangeAspect="1"/>
          </p:cNvPicPr>
          <p:nvPr/>
        </p:nvPicPr>
        <p:blipFill>
          <a:blip r:embed="rId7"/>
          <a:srcRect l="947" t="500" r="473"/>
          <a:stretch>
            <a:fillRect/>
          </a:stretch>
        </p:blipFill>
        <p:spPr>
          <a:xfrm>
            <a:off x="11462947" y="6164113"/>
            <a:ext cx="521056" cy="496300"/>
          </a:xfrm>
          <a:prstGeom prst="rect">
            <a:avLst/>
          </a:prstGeom>
        </p:spPr>
      </p:pic>
      <p:pic>
        <p:nvPicPr>
          <p:cNvPr id="8" name="Picture 8"/>
          <p:cNvPicPr>
            <a:picLocks noChangeAspect="1"/>
          </p:cNvPicPr>
          <p:nvPr/>
        </p:nvPicPr>
        <p:blipFill>
          <a:blip r:embed="rId8"/>
          <a:stretch>
            <a:fillRect/>
          </a:stretch>
        </p:blipFill>
        <p:spPr>
          <a:xfrm flipH="1">
            <a:off x="11811000" y="10299700"/>
            <a:ext cx="0" cy="0"/>
          </a:xfrm>
          <a:prstGeom prst="rect">
            <a:avLst/>
          </a:prstGeom>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00" fill="hold"/>
                                        <p:tgtEl>
                                          <p:spTgt spid="7"/>
                                        </p:tgtEl>
                                        <p:attrNameLst>
                                          <p:attrName>ppt_w</p:attrName>
                                        </p:attrNameLst>
                                      </p:cBhvr>
                                      <p:tavLst>
                                        <p:tav tm="0">
                                          <p:val>
                                            <p:fltVal val="0"/>
                                          </p:val>
                                        </p:tav>
                                        <p:tav tm="100000">
                                          <p:val>
                                            <p:strVal val="ppt_w"/>
                                          </p:val>
                                        </p:tav>
                                      </p:tavLst>
                                    </p:anim>
                                    <p:anim calcmode="lin" valueType="num">
                                      <p:cBhvr>
                                        <p:cTn id="8" dur="3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10" fill="hold" display="0">
                  <p:stCondLst>
                    <p:cond delay="indefinite"/>
                  </p:stCondLst>
                </p:cTn>
                <p:tgtEl>
                  <p:spTgt spid="6"/>
                </p:tgtEl>
              </p:cMediaNode>
            </p:video>
          </p:childTnLst>
        </p:cTn>
      </p:par>
    </p:tnLst>
    <p:bldLst>
      <p:bldP spid="7" grpId="0" animBg="1"/>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8"/>
          <a:stretch>
            <a:fillRect/>
          </a:stretch>
        </a:blipFill>
        <a:effectLst/>
      </p:bgPr>
    </p:bg>
    <p:spTree>
      <p:nvGrpSpPr>
        <p:cNvPr id="1" name=""/>
        <p:cNvGrpSpPr/>
        <p:nvPr/>
      </p:nvGrpSpPr>
      <p:grpSpPr>
        <a:xfrm>
          <a:off x="0" y="0"/>
          <a:ext cx="0" cy="0"/>
        </a:xfrm>
      </p:grpSpPr>
      <p:grpSp>
        <p:nvGrpSpPr>
          <p:cNvPr id="2" name="组合1" title=""/>
          <p:cNvGrpSpPr/>
          <p:nvPr/>
        </p:nvGrpSpPr>
        <p:grpSpPr>
          <a:xfrm>
            <a:off x="1150334" y="317449"/>
            <a:ext cx="10598210" cy="6223978"/>
            <a:chExt cx="10598210" cy="6223978"/>
          </a:xfrm>
        </p:grpSpPr>
        <p:pic>
          <p:nvPicPr>
            <p:cNvPr id="3" name="图片2"/>
            <p:cNvPicPr>
              <a:picLocks noChangeAspect="1"/>
            </p:cNvPicPr>
            <p:nvPr/>
          </p:nvPicPr>
          <p:blipFill>
            <a:blip r:embed="rId2"/>
            <a:srcRect l="11500" t="6533" r="11299" b="29600"/>
            <a:stretch>
              <a:fillRect/>
            </a:stretch>
          </p:blipFill>
          <p:spPr>
            <a:xfrm>
              <a:off x="0" y="0"/>
              <a:ext cx="10598210" cy="6223978"/>
            </a:xfrm>
            <a:prstGeom prst="rect">
              <a:avLst/>
            </a:prstGeom>
          </p:spPr>
        </p:pic>
        <p:sp>
          <p:nvSpPr>
            <p:cNvPr id="4" name="形状2"/>
            <p:cNvSpPr txBox="1"/>
            <p:nvPr/>
          </p:nvSpPr>
          <p:spPr>
            <a:xfrm>
              <a:off x="604323" y="476012"/>
              <a:ext cx="9359292" cy="5269105"/>
            </a:xfrm>
            <a:prstGeom prst="rect">
              <a:avLst/>
            </a:prstGeom>
            <a:solidFill>
              <a:srgbClr val="100F0F">
                <a:alpha val="100000"/>
              </a:srgbClr>
            </a:solidFill>
            <a:ln w="9525">
              <a:solidFill>
                <a:srgbClr val="FFFFFF">
                  <a:alpha val="0"/>
                </a:srgbClr>
              </a:solidFill>
            </a:ln>
          </p:spPr>
          <p:txBody>
            <a:bodyPr anchor="ctr"/>
            <a:lstStyle/>
            <a:p>
              <a:pPr marL="0" algn="ctr"/>
            </a:p>
          </p:txBody>
        </p:sp>
      </p:grpSp>
      <p:sp>
        <p:nvSpPr>
          <p:cNvPr id="5" name="形状1" title="">
            <a:hlinkClick r:id="rId3" action="ppaction://hlinksldjump"/>
          </p:cNvPr>
          <p:cNvSpPr txBox="1"/>
          <p:nvPr/>
        </p:nvSpPr>
        <p:spPr>
          <a:xfrm>
            <a:off x="272825" y="2169966"/>
            <a:ext cx="878081" cy="2518972"/>
          </a:xfrm>
          <a:custGeom>
            <a:gdLst>
              <a:gd name="connsiteX0" fmla="*/ 210739 w 878081"/>
              <a:gd name="connsiteY0" fmla="*/ 0 h 2518972"/>
              <a:gd name="connsiteX1" fmla="*/ 807835 w 878081"/>
              <a:gd name="connsiteY1" fmla="*/ 0 h 2518972"/>
              <a:gd name="connsiteX2" fmla="*/ 832931 w 878081"/>
              <a:gd name="connsiteY2" fmla="*/ 0 h 2518972"/>
              <a:gd name="connsiteX3" fmla="*/ 881218 w 878081"/>
              <a:gd name="connsiteY3" fmla="*/ 56858 h 2518972"/>
              <a:gd name="connsiteX4" fmla="*/ 856122 w 878081"/>
              <a:gd name="connsiteY4" fmla="*/ 127104 h 2518972"/>
              <a:gd name="connsiteX5" fmla="*/ 737588 w 878081"/>
              <a:gd name="connsiteY5" fmla="*/ 140493 h 2518972"/>
              <a:gd name="connsiteX6" fmla="*/ 737588 w 878081"/>
              <a:gd name="connsiteY6" fmla="*/ 2448726 h 2518972"/>
              <a:gd name="connsiteX7" fmla="*/ 737588 w 878081"/>
              <a:gd name="connsiteY7" fmla="*/ 2467356 h 2518972"/>
              <a:gd name="connsiteX8" fmla="*/ 703840 w 878081"/>
              <a:gd name="connsiteY8" fmla="*/ 2511571 h 2518972"/>
              <a:gd name="connsiteX9" fmla="*/ 70246 w 878081"/>
              <a:gd name="connsiteY9" fmla="*/ 2518972 h 2518972"/>
              <a:gd name="connsiteX10" fmla="*/ 31450 w 878081"/>
              <a:gd name="connsiteY10" fmla="*/ 2518972 h 2518972"/>
              <a:gd name="connsiteX11" fmla="*/ 0 w 878081"/>
              <a:gd name="connsiteY11" fmla="*/ 2409929 h 2518972"/>
              <a:gd name="connsiteX12" fmla="*/ 140493 w 878081"/>
              <a:gd name="connsiteY12" fmla="*/ 2378479 h 2518972"/>
              <a:gd name="connsiteX13" fmla="*/ 140493 w 878081"/>
              <a:gd name="connsiteY13" fmla="*/ 70247 h 2518972"/>
              <a:gd name="connsiteX14" fmla="*/ 140493 w 878081"/>
              <a:gd name="connsiteY14" fmla="*/ 31450 h 2518972"/>
              <a:gd name="connsiteX0-1" fmla="*/ 210739 w 878081"/>
              <a:gd name="connsiteY0-2" fmla="*/ 0 h 2518972"/>
              <a:gd name="connsiteX1-3" fmla="*/ 807835 w 878081"/>
              <a:gd name="connsiteY1-4" fmla="*/ 0 h 2518972"/>
              <a:gd name="connsiteX2-5" fmla="*/ 832931 w 878081"/>
              <a:gd name="connsiteY2-6" fmla="*/ 0 h 2518972"/>
              <a:gd name="connsiteX3-7" fmla="*/ 881218 w 878081"/>
              <a:gd name="connsiteY3-8" fmla="*/ 56858 h 2518972"/>
              <a:gd name="connsiteX4-9" fmla="*/ 856122 w 878081"/>
              <a:gd name="connsiteY4-10" fmla="*/ 127104 h 2518972"/>
              <a:gd name="connsiteX5-11" fmla="*/ 210739 w 878081"/>
              <a:gd name="connsiteY5-12" fmla="*/ 140493 h 2518972"/>
              <a:gd name="connsiteX6-13" fmla="*/ 235836 w 878081"/>
              <a:gd name="connsiteY6-14" fmla="*/ 140493 h 2518972"/>
              <a:gd name="connsiteX7-15" fmla="*/ 284123 w 878081"/>
              <a:gd name="connsiteY7-16" fmla="*/ 83635 h 2518972"/>
              <a:gd name="connsiteX8-17" fmla="*/ 259026 w 878081"/>
              <a:gd name="connsiteY8-18" fmla="*/ 13389 h 2518972"/>
              <a:gd name="connsiteX0-19" fmla="*/ 210739 w 878081"/>
              <a:gd name="connsiteY0-20" fmla="*/ 70246 h 2518972"/>
              <a:gd name="connsiteX1-21" fmla="*/ 280986 w 878081"/>
              <a:gd name="connsiteY1-22" fmla="*/ 70246 h 2518972"/>
              <a:gd name="connsiteX2-23" fmla="*/ 280986 w 878081"/>
              <a:gd name="connsiteY2-24" fmla="*/ 109043 h 2518972"/>
              <a:gd name="connsiteX3-25" fmla="*/ 191341 w 878081"/>
              <a:gd name="connsiteY3-26" fmla="*/ 140493 h 2518972"/>
              <a:gd name="connsiteX4-27" fmla="*/ 175616 w 878081"/>
              <a:gd name="connsiteY4-28" fmla="*/ 85972 h 2518972"/>
              <a:gd name="connsiteX0-29" fmla="*/ 70246 w 878081"/>
              <a:gd name="connsiteY0-30" fmla="*/ 2378479 h 2518972"/>
              <a:gd name="connsiteX1-31" fmla="*/ 140493 w 878081"/>
              <a:gd name="connsiteY1-32" fmla="*/ 2378479 h 2518972"/>
              <a:gd name="connsiteX2-33" fmla="*/ 140493 w 878081"/>
              <a:gd name="connsiteY2-34" fmla="*/ 2448726 h 2518972"/>
              <a:gd name="connsiteX3-35" fmla="*/ 140493 w 878081"/>
              <a:gd name="connsiteY3-36" fmla="*/ 2487522 h 2518972"/>
              <a:gd name="connsiteX4-37" fmla="*/ 31450 w 878081"/>
              <a:gd name="connsiteY4-38" fmla="*/ 2518972 h 2518972"/>
              <a:gd name="connsiteX5-39" fmla="*/ 0 w 878081"/>
              <a:gd name="connsiteY5-40" fmla="*/ 2409929 h 2518972"/>
              <a:gd name="connsiteX0-41" fmla="*/ 70246 w 878081"/>
              <a:gd name="connsiteY0-42" fmla="*/ 2378479 h 2518972"/>
              <a:gd name="connsiteX1-43" fmla="*/ 89645 w 878081"/>
              <a:gd name="connsiteY1-44" fmla="*/ 2378479 h 2518972"/>
              <a:gd name="connsiteX2-45" fmla="*/ 105370 w 878081"/>
              <a:gd name="connsiteY2-46" fmla="*/ 2433000 h 2518972"/>
              <a:gd name="connsiteX3-47" fmla="*/ 140493 w 878081"/>
              <a:gd name="connsiteY3-48" fmla="*/ 2448726 h 2518972"/>
              <a:gd name="connsiteX4-49" fmla="*/ 140493 w 878081"/>
              <a:gd name="connsiteY4-50" fmla="*/ 2487522 h 2518972"/>
              <a:gd name="connsiteX5-51" fmla="*/ 31450 w 878081"/>
              <a:gd name="connsiteY5-52" fmla="*/ 2518972 h 2518972"/>
              <a:gd name="connsiteX6-53" fmla="*/ 0 w 878081"/>
              <a:gd name="connsiteY6-54" fmla="*/ 2409929 h 2518972"/>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878081" h="2518972">
                <a:moveTo>
                  <a:pt x="210739" y="0"/>
                </a:moveTo>
                <a:lnTo>
                  <a:pt x="807835" y="0"/>
                </a:lnTo>
                <a:cubicBezTo>
                  <a:pt x="832931" y="0"/>
                  <a:pt x="856122" y="13389"/>
                  <a:pt x="868670" y="35123"/>
                </a:cubicBezTo>
                <a:cubicBezTo>
                  <a:pt x="881218" y="56858"/>
                  <a:pt x="881218" y="83635"/>
                  <a:pt x="868670" y="105370"/>
                </a:cubicBezTo>
                <a:cubicBezTo>
                  <a:pt x="856122" y="127104"/>
                  <a:pt x="832931" y="140493"/>
                  <a:pt x="807835" y="140493"/>
                </a:cubicBezTo>
                <a:lnTo>
                  <a:pt x="737588" y="140493"/>
                </a:lnTo>
                <a:lnTo>
                  <a:pt x="737588" y="2448726"/>
                </a:lnTo>
                <a:cubicBezTo>
                  <a:pt x="737588" y="2467356"/>
                  <a:pt x="730187" y="2485224"/>
                  <a:pt x="717014" y="2498398"/>
                </a:cubicBezTo>
                <a:cubicBezTo>
                  <a:pt x="703840" y="2511571"/>
                  <a:pt x="685972" y="2518972"/>
                  <a:pt x="667342" y="2518972"/>
                </a:cubicBezTo>
                <a:lnTo>
                  <a:pt x="70246" y="2518972"/>
                </a:lnTo>
                <a:cubicBezTo>
                  <a:pt x="31450" y="2518972"/>
                  <a:pt x="0" y="2487522"/>
                  <a:pt x="0" y="2448726"/>
                </a:cubicBezTo>
                <a:cubicBezTo>
                  <a:pt x="0" y="2409929"/>
                  <a:pt x="31450" y="2378479"/>
                  <a:pt x="70246" y="2378479"/>
                </a:cubicBezTo>
                <a:lnTo>
                  <a:pt x="140493" y="2378479"/>
                </a:lnTo>
                <a:lnTo>
                  <a:pt x="140493" y="70247"/>
                </a:lnTo>
                <a:cubicBezTo>
                  <a:pt x="140493" y="31450"/>
                  <a:pt x="171943" y="0"/>
                  <a:pt x="210739" y="0"/>
                </a:cubicBezTo>
                <a:close/>
              </a:path>
              <a:path w="878081" h="2518972">
                <a:moveTo>
                  <a:pt x="210739" y="0"/>
                </a:moveTo>
                <a:lnTo>
                  <a:pt x="807835" y="0"/>
                </a:lnTo>
                <a:cubicBezTo>
                  <a:pt x="832931" y="0"/>
                  <a:pt x="856122" y="13389"/>
                  <a:pt x="868670" y="35123"/>
                </a:cubicBezTo>
                <a:cubicBezTo>
                  <a:pt x="881218" y="56858"/>
                  <a:pt x="881218" y="83635"/>
                  <a:pt x="868670" y="105370"/>
                </a:cubicBezTo>
                <a:cubicBezTo>
                  <a:pt x="856122" y="127104"/>
                  <a:pt x="832931" y="140493"/>
                  <a:pt x="807835" y="140493"/>
                </a:cubicBezTo>
                <a:lnTo>
                  <a:pt x="210739" y="140493"/>
                </a:lnTo>
                <a:cubicBezTo>
                  <a:pt x="235836" y="140493"/>
                  <a:pt x="259026" y="127104"/>
                  <a:pt x="271575" y="105370"/>
                </a:cubicBezTo>
                <a:cubicBezTo>
                  <a:pt x="284123" y="83635"/>
                  <a:pt x="284123" y="56858"/>
                  <a:pt x="271575" y="35123"/>
                </a:cubicBezTo>
                <a:cubicBezTo>
                  <a:pt x="259026" y="13389"/>
                  <a:pt x="235836" y="0"/>
                  <a:pt x="210739" y="0"/>
                </a:cubicBezTo>
                <a:close/>
              </a:path>
              <a:path w="878081" h="2518972">
                <a:moveTo>
                  <a:pt x="210739" y="70246"/>
                </a:moveTo>
                <a:lnTo>
                  <a:pt x="280986" y="70246"/>
                </a:lnTo>
                <a:cubicBezTo>
                  <a:pt x="280986" y="109043"/>
                  <a:pt x="249536" y="140493"/>
                  <a:pt x="210739" y="140493"/>
                </a:cubicBezTo>
                <a:cubicBezTo>
                  <a:pt x="191341" y="140493"/>
                  <a:pt x="175616" y="124768"/>
                  <a:pt x="175616" y="105370"/>
                </a:cubicBezTo>
                <a:cubicBezTo>
                  <a:pt x="175616" y="85972"/>
                  <a:pt x="191341" y="70246"/>
                  <a:pt x="210739" y="70246"/>
                </a:cubicBezTo>
                <a:close/>
              </a:path>
              <a:path w="878081" h="2518972">
                <a:moveTo>
                  <a:pt x="70246" y="2378479"/>
                </a:moveTo>
                <a:lnTo>
                  <a:pt x="140493" y="2378479"/>
                </a:lnTo>
                <a:lnTo>
                  <a:pt x="140493" y="2448726"/>
                </a:lnTo>
                <a:cubicBezTo>
                  <a:pt x="140493" y="2487522"/>
                  <a:pt x="109042" y="2518972"/>
                  <a:pt x="70246" y="2518972"/>
                </a:cubicBezTo>
                <a:cubicBezTo>
                  <a:pt x="31450" y="2518972"/>
                  <a:pt x="0" y="2487521"/>
                  <a:pt x="0" y="2448726"/>
                </a:cubicBezTo>
                <a:cubicBezTo>
                  <a:pt x="0" y="2409929"/>
                  <a:pt x="31450" y="2378479"/>
                  <a:pt x="70246" y="2378479"/>
                </a:cubicBezTo>
                <a:close/>
              </a:path>
              <a:path w="878081" h="2518972">
                <a:moveTo>
                  <a:pt x="70246" y="2378479"/>
                </a:moveTo>
                <a:cubicBezTo>
                  <a:pt x="89645" y="2378479"/>
                  <a:pt x="105370" y="2394204"/>
                  <a:pt x="105370" y="2413602"/>
                </a:cubicBezTo>
                <a:cubicBezTo>
                  <a:pt x="105370" y="2433000"/>
                  <a:pt x="89645" y="2448726"/>
                  <a:pt x="70246" y="2448726"/>
                </a:cubicBezTo>
                <a:lnTo>
                  <a:pt x="140493" y="2448726"/>
                </a:lnTo>
                <a:cubicBezTo>
                  <a:pt x="140493" y="2487522"/>
                  <a:pt x="109042" y="2518972"/>
                  <a:pt x="70246" y="2518972"/>
                </a:cubicBezTo>
                <a:cubicBezTo>
                  <a:pt x="31450" y="2518972"/>
                  <a:pt x="0" y="2487521"/>
                  <a:pt x="0" y="2448726"/>
                </a:cubicBezTo>
                <a:cubicBezTo>
                  <a:pt x="0" y="2409929"/>
                  <a:pt x="31450" y="2378479"/>
                  <a:pt x="70246" y="2378479"/>
                </a:cubicBezTo>
                <a:close/>
              </a:path>
            </a:pathLst>
          </a:custGeom>
          <a:solidFill>
            <a:srgbClr val="C3C3C7">
              <a:alpha val="100000"/>
            </a:srgbClr>
          </a:solidFill>
          <a:ln w="9525">
            <a:solidFill>
              <a:srgbClr val="FFFFFF">
                <a:alpha val="0"/>
              </a:srgbClr>
            </a:solidFill>
          </a:ln>
          <a:effectLst>
            <a:outerShdw blurRad="76200" sx="104000" sy="104000" algn="ctr" rotWithShape="0">
              <a:srgbClr val="000000">
                <a:alpha val="45000"/>
              </a:srgbClr>
            </a:outerShdw>
          </a:effectLst>
        </p:spPr>
        <p:txBody>
          <a:bodyPr anchor="ctr"/>
          <a:lstStyle/>
          <a:p>
            <a:pPr marL="0" algn="ctr"/>
            <a:r>
              <a:rPr lang="zh-CN" altLang="en-US" sz="3000" b="0" i="0">
                <a:solidFill>
                  <a:srgbClr val="000000">
                    <a:alpha val="100000"/>
                  </a:srgbClr>
                </a:solidFill>
                <a:latin typeface="微软雅黑" panose="020b0503020204020204" charset="-122"/>
                <a:ea typeface="微软雅黑" panose="020b0503020204020204" charset="-122"/>
              </a:rPr>
              <a:t>安培定则</a:t>
            </a:r>
            <a:endParaRPr lang="zh-CN" altLang="en-US" sz="3000" b="0" i="0">
              <a:solidFill>
                <a:srgbClr val="000000">
                  <a:alpha val="100000"/>
                </a:srgbClr>
              </a:solidFill>
              <a:latin typeface="微软雅黑" panose="020b0503020204020204" charset="-122"/>
              <a:ea typeface="微软雅黑" panose="020b0503020204020204" charset="-122"/>
            </a:endParaRPr>
          </a:p>
        </p:txBody>
      </p:sp>
      <p:pic>
        <p:nvPicPr>
          <p:cNvPr id="6" name="视频1" title="">
            <a:hlinkClick action="ppaction://media"/>
          </p:cNvPr>
          <p:cNvPicPr>
            <a:picLocks noChangeAspect="1"/>
          </p:cNvPicPr>
          <p:nvPr>
            <a:videoFile r:link="rId5"/>
            <p:extLst>
              <p:ext uri="{DAA4B4D4-6D71-4841-9C94-3DE7FCFB9230}">
                <p14:media xmlns:p14="http://schemas.microsoft.com/office/powerpoint/2010/main" r:embed="rId6"/>
              </p:ext>
            </p:extLst>
          </p:nvPr>
        </p:nvPicPr>
        <p:blipFill>
          <a:blip r:embed="rId4"/>
          <a:stretch>
            <a:fillRect/>
          </a:stretch>
        </p:blipFill>
        <p:spPr>
          <a:xfrm>
            <a:off x="1742370" y="771287"/>
            <a:ext cx="9404356" cy="5289950"/>
          </a:xfrm>
          <a:prstGeom prst="rect">
            <a:avLst/>
          </a:prstGeom>
        </p:spPr>
      </p:pic>
      <p:pic>
        <p:nvPicPr>
          <p:cNvPr id="7" name="图片1" title="">
            <a:hlinkClick r:id="rId3" action="ppaction://hlinksldjump"/>
          </p:cNvPr>
          <p:cNvPicPr>
            <a:picLocks noChangeAspect="1"/>
          </p:cNvPicPr>
          <p:nvPr/>
        </p:nvPicPr>
        <p:blipFill>
          <a:blip r:embed="rId7"/>
          <a:srcRect l="947" t="500" r="473"/>
          <a:stretch>
            <a:fillRect/>
          </a:stretch>
        </p:blipFill>
        <p:spPr>
          <a:xfrm>
            <a:off x="11462947" y="6164113"/>
            <a:ext cx="521056" cy="4963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00" fill="hold"/>
                                        <p:tgtEl>
                                          <p:spTgt spid="7"/>
                                        </p:tgtEl>
                                        <p:attrNameLst>
                                          <p:attrName>ppt_w</p:attrName>
                                        </p:attrNameLst>
                                      </p:cBhvr>
                                      <p:tavLst>
                                        <p:tav tm="0">
                                          <p:val>
                                            <p:fltVal val="0"/>
                                          </p:val>
                                        </p:tav>
                                        <p:tav tm="100000">
                                          <p:val>
                                            <p:strVal val="ppt_w"/>
                                          </p:val>
                                        </p:tav>
                                      </p:tavLst>
                                    </p:anim>
                                    <p:anim calcmode="lin" valueType="num">
                                      <p:cBhvr>
                                        <p:cTn id="8" dur="3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10" fill="hold" display="0">
                  <p:stCondLst>
                    <p:cond delay="indefinite"/>
                  </p:stCondLst>
                </p:cTn>
                <p:tgtEl>
                  <p:spTgt spid="6"/>
                </p:tgtEl>
              </p:cMediaNode>
            </p:video>
          </p:childTnLst>
        </p:cTn>
      </p:par>
    </p:tnLst>
    <p:bldLst>
      <p:bldP spid="7" grpId="0" animBg="1"/>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8"/>
          <a:stretch>
            <a:fillRect/>
          </a:stretch>
        </a:blipFill>
        <a:effectLst/>
      </p:bgPr>
    </p:bg>
    <p:spTree>
      <p:nvGrpSpPr>
        <p:cNvPr id="1" name=""/>
        <p:cNvGrpSpPr/>
        <p:nvPr/>
      </p:nvGrpSpPr>
      <p:grpSpPr>
        <a:xfrm>
          <a:off x="0" y="0"/>
          <a:ext cx="0" cy="0"/>
        </a:xfrm>
      </p:grpSpPr>
      <p:sp>
        <p:nvSpPr>
          <p:cNvPr id="5" name="形状4" title=""/>
          <p:cNvSpPr txBox="1"/>
          <p:nvPr/>
        </p:nvSpPr>
        <p:spPr>
          <a:xfrm>
            <a:off x="3951970" y="-352"/>
            <a:ext cx="4289298" cy="359026"/>
          </a:xfrm>
          <a:prstGeom prst="rect">
            <a:avLst/>
          </a:prstGeom>
          <a:solidFill>
            <a:srgbClr val="FFFFFF">
              <a:alpha val="0"/>
            </a:srgbClr>
          </a:solidFill>
          <a:ln w="9525">
            <a:solidFill>
              <a:srgbClr val="FFFFFF">
                <a:alpha val="0"/>
              </a:srgbClr>
            </a:solidFill>
          </a:ln>
        </p:spPr>
        <p:txBody>
          <a:bodyPr anchor="ctr"/>
          <a:lstStyle/>
          <a:p>
            <a:pPr marL="0" algn="ctr"/>
            <a:r>
              <a:rPr lang="zh-CN" altLang="en-US" sz="2500" b="0" i="0">
                <a:ln w="4762">
                  <a:solidFill>
                    <a:srgbClr val="236BAD">
                      <a:alpha val="100000"/>
                    </a:srgbClr>
                  </a:solidFill>
                </a:ln>
                <a:solidFill>
                  <a:srgbClr val="FFFFFF">
                    <a:alpha val="100000"/>
                  </a:srgbClr>
                </a:solidFill>
                <a:effectLst>
                  <a:glow rad="38100">
                    <a:srgbClr val="81C4FF">
                      <a:alpha val="100000"/>
                    </a:srgbClr>
                  </a:glow>
                  <a:outerShdw blurRad="9525" dir="13500000" sy="23000" kx="1200000" algn="br" rotWithShape="0">
                    <a:srgbClr val="236BAD">
                      <a:alpha val="100000"/>
                    </a:srgbClr>
                  </a:outerShdw>
                </a:effectLst>
                <a:latin typeface="楷体" panose="02010609060101010101" charset="-122"/>
                <a:ea typeface="楷体" panose="02010609060101010101" charset="-122"/>
              </a:rPr>
              <a:t>典例解析</a:t>
            </a:r>
            <a:endParaRPr lang="zh-CN" altLang="en-US" sz="2500" b="0" i="0">
              <a:ln w="4762">
                <a:solidFill>
                  <a:srgbClr val="236BAD">
                    <a:alpha val="100000"/>
                  </a:srgbClr>
                </a:solidFill>
              </a:ln>
              <a:solidFill>
                <a:srgbClr val="FFFFFF">
                  <a:alpha val="100000"/>
                </a:srgbClr>
              </a:solidFill>
              <a:effectLst>
                <a:glow rad="38100">
                  <a:srgbClr val="81C4FF">
                    <a:alpha val="100000"/>
                  </a:srgbClr>
                </a:glow>
                <a:outerShdw blurRad="9525" dir="13500000" sy="23000" kx="1200000" algn="br" rotWithShape="0">
                  <a:srgbClr val="236BAD">
                    <a:alpha val="100000"/>
                  </a:srgbClr>
                </a:outerShdw>
              </a:effectLst>
              <a:latin typeface="楷体" panose="02010609060101010101" charset="-122"/>
              <a:ea typeface="楷体" panose="02010609060101010101" charset="-122"/>
            </a:endParaRPr>
          </a:p>
        </p:txBody>
      </p:sp>
      <p:sp>
        <p:nvSpPr>
          <p:cNvPr id="6" name="文本1" title=""/>
          <p:cNvSpPr txBox="1"/>
          <p:nvPr/>
        </p:nvSpPr>
        <p:spPr>
          <a:xfrm>
            <a:off x="284521" y="155086"/>
            <a:ext cx="5780484" cy="1127739"/>
          </a:xfrm>
          <a:prstGeom prst="rect">
            <a:avLst/>
          </a:prstGeom>
          <a:noFill/>
        </p:spPr>
        <p:txBody>
          <a:bodyPr anchor="t"/>
          <a:lstStyle/>
          <a:p>
            <a:pPr marL="0" algn="l">
              <a:lnSpc>
                <a:spcPts val="4100"/>
              </a:lnSpc>
            </a:pPr>
            <a:r>
              <a:rPr lang="zh-CN" altLang="en-US" sz="2400" b="0" i="0">
                <a:solidFill>
                  <a:srgbClr val="FFEE00">
                    <a:alpha val="100000"/>
                  </a:srgbClr>
                </a:solidFill>
                <a:latin typeface="微软雅黑" panose="020b0503020204020204" charset="-122"/>
                <a:ea typeface="微软雅黑" panose="020b0503020204020204" charset="-122"/>
              </a:rPr>
              <a:t>          </a:t>
            </a:r>
            <a:r>
              <a:rPr lang="zh-CN" altLang="en-US" sz="2200" b="0" i="0">
                <a:solidFill>
                  <a:srgbClr val="000000">
                    <a:alpha val="100000"/>
                  </a:srgbClr>
                </a:solidFill>
                <a:latin typeface="宋体" panose="02010600030101010101" pitchFamily="2" charset="-122"/>
                <a:ea typeface="宋体" panose="02010600030101010101" pitchFamily="2" charset="-122"/>
              </a:rPr>
              <a:t>请你根据通电螺线管中的电流方向判定下列甲乙两图中螺线管的极性。</a:t>
            </a:r>
            <a:endParaRPr lang="zh-CN" altLang="en-US" sz="2200" b="0" i="0">
              <a:solidFill>
                <a:srgbClr val="000000">
                  <a:alpha val="100000"/>
                </a:srgbClr>
              </a:solidFill>
              <a:latin typeface="宋体" panose="02010600030101010101" pitchFamily="2" charset="-122"/>
              <a:ea typeface="宋体" panose="02010600030101010101" pitchFamily="2" charset="-122"/>
            </a:endParaRPr>
          </a:p>
        </p:txBody>
      </p:sp>
      <p:sp>
        <p:nvSpPr>
          <p:cNvPr id="7" name="形状5" title=""/>
          <p:cNvSpPr txBox="1"/>
          <p:nvPr/>
        </p:nvSpPr>
        <p:spPr>
          <a:xfrm>
            <a:off x="284150" y="362788"/>
            <a:ext cx="855145" cy="376066"/>
          </a:xfrm>
          <a:custGeom>
            <a:gdLst>
              <a:gd name="connsiteX0" fmla="*/ 62678 w 855145"/>
              <a:gd name="connsiteY0" fmla="*/ 0 h 376066"/>
              <a:gd name="connsiteX1" fmla="*/ 792467 w 855145"/>
              <a:gd name="connsiteY1" fmla="*/ 0 h 376066"/>
              <a:gd name="connsiteX2" fmla="*/ 827083 w 855145"/>
              <a:gd name="connsiteY2" fmla="*/ 0 h 376066"/>
              <a:gd name="connsiteX3" fmla="*/ 855145 w 855145"/>
              <a:gd name="connsiteY3" fmla="*/ 313388 h 376066"/>
              <a:gd name="connsiteX4" fmla="*/ 855145 w 855145"/>
              <a:gd name="connsiteY4" fmla="*/ 348004 h 376066"/>
              <a:gd name="connsiteX5" fmla="*/ 62678 w 855145"/>
              <a:gd name="connsiteY5" fmla="*/ 376066 h 376066"/>
              <a:gd name="connsiteX6" fmla="*/ 28062 w 855145"/>
              <a:gd name="connsiteY6" fmla="*/ 376066 h 376066"/>
              <a:gd name="connsiteX7" fmla="*/ 0 w 855145"/>
              <a:gd name="connsiteY7" fmla="*/ 62678 h 376066"/>
              <a:gd name="connsiteX8" fmla="*/ 0 w 855145"/>
              <a:gd name="connsiteY8" fmla="*/ 28062 h 3760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5145" h="376066">
                <a:moveTo>
                  <a:pt x="62678" y="0"/>
                </a:moveTo>
                <a:lnTo>
                  <a:pt x="792467" y="0"/>
                </a:lnTo>
                <a:cubicBezTo>
                  <a:pt x="827083" y="0"/>
                  <a:pt x="855145" y="28062"/>
                  <a:pt x="855145" y="62678"/>
                </a:cubicBezTo>
                <a:lnTo>
                  <a:pt x="855145" y="313388"/>
                </a:lnTo>
                <a:cubicBezTo>
                  <a:pt x="855145" y="348004"/>
                  <a:pt x="827083" y="376066"/>
                  <a:pt x="792467" y="376066"/>
                </a:cubicBezTo>
                <a:lnTo>
                  <a:pt x="62678" y="376066"/>
                </a:lnTo>
                <a:cubicBezTo>
                  <a:pt x="28062" y="376066"/>
                  <a:pt x="0" y="348004"/>
                  <a:pt x="0" y="313388"/>
                </a:cubicBezTo>
                <a:lnTo>
                  <a:pt x="0" y="62678"/>
                </a:lnTo>
                <a:cubicBezTo>
                  <a:pt x="0" y="28062"/>
                  <a:pt x="28062" y="0"/>
                  <a:pt x="62678" y="0"/>
                </a:cubicBezTo>
                <a:close/>
              </a:path>
            </a:pathLst>
          </a:custGeom>
          <a:solidFill>
            <a:srgbClr val="FFFFFF">
              <a:alpha val="0"/>
            </a:srgbClr>
          </a:solidFill>
          <a:ln w="9525">
            <a:solidFill>
              <a:srgbClr val="FFFFFF">
                <a:alpha val="0"/>
              </a:srgbClr>
            </a:solidFill>
          </a:ln>
        </p:spPr>
        <p:txBody>
          <a:bodyPr anchor="ctr"/>
          <a:lstStyle/>
          <a:p>
            <a:pPr marL="0" algn="l"/>
            <a:r>
              <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黑体" panose="02010609060101010101" charset="-122"/>
                <a:ea typeface="黑体" panose="02010609060101010101" charset="-122"/>
              </a:rPr>
              <a:t>例 </a:t>
            </a:r>
            <a:r>
              <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Times New Roman" panose="02020603050405020304"/>
                <a:ea typeface="Times New Roman" panose="02020603050405020304"/>
              </a:rPr>
              <a:t>Ⅰ</a:t>
            </a:r>
            <a:endPar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Times New Roman" panose="02020603050405020304"/>
              <a:ea typeface="Times New Roman" panose="02020603050405020304"/>
            </a:endParaRPr>
          </a:p>
        </p:txBody>
      </p:sp>
      <p:sp>
        <p:nvSpPr>
          <p:cNvPr id="8" name="文本2" title=""/>
          <p:cNvSpPr txBox="1"/>
          <p:nvPr/>
        </p:nvSpPr>
        <p:spPr>
          <a:xfrm>
            <a:off x="6206452" y="155029"/>
            <a:ext cx="5780484" cy="1127739"/>
          </a:xfrm>
          <a:prstGeom prst="rect">
            <a:avLst/>
          </a:prstGeom>
          <a:noFill/>
        </p:spPr>
        <p:txBody>
          <a:bodyPr anchor="t"/>
          <a:lstStyle/>
          <a:p>
            <a:pPr marL="0" algn="l">
              <a:lnSpc>
                <a:spcPts val="4100"/>
              </a:lnSpc>
            </a:pPr>
            <a:r>
              <a:rPr lang="zh-CN" altLang="en-US" sz="2400" b="0" i="0">
                <a:solidFill>
                  <a:srgbClr val="FFEE00">
                    <a:alpha val="100000"/>
                  </a:srgbClr>
                </a:solidFill>
                <a:latin typeface="微软雅黑" panose="020b0503020204020204" charset="-122"/>
                <a:ea typeface="微软雅黑" panose="020b0503020204020204" charset="-122"/>
              </a:rPr>
              <a:t>         </a:t>
            </a:r>
            <a:r>
              <a:rPr lang="zh-CN" altLang="en-US" sz="2200" b="0" i="0">
                <a:solidFill>
                  <a:srgbClr val="000000">
                    <a:alpha val="100000"/>
                  </a:srgbClr>
                </a:solidFill>
                <a:latin typeface="宋体" panose="02010600030101010101" pitchFamily="2" charset="-122"/>
                <a:ea typeface="宋体" panose="02010600030101010101" pitchFamily="2" charset="-122"/>
              </a:rPr>
              <a:t>按小磁针的指向判定下列各图中螺线管的极性及电流方向和电源的正、负极。</a:t>
            </a:r>
            <a:endParaRPr lang="zh-CN" altLang="en-US" sz="2200" b="0" i="0">
              <a:solidFill>
                <a:srgbClr val="000000">
                  <a:alpha val="100000"/>
                </a:srgbClr>
              </a:solidFill>
              <a:latin typeface="宋体" panose="02010600030101010101" pitchFamily="2" charset="-122"/>
              <a:ea typeface="宋体" panose="02010600030101010101" pitchFamily="2" charset="-122"/>
            </a:endParaRPr>
          </a:p>
        </p:txBody>
      </p:sp>
      <p:sp>
        <p:nvSpPr>
          <p:cNvPr id="9" name="形状6" title=""/>
          <p:cNvSpPr txBox="1"/>
          <p:nvPr/>
        </p:nvSpPr>
        <p:spPr>
          <a:xfrm>
            <a:off x="6189650" y="363579"/>
            <a:ext cx="855145" cy="376066"/>
          </a:xfrm>
          <a:custGeom>
            <a:gdLst>
              <a:gd name="connsiteX0" fmla="*/ 62678 w 855145"/>
              <a:gd name="connsiteY0" fmla="*/ 0 h 376066"/>
              <a:gd name="connsiteX1" fmla="*/ 792467 w 855145"/>
              <a:gd name="connsiteY1" fmla="*/ 0 h 376066"/>
              <a:gd name="connsiteX2" fmla="*/ 827083 w 855145"/>
              <a:gd name="connsiteY2" fmla="*/ 0 h 376066"/>
              <a:gd name="connsiteX3" fmla="*/ 855145 w 855145"/>
              <a:gd name="connsiteY3" fmla="*/ 313388 h 376066"/>
              <a:gd name="connsiteX4" fmla="*/ 855145 w 855145"/>
              <a:gd name="connsiteY4" fmla="*/ 348004 h 376066"/>
              <a:gd name="connsiteX5" fmla="*/ 62678 w 855145"/>
              <a:gd name="connsiteY5" fmla="*/ 376066 h 376066"/>
              <a:gd name="connsiteX6" fmla="*/ 28062 w 855145"/>
              <a:gd name="connsiteY6" fmla="*/ 376066 h 376066"/>
              <a:gd name="connsiteX7" fmla="*/ 0 w 855145"/>
              <a:gd name="connsiteY7" fmla="*/ 62678 h 376066"/>
              <a:gd name="connsiteX8" fmla="*/ 0 w 855145"/>
              <a:gd name="connsiteY8" fmla="*/ 28062 h 3760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5145" h="376066">
                <a:moveTo>
                  <a:pt x="62678" y="0"/>
                </a:moveTo>
                <a:lnTo>
                  <a:pt x="792467" y="0"/>
                </a:lnTo>
                <a:cubicBezTo>
                  <a:pt x="827083" y="0"/>
                  <a:pt x="855145" y="28062"/>
                  <a:pt x="855145" y="62678"/>
                </a:cubicBezTo>
                <a:lnTo>
                  <a:pt x="855145" y="313388"/>
                </a:lnTo>
                <a:cubicBezTo>
                  <a:pt x="855145" y="348004"/>
                  <a:pt x="827083" y="376066"/>
                  <a:pt x="792467" y="376066"/>
                </a:cubicBezTo>
                <a:lnTo>
                  <a:pt x="62678" y="376066"/>
                </a:lnTo>
                <a:cubicBezTo>
                  <a:pt x="28062" y="376066"/>
                  <a:pt x="0" y="348004"/>
                  <a:pt x="0" y="313388"/>
                </a:cubicBezTo>
                <a:lnTo>
                  <a:pt x="0" y="62678"/>
                </a:lnTo>
                <a:cubicBezTo>
                  <a:pt x="0" y="28062"/>
                  <a:pt x="28062" y="0"/>
                  <a:pt x="62678" y="0"/>
                </a:cubicBezTo>
                <a:close/>
              </a:path>
            </a:pathLst>
          </a:custGeom>
          <a:solidFill>
            <a:srgbClr val="FFFFFF">
              <a:alpha val="0"/>
            </a:srgbClr>
          </a:solidFill>
          <a:ln w="9525">
            <a:solidFill>
              <a:srgbClr val="FFFFFF">
                <a:alpha val="0"/>
              </a:srgbClr>
            </a:solidFill>
          </a:ln>
        </p:spPr>
        <p:txBody>
          <a:bodyPr anchor="ctr"/>
          <a:lstStyle/>
          <a:p>
            <a:pPr marL="0" algn="ctr"/>
            <a:r>
              <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黑体" panose="02010609060101010101" charset="-122"/>
                <a:ea typeface="黑体" panose="02010609060101010101" charset="-122"/>
              </a:rPr>
              <a:t>例 </a:t>
            </a:r>
            <a:r>
              <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Times New Roman" panose="02020603050405020304"/>
                <a:ea typeface="Times New Roman" panose="02020603050405020304"/>
              </a:rPr>
              <a:t>Ⅱ</a:t>
            </a:r>
            <a:endPar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Times New Roman" panose="02020603050405020304"/>
              <a:ea typeface="Times New Roman" panose="02020603050405020304"/>
            </a:endParaRPr>
          </a:p>
        </p:txBody>
      </p:sp>
      <p:sp>
        <p:nvSpPr>
          <p:cNvPr id="10" name="文本3" title=""/>
          <p:cNvSpPr txBox="1"/>
          <p:nvPr/>
        </p:nvSpPr>
        <p:spPr>
          <a:xfrm>
            <a:off x="6207919" y="867966"/>
            <a:ext cx="5775731" cy="642461"/>
          </a:xfrm>
          <a:prstGeom prst="rect">
            <a:avLst/>
          </a:prstGeom>
          <a:noFill/>
        </p:spPr>
        <p:txBody>
          <a:bodyPr anchor="t"/>
          <a:lstStyle/>
          <a:p>
            <a:pPr marL="0" algn="l">
              <a:lnSpc>
                <a:spcPts val="3500"/>
              </a:lnSpc>
            </a:pPr>
            <a:r>
              <a:rPr lang="zh-CN" altLang="en-US" sz="2400" b="0" i="0">
                <a:solidFill>
                  <a:srgbClr val="000000">
                    <a:alpha val="100000"/>
                  </a:srgbClr>
                </a:solidFill>
                <a:latin typeface="宋体" panose="02010600030101010101" pitchFamily="2" charset="-122"/>
                <a:ea typeface="宋体" panose="02010600030101010101" pitchFamily="2" charset="-122"/>
              </a:rPr>
              <a:t>A.</a:t>
            </a:r>
            <a:endParaRPr lang="zh-CN" altLang="en-US" sz="2400" b="0" i="0">
              <a:solidFill>
                <a:srgbClr val="000000">
                  <a:alpha val="100000"/>
                </a:srgbClr>
              </a:solidFill>
              <a:latin typeface="宋体" panose="02010600030101010101" pitchFamily="2" charset="-122"/>
              <a:ea typeface="宋体" panose="02010600030101010101" pitchFamily="2" charset="-122"/>
            </a:endParaRPr>
          </a:p>
        </p:txBody>
      </p:sp>
      <p:grpSp>
        <p:nvGrpSpPr>
          <p:cNvPr id="11" name="组合1" title=""/>
          <p:cNvGrpSpPr/>
          <p:nvPr/>
        </p:nvGrpSpPr>
        <p:grpSpPr>
          <a:xfrm>
            <a:off x="277339" y="1806788"/>
            <a:ext cx="5685854" cy="3475122"/>
            <a:chExt cx="5685854" cy="3475122"/>
          </a:xfrm>
        </p:grpSpPr>
        <p:pic>
          <p:nvPicPr>
            <p:cNvPr id="12" name="图片3"/>
            <p:cNvPicPr>
              <a:picLocks noChangeAspect="1"/>
            </p:cNvPicPr>
            <p:nvPr/>
          </p:nvPicPr>
          <p:blipFill>
            <a:blip r:embed="rId2"/>
            <a:srcRect r="39726"/>
            <a:stretch>
              <a:fillRect/>
            </a:stretch>
          </p:blipFill>
          <p:spPr>
            <a:xfrm>
              <a:off x="0" y="631099"/>
              <a:ext cx="3007878" cy="2351006"/>
            </a:xfrm>
            <a:prstGeom prst="rect">
              <a:avLst/>
            </a:prstGeom>
          </p:spPr>
        </p:pic>
        <p:sp>
          <p:nvSpPr>
            <p:cNvPr id="13" name="文本4"/>
            <p:cNvSpPr txBox="1"/>
            <p:nvPr/>
          </p:nvSpPr>
          <p:spPr>
            <a:xfrm>
              <a:off x="1278202" y="2870340"/>
              <a:ext cx="475361" cy="604782"/>
            </a:xfrm>
            <a:prstGeom prst="rect">
              <a:avLst/>
            </a:prstGeom>
            <a:noFill/>
          </p:spPr>
          <p:txBody>
            <a:bodyPr anchor="t"/>
            <a:lstStyle/>
            <a:p>
              <a:pPr marL="0" algn="l">
                <a:lnSpc>
                  <a:spcPts val="3200"/>
                </a:lnSpc>
              </a:pPr>
              <a:r>
                <a:rPr lang="zh-CN" altLang="en-US" sz="2200" b="1" i="0">
                  <a:solidFill>
                    <a:srgbClr val="000000">
                      <a:alpha val="100000"/>
                    </a:srgbClr>
                  </a:solidFill>
                  <a:latin typeface="宋体" panose="02010600030101010101" pitchFamily="2" charset="-122"/>
                  <a:ea typeface="宋体" panose="02010600030101010101" pitchFamily="2" charset="-122"/>
                </a:rPr>
                <a:t>甲</a:t>
              </a:r>
              <a:endParaRPr lang="zh-CN" altLang="en-US" sz="2200" b="1" i="0">
                <a:solidFill>
                  <a:srgbClr val="000000">
                    <a:alpha val="100000"/>
                  </a:srgbClr>
                </a:solidFill>
                <a:latin typeface="宋体" panose="02010600030101010101" pitchFamily="2" charset="-122"/>
                <a:ea typeface="宋体" panose="02010600030101010101" pitchFamily="2" charset="-122"/>
              </a:endParaRPr>
            </a:p>
          </p:txBody>
        </p:sp>
        <p:pic>
          <p:nvPicPr>
            <p:cNvPr id="14" name="图片4"/>
            <p:cNvPicPr>
              <a:picLocks noChangeAspect="1"/>
            </p:cNvPicPr>
            <p:nvPr/>
          </p:nvPicPr>
          <p:blipFill>
            <a:blip r:embed="rId3"/>
            <a:srcRect l="58327"/>
            <a:stretch>
              <a:fillRect/>
            </a:stretch>
          </p:blipFill>
          <p:spPr>
            <a:xfrm rot="10800000">
              <a:off x="3313120" y="0"/>
              <a:ext cx="2372734" cy="3188421"/>
            </a:xfrm>
            <a:prstGeom prst="rect">
              <a:avLst/>
            </a:prstGeom>
          </p:spPr>
        </p:pic>
        <p:sp>
          <p:nvSpPr>
            <p:cNvPr id="15" name="文本5"/>
            <p:cNvSpPr txBox="1"/>
            <p:nvPr/>
          </p:nvSpPr>
          <p:spPr>
            <a:xfrm>
              <a:off x="4077612" y="2869964"/>
              <a:ext cx="475361" cy="604782"/>
            </a:xfrm>
            <a:prstGeom prst="rect">
              <a:avLst/>
            </a:prstGeom>
            <a:noFill/>
          </p:spPr>
          <p:txBody>
            <a:bodyPr anchor="t"/>
            <a:lstStyle/>
            <a:p>
              <a:pPr marL="0" algn="l">
                <a:lnSpc>
                  <a:spcPts val="3200"/>
                </a:lnSpc>
              </a:pPr>
              <a:r>
                <a:rPr lang="zh-CN" altLang="en-US" sz="2200" b="1" i="0">
                  <a:solidFill>
                    <a:srgbClr val="000000">
                      <a:alpha val="100000"/>
                    </a:srgbClr>
                  </a:solidFill>
                  <a:latin typeface="宋体" panose="02010600030101010101" pitchFamily="2" charset="-122"/>
                  <a:ea typeface="宋体" panose="02010600030101010101" pitchFamily="2" charset="-122"/>
                </a:rPr>
                <a:t>乙</a:t>
              </a:r>
              <a:endParaRPr lang="zh-CN" altLang="en-US" sz="2200" b="1" i="0">
                <a:solidFill>
                  <a:srgbClr val="000000">
                    <a:alpha val="100000"/>
                  </a:srgbClr>
                </a:solidFill>
                <a:latin typeface="宋体" panose="02010600030101010101" pitchFamily="2" charset="-122"/>
                <a:ea typeface="宋体" panose="02010600030101010101" pitchFamily="2" charset="-122"/>
              </a:endParaRPr>
            </a:p>
          </p:txBody>
        </p:sp>
      </p:grpSp>
      <p:pic>
        <p:nvPicPr>
          <p:cNvPr id="16" name="图片1" title=""/>
          <p:cNvPicPr>
            <a:picLocks noChangeAspect="1"/>
          </p:cNvPicPr>
          <p:nvPr/>
        </p:nvPicPr>
        <p:blipFill>
          <a:blip r:embed="rId4"/>
          <a:stretch>
            <a:fillRect/>
          </a:stretch>
        </p:blipFill>
        <p:spPr>
          <a:xfrm>
            <a:off x="6020495" y="1620803"/>
            <a:ext cx="3131391" cy="2238623"/>
          </a:xfrm>
          <a:prstGeom prst="rect">
            <a:avLst/>
          </a:prstGeom>
        </p:spPr>
      </p:pic>
      <p:grpSp>
        <p:nvGrpSpPr>
          <p:cNvPr id="17" name="组合2" title=""/>
          <p:cNvGrpSpPr/>
          <p:nvPr/>
        </p:nvGrpSpPr>
        <p:grpSpPr>
          <a:xfrm>
            <a:off x="9649673" y="2041274"/>
            <a:ext cx="2474417" cy="3117720"/>
            <a:chExt cx="2474417" cy="3117720"/>
          </a:xfrm>
        </p:grpSpPr>
        <p:pic>
          <p:nvPicPr>
            <p:cNvPr id="18" name="图片5"/>
            <p:cNvPicPr>
              <a:picLocks noChangeAspect="1"/>
            </p:cNvPicPr>
            <p:nvPr/>
          </p:nvPicPr>
          <p:blipFill>
            <a:blip r:embed="rId5"/>
            <a:srcRect t="24627"/>
            <a:stretch>
              <a:fillRect/>
            </a:stretch>
          </p:blipFill>
          <p:spPr>
            <a:xfrm>
              <a:off x="0" y="992747"/>
              <a:ext cx="2474417" cy="2124973"/>
            </a:xfrm>
            <a:prstGeom prst="rect">
              <a:avLst/>
            </a:prstGeom>
          </p:spPr>
        </p:pic>
        <p:pic>
          <p:nvPicPr>
            <p:cNvPr id="19" name="图片6"/>
            <p:cNvPicPr>
              <a:picLocks noChangeAspect="1"/>
            </p:cNvPicPr>
            <p:nvPr/>
          </p:nvPicPr>
          <p:blipFill>
            <a:blip r:embed="rId6"/>
            <a:srcRect t="18181"/>
            <a:stretch>
              <a:fillRect/>
            </a:stretch>
          </p:blipFill>
          <p:spPr>
            <a:xfrm rot="10800000">
              <a:off x="791309" y="0"/>
              <a:ext cx="829240" cy="691634"/>
            </a:xfrm>
            <a:prstGeom prst="rect">
              <a:avLst/>
            </a:prstGeom>
          </p:spPr>
        </p:pic>
      </p:grpSp>
      <p:pic>
        <p:nvPicPr>
          <p:cNvPr id="20" name="图片2" title=""/>
          <p:cNvPicPr>
            <a:picLocks noChangeAspect="1"/>
          </p:cNvPicPr>
          <p:nvPr/>
        </p:nvPicPr>
        <p:blipFill>
          <a:blip r:embed="rId7"/>
          <a:stretch>
            <a:fillRect/>
          </a:stretch>
        </p:blipFill>
        <p:spPr>
          <a:xfrm>
            <a:off x="6433356" y="4119591"/>
            <a:ext cx="3064564" cy="2522087"/>
          </a:xfrm>
          <a:prstGeom prst="rect">
            <a:avLst/>
          </a:prstGeom>
        </p:spPr>
      </p:pic>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6"/>
          <a:stretch>
            <a:fillRect/>
          </a:stretch>
        </a:blipFill>
        <a:effectLst/>
      </p:bgPr>
    </p:bg>
    <p:spTree>
      <p:nvGrpSpPr>
        <p:cNvPr id="1" name=""/>
        <p:cNvGrpSpPr/>
        <p:nvPr/>
      </p:nvGrpSpPr>
      <p:grpSpPr>
        <a:xfrm>
          <a:off x="0" y="0"/>
          <a:ext cx="0" cy="0"/>
        </a:xfrm>
      </p:grpSpPr>
      <p:pic>
        <p:nvPicPr>
          <p:cNvPr id="2" name="图片1" title="">
            <a:hlinkClick r:id="rId3" action="ppaction://hlinksldjump"/>
          </p:cNvPr>
          <p:cNvPicPr>
            <a:picLocks noChangeAspect="1"/>
          </p:cNvPicPr>
          <p:nvPr/>
        </p:nvPicPr>
        <p:blipFill>
          <a:blip r:embed="rId2"/>
          <a:srcRect l="947" t="500" r="473"/>
          <a:stretch>
            <a:fillRect/>
          </a:stretch>
        </p:blipFill>
        <p:spPr>
          <a:xfrm>
            <a:off x="11462947" y="6164113"/>
            <a:ext cx="521056" cy="496300"/>
          </a:xfrm>
          <a:prstGeom prst="rect">
            <a:avLst/>
          </a:prstGeom>
        </p:spPr>
      </p:pic>
      <p:sp>
        <p:nvSpPr>
          <p:cNvPr id="6" name="形状4" title=""/>
          <p:cNvSpPr txBox="1"/>
          <p:nvPr/>
        </p:nvSpPr>
        <p:spPr>
          <a:xfrm>
            <a:off x="3951970" y="-352"/>
            <a:ext cx="4289298" cy="359026"/>
          </a:xfrm>
          <a:prstGeom prst="rect">
            <a:avLst/>
          </a:prstGeom>
          <a:solidFill>
            <a:srgbClr val="FFFFFF">
              <a:alpha val="0"/>
            </a:srgbClr>
          </a:solidFill>
          <a:ln w="9525">
            <a:solidFill>
              <a:srgbClr val="FFFFFF">
                <a:alpha val="0"/>
              </a:srgbClr>
            </a:solidFill>
          </a:ln>
        </p:spPr>
        <p:txBody>
          <a:bodyPr anchor="ctr"/>
          <a:lstStyle/>
          <a:p>
            <a:pPr marL="0" algn="ctr"/>
            <a:r>
              <a:rPr lang="zh-CN" altLang="en-US" sz="2500" b="0" i="0">
                <a:ln w="4762">
                  <a:solidFill>
                    <a:srgbClr val="236BAD">
                      <a:alpha val="100000"/>
                    </a:srgbClr>
                  </a:solidFill>
                </a:ln>
                <a:solidFill>
                  <a:srgbClr val="FFFFFF">
                    <a:alpha val="100000"/>
                  </a:srgbClr>
                </a:solidFill>
                <a:effectLst>
                  <a:glow rad="38100">
                    <a:srgbClr val="81C4FF">
                      <a:alpha val="100000"/>
                    </a:srgbClr>
                  </a:glow>
                  <a:outerShdw blurRad="9525" dir="13500000" sy="23000" kx="1200000" algn="br" rotWithShape="0">
                    <a:srgbClr val="236BAD">
                      <a:alpha val="100000"/>
                    </a:srgbClr>
                  </a:outerShdw>
                </a:effectLst>
                <a:latin typeface="楷体" panose="02010609060101010101" charset="-122"/>
                <a:ea typeface="楷体" panose="02010609060101010101" charset="-122"/>
              </a:rPr>
              <a:t>典例解析</a:t>
            </a:r>
            <a:endParaRPr lang="zh-CN" altLang="en-US" sz="2500" b="0" i="0">
              <a:ln w="4762">
                <a:solidFill>
                  <a:srgbClr val="236BAD">
                    <a:alpha val="100000"/>
                  </a:srgbClr>
                </a:solidFill>
              </a:ln>
              <a:solidFill>
                <a:srgbClr val="FFFFFF">
                  <a:alpha val="100000"/>
                </a:srgbClr>
              </a:solidFill>
              <a:effectLst>
                <a:glow rad="38100">
                  <a:srgbClr val="81C4FF">
                    <a:alpha val="100000"/>
                  </a:srgbClr>
                </a:glow>
                <a:outerShdw blurRad="9525" dir="13500000" sy="23000" kx="1200000" algn="br" rotWithShape="0">
                  <a:srgbClr val="236BAD">
                    <a:alpha val="100000"/>
                  </a:srgbClr>
                </a:outerShdw>
              </a:effectLst>
              <a:latin typeface="楷体" panose="02010609060101010101" charset="-122"/>
              <a:ea typeface="楷体" panose="02010609060101010101" charset="-122"/>
            </a:endParaRPr>
          </a:p>
        </p:txBody>
      </p:sp>
      <p:sp>
        <p:nvSpPr>
          <p:cNvPr id="7" name="文本1" title=""/>
          <p:cNvSpPr txBox="1"/>
          <p:nvPr/>
        </p:nvSpPr>
        <p:spPr>
          <a:xfrm>
            <a:off x="284521" y="155086"/>
            <a:ext cx="5780484" cy="1127739"/>
          </a:xfrm>
          <a:prstGeom prst="rect">
            <a:avLst/>
          </a:prstGeom>
          <a:noFill/>
        </p:spPr>
        <p:txBody>
          <a:bodyPr anchor="t"/>
          <a:lstStyle/>
          <a:p>
            <a:pPr marL="0" algn="l">
              <a:lnSpc>
                <a:spcPts val="4100"/>
              </a:lnSpc>
            </a:pPr>
            <a:r>
              <a:rPr lang="zh-CN" altLang="en-US" sz="2400" b="0" i="0">
                <a:solidFill>
                  <a:srgbClr val="FFEE00">
                    <a:alpha val="100000"/>
                  </a:srgbClr>
                </a:solidFill>
                <a:latin typeface="微软雅黑" panose="020b0503020204020204" charset="-122"/>
                <a:ea typeface="微软雅黑" panose="020b0503020204020204" charset="-122"/>
              </a:rPr>
              <a:t>          </a:t>
            </a:r>
            <a:r>
              <a:rPr lang="zh-CN" altLang="en-US" sz="2200" b="0" i="0">
                <a:solidFill>
                  <a:srgbClr val="000000">
                    <a:alpha val="100000"/>
                  </a:srgbClr>
                </a:solidFill>
                <a:latin typeface="宋体" panose="02010600030101010101" pitchFamily="2" charset="-122"/>
                <a:ea typeface="宋体" panose="02010600030101010101" pitchFamily="2" charset="-122"/>
              </a:rPr>
              <a:t>开关闭合后，位于螺线管右侧的小磁针的指向将怎样变化？</a:t>
            </a:r>
            <a:endParaRPr lang="zh-CN" altLang="en-US" sz="2200" b="0" i="0">
              <a:solidFill>
                <a:srgbClr val="000000">
                  <a:alpha val="100000"/>
                </a:srgbClr>
              </a:solidFill>
              <a:latin typeface="宋体" panose="02010600030101010101" pitchFamily="2" charset="-122"/>
              <a:ea typeface="宋体" panose="02010600030101010101" pitchFamily="2" charset="-122"/>
            </a:endParaRPr>
          </a:p>
        </p:txBody>
      </p:sp>
      <p:sp>
        <p:nvSpPr>
          <p:cNvPr id="8" name="形状5" title=""/>
          <p:cNvSpPr txBox="1"/>
          <p:nvPr/>
        </p:nvSpPr>
        <p:spPr>
          <a:xfrm>
            <a:off x="284150" y="362788"/>
            <a:ext cx="1083745" cy="376066"/>
          </a:xfrm>
          <a:custGeom>
            <a:gdLst>
              <a:gd name="connsiteX0" fmla="*/ 62678 w 1083745"/>
              <a:gd name="connsiteY0" fmla="*/ 0 h 376066"/>
              <a:gd name="connsiteX1" fmla="*/ 1021067 w 1083745"/>
              <a:gd name="connsiteY1" fmla="*/ 0 h 376066"/>
              <a:gd name="connsiteX2" fmla="*/ 1055683 w 1083745"/>
              <a:gd name="connsiteY2" fmla="*/ 0 h 376066"/>
              <a:gd name="connsiteX3" fmla="*/ 1083745 w 1083745"/>
              <a:gd name="connsiteY3" fmla="*/ 313388 h 376066"/>
              <a:gd name="connsiteX4" fmla="*/ 1083745 w 1083745"/>
              <a:gd name="connsiteY4" fmla="*/ 348004 h 376066"/>
              <a:gd name="connsiteX5" fmla="*/ 62678 w 1083745"/>
              <a:gd name="connsiteY5" fmla="*/ 376066 h 376066"/>
              <a:gd name="connsiteX6" fmla="*/ 28062 w 1083745"/>
              <a:gd name="connsiteY6" fmla="*/ 376066 h 376066"/>
              <a:gd name="connsiteX7" fmla="*/ 0 w 1083745"/>
              <a:gd name="connsiteY7" fmla="*/ 62678 h 376066"/>
              <a:gd name="connsiteX8" fmla="*/ 0 w 1083745"/>
              <a:gd name="connsiteY8" fmla="*/ 28062 h 3760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3745" h="376066">
                <a:moveTo>
                  <a:pt x="62678" y="0"/>
                </a:moveTo>
                <a:lnTo>
                  <a:pt x="1021067" y="0"/>
                </a:lnTo>
                <a:cubicBezTo>
                  <a:pt x="1055683" y="0"/>
                  <a:pt x="1083745" y="28062"/>
                  <a:pt x="1083745" y="62678"/>
                </a:cubicBezTo>
                <a:lnTo>
                  <a:pt x="1083745" y="313388"/>
                </a:lnTo>
                <a:cubicBezTo>
                  <a:pt x="1083745" y="348004"/>
                  <a:pt x="1055683" y="376066"/>
                  <a:pt x="1021067" y="376066"/>
                </a:cubicBezTo>
                <a:lnTo>
                  <a:pt x="62678" y="376066"/>
                </a:lnTo>
                <a:cubicBezTo>
                  <a:pt x="28062" y="376066"/>
                  <a:pt x="0" y="348004"/>
                  <a:pt x="0" y="313388"/>
                </a:cubicBezTo>
                <a:lnTo>
                  <a:pt x="0" y="62678"/>
                </a:lnTo>
                <a:cubicBezTo>
                  <a:pt x="0" y="28062"/>
                  <a:pt x="28062" y="0"/>
                  <a:pt x="62678" y="0"/>
                </a:cubicBezTo>
                <a:close/>
              </a:path>
            </a:pathLst>
          </a:custGeom>
          <a:solidFill>
            <a:srgbClr val="FFFFFF">
              <a:alpha val="0"/>
            </a:srgbClr>
          </a:solidFill>
          <a:ln w="9525">
            <a:solidFill>
              <a:srgbClr val="FFFFFF">
                <a:alpha val="0"/>
              </a:srgbClr>
            </a:solidFill>
          </a:ln>
        </p:spPr>
        <p:txBody>
          <a:bodyPr anchor="ctr"/>
          <a:lstStyle/>
          <a:p>
            <a:pPr marL="0" algn="l"/>
            <a:r>
              <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黑体" panose="02010609060101010101" charset="-122"/>
                <a:ea typeface="黑体" panose="02010609060101010101" charset="-122"/>
              </a:rPr>
              <a:t>例 </a:t>
            </a:r>
            <a:r>
              <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Times New Roman" panose="02020603050405020304"/>
                <a:ea typeface="Times New Roman" panose="02020603050405020304"/>
              </a:rPr>
              <a:t>Ⅲ</a:t>
            </a:r>
            <a:endPar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Times New Roman" panose="02020603050405020304"/>
              <a:ea typeface="Times New Roman" panose="02020603050405020304"/>
            </a:endParaRPr>
          </a:p>
        </p:txBody>
      </p:sp>
      <p:sp>
        <p:nvSpPr>
          <p:cNvPr id="9" name="文本2" title=""/>
          <p:cNvSpPr txBox="1"/>
          <p:nvPr/>
        </p:nvSpPr>
        <p:spPr>
          <a:xfrm>
            <a:off x="6208233" y="155029"/>
            <a:ext cx="5780484" cy="1127739"/>
          </a:xfrm>
          <a:prstGeom prst="rect">
            <a:avLst/>
          </a:prstGeom>
          <a:noFill/>
        </p:spPr>
        <p:txBody>
          <a:bodyPr anchor="t"/>
          <a:lstStyle/>
          <a:p>
            <a:pPr marL="0" algn="l">
              <a:lnSpc>
                <a:spcPts val="4100"/>
              </a:lnSpc>
            </a:pPr>
            <a:r>
              <a:rPr lang="zh-CN" altLang="en-US" sz="2400" b="0" i="0">
                <a:solidFill>
                  <a:srgbClr val="FFEE00">
                    <a:alpha val="100000"/>
                  </a:srgbClr>
                </a:solidFill>
                <a:latin typeface="微软雅黑" panose="020b0503020204020204" charset="-122"/>
                <a:ea typeface="微软雅黑" panose="020b0503020204020204" charset="-122"/>
              </a:rPr>
              <a:t>         </a:t>
            </a:r>
            <a:r>
              <a:rPr lang="zh-CN" altLang="en-US" sz="2200" b="0" i="0">
                <a:solidFill>
                  <a:srgbClr val="000000">
                    <a:alpha val="100000"/>
                  </a:srgbClr>
                </a:solidFill>
                <a:latin typeface="宋体" panose="02010600030101010101" pitchFamily="2" charset="-122"/>
                <a:ea typeface="宋体" panose="02010600030101010101" pitchFamily="2" charset="-122"/>
              </a:rPr>
              <a:t>开关闭合后，左右两个螺线管是相互吸引还是相互排斥？</a:t>
            </a:r>
            <a:endParaRPr lang="zh-CN" altLang="en-US" sz="2200" b="0" i="0">
              <a:solidFill>
                <a:srgbClr val="000000">
                  <a:alpha val="100000"/>
                </a:srgbClr>
              </a:solidFill>
              <a:latin typeface="宋体" panose="02010600030101010101" pitchFamily="2" charset="-122"/>
              <a:ea typeface="宋体" panose="02010600030101010101" pitchFamily="2" charset="-122"/>
            </a:endParaRPr>
          </a:p>
        </p:txBody>
      </p:sp>
      <p:sp>
        <p:nvSpPr>
          <p:cNvPr id="10" name="形状6" title=""/>
          <p:cNvSpPr txBox="1"/>
          <p:nvPr/>
        </p:nvSpPr>
        <p:spPr>
          <a:xfrm>
            <a:off x="6189650" y="363579"/>
            <a:ext cx="998020" cy="376066"/>
          </a:xfrm>
          <a:custGeom>
            <a:gdLst>
              <a:gd name="connsiteX0" fmla="*/ 62678 w 998020"/>
              <a:gd name="connsiteY0" fmla="*/ 0 h 376066"/>
              <a:gd name="connsiteX1" fmla="*/ 935342 w 998020"/>
              <a:gd name="connsiteY1" fmla="*/ 0 h 376066"/>
              <a:gd name="connsiteX2" fmla="*/ 969958 w 998020"/>
              <a:gd name="connsiteY2" fmla="*/ 0 h 376066"/>
              <a:gd name="connsiteX3" fmla="*/ 998020 w 998020"/>
              <a:gd name="connsiteY3" fmla="*/ 313388 h 376066"/>
              <a:gd name="connsiteX4" fmla="*/ 998020 w 998020"/>
              <a:gd name="connsiteY4" fmla="*/ 348004 h 376066"/>
              <a:gd name="connsiteX5" fmla="*/ 62678 w 998020"/>
              <a:gd name="connsiteY5" fmla="*/ 376066 h 376066"/>
              <a:gd name="connsiteX6" fmla="*/ 28062 w 998020"/>
              <a:gd name="connsiteY6" fmla="*/ 376066 h 376066"/>
              <a:gd name="connsiteX7" fmla="*/ 0 w 998020"/>
              <a:gd name="connsiteY7" fmla="*/ 62678 h 376066"/>
              <a:gd name="connsiteX8" fmla="*/ 0 w 998020"/>
              <a:gd name="connsiteY8" fmla="*/ 28062 h 3760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8020" h="376066">
                <a:moveTo>
                  <a:pt x="62678" y="0"/>
                </a:moveTo>
                <a:lnTo>
                  <a:pt x="935342" y="0"/>
                </a:lnTo>
                <a:cubicBezTo>
                  <a:pt x="969958" y="0"/>
                  <a:pt x="998020" y="28062"/>
                  <a:pt x="998020" y="62678"/>
                </a:cubicBezTo>
                <a:lnTo>
                  <a:pt x="998020" y="313388"/>
                </a:lnTo>
                <a:cubicBezTo>
                  <a:pt x="998020" y="348004"/>
                  <a:pt x="969958" y="376066"/>
                  <a:pt x="935342" y="376066"/>
                </a:cubicBezTo>
                <a:lnTo>
                  <a:pt x="62678" y="376066"/>
                </a:lnTo>
                <a:cubicBezTo>
                  <a:pt x="28062" y="376066"/>
                  <a:pt x="0" y="348004"/>
                  <a:pt x="0" y="313388"/>
                </a:cubicBezTo>
                <a:lnTo>
                  <a:pt x="0" y="62678"/>
                </a:lnTo>
                <a:cubicBezTo>
                  <a:pt x="0" y="28062"/>
                  <a:pt x="28062" y="0"/>
                  <a:pt x="62678" y="0"/>
                </a:cubicBezTo>
                <a:close/>
              </a:path>
            </a:pathLst>
          </a:custGeom>
          <a:solidFill>
            <a:srgbClr val="FFFFFF">
              <a:alpha val="0"/>
            </a:srgbClr>
          </a:solidFill>
          <a:ln w="9525">
            <a:solidFill>
              <a:srgbClr val="FFFFFF">
                <a:alpha val="0"/>
              </a:srgbClr>
            </a:solidFill>
          </a:ln>
        </p:spPr>
        <p:txBody>
          <a:bodyPr anchor="ctr"/>
          <a:lstStyle/>
          <a:p>
            <a:pPr marL="0" algn="l"/>
            <a:r>
              <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黑体" panose="02010609060101010101" charset="-122"/>
                <a:ea typeface="黑体" panose="02010609060101010101" charset="-122"/>
              </a:rPr>
              <a:t>例 </a:t>
            </a:r>
            <a:r>
              <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Times New Roman" panose="02020603050405020304"/>
                <a:ea typeface="Times New Roman" panose="02020603050405020304"/>
              </a:rPr>
              <a:t>Ⅳ</a:t>
            </a:r>
            <a:endPar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Times New Roman" panose="02020603050405020304"/>
              <a:ea typeface="Times New Roman" panose="02020603050405020304"/>
            </a:endParaRPr>
          </a:p>
        </p:txBody>
      </p:sp>
      <p:sp>
        <p:nvSpPr>
          <p:cNvPr id="11" name="文本3" title=""/>
          <p:cNvSpPr txBox="1"/>
          <p:nvPr/>
        </p:nvSpPr>
        <p:spPr>
          <a:xfrm>
            <a:off x="6207919" y="867966"/>
            <a:ext cx="5775731" cy="642461"/>
          </a:xfrm>
          <a:prstGeom prst="rect">
            <a:avLst/>
          </a:prstGeom>
          <a:noFill/>
        </p:spPr>
        <p:txBody>
          <a:bodyPr anchor="t"/>
          <a:lstStyle/>
          <a:p>
            <a:pPr marL="0" algn="l">
              <a:lnSpc>
                <a:spcPts val="3500"/>
              </a:lnSpc>
            </a:pPr>
            <a:r>
              <a:rPr lang="zh-CN" altLang="en-US" sz="2400" b="0" i="0">
                <a:solidFill>
                  <a:srgbClr val="000000">
                    <a:alpha val="100000"/>
                  </a:srgbClr>
                </a:solidFill>
                <a:latin typeface="宋体" panose="02010600030101010101" pitchFamily="2" charset="-122"/>
                <a:ea typeface="宋体" panose="02010600030101010101" pitchFamily="2" charset="-122"/>
              </a:rPr>
              <a:t>A.</a:t>
            </a:r>
            <a:endParaRPr lang="zh-CN" altLang="en-US" sz="2400" b="0" i="0">
              <a:solidFill>
                <a:srgbClr val="000000">
                  <a:alpha val="100000"/>
                </a:srgbClr>
              </a:solidFill>
              <a:latin typeface="宋体" panose="02010600030101010101" pitchFamily="2" charset="-122"/>
              <a:ea typeface="宋体" panose="02010600030101010101" pitchFamily="2" charset="-122"/>
            </a:endParaRPr>
          </a:p>
        </p:txBody>
      </p:sp>
      <p:pic>
        <p:nvPicPr>
          <p:cNvPr id="12" name="图片2" title=""/>
          <p:cNvPicPr>
            <a:picLocks noChangeAspect="1"/>
          </p:cNvPicPr>
          <p:nvPr/>
        </p:nvPicPr>
        <p:blipFill>
          <a:blip r:embed="rId4"/>
          <a:srcRect r="24725"/>
          <a:stretch>
            <a:fillRect/>
          </a:stretch>
        </p:blipFill>
        <p:spPr>
          <a:xfrm>
            <a:off x="374542" y="1683058"/>
            <a:ext cx="3704072" cy="2718445"/>
          </a:xfrm>
          <a:prstGeom prst="rect">
            <a:avLst/>
          </a:prstGeom>
        </p:spPr>
      </p:pic>
      <p:grpSp>
        <p:nvGrpSpPr>
          <p:cNvPr id="13" name="组合1" title=""/>
          <p:cNvGrpSpPr/>
          <p:nvPr/>
        </p:nvGrpSpPr>
        <p:grpSpPr>
          <a:xfrm>
            <a:off x="4793340" y="2049715"/>
            <a:ext cx="412389" cy="1109805"/>
            <a:chExt cx="412389" cy="1109805"/>
          </a:xfrm>
        </p:grpSpPr>
        <p:sp>
          <p:nvSpPr>
            <p:cNvPr id="14" name="形状7"/>
            <p:cNvSpPr txBox="1"/>
            <p:nvPr/>
          </p:nvSpPr>
          <p:spPr>
            <a:xfrm>
              <a:off x="11148" y="797071"/>
              <a:ext cx="401241" cy="312734"/>
            </a:xfrm>
            <a:prstGeom prst="rect">
              <a:avLst/>
            </a:prstGeom>
            <a:solidFill>
              <a:srgbClr val="FFFFFF">
                <a:alpha val="0"/>
              </a:srgbClr>
            </a:solidFill>
            <a:ln w="9525">
              <a:solidFill>
                <a:srgbClr val="FFFFFF">
                  <a:alpha val="0"/>
                </a:srgbClr>
              </a:solidFill>
            </a:ln>
          </p:spPr>
          <p:txBody>
            <a:bodyPr anchor="t"/>
            <a:lstStyle/>
            <a:p>
              <a:pPr marL="0" algn="l"/>
              <a:r>
                <a:rPr lang="zh-CN" altLang="en-US" sz="2000" b="1" i="0">
                  <a:solidFill>
                    <a:srgbClr val="000000">
                      <a:alpha val="100000"/>
                    </a:srgbClr>
                  </a:solidFill>
                  <a:latin typeface="Times New Roman" panose="02020603050405020304"/>
                  <a:ea typeface="Times New Roman" panose="02020603050405020304"/>
                </a:rPr>
                <a:t>N</a:t>
              </a:r>
              <a:endParaRPr lang="zh-CN" altLang="en-US" sz="2000" b="1" i="0">
                <a:solidFill>
                  <a:srgbClr val="000000">
                    <a:alpha val="100000"/>
                  </a:srgbClr>
                </a:solidFill>
                <a:latin typeface="Times New Roman" panose="02020603050405020304"/>
                <a:ea typeface="Times New Roman" panose="02020603050405020304"/>
              </a:endParaRPr>
            </a:p>
          </p:txBody>
        </p:sp>
        <p:sp>
          <p:nvSpPr>
            <p:cNvPr id="15" name="形状8"/>
            <p:cNvSpPr txBox="1"/>
            <p:nvPr/>
          </p:nvSpPr>
          <p:spPr>
            <a:xfrm>
              <a:off x="0" y="0"/>
              <a:ext cx="136916" cy="454573"/>
            </a:xfrm>
            <a:custGeom>
              <a:gdLst>
                <a:gd name="connsiteX0" fmla="*/ 68458 w 136916"/>
                <a:gd name="connsiteY0" fmla="*/ 0 h 454573"/>
                <a:gd name="connsiteX1" fmla="*/ 136916 w 136916"/>
                <a:gd name="connsiteY1" fmla="*/ 454573 h 454573"/>
                <a:gd name="connsiteX2" fmla="*/ 0 w 136916"/>
                <a:gd name="connsiteY2" fmla="*/ 454573 h 454573"/>
                <a:gd name="connsiteX3" fmla="*/ 68458 w 136916"/>
                <a:gd name="connsiteY3" fmla="*/ 0 h 454573"/>
              </a:gdLst>
              <a:cxnLst>
                <a:cxn ang="0">
                  <a:pos x="connsiteX0" y="connsiteY0"/>
                </a:cxn>
                <a:cxn ang="0">
                  <a:pos x="connsiteX1" y="connsiteY1"/>
                </a:cxn>
                <a:cxn ang="0">
                  <a:pos x="connsiteX2" y="connsiteY2"/>
                </a:cxn>
                <a:cxn ang="0">
                  <a:pos x="connsiteX3" y="connsiteY3"/>
                </a:cxn>
              </a:cxnLst>
              <a:rect l="l" t="t" r="r" b="b"/>
              <a:pathLst>
                <a:path w="136916" h="454572">
                  <a:moveTo>
                    <a:pt x="68458" y="0"/>
                  </a:moveTo>
                  <a:lnTo>
                    <a:pt x="136916" y="454573"/>
                  </a:lnTo>
                  <a:lnTo>
                    <a:pt x="0" y="454573"/>
                  </a:lnTo>
                  <a:lnTo>
                    <a:pt x="68458" y="0"/>
                  </a:lnTo>
                  <a:close/>
                </a:path>
              </a:pathLst>
            </a:custGeom>
            <a:solidFill>
              <a:srgbClr val="FFFFFF">
                <a:alpha val="100000"/>
              </a:srgbClr>
            </a:solidFill>
            <a:ln w="14288">
              <a:solidFill>
                <a:srgbClr val="000000">
                  <a:alpha val="100000"/>
                </a:srgbClr>
              </a:solidFill>
              <a:prstDash val="solid"/>
            </a:ln>
          </p:spPr>
          <p:txBody>
            <a:bodyPr anchor="t"/>
            <a:lstStyle/>
            <a:p>
              <a:pPr marL="0" algn="l"/>
              <a:r>
                <a:rPr lang="zh-CN" altLang="en-US" sz="2000" b="0" i="0">
                  <a:solidFill>
                    <a:srgbClr val="000000">
                      <a:alpha val="100000"/>
                    </a:srgbClr>
                  </a:solidFill>
                  <a:latin typeface="Arial"/>
                  <a:ea typeface="Arial"/>
                </a:rPr>
                <a:t> </a:t>
              </a:r>
              <a:endParaRPr lang="zh-CN" altLang="en-US" sz="2000" b="0" i="0">
                <a:solidFill>
                  <a:srgbClr val="000000">
                    <a:alpha val="100000"/>
                  </a:srgbClr>
                </a:solidFill>
                <a:latin typeface="Arial"/>
                <a:ea typeface="Arial"/>
              </a:endParaRPr>
            </a:p>
          </p:txBody>
        </p:sp>
        <p:sp>
          <p:nvSpPr>
            <p:cNvPr id="16" name="形状9"/>
            <p:cNvSpPr txBox="1"/>
            <p:nvPr/>
          </p:nvSpPr>
          <p:spPr>
            <a:xfrm rot="10800000">
              <a:off x="0" y="425443"/>
              <a:ext cx="136916" cy="454573"/>
            </a:xfrm>
            <a:custGeom>
              <a:gdLst>
                <a:gd name="connsiteX0" fmla="*/ 68458 w 136916"/>
                <a:gd name="connsiteY0" fmla="*/ 0 h 454573"/>
                <a:gd name="connsiteX1" fmla="*/ 136916 w 136916"/>
                <a:gd name="connsiteY1" fmla="*/ 454573 h 454573"/>
                <a:gd name="connsiteX2" fmla="*/ 0 w 136916"/>
                <a:gd name="connsiteY2" fmla="*/ 454573 h 454573"/>
                <a:gd name="connsiteX3" fmla="*/ 68458 w 136916"/>
                <a:gd name="connsiteY3" fmla="*/ 0 h 454573"/>
              </a:gdLst>
              <a:cxnLst>
                <a:cxn ang="0">
                  <a:pos x="connsiteX0" y="connsiteY0"/>
                </a:cxn>
                <a:cxn ang="0">
                  <a:pos x="connsiteX1" y="connsiteY1"/>
                </a:cxn>
                <a:cxn ang="0">
                  <a:pos x="connsiteX2" y="connsiteY2"/>
                </a:cxn>
                <a:cxn ang="0">
                  <a:pos x="connsiteX3" y="connsiteY3"/>
                </a:cxn>
              </a:cxnLst>
              <a:rect l="l" t="t" r="r" b="b"/>
              <a:pathLst>
                <a:path w="136916" h="454572">
                  <a:moveTo>
                    <a:pt x="68458" y="0"/>
                  </a:moveTo>
                  <a:lnTo>
                    <a:pt x="136916" y="454573"/>
                  </a:lnTo>
                  <a:lnTo>
                    <a:pt x="0" y="454573"/>
                  </a:lnTo>
                  <a:lnTo>
                    <a:pt x="68458" y="0"/>
                  </a:lnTo>
                  <a:close/>
                </a:path>
              </a:pathLst>
            </a:custGeom>
            <a:solidFill>
              <a:srgbClr val="FF3300">
                <a:alpha val="100000"/>
              </a:srgbClr>
            </a:solidFill>
            <a:ln w="14288">
              <a:solidFill>
                <a:srgbClr val="000000">
                  <a:alpha val="100000"/>
                </a:srgbClr>
              </a:solidFill>
              <a:prstDash val="solid"/>
            </a:ln>
          </p:spPr>
          <p:txBody>
            <a:bodyPr anchor="t"/>
            <a:lstStyle/>
            <a:p>
              <a:pPr marL="0" algn="l"/>
              <a:r>
                <a:rPr lang="zh-CN" altLang="en-US" sz="1800" b="0" i="0">
                  <a:solidFill>
                    <a:srgbClr val="FF3300">
                      <a:alpha val="100000"/>
                    </a:srgbClr>
                  </a:solidFill>
                  <a:latin typeface="Arial"/>
                  <a:ea typeface="Arial"/>
                </a:rPr>
                <a:t> </a:t>
              </a:r>
              <a:endParaRPr lang="zh-CN" altLang="en-US" sz="1800" b="0" i="0">
                <a:solidFill>
                  <a:srgbClr val="FF3300">
                    <a:alpha val="100000"/>
                  </a:srgbClr>
                </a:solidFill>
                <a:latin typeface="Arial"/>
                <a:ea typeface="Arial"/>
              </a:endParaRPr>
            </a:p>
          </p:txBody>
        </p:sp>
      </p:grpSp>
      <p:grpSp>
        <p:nvGrpSpPr>
          <p:cNvPr id="17" name="组合2" title=""/>
          <p:cNvGrpSpPr/>
          <p:nvPr/>
        </p:nvGrpSpPr>
        <p:grpSpPr>
          <a:xfrm>
            <a:off x="4617195" y="2194436"/>
            <a:ext cx="1403535" cy="912813"/>
            <a:chExt cx="1403535" cy="912813"/>
          </a:xfrm>
        </p:grpSpPr>
        <p:sp>
          <p:nvSpPr>
            <p:cNvPr id="18" name="形状10"/>
            <p:cNvSpPr txBox="1"/>
            <p:nvPr/>
          </p:nvSpPr>
          <p:spPr>
            <a:xfrm>
              <a:off x="668923" y="0"/>
              <a:ext cx="734612" cy="912813"/>
            </a:xfrm>
            <a:prstGeom prst="rect">
              <a:avLst/>
            </a:prstGeom>
            <a:solidFill>
              <a:srgbClr val="FFFFFF">
                <a:alpha val="0"/>
              </a:srgbClr>
            </a:solidFill>
            <a:ln w="9525">
              <a:solidFill>
                <a:srgbClr val="FFFFFF">
                  <a:alpha val="0"/>
                </a:srgbClr>
              </a:solidFill>
            </a:ln>
          </p:spPr>
          <p:txBody>
            <a:bodyPr anchor="t"/>
            <a:lstStyle/>
            <a:p>
              <a:pPr marL="0" algn="l"/>
              <a:r>
                <a:rPr lang="zh-CN" altLang="en-US" sz="2000" b="1" i="0">
                  <a:solidFill>
                    <a:srgbClr val="000000">
                      <a:alpha val="100000"/>
                    </a:srgbClr>
                  </a:solidFill>
                  <a:latin typeface="Times New Roman" panose="02020603050405020304"/>
                  <a:ea typeface="Times New Roman" panose="02020603050405020304"/>
                </a:rPr>
                <a:t>N</a:t>
              </a:r>
              <a:endParaRPr lang="zh-CN" altLang="en-US" sz="2000" b="1" i="0">
                <a:solidFill>
                  <a:srgbClr val="000000">
                    <a:alpha val="100000"/>
                  </a:srgbClr>
                </a:solidFill>
                <a:latin typeface="Times New Roman" panose="02020603050405020304"/>
                <a:ea typeface="Times New Roman" panose="02020603050405020304"/>
              </a:endParaRPr>
            </a:p>
          </p:txBody>
        </p:sp>
        <p:sp>
          <p:nvSpPr>
            <p:cNvPr id="19" name="形状11"/>
            <p:cNvSpPr txBox="1"/>
            <p:nvPr/>
          </p:nvSpPr>
          <p:spPr>
            <a:xfrm rot="16200000">
              <a:off x="0" y="60111"/>
              <a:ext cx="136916" cy="454573"/>
            </a:xfrm>
            <a:custGeom>
              <a:gdLst>
                <a:gd name="connsiteX0" fmla="*/ 68458 w 136916"/>
                <a:gd name="connsiteY0" fmla="*/ 0 h 454573"/>
                <a:gd name="connsiteX1" fmla="*/ 136916 w 136916"/>
                <a:gd name="connsiteY1" fmla="*/ 454573 h 454573"/>
                <a:gd name="connsiteX2" fmla="*/ 0 w 136916"/>
                <a:gd name="connsiteY2" fmla="*/ 454573 h 454573"/>
                <a:gd name="connsiteX3" fmla="*/ 68458 w 136916"/>
                <a:gd name="connsiteY3" fmla="*/ 0 h 454573"/>
              </a:gdLst>
              <a:cxnLst>
                <a:cxn ang="0">
                  <a:pos x="connsiteX0" y="connsiteY0"/>
                </a:cxn>
                <a:cxn ang="0">
                  <a:pos x="connsiteX1" y="connsiteY1"/>
                </a:cxn>
                <a:cxn ang="0">
                  <a:pos x="connsiteX2" y="connsiteY2"/>
                </a:cxn>
                <a:cxn ang="0">
                  <a:pos x="connsiteX3" y="connsiteY3"/>
                </a:cxn>
              </a:cxnLst>
              <a:rect l="l" t="t" r="r" b="b"/>
              <a:pathLst>
                <a:path w="136916" h="454572">
                  <a:moveTo>
                    <a:pt x="68458" y="0"/>
                  </a:moveTo>
                  <a:lnTo>
                    <a:pt x="136916" y="454573"/>
                  </a:lnTo>
                  <a:lnTo>
                    <a:pt x="0" y="454573"/>
                  </a:lnTo>
                  <a:lnTo>
                    <a:pt x="68458" y="0"/>
                  </a:lnTo>
                  <a:close/>
                </a:path>
              </a:pathLst>
            </a:custGeom>
            <a:solidFill>
              <a:srgbClr val="FFFFFF">
                <a:alpha val="100000"/>
              </a:srgbClr>
            </a:solidFill>
            <a:ln w="14288">
              <a:solidFill>
                <a:srgbClr val="000000">
                  <a:alpha val="100000"/>
                </a:srgbClr>
              </a:solidFill>
              <a:prstDash val="solid"/>
            </a:ln>
          </p:spPr>
          <p:txBody>
            <a:bodyPr anchor="t"/>
            <a:lstStyle/>
            <a:p>
              <a:pPr marL="0" algn="l"/>
              <a:r>
                <a:rPr lang="zh-CN" altLang="en-US" sz="2000" b="0" i="0">
                  <a:solidFill>
                    <a:srgbClr val="000000">
                      <a:alpha val="100000"/>
                    </a:srgbClr>
                  </a:solidFill>
                  <a:latin typeface="Arial"/>
                  <a:ea typeface="Arial"/>
                </a:rPr>
                <a:t> </a:t>
              </a:r>
              <a:endParaRPr lang="zh-CN" altLang="en-US" sz="2000" b="0" i="0">
                <a:solidFill>
                  <a:srgbClr val="000000">
                    <a:alpha val="100000"/>
                  </a:srgbClr>
                </a:solidFill>
                <a:latin typeface="Arial"/>
                <a:ea typeface="Arial"/>
              </a:endParaRPr>
            </a:p>
          </p:txBody>
        </p:sp>
        <p:sp>
          <p:nvSpPr>
            <p:cNvPr id="20" name="形状12"/>
            <p:cNvSpPr txBox="1"/>
            <p:nvPr/>
          </p:nvSpPr>
          <p:spPr>
            <a:xfrm rot="5400000">
              <a:off x="440427" y="60111"/>
              <a:ext cx="136916" cy="454573"/>
            </a:xfrm>
            <a:custGeom>
              <a:gdLst>
                <a:gd name="connsiteX0" fmla="*/ 68458 w 136916"/>
                <a:gd name="connsiteY0" fmla="*/ 0 h 454573"/>
                <a:gd name="connsiteX1" fmla="*/ 136916 w 136916"/>
                <a:gd name="connsiteY1" fmla="*/ 454573 h 454573"/>
                <a:gd name="connsiteX2" fmla="*/ 0 w 136916"/>
                <a:gd name="connsiteY2" fmla="*/ 454573 h 454573"/>
                <a:gd name="connsiteX3" fmla="*/ 68458 w 136916"/>
                <a:gd name="connsiteY3" fmla="*/ 0 h 454573"/>
              </a:gdLst>
              <a:cxnLst>
                <a:cxn ang="0">
                  <a:pos x="connsiteX0" y="connsiteY0"/>
                </a:cxn>
                <a:cxn ang="0">
                  <a:pos x="connsiteX1" y="connsiteY1"/>
                </a:cxn>
                <a:cxn ang="0">
                  <a:pos x="connsiteX2" y="connsiteY2"/>
                </a:cxn>
                <a:cxn ang="0">
                  <a:pos x="connsiteX3" y="connsiteY3"/>
                </a:cxn>
              </a:cxnLst>
              <a:rect l="l" t="t" r="r" b="b"/>
              <a:pathLst>
                <a:path w="136916" h="454572">
                  <a:moveTo>
                    <a:pt x="68458" y="0"/>
                  </a:moveTo>
                  <a:lnTo>
                    <a:pt x="136916" y="454573"/>
                  </a:lnTo>
                  <a:lnTo>
                    <a:pt x="0" y="454573"/>
                  </a:lnTo>
                  <a:lnTo>
                    <a:pt x="68458" y="0"/>
                  </a:lnTo>
                  <a:close/>
                </a:path>
              </a:pathLst>
            </a:custGeom>
            <a:solidFill>
              <a:srgbClr val="FF3300">
                <a:alpha val="100000"/>
              </a:srgbClr>
            </a:solidFill>
            <a:ln w="14288">
              <a:solidFill>
                <a:srgbClr val="000000">
                  <a:alpha val="100000"/>
                </a:srgbClr>
              </a:solidFill>
              <a:prstDash val="solid"/>
            </a:ln>
          </p:spPr>
          <p:txBody>
            <a:bodyPr anchor="t"/>
            <a:lstStyle/>
            <a:p>
              <a:pPr marL="0" algn="l"/>
              <a:r>
                <a:rPr lang="zh-CN" altLang="en-US" sz="1800" b="0" i="0">
                  <a:solidFill>
                    <a:srgbClr val="FF3300">
                      <a:alpha val="100000"/>
                    </a:srgbClr>
                  </a:solidFill>
                  <a:latin typeface="Arial"/>
                  <a:ea typeface="Arial"/>
                </a:rPr>
                <a:t> </a:t>
              </a:r>
              <a:endParaRPr lang="zh-CN" altLang="en-US" sz="1800" b="0" i="0">
                <a:solidFill>
                  <a:srgbClr val="FF3300">
                    <a:alpha val="100000"/>
                  </a:srgbClr>
                </a:solidFill>
                <a:latin typeface="Arial"/>
                <a:ea typeface="Arial"/>
              </a:endParaRPr>
            </a:p>
          </p:txBody>
        </p:sp>
      </p:grpSp>
      <p:grpSp>
        <p:nvGrpSpPr>
          <p:cNvPr id="21" name="组合3" title=""/>
          <p:cNvGrpSpPr/>
          <p:nvPr/>
        </p:nvGrpSpPr>
        <p:grpSpPr>
          <a:xfrm>
            <a:off x="6255224" y="2059029"/>
            <a:ext cx="5354057" cy="3407360"/>
            <a:chExt cx="5354057" cy="3407360"/>
          </a:xfrm>
        </p:grpSpPr>
        <p:sp>
          <p:nvSpPr>
            <p:cNvPr id="24" name="形状15"/>
            <p:cNvSpPr txBox="1"/>
            <p:nvPr/>
          </p:nvSpPr>
          <p:spPr>
            <a:xfrm flipH="1">
              <a:off x="2162104" y="373586"/>
              <a:ext cx="19050" cy="703512"/>
            </a:xfrm>
            <a:prstGeom prst="line">
              <a:avLst/>
            </a:prstGeom>
            <a:ln w="38100">
              <a:solidFill>
                <a:srgbClr val="000000">
                  <a:alpha val="100000"/>
                </a:srgbClr>
              </a:solidFill>
              <a:prstDash val="solid"/>
            </a:ln>
            <a:effectLst>
              <a:outerShdw dir="2700000" rotWithShape="0">
                <a:srgbClr val="000000">
                  <a:alpha val="45000"/>
                </a:srgbClr>
              </a:outerShdw>
            </a:effectLst>
          </p:spPr>
          <p:txBody>
            <a:bodyPr anchor="ctr"/>
            <a:lstStyle/>
            <a:p>
              <a:pPr marL="0" algn="ctr"/>
            </a:p>
          </p:txBody>
        </p:sp>
        <p:sp>
          <p:nvSpPr>
            <p:cNvPr id="23" name="形状14"/>
            <p:cNvSpPr txBox="1"/>
            <p:nvPr/>
          </p:nvSpPr>
          <p:spPr>
            <a:xfrm flipH="1">
              <a:off x="264436" y="1035633"/>
              <a:ext cx="1191" cy="1858022"/>
            </a:xfrm>
            <a:prstGeom prst="line">
              <a:avLst/>
            </a:prstGeom>
            <a:ln w="38100">
              <a:solidFill>
                <a:srgbClr val="000000">
                  <a:alpha val="100000"/>
                </a:srgbClr>
              </a:solidFill>
              <a:prstDash val="solid"/>
            </a:ln>
            <a:effectLst>
              <a:outerShdw dir="2700000" rotWithShape="0">
                <a:srgbClr val="000000">
                  <a:alpha val="45000"/>
                </a:srgbClr>
              </a:outerShdw>
            </a:effectLst>
          </p:spPr>
          <p:txBody>
            <a:bodyPr anchor="ctr"/>
            <a:lstStyle/>
            <a:p>
              <a:pPr marL="0" algn="ctr"/>
            </a:p>
          </p:txBody>
        </p:sp>
        <p:sp>
          <p:nvSpPr>
            <p:cNvPr id="25" name="形状16"/>
            <p:cNvSpPr txBox="1"/>
            <p:nvPr/>
          </p:nvSpPr>
          <p:spPr>
            <a:xfrm rot="5400000">
              <a:off x="807954" y="800"/>
              <a:ext cx="794528" cy="2547699"/>
            </a:xfrm>
            <a:prstGeom prst="rect">
              <a:avLst/>
            </a:prstGeom>
            <a:solidFill>
              <a:schemeClr val="bg2">
                <a:lumMod val="50000"/>
              </a:schemeClr>
            </a:solidFill>
            <a:ln w="9525">
              <a:solidFill>
                <a:srgbClr val="808080">
                  <a:alpha val="100000"/>
                </a:srgbClr>
              </a:solidFill>
              <a:prstDash val="solid"/>
            </a:ln>
            <a:effectLst>
              <a:outerShdw blurRad="76200" sx="104000" sy="104000" algn="ctr" rotWithShape="0">
                <a:srgbClr val="000000">
                  <a:alpha val="45000"/>
                </a:srgbClr>
              </a:outerShdw>
            </a:effectLst>
          </p:spPr>
          <p:txBody>
            <a:bodyPr anchor="ctr"/>
            <a:lstStyle/>
            <a:p>
              <a:pPr marL="0" algn="ctr"/>
            </a:p>
          </p:txBody>
        </p:sp>
        <p:sp>
          <p:nvSpPr>
            <p:cNvPr id="22" name="形状13"/>
            <p:cNvSpPr txBox="1"/>
            <p:nvPr/>
          </p:nvSpPr>
          <p:spPr>
            <a:xfrm flipH="1">
              <a:off x="5261296" y="1401489"/>
              <a:ext cx="1191" cy="1483177"/>
            </a:xfrm>
            <a:prstGeom prst="line">
              <a:avLst/>
            </a:prstGeom>
            <a:ln w="38100">
              <a:solidFill>
                <a:srgbClr val="000000">
                  <a:alpha val="100000"/>
                </a:srgbClr>
              </a:solidFill>
              <a:prstDash val="solid"/>
            </a:ln>
            <a:effectLst>
              <a:outerShdw dir="2700000" rotWithShape="0">
                <a:srgbClr val="000000">
                  <a:alpha val="45000"/>
                </a:srgbClr>
              </a:outerShdw>
            </a:effectLst>
          </p:spPr>
          <p:txBody>
            <a:bodyPr anchor="ctr"/>
            <a:lstStyle/>
            <a:p>
              <a:pPr marL="0" algn="ctr"/>
            </a:p>
          </p:txBody>
        </p:sp>
        <p:sp>
          <p:nvSpPr>
            <p:cNvPr id="26" name="形状27"/>
            <p:cNvSpPr txBox="1"/>
            <p:nvPr/>
          </p:nvSpPr>
          <p:spPr>
            <a:xfrm rot="5400000">
              <a:off x="1316249" y="991614"/>
              <a:ext cx="1167368" cy="502872"/>
            </a:xfrm>
            <a:custGeom>
              <a:gdLst>
                <a:gd name="connsiteX0" fmla="*/ 1020907 w 1167368"/>
                <a:gd name="connsiteY0" fmla="*/ 0 h 502872"/>
                <a:gd name="connsiteX1" fmla="*/ 1044227 w 1167368"/>
                <a:gd name="connsiteY1" fmla="*/ 14900 h 502872"/>
                <a:gd name="connsiteX2" fmla="*/ 1166663 w 1167368"/>
                <a:gd name="connsiteY2" fmla="*/ 124166 h 502872"/>
                <a:gd name="connsiteX3" fmla="*/ 855716 w 1167368"/>
                <a:gd name="connsiteY3" fmla="*/ 219774 h 502872"/>
                <a:gd name="connsiteX4" fmla="*/ 6445 w 1167368"/>
                <a:gd name="connsiteY4" fmla="*/ 335248 h 502872"/>
                <a:gd name="connsiteX5" fmla="*/ 4501 w 1167368"/>
                <a:gd name="connsiteY5" fmla="*/ 443272 h 50287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7368" h="502872" fill="none">
                  <a:moveTo>
                    <a:pt x="1020907" y="0"/>
                  </a:moveTo>
                  <a:cubicBezTo>
                    <a:pt x="1044227" y="14900"/>
                    <a:pt x="1166663" y="62083"/>
                    <a:pt x="1166663" y="93124"/>
                  </a:cubicBezTo>
                  <a:cubicBezTo>
                    <a:pt x="1166663" y="124166"/>
                    <a:pt x="1186097" y="152724"/>
                    <a:pt x="1020907" y="186249"/>
                  </a:cubicBezTo>
                  <a:cubicBezTo>
                    <a:pt x="855716" y="219774"/>
                    <a:pt x="344599" y="260748"/>
                    <a:pt x="175522" y="297998"/>
                  </a:cubicBezTo>
                  <a:cubicBezTo>
                    <a:pt x="6445" y="335248"/>
                    <a:pt x="-3272" y="376223"/>
                    <a:pt x="614" y="409747"/>
                  </a:cubicBezTo>
                  <a:cubicBezTo>
                    <a:pt x="4501" y="443272"/>
                    <a:pt x="161918" y="484247"/>
                    <a:pt x="204673" y="502872"/>
                  </a:cubicBezTo>
                </a:path>
              </a:pathLst>
            </a:custGeom>
            <a:ln w="38100">
              <a:solidFill>
                <a:srgbClr val="000000">
                  <a:alpha val="100000"/>
                </a:srgbClr>
              </a:solidFill>
              <a:prstDash val="solid"/>
            </a:ln>
            <a:effectLst>
              <a:outerShdw dir="8100000" rotWithShape="0">
                <a:srgbClr val="000000">
                  <a:alpha val="45000"/>
                </a:srgbClr>
              </a:outerShdw>
            </a:effectLst>
          </p:spPr>
          <p:txBody>
            <a:bodyPr anchor="ctr"/>
            <a:lstStyle/>
            <a:p>
              <a:pPr marL="0" algn="ctr"/>
            </a:p>
          </p:txBody>
        </p:sp>
        <p:sp>
          <p:nvSpPr>
            <p:cNvPr id="27" name="形状28"/>
            <p:cNvSpPr txBox="1"/>
            <p:nvPr/>
          </p:nvSpPr>
          <p:spPr>
            <a:xfrm rot="5400000">
              <a:off x="877233" y="991614"/>
              <a:ext cx="1167368" cy="502872"/>
            </a:xfrm>
            <a:custGeom>
              <a:gdLst>
                <a:gd name="connsiteX0" fmla="*/ 1020907 w 1167368"/>
                <a:gd name="connsiteY0" fmla="*/ 0 h 502872"/>
                <a:gd name="connsiteX1" fmla="*/ 1044227 w 1167368"/>
                <a:gd name="connsiteY1" fmla="*/ 14900 h 502872"/>
                <a:gd name="connsiteX2" fmla="*/ 1166663 w 1167368"/>
                <a:gd name="connsiteY2" fmla="*/ 124166 h 502872"/>
                <a:gd name="connsiteX3" fmla="*/ 855716 w 1167368"/>
                <a:gd name="connsiteY3" fmla="*/ 219774 h 502872"/>
                <a:gd name="connsiteX4" fmla="*/ 6445 w 1167368"/>
                <a:gd name="connsiteY4" fmla="*/ 335248 h 502872"/>
                <a:gd name="connsiteX5" fmla="*/ 4501 w 1167368"/>
                <a:gd name="connsiteY5" fmla="*/ 443272 h 50287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7368" h="502872" fill="none">
                  <a:moveTo>
                    <a:pt x="1020907" y="0"/>
                  </a:moveTo>
                  <a:cubicBezTo>
                    <a:pt x="1044227" y="14900"/>
                    <a:pt x="1166663" y="62083"/>
                    <a:pt x="1166663" y="93124"/>
                  </a:cubicBezTo>
                  <a:cubicBezTo>
                    <a:pt x="1166663" y="124166"/>
                    <a:pt x="1186097" y="152724"/>
                    <a:pt x="1020907" y="186249"/>
                  </a:cubicBezTo>
                  <a:cubicBezTo>
                    <a:pt x="855716" y="219774"/>
                    <a:pt x="344599" y="260748"/>
                    <a:pt x="175522" y="297998"/>
                  </a:cubicBezTo>
                  <a:cubicBezTo>
                    <a:pt x="6445" y="335248"/>
                    <a:pt x="-3272" y="376223"/>
                    <a:pt x="614" y="409747"/>
                  </a:cubicBezTo>
                  <a:cubicBezTo>
                    <a:pt x="4501" y="443272"/>
                    <a:pt x="161918" y="484247"/>
                    <a:pt x="204673" y="502872"/>
                  </a:cubicBezTo>
                </a:path>
              </a:pathLst>
            </a:custGeom>
            <a:ln w="38100">
              <a:solidFill>
                <a:srgbClr val="000000">
                  <a:alpha val="100000"/>
                </a:srgbClr>
              </a:solidFill>
              <a:prstDash val="solid"/>
            </a:ln>
            <a:effectLst>
              <a:outerShdw dir="8100000" rotWithShape="0">
                <a:srgbClr val="000000">
                  <a:alpha val="45000"/>
                </a:srgbClr>
              </a:outerShdw>
            </a:effectLst>
          </p:spPr>
          <p:txBody>
            <a:bodyPr anchor="ctr"/>
            <a:lstStyle/>
            <a:p>
              <a:pPr marL="0" algn="ctr"/>
            </a:p>
          </p:txBody>
        </p:sp>
        <p:sp>
          <p:nvSpPr>
            <p:cNvPr id="28" name="形状29"/>
            <p:cNvSpPr txBox="1"/>
            <p:nvPr/>
          </p:nvSpPr>
          <p:spPr>
            <a:xfrm rot="5400000">
              <a:off x="467751" y="992412"/>
              <a:ext cx="1167368" cy="501275"/>
            </a:xfrm>
            <a:custGeom>
              <a:gdLst>
                <a:gd name="connsiteX0" fmla="*/ 1020907 w 1167368"/>
                <a:gd name="connsiteY0" fmla="*/ 0 h 501275"/>
                <a:gd name="connsiteX1" fmla="*/ 1044227 w 1167368"/>
                <a:gd name="connsiteY1" fmla="*/ 14853 h 501275"/>
                <a:gd name="connsiteX2" fmla="*/ 1166663 w 1167368"/>
                <a:gd name="connsiteY2" fmla="*/ 123772 h 501275"/>
                <a:gd name="connsiteX3" fmla="*/ 855716 w 1167368"/>
                <a:gd name="connsiteY3" fmla="*/ 219076 h 501275"/>
                <a:gd name="connsiteX4" fmla="*/ 6445 w 1167368"/>
                <a:gd name="connsiteY4" fmla="*/ 334184 h 501275"/>
                <a:gd name="connsiteX5" fmla="*/ 4501 w 1167368"/>
                <a:gd name="connsiteY5" fmla="*/ 441865 h 50127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7368" h="501275" fill="none">
                  <a:moveTo>
                    <a:pt x="1020907" y="0"/>
                  </a:moveTo>
                  <a:cubicBezTo>
                    <a:pt x="1044227" y="14853"/>
                    <a:pt x="1166663" y="61886"/>
                    <a:pt x="1166663" y="92829"/>
                  </a:cubicBezTo>
                  <a:cubicBezTo>
                    <a:pt x="1166663" y="123772"/>
                    <a:pt x="1186097" y="152239"/>
                    <a:pt x="1020907" y="185658"/>
                  </a:cubicBezTo>
                  <a:cubicBezTo>
                    <a:pt x="855716" y="219076"/>
                    <a:pt x="344599" y="259921"/>
                    <a:pt x="175522" y="297052"/>
                  </a:cubicBezTo>
                  <a:cubicBezTo>
                    <a:pt x="6445" y="334184"/>
                    <a:pt x="-3272" y="375028"/>
                    <a:pt x="614" y="408447"/>
                  </a:cubicBezTo>
                  <a:cubicBezTo>
                    <a:pt x="4501" y="441865"/>
                    <a:pt x="161918" y="482710"/>
                    <a:pt x="204673" y="501275"/>
                  </a:cubicBezTo>
                </a:path>
              </a:pathLst>
            </a:custGeom>
            <a:ln w="38100">
              <a:solidFill>
                <a:srgbClr val="000000">
                  <a:alpha val="100000"/>
                </a:srgbClr>
              </a:solidFill>
              <a:prstDash val="solid"/>
            </a:ln>
            <a:effectLst>
              <a:outerShdw dir="8100000" rotWithShape="0">
                <a:srgbClr val="000000">
                  <a:alpha val="45000"/>
                </a:srgbClr>
              </a:outerShdw>
            </a:effectLst>
          </p:spPr>
          <p:txBody>
            <a:bodyPr anchor="ctr"/>
            <a:lstStyle/>
            <a:p>
              <a:pPr marL="0" algn="ctr"/>
            </a:p>
          </p:txBody>
        </p:sp>
        <p:sp>
          <p:nvSpPr>
            <p:cNvPr id="29" name="形状30"/>
            <p:cNvSpPr txBox="1"/>
            <p:nvPr/>
          </p:nvSpPr>
          <p:spPr>
            <a:xfrm rot="5400000">
              <a:off x="0" y="992412"/>
              <a:ext cx="1167368" cy="501275"/>
            </a:xfrm>
            <a:custGeom>
              <a:gdLst>
                <a:gd name="connsiteX0" fmla="*/ 1020907 w 1167368"/>
                <a:gd name="connsiteY0" fmla="*/ 0 h 501275"/>
                <a:gd name="connsiteX1" fmla="*/ 1044227 w 1167368"/>
                <a:gd name="connsiteY1" fmla="*/ 14853 h 501275"/>
                <a:gd name="connsiteX2" fmla="*/ 1166663 w 1167368"/>
                <a:gd name="connsiteY2" fmla="*/ 123772 h 501275"/>
                <a:gd name="connsiteX3" fmla="*/ 855716 w 1167368"/>
                <a:gd name="connsiteY3" fmla="*/ 219076 h 501275"/>
                <a:gd name="connsiteX4" fmla="*/ 6445 w 1167368"/>
                <a:gd name="connsiteY4" fmla="*/ 334184 h 501275"/>
                <a:gd name="connsiteX5" fmla="*/ 4501 w 1167368"/>
                <a:gd name="connsiteY5" fmla="*/ 441865 h 50127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7368" h="501275" fill="none">
                  <a:moveTo>
                    <a:pt x="1020907" y="0"/>
                  </a:moveTo>
                  <a:cubicBezTo>
                    <a:pt x="1044227" y="14853"/>
                    <a:pt x="1166663" y="61886"/>
                    <a:pt x="1166663" y="92829"/>
                  </a:cubicBezTo>
                  <a:cubicBezTo>
                    <a:pt x="1166663" y="123772"/>
                    <a:pt x="1186097" y="152239"/>
                    <a:pt x="1020907" y="185658"/>
                  </a:cubicBezTo>
                  <a:cubicBezTo>
                    <a:pt x="855716" y="219076"/>
                    <a:pt x="344599" y="259921"/>
                    <a:pt x="175522" y="297052"/>
                  </a:cubicBezTo>
                  <a:cubicBezTo>
                    <a:pt x="6445" y="334184"/>
                    <a:pt x="-3272" y="375028"/>
                    <a:pt x="614" y="408447"/>
                  </a:cubicBezTo>
                  <a:cubicBezTo>
                    <a:pt x="4501" y="441865"/>
                    <a:pt x="161918" y="482710"/>
                    <a:pt x="204673" y="501275"/>
                  </a:cubicBezTo>
                </a:path>
              </a:pathLst>
            </a:custGeom>
            <a:ln w="38100">
              <a:solidFill>
                <a:srgbClr val="000000">
                  <a:alpha val="100000"/>
                </a:srgbClr>
              </a:solidFill>
              <a:prstDash val="solid"/>
            </a:ln>
          </p:spPr>
          <p:txBody>
            <a:bodyPr anchor="ctr"/>
            <a:lstStyle/>
            <a:p>
              <a:pPr marL="0" algn="ctr"/>
            </a:p>
          </p:txBody>
        </p:sp>
        <p:sp>
          <p:nvSpPr>
            <p:cNvPr id="30" name="形状17"/>
            <p:cNvSpPr txBox="1"/>
            <p:nvPr/>
          </p:nvSpPr>
          <p:spPr>
            <a:xfrm>
              <a:off x="3333079" y="373246"/>
              <a:ext cx="19050" cy="1261296"/>
            </a:xfrm>
            <a:prstGeom prst="line">
              <a:avLst/>
            </a:prstGeom>
            <a:ln w="38100">
              <a:solidFill>
                <a:srgbClr val="000000">
                  <a:alpha val="100000"/>
                </a:srgbClr>
              </a:solidFill>
              <a:prstDash val="solid"/>
            </a:ln>
            <a:effectLst>
              <a:outerShdw dir="2700000" rotWithShape="0">
                <a:srgbClr val="000000">
                  <a:alpha val="45000"/>
                </a:srgbClr>
              </a:outerShdw>
            </a:effectLst>
          </p:spPr>
          <p:txBody>
            <a:bodyPr anchor="ctr"/>
            <a:lstStyle/>
            <a:p>
              <a:pPr marL="0" algn="ctr"/>
            </a:p>
          </p:txBody>
        </p:sp>
        <p:sp>
          <p:nvSpPr>
            <p:cNvPr id="31" name="形状18"/>
            <p:cNvSpPr txBox="1"/>
            <p:nvPr/>
          </p:nvSpPr>
          <p:spPr>
            <a:xfrm rot="5400000">
              <a:off x="3921038" y="0"/>
              <a:ext cx="794528" cy="2547699"/>
            </a:xfrm>
            <a:prstGeom prst="rect">
              <a:avLst/>
            </a:prstGeom>
            <a:solidFill>
              <a:schemeClr val="bg2">
                <a:lumMod val="50000"/>
              </a:schemeClr>
            </a:solidFill>
            <a:ln w="9525">
              <a:solidFill>
                <a:srgbClr val="808080">
                  <a:alpha val="100000"/>
                </a:srgbClr>
              </a:solidFill>
              <a:prstDash val="solid"/>
            </a:ln>
            <a:effectLst>
              <a:outerShdw blurRad="76200" sx="104000" sy="104000" algn="ctr" rotWithShape="0">
                <a:srgbClr val="000000">
                  <a:alpha val="45000"/>
                </a:srgbClr>
              </a:outerShdw>
            </a:effectLst>
          </p:spPr>
          <p:txBody>
            <a:bodyPr anchor="ctr"/>
            <a:lstStyle/>
            <a:p>
              <a:pPr marL="0" algn="ctr"/>
            </a:p>
          </p:txBody>
        </p:sp>
        <p:pic>
          <p:nvPicPr>
            <p:cNvPr id="32" name="图片3"/>
            <p:cNvPicPr>
              <a:picLocks noChangeAspect="1"/>
            </p:cNvPicPr>
            <p:nvPr/>
          </p:nvPicPr>
          <p:blipFill>
            <a:blip r:embed="rId5"/>
            <a:stretch>
              <a:fillRect/>
            </a:stretch>
          </p:blipFill>
          <p:spPr>
            <a:xfrm>
              <a:off x="3282882" y="572062"/>
              <a:ext cx="2071175" cy="1406119"/>
            </a:xfrm>
            <a:prstGeom prst="rect">
              <a:avLst/>
            </a:prstGeom>
          </p:spPr>
        </p:pic>
        <p:sp>
          <p:nvSpPr>
            <p:cNvPr id="33" name="形状19"/>
            <p:cNvSpPr txBox="1"/>
            <p:nvPr/>
          </p:nvSpPr>
          <p:spPr>
            <a:xfrm>
              <a:off x="2162018" y="382228"/>
              <a:ext cx="1187874" cy="19050"/>
            </a:xfrm>
            <a:prstGeom prst="line">
              <a:avLst/>
            </a:prstGeom>
            <a:solidFill>
              <a:srgbClr val="166EE1">
                <a:alpha val="100000"/>
              </a:srgbClr>
            </a:solidFill>
            <a:ln w="47625">
              <a:solidFill>
                <a:srgbClr val="000000">
                  <a:alpha val="100000"/>
                </a:srgbClr>
              </a:solidFill>
              <a:prstDash val="solid"/>
            </a:ln>
          </p:spPr>
          <p:txBody>
            <a:bodyPr anchor="ctr"/>
            <a:lstStyle/>
            <a:p>
              <a:pPr marL="0" algn="ctr"/>
            </a:p>
          </p:txBody>
        </p:sp>
        <p:sp>
          <p:nvSpPr>
            <p:cNvPr id="34" name="形状20"/>
            <p:cNvSpPr txBox="1"/>
            <p:nvPr/>
          </p:nvSpPr>
          <p:spPr>
            <a:xfrm rot="16200000">
              <a:off x="777687" y="2342265"/>
              <a:ext cx="1191" cy="1065095"/>
            </a:xfrm>
            <a:prstGeom prst="line">
              <a:avLst/>
            </a:prstGeom>
            <a:solidFill>
              <a:srgbClr val="166EE1">
                <a:alpha val="100000"/>
              </a:srgbClr>
            </a:solidFill>
            <a:ln w="38100">
              <a:solidFill>
                <a:srgbClr val="000000">
                  <a:alpha val="100000"/>
                </a:srgbClr>
              </a:solidFill>
              <a:prstDash val="solid"/>
            </a:ln>
          </p:spPr>
          <p:txBody>
            <a:bodyPr anchor="ctr"/>
            <a:lstStyle/>
            <a:p>
              <a:pPr marL="0" algn="ctr"/>
            </a:p>
          </p:txBody>
        </p:sp>
        <p:sp>
          <p:nvSpPr>
            <p:cNvPr id="35" name="形状21"/>
            <p:cNvSpPr txBox="1"/>
            <p:nvPr/>
          </p:nvSpPr>
          <p:spPr>
            <a:xfrm>
              <a:off x="1310166" y="2757129"/>
              <a:ext cx="19050" cy="228688"/>
            </a:xfrm>
            <a:prstGeom prst="line">
              <a:avLst/>
            </a:prstGeom>
            <a:solidFill>
              <a:srgbClr val="166EE1">
                <a:alpha val="100000"/>
              </a:srgbClr>
            </a:solidFill>
            <a:ln w="38100">
              <a:solidFill>
                <a:srgbClr val="000000">
                  <a:alpha val="100000"/>
                </a:srgbClr>
              </a:solidFill>
              <a:prstDash val="solid"/>
            </a:ln>
          </p:spPr>
          <p:txBody>
            <a:bodyPr anchor="ctr"/>
            <a:lstStyle/>
            <a:p>
              <a:pPr marL="0" algn="ctr"/>
            </a:p>
          </p:txBody>
        </p:sp>
        <p:sp>
          <p:nvSpPr>
            <p:cNvPr id="36" name="形状22"/>
            <p:cNvSpPr txBox="1"/>
            <p:nvPr/>
          </p:nvSpPr>
          <p:spPr>
            <a:xfrm>
              <a:off x="1424469" y="2650569"/>
              <a:ext cx="1191" cy="447723"/>
            </a:xfrm>
            <a:prstGeom prst="line">
              <a:avLst/>
            </a:prstGeom>
            <a:solidFill>
              <a:srgbClr val="166EE1">
                <a:alpha val="100000"/>
              </a:srgbClr>
            </a:solidFill>
            <a:ln w="38100">
              <a:solidFill>
                <a:srgbClr val="000000">
                  <a:alpha val="100000"/>
                </a:srgbClr>
              </a:solidFill>
              <a:prstDash val="solid"/>
            </a:ln>
          </p:spPr>
          <p:txBody>
            <a:bodyPr anchor="ctr"/>
            <a:lstStyle/>
            <a:p>
              <a:pPr marL="0" algn="ctr"/>
            </a:p>
          </p:txBody>
        </p:sp>
        <p:sp>
          <p:nvSpPr>
            <p:cNvPr id="37" name="形状23"/>
            <p:cNvSpPr txBox="1"/>
            <p:nvPr/>
          </p:nvSpPr>
          <p:spPr>
            <a:xfrm>
              <a:off x="1405419" y="2874807"/>
              <a:ext cx="933796" cy="19050"/>
            </a:xfrm>
            <a:prstGeom prst="line">
              <a:avLst/>
            </a:prstGeom>
            <a:solidFill>
              <a:srgbClr val="166EE1">
                <a:alpha val="100000"/>
              </a:srgbClr>
            </a:solidFill>
            <a:ln w="38100">
              <a:solidFill>
                <a:srgbClr val="000000">
                  <a:alpha val="100000"/>
                </a:srgbClr>
              </a:solidFill>
              <a:prstDash val="solid"/>
            </a:ln>
          </p:spPr>
          <p:txBody>
            <a:bodyPr anchor="ctr"/>
            <a:lstStyle/>
            <a:p>
              <a:pPr marL="0" algn="ctr"/>
            </a:p>
          </p:txBody>
        </p:sp>
        <p:sp>
          <p:nvSpPr>
            <p:cNvPr id="38" name="形状24"/>
            <p:cNvSpPr txBox="1"/>
            <p:nvPr/>
          </p:nvSpPr>
          <p:spPr>
            <a:xfrm>
              <a:off x="2337279" y="2822934"/>
              <a:ext cx="98422" cy="97707"/>
            </a:xfrm>
            <a:custGeom>
              <a:gdLst>
                <a:gd name="connsiteX0" fmla="*/ 49211 w 98422"/>
                <a:gd name="connsiteY0" fmla="*/ 0 h 97707"/>
                <a:gd name="connsiteX1" fmla="*/ 76389 w 98422"/>
                <a:gd name="connsiteY1" fmla="*/ 0 h 97707"/>
                <a:gd name="connsiteX2" fmla="*/ 98422 w 98422"/>
                <a:gd name="connsiteY2" fmla="*/ 75835 h 97707"/>
                <a:gd name="connsiteX3" fmla="*/ 22032 w 98422"/>
                <a:gd name="connsiteY3" fmla="*/ 97707 h 97707"/>
                <a:gd name="connsiteX4" fmla="*/ 0 w 98422"/>
                <a:gd name="connsiteY4" fmla="*/ 21873 h 97707"/>
              </a:gdLst>
              <a:cxnLst>
                <a:cxn ang="0">
                  <a:pos x="connsiteX0" y="connsiteY0"/>
                </a:cxn>
                <a:cxn ang="0">
                  <a:pos x="connsiteX1" y="connsiteY1"/>
                </a:cxn>
                <a:cxn ang="0">
                  <a:pos x="connsiteX2" y="connsiteY2"/>
                </a:cxn>
                <a:cxn ang="0">
                  <a:pos x="connsiteX3" y="connsiteY3"/>
                </a:cxn>
                <a:cxn ang="0">
                  <a:pos x="connsiteX4" y="connsiteY4"/>
                </a:cxn>
              </a:cxnLst>
              <a:rect l="l" t="t" r="r" b="b"/>
              <a:pathLst>
                <a:path w="98422" h="97707">
                  <a:moveTo>
                    <a:pt x="49211" y="0"/>
                  </a:moveTo>
                  <a:cubicBezTo>
                    <a:pt x="76389" y="0"/>
                    <a:pt x="98422" y="21873"/>
                    <a:pt x="98422" y="48854"/>
                  </a:cubicBezTo>
                  <a:cubicBezTo>
                    <a:pt x="98422" y="75835"/>
                    <a:pt x="76389" y="97707"/>
                    <a:pt x="49211" y="97707"/>
                  </a:cubicBezTo>
                  <a:cubicBezTo>
                    <a:pt x="22032" y="97707"/>
                    <a:pt x="0" y="75835"/>
                    <a:pt x="0" y="48854"/>
                  </a:cubicBezTo>
                  <a:cubicBezTo>
                    <a:pt x="0" y="21873"/>
                    <a:pt x="22032" y="0"/>
                    <a:pt x="49211" y="0"/>
                  </a:cubicBezTo>
                  <a:close/>
                </a:path>
              </a:pathLst>
            </a:custGeom>
            <a:solidFill>
              <a:srgbClr val="FFFFFF">
                <a:alpha val="0"/>
              </a:srgbClr>
            </a:solidFill>
            <a:ln w="38100">
              <a:solidFill>
                <a:srgbClr val="000000">
                  <a:alpha val="100000"/>
                </a:srgbClr>
              </a:solidFill>
              <a:prstDash val="solid"/>
            </a:ln>
          </p:spPr>
          <p:txBody>
            <a:bodyPr anchor="ctr"/>
            <a:lstStyle/>
            <a:p>
              <a:pPr marL="0" algn="ctr"/>
            </a:p>
          </p:txBody>
        </p:sp>
        <p:sp>
          <p:nvSpPr>
            <p:cNvPr id="39" name="形状25"/>
            <p:cNvSpPr txBox="1"/>
            <p:nvPr/>
          </p:nvSpPr>
          <p:spPr>
            <a:xfrm flipV="1">
              <a:off x="2423794" y="2597782"/>
              <a:ext cx="495300" cy="241300"/>
            </a:xfrm>
            <a:prstGeom prst="line">
              <a:avLst/>
            </a:prstGeom>
            <a:solidFill>
              <a:srgbClr val="FFFFFF">
                <a:alpha val="0"/>
              </a:srgbClr>
            </a:solidFill>
            <a:ln w="38100">
              <a:solidFill>
                <a:srgbClr val="000000">
                  <a:alpha val="100000"/>
                </a:srgbClr>
              </a:solidFill>
              <a:prstDash val="solid"/>
            </a:ln>
          </p:spPr>
          <p:txBody>
            <a:bodyPr anchor="ctr"/>
            <a:lstStyle/>
            <a:p>
              <a:pPr marL="0" algn="ctr"/>
            </a:p>
          </p:txBody>
        </p:sp>
        <p:sp>
          <p:nvSpPr>
            <p:cNvPr id="40" name="形状26"/>
            <p:cNvSpPr txBox="1"/>
            <p:nvPr/>
          </p:nvSpPr>
          <p:spPr>
            <a:xfrm>
              <a:off x="2875965" y="2874797"/>
              <a:ext cx="2401205" cy="1191"/>
            </a:xfrm>
            <a:prstGeom prst="line">
              <a:avLst/>
            </a:prstGeom>
            <a:solidFill>
              <a:srgbClr val="166EE1">
                <a:alpha val="100000"/>
              </a:srgbClr>
            </a:solidFill>
            <a:ln w="38100">
              <a:solidFill>
                <a:srgbClr val="000000">
                  <a:alpha val="100000"/>
                </a:srgbClr>
              </a:solidFill>
              <a:prstDash val="solid"/>
            </a:ln>
          </p:spPr>
          <p:txBody>
            <a:bodyPr anchor="ctr"/>
            <a:lstStyle/>
            <a:p>
              <a:pPr marL="0" algn="ct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xit" presetSubtype="0" fill="hold" grpId="0" nodeType="clickEffect">
                                  <p:stCondLst>
                                    <p:cond delay="0"/>
                                  </p:stCondLst>
                                  <p:childTnLst>
                                    <p:set>
                                      <p:cBhvr>
                                        <p:cTn id="6" dur="1" fill="hold">
                                          <p:stCondLst>
                                            <p:cond delay="1"/>
                                          </p:stCondLst>
                                        </p:cTn>
                                        <p:tgtEl>
                                          <p:spTgt spid="13"/>
                                        </p:tgtEl>
                                        <p:attrNameLst>
                                          <p:attrName>style.visibility</p:attrName>
                                        </p:attrNameLst>
                                      </p:cBhvr>
                                      <p:to>
                                        <p:strVal val="hidden"/>
                                      </p:to>
                                    </p:set>
                                    <p:animEffect transition="out" filter="fade">
                                      <p:cBhvr>
                                        <p:cTn id="7" dur="1"/>
                                        <p:tgtEl>
                                          <p:spTgt spid="13"/>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ssolve">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4"/>
          <a:stretch>
            <a:fillRect/>
          </a:stretch>
        </a:blipFill>
        <a:effectLst/>
      </p:bgPr>
    </p:bg>
    <p:spTree>
      <p:nvGrpSpPr>
        <p:cNvPr id="1" name=""/>
        <p:cNvGrpSpPr/>
        <p:nvPr/>
      </p:nvGrpSpPr>
      <p:grpSpPr>
        <a:xfrm>
          <a:off x="0" y="0"/>
          <a:ext cx="0" cy="0"/>
        </a:xfrm>
      </p:grpSpPr>
      <p:sp>
        <p:nvSpPr>
          <p:cNvPr id="5" name="形状4" title=""/>
          <p:cNvSpPr txBox="1"/>
          <p:nvPr/>
        </p:nvSpPr>
        <p:spPr>
          <a:xfrm>
            <a:off x="3951970" y="-352"/>
            <a:ext cx="4289298" cy="359026"/>
          </a:xfrm>
          <a:prstGeom prst="rect">
            <a:avLst/>
          </a:prstGeom>
          <a:solidFill>
            <a:srgbClr val="FFFFFF">
              <a:alpha val="0"/>
            </a:srgbClr>
          </a:solidFill>
          <a:ln w="9525">
            <a:solidFill>
              <a:srgbClr val="FFFFFF">
                <a:alpha val="0"/>
              </a:srgbClr>
            </a:solidFill>
          </a:ln>
        </p:spPr>
        <p:txBody>
          <a:bodyPr anchor="ctr"/>
          <a:lstStyle/>
          <a:p>
            <a:pPr marL="0" algn="ctr"/>
            <a:r>
              <a:rPr lang="zh-CN" altLang="en-US" sz="2500" b="0" i="0">
                <a:ln w="4762">
                  <a:solidFill>
                    <a:srgbClr val="236BAD">
                      <a:alpha val="100000"/>
                    </a:srgbClr>
                  </a:solidFill>
                </a:ln>
                <a:solidFill>
                  <a:srgbClr val="FFFFFF">
                    <a:alpha val="100000"/>
                  </a:srgbClr>
                </a:solidFill>
                <a:effectLst>
                  <a:glow rad="38100">
                    <a:srgbClr val="81C4FF">
                      <a:alpha val="100000"/>
                    </a:srgbClr>
                  </a:glow>
                  <a:outerShdw blurRad="9525" dir="13500000" sy="23000" kx="1200000" algn="br" rotWithShape="0">
                    <a:srgbClr val="236BAD">
                      <a:alpha val="100000"/>
                    </a:srgbClr>
                  </a:outerShdw>
                </a:effectLst>
                <a:latin typeface="楷体" panose="02010609060101010101" charset="-122"/>
                <a:ea typeface="楷体" panose="02010609060101010101" charset="-122"/>
              </a:rPr>
              <a:t>典例解析</a:t>
            </a:r>
            <a:endParaRPr lang="zh-CN" altLang="en-US" sz="2500" b="0" i="0">
              <a:ln w="4762">
                <a:solidFill>
                  <a:srgbClr val="236BAD">
                    <a:alpha val="100000"/>
                  </a:srgbClr>
                </a:solidFill>
              </a:ln>
              <a:solidFill>
                <a:srgbClr val="FFFFFF">
                  <a:alpha val="100000"/>
                </a:srgbClr>
              </a:solidFill>
              <a:effectLst>
                <a:glow rad="38100">
                  <a:srgbClr val="81C4FF">
                    <a:alpha val="100000"/>
                  </a:srgbClr>
                </a:glow>
                <a:outerShdw blurRad="9525" dir="13500000" sy="23000" kx="1200000" algn="br" rotWithShape="0">
                  <a:srgbClr val="236BAD">
                    <a:alpha val="100000"/>
                  </a:srgbClr>
                </a:outerShdw>
              </a:effectLst>
              <a:latin typeface="楷体" panose="02010609060101010101" charset="-122"/>
              <a:ea typeface="楷体" panose="02010609060101010101" charset="-122"/>
            </a:endParaRPr>
          </a:p>
        </p:txBody>
      </p:sp>
      <p:sp>
        <p:nvSpPr>
          <p:cNvPr id="6" name="文本1" title=""/>
          <p:cNvSpPr txBox="1"/>
          <p:nvPr/>
        </p:nvSpPr>
        <p:spPr>
          <a:xfrm>
            <a:off x="284521" y="271200"/>
            <a:ext cx="5780484" cy="2471293"/>
          </a:xfrm>
          <a:prstGeom prst="rect">
            <a:avLst/>
          </a:prstGeom>
          <a:noFill/>
        </p:spPr>
        <p:txBody>
          <a:bodyPr anchor="t"/>
          <a:lstStyle/>
          <a:p>
            <a:pPr marL="0" algn="l"/>
            <a:r>
              <a:rPr lang="zh-CN" altLang="en-US" sz="2200" b="0" i="0">
                <a:solidFill>
                  <a:srgbClr val="FFEE00">
                    <a:alpha val="100000"/>
                  </a:srgbClr>
                </a:solidFill>
                <a:latin typeface="微软雅黑" panose="020b0503020204020204" charset="-122"/>
                <a:ea typeface="微软雅黑" panose="020b0503020204020204" charset="-122"/>
              </a:rPr>
              <a:t>          </a:t>
            </a:r>
            <a:r>
              <a:rPr lang="zh-CN" altLang="en-US" sz="2200" b="0" i="0">
                <a:solidFill>
                  <a:srgbClr val="000000">
                    <a:alpha val="100000"/>
                  </a:srgbClr>
                </a:solidFill>
                <a:latin typeface="宋体" panose="02010600030101010101" pitchFamily="2" charset="-122"/>
                <a:ea typeface="宋体" panose="02010600030101010101" pitchFamily="2" charset="-122"/>
              </a:rPr>
              <a:t>某校九(1)班物理兴趣小组的同学对下列实验进行了探究。如图甲，将小磁针放在南北方向的直导线正下方，小磁针静止，N极指向北。如图乙，触接电源，小磁针的 N极向纸外偏转，断开连接后，小磁针恢复到图甲位置。如图丙，将电源正负极对调，再次触接电源，小磁针的 N极向纸内偏转。</a:t>
            </a:r>
            <a:endParaRPr lang="zh-CN" altLang="en-US" sz="2200" b="0" i="0">
              <a:solidFill>
                <a:srgbClr val="000000">
                  <a:alpha val="100000"/>
                </a:srgbClr>
              </a:solidFill>
              <a:latin typeface="宋体" panose="02010600030101010101" pitchFamily="2" charset="-122"/>
              <a:ea typeface="宋体" panose="02010600030101010101" pitchFamily="2" charset="-122"/>
            </a:endParaRPr>
          </a:p>
        </p:txBody>
      </p:sp>
      <p:sp>
        <p:nvSpPr>
          <p:cNvPr id="7" name="形状5" title=""/>
          <p:cNvSpPr txBox="1"/>
          <p:nvPr/>
        </p:nvSpPr>
        <p:spPr>
          <a:xfrm>
            <a:off x="284150" y="362788"/>
            <a:ext cx="855145" cy="376066"/>
          </a:xfrm>
          <a:custGeom>
            <a:gdLst>
              <a:gd name="connsiteX0" fmla="*/ 62678 w 855145"/>
              <a:gd name="connsiteY0" fmla="*/ 0 h 376066"/>
              <a:gd name="connsiteX1" fmla="*/ 792467 w 855145"/>
              <a:gd name="connsiteY1" fmla="*/ 0 h 376066"/>
              <a:gd name="connsiteX2" fmla="*/ 827083 w 855145"/>
              <a:gd name="connsiteY2" fmla="*/ 0 h 376066"/>
              <a:gd name="connsiteX3" fmla="*/ 855145 w 855145"/>
              <a:gd name="connsiteY3" fmla="*/ 313388 h 376066"/>
              <a:gd name="connsiteX4" fmla="*/ 855145 w 855145"/>
              <a:gd name="connsiteY4" fmla="*/ 348004 h 376066"/>
              <a:gd name="connsiteX5" fmla="*/ 62678 w 855145"/>
              <a:gd name="connsiteY5" fmla="*/ 376066 h 376066"/>
              <a:gd name="connsiteX6" fmla="*/ 28062 w 855145"/>
              <a:gd name="connsiteY6" fmla="*/ 376066 h 376066"/>
              <a:gd name="connsiteX7" fmla="*/ 0 w 855145"/>
              <a:gd name="connsiteY7" fmla="*/ 62678 h 376066"/>
              <a:gd name="connsiteX8" fmla="*/ 0 w 855145"/>
              <a:gd name="connsiteY8" fmla="*/ 28062 h 3760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5145" h="376066">
                <a:moveTo>
                  <a:pt x="62678" y="0"/>
                </a:moveTo>
                <a:lnTo>
                  <a:pt x="792467" y="0"/>
                </a:lnTo>
                <a:cubicBezTo>
                  <a:pt x="827083" y="0"/>
                  <a:pt x="855145" y="28062"/>
                  <a:pt x="855145" y="62678"/>
                </a:cubicBezTo>
                <a:lnTo>
                  <a:pt x="855145" y="313388"/>
                </a:lnTo>
                <a:cubicBezTo>
                  <a:pt x="855145" y="348004"/>
                  <a:pt x="827083" y="376066"/>
                  <a:pt x="792467" y="376066"/>
                </a:cubicBezTo>
                <a:lnTo>
                  <a:pt x="62678" y="376066"/>
                </a:lnTo>
                <a:cubicBezTo>
                  <a:pt x="28062" y="376066"/>
                  <a:pt x="0" y="348004"/>
                  <a:pt x="0" y="313388"/>
                </a:cubicBezTo>
                <a:lnTo>
                  <a:pt x="0" y="62678"/>
                </a:lnTo>
                <a:cubicBezTo>
                  <a:pt x="0" y="28062"/>
                  <a:pt x="28062" y="0"/>
                  <a:pt x="62678" y="0"/>
                </a:cubicBezTo>
                <a:close/>
              </a:path>
            </a:pathLst>
          </a:custGeom>
          <a:solidFill>
            <a:srgbClr val="FFFFFF">
              <a:alpha val="0"/>
            </a:srgbClr>
          </a:solidFill>
          <a:ln w="9525">
            <a:solidFill>
              <a:srgbClr val="FFFFFF">
                <a:alpha val="0"/>
              </a:srgbClr>
            </a:solidFill>
          </a:ln>
        </p:spPr>
        <p:txBody>
          <a:bodyPr anchor="ctr"/>
          <a:lstStyle/>
          <a:p>
            <a:pPr marL="0" algn="l"/>
            <a:r>
              <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黑体" panose="02010609060101010101" charset="-122"/>
                <a:ea typeface="黑体" panose="02010609060101010101" charset="-122"/>
              </a:rPr>
              <a:t>例 1</a:t>
            </a:r>
            <a:endPar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黑体" panose="02010609060101010101" charset="-122"/>
              <a:ea typeface="黑体" panose="02010609060101010101" charset="-122"/>
            </a:endParaRPr>
          </a:p>
        </p:txBody>
      </p:sp>
      <p:sp>
        <p:nvSpPr>
          <p:cNvPr id="8" name="文本2" title=""/>
          <p:cNvSpPr txBox="1"/>
          <p:nvPr/>
        </p:nvSpPr>
        <p:spPr>
          <a:xfrm>
            <a:off x="6158217" y="185995"/>
            <a:ext cx="5780484" cy="2741282"/>
          </a:xfrm>
          <a:prstGeom prst="rect">
            <a:avLst/>
          </a:prstGeom>
          <a:noFill/>
        </p:spPr>
        <p:txBody>
          <a:bodyPr anchor="t"/>
          <a:lstStyle/>
          <a:p>
            <a:pPr marL="0" algn="l">
              <a:lnSpc>
                <a:spcPts val="3700"/>
              </a:lnSpc>
            </a:pPr>
            <a:r>
              <a:rPr lang="zh-CN" altLang="en-US" sz="2200" b="0" i="0">
                <a:solidFill>
                  <a:srgbClr val="FFEE00">
                    <a:alpha val="100000"/>
                  </a:srgbClr>
                </a:solidFill>
                <a:latin typeface="微软雅黑" panose="020b0503020204020204" charset="-122"/>
                <a:ea typeface="微软雅黑" panose="020b0503020204020204" charset="-122"/>
              </a:rPr>
              <a:t>         </a:t>
            </a:r>
            <a:r>
              <a:rPr lang="zh-CN" altLang="en-US" sz="2200" b="0" i="0">
                <a:solidFill>
                  <a:srgbClr val="000000">
                    <a:alpha val="100000"/>
                  </a:srgbClr>
                </a:solidFill>
                <a:latin typeface="宋体" panose="02010600030101010101" pitchFamily="2" charset="-122"/>
                <a:ea typeface="宋体" panose="02010600030101010101" pitchFamily="2" charset="-122"/>
              </a:rPr>
              <a:t>心肺机用“电动泵”替代心脏，推动血液循环。“电动泵”的工作原理如图所示，将线圈 ab固定在活塞一端，利用其与固定磁体间的相互作用带动活塞运动，从而使血液定向流动。阀门K₁、K₂都只能单向开启。当线圈中的电流从a流向b时(   )</a:t>
            </a:r>
            <a:endParaRPr lang="zh-CN" altLang="en-US" sz="2200" b="0" i="0">
              <a:solidFill>
                <a:srgbClr val="000000">
                  <a:alpha val="100000"/>
                </a:srgbClr>
              </a:solidFill>
              <a:latin typeface="宋体" panose="02010600030101010101" pitchFamily="2" charset="-122"/>
              <a:ea typeface="宋体" panose="02010600030101010101" pitchFamily="2" charset="-122"/>
            </a:endParaRPr>
          </a:p>
        </p:txBody>
      </p:sp>
      <p:sp>
        <p:nvSpPr>
          <p:cNvPr id="9" name="形状6" title=""/>
          <p:cNvSpPr txBox="1"/>
          <p:nvPr/>
        </p:nvSpPr>
        <p:spPr>
          <a:xfrm>
            <a:off x="6189650" y="363579"/>
            <a:ext cx="855145" cy="376066"/>
          </a:xfrm>
          <a:custGeom>
            <a:gdLst>
              <a:gd name="connsiteX0" fmla="*/ 62678 w 855145"/>
              <a:gd name="connsiteY0" fmla="*/ 0 h 376066"/>
              <a:gd name="connsiteX1" fmla="*/ 792467 w 855145"/>
              <a:gd name="connsiteY1" fmla="*/ 0 h 376066"/>
              <a:gd name="connsiteX2" fmla="*/ 827083 w 855145"/>
              <a:gd name="connsiteY2" fmla="*/ 0 h 376066"/>
              <a:gd name="connsiteX3" fmla="*/ 855145 w 855145"/>
              <a:gd name="connsiteY3" fmla="*/ 313388 h 376066"/>
              <a:gd name="connsiteX4" fmla="*/ 855145 w 855145"/>
              <a:gd name="connsiteY4" fmla="*/ 348004 h 376066"/>
              <a:gd name="connsiteX5" fmla="*/ 62678 w 855145"/>
              <a:gd name="connsiteY5" fmla="*/ 376066 h 376066"/>
              <a:gd name="connsiteX6" fmla="*/ 28062 w 855145"/>
              <a:gd name="connsiteY6" fmla="*/ 376066 h 376066"/>
              <a:gd name="connsiteX7" fmla="*/ 0 w 855145"/>
              <a:gd name="connsiteY7" fmla="*/ 62678 h 376066"/>
              <a:gd name="connsiteX8" fmla="*/ 0 w 855145"/>
              <a:gd name="connsiteY8" fmla="*/ 28062 h 3760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5145" h="376066">
                <a:moveTo>
                  <a:pt x="62678" y="0"/>
                </a:moveTo>
                <a:lnTo>
                  <a:pt x="792467" y="0"/>
                </a:lnTo>
                <a:cubicBezTo>
                  <a:pt x="827083" y="0"/>
                  <a:pt x="855145" y="28062"/>
                  <a:pt x="855145" y="62678"/>
                </a:cubicBezTo>
                <a:lnTo>
                  <a:pt x="855145" y="313388"/>
                </a:lnTo>
                <a:cubicBezTo>
                  <a:pt x="855145" y="348004"/>
                  <a:pt x="827083" y="376066"/>
                  <a:pt x="792467" y="376066"/>
                </a:cubicBezTo>
                <a:lnTo>
                  <a:pt x="62678" y="376066"/>
                </a:lnTo>
                <a:cubicBezTo>
                  <a:pt x="28062" y="376066"/>
                  <a:pt x="0" y="348004"/>
                  <a:pt x="0" y="313388"/>
                </a:cubicBezTo>
                <a:lnTo>
                  <a:pt x="0" y="62678"/>
                </a:lnTo>
                <a:cubicBezTo>
                  <a:pt x="0" y="28062"/>
                  <a:pt x="28062" y="0"/>
                  <a:pt x="62678" y="0"/>
                </a:cubicBezTo>
                <a:close/>
              </a:path>
            </a:pathLst>
          </a:custGeom>
          <a:solidFill>
            <a:srgbClr val="FFFFFF">
              <a:alpha val="0"/>
            </a:srgbClr>
          </a:solidFill>
          <a:ln w="9525">
            <a:solidFill>
              <a:srgbClr val="FFFFFF">
                <a:alpha val="0"/>
              </a:srgbClr>
            </a:solidFill>
          </a:ln>
        </p:spPr>
        <p:txBody>
          <a:bodyPr anchor="ctr"/>
          <a:lstStyle/>
          <a:p>
            <a:pPr marL="0" algn="ctr"/>
            <a:r>
              <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黑体" panose="02010609060101010101" charset="-122"/>
                <a:ea typeface="黑体" panose="02010609060101010101" charset="-122"/>
              </a:rPr>
              <a:t>例 2</a:t>
            </a:r>
            <a:endPar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黑体" panose="02010609060101010101" charset="-122"/>
              <a:ea typeface="黑体" panose="02010609060101010101" charset="-122"/>
            </a:endParaRPr>
          </a:p>
        </p:txBody>
      </p:sp>
      <p:sp>
        <p:nvSpPr>
          <p:cNvPr id="10" name="文本3" title=""/>
          <p:cNvSpPr txBox="1"/>
          <p:nvPr/>
        </p:nvSpPr>
        <p:spPr>
          <a:xfrm>
            <a:off x="6158503" y="2927071"/>
            <a:ext cx="5775731" cy="1847628"/>
          </a:xfrm>
          <a:prstGeom prst="rect">
            <a:avLst/>
          </a:prstGeom>
          <a:noFill/>
        </p:spPr>
        <p:txBody>
          <a:bodyPr anchor="t"/>
          <a:lstStyle/>
          <a:p>
            <a:pPr marL="0" algn="l">
              <a:lnSpc>
                <a:spcPts val="3200"/>
              </a:lnSpc>
            </a:pPr>
            <a:r>
              <a:rPr lang="zh-CN" altLang="en-US" sz="2200" b="0" i="0">
                <a:solidFill>
                  <a:srgbClr val="000000">
                    <a:alpha val="100000"/>
                  </a:srgbClr>
                </a:solidFill>
                <a:latin typeface="宋体" panose="02010600030101010101" pitchFamily="2" charset="-122"/>
                <a:ea typeface="宋体" panose="02010600030101010101" pitchFamily="2" charset="-122"/>
              </a:rPr>
              <a:t>A.线圈周围有磁场和磁感线</a:t>
            </a:r>
            <a:endParaRPr lang="zh-CN" altLang="en-US" sz="2200" b="0" i="0">
              <a:solidFill>
                <a:srgbClr val="000000">
                  <a:alpha val="100000"/>
                </a:srgbClr>
              </a:solidFill>
              <a:latin typeface="宋体" panose="02010600030101010101" pitchFamily="2" charset="-122"/>
              <a:ea typeface="宋体" panose="02010600030101010101" pitchFamily="2" charset="-122"/>
            </a:endParaRPr>
          </a:p>
          <a:p>
            <a:pPr marL="0" algn="l">
              <a:lnSpc>
                <a:spcPts val="3200"/>
              </a:lnSpc>
            </a:pPr>
            <a:r>
              <a:rPr lang="zh-CN" altLang="en-US" sz="2200" b="0" i="0">
                <a:solidFill>
                  <a:srgbClr val="000000">
                    <a:alpha val="100000"/>
                  </a:srgbClr>
                </a:solidFill>
                <a:latin typeface="宋体" panose="02010600030101010101" pitchFamily="2" charset="-122"/>
                <a:ea typeface="宋体" panose="02010600030101010101" pitchFamily="2" charset="-122"/>
              </a:rPr>
              <a:t>B.线圈左端是 N极</a:t>
            </a:r>
            <a:endParaRPr lang="zh-CN" altLang="en-US" sz="2200" b="0" i="0">
              <a:solidFill>
                <a:srgbClr val="000000">
                  <a:alpha val="100000"/>
                </a:srgbClr>
              </a:solidFill>
              <a:latin typeface="宋体" panose="02010600030101010101" pitchFamily="2" charset="-122"/>
              <a:ea typeface="宋体" panose="02010600030101010101" pitchFamily="2" charset="-122"/>
            </a:endParaRPr>
          </a:p>
          <a:p>
            <a:pPr marL="0" algn="l">
              <a:lnSpc>
                <a:spcPts val="3200"/>
              </a:lnSpc>
            </a:pPr>
            <a:r>
              <a:rPr lang="zh-CN" altLang="en-US" sz="2200" b="0" i="0">
                <a:solidFill>
                  <a:srgbClr val="000000">
                    <a:alpha val="100000"/>
                  </a:srgbClr>
                </a:solidFill>
                <a:latin typeface="宋体" panose="02010600030101010101" pitchFamily="2" charset="-122"/>
                <a:ea typeface="宋体" panose="02010600030101010101" pitchFamily="2" charset="-122"/>
              </a:rPr>
              <a:t>C.活塞将向左运动</a:t>
            </a:r>
            <a:endParaRPr lang="zh-CN" altLang="en-US" sz="2200" b="0" i="0">
              <a:solidFill>
                <a:srgbClr val="000000">
                  <a:alpha val="100000"/>
                </a:srgbClr>
              </a:solidFill>
              <a:latin typeface="宋体" panose="02010600030101010101" pitchFamily="2" charset="-122"/>
              <a:ea typeface="宋体" panose="02010600030101010101" pitchFamily="2" charset="-122"/>
            </a:endParaRPr>
          </a:p>
          <a:p>
            <a:pPr marL="0" algn="l">
              <a:lnSpc>
                <a:spcPts val="3200"/>
              </a:lnSpc>
            </a:pPr>
            <a:r>
              <a:rPr lang="zh-CN" altLang="en-US" sz="2200" b="0" i="0">
                <a:solidFill>
                  <a:srgbClr val="000000">
                    <a:alpha val="100000"/>
                  </a:srgbClr>
                </a:solidFill>
                <a:latin typeface="宋体" panose="02010600030101010101" pitchFamily="2" charset="-122"/>
                <a:ea typeface="宋体" panose="02010600030101010101" pitchFamily="2" charset="-122"/>
              </a:rPr>
              <a:t>D.此时“电动泵”处于送血状态</a:t>
            </a:r>
            <a:endParaRPr lang="zh-CN" altLang="en-US" sz="2200" b="0" i="0">
              <a:solidFill>
                <a:srgbClr val="000000">
                  <a:alpha val="100000"/>
                </a:srgbClr>
              </a:solidFill>
              <a:latin typeface="宋体" panose="02010600030101010101" pitchFamily="2" charset="-122"/>
              <a:ea typeface="宋体" panose="02010600030101010101" pitchFamily="2" charset="-122"/>
            </a:endParaRPr>
          </a:p>
        </p:txBody>
      </p:sp>
      <p:sp>
        <p:nvSpPr>
          <p:cNvPr id="11" name="文本4" title=""/>
          <p:cNvSpPr txBox="1"/>
          <p:nvPr/>
        </p:nvSpPr>
        <p:spPr>
          <a:xfrm>
            <a:off x="224695" y="4191162"/>
            <a:ext cx="5780284" cy="2421223"/>
          </a:xfrm>
          <a:prstGeom prst="rect">
            <a:avLst/>
          </a:prstGeom>
          <a:noFill/>
        </p:spPr>
        <p:txBody>
          <a:bodyPr anchor="t"/>
          <a:lstStyle/>
          <a:p>
            <a:pPr marL="0" algn="l"/>
            <a:r>
              <a:rPr lang="zh-CN" altLang="en-US" sz="2200" b="0" i="0">
                <a:solidFill>
                  <a:srgbClr val="000000">
                    <a:alpha val="100000"/>
                  </a:srgbClr>
                </a:solidFill>
                <a:latin typeface="宋体" panose="02010600030101010101" pitchFamily="2" charset="-122"/>
                <a:ea typeface="宋体" panose="02010600030101010101" pitchFamily="2" charset="-122"/>
              </a:rPr>
              <a:t>(1)通电导线周围存在</a:t>
            </a:r>
            <a:r>
              <a:rPr lang="zh-CN" altLang="en-US" sz="2200" b="0" i="0" u="sng">
                <a:solidFill>
                  <a:srgbClr val="000000">
                    <a:alpha val="100000"/>
                  </a:srgbClr>
                </a:solidFill>
                <a:latin typeface="宋体" panose="02010600030101010101" pitchFamily="2" charset="-122"/>
                <a:ea typeface="宋体" panose="02010600030101010101" pitchFamily="2" charset="-122"/>
              </a:rPr>
              <a:t>            </a:t>
            </a:r>
            <a:r>
              <a:rPr lang="zh-CN" altLang="en-US" sz="2200" b="0" i="0">
                <a:solidFill>
                  <a:srgbClr val="000000">
                    <a:alpha val="100000"/>
                  </a:srgbClr>
                </a:solidFill>
                <a:latin typeface="宋体" panose="02010600030101010101" pitchFamily="2" charset="-122"/>
                <a:ea typeface="宋体" panose="02010600030101010101" pitchFamily="2" charset="-122"/>
              </a:rPr>
              <a:t>，且其方向</a:t>
            </a:r>
            <a:r>
              <a:rPr lang="zh-CN" altLang="en-US" sz="2200" b="0" i="0" u="sng">
                <a:solidFill>
                  <a:srgbClr val="000000">
                    <a:alpha val="100000"/>
                  </a:srgbClr>
                </a:solidFill>
                <a:latin typeface="宋体" panose="02010600030101010101" pitchFamily="2" charset="-122"/>
                <a:ea typeface="宋体" panose="02010600030101010101" pitchFamily="2" charset="-122"/>
              </a:rPr>
              <a:t>与   有</a:t>
            </a:r>
            <a:r>
              <a:rPr lang="zh-CN" altLang="en-US" sz="2200" b="0" i="0">
                <a:solidFill>
                  <a:srgbClr val="000000">
                    <a:alpha val="100000"/>
                  </a:srgbClr>
                </a:solidFill>
                <a:latin typeface="宋体" panose="02010600030101010101" pitchFamily="2" charset="-122"/>
                <a:ea typeface="宋体" panose="02010600030101010101" pitchFamily="2" charset="-122"/>
              </a:rPr>
              <a:t>关。</a:t>
            </a:r>
            <a:endParaRPr lang="zh-CN" altLang="en-US" sz="2200" b="0" i="0">
              <a:solidFill>
                <a:srgbClr val="000000">
                  <a:alpha val="100000"/>
                </a:srgbClr>
              </a:solidFill>
              <a:latin typeface="宋体" panose="02010600030101010101" pitchFamily="2" charset="-122"/>
              <a:ea typeface="宋体" panose="02010600030101010101" pitchFamily="2" charset="-122"/>
            </a:endParaRPr>
          </a:p>
          <a:p>
            <a:pPr marL="0" algn="l"/>
            <a:r>
              <a:rPr lang="zh-CN" altLang="en-US" sz="2200" b="0" i="0">
                <a:solidFill>
                  <a:srgbClr val="000000">
                    <a:alpha val="100000"/>
                  </a:srgbClr>
                </a:solidFill>
                <a:latin typeface="宋体" panose="02010600030101010101" pitchFamily="2" charset="-122"/>
                <a:ea typeface="宋体" panose="02010600030101010101" pitchFamily="2" charset="-122"/>
              </a:rPr>
              <a:t>(2)断开电源后，小磁针恢复到图甲状态，这是因为小磁针受到了</a:t>
            </a:r>
            <a:r>
              <a:rPr lang="zh-CN" altLang="en-US" sz="2200" b="0" i="0" u="sng">
                <a:solidFill>
                  <a:srgbClr val="000000">
                    <a:alpha val="100000"/>
                  </a:srgbClr>
                </a:solidFill>
                <a:latin typeface="宋体" panose="02010600030101010101" pitchFamily="2" charset="-122"/>
                <a:ea typeface="宋体" panose="02010600030101010101" pitchFamily="2" charset="-122"/>
              </a:rPr>
              <a:t>        </a:t>
            </a:r>
            <a:r>
              <a:rPr lang="zh-CN" altLang="en-US" sz="2200" b="0" i="0">
                <a:solidFill>
                  <a:srgbClr val="000000">
                    <a:alpha val="100000"/>
                  </a:srgbClr>
                </a:solidFill>
                <a:latin typeface="宋体" panose="02010600030101010101" pitchFamily="2" charset="-122"/>
                <a:ea typeface="宋体" panose="02010600030101010101" pitchFamily="2" charset="-122"/>
              </a:rPr>
              <a:t>的作用。</a:t>
            </a:r>
            <a:endParaRPr lang="zh-CN" altLang="en-US" sz="2200" b="0" i="0">
              <a:solidFill>
                <a:srgbClr val="000000">
                  <a:alpha val="100000"/>
                </a:srgbClr>
              </a:solidFill>
              <a:latin typeface="宋体" panose="02010600030101010101" pitchFamily="2" charset="-122"/>
              <a:ea typeface="宋体" panose="02010600030101010101" pitchFamily="2" charset="-122"/>
            </a:endParaRPr>
          </a:p>
          <a:p>
            <a:pPr marL="0" algn="l"/>
            <a:r>
              <a:rPr lang="zh-CN" altLang="en-US" sz="2200" b="0" i="0">
                <a:solidFill>
                  <a:srgbClr val="000000">
                    <a:alpha val="100000"/>
                  </a:srgbClr>
                </a:solidFill>
                <a:latin typeface="宋体" panose="02010600030101010101" pitchFamily="2" charset="-122"/>
                <a:ea typeface="宋体" panose="02010600030101010101" pitchFamily="2" charset="-122"/>
              </a:rPr>
              <a:t>(3)如图丁所示，高速电子束飞过小磁针上方时，小磁针将发生如图</a:t>
            </a:r>
            <a:r>
              <a:rPr lang="zh-CN" altLang="en-US" sz="2200" b="0" i="0" u="sng">
                <a:solidFill>
                  <a:srgbClr val="000000">
                    <a:alpha val="100000"/>
                  </a:srgbClr>
                </a:solidFill>
                <a:latin typeface="宋体" panose="02010600030101010101" pitchFamily="2" charset="-122"/>
                <a:ea typeface="宋体" panose="02010600030101010101" pitchFamily="2" charset="-122"/>
              </a:rPr>
              <a:t>          </a:t>
            </a:r>
            <a:r>
              <a:rPr lang="zh-CN" altLang="en-US" sz="2200" b="0" i="0">
                <a:solidFill>
                  <a:srgbClr val="000000">
                    <a:alpha val="100000"/>
                  </a:srgbClr>
                </a:solidFill>
                <a:latin typeface="宋体" panose="02010600030101010101" pitchFamily="2" charset="-122"/>
                <a:ea typeface="宋体" panose="02010600030101010101" pitchFamily="2" charset="-122"/>
              </a:rPr>
              <a:t>所示方向的偏转，原因是</a:t>
            </a:r>
            <a:r>
              <a:rPr lang="zh-CN" altLang="en-US" sz="2200" b="0" i="0" u="sng">
                <a:solidFill>
                  <a:srgbClr val="000000">
                    <a:alpha val="100000"/>
                  </a:srgbClr>
                </a:solidFill>
                <a:latin typeface="宋体" panose="02010600030101010101" pitchFamily="2" charset="-122"/>
                <a:ea typeface="宋体" panose="02010600030101010101" pitchFamily="2" charset="-122"/>
              </a:rPr>
              <a:t>                          </a:t>
            </a:r>
            <a:r>
              <a:rPr lang="zh-CN" altLang="en-US" sz="2200" b="0" i="0">
                <a:solidFill>
                  <a:srgbClr val="000000">
                    <a:alpha val="100000"/>
                  </a:srgbClr>
                </a:solidFill>
                <a:latin typeface="宋体" panose="02010600030101010101" pitchFamily="2" charset="-122"/>
                <a:ea typeface="宋体" panose="02010600030101010101" pitchFamily="2" charset="-122"/>
              </a:rPr>
              <a:t>。</a:t>
            </a:r>
            <a:endParaRPr lang="zh-CN" altLang="en-US" sz="2200" b="0" i="0">
              <a:solidFill>
                <a:srgbClr val="000000">
                  <a:alpha val="100000"/>
                </a:srgbClr>
              </a:solidFill>
              <a:latin typeface="宋体" panose="02010600030101010101" pitchFamily="2" charset="-122"/>
              <a:ea typeface="宋体" panose="02010600030101010101" pitchFamily="2" charset="-122"/>
            </a:endParaRPr>
          </a:p>
        </p:txBody>
      </p:sp>
      <p:pic>
        <p:nvPicPr>
          <p:cNvPr id="12" name="图片1" title=""/>
          <p:cNvPicPr>
            <a:picLocks noChangeAspect="1"/>
          </p:cNvPicPr>
          <p:nvPr/>
        </p:nvPicPr>
        <p:blipFill>
          <a:blip r:embed="rId2"/>
          <a:srcRect l="54723" t="34699" r="8875" b="56692"/>
          <a:stretch>
            <a:fillRect/>
          </a:stretch>
        </p:blipFill>
        <p:spPr>
          <a:xfrm>
            <a:off x="907085" y="2742428"/>
            <a:ext cx="4682328" cy="1537059"/>
          </a:xfrm>
          <a:prstGeom prst="rect">
            <a:avLst/>
          </a:prstGeom>
        </p:spPr>
      </p:pic>
      <p:pic>
        <p:nvPicPr>
          <p:cNvPr id="13" name="图片2" title=""/>
          <p:cNvPicPr>
            <a:picLocks noChangeAspect="1"/>
          </p:cNvPicPr>
          <p:nvPr/>
        </p:nvPicPr>
        <p:blipFill>
          <a:blip r:embed="rId3"/>
          <a:srcRect l="19141" t="51326" r="53701" b="40005"/>
          <a:stretch>
            <a:fillRect/>
          </a:stretch>
        </p:blipFill>
        <p:spPr>
          <a:xfrm>
            <a:off x="6812232" y="4774159"/>
            <a:ext cx="3899830" cy="1726797"/>
          </a:xfrm>
          <a:prstGeom prst="rect">
            <a:avLst/>
          </a:prstGeom>
        </p:spPr>
      </p:pic>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4"/>
          <a:stretch>
            <a:fillRect/>
          </a:stretch>
        </a:blipFill>
        <a:effectLst/>
      </p:bgPr>
    </p:bg>
    <p:spTree>
      <p:nvGrpSpPr>
        <p:cNvPr id="1" name=""/>
        <p:cNvGrpSpPr/>
        <p:nvPr/>
      </p:nvGrpSpPr>
      <p:grpSpPr>
        <a:xfrm>
          <a:off x="0" y="0"/>
          <a:ext cx="0" cy="0"/>
        </a:xfrm>
      </p:grpSpPr>
      <p:pic>
        <p:nvPicPr>
          <p:cNvPr id="2" name="图片1" title=""/>
          <p:cNvPicPr>
            <a:picLocks noChangeAspect="1"/>
          </p:cNvPicPr>
          <p:nvPr/>
        </p:nvPicPr>
        <p:blipFill>
          <a:blip r:embed="rId2"/>
          <a:srcRect l="947" t="500" r="473"/>
          <a:stretch>
            <a:fillRect/>
          </a:stretch>
        </p:blipFill>
        <p:spPr>
          <a:xfrm>
            <a:off x="11462947" y="6164113"/>
            <a:ext cx="521056" cy="496300"/>
          </a:xfrm>
          <a:prstGeom prst="rect">
            <a:avLst/>
          </a:prstGeom>
        </p:spPr>
      </p:pic>
      <p:sp>
        <p:nvSpPr>
          <p:cNvPr id="6" name="形状4" title=""/>
          <p:cNvSpPr txBox="1"/>
          <p:nvPr/>
        </p:nvSpPr>
        <p:spPr>
          <a:xfrm>
            <a:off x="3951970" y="-352"/>
            <a:ext cx="4289298" cy="359026"/>
          </a:xfrm>
          <a:prstGeom prst="rect">
            <a:avLst/>
          </a:prstGeom>
          <a:solidFill>
            <a:srgbClr val="FFFFFF">
              <a:alpha val="0"/>
            </a:srgbClr>
          </a:solidFill>
          <a:ln w="9525">
            <a:solidFill>
              <a:srgbClr val="FFFFFF">
                <a:alpha val="0"/>
              </a:srgbClr>
            </a:solidFill>
          </a:ln>
        </p:spPr>
        <p:txBody>
          <a:bodyPr anchor="ctr"/>
          <a:lstStyle/>
          <a:p>
            <a:pPr marL="0" algn="ctr"/>
            <a:r>
              <a:rPr lang="zh-CN" altLang="en-US" sz="2500" b="0" i="0">
                <a:ln w="4762">
                  <a:solidFill>
                    <a:srgbClr val="236BAD">
                      <a:alpha val="100000"/>
                    </a:srgbClr>
                  </a:solidFill>
                </a:ln>
                <a:solidFill>
                  <a:srgbClr val="FFFFFF">
                    <a:alpha val="100000"/>
                  </a:srgbClr>
                </a:solidFill>
                <a:effectLst>
                  <a:glow rad="38100">
                    <a:srgbClr val="81C4FF">
                      <a:alpha val="100000"/>
                    </a:srgbClr>
                  </a:glow>
                  <a:outerShdw blurRad="9525" dir="13500000" sy="23000" kx="1200000" algn="br" rotWithShape="0">
                    <a:srgbClr val="236BAD">
                      <a:alpha val="100000"/>
                    </a:srgbClr>
                  </a:outerShdw>
                </a:effectLst>
                <a:latin typeface="楷体" panose="02010609060101010101" charset="-122"/>
                <a:ea typeface="楷体" panose="02010609060101010101" charset="-122"/>
              </a:rPr>
              <a:t>典例解析</a:t>
            </a:r>
            <a:endParaRPr lang="zh-CN" altLang="en-US" sz="2500" b="0" i="0">
              <a:ln w="4762">
                <a:solidFill>
                  <a:srgbClr val="236BAD">
                    <a:alpha val="100000"/>
                  </a:srgbClr>
                </a:solidFill>
              </a:ln>
              <a:solidFill>
                <a:srgbClr val="FFFFFF">
                  <a:alpha val="100000"/>
                </a:srgbClr>
              </a:solidFill>
              <a:effectLst>
                <a:glow rad="38100">
                  <a:srgbClr val="81C4FF">
                    <a:alpha val="100000"/>
                  </a:srgbClr>
                </a:glow>
                <a:outerShdw blurRad="9525" dir="13500000" sy="23000" kx="1200000" algn="br" rotWithShape="0">
                  <a:srgbClr val="236BAD">
                    <a:alpha val="100000"/>
                  </a:srgbClr>
                </a:outerShdw>
              </a:effectLst>
              <a:latin typeface="楷体" panose="02010609060101010101" charset="-122"/>
              <a:ea typeface="楷体" panose="02010609060101010101" charset="-122"/>
            </a:endParaRPr>
          </a:p>
        </p:txBody>
      </p:sp>
      <p:sp>
        <p:nvSpPr>
          <p:cNvPr id="7" name="文本1" title=""/>
          <p:cNvSpPr txBox="1"/>
          <p:nvPr/>
        </p:nvSpPr>
        <p:spPr>
          <a:xfrm>
            <a:off x="284521" y="271200"/>
            <a:ext cx="5780484" cy="1288098"/>
          </a:xfrm>
          <a:prstGeom prst="rect">
            <a:avLst/>
          </a:prstGeom>
          <a:noFill/>
        </p:spPr>
        <p:txBody>
          <a:bodyPr anchor="t"/>
          <a:lstStyle/>
          <a:p>
            <a:pPr marL="0" algn="l"/>
            <a:r>
              <a:rPr lang="zh-CN" altLang="en-US" sz="2400" b="0" i="0">
                <a:solidFill>
                  <a:srgbClr val="FFEE00">
                    <a:alpha val="100000"/>
                  </a:srgbClr>
                </a:solidFill>
                <a:latin typeface="微软雅黑" panose="020b0503020204020204" charset="-122"/>
                <a:ea typeface="微软雅黑" panose="020b0503020204020204" charset="-122"/>
              </a:rPr>
              <a:t>          </a:t>
            </a:r>
            <a:r>
              <a:rPr lang="zh-CN" altLang="en-US" sz="2400" b="0" i="0">
                <a:solidFill>
                  <a:srgbClr val="000000">
                    <a:alpha val="100000"/>
                  </a:srgbClr>
                </a:solidFill>
                <a:latin typeface="宋体" panose="02010600030101010101" pitchFamily="2" charset="-122"/>
                <a:ea typeface="宋体" panose="02010600030101010101" pitchFamily="2" charset="-122"/>
              </a:rPr>
              <a:t>如图所示，根据小磁针静止时 N极的指向，标出电源的正极和磁感线的方向。</a:t>
            </a:r>
            <a:endParaRPr lang="zh-CN" altLang="en-US" sz="2400" b="0" i="0">
              <a:solidFill>
                <a:srgbClr val="000000">
                  <a:alpha val="100000"/>
                </a:srgbClr>
              </a:solidFill>
              <a:latin typeface="宋体" panose="02010600030101010101" pitchFamily="2" charset="-122"/>
              <a:ea typeface="宋体" panose="02010600030101010101" pitchFamily="2" charset="-122"/>
            </a:endParaRPr>
          </a:p>
        </p:txBody>
      </p:sp>
      <p:sp>
        <p:nvSpPr>
          <p:cNvPr id="8" name="形状5" title=""/>
          <p:cNvSpPr txBox="1"/>
          <p:nvPr/>
        </p:nvSpPr>
        <p:spPr>
          <a:xfrm>
            <a:off x="284150" y="362788"/>
            <a:ext cx="855145" cy="376066"/>
          </a:xfrm>
          <a:custGeom>
            <a:gdLst>
              <a:gd name="connsiteX0" fmla="*/ 62678 w 855145"/>
              <a:gd name="connsiteY0" fmla="*/ 0 h 376066"/>
              <a:gd name="connsiteX1" fmla="*/ 792467 w 855145"/>
              <a:gd name="connsiteY1" fmla="*/ 0 h 376066"/>
              <a:gd name="connsiteX2" fmla="*/ 827083 w 855145"/>
              <a:gd name="connsiteY2" fmla="*/ 0 h 376066"/>
              <a:gd name="connsiteX3" fmla="*/ 855145 w 855145"/>
              <a:gd name="connsiteY3" fmla="*/ 313388 h 376066"/>
              <a:gd name="connsiteX4" fmla="*/ 855145 w 855145"/>
              <a:gd name="connsiteY4" fmla="*/ 348004 h 376066"/>
              <a:gd name="connsiteX5" fmla="*/ 62678 w 855145"/>
              <a:gd name="connsiteY5" fmla="*/ 376066 h 376066"/>
              <a:gd name="connsiteX6" fmla="*/ 28062 w 855145"/>
              <a:gd name="connsiteY6" fmla="*/ 376066 h 376066"/>
              <a:gd name="connsiteX7" fmla="*/ 0 w 855145"/>
              <a:gd name="connsiteY7" fmla="*/ 62678 h 376066"/>
              <a:gd name="connsiteX8" fmla="*/ 0 w 855145"/>
              <a:gd name="connsiteY8" fmla="*/ 28062 h 3760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5145" h="376066">
                <a:moveTo>
                  <a:pt x="62678" y="0"/>
                </a:moveTo>
                <a:lnTo>
                  <a:pt x="792467" y="0"/>
                </a:lnTo>
                <a:cubicBezTo>
                  <a:pt x="827083" y="0"/>
                  <a:pt x="855145" y="28062"/>
                  <a:pt x="855145" y="62678"/>
                </a:cubicBezTo>
                <a:lnTo>
                  <a:pt x="855145" y="313388"/>
                </a:lnTo>
                <a:cubicBezTo>
                  <a:pt x="855145" y="348004"/>
                  <a:pt x="827083" y="376066"/>
                  <a:pt x="792467" y="376066"/>
                </a:cubicBezTo>
                <a:lnTo>
                  <a:pt x="62678" y="376066"/>
                </a:lnTo>
                <a:cubicBezTo>
                  <a:pt x="28062" y="376066"/>
                  <a:pt x="0" y="348004"/>
                  <a:pt x="0" y="313388"/>
                </a:cubicBezTo>
                <a:lnTo>
                  <a:pt x="0" y="62678"/>
                </a:lnTo>
                <a:cubicBezTo>
                  <a:pt x="0" y="28062"/>
                  <a:pt x="28062" y="0"/>
                  <a:pt x="62678" y="0"/>
                </a:cubicBezTo>
                <a:close/>
              </a:path>
            </a:pathLst>
          </a:custGeom>
          <a:solidFill>
            <a:srgbClr val="FFFFFF">
              <a:alpha val="0"/>
            </a:srgbClr>
          </a:solidFill>
          <a:ln w="9525">
            <a:solidFill>
              <a:srgbClr val="FFFFFF">
                <a:alpha val="0"/>
              </a:srgbClr>
            </a:solidFill>
          </a:ln>
        </p:spPr>
        <p:txBody>
          <a:bodyPr anchor="ctr"/>
          <a:lstStyle/>
          <a:p>
            <a:pPr marL="0" algn="l"/>
            <a:r>
              <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黑体" panose="02010609060101010101" charset="-122"/>
                <a:ea typeface="黑体" panose="02010609060101010101" charset="-122"/>
              </a:rPr>
              <a:t>例 3</a:t>
            </a:r>
            <a:endPar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黑体" panose="02010609060101010101" charset="-122"/>
              <a:ea typeface="黑体" panose="02010609060101010101" charset="-122"/>
            </a:endParaRPr>
          </a:p>
        </p:txBody>
      </p:sp>
      <p:pic>
        <p:nvPicPr>
          <p:cNvPr id="9" name="图片2" title=""/>
          <p:cNvPicPr>
            <a:picLocks noChangeAspect="1"/>
          </p:cNvPicPr>
          <p:nvPr/>
        </p:nvPicPr>
        <p:blipFill>
          <a:blip r:embed="rId3"/>
          <a:srcRect l="63599" t="84404" r="20286" b="7576"/>
          <a:stretch>
            <a:fillRect/>
          </a:stretch>
        </p:blipFill>
        <p:spPr>
          <a:xfrm>
            <a:off x="2018195" y="1426426"/>
            <a:ext cx="2312935" cy="1595201"/>
          </a:xfrm>
          <a:prstGeom prst="rect">
            <a:avLst/>
          </a:prstGeom>
        </p:spPr>
      </p:pic>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3"/>
          <a:stretch>
            <a:fillRect/>
          </a:stretch>
        </a:blipFill>
        <a:effectLst/>
      </p:bgPr>
    </p:bg>
    <p:spTree>
      <p:nvGrpSpPr>
        <p:cNvPr id="1" name=""/>
        <p:cNvGrpSpPr/>
        <p:nvPr/>
      </p:nvGrpSpPr>
      <p:grpSpPr>
        <a:xfrm>
          <a:off x="0" y="0"/>
          <a:ext cx="0" cy="0"/>
        </a:xfrm>
      </p:grpSpPr>
      <p:sp>
        <p:nvSpPr>
          <p:cNvPr id="5" name="形状4" title=""/>
          <p:cNvSpPr txBox="1"/>
          <p:nvPr/>
        </p:nvSpPr>
        <p:spPr>
          <a:xfrm>
            <a:off x="3951970" y="-352"/>
            <a:ext cx="4289298" cy="359026"/>
          </a:xfrm>
          <a:prstGeom prst="rect">
            <a:avLst/>
          </a:prstGeom>
          <a:solidFill>
            <a:srgbClr val="FFFFFF">
              <a:alpha val="0"/>
            </a:srgbClr>
          </a:solidFill>
          <a:ln w="9525">
            <a:solidFill>
              <a:srgbClr val="FFFFFF">
                <a:alpha val="0"/>
              </a:srgbClr>
            </a:solidFill>
          </a:ln>
        </p:spPr>
        <p:txBody>
          <a:bodyPr anchor="ctr"/>
          <a:lstStyle/>
          <a:p>
            <a:pPr marL="0" algn="ctr"/>
            <a:r>
              <a:rPr lang="zh-CN" altLang="en-US" sz="2500" b="0" i="0">
                <a:ln w="4762">
                  <a:solidFill>
                    <a:srgbClr val="236BAD">
                      <a:alpha val="100000"/>
                    </a:srgbClr>
                  </a:solidFill>
                </a:ln>
                <a:solidFill>
                  <a:srgbClr val="FFFFFF">
                    <a:alpha val="100000"/>
                  </a:srgbClr>
                </a:solidFill>
                <a:effectLst>
                  <a:glow rad="38100">
                    <a:srgbClr val="81C4FF">
                      <a:alpha val="100000"/>
                    </a:srgbClr>
                  </a:glow>
                  <a:outerShdw blurRad="9525" dir="13500000" sy="23000" kx="1200000" algn="br" rotWithShape="0">
                    <a:srgbClr val="236BAD">
                      <a:alpha val="100000"/>
                    </a:srgbClr>
                  </a:outerShdw>
                </a:effectLst>
                <a:latin typeface="楷体" panose="02010609060101010101" charset="-122"/>
                <a:ea typeface="楷体" panose="02010609060101010101" charset="-122"/>
              </a:rPr>
              <a:t>随堂练习</a:t>
            </a:r>
            <a:endParaRPr lang="zh-CN" altLang="en-US" sz="2500" b="0" i="0">
              <a:ln w="4762">
                <a:solidFill>
                  <a:srgbClr val="236BAD">
                    <a:alpha val="100000"/>
                  </a:srgbClr>
                </a:solidFill>
              </a:ln>
              <a:solidFill>
                <a:srgbClr val="FFFFFF">
                  <a:alpha val="100000"/>
                </a:srgbClr>
              </a:solidFill>
              <a:effectLst>
                <a:glow rad="38100">
                  <a:srgbClr val="81C4FF">
                    <a:alpha val="100000"/>
                  </a:srgbClr>
                </a:glow>
                <a:outerShdw blurRad="9525" dir="13500000" sy="23000" kx="1200000" algn="br" rotWithShape="0">
                  <a:srgbClr val="236BAD">
                    <a:alpha val="100000"/>
                  </a:srgbClr>
                </a:outerShdw>
              </a:effectLst>
              <a:latin typeface="楷体" panose="02010609060101010101" charset="-122"/>
              <a:ea typeface="楷体" panose="02010609060101010101" charset="-122"/>
            </a:endParaRPr>
          </a:p>
        </p:txBody>
      </p:sp>
      <p:sp>
        <p:nvSpPr>
          <p:cNvPr id="6" name="文本1" title=""/>
          <p:cNvSpPr txBox="1"/>
          <p:nvPr/>
        </p:nvSpPr>
        <p:spPr>
          <a:xfrm>
            <a:off x="266033" y="155715"/>
            <a:ext cx="5780484" cy="2521302"/>
          </a:xfrm>
          <a:prstGeom prst="rect">
            <a:avLst/>
          </a:prstGeom>
          <a:noFill/>
        </p:spPr>
        <p:txBody>
          <a:bodyPr anchor="t"/>
          <a:lstStyle/>
          <a:p>
            <a:pPr marL="0" algn="l">
              <a:lnSpc>
                <a:spcPts val="4100"/>
              </a:lnSpc>
            </a:pPr>
            <a:r>
              <a:rPr lang="zh-CN" altLang="en-US" sz="2400" b="0" i="0">
                <a:solidFill>
                  <a:srgbClr val="FFEE00">
                    <a:alpha val="100000"/>
                  </a:srgbClr>
                </a:solidFill>
                <a:latin typeface="微软雅黑" panose="020b0503020204020204" charset="-122"/>
                <a:ea typeface="微软雅黑" panose="020b0503020204020204" charset="-122"/>
              </a:rPr>
              <a:t>                  </a:t>
            </a:r>
            <a:r>
              <a:rPr lang="zh-CN" altLang="en-US" sz="2400" b="0" i="0">
                <a:solidFill>
                  <a:srgbClr val="000000">
                    <a:alpha val="100000"/>
                  </a:srgbClr>
                </a:solidFill>
                <a:latin typeface="宋体" panose="02010600030101010101" pitchFamily="2" charset="-122"/>
                <a:ea typeface="宋体" panose="02010600030101010101" pitchFamily="2" charset="-122"/>
              </a:rPr>
              <a:t>如图所示，使导线与电池触接，电路连通 触接的瞬间磁针发生偏转。这一现象不仅能说明通电导线周围存在</a:t>
            </a:r>
            <a:r>
              <a:rPr lang="zh-CN" altLang="en-US" sz="2400" b="0" i="0" u="sng">
                <a:solidFill>
                  <a:srgbClr val="000000">
                    <a:alpha val="100000"/>
                  </a:srgbClr>
                </a:solidFill>
                <a:latin typeface="宋体" panose="02010600030101010101" pitchFamily="2" charset="-122"/>
                <a:ea typeface="宋体" panose="02010600030101010101" pitchFamily="2" charset="-122"/>
              </a:rPr>
              <a:t>       </a:t>
            </a:r>
            <a:r>
              <a:rPr lang="zh-CN" altLang="en-US" sz="2400" b="0" i="0">
                <a:solidFill>
                  <a:srgbClr val="000000">
                    <a:alpha val="100000"/>
                  </a:srgbClr>
                </a:solidFill>
                <a:latin typeface="宋体" panose="02010600030101010101" pitchFamily="2" charset="-122"/>
                <a:ea typeface="宋体" panose="02010600030101010101" pitchFamily="2" charset="-122"/>
              </a:rPr>
              <a:t>，还可以说明力可以改变物体的</a:t>
            </a:r>
            <a:r>
              <a:rPr lang="zh-CN" altLang="en-US" sz="2400" b="0" i="0" u="sng">
                <a:solidFill>
                  <a:srgbClr val="000000">
                    <a:alpha val="100000"/>
                  </a:srgbClr>
                </a:solidFill>
                <a:latin typeface="宋体" panose="02010600030101010101" pitchFamily="2" charset="-122"/>
                <a:ea typeface="宋体" panose="02010600030101010101" pitchFamily="2" charset="-122"/>
              </a:rPr>
              <a:t>       </a:t>
            </a:r>
            <a:r>
              <a:rPr lang="zh-CN" altLang="en-US" sz="2400" b="0" i="0">
                <a:solidFill>
                  <a:srgbClr val="000000">
                    <a:alpha val="100000"/>
                  </a:srgbClr>
                </a:solidFill>
                <a:latin typeface="宋体" panose="02010600030101010101" pitchFamily="2" charset="-122"/>
                <a:ea typeface="宋体" panose="02010600030101010101" pitchFamily="2" charset="-122"/>
              </a:rPr>
              <a:t>。</a:t>
            </a:r>
            <a:endParaRPr lang="zh-CN" altLang="en-US" sz="2400" b="0" i="0">
              <a:solidFill>
                <a:srgbClr val="000000">
                  <a:alpha val="100000"/>
                </a:srgbClr>
              </a:solidFill>
              <a:latin typeface="宋体" panose="02010600030101010101" pitchFamily="2" charset="-122"/>
              <a:ea typeface="宋体" panose="02010600030101010101" pitchFamily="2" charset="-122"/>
            </a:endParaRPr>
          </a:p>
        </p:txBody>
      </p:sp>
      <p:sp>
        <p:nvSpPr>
          <p:cNvPr id="7" name="文本2" title=""/>
          <p:cNvSpPr txBox="1"/>
          <p:nvPr/>
        </p:nvSpPr>
        <p:spPr>
          <a:xfrm>
            <a:off x="6157560" y="155600"/>
            <a:ext cx="5780484" cy="1617380"/>
          </a:xfrm>
          <a:prstGeom prst="rect">
            <a:avLst/>
          </a:prstGeom>
          <a:noFill/>
        </p:spPr>
        <p:txBody>
          <a:bodyPr anchor="t"/>
          <a:lstStyle/>
          <a:p>
            <a:pPr marL="0" algn="l">
              <a:lnSpc>
                <a:spcPts val="4100"/>
              </a:lnSpc>
            </a:pPr>
            <a:r>
              <a:rPr lang="zh-CN" altLang="en-US" sz="2400" b="0" i="0">
                <a:solidFill>
                  <a:srgbClr val="FFEE00">
                    <a:alpha val="100000"/>
                  </a:srgbClr>
                </a:solidFill>
                <a:latin typeface="微软雅黑" panose="020b0503020204020204" charset="-122"/>
                <a:ea typeface="微软雅黑" panose="020b0503020204020204" charset="-122"/>
              </a:rPr>
              <a:t>                  </a:t>
            </a:r>
            <a:r>
              <a:rPr lang="zh-CN" altLang="en-US" sz="2400" b="0" i="0">
                <a:solidFill>
                  <a:srgbClr val="000000">
                    <a:alpha val="100000"/>
                  </a:srgbClr>
                </a:solidFill>
                <a:latin typeface="宋体" panose="02010600030101010101" pitchFamily="2" charset="-122"/>
                <a:ea typeface="宋体" panose="02010600030101010101" pitchFamily="2" charset="-122"/>
              </a:rPr>
              <a:t>如图所示，通电螺线管旁的小磁针分别静止在图示位置。请推断，最终决定通电螺线管极性的是(   )</a:t>
            </a:r>
            <a:endParaRPr lang="zh-CN" altLang="en-US" sz="2400" b="0" i="0">
              <a:solidFill>
                <a:srgbClr val="000000">
                  <a:alpha val="100000"/>
                </a:srgbClr>
              </a:solidFill>
              <a:latin typeface="宋体" panose="02010600030101010101" pitchFamily="2" charset="-122"/>
              <a:ea typeface="宋体" panose="02010600030101010101" pitchFamily="2" charset="-122"/>
            </a:endParaRPr>
          </a:p>
        </p:txBody>
      </p:sp>
      <p:sp>
        <p:nvSpPr>
          <p:cNvPr id="8" name="形状5" title=""/>
          <p:cNvSpPr txBox="1"/>
          <p:nvPr/>
        </p:nvSpPr>
        <p:spPr>
          <a:xfrm>
            <a:off x="6189059" y="362902"/>
            <a:ext cx="1721920" cy="376066"/>
          </a:xfrm>
          <a:custGeom>
            <a:gdLst>
              <a:gd name="connsiteX0" fmla="*/ 62678 w 1721920"/>
              <a:gd name="connsiteY0" fmla="*/ 0 h 376066"/>
              <a:gd name="connsiteX1" fmla="*/ 1659242 w 1721920"/>
              <a:gd name="connsiteY1" fmla="*/ 0 h 376066"/>
              <a:gd name="connsiteX2" fmla="*/ 1675865 w 1721920"/>
              <a:gd name="connsiteY2" fmla="*/ 0 h 376066"/>
              <a:gd name="connsiteX3" fmla="*/ 1715317 w 1721920"/>
              <a:gd name="connsiteY3" fmla="*/ 30112 h 376066"/>
              <a:gd name="connsiteX4" fmla="*/ 1721920 w 1721920"/>
              <a:gd name="connsiteY4" fmla="*/ 313388 h 376066"/>
              <a:gd name="connsiteX5" fmla="*/ 1721920 w 1721920"/>
              <a:gd name="connsiteY5" fmla="*/ 330012 h 376066"/>
              <a:gd name="connsiteX6" fmla="*/ 1691808 w 1721920"/>
              <a:gd name="connsiteY6" fmla="*/ 369463 h 376066"/>
              <a:gd name="connsiteX7" fmla="*/ 62678 w 1721920"/>
              <a:gd name="connsiteY7" fmla="*/ 376066 h 376066"/>
              <a:gd name="connsiteX8" fmla="*/ 28062 w 1721920"/>
              <a:gd name="connsiteY8" fmla="*/ 376066 h 376066"/>
              <a:gd name="connsiteX9" fmla="*/ 0 w 1721920"/>
              <a:gd name="connsiteY9" fmla="*/ 62678 h 376066"/>
              <a:gd name="connsiteX10" fmla="*/ 0 w 1721920"/>
              <a:gd name="connsiteY10" fmla="*/ 28062 h 3760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21920" h="376066">
                <a:moveTo>
                  <a:pt x="62678" y="0"/>
                </a:moveTo>
                <a:lnTo>
                  <a:pt x="1659242" y="0"/>
                </a:lnTo>
                <a:cubicBezTo>
                  <a:pt x="1675865" y="0"/>
                  <a:pt x="1691808" y="6603"/>
                  <a:pt x="1703562" y="18358"/>
                </a:cubicBezTo>
                <a:cubicBezTo>
                  <a:pt x="1715317" y="30112"/>
                  <a:pt x="1721920" y="46055"/>
                  <a:pt x="1721920" y="62678"/>
                </a:cubicBezTo>
                <a:lnTo>
                  <a:pt x="1721920" y="313388"/>
                </a:lnTo>
                <a:cubicBezTo>
                  <a:pt x="1721920" y="330012"/>
                  <a:pt x="1715317" y="345954"/>
                  <a:pt x="1703562" y="357708"/>
                </a:cubicBezTo>
                <a:cubicBezTo>
                  <a:pt x="1691808" y="369463"/>
                  <a:pt x="1675865" y="376066"/>
                  <a:pt x="1659242" y="376066"/>
                </a:cubicBezTo>
                <a:lnTo>
                  <a:pt x="62678" y="376066"/>
                </a:lnTo>
                <a:cubicBezTo>
                  <a:pt x="28062" y="376066"/>
                  <a:pt x="0" y="348004"/>
                  <a:pt x="0" y="313388"/>
                </a:cubicBezTo>
                <a:lnTo>
                  <a:pt x="0" y="62678"/>
                </a:lnTo>
                <a:cubicBezTo>
                  <a:pt x="0" y="28062"/>
                  <a:pt x="28062" y="0"/>
                  <a:pt x="62678" y="0"/>
                </a:cubicBezTo>
                <a:close/>
              </a:path>
            </a:pathLst>
          </a:custGeom>
          <a:solidFill>
            <a:srgbClr val="FFFFFF">
              <a:alpha val="0"/>
            </a:srgbClr>
          </a:solidFill>
          <a:ln w="9525">
            <a:solidFill>
              <a:srgbClr val="FFFFFF">
                <a:alpha val="0"/>
              </a:srgbClr>
            </a:solidFill>
          </a:ln>
        </p:spPr>
        <p:txBody>
          <a:bodyPr anchor="ctr"/>
          <a:lstStyle/>
          <a:p>
            <a:pPr marL="0" algn="l"/>
            <a:r>
              <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黑体" panose="02010609060101010101" charset="-122"/>
                <a:ea typeface="黑体" panose="02010609060101010101" charset="-122"/>
              </a:rPr>
              <a:t>变式训练 2</a:t>
            </a:r>
            <a:endPar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黑体" panose="02010609060101010101" charset="-122"/>
              <a:ea typeface="黑体" panose="02010609060101010101" charset="-122"/>
            </a:endParaRPr>
          </a:p>
        </p:txBody>
      </p:sp>
      <p:sp>
        <p:nvSpPr>
          <p:cNvPr id="9" name="形状6" title=""/>
          <p:cNvSpPr txBox="1"/>
          <p:nvPr/>
        </p:nvSpPr>
        <p:spPr>
          <a:xfrm>
            <a:off x="265900" y="363103"/>
            <a:ext cx="1721920" cy="376066"/>
          </a:xfrm>
          <a:custGeom>
            <a:gdLst>
              <a:gd name="connsiteX0" fmla="*/ 62678 w 1721920"/>
              <a:gd name="connsiteY0" fmla="*/ 0 h 376066"/>
              <a:gd name="connsiteX1" fmla="*/ 1659242 w 1721920"/>
              <a:gd name="connsiteY1" fmla="*/ 0 h 376066"/>
              <a:gd name="connsiteX2" fmla="*/ 1675865 w 1721920"/>
              <a:gd name="connsiteY2" fmla="*/ 0 h 376066"/>
              <a:gd name="connsiteX3" fmla="*/ 1715317 w 1721920"/>
              <a:gd name="connsiteY3" fmla="*/ 30112 h 376066"/>
              <a:gd name="connsiteX4" fmla="*/ 1721920 w 1721920"/>
              <a:gd name="connsiteY4" fmla="*/ 313388 h 376066"/>
              <a:gd name="connsiteX5" fmla="*/ 1721920 w 1721920"/>
              <a:gd name="connsiteY5" fmla="*/ 330012 h 376066"/>
              <a:gd name="connsiteX6" fmla="*/ 1691808 w 1721920"/>
              <a:gd name="connsiteY6" fmla="*/ 369463 h 376066"/>
              <a:gd name="connsiteX7" fmla="*/ 62678 w 1721920"/>
              <a:gd name="connsiteY7" fmla="*/ 376066 h 376066"/>
              <a:gd name="connsiteX8" fmla="*/ 28062 w 1721920"/>
              <a:gd name="connsiteY8" fmla="*/ 376066 h 376066"/>
              <a:gd name="connsiteX9" fmla="*/ 0 w 1721920"/>
              <a:gd name="connsiteY9" fmla="*/ 62678 h 376066"/>
              <a:gd name="connsiteX10" fmla="*/ 0 w 1721920"/>
              <a:gd name="connsiteY10" fmla="*/ 28062 h 3760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21920" h="376066">
                <a:moveTo>
                  <a:pt x="62678" y="0"/>
                </a:moveTo>
                <a:lnTo>
                  <a:pt x="1659242" y="0"/>
                </a:lnTo>
                <a:cubicBezTo>
                  <a:pt x="1675865" y="0"/>
                  <a:pt x="1691808" y="6603"/>
                  <a:pt x="1703562" y="18358"/>
                </a:cubicBezTo>
                <a:cubicBezTo>
                  <a:pt x="1715317" y="30112"/>
                  <a:pt x="1721920" y="46055"/>
                  <a:pt x="1721920" y="62678"/>
                </a:cubicBezTo>
                <a:lnTo>
                  <a:pt x="1721920" y="313388"/>
                </a:lnTo>
                <a:cubicBezTo>
                  <a:pt x="1721920" y="330012"/>
                  <a:pt x="1715317" y="345954"/>
                  <a:pt x="1703562" y="357708"/>
                </a:cubicBezTo>
                <a:cubicBezTo>
                  <a:pt x="1691808" y="369463"/>
                  <a:pt x="1675865" y="376066"/>
                  <a:pt x="1659242" y="376066"/>
                </a:cubicBezTo>
                <a:lnTo>
                  <a:pt x="62678" y="376066"/>
                </a:lnTo>
                <a:cubicBezTo>
                  <a:pt x="28062" y="376066"/>
                  <a:pt x="0" y="348004"/>
                  <a:pt x="0" y="313388"/>
                </a:cubicBezTo>
                <a:lnTo>
                  <a:pt x="0" y="62678"/>
                </a:lnTo>
                <a:cubicBezTo>
                  <a:pt x="0" y="28062"/>
                  <a:pt x="28062" y="0"/>
                  <a:pt x="62678" y="0"/>
                </a:cubicBezTo>
                <a:close/>
              </a:path>
            </a:pathLst>
          </a:custGeom>
          <a:solidFill>
            <a:srgbClr val="FFFFFF">
              <a:alpha val="0"/>
            </a:srgbClr>
          </a:solidFill>
          <a:ln w="9525">
            <a:solidFill>
              <a:srgbClr val="FFFFFF">
                <a:alpha val="0"/>
              </a:srgbClr>
            </a:solidFill>
          </a:ln>
        </p:spPr>
        <p:txBody>
          <a:bodyPr anchor="ctr"/>
          <a:lstStyle/>
          <a:p>
            <a:pPr marL="0" algn="l"/>
            <a:r>
              <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黑体" panose="02010609060101010101" charset="-122"/>
                <a:ea typeface="黑体" panose="02010609060101010101" charset="-122"/>
              </a:rPr>
              <a:t>变式训练 1</a:t>
            </a:r>
            <a:endPar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黑体" panose="02010609060101010101" charset="-122"/>
              <a:ea typeface="黑体" panose="02010609060101010101" charset="-122"/>
            </a:endParaRPr>
          </a:p>
        </p:txBody>
      </p:sp>
      <p:sp>
        <p:nvSpPr>
          <p:cNvPr id="10" name="文本3" title=""/>
          <p:cNvSpPr txBox="1"/>
          <p:nvPr/>
        </p:nvSpPr>
        <p:spPr>
          <a:xfrm>
            <a:off x="6160284" y="1772317"/>
            <a:ext cx="5775731" cy="1998345"/>
          </a:xfrm>
          <a:prstGeom prst="rect">
            <a:avLst/>
          </a:prstGeom>
          <a:noFill/>
        </p:spPr>
        <p:txBody>
          <a:bodyPr anchor="t"/>
          <a:lstStyle/>
          <a:p>
            <a:pPr marL="0" algn="l">
              <a:lnSpc>
                <a:spcPts val="3500"/>
              </a:lnSpc>
            </a:pPr>
            <a:r>
              <a:rPr lang="zh-CN" altLang="en-US" sz="2400" b="0" i="0">
                <a:solidFill>
                  <a:srgbClr val="000000">
                    <a:alpha val="100000"/>
                  </a:srgbClr>
                </a:solidFill>
                <a:latin typeface="宋体" panose="02010600030101010101" pitchFamily="2" charset="-122"/>
                <a:ea typeface="宋体" panose="02010600030101010101" pitchFamily="2" charset="-122"/>
              </a:rPr>
              <a:t>A.电源正负极的接法</a:t>
            </a:r>
            <a:endParaRPr lang="zh-CN" altLang="en-US" sz="2400" b="0" i="0">
              <a:solidFill>
                <a:srgbClr val="000000">
                  <a:alpha val="100000"/>
                </a:srgbClr>
              </a:solidFill>
              <a:latin typeface="宋体" panose="02010600030101010101" pitchFamily="2" charset="-122"/>
              <a:ea typeface="宋体" panose="02010600030101010101" pitchFamily="2" charset="-122"/>
            </a:endParaRPr>
          </a:p>
          <a:p>
            <a:pPr marL="0" algn="l">
              <a:lnSpc>
                <a:spcPts val="3500"/>
              </a:lnSpc>
            </a:pPr>
            <a:r>
              <a:rPr lang="zh-CN" altLang="en-US" sz="2400" b="0" i="0">
                <a:solidFill>
                  <a:srgbClr val="000000">
                    <a:alpha val="100000"/>
                  </a:srgbClr>
                </a:solidFill>
                <a:latin typeface="宋体" panose="02010600030101010101" pitchFamily="2" charset="-122"/>
                <a:ea typeface="宋体" panose="02010600030101010101" pitchFamily="2" charset="-122"/>
              </a:rPr>
              <a:t>B.螺线管导线的环绕方向</a:t>
            </a:r>
            <a:endParaRPr lang="zh-CN" altLang="en-US" sz="2400" b="0" i="0">
              <a:solidFill>
                <a:srgbClr val="000000">
                  <a:alpha val="100000"/>
                </a:srgbClr>
              </a:solidFill>
              <a:latin typeface="宋体" panose="02010600030101010101" pitchFamily="2" charset="-122"/>
              <a:ea typeface="宋体" panose="02010600030101010101" pitchFamily="2" charset="-122"/>
            </a:endParaRPr>
          </a:p>
          <a:p>
            <a:pPr marL="0" algn="l">
              <a:lnSpc>
                <a:spcPts val="3500"/>
              </a:lnSpc>
            </a:pPr>
            <a:r>
              <a:rPr lang="zh-CN" altLang="en-US" sz="2400" b="0" i="0">
                <a:solidFill>
                  <a:srgbClr val="000000">
                    <a:alpha val="100000"/>
                  </a:srgbClr>
                </a:solidFill>
                <a:latin typeface="宋体" panose="02010600030101010101" pitchFamily="2" charset="-122"/>
                <a:ea typeface="宋体" panose="02010600030101010101" pitchFamily="2" charset="-122"/>
              </a:rPr>
              <a:t>C.小磁针静止时N极的指向</a:t>
            </a:r>
            <a:endParaRPr lang="zh-CN" altLang="en-US" sz="2400" b="0" i="0">
              <a:solidFill>
                <a:srgbClr val="000000">
                  <a:alpha val="100000"/>
                </a:srgbClr>
              </a:solidFill>
              <a:latin typeface="宋体" panose="02010600030101010101" pitchFamily="2" charset="-122"/>
              <a:ea typeface="宋体" panose="02010600030101010101" pitchFamily="2" charset="-122"/>
            </a:endParaRPr>
          </a:p>
          <a:p>
            <a:pPr marL="0" algn="l">
              <a:lnSpc>
                <a:spcPts val="3500"/>
              </a:lnSpc>
            </a:pPr>
            <a:r>
              <a:rPr lang="zh-CN" altLang="en-US" sz="2400" b="0" i="0">
                <a:solidFill>
                  <a:srgbClr val="000000">
                    <a:alpha val="100000"/>
                  </a:srgbClr>
                </a:solidFill>
                <a:latin typeface="宋体" panose="02010600030101010101" pitchFamily="2" charset="-122"/>
                <a:ea typeface="宋体" panose="02010600030101010101" pitchFamily="2" charset="-122"/>
              </a:rPr>
              <a:t>D.螺线管中电流的方向</a:t>
            </a:r>
            <a:endParaRPr lang="zh-CN" altLang="en-US" sz="2400" b="0" i="0">
              <a:solidFill>
                <a:srgbClr val="000000">
                  <a:alpha val="100000"/>
                </a:srgbClr>
              </a:solidFill>
              <a:latin typeface="宋体" panose="02010600030101010101" pitchFamily="2" charset="-122"/>
              <a:ea typeface="宋体" panose="02010600030101010101" pitchFamily="2" charset="-122"/>
            </a:endParaRPr>
          </a:p>
        </p:txBody>
      </p:sp>
      <p:pic>
        <p:nvPicPr>
          <p:cNvPr id="11" name="图片1" title=""/>
          <p:cNvPicPr>
            <a:picLocks noChangeAspect="1"/>
          </p:cNvPicPr>
          <p:nvPr/>
        </p:nvPicPr>
        <p:blipFill>
          <a:blip r:embed="rId2"/>
          <a:srcRect l="39836" t="20813" r="49038" b="71462"/>
          <a:stretch>
            <a:fillRect/>
          </a:stretch>
        </p:blipFill>
        <p:spPr>
          <a:xfrm>
            <a:off x="2317166" y="2676820"/>
            <a:ext cx="1594780" cy="1536297"/>
          </a:xfrm>
          <a:prstGeom prst="rect">
            <a:avLst/>
          </a:prstGeom>
        </p:spPr>
      </p:pic>
      <p:pic>
        <p:nvPicPr>
          <p:cNvPr id="12" name="图片2" title=""/>
          <p:cNvPicPr>
            <a:picLocks noChangeAspect="1"/>
          </p:cNvPicPr>
          <p:nvPr/>
        </p:nvPicPr>
        <p:blipFill>
          <a:blip r:embed="rId2"/>
          <a:srcRect l="54192" t="33402" r="11247" b="58166"/>
          <a:stretch>
            <a:fillRect/>
          </a:stretch>
        </p:blipFill>
        <p:spPr>
          <a:xfrm>
            <a:off x="6569488" y="3770414"/>
            <a:ext cx="4957105" cy="1679172"/>
          </a:xfrm>
          <a:prstGeom prst="rect">
            <a:avLst/>
          </a:prstGeom>
        </p:spPr>
      </p:pic>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3"/>
          <a:stretch>
            <a:fillRect/>
          </a:stretch>
        </a:blipFill>
        <a:effectLst/>
      </p:bgPr>
    </p:bg>
    <p:spTree>
      <p:nvGrpSpPr>
        <p:cNvPr id="1" name=""/>
        <p:cNvGrpSpPr/>
        <p:nvPr/>
      </p:nvGrpSpPr>
      <p:grpSpPr>
        <a:xfrm>
          <a:off x="0" y="0"/>
          <a:ext cx="0" cy="0"/>
        </a:xfrm>
      </p:grpSpPr>
      <p:sp>
        <p:nvSpPr>
          <p:cNvPr id="5" name="形状4" title=""/>
          <p:cNvSpPr txBox="1"/>
          <p:nvPr/>
        </p:nvSpPr>
        <p:spPr>
          <a:xfrm>
            <a:off x="3951970" y="-352"/>
            <a:ext cx="4289298" cy="359026"/>
          </a:xfrm>
          <a:prstGeom prst="rect">
            <a:avLst/>
          </a:prstGeom>
          <a:solidFill>
            <a:srgbClr val="FFFFFF">
              <a:alpha val="0"/>
            </a:srgbClr>
          </a:solidFill>
          <a:ln w="9525">
            <a:solidFill>
              <a:srgbClr val="FFFFFF">
                <a:alpha val="0"/>
              </a:srgbClr>
            </a:solidFill>
          </a:ln>
        </p:spPr>
        <p:txBody>
          <a:bodyPr anchor="ctr"/>
          <a:lstStyle/>
          <a:p>
            <a:pPr marL="0" algn="ctr"/>
            <a:r>
              <a:rPr lang="zh-CN" altLang="en-US" sz="2500" b="0" i="0">
                <a:ln w="4762">
                  <a:solidFill>
                    <a:srgbClr val="236BAD">
                      <a:alpha val="100000"/>
                    </a:srgbClr>
                  </a:solidFill>
                </a:ln>
                <a:solidFill>
                  <a:srgbClr val="FFFFFF">
                    <a:alpha val="100000"/>
                  </a:srgbClr>
                </a:solidFill>
                <a:effectLst>
                  <a:glow rad="38100">
                    <a:srgbClr val="81C4FF">
                      <a:alpha val="100000"/>
                    </a:srgbClr>
                  </a:glow>
                  <a:outerShdw blurRad="9525" dir="13500000" sy="23000" kx="1200000" algn="br" rotWithShape="0">
                    <a:srgbClr val="236BAD">
                      <a:alpha val="100000"/>
                    </a:srgbClr>
                  </a:outerShdw>
                </a:effectLst>
                <a:latin typeface="楷体" panose="02010609060101010101" charset="-122"/>
                <a:ea typeface="楷体" panose="02010609060101010101" charset="-122"/>
              </a:rPr>
              <a:t>随堂练习</a:t>
            </a:r>
            <a:endParaRPr lang="zh-CN" altLang="en-US" sz="2500" b="0" i="0">
              <a:ln w="4762">
                <a:solidFill>
                  <a:srgbClr val="236BAD">
                    <a:alpha val="100000"/>
                  </a:srgbClr>
                </a:solidFill>
              </a:ln>
              <a:solidFill>
                <a:srgbClr val="FFFFFF">
                  <a:alpha val="100000"/>
                </a:srgbClr>
              </a:solidFill>
              <a:effectLst>
                <a:glow rad="38100">
                  <a:srgbClr val="81C4FF">
                    <a:alpha val="100000"/>
                  </a:srgbClr>
                </a:glow>
                <a:outerShdw blurRad="9525" dir="13500000" sy="23000" kx="1200000" algn="br" rotWithShape="0">
                  <a:srgbClr val="236BAD">
                    <a:alpha val="100000"/>
                  </a:srgbClr>
                </a:outerShdw>
              </a:effectLst>
              <a:latin typeface="楷体" panose="02010609060101010101" charset="-122"/>
              <a:ea typeface="楷体" panose="02010609060101010101" charset="-122"/>
            </a:endParaRPr>
          </a:p>
        </p:txBody>
      </p:sp>
      <p:sp>
        <p:nvSpPr>
          <p:cNvPr id="6" name="文本1" title=""/>
          <p:cNvSpPr txBox="1"/>
          <p:nvPr/>
        </p:nvSpPr>
        <p:spPr>
          <a:xfrm>
            <a:off x="266033" y="155715"/>
            <a:ext cx="5780484" cy="1617380"/>
          </a:xfrm>
          <a:prstGeom prst="rect">
            <a:avLst/>
          </a:prstGeom>
          <a:noFill/>
        </p:spPr>
        <p:txBody>
          <a:bodyPr anchor="t"/>
          <a:lstStyle/>
          <a:p>
            <a:pPr marL="0" algn="l">
              <a:lnSpc>
                <a:spcPts val="4100"/>
              </a:lnSpc>
            </a:pPr>
            <a:r>
              <a:rPr lang="zh-CN" altLang="en-US" sz="2400" b="0" i="0">
                <a:solidFill>
                  <a:srgbClr val="FFEE00">
                    <a:alpha val="100000"/>
                  </a:srgbClr>
                </a:solidFill>
                <a:latin typeface="微软雅黑" panose="020b0503020204020204" charset="-122"/>
                <a:ea typeface="微软雅黑" panose="020b0503020204020204" charset="-122"/>
              </a:rPr>
              <a:t>                  </a:t>
            </a:r>
            <a:r>
              <a:rPr lang="zh-CN" altLang="en-US" sz="2400" b="0" i="0">
                <a:solidFill>
                  <a:srgbClr val="000000">
                    <a:alpha val="100000"/>
                  </a:srgbClr>
                </a:solidFill>
                <a:latin typeface="宋体" panose="02010600030101010101" pitchFamily="2" charset="-122"/>
                <a:ea typeface="宋体" panose="02010600030101010101" pitchFamily="2" charset="-122"/>
              </a:rPr>
              <a:t>请在图中的括号内标出通电螺线管左端的磁极，并在 P点标出磁感线的方向。</a:t>
            </a:r>
            <a:endParaRPr lang="zh-CN" altLang="en-US" sz="2400" b="0" i="0">
              <a:solidFill>
                <a:srgbClr val="000000">
                  <a:alpha val="100000"/>
                </a:srgbClr>
              </a:solidFill>
              <a:latin typeface="宋体" panose="02010600030101010101" pitchFamily="2" charset="-122"/>
              <a:ea typeface="宋体" panose="02010600030101010101" pitchFamily="2" charset="-122"/>
            </a:endParaRPr>
          </a:p>
        </p:txBody>
      </p:sp>
      <p:sp>
        <p:nvSpPr>
          <p:cNvPr id="7" name="形状5" title=""/>
          <p:cNvSpPr txBox="1"/>
          <p:nvPr/>
        </p:nvSpPr>
        <p:spPr>
          <a:xfrm>
            <a:off x="265900" y="363103"/>
            <a:ext cx="1721920" cy="376066"/>
          </a:xfrm>
          <a:custGeom>
            <a:gdLst>
              <a:gd name="connsiteX0" fmla="*/ 62678 w 1721920"/>
              <a:gd name="connsiteY0" fmla="*/ 0 h 376066"/>
              <a:gd name="connsiteX1" fmla="*/ 1659242 w 1721920"/>
              <a:gd name="connsiteY1" fmla="*/ 0 h 376066"/>
              <a:gd name="connsiteX2" fmla="*/ 1675865 w 1721920"/>
              <a:gd name="connsiteY2" fmla="*/ 0 h 376066"/>
              <a:gd name="connsiteX3" fmla="*/ 1715317 w 1721920"/>
              <a:gd name="connsiteY3" fmla="*/ 30112 h 376066"/>
              <a:gd name="connsiteX4" fmla="*/ 1721920 w 1721920"/>
              <a:gd name="connsiteY4" fmla="*/ 313388 h 376066"/>
              <a:gd name="connsiteX5" fmla="*/ 1721920 w 1721920"/>
              <a:gd name="connsiteY5" fmla="*/ 330012 h 376066"/>
              <a:gd name="connsiteX6" fmla="*/ 1691808 w 1721920"/>
              <a:gd name="connsiteY6" fmla="*/ 369463 h 376066"/>
              <a:gd name="connsiteX7" fmla="*/ 62678 w 1721920"/>
              <a:gd name="connsiteY7" fmla="*/ 376066 h 376066"/>
              <a:gd name="connsiteX8" fmla="*/ 28062 w 1721920"/>
              <a:gd name="connsiteY8" fmla="*/ 376066 h 376066"/>
              <a:gd name="connsiteX9" fmla="*/ 0 w 1721920"/>
              <a:gd name="connsiteY9" fmla="*/ 62678 h 376066"/>
              <a:gd name="connsiteX10" fmla="*/ 0 w 1721920"/>
              <a:gd name="connsiteY10" fmla="*/ 28062 h 3760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21920" h="376066">
                <a:moveTo>
                  <a:pt x="62678" y="0"/>
                </a:moveTo>
                <a:lnTo>
                  <a:pt x="1659242" y="0"/>
                </a:lnTo>
                <a:cubicBezTo>
                  <a:pt x="1675865" y="0"/>
                  <a:pt x="1691808" y="6603"/>
                  <a:pt x="1703562" y="18358"/>
                </a:cubicBezTo>
                <a:cubicBezTo>
                  <a:pt x="1715317" y="30112"/>
                  <a:pt x="1721920" y="46055"/>
                  <a:pt x="1721920" y="62678"/>
                </a:cubicBezTo>
                <a:lnTo>
                  <a:pt x="1721920" y="313388"/>
                </a:lnTo>
                <a:cubicBezTo>
                  <a:pt x="1721920" y="330012"/>
                  <a:pt x="1715317" y="345954"/>
                  <a:pt x="1703562" y="357708"/>
                </a:cubicBezTo>
                <a:cubicBezTo>
                  <a:pt x="1691808" y="369463"/>
                  <a:pt x="1675865" y="376066"/>
                  <a:pt x="1659242" y="376066"/>
                </a:cubicBezTo>
                <a:lnTo>
                  <a:pt x="62678" y="376066"/>
                </a:lnTo>
                <a:cubicBezTo>
                  <a:pt x="28062" y="376066"/>
                  <a:pt x="0" y="348004"/>
                  <a:pt x="0" y="313388"/>
                </a:cubicBezTo>
                <a:lnTo>
                  <a:pt x="0" y="62678"/>
                </a:lnTo>
                <a:cubicBezTo>
                  <a:pt x="0" y="28062"/>
                  <a:pt x="28062" y="0"/>
                  <a:pt x="62678" y="0"/>
                </a:cubicBezTo>
                <a:close/>
              </a:path>
            </a:pathLst>
          </a:custGeom>
          <a:solidFill>
            <a:srgbClr val="FFFFFF">
              <a:alpha val="0"/>
            </a:srgbClr>
          </a:solidFill>
          <a:ln w="9525">
            <a:solidFill>
              <a:srgbClr val="FFFFFF">
                <a:alpha val="0"/>
              </a:srgbClr>
            </a:solidFill>
          </a:ln>
        </p:spPr>
        <p:txBody>
          <a:bodyPr anchor="ctr"/>
          <a:lstStyle/>
          <a:p>
            <a:pPr marL="0" algn="l"/>
            <a:r>
              <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黑体" panose="02010609060101010101" charset="-122"/>
                <a:ea typeface="黑体" panose="02010609060101010101" charset="-122"/>
              </a:rPr>
              <a:t>变式训练 3</a:t>
            </a:r>
            <a:endPar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黑体" panose="02010609060101010101" charset="-122"/>
              <a:ea typeface="黑体" panose="02010609060101010101" charset="-122"/>
            </a:endParaRPr>
          </a:p>
        </p:txBody>
      </p:sp>
      <p:pic>
        <p:nvPicPr>
          <p:cNvPr id="8" name="图片1" title=""/>
          <p:cNvPicPr>
            <a:picLocks noChangeAspect="1"/>
          </p:cNvPicPr>
          <p:nvPr/>
        </p:nvPicPr>
        <p:blipFill>
          <a:blip r:embed="rId2"/>
          <a:srcRect l="65521" t="31367" r="18282" b="61173"/>
          <a:stretch>
            <a:fillRect/>
          </a:stretch>
        </p:blipFill>
        <p:spPr>
          <a:xfrm>
            <a:off x="1668113" y="1861547"/>
            <a:ext cx="2893076" cy="1851603"/>
          </a:xfrm>
          <a:prstGeom prst="rect">
            <a:avLst/>
          </a:prstGeom>
        </p:spPr>
      </p:pic>
    </p:spTree>
  </p:cSld>
  <p:clrMapOvr>
    <a:masterClrMapping/>
  </p:clrMapOvr>
  <p:transition/>
  <p:timing/>
</p:sld>
</file>

<file path=ppt/tags/tag1.xml><?xml version="1.0" encoding="utf-8"?>
<p:tagLst xmlns:p="http://schemas.openxmlformats.org/presentationml/2006/main">
  <p:tag name="AS_OS" val="Unix 3.10 unknown"/>
  <p:tag name="AS_RELEASE_DATE" val="2023.03.31"/>
  <p:tag name="AS_TITLE" val="Aspose.Slides for Java"/>
  <p:tag name="AS_VERSION" val="23.3"/>
</p:tagLst>
</file>

<file path=ppt/theme/theme1.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Paragraphs>113</Paragraphs>
  <Slides>15</Slides>
  <Notes>0</Notes>
  <HiddenSlides>0</HiddenSlides>
  <MMClips>5</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Arial</vt:lpstr>
      <vt:lpstr>等线 Light</vt:lpstr>
      <vt:lpstr>等线</vt:lpstr>
      <vt:lpstr>楷体</vt:lpstr>
      <vt:lpstr>微软雅黑</vt:lpstr>
      <vt:lpstr>Times New Roman</vt:lpstr>
      <vt:lpstr>宋体</vt:lpstr>
      <vt:lpstr>黑体</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23.0300</AppVersion>
  <TotalTime>0</TotalTime>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2025-12-11T08:33:44Z</cp:lastPrinted>
  <dcterms:created xsi:type="dcterms:W3CDTF">2025-12-11T08:33:44Z</dcterms:created>
  <dcterms:modified xsi:type="dcterms:W3CDTF">2025-12-11T00:33:44Z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