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407" r:id="rId3"/>
    <p:sldId id="533" r:id="rId4"/>
    <p:sldId id="546" r:id="rId5"/>
    <p:sldId id="565" r:id="rId6"/>
    <p:sldId id="547" r:id="rId7"/>
    <p:sldId id="548" r:id="rId8"/>
    <p:sldId id="549" r:id="rId9"/>
    <p:sldId id="550" r:id="rId10"/>
    <p:sldId id="551" r:id="rId11"/>
    <p:sldId id="552" r:id="rId12"/>
    <p:sldId id="553" r:id="rId13"/>
    <p:sldId id="554" r:id="rId14"/>
    <p:sldId id="556" r:id="rId15"/>
    <p:sldId id="557" r:id="rId16"/>
    <p:sldId id="558" r:id="rId17"/>
    <p:sldId id="559" r:id="rId18"/>
    <p:sldId id="560" r:id="rId19"/>
    <p:sldId id="561" r:id="rId20"/>
    <p:sldId id="562" r:id="rId21"/>
    <p:sldId id="563" r:id="rId22"/>
    <p:sldId id="564" r:id="rId23"/>
    <p:sldId id="583" r:id="rId24"/>
  </p:sldIdLst>
  <p:sldSz cx="9144000" cy="5145088"/>
  <p:notesSz cx="6858000" cy="9144000"/>
  <p:custDataLst>
    <p:tags r:id="rId2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  <p:ext uri="{1BD7E111-0CB8-44D6-8891-C1BB2F81B7CC}">
      <p1710:readonlyRecommended xmlns="" xmlns:p1710="http://schemas.microsoft.com/office/powerpoint/2017/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97" autoAdjust="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fld id="{45009425-7D28-4AE9-9390-D1E329DD12CE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15199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fld id="{9F96CFA8-3050-428A-B463-2A1972A380C7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03939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D9C00E-26A7-4D7A-81B8-A354F8B88B00}" type="slidenum">
              <a:rPr lang="en-US" altLang="zh-CN" smtClean="0"/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15</a:t>
            </a:fld>
            <a:endParaRPr lang="zh-CN" altLang="en-US" sz="1200"/>
          </a:p>
        </p:txBody>
      </p:sp>
      <p:sp>
        <p:nvSpPr>
          <p:cNvPr id="24578" name="幻灯片图像占位符 2457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4579" name="文本占位符 24578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17</a:t>
            </a:fld>
            <a:endParaRPr lang="zh-CN" altLang="en-US" sz="1200"/>
          </a:p>
        </p:txBody>
      </p:sp>
      <p:sp>
        <p:nvSpPr>
          <p:cNvPr id="27650" name="幻灯片图像占位符 2764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文本占位符 2765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19</a:t>
            </a:fld>
            <a:endParaRPr lang="zh-CN" altLang="en-US" sz="1200"/>
          </a:p>
        </p:txBody>
      </p:sp>
      <p:sp>
        <p:nvSpPr>
          <p:cNvPr id="30722" name="幻灯片图像占位符 307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0723" name="文本占位符 3072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20</a:t>
            </a:fld>
            <a:endParaRPr lang="zh-CN" altLang="en-US" sz="1200"/>
          </a:p>
        </p:txBody>
      </p:sp>
      <p:sp>
        <p:nvSpPr>
          <p:cNvPr id="32770" name="幻灯片图像占位符 3276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2771" name="文本占位符 3277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燕尾形 66"/>
          <p:cNvSpPr/>
          <p:nvPr userDrawn="1"/>
        </p:nvSpPr>
        <p:spPr bwMode="auto">
          <a:xfrm>
            <a:off x="158552" y="268288"/>
            <a:ext cx="216024" cy="216024"/>
          </a:xfrm>
          <a:prstGeom prst="chevron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微软雅黑" pitchFamily="34" charset="-122"/>
            </a:endParaRPr>
          </a:p>
        </p:txBody>
      </p:sp>
      <p:sp>
        <p:nvSpPr>
          <p:cNvPr id="68" name="燕尾形 67"/>
          <p:cNvSpPr/>
          <p:nvPr userDrawn="1"/>
        </p:nvSpPr>
        <p:spPr bwMode="auto">
          <a:xfrm>
            <a:off x="310952" y="268288"/>
            <a:ext cx="216024" cy="216024"/>
          </a:xfrm>
          <a:prstGeom prst="chevron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101" name="直接连接符 100"/>
          <p:cNvCxnSpPr/>
          <p:nvPr userDrawn="1"/>
        </p:nvCxnSpPr>
        <p:spPr bwMode="auto">
          <a:xfrm>
            <a:off x="158750" y="556260"/>
            <a:ext cx="89916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725" y="76835"/>
            <a:ext cx="5868670" cy="527050"/>
          </a:xfrm>
        </p:spPr>
        <p:txBody>
          <a:bodyPr/>
          <a:lstStyle>
            <a:lvl1pPr>
              <a:defRPr sz="2800" b="1"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med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5" name="五边形 22"/>
          <p:cNvSpPr>
            <a:spLocks noChangeArrowheads="1"/>
          </p:cNvSpPr>
          <p:nvPr userDrawn="1"/>
        </p:nvSpPr>
        <p:spPr bwMode="auto">
          <a:xfrm>
            <a:off x="0" y="239830"/>
            <a:ext cx="523670" cy="353478"/>
          </a:xfrm>
          <a:prstGeom prst="homePlate">
            <a:avLst>
              <a:gd name="adj" fmla="val 49904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1286" name="燕尾形 23"/>
          <p:cNvSpPr>
            <a:spLocks noChangeArrowheads="1"/>
          </p:cNvSpPr>
          <p:nvPr userDrawn="1"/>
        </p:nvSpPr>
        <p:spPr bwMode="auto">
          <a:xfrm>
            <a:off x="424887" y="239830"/>
            <a:ext cx="323724" cy="353478"/>
          </a:xfrm>
          <a:prstGeom prst="chevron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25" y="153035"/>
            <a:ext cx="5868670" cy="527050"/>
          </a:xfrm>
        </p:spPr>
        <p:txBody>
          <a:bodyPr/>
          <a:lstStyle>
            <a:lvl1pPr>
              <a:defRPr sz="2800" b="1"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med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8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0" y="0"/>
            <a:ext cx="9139555" cy="514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任意多边形 23"/>
          <p:cNvSpPr/>
          <p:nvPr userDrawn="1"/>
        </p:nvSpPr>
        <p:spPr bwMode="auto">
          <a:xfrm flipV="1">
            <a:off x="0" y="146051"/>
            <a:ext cx="9151144" cy="3061097"/>
          </a:xfrm>
          <a:custGeom>
            <a:avLst/>
            <a:gdLst>
              <a:gd name="T0" fmla="*/ 803941 w 12201987"/>
              <a:gd name="T1" fmla="*/ 4078036 h 4082606"/>
              <a:gd name="T2" fmla="*/ 2047148 w 12201987"/>
              <a:gd name="T3" fmla="*/ 4078036 h 4082606"/>
              <a:gd name="T4" fmla="*/ 2622639 w 12201987"/>
              <a:gd name="T5" fmla="*/ 2635166 h 4082606"/>
              <a:gd name="T6" fmla="*/ 7327344 w 12201987"/>
              <a:gd name="T7" fmla="*/ 4078036 h 4082606"/>
              <a:gd name="T8" fmla="*/ 12200139 w 12201987"/>
              <a:gd name="T9" fmla="*/ 4078036 h 4082606"/>
              <a:gd name="T10" fmla="*/ 12200139 w 12201987"/>
              <a:gd name="T11" fmla="*/ 3910631 h 4082606"/>
              <a:gd name="T12" fmla="*/ 2132091 w 12201987"/>
              <a:gd name="T13" fmla="*/ 683421 h 4082606"/>
              <a:gd name="T14" fmla="*/ 803941 w 12201987"/>
              <a:gd name="T15" fmla="*/ 4078036 h 4082606"/>
              <a:gd name="T16" fmla="*/ 0 w 12201987"/>
              <a:gd name="T17" fmla="*/ 4078036 h 4082606"/>
              <a:gd name="T18" fmla="*/ 519409 w 12201987"/>
              <a:gd name="T19" fmla="*/ 4078036 h 4082606"/>
              <a:gd name="T20" fmla="*/ 1879271 w 12201987"/>
              <a:gd name="T21" fmla="*/ 602380 h 4082606"/>
              <a:gd name="T22" fmla="*/ 0 w 12201987"/>
              <a:gd name="T23" fmla="*/ 0 h 4082606"/>
              <a:gd name="T24" fmla="*/ 0 w 12201987"/>
              <a:gd name="T25" fmla="*/ 4078036 h 408260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2201987" h="4082606">
                <a:moveTo>
                  <a:pt x="804061" y="4082606"/>
                </a:moveTo>
                <a:lnTo>
                  <a:pt x="2047460" y="4082606"/>
                </a:lnTo>
                <a:lnTo>
                  <a:pt x="2623035" y="2638119"/>
                </a:lnTo>
                <a:lnTo>
                  <a:pt x="7328452" y="4082606"/>
                </a:lnTo>
                <a:lnTo>
                  <a:pt x="12201987" y="4082606"/>
                </a:lnTo>
                <a:lnTo>
                  <a:pt x="12201987" y="3915013"/>
                </a:lnTo>
                <a:lnTo>
                  <a:pt x="2132415" y="684186"/>
                </a:lnTo>
                <a:lnTo>
                  <a:pt x="804061" y="4082606"/>
                </a:lnTo>
                <a:close/>
                <a:moveTo>
                  <a:pt x="0" y="4082606"/>
                </a:moveTo>
                <a:lnTo>
                  <a:pt x="519489" y="4082606"/>
                </a:lnTo>
                <a:lnTo>
                  <a:pt x="1879555" y="603056"/>
                </a:lnTo>
                <a:lnTo>
                  <a:pt x="0" y="0"/>
                </a:lnTo>
                <a:lnTo>
                  <a:pt x="0" y="4082606"/>
                </a:lnTo>
                <a:close/>
              </a:path>
            </a:pathLst>
          </a:custGeom>
          <a:solidFill>
            <a:srgbClr val="0094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0723" name="任意多边形 21"/>
          <p:cNvSpPr/>
          <p:nvPr userDrawn="1"/>
        </p:nvSpPr>
        <p:spPr bwMode="auto">
          <a:xfrm rot="10800000" flipV="1">
            <a:off x="0" y="496095"/>
            <a:ext cx="9144000" cy="5070872"/>
          </a:xfrm>
          <a:custGeom>
            <a:avLst/>
            <a:gdLst>
              <a:gd name="T0" fmla="*/ 3875109 w 12192000"/>
              <a:gd name="T1" fmla="*/ 1243198 h 6761344"/>
              <a:gd name="T2" fmla="*/ 1718260 w 12192000"/>
              <a:gd name="T3" fmla="*/ 6760620 h 6761344"/>
              <a:gd name="T4" fmla="*/ 12192000 w 12192000"/>
              <a:gd name="T5" fmla="*/ 6760620 h 6761344"/>
              <a:gd name="T6" fmla="*/ 12192000 w 12192000"/>
              <a:gd name="T7" fmla="*/ 3911388 h 6761344"/>
              <a:gd name="T8" fmla="*/ 3875109 w 12192000"/>
              <a:gd name="T9" fmla="*/ 1243198 h 6761344"/>
              <a:gd name="T10" fmla="*/ 0 w 12192000"/>
              <a:gd name="T11" fmla="*/ 0 h 6761344"/>
              <a:gd name="T12" fmla="*/ 0 w 12192000"/>
              <a:gd name="T13" fmla="*/ 6760620 h 6761344"/>
              <a:gd name="T14" fmla="*/ 1454836 w 12192000"/>
              <a:gd name="T15" fmla="*/ 6760620 h 6761344"/>
              <a:gd name="T16" fmla="*/ 3641039 w 12192000"/>
              <a:gd name="T17" fmla="*/ 1168105 h 6761344"/>
              <a:gd name="T18" fmla="*/ 0 w 12192000"/>
              <a:gd name="T19" fmla="*/ 0 h 676134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2192000" h="6761344">
                <a:moveTo>
                  <a:pt x="3875109" y="1243330"/>
                </a:moveTo>
                <a:lnTo>
                  <a:pt x="1718260" y="6761344"/>
                </a:lnTo>
                <a:lnTo>
                  <a:pt x="12192000" y="6761344"/>
                </a:lnTo>
                <a:lnTo>
                  <a:pt x="12192000" y="3911808"/>
                </a:lnTo>
                <a:lnTo>
                  <a:pt x="3875109" y="1243330"/>
                </a:lnTo>
                <a:close/>
                <a:moveTo>
                  <a:pt x="0" y="0"/>
                </a:moveTo>
                <a:lnTo>
                  <a:pt x="0" y="6761344"/>
                </a:lnTo>
                <a:lnTo>
                  <a:pt x="1454836" y="6761344"/>
                </a:lnTo>
                <a:lnTo>
                  <a:pt x="3641039" y="1168229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0724" name="任意多边形 27"/>
          <p:cNvSpPr/>
          <p:nvPr userDrawn="1"/>
        </p:nvSpPr>
        <p:spPr bwMode="auto">
          <a:xfrm>
            <a:off x="0" y="795"/>
            <a:ext cx="9151144" cy="145256"/>
          </a:xfrm>
          <a:custGeom>
            <a:avLst/>
            <a:gdLst>
              <a:gd name="T0" fmla="*/ 8829809 w 12201987"/>
              <a:gd name="T1" fmla="*/ 0 h 193179"/>
              <a:gd name="T2" fmla="*/ 12200139 w 12201987"/>
              <a:gd name="T3" fmla="*/ 0 h 193179"/>
              <a:gd name="T4" fmla="*/ 12200139 w 12201987"/>
              <a:gd name="T5" fmla="*/ 195171 h 193179"/>
              <a:gd name="T6" fmla="*/ 8945954 w 12201987"/>
              <a:gd name="T7" fmla="*/ 195171 h 193179"/>
              <a:gd name="T8" fmla="*/ 8829809 w 12201987"/>
              <a:gd name="T9" fmla="*/ 0 h 193179"/>
              <a:gd name="T10" fmla="*/ 0 w 12201987"/>
              <a:gd name="T11" fmla="*/ 0 h 193179"/>
              <a:gd name="T12" fmla="*/ 8515213 w 12201987"/>
              <a:gd name="T13" fmla="*/ 0 h 193179"/>
              <a:gd name="T14" fmla="*/ 8631358 w 12201987"/>
              <a:gd name="T15" fmla="*/ 195171 h 193179"/>
              <a:gd name="T16" fmla="*/ 0 w 12201987"/>
              <a:gd name="T17" fmla="*/ 195171 h 193179"/>
              <a:gd name="T18" fmla="*/ 0 w 12201987"/>
              <a:gd name="T19" fmla="*/ 0 h 19317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2201987" h="193179">
                <a:moveTo>
                  <a:pt x="8831145" y="0"/>
                </a:moveTo>
                <a:lnTo>
                  <a:pt x="12201987" y="0"/>
                </a:lnTo>
                <a:lnTo>
                  <a:pt x="12201987" y="193179"/>
                </a:lnTo>
                <a:lnTo>
                  <a:pt x="8947310" y="193179"/>
                </a:lnTo>
                <a:lnTo>
                  <a:pt x="8831145" y="0"/>
                </a:lnTo>
                <a:close/>
                <a:moveTo>
                  <a:pt x="0" y="0"/>
                </a:moveTo>
                <a:lnTo>
                  <a:pt x="8516501" y="0"/>
                </a:lnTo>
                <a:lnTo>
                  <a:pt x="8632666" y="193179"/>
                </a:lnTo>
                <a:lnTo>
                  <a:pt x="0" y="193179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0725" name="文本框 25"/>
          <p:cNvSpPr txBox="1">
            <a:spLocks noChangeArrowheads="1"/>
          </p:cNvSpPr>
          <p:nvPr userDrawn="1"/>
        </p:nvSpPr>
        <p:spPr bwMode="auto">
          <a:xfrm rot="-1089225">
            <a:off x="1982392" y="2089121"/>
            <a:ext cx="46410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 You</a:t>
            </a:r>
            <a:endParaRPr lang="zh-CN" altLang="en-US" sz="60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029"/>
            <a:ext cx="8229600" cy="85746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369557"/>
            <a:ext cx="3886200" cy="326430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557"/>
            <a:ext cx="3886200" cy="326430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685075"/>
            <a:ext cx="2133600" cy="357276"/>
          </a:xfrm>
        </p:spPr>
        <p:txBody>
          <a:bodyPr/>
          <a:lstStyle/>
          <a:p>
            <a:pPr lvl="0"/>
            <a:endParaRPr lang="zh-CN" altLang="en-US">
              <a:latin typeface="Arial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685075"/>
            <a:ext cx="2895600" cy="357276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685075"/>
            <a:ext cx="2133600" cy="357276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 advTm="500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 advTm="500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emf"/><Relationship Id="rId2" Type="http://schemas.openxmlformats.org/officeDocument/2006/relationships/video" Target="file:///C:\Documents%20and%20Settings\Administrator\&#26700;&#38754;\2.4&#21319;&#21326;&#21644;&#20957;&#21326;\&#27700;&#30340;&#29289;&#24577;&#21464;&#21270;.mpg" TargetMode="External"/><Relationship Id="rId1" Type="http://schemas.microsoft.com/office/2007/relationships/media" Target="file:///C:\Documents%20and%20Settings\Administrator\&#26700;&#38754;\2.4&#21319;&#21326;&#21644;&#20957;&#21326;\&#27700;&#30340;&#29289;&#24577;&#21464;&#21270;.mpg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49"/>
          <p:cNvSpPr txBox="1">
            <a:spLocks noChangeArrowheads="1"/>
          </p:cNvSpPr>
          <p:nvPr/>
        </p:nvSpPr>
        <p:spPr bwMode="auto">
          <a:xfrm>
            <a:off x="3910628" y="1109690"/>
            <a:ext cx="4427220" cy="791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91440" bIns="91440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SzPct val="90000"/>
            </a:pPr>
            <a:r>
              <a:rPr lang="zh-CN" altLang="en-US" sz="440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第二章  物态变化</a:t>
            </a:r>
          </a:p>
        </p:txBody>
      </p:sp>
      <p:sp>
        <p:nvSpPr>
          <p:cNvPr id="14" name="TextBox 50"/>
          <p:cNvSpPr txBox="1">
            <a:spLocks noChangeArrowheads="1"/>
          </p:cNvSpPr>
          <p:nvPr/>
        </p:nvSpPr>
        <p:spPr bwMode="auto">
          <a:xfrm>
            <a:off x="4343400" y="2156723"/>
            <a:ext cx="3407410" cy="62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91440" bIns="9144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SzPct val="90000"/>
            </a:pPr>
            <a:r>
              <a:rPr lang="zh-CN" altLang="en-US" sz="32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五、水循环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3966210" y="1963420"/>
            <a:ext cx="433578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 advTm="5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矩形 17410"/>
          <p:cNvSpPr/>
          <p:nvPr/>
        </p:nvSpPr>
        <p:spPr>
          <a:xfrm>
            <a:off x="1296035" y="636270"/>
            <a:ext cx="1279525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lang="zh-CN" altLang="en-US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探究</a:t>
            </a: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grpSp>
        <p:nvGrpSpPr>
          <p:cNvPr id="17412" name="组合 17411"/>
          <p:cNvGrpSpPr/>
          <p:nvPr/>
        </p:nvGrpSpPr>
        <p:grpSpPr>
          <a:xfrm>
            <a:off x="1561357" y="1103945"/>
            <a:ext cx="6107033" cy="3781167"/>
            <a:chOff x="352" y="799"/>
            <a:chExt cx="5128" cy="3175"/>
          </a:xfrm>
        </p:grpSpPr>
        <p:grpSp>
          <p:nvGrpSpPr>
            <p:cNvPr id="17413" name="组合 17412"/>
            <p:cNvGrpSpPr/>
            <p:nvPr/>
          </p:nvGrpSpPr>
          <p:grpSpPr>
            <a:xfrm>
              <a:off x="352" y="1117"/>
              <a:ext cx="759" cy="2857"/>
              <a:chOff x="352" y="1117"/>
              <a:chExt cx="759" cy="2857"/>
            </a:xfrm>
          </p:grpSpPr>
          <p:sp>
            <p:nvSpPr>
              <p:cNvPr id="17414" name="圆角矩形 17413"/>
              <p:cNvSpPr/>
              <p:nvPr/>
            </p:nvSpPr>
            <p:spPr>
              <a:xfrm>
                <a:off x="352" y="1117"/>
                <a:ext cx="759" cy="2857"/>
              </a:xfrm>
              <a:prstGeom prst="roundRect">
                <a:avLst>
                  <a:gd name="adj" fmla="val 11648"/>
                </a:avLst>
              </a:prstGeom>
              <a:gradFill rotWithShape="1">
                <a:gsLst>
                  <a:gs pos="0">
                    <a:schemeClr val="tx1"/>
                  </a:gs>
                  <a:gs pos="100000">
                    <a:schemeClr val="tx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 w="12700">
                <a:noFill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17415" name="矩形 17414"/>
              <p:cNvSpPr/>
              <p:nvPr/>
            </p:nvSpPr>
            <p:spPr>
              <a:xfrm>
                <a:off x="536" y="1416"/>
                <a:ext cx="373" cy="35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/>
              <a:lstStyle/>
              <a:p>
                <a:pPr algn="ctr" latinLnBrk="1"/>
                <a:r>
                  <a:rPr lang="en-US" altLang="zh-CN" sz="2100" b="1">
                    <a:solidFill>
                      <a:srgbClr val="FF0000"/>
                    </a:solidFill>
                    <a:latin typeface="Verdana" panose="020B0604030504040204" pitchFamily="34" charset="0"/>
                    <a:ea typeface="가는각진제목체" pitchFamily="18" charset="-127"/>
                  </a:rPr>
                  <a:t>4</a:t>
                </a:r>
                <a:endParaRPr lang="en-US" altLang="ko-KR" sz="2100" b="1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endParaRPr>
              </a:p>
            </p:txBody>
          </p:sp>
          <p:sp>
            <p:nvSpPr>
              <p:cNvPr id="17416" name="椭圆 17415"/>
              <p:cNvSpPr/>
              <p:nvPr/>
            </p:nvSpPr>
            <p:spPr>
              <a:xfrm>
                <a:off x="472" y="1344"/>
                <a:ext cx="498" cy="498"/>
              </a:xfrm>
              <a:prstGeom prst="ellipse">
                <a:avLst/>
              </a:prstGeom>
              <a:noFill/>
              <a:ln w="127000" cap="flat" cmpd="sng">
                <a:solidFill>
                  <a:schemeClr val="bg1">
                    <a:alpha val="50000"/>
                  </a:scheme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17417" name="文本框 17416"/>
              <p:cNvSpPr txBox="1"/>
              <p:nvPr/>
            </p:nvSpPr>
            <p:spPr>
              <a:xfrm>
                <a:off x="516" y="2048"/>
                <a:ext cx="584" cy="18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zh-CN" altLang="en-US" sz="2700" b="1">
                    <a:solidFill>
                      <a:schemeClr val="bg1"/>
                    </a:solidFill>
                    <a:latin typeface="Arial" panose="020B0604020202020204" pitchFamily="34" charset="0"/>
                    <a:ea typeface="楷体_GB2312" panose="02010609030101010101" pitchFamily="49" charset="-122"/>
                  </a:rPr>
                  <a:t>云的形成</a:t>
                </a:r>
                <a:endParaRPr lang="zh-CN" altLang="en-US" sz="2700" b="1">
                  <a:solidFill>
                    <a:schemeClr val="bg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endParaRPr>
              </a:p>
              <a:p>
                <a:pPr>
                  <a:spcBef>
                    <a:spcPct val="20000"/>
                  </a:spcBef>
                </a:pPr>
                <a:endParaRPr lang="zh-CN" altLang="en-US" sz="2700" b="1">
                  <a:solidFill>
                    <a:schemeClr val="bg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endParaRPr>
              </a:p>
            </p:txBody>
          </p:sp>
        </p:grpSp>
        <p:grpSp>
          <p:nvGrpSpPr>
            <p:cNvPr id="17418" name="组合 17417"/>
            <p:cNvGrpSpPr/>
            <p:nvPr/>
          </p:nvGrpSpPr>
          <p:grpSpPr>
            <a:xfrm>
              <a:off x="1154" y="1530"/>
              <a:ext cx="178" cy="390"/>
              <a:chOff x="1426" y="2568"/>
              <a:chExt cx="178" cy="390"/>
            </a:xfrm>
          </p:grpSpPr>
          <p:sp>
            <p:nvSpPr>
              <p:cNvPr id="17419" name="等腰三角形 17418"/>
              <p:cNvSpPr/>
              <p:nvPr/>
            </p:nvSpPr>
            <p:spPr>
              <a:xfrm rot="5400000">
                <a:off x="1356" y="2710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17420" name="矩形 17419"/>
              <p:cNvSpPr/>
              <p:nvPr/>
            </p:nvSpPr>
            <p:spPr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17421" name="矩形 17420"/>
              <p:cNvSpPr/>
              <p:nvPr/>
            </p:nvSpPr>
            <p:spPr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</p:grpSp>
        <p:sp>
          <p:nvSpPr>
            <p:cNvPr id="17422" name="圆角矩形 17421"/>
            <p:cNvSpPr/>
            <p:nvPr/>
          </p:nvSpPr>
          <p:spPr>
            <a:xfrm>
              <a:off x="1383" y="799"/>
              <a:ext cx="4097" cy="2268"/>
            </a:xfrm>
            <a:prstGeom prst="roundRect">
              <a:avLst>
                <a:gd name="adj" fmla="val 7315"/>
              </a:avLst>
            </a:prstGeom>
            <a:noFill/>
            <a:ln w="22225" cap="rnd" cmpd="sng">
              <a:solidFill>
                <a:srgbClr val="1C1C1C"/>
              </a:solidFill>
              <a:prstDash val="sysDot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pic>
          <p:nvPicPr>
            <p:cNvPr id="17423" name="图片 17422" descr="积云"/>
            <p:cNvPicPr>
              <a:picLocks noChangeAspect="1"/>
            </p:cNvPicPr>
            <p:nvPr/>
          </p:nvPicPr>
          <p:blipFill>
            <a:blip r:embed="rId2"/>
            <a:srcRect b="12726"/>
            <a:stretch>
              <a:fillRect/>
            </a:stretch>
          </p:blipFill>
          <p:spPr>
            <a:xfrm>
              <a:off x="1519" y="890"/>
              <a:ext cx="3810" cy="208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7424" name="矩形 17423"/>
          <p:cNvSpPr/>
          <p:nvPr/>
        </p:nvSpPr>
        <p:spPr>
          <a:xfrm>
            <a:off x="2810631" y="3860903"/>
            <a:ext cx="508641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>
                <a:latin typeface="楷体_GB2312" panose="02010609030101010101" pitchFamily="49" charset="-122"/>
                <a:ea typeface="楷体_GB2312" panose="02010609030101010101" pitchFamily="49" charset="-122"/>
              </a:rPr>
              <a:t>由于白天气温高，地表水大量蒸发成水蒸气，当</a:t>
            </a:r>
            <a:r>
              <a:rPr lang="zh-CN" altLang="en-US" sz="1800" b="1">
                <a:solidFill>
                  <a:srgbClr val="66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水蒸气</a:t>
            </a:r>
            <a:r>
              <a:rPr lang="zh-CN" altLang="en-US" sz="1800" b="1">
                <a:latin typeface="楷体_GB2312" panose="02010609030101010101" pitchFamily="49" charset="-122"/>
                <a:ea typeface="楷体_GB2312" panose="02010609030101010101" pitchFamily="49" charset="-122"/>
              </a:rPr>
              <a:t>上升到冷的高空以后，一部分</a:t>
            </a:r>
            <a:r>
              <a:rPr lang="zh-CN" altLang="en-US" sz="1800" b="1" u="sng">
                <a:latin typeface="楷体_GB2312" panose="02010609030101010101" pitchFamily="49" charset="-122"/>
                <a:ea typeface="楷体_GB2312" panose="02010609030101010101" pitchFamily="49" charset="-122"/>
              </a:rPr>
              <a:t>      </a:t>
            </a:r>
            <a:r>
              <a:rPr lang="zh-CN" altLang="en-US" sz="1800" b="1">
                <a:latin typeface="楷体_GB2312" panose="02010609030101010101" pitchFamily="49" charset="-122"/>
                <a:ea typeface="楷体_GB2312" panose="02010609030101010101" pitchFamily="49" charset="-122"/>
              </a:rPr>
              <a:t>成为</a:t>
            </a:r>
            <a:r>
              <a:rPr lang="zh-CN" altLang="en-US" sz="1800" b="1">
                <a:solidFill>
                  <a:srgbClr val="66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小水滴</a:t>
            </a:r>
            <a:r>
              <a:rPr lang="zh-CN" altLang="en-US" sz="1800" b="1">
                <a:latin typeface="楷体_GB2312" panose="02010609030101010101" pitchFamily="49" charset="-122"/>
                <a:ea typeface="楷体_GB2312" panose="02010609030101010101" pitchFamily="49" charset="-122"/>
              </a:rPr>
              <a:t>，一部分</a:t>
            </a:r>
            <a:r>
              <a:rPr lang="zh-CN" altLang="en-US" sz="1800" b="1" u="sng">
                <a:latin typeface="楷体_GB2312" panose="02010609030101010101" pitchFamily="49" charset="-122"/>
                <a:ea typeface="楷体_GB2312" panose="02010609030101010101" pitchFamily="49" charset="-122"/>
              </a:rPr>
              <a:t>      </a:t>
            </a:r>
            <a:r>
              <a:rPr lang="zh-CN" altLang="en-US" sz="1800" b="1">
                <a:latin typeface="楷体_GB2312" panose="02010609030101010101" pitchFamily="49" charset="-122"/>
                <a:ea typeface="楷体_GB2312" panose="02010609030101010101" pitchFamily="49" charset="-122"/>
              </a:rPr>
              <a:t>成</a:t>
            </a:r>
            <a:r>
              <a:rPr lang="zh-CN" altLang="en-US" sz="1800" b="1">
                <a:solidFill>
                  <a:srgbClr val="66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小冰晶</a:t>
            </a:r>
            <a:r>
              <a:rPr lang="zh-CN" altLang="en-US" sz="1800" b="1">
                <a:latin typeface="楷体_GB2312" panose="02010609030101010101" pitchFamily="49" charset="-122"/>
                <a:ea typeface="楷体_GB2312" panose="02010609030101010101" pitchFamily="49" charset="-122"/>
              </a:rPr>
              <a:t>，天空中的</a:t>
            </a:r>
            <a:r>
              <a:rPr lang="zh-CN" altLang="en-US" sz="18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云</a:t>
            </a:r>
            <a:r>
              <a:rPr lang="zh-CN" altLang="en-US" sz="1800" b="1">
                <a:latin typeface="楷体_GB2312" panose="02010609030101010101" pitchFamily="49" charset="-122"/>
                <a:ea typeface="楷体_GB2312" panose="02010609030101010101" pitchFamily="49" charset="-122"/>
              </a:rPr>
              <a:t>就是由大量的小水滴和小冰晶组成的。</a:t>
            </a:r>
          </a:p>
        </p:txBody>
      </p:sp>
      <p:sp>
        <p:nvSpPr>
          <p:cNvPr id="17425" name="矩形 17424"/>
          <p:cNvSpPr/>
          <p:nvPr/>
        </p:nvSpPr>
        <p:spPr>
          <a:xfrm>
            <a:off x="6635863" y="4097896"/>
            <a:ext cx="1323111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液化</a:t>
            </a:r>
          </a:p>
        </p:txBody>
      </p:sp>
      <p:sp>
        <p:nvSpPr>
          <p:cNvPr id="17426" name="矩形 17425"/>
          <p:cNvSpPr/>
          <p:nvPr/>
        </p:nvSpPr>
        <p:spPr>
          <a:xfrm>
            <a:off x="4561282" y="4368234"/>
            <a:ext cx="1188537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凝华</a:t>
            </a:r>
          </a:p>
        </p:txBody>
      </p:sp>
      <p:sp>
        <p:nvSpPr>
          <p:cNvPr id="17429" name="矩形 17428"/>
          <p:cNvSpPr/>
          <p:nvPr/>
        </p:nvSpPr>
        <p:spPr>
          <a:xfrm>
            <a:off x="3284655" y="636270"/>
            <a:ext cx="4376627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云：水蒸气液化成小水滴或凝华成小冰晶</a:t>
            </a: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8985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9747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411095" y="4203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686300" y="152400"/>
            <a:ext cx="311848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地球上的水循环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4" grpId="0"/>
      <p:bldP spid="17425" grpId="0"/>
      <p:bldP spid="17426" grpId="0"/>
      <p:bldP spid="174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矩形 18434"/>
          <p:cNvSpPr/>
          <p:nvPr/>
        </p:nvSpPr>
        <p:spPr>
          <a:xfrm>
            <a:off x="1384935" y="793115"/>
            <a:ext cx="1343025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lang="zh-CN" altLang="en-US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探究</a:t>
            </a: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18436" name="矩形 18435"/>
          <p:cNvSpPr/>
          <p:nvPr/>
        </p:nvSpPr>
        <p:spPr>
          <a:xfrm>
            <a:off x="2735603" y="3166654"/>
            <a:ext cx="5045924" cy="1706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高空中的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水蒸气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不断</a:t>
            </a:r>
            <a:r>
              <a:rPr lang="zh-CN" altLang="en-US" sz="2100" b="1" u="sng">
                <a:latin typeface="楷体_GB2312" panose="02010609030101010101" pitchFamily="49" charset="-122"/>
                <a:ea typeface="楷体_GB2312" panose="02010609030101010101" pitchFamily="49" charset="-122"/>
              </a:rPr>
              <a:t>      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成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水，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云越聚越厚，就要开始下落，在下落过程当中随着温度升高，云中的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小冰晶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也</a:t>
            </a:r>
            <a:r>
              <a:rPr lang="zh-CN" altLang="en-US" sz="2100" b="1" u="sng">
                <a:latin typeface="楷体_GB2312" panose="02010609030101010101" pitchFamily="49" charset="-122"/>
                <a:ea typeface="楷体_GB2312" panose="02010609030101010101" pitchFamily="49" charset="-122"/>
              </a:rPr>
              <a:t>     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成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小水滴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，与云中原有的小水滴一起降落到地面上，这就是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雨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</a:p>
        </p:txBody>
      </p:sp>
      <p:sp>
        <p:nvSpPr>
          <p:cNvPr id="18437" name="矩形 18436"/>
          <p:cNvSpPr/>
          <p:nvPr/>
        </p:nvSpPr>
        <p:spPr>
          <a:xfrm>
            <a:off x="6192841" y="3814514"/>
            <a:ext cx="917008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熔化</a:t>
            </a:r>
          </a:p>
        </p:txBody>
      </p:sp>
      <p:sp>
        <p:nvSpPr>
          <p:cNvPr id="18438" name="矩形 18437"/>
          <p:cNvSpPr/>
          <p:nvPr/>
        </p:nvSpPr>
        <p:spPr>
          <a:xfrm>
            <a:off x="5242488" y="3113062"/>
            <a:ext cx="950353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液化</a:t>
            </a:r>
          </a:p>
        </p:txBody>
      </p:sp>
      <p:grpSp>
        <p:nvGrpSpPr>
          <p:cNvPr id="18439" name="组合 18438"/>
          <p:cNvGrpSpPr/>
          <p:nvPr/>
        </p:nvGrpSpPr>
        <p:grpSpPr>
          <a:xfrm>
            <a:off x="1561357" y="1330257"/>
            <a:ext cx="903908" cy="3402455"/>
            <a:chOff x="352" y="1117"/>
            <a:chExt cx="759" cy="2857"/>
          </a:xfrm>
        </p:grpSpPr>
        <p:sp>
          <p:nvSpPr>
            <p:cNvPr id="18440" name="圆角矩形 18439"/>
            <p:cNvSpPr/>
            <p:nvPr/>
          </p:nvSpPr>
          <p:spPr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8441" name="矩形 18440"/>
            <p:cNvSpPr/>
            <p:nvPr/>
          </p:nvSpPr>
          <p:spPr>
            <a:xfrm>
              <a:off x="536" y="1416"/>
              <a:ext cx="373" cy="35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lstStyle/>
            <a:p>
              <a:pPr algn="ctr" latinLnBrk="1"/>
              <a:r>
                <a:rPr lang="en-US" altLang="zh-CN" sz="2100" b="1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rPr>
                <a:t>5</a:t>
              </a:r>
              <a:endParaRPr lang="en-US" altLang="ko-KR" sz="2100" b="1">
                <a:solidFill>
                  <a:srgbClr val="FF0000"/>
                </a:solidFill>
                <a:latin typeface="Verdana" panose="020B0604030504040204" pitchFamily="34" charset="0"/>
                <a:ea typeface="가는각진제목체" pitchFamily="18" charset="-127"/>
              </a:endParaRPr>
            </a:p>
          </p:txBody>
        </p:sp>
        <p:sp>
          <p:nvSpPr>
            <p:cNvPr id="18442" name="椭圆 18441"/>
            <p:cNvSpPr/>
            <p:nvPr/>
          </p:nvSpPr>
          <p:spPr>
            <a:xfrm>
              <a:off x="472" y="1344"/>
              <a:ext cx="498" cy="498"/>
            </a:xfrm>
            <a:prstGeom prst="ellipse">
              <a:avLst/>
            </a:prstGeom>
            <a:noFill/>
            <a:ln w="127000" cap="flat" cmpd="sng">
              <a:solidFill>
                <a:schemeClr val="bg1">
                  <a:alpha val="50000"/>
                </a:schemeClr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8443" name="文本框 18442"/>
            <p:cNvSpPr txBox="1"/>
            <p:nvPr/>
          </p:nvSpPr>
          <p:spPr>
            <a:xfrm>
              <a:off x="516" y="2048"/>
              <a:ext cx="584" cy="189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2700" b="1">
                  <a:solidFill>
                    <a:schemeClr val="bg1"/>
                  </a:solidFill>
                  <a:latin typeface="Arial" panose="020B0604020202020204" pitchFamily="34" charset="0"/>
                  <a:ea typeface="楷体_GB2312" panose="02010609030101010101" pitchFamily="49" charset="-122"/>
                </a:rPr>
                <a:t>雨的形成</a:t>
              </a:r>
              <a:endParaRPr lang="zh-CN" altLang="en-US" sz="2700" b="1">
                <a:solidFill>
                  <a:schemeClr val="bg1"/>
                </a:solidFill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  <a:p>
              <a:pPr>
                <a:spcBef>
                  <a:spcPct val="20000"/>
                </a:spcBef>
              </a:pPr>
              <a:endParaRPr lang="zh-CN" altLang="en-US" sz="2700" b="1">
                <a:solidFill>
                  <a:schemeClr val="bg1"/>
                </a:solidFill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</p:txBody>
        </p:sp>
      </p:grpSp>
      <p:grpSp>
        <p:nvGrpSpPr>
          <p:cNvPr id="18444" name="组合 18443"/>
          <p:cNvGrpSpPr/>
          <p:nvPr/>
        </p:nvGrpSpPr>
        <p:grpSpPr>
          <a:xfrm>
            <a:off x="2516474" y="1822106"/>
            <a:ext cx="211984" cy="464458"/>
            <a:chOff x="1426" y="2568"/>
            <a:chExt cx="178" cy="390"/>
          </a:xfrm>
        </p:grpSpPr>
        <p:sp>
          <p:nvSpPr>
            <p:cNvPr id="18445" name="等腰三角形 18444"/>
            <p:cNvSpPr/>
            <p:nvPr/>
          </p:nvSpPr>
          <p:spPr>
            <a:xfrm rot="5400000">
              <a:off x="1356" y="2710"/>
              <a:ext cx="390" cy="10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8446" name="矩形 18445"/>
            <p:cNvSpPr/>
            <p:nvPr/>
          </p:nvSpPr>
          <p:spPr>
            <a:xfrm>
              <a:off x="1461" y="2574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8447" name="矩形 18446"/>
            <p:cNvSpPr/>
            <p:nvPr/>
          </p:nvSpPr>
          <p:spPr>
            <a:xfrm>
              <a:off x="1426" y="2575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grpSp>
        <p:nvGrpSpPr>
          <p:cNvPr id="18448" name="组合 18447"/>
          <p:cNvGrpSpPr/>
          <p:nvPr/>
        </p:nvGrpSpPr>
        <p:grpSpPr>
          <a:xfrm>
            <a:off x="3329872" y="1330257"/>
            <a:ext cx="3457237" cy="1729214"/>
            <a:chOff x="1383" y="799"/>
            <a:chExt cx="2903" cy="1452"/>
          </a:xfrm>
        </p:grpSpPr>
        <p:sp>
          <p:nvSpPr>
            <p:cNvPr id="18449" name="圆角矩形 18448"/>
            <p:cNvSpPr/>
            <p:nvPr/>
          </p:nvSpPr>
          <p:spPr>
            <a:xfrm>
              <a:off x="1383" y="799"/>
              <a:ext cx="2903" cy="1452"/>
            </a:xfrm>
            <a:prstGeom prst="roundRect">
              <a:avLst>
                <a:gd name="adj" fmla="val 7315"/>
              </a:avLst>
            </a:prstGeom>
            <a:noFill/>
            <a:ln w="22225" cap="rnd" cmpd="sng">
              <a:solidFill>
                <a:srgbClr val="1C1C1C"/>
              </a:solidFill>
              <a:prstDash val="sysDot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pic>
          <p:nvPicPr>
            <p:cNvPr id="18450" name="图片 18449" descr="雨图1"/>
            <p:cNvPicPr>
              <a:picLocks noChangeAspect="1"/>
            </p:cNvPicPr>
            <p:nvPr/>
          </p:nvPicPr>
          <p:blipFill>
            <a:blip r:embed="rId2"/>
            <a:srcRect t="10106"/>
            <a:stretch>
              <a:fillRect/>
            </a:stretch>
          </p:blipFill>
          <p:spPr>
            <a:xfrm>
              <a:off x="1519" y="799"/>
              <a:ext cx="2585" cy="138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8453" name="矩形 18452"/>
          <p:cNvSpPr/>
          <p:nvPr/>
        </p:nvSpPr>
        <p:spPr>
          <a:xfrm>
            <a:off x="3707393" y="824041"/>
            <a:ext cx="3943133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雨：水蒸气液化成水、冰晶熔化成水</a:t>
            </a: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8985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9747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5634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851400" y="152400"/>
            <a:ext cx="311848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地球上的水循环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7" grpId="0"/>
      <p:bldP spid="18438" grpId="0"/>
      <p:bldP spid="184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矩形 19458"/>
          <p:cNvSpPr/>
          <p:nvPr/>
        </p:nvSpPr>
        <p:spPr>
          <a:xfrm>
            <a:off x="1384935" y="677545"/>
            <a:ext cx="1404620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lang="zh-CN" altLang="en-US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探究</a:t>
            </a: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19460" name="矩形 19459"/>
          <p:cNvSpPr/>
          <p:nvPr/>
        </p:nvSpPr>
        <p:spPr>
          <a:xfrm>
            <a:off x="2789195" y="3220245"/>
            <a:ext cx="5045923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高空厚重的云层中，由于温度低于</a:t>
            </a:r>
            <a:r>
              <a:rPr lang="en-US" altLang="zh-CN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0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摄氏度，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小水滴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不断</a:t>
            </a:r>
            <a:r>
              <a:rPr lang="zh-CN" altLang="en-US" sz="2100" b="1" u="sng">
                <a:latin typeface="楷体_GB2312" panose="02010609030101010101" pitchFamily="49" charset="-122"/>
                <a:ea typeface="楷体_GB2312" panose="02010609030101010101" pitchFamily="49" charset="-122"/>
              </a:rPr>
              <a:t>     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成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冰块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，冰块逐渐变大下落，下落过程中没有熔化完降落到地面上，这就是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雹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</a:p>
        </p:txBody>
      </p:sp>
      <p:grpSp>
        <p:nvGrpSpPr>
          <p:cNvPr id="19461" name="组合 19460"/>
          <p:cNvGrpSpPr/>
          <p:nvPr/>
        </p:nvGrpSpPr>
        <p:grpSpPr>
          <a:xfrm>
            <a:off x="1561357" y="1308820"/>
            <a:ext cx="903908" cy="3402455"/>
            <a:chOff x="352" y="1117"/>
            <a:chExt cx="759" cy="2857"/>
          </a:xfrm>
        </p:grpSpPr>
        <p:sp>
          <p:nvSpPr>
            <p:cNvPr id="19462" name="圆角矩形 19461"/>
            <p:cNvSpPr/>
            <p:nvPr/>
          </p:nvSpPr>
          <p:spPr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9463" name="矩形 19462"/>
            <p:cNvSpPr/>
            <p:nvPr/>
          </p:nvSpPr>
          <p:spPr>
            <a:xfrm>
              <a:off x="536" y="1416"/>
              <a:ext cx="373" cy="35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lstStyle/>
            <a:p>
              <a:pPr algn="ctr" latinLnBrk="1"/>
              <a:r>
                <a:rPr lang="en-US" altLang="zh-CN" sz="2100" b="1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rPr>
                <a:t>6</a:t>
              </a:r>
              <a:endParaRPr lang="en-US" altLang="ko-KR" sz="2100" b="1">
                <a:solidFill>
                  <a:srgbClr val="FF0000"/>
                </a:solidFill>
                <a:latin typeface="Verdana" panose="020B0604030504040204" pitchFamily="34" charset="0"/>
                <a:ea typeface="가는각진제목체" pitchFamily="18" charset="-127"/>
              </a:endParaRPr>
            </a:p>
          </p:txBody>
        </p:sp>
        <p:sp>
          <p:nvSpPr>
            <p:cNvPr id="19464" name="椭圆 19463"/>
            <p:cNvSpPr/>
            <p:nvPr/>
          </p:nvSpPr>
          <p:spPr>
            <a:xfrm>
              <a:off x="472" y="1344"/>
              <a:ext cx="498" cy="498"/>
            </a:xfrm>
            <a:prstGeom prst="ellipse">
              <a:avLst/>
            </a:prstGeom>
            <a:noFill/>
            <a:ln w="127000" cap="flat" cmpd="sng">
              <a:solidFill>
                <a:schemeClr val="bg1">
                  <a:alpha val="50000"/>
                </a:schemeClr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9465" name="文本框 19464"/>
            <p:cNvSpPr txBox="1"/>
            <p:nvPr/>
          </p:nvSpPr>
          <p:spPr>
            <a:xfrm>
              <a:off x="516" y="2048"/>
              <a:ext cx="584" cy="189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2700" b="1">
                  <a:solidFill>
                    <a:schemeClr val="bg1"/>
                  </a:solidFill>
                  <a:latin typeface="Arial" panose="020B0604020202020204" pitchFamily="34" charset="0"/>
                  <a:ea typeface="楷体_GB2312" panose="02010609030101010101" pitchFamily="49" charset="-122"/>
                </a:rPr>
                <a:t>雹的形成</a:t>
              </a:r>
              <a:endParaRPr lang="zh-CN" altLang="en-US" sz="2700" b="1">
                <a:solidFill>
                  <a:schemeClr val="bg1"/>
                </a:solidFill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  <a:p>
              <a:pPr>
                <a:spcBef>
                  <a:spcPct val="20000"/>
                </a:spcBef>
              </a:pPr>
              <a:endParaRPr lang="zh-CN" altLang="en-US" sz="2700" b="1">
                <a:solidFill>
                  <a:schemeClr val="bg1"/>
                </a:solidFill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</p:txBody>
        </p:sp>
      </p:grpSp>
      <p:grpSp>
        <p:nvGrpSpPr>
          <p:cNvPr id="19466" name="组合 19465"/>
          <p:cNvGrpSpPr/>
          <p:nvPr/>
        </p:nvGrpSpPr>
        <p:grpSpPr>
          <a:xfrm>
            <a:off x="2516474" y="1800670"/>
            <a:ext cx="211984" cy="464458"/>
            <a:chOff x="1426" y="2568"/>
            <a:chExt cx="178" cy="390"/>
          </a:xfrm>
        </p:grpSpPr>
        <p:sp>
          <p:nvSpPr>
            <p:cNvPr id="19467" name="等腰三角形 19466"/>
            <p:cNvSpPr/>
            <p:nvPr/>
          </p:nvSpPr>
          <p:spPr>
            <a:xfrm rot="5400000">
              <a:off x="1356" y="2710"/>
              <a:ext cx="390" cy="10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9468" name="矩形 19467"/>
            <p:cNvSpPr/>
            <p:nvPr/>
          </p:nvSpPr>
          <p:spPr>
            <a:xfrm>
              <a:off x="1461" y="2574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9469" name="矩形 19468"/>
            <p:cNvSpPr/>
            <p:nvPr/>
          </p:nvSpPr>
          <p:spPr>
            <a:xfrm>
              <a:off x="1426" y="2575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grpSp>
        <p:nvGrpSpPr>
          <p:cNvPr id="19470" name="组合 19469"/>
          <p:cNvGrpSpPr/>
          <p:nvPr/>
        </p:nvGrpSpPr>
        <p:grpSpPr>
          <a:xfrm>
            <a:off x="3329872" y="1168292"/>
            <a:ext cx="3695421" cy="1954298"/>
            <a:chOff x="1383" y="781"/>
            <a:chExt cx="4097" cy="2404"/>
          </a:xfrm>
        </p:grpSpPr>
        <p:sp>
          <p:nvSpPr>
            <p:cNvPr id="19471" name="圆角矩形 19470"/>
            <p:cNvSpPr/>
            <p:nvPr/>
          </p:nvSpPr>
          <p:spPr>
            <a:xfrm>
              <a:off x="1383" y="781"/>
              <a:ext cx="4097" cy="2404"/>
            </a:xfrm>
            <a:prstGeom prst="roundRect">
              <a:avLst>
                <a:gd name="adj" fmla="val 7315"/>
              </a:avLst>
            </a:prstGeom>
            <a:noFill/>
            <a:ln w="22225" cap="rnd" cmpd="sng">
              <a:solidFill>
                <a:srgbClr val="1C1C1C"/>
              </a:solidFill>
              <a:prstDash val="sysDot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pic>
          <p:nvPicPr>
            <p:cNvPr id="19472" name="图片 19471" descr="0032747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10" y="845"/>
              <a:ext cx="3856" cy="225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9473" name="矩形 19472"/>
          <p:cNvSpPr/>
          <p:nvPr/>
        </p:nvSpPr>
        <p:spPr>
          <a:xfrm>
            <a:off x="4735156" y="3533457"/>
            <a:ext cx="1025381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凝固</a:t>
            </a:r>
          </a:p>
        </p:txBody>
      </p:sp>
      <p:sp>
        <p:nvSpPr>
          <p:cNvPr id="19476" name="矩形 19475"/>
          <p:cNvSpPr/>
          <p:nvPr/>
        </p:nvSpPr>
        <p:spPr>
          <a:xfrm>
            <a:off x="3707393" y="670488"/>
            <a:ext cx="3726386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雹：小水滴凝固成冰块</a:t>
            </a: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8985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9747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5634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851400" y="152400"/>
            <a:ext cx="311848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地球上的水循环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73" grpId="0"/>
      <p:bldP spid="1947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水的物态变化.mpg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41335" y="1349312"/>
            <a:ext cx="5240044" cy="278913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5" name="矩形 20484"/>
          <p:cNvSpPr/>
          <p:nvPr/>
        </p:nvSpPr>
        <p:spPr>
          <a:xfrm>
            <a:off x="1600658" y="844362"/>
            <a:ext cx="1992407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lang="zh-CN" altLang="en-US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观察</a:t>
            </a: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20486" name="文本框 20485"/>
          <p:cNvSpPr txBox="1"/>
          <p:nvPr/>
        </p:nvSpPr>
        <p:spPr>
          <a:xfrm>
            <a:off x="2735603" y="832067"/>
            <a:ext cx="5428209" cy="4140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水在自然中的存在形态，回想形成过程。</a:t>
            </a:r>
          </a:p>
        </p:txBody>
      </p:sp>
      <p:sp>
        <p:nvSpPr>
          <p:cNvPr id="20487" name="圆角矩形 20486"/>
          <p:cNvSpPr/>
          <p:nvPr/>
        </p:nvSpPr>
        <p:spPr>
          <a:xfrm>
            <a:off x="1924587" y="1275475"/>
            <a:ext cx="5618756" cy="2971342"/>
          </a:xfrm>
          <a:prstGeom prst="roundRect">
            <a:avLst>
              <a:gd name="adj" fmla="val 7315"/>
            </a:avLst>
          </a:prstGeom>
          <a:noFill/>
          <a:ln w="22225">
            <a:noFill/>
          </a:ln>
        </p:spPr>
        <p:txBody>
          <a:bodyPr/>
          <a:lstStyle/>
          <a:p>
            <a:endParaRPr lang="zh-CN" altLang="en-US" sz="100"/>
          </a:p>
        </p:txBody>
      </p:sp>
      <p:grpSp>
        <p:nvGrpSpPr>
          <p:cNvPr id="20488" name="组合 20487"/>
          <p:cNvGrpSpPr/>
          <p:nvPr/>
        </p:nvGrpSpPr>
        <p:grpSpPr>
          <a:xfrm>
            <a:off x="1870996" y="4301599"/>
            <a:ext cx="5672347" cy="456122"/>
            <a:chOff x="612" y="3612"/>
            <a:chExt cx="4763" cy="383"/>
          </a:xfrm>
        </p:grpSpPr>
        <p:sp>
          <p:nvSpPr>
            <p:cNvPr id="20489" name="圆角矩形 20488"/>
            <p:cNvSpPr/>
            <p:nvPr/>
          </p:nvSpPr>
          <p:spPr>
            <a:xfrm>
              <a:off x="612" y="3612"/>
              <a:ext cx="4763" cy="373"/>
            </a:xfrm>
            <a:prstGeom prst="roundRect">
              <a:avLst>
                <a:gd name="adj" fmla="val 50000"/>
              </a:avLst>
            </a:prstGeom>
            <a:solidFill>
              <a:srgbClr val="5F5F5F"/>
            </a:solidFill>
            <a:ln w="28575" cap="flat" cmpd="sng">
              <a:solidFill>
                <a:srgbClr val="EAEAEA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grpSp>
          <p:nvGrpSpPr>
            <p:cNvPr id="20490" name="组合 20489"/>
            <p:cNvGrpSpPr/>
            <p:nvPr/>
          </p:nvGrpSpPr>
          <p:grpSpPr>
            <a:xfrm>
              <a:off x="625" y="3627"/>
              <a:ext cx="348" cy="368"/>
              <a:chOff x="2959" y="1568"/>
              <a:chExt cx="454" cy="480"/>
            </a:xfrm>
          </p:grpSpPr>
          <p:grpSp>
            <p:nvGrpSpPr>
              <p:cNvPr id="20491" name="组合 20490"/>
              <p:cNvGrpSpPr/>
              <p:nvPr/>
            </p:nvGrpSpPr>
            <p:grpSpPr>
              <a:xfrm>
                <a:off x="2959" y="1568"/>
                <a:ext cx="454" cy="480"/>
                <a:chOff x="192" y="1917"/>
                <a:chExt cx="1042" cy="1102"/>
              </a:xfrm>
            </p:grpSpPr>
            <p:pic>
              <p:nvPicPr>
                <p:cNvPr id="20492" name="图片 20491" descr="light_shadow"/>
                <p:cNvPicPr>
                  <a:picLocks noChangeAspect="1"/>
                </p:cNvPicPr>
                <p:nvPr/>
              </p:nvPicPr>
              <p:blipFill>
                <a:blip r:embed="rId5">
                  <a:lum bright="-77997" contrast="-78000"/>
                </a:blip>
                <a:stretch>
                  <a:fillRect/>
                </a:stretch>
              </p:blipFill>
              <p:spPr>
                <a:xfrm>
                  <a:off x="291" y="2781"/>
                  <a:ext cx="858" cy="23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20493" name="图片 20492" descr="circuler_1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92" y="1917"/>
                  <a:ext cx="1042" cy="101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20494" name="椭圆 20493"/>
                <p:cNvSpPr/>
                <p:nvPr/>
              </p:nvSpPr>
              <p:spPr>
                <a:xfrm>
                  <a:off x="192" y="1917"/>
                  <a:ext cx="1035" cy="101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36078"/>
                        <a:invGamma/>
                        <a:alpha val="89999"/>
                      </a:schemeClr>
                    </a:gs>
                    <a:gs pos="50000">
                      <a:schemeClr val="hlink">
                        <a:alpha val="55000"/>
                      </a:schemeClr>
                    </a:gs>
                    <a:gs pos="100000">
                      <a:schemeClr val="hlink">
                        <a:gamma/>
                        <a:shade val="36078"/>
                        <a:invGamma/>
                        <a:alpha val="89999"/>
                      </a:schemeClr>
                    </a:gs>
                  </a:gsLst>
                  <a:lin ang="5400000" scaled="1"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pic>
            <p:nvPicPr>
              <p:cNvPr id="20495" name="图片 20494" descr="Picture2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04" y="1572"/>
                <a:ext cx="359" cy="157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20496" name="矩形 20495"/>
          <p:cNvSpPr/>
          <p:nvPr/>
        </p:nvSpPr>
        <p:spPr>
          <a:xfrm>
            <a:off x="2773712" y="4336136"/>
            <a:ext cx="4645775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8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雪、雨、露、云、雾、霜、雹</a:t>
            </a:r>
          </a:p>
        </p:txBody>
      </p:sp>
      <p:sp>
        <p:nvSpPr>
          <p:cNvPr id="20497" name="文本框 20496"/>
          <p:cNvSpPr txBox="1"/>
          <p:nvPr/>
        </p:nvSpPr>
        <p:spPr>
          <a:xfrm>
            <a:off x="2518856" y="1816152"/>
            <a:ext cx="2917752" cy="1706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100" b="1">
                <a:latin typeface="Arial" panose="020B0604020202020204" pitchFamily="34" charset="0"/>
              </a:rPr>
              <a:t>雾、露：液化 </a:t>
            </a:r>
          </a:p>
          <a:p>
            <a:r>
              <a:rPr lang="zh-CN" altLang="en-US" sz="2100" b="1">
                <a:latin typeface="Arial" panose="020B0604020202020204" pitchFamily="34" charset="0"/>
              </a:rPr>
              <a:t>霜、雪：凝华 </a:t>
            </a:r>
          </a:p>
          <a:p>
            <a:r>
              <a:rPr lang="zh-CN" altLang="en-US" sz="2100" b="1">
                <a:latin typeface="Arial" panose="020B0604020202020204" pitchFamily="34" charset="0"/>
              </a:rPr>
              <a:t>云：液化或凝华 </a:t>
            </a:r>
          </a:p>
          <a:p>
            <a:r>
              <a:rPr lang="zh-CN" altLang="en-US" sz="2100" b="1">
                <a:latin typeface="Arial" panose="020B0604020202020204" pitchFamily="34" charset="0"/>
              </a:rPr>
              <a:t>雨：液化和熔化</a:t>
            </a:r>
          </a:p>
          <a:p>
            <a:r>
              <a:rPr lang="zh-CN" altLang="en-US" sz="2100" b="1">
                <a:latin typeface="Arial" panose="020B0604020202020204" pitchFamily="34" charset="0"/>
              </a:rPr>
              <a:t>雹：凝固</a:t>
            </a: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8985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9747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5634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851400" y="152400"/>
            <a:ext cx="311848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地球上的水循环</a:t>
            </a:r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文本框 22529"/>
          <p:cNvSpPr txBox="1"/>
          <p:nvPr/>
        </p:nvSpPr>
        <p:spPr>
          <a:xfrm>
            <a:off x="974725" y="865505"/>
            <a:ext cx="6889115" cy="321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500" b="1">
                <a:solidFill>
                  <a:srgbClr val="FF0000"/>
                </a:solidFill>
                <a:latin typeface="Times New Roman" panose="02020603050405020304" charset="0"/>
                <a:ea typeface="幼圆" panose="02010509060101010101" charset="-122"/>
              </a:rPr>
              <a:t>（</a:t>
            </a:r>
            <a:r>
              <a:rPr lang="en-US" altLang="zh-CN" sz="1500" b="1">
                <a:solidFill>
                  <a:srgbClr val="FF0000"/>
                </a:solidFill>
                <a:latin typeface="Times New Roman" panose="02020603050405020304" charset="0"/>
                <a:ea typeface="幼圆" panose="02010509060101010101" charset="-122"/>
              </a:rPr>
              <a:t>1</a:t>
            </a:r>
            <a:r>
              <a:rPr lang="zh-CN" altLang="en-US" sz="1500" b="1">
                <a:solidFill>
                  <a:srgbClr val="FF0000"/>
                </a:solidFill>
                <a:latin typeface="Times New Roman" panose="02020603050405020304" charset="0"/>
                <a:ea typeface="幼圆" panose="02010509060101010101" charset="-122"/>
              </a:rPr>
              <a:t>）水是 生命的乳汁 ，是经济的命脉</a:t>
            </a:r>
            <a:r>
              <a:rPr lang="en-US" altLang="zh-CN" sz="1500" b="1">
                <a:solidFill>
                  <a:srgbClr val="FF0000"/>
                </a:solidFill>
                <a:latin typeface="Times New Roman" panose="02020603050405020304" charset="0"/>
                <a:ea typeface="幼圆" panose="02010509060101010101" charset="-122"/>
              </a:rPr>
              <a:t>,</a:t>
            </a:r>
            <a:r>
              <a:rPr lang="zh-CN" altLang="en-US" sz="1500" b="1">
                <a:solidFill>
                  <a:srgbClr val="FF0000"/>
                </a:solidFill>
                <a:latin typeface="Times New Roman" panose="02020603050405020304" charset="0"/>
                <a:ea typeface="幼圆" panose="02010509060101010101" charset="-122"/>
              </a:rPr>
              <a:t>是地球奉献给人类最宝贵的资源</a:t>
            </a:r>
            <a:r>
              <a:rPr lang="en-US" altLang="zh-CN" sz="1500" b="1">
                <a:solidFill>
                  <a:srgbClr val="FF0000"/>
                </a:solidFill>
                <a:latin typeface="Times New Roman" panose="02020603050405020304" charset="0"/>
                <a:ea typeface="幼圆" panose="02010509060101010101" charset="-122"/>
              </a:rPr>
              <a:t>.</a:t>
            </a:r>
            <a:endParaRPr lang="en-US" altLang="zh-CN" sz="1500" b="1">
              <a:solidFill>
                <a:srgbClr val="FF0000"/>
              </a:solidFill>
              <a:latin typeface="Times New Roman"/>
              <a:ea typeface="幼圆"/>
            </a:endParaRPr>
          </a:p>
        </p:txBody>
      </p:sp>
      <p:pic>
        <p:nvPicPr>
          <p:cNvPr id="22531" name="图片 22530" descr="斑马喝水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960" y="1322070"/>
            <a:ext cx="2263140" cy="1350010"/>
          </a:xfrm>
          <a:prstGeom prst="rect">
            <a:avLst/>
          </a:prstGeom>
          <a:noFill/>
          <a:ln w="57150" cap="flat" cmpd="thinThick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2532" name="图片 22531" descr="三峡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005" y="1301115"/>
            <a:ext cx="2523490" cy="1357630"/>
          </a:xfrm>
          <a:prstGeom prst="rect">
            <a:avLst/>
          </a:prstGeom>
          <a:noFill/>
          <a:ln w="57150" cap="flat" cmpd="thinThick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2533" name="图片 22532" descr="运河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9890" y="3168650"/>
            <a:ext cx="2270760" cy="1581785"/>
          </a:xfrm>
          <a:prstGeom prst="rect">
            <a:avLst/>
          </a:prstGeom>
          <a:noFill/>
          <a:ln w="57150" cap="flat" cmpd="thinThick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2534" name="图片 22533" descr="瀑布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3160395"/>
            <a:ext cx="2523490" cy="1593215"/>
          </a:xfrm>
          <a:prstGeom prst="rect">
            <a:avLst/>
          </a:prstGeom>
          <a:solidFill>
            <a:srgbClr val="FFFFFF"/>
          </a:solidFill>
          <a:ln w="57150" cap="flat" cmpd="thinThick">
            <a:solidFill>
              <a:srgbClr val="80008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2535" name="文本框 22534"/>
          <p:cNvSpPr txBox="1"/>
          <p:nvPr/>
        </p:nvSpPr>
        <p:spPr>
          <a:xfrm>
            <a:off x="2275840" y="2738120"/>
            <a:ext cx="156718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孕育生命</a:t>
            </a:r>
          </a:p>
        </p:txBody>
      </p:sp>
      <p:sp>
        <p:nvSpPr>
          <p:cNvPr id="22536" name="文本框 22535"/>
          <p:cNvSpPr txBox="1"/>
          <p:nvPr/>
        </p:nvSpPr>
        <p:spPr>
          <a:xfrm>
            <a:off x="2295525" y="4786630"/>
            <a:ext cx="182753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交通运输</a:t>
            </a:r>
          </a:p>
        </p:txBody>
      </p:sp>
      <p:sp>
        <p:nvSpPr>
          <p:cNvPr id="22537" name="文本框 22536"/>
          <p:cNvSpPr txBox="1"/>
          <p:nvPr/>
        </p:nvSpPr>
        <p:spPr>
          <a:xfrm>
            <a:off x="5884545" y="4809490"/>
            <a:ext cx="156718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风景名胜</a:t>
            </a:r>
          </a:p>
        </p:txBody>
      </p:sp>
      <p:sp>
        <p:nvSpPr>
          <p:cNvPr id="22538" name="文本框 22537"/>
          <p:cNvSpPr txBox="1"/>
          <p:nvPr/>
        </p:nvSpPr>
        <p:spPr>
          <a:xfrm>
            <a:off x="6087110" y="2724150"/>
            <a:ext cx="139319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发电</a:t>
            </a: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8985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9747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5634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851400" y="152400"/>
            <a:ext cx="311848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珍贵的水资源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5" grpId="0"/>
      <p:bldP spid="22536" grpId="0"/>
      <p:bldP spid="22537" grpId="0"/>
      <p:bldP spid="225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23553" descr="缺水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027" y="850293"/>
            <a:ext cx="2701004" cy="1889989"/>
          </a:xfrm>
          <a:prstGeom prst="rect">
            <a:avLst/>
          </a:prstGeom>
          <a:noFill/>
          <a:ln w="28575" cap="flat" cmpd="sng">
            <a:solidFill>
              <a:schemeClr val="accent1">
                <a:shade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3555" name="图片 23554" descr="缺水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658" y="2905800"/>
            <a:ext cx="2678376" cy="2096017"/>
          </a:xfrm>
          <a:prstGeom prst="rect">
            <a:avLst/>
          </a:prstGeom>
          <a:noFill/>
          <a:ln w="28575" cap="flat" cmpd="sng">
            <a:solidFill>
              <a:schemeClr val="accent1">
                <a:shade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3556" name="图片 23555" descr="水污染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585" y="850265"/>
            <a:ext cx="2909570" cy="1889760"/>
          </a:xfrm>
          <a:prstGeom prst="rect">
            <a:avLst/>
          </a:prstGeom>
          <a:noFill/>
          <a:ln w="28575" cap="flat" cmpd="sng">
            <a:solidFill>
              <a:schemeClr val="accent1">
                <a:shade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3557" name="文本框 23556"/>
          <p:cNvSpPr txBox="1"/>
          <p:nvPr/>
        </p:nvSpPr>
        <p:spPr>
          <a:xfrm>
            <a:off x="1655440" y="303685"/>
            <a:ext cx="5659247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（</a:t>
            </a:r>
            <a:r>
              <a:rPr lang="en-US" altLang="zh-CN" sz="1800" b="1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</a:rPr>
              <a:t>）破坏水资源会给人类带来哪些危害</a:t>
            </a:r>
            <a:endParaRPr lang="zh-CN" altLang="en-US" sz="1800" b="1">
              <a:solidFill>
                <a:srgbClr val="FF0000"/>
              </a:solidFill>
              <a:latin typeface="Times New Roman"/>
            </a:endParaRPr>
          </a:p>
        </p:txBody>
      </p:sp>
      <p:pic>
        <p:nvPicPr>
          <p:cNvPr id="23558" name="图片 23557" descr="W0200708175810985601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0585" y="2905760"/>
            <a:ext cx="2915285" cy="2096135"/>
          </a:xfrm>
          <a:prstGeom prst="rect">
            <a:avLst/>
          </a:prstGeom>
          <a:noFill/>
          <a:ln w="28575" cap="flat" cmpd="sng">
            <a:solidFill>
              <a:schemeClr val="accent1">
                <a:shade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5601" descr="2-图片42-水资源的污染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101" y="627615"/>
            <a:ext cx="3133308" cy="3943132"/>
          </a:xfrm>
          <a:prstGeom prst="rect">
            <a:avLst/>
          </a:prstGeom>
          <a:noFill/>
          <a:ln w="28575" cap="flat" cmpd="sng">
            <a:solidFill>
              <a:schemeClr val="accent1">
                <a:shade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5603" name="图片 25602" descr="泄漏的石油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7274" y="627615"/>
            <a:ext cx="3024934" cy="3943132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chemeClr val="accent1">
                <a:shade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 spd="med" advTm="5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图片 26626" descr="2-图片41-被沙漠吞没的古楼兰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871" y="683895"/>
            <a:ext cx="2592631" cy="3051134"/>
          </a:xfrm>
          <a:prstGeom prst="rect">
            <a:avLst/>
          </a:prstGeom>
          <a:noFill/>
          <a:ln w="28575" cap="flat" cmpd="sng">
            <a:solidFill>
              <a:schemeClr val="accent1">
                <a:shade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6628" name="文本框 26627"/>
          <p:cNvSpPr txBox="1"/>
          <p:nvPr/>
        </p:nvSpPr>
        <p:spPr>
          <a:xfrm>
            <a:off x="4985385" y="3789829"/>
            <a:ext cx="357632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"/>
              </a:spcBef>
            </a:pPr>
            <a:r>
              <a:rPr lang="zh-CN" altLang="en-US" sz="2000" b="1">
                <a:latin typeface="Arial" panose="020B0604020202020204" pitchFamily="34" charset="0"/>
                <a:ea typeface="楷体_GB2312" panose="02010609030101010101" pitchFamily="49" charset="-122"/>
              </a:rPr>
              <a:t>因地面下沉而报废的海河老桥桥墩和重建的新桥</a:t>
            </a:r>
          </a:p>
        </p:txBody>
      </p:sp>
      <p:pic>
        <p:nvPicPr>
          <p:cNvPr id="26629" name="图片 26628" descr="2-图片39-地面沉降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480" y="683895"/>
            <a:ext cx="2646045" cy="3050540"/>
          </a:xfrm>
          <a:prstGeom prst="rect">
            <a:avLst/>
          </a:prstGeom>
          <a:noFill/>
          <a:ln w="28575" cap="flat" cmpd="sng">
            <a:solidFill>
              <a:schemeClr val="accent1">
                <a:shade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" name="文本框 3"/>
          <p:cNvSpPr txBox="1"/>
          <p:nvPr/>
        </p:nvSpPr>
        <p:spPr>
          <a:xfrm>
            <a:off x="746125" y="3789680"/>
            <a:ext cx="386842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"/>
              </a:spcBef>
            </a:pPr>
            <a:r>
              <a:rPr lang="zh-CN" altLang="en-US" sz="2000" b="1">
                <a:latin typeface="Arial" panose="020B0604020202020204" pitchFamily="34" charset="0"/>
                <a:ea typeface="楷体_GB2312" panose="02010609030101010101" pitchFamily="49" charset="-122"/>
              </a:rPr>
              <a:t>曾经</a:t>
            </a:r>
            <a:r>
              <a:rPr lang="en-US" altLang="zh-CN" sz="2000" b="1">
                <a:latin typeface="Arial" panose="020B0604020202020204" pitchFamily="34" charset="0"/>
                <a:ea typeface="楷体_GB2312" panose="02010609030101010101" pitchFamily="49" charset="-122"/>
              </a:rPr>
              <a:t>“</a:t>
            </a:r>
            <a:r>
              <a:rPr lang="zh-CN" altLang="en-US" sz="2000" b="1">
                <a:latin typeface="Arial" panose="020B0604020202020204" pitchFamily="34" charset="0"/>
                <a:ea typeface="楷体_GB2312" panose="02010609030101010101" pitchFamily="49" charset="-122"/>
              </a:rPr>
              <a:t>其水澄澈，冬夏不减</a:t>
            </a:r>
            <a:r>
              <a:rPr lang="en-US" altLang="zh-CN" sz="2000" b="1">
                <a:latin typeface="Arial" panose="020B0604020202020204" pitchFamily="34" charset="0"/>
                <a:ea typeface="楷体_GB2312" panose="02010609030101010101" pitchFamily="49" charset="-122"/>
              </a:rPr>
              <a:t>”</a:t>
            </a:r>
            <a:r>
              <a:rPr lang="zh-CN" altLang="en-US" sz="2000" b="1">
                <a:latin typeface="Arial" panose="020B0604020202020204" pitchFamily="34" charset="0"/>
                <a:ea typeface="楷体_GB2312" panose="02010609030101010101" pitchFamily="49" charset="-122"/>
              </a:rPr>
              <a:t>的罗布泊，因为人们无节制地引流灌溉而干涸，最终使繁华的三楼兰被茫茫的沙漠所吞没。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6"/>
          <p:cNvSpPr/>
          <p:nvPr/>
        </p:nvSpPr>
        <p:spPr>
          <a:xfrm flipV="1">
            <a:off x="1142153" y="-20245"/>
            <a:ext cx="6859693" cy="465649"/>
          </a:xfrm>
          <a:prstGeom prst="rect">
            <a:avLst/>
          </a:prstGeom>
          <a:noFill/>
          <a:ln w="9525">
            <a:noFill/>
          </a:ln>
        </p:spPr>
        <p:txBody>
          <a:bodyPr rot="10800000" wrap="none" anchor="ctr"/>
          <a:lstStyle/>
          <a:p>
            <a:pPr algn="ctr"/>
            <a:endParaRPr lang="zh-CN" altLang="zh-CN" sz="100">
              <a:latin typeface="Arial" pitchFamily="34" charset="0"/>
            </a:endParaRPr>
          </a:p>
        </p:txBody>
      </p:sp>
      <p:sp>
        <p:nvSpPr>
          <p:cNvPr id="28677" name="Text Box 15"/>
          <p:cNvSpPr txBox="1"/>
          <p:nvPr/>
        </p:nvSpPr>
        <p:spPr>
          <a:xfrm>
            <a:off x="570682" y="895477"/>
            <a:ext cx="342389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地球上的水资源</a:t>
            </a:r>
            <a:endParaRPr lang="zh-CN" altLang="en-US" sz="2400" b="1">
              <a:latin typeface="黑体" charset="-122"/>
              <a:ea typeface="黑体" charset="-122"/>
              <a:cs typeface="黑体"/>
            </a:endParaRPr>
          </a:p>
        </p:txBody>
      </p:sp>
      <p:sp>
        <p:nvSpPr>
          <p:cNvPr id="28678" name="Rectangle 77"/>
          <p:cNvSpPr/>
          <p:nvPr/>
        </p:nvSpPr>
        <p:spPr>
          <a:xfrm>
            <a:off x="799338" y="1390918"/>
            <a:ext cx="8140700" cy="37846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008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１</a:t>
            </a:r>
            <a:r>
              <a:rPr lang="en-US" altLang="zh-CN" sz="2400" b="1">
                <a:solidFill>
                  <a:srgbClr val="008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400" b="1">
                <a:solidFill>
                  <a:srgbClr val="008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地球拥有的总水量约为</a:t>
            </a:r>
            <a:r>
              <a:rPr lang="en-US" altLang="zh-CN" sz="2400" b="1">
                <a:solidFill>
                  <a:srgbClr val="008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136</a:t>
            </a:r>
            <a:r>
              <a:rPr lang="zh-CN" altLang="en-US" sz="2400" b="1">
                <a:solidFill>
                  <a:srgbClr val="008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亿亿吨，</a:t>
            </a:r>
          </a:p>
          <a:p>
            <a:r>
              <a:rPr lang="zh-CN" altLang="en-US" sz="2400" b="1">
                <a:solidFill>
                  <a:srgbClr val="008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其中，含盐的海水约为</a:t>
            </a:r>
            <a:r>
              <a:rPr lang="en-US" altLang="zh-CN" sz="2400" b="1">
                <a:solidFill>
                  <a:srgbClr val="008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132.2</a:t>
            </a:r>
            <a:r>
              <a:rPr lang="zh-CN" altLang="en-US" sz="2400" b="1">
                <a:solidFill>
                  <a:srgbClr val="008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亿亿吨。</a:t>
            </a:r>
          </a:p>
          <a:p>
            <a:endParaRPr lang="zh-CN" altLang="en-US" sz="2400" b="1">
              <a:solidFill>
                <a:srgbClr val="008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 b="1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由于盐份问题，海水不能被陆地上的生命作为水源来利用。</a:t>
            </a:r>
          </a:p>
          <a:p>
            <a:endParaRPr lang="zh-CN" altLang="en-US" sz="2400" b="1">
              <a:solidFill>
                <a:schemeClr val="accent2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 b="1">
                <a:solidFill>
                  <a:srgbClr val="008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地球上水量的分布大致是</a:t>
            </a:r>
            <a:r>
              <a:rPr lang="zh-CN" altLang="en-US" sz="2400" b="1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zh-CN" altLang="en-US" sz="2400" b="1" u="sng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海洋占</a:t>
            </a:r>
            <a:r>
              <a:rPr lang="en-US" altLang="zh-CN" sz="2400" b="1" u="sng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97.2%</a:t>
            </a:r>
            <a:endParaRPr lang="en-US" altLang="zh-CN" sz="2400" b="1">
              <a:solidFill>
                <a:schemeClr val="accent2"/>
              </a:solidFill>
              <a:latin typeface="宋体" pitchFamily="2" charset="-122"/>
              <a:cs typeface="宋体" panose="02010600030101010101" pitchFamily="2" charset="-122"/>
            </a:endParaRPr>
          </a:p>
          <a:p>
            <a:r>
              <a:rPr lang="zh-CN" altLang="en-US" sz="2400" b="1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　　　　　　　　　　　　</a:t>
            </a:r>
            <a:r>
              <a:rPr lang="zh-CN" altLang="en-US" sz="2400" b="1" u="sng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极地冰山占</a:t>
            </a:r>
            <a:r>
              <a:rPr lang="en-US" altLang="zh-CN" sz="2400" b="1" u="sng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2.15%</a:t>
            </a:r>
          </a:p>
          <a:p>
            <a:r>
              <a:rPr lang="zh-CN" altLang="en-US" sz="2400" b="1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　　　　　　　　　　　　</a:t>
            </a:r>
            <a:r>
              <a:rPr lang="zh-CN" altLang="en-US" sz="2400" b="1" u="sng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地下水占</a:t>
            </a:r>
            <a:r>
              <a:rPr lang="en-US" altLang="zh-CN" sz="2400" b="1" u="sng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0.632%</a:t>
            </a:r>
          </a:p>
          <a:p>
            <a:r>
              <a:rPr lang="zh-CN" altLang="en-US" sz="2400" b="1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　　　　　　　　　　　　</a:t>
            </a:r>
            <a:r>
              <a:rPr lang="zh-CN" altLang="en-US" sz="2400" b="1" u="sng">
                <a:solidFill>
                  <a:srgbClr val="CC33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湖泊与河流占</a:t>
            </a:r>
            <a:r>
              <a:rPr lang="en-US" altLang="zh-CN" sz="2400" b="1" u="sng">
                <a:solidFill>
                  <a:srgbClr val="CC33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0.017%</a:t>
            </a:r>
          </a:p>
          <a:p>
            <a:r>
              <a:rPr lang="zh-CN" altLang="en-US" sz="2400" b="1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　　　　　　　　　　　　</a:t>
            </a:r>
            <a:r>
              <a:rPr lang="zh-CN" altLang="en-US" sz="2400" b="1" u="sng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云中水蒸气占</a:t>
            </a:r>
            <a:r>
              <a:rPr lang="en-US" altLang="zh-CN" sz="2400" b="1" u="sng">
                <a:solidFill>
                  <a:schemeClr val="accent2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0.001%</a:t>
            </a:r>
          </a:p>
        </p:txBody>
      </p:sp>
      <p:pic>
        <p:nvPicPr>
          <p:cNvPr id="28679" name="Picture 78" descr="MCj03120780000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720" y="3697725"/>
            <a:ext cx="1346929" cy="137074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标题 2"/>
          <p:cNvSpPr>
            <a:spLocks noGrp="1"/>
          </p:cNvSpPr>
          <p:nvPr/>
        </p:nvSpPr>
        <p:spPr>
          <a:xfrm>
            <a:off x="8985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9747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5634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851400" y="152400"/>
            <a:ext cx="386143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节约用水与水资源保护</a:t>
            </a:r>
          </a:p>
        </p:txBody>
      </p:sp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文本框 29697"/>
          <p:cNvSpPr txBox="1"/>
          <p:nvPr/>
        </p:nvSpPr>
        <p:spPr>
          <a:xfrm>
            <a:off x="1493475" y="764523"/>
            <a:ext cx="5201934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000066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世界水日</a:t>
            </a:r>
            <a:r>
              <a:rPr lang="en-US" altLang="zh-CN" sz="3600" b="1">
                <a:solidFill>
                  <a:srgbClr val="000066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---3</a:t>
            </a:r>
            <a:r>
              <a:rPr lang="zh-CN" altLang="en-US" sz="3600" b="1">
                <a:solidFill>
                  <a:srgbClr val="000066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月</a:t>
            </a:r>
            <a:r>
              <a:rPr lang="en-US" altLang="zh-CN" sz="3600" b="1">
                <a:solidFill>
                  <a:srgbClr val="000066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22</a:t>
            </a:r>
            <a:r>
              <a:rPr lang="zh-CN" altLang="en-US" sz="3600" b="1">
                <a:solidFill>
                  <a:srgbClr val="000066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日</a:t>
            </a:r>
          </a:p>
        </p:txBody>
      </p:sp>
      <p:sp>
        <p:nvSpPr>
          <p:cNvPr id="29699" name="矩形 29698"/>
          <p:cNvSpPr/>
          <p:nvPr/>
        </p:nvSpPr>
        <p:spPr>
          <a:xfrm>
            <a:off x="3886031" y="1654187"/>
            <a:ext cx="4115816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</a:rPr>
              <a:t>  </a:t>
            </a:r>
            <a:r>
              <a:rPr lang="en-US" altLang="zh-CN" sz="2400" b="1">
                <a:solidFill>
                  <a:srgbClr val="00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2003</a:t>
            </a:r>
            <a:r>
              <a:rPr lang="zh-CN" altLang="en-US" sz="2400" b="1">
                <a:solidFill>
                  <a:srgbClr val="00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年，联合国第五十八届大会通过决议，宣布从</a:t>
            </a:r>
            <a:r>
              <a:rPr lang="en-US" altLang="zh-CN" sz="2400" b="1">
                <a:solidFill>
                  <a:srgbClr val="00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2005</a:t>
            </a:r>
            <a:r>
              <a:rPr lang="zh-CN" altLang="en-US" sz="2400" b="1">
                <a:solidFill>
                  <a:srgbClr val="00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年至</a:t>
            </a:r>
            <a:r>
              <a:rPr lang="en-US" altLang="zh-CN" sz="2400" b="1">
                <a:solidFill>
                  <a:srgbClr val="00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2015</a:t>
            </a:r>
            <a:r>
              <a:rPr lang="zh-CN" altLang="en-US" sz="2400" b="1">
                <a:solidFill>
                  <a:srgbClr val="00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年为生命之水国际行动十年，主题是“生命之水”，从</a:t>
            </a:r>
            <a:r>
              <a:rPr lang="en-US" altLang="zh-CN" sz="2400" b="1">
                <a:solidFill>
                  <a:srgbClr val="00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2005</a:t>
            </a:r>
            <a:r>
              <a:rPr lang="zh-CN" altLang="en-US" sz="2400" b="1">
                <a:solidFill>
                  <a:srgbClr val="00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年</a:t>
            </a:r>
            <a:r>
              <a:rPr lang="en-US" altLang="zh-CN" sz="2400" b="1">
                <a:solidFill>
                  <a:srgbClr val="00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3</a:t>
            </a:r>
            <a:r>
              <a:rPr lang="zh-CN" altLang="en-US" sz="2400" b="1">
                <a:solidFill>
                  <a:srgbClr val="00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月</a:t>
            </a:r>
            <a:r>
              <a:rPr lang="en-US" altLang="zh-CN" sz="2400" b="1">
                <a:solidFill>
                  <a:srgbClr val="00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22</a:t>
            </a:r>
            <a:r>
              <a:rPr lang="zh-CN" altLang="en-US" sz="2400" b="1">
                <a:solidFill>
                  <a:srgbClr val="00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日的世界水日正式实施。</a:t>
            </a:r>
            <a:endParaRPr lang="zh-CN" altLang="en-US" sz="2400">
              <a:solidFill>
                <a:srgbClr val="339933"/>
              </a:solidFill>
              <a:latin typeface="隶书" pitchFamily="1" charset="-122"/>
              <a:ea typeface="隶书" pitchFamily="1" charset="-122"/>
            </a:endParaRPr>
          </a:p>
          <a:p>
            <a:pPr eaLnBrk="0" hangingPunct="0"/>
            <a:endParaRPr lang="zh-CN" altLang="en-US" sz="2400">
              <a:solidFill>
                <a:srgbClr val="339933"/>
              </a:solidFill>
              <a:latin typeface="隶书" pitchFamily="1" charset="-122"/>
              <a:ea typeface="隶书" pitchFamily="1" charset="-122"/>
            </a:endParaRPr>
          </a:p>
        </p:txBody>
      </p:sp>
      <p:pic>
        <p:nvPicPr>
          <p:cNvPr id="29700" name="图片 29699" descr="Img2248954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475" y="1545813"/>
            <a:ext cx="2312765" cy="26271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5" name="Rectangle 6"/>
          <p:cNvSpPr/>
          <p:nvPr/>
        </p:nvSpPr>
        <p:spPr>
          <a:xfrm flipV="1">
            <a:off x="1142153" y="-20245"/>
            <a:ext cx="6859693" cy="465649"/>
          </a:xfrm>
          <a:prstGeom prst="rect">
            <a:avLst/>
          </a:prstGeom>
          <a:noFill/>
          <a:ln w="9525">
            <a:noFill/>
          </a:ln>
        </p:spPr>
        <p:txBody>
          <a:bodyPr rot="10800000" wrap="none" anchor="ctr"/>
          <a:lstStyle/>
          <a:p>
            <a:pPr algn="ctr"/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8985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9747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5634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851400" y="152400"/>
            <a:ext cx="386143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节约用水与水资源保护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新课引入</a:t>
            </a:r>
          </a:p>
        </p:txBody>
      </p:sp>
      <p:sp>
        <p:nvSpPr>
          <p:cNvPr id="11285" name="五边形 22"/>
          <p:cNvSpPr>
            <a:spLocks noChangeArrowheads="1"/>
          </p:cNvSpPr>
          <p:nvPr userDrawn="1"/>
        </p:nvSpPr>
        <p:spPr bwMode="auto">
          <a:xfrm>
            <a:off x="0" y="239830"/>
            <a:ext cx="523670" cy="353478"/>
          </a:xfrm>
          <a:prstGeom prst="homePlate">
            <a:avLst>
              <a:gd name="adj" fmla="val 49904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1286" name="燕尾形 23"/>
          <p:cNvSpPr>
            <a:spLocks noChangeArrowheads="1"/>
          </p:cNvSpPr>
          <p:nvPr userDrawn="1"/>
        </p:nvSpPr>
        <p:spPr bwMode="auto">
          <a:xfrm>
            <a:off x="424887" y="239830"/>
            <a:ext cx="323724" cy="353478"/>
          </a:xfrm>
          <a:prstGeom prst="chevron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rcRect b="54997"/>
          <a:stretch>
            <a:fillRect/>
          </a:stretch>
        </p:blipFill>
        <p:spPr>
          <a:xfrm>
            <a:off x="1443355" y="680085"/>
            <a:ext cx="6257290" cy="209613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2"/>
          <a:srcRect t="54443" r="51567" b="5485"/>
          <a:stretch>
            <a:fillRect/>
          </a:stretch>
        </p:blipFill>
        <p:spPr>
          <a:xfrm>
            <a:off x="1443355" y="3270885"/>
            <a:ext cx="3026410" cy="1866265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2"/>
          <a:srcRect l="54536" t="54443" r="4098" b="5485"/>
          <a:stretch>
            <a:fillRect/>
          </a:stretch>
        </p:blipFill>
        <p:spPr>
          <a:xfrm>
            <a:off x="4858385" y="3270885"/>
            <a:ext cx="2870200" cy="1866265"/>
          </a:xfrm>
          <a:prstGeom prst="rect">
            <a:avLst/>
          </a:prstGeom>
        </p:spPr>
      </p:pic>
      <p:sp>
        <p:nvSpPr>
          <p:cNvPr id="8199" name="矩形 14"/>
          <p:cNvSpPr/>
          <p:nvPr/>
        </p:nvSpPr>
        <p:spPr>
          <a:xfrm>
            <a:off x="2099945" y="934403"/>
            <a:ext cx="171323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sz="2400" b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浩瀚的海洋</a:t>
            </a:r>
          </a:p>
        </p:txBody>
      </p:sp>
      <p:sp>
        <p:nvSpPr>
          <p:cNvPr id="33" name="矩形 14"/>
          <p:cNvSpPr/>
          <p:nvPr/>
        </p:nvSpPr>
        <p:spPr>
          <a:xfrm>
            <a:off x="5386070" y="933768"/>
            <a:ext cx="140716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sz="2400" b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蓝天白云</a:t>
            </a:r>
          </a:p>
        </p:txBody>
      </p:sp>
      <p:sp>
        <p:nvSpPr>
          <p:cNvPr id="34" name="矩形 14"/>
          <p:cNvSpPr/>
          <p:nvPr/>
        </p:nvSpPr>
        <p:spPr>
          <a:xfrm>
            <a:off x="2099945" y="4630103"/>
            <a:ext cx="171323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sz="2400" b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奔腾的江河</a:t>
            </a:r>
          </a:p>
        </p:txBody>
      </p:sp>
      <p:sp>
        <p:nvSpPr>
          <p:cNvPr id="35" name="矩形 14"/>
          <p:cNvSpPr/>
          <p:nvPr/>
        </p:nvSpPr>
        <p:spPr>
          <a:xfrm>
            <a:off x="5367020" y="4629468"/>
            <a:ext cx="171323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sz="2400" b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皑皑的冰山</a:t>
            </a:r>
          </a:p>
        </p:txBody>
      </p:sp>
    </p:spTree>
  </p:cSld>
  <p:clrMapOvr>
    <a:masterClrMapping/>
  </p:clrMapOvr>
  <p:transition spd="med" advTm="5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图片 31746" descr="2-图片37-国家节水标志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16" y="1272048"/>
            <a:ext cx="2162709" cy="26009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699" name="矩形 29698"/>
          <p:cNvSpPr/>
          <p:nvPr/>
        </p:nvSpPr>
        <p:spPr>
          <a:xfrm>
            <a:off x="3054350" y="864870"/>
            <a:ext cx="586867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latin typeface="宋体" panose="02010600030101010101" pitchFamily="2" charset="-122"/>
              </a:rPr>
              <a:t>  </a:t>
            </a:r>
            <a:r>
              <a:rPr lang="zh-CN" sz="2400" b="1">
                <a:solidFill>
                  <a:srgbClr val="00006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图示为</a:t>
            </a:r>
            <a:r>
              <a:rPr lang="en-US" altLang="zh-CN" sz="2400" b="1">
                <a:solidFill>
                  <a:srgbClr val="00006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400" b="1">
                <a:solidFill>
                  <a:srgbClr val="00006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国家节水标志</a:t>
            </a:r>
            <a:r>
              <a:rPr lang="en-US" altLang="zh-CN" sz="2400" b="1">
                <a:solidFill>
                  <a:srgbClr val="00006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400" b="1">
                <a:solidFill>
                  <a:srgbClr val="00006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，由水滴、人手和地球变形而成。绿色的圆形代表地球，象征节约用水是保护地球生态的重要措施。</a:t>
            </a:r>
          </a:p>
          <a:p>
            <a:r>
              <a:rPr lang="zh-CN" altLang="en-US" sz="2400" b="1">
                <a:solidFill>
                  <a:srgbClr val="00006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标志留白部分像一只手托起一滴水，手是拼音字母</a:t>
            </a:r>
            <a:r>
              <a:rPr lang="en-US" altLang="zh-CN" sz="2400" b="1">
                <a:solidFill>
                  <a:srgbClr val="00006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JS</a:t>
            </a:r>
            <a:r>
              <a:rPr lang="zh-CN" altLang="en-US" sz="2400" b="1">
                <a:solidFill>
                  <a:srgbClr val="00006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的变形，寓意节水，表示节水需要公众参与，鼓励人们从我做起，人人动手节约每一滴水；</a:t>
            </a:r>
          </a:p>
          <a:p>
            <a:r>
              <a:rPr lang="zh-CN" altLang="en-US" sz="2400" b="1">
                <a:solidFill>
                  <a:srgbClr val="00006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手又像一条蜿蜒的河流，象征滴水汇成江河。</a:t>
            </a:r>
          </a:p>
        </p:txBody>
      </p:sp>
      <p:sp>
        <p:nvSpPr>
          <p:cNvPr id="28675" name="Rectangle 6"/>
          <p:cNvSpPr/>
          <p:nvPr/>
        </p:nvSpPr>
        <p:spPr>
          <a:xfrm flipV="1">
            <a:off x="1142153" y="-20245"/>
            <a:ext cx="6859693" cy="465649"/>
          </a:xfrm>
          <a:prstGeom prst="rect">
            <a:avLst/>
          </a:prstGeom>
          <a:noFill/>
          <a:ln w="9525">
            <a:noFill/>
          </a:ln>
        </p:spPr>
        <p:txBody>
          <a:bodyPr rot="10800000" wrap="none" anchor="ctr"/>
          <a:lstStyle/>
          <a:p>
            <a:pPr algn="ctr"/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8985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9747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5634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851400" y="152400"/>
            <a:ext cx="386143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节约用水与水资源保护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文本占位符 33793"/>
          <p:cNvSpPr>
            <a:spLocks noGrp="1"/>
          </p:cNvSpPr>
          <p:nvPr>
            <p:ph type="body" sz="half" idx="4294967295"/>
          </p:nvPr>
        </p:nvSpPr>
        <p:spPr>
          <a:xfrm>
            <a:off x="0" y="1200150"/>
            <a:ext cx="3025775" cy="3395345"/>
          </a:xfrm>
        </p:spPr>
        <p:txBody>
          <a:bodyPr/>
          <a:lstStyle/>
          <a:p>
            <a:pPr algn="ctr">
              <a:buClrTx/>
              <a:buSzTx/>
              <a:buFontTx/>
              <a:buNone/>
            </a:pPr>
            <a:endParaRPr lang="zh-CN" altLang="en-US" sz="2100"/>
          </a:p>
          <a:p>
            <a:pPr algn="ctr">
              <a:buClrTx/>
              <a:buSzTx/>
              <a:buFontTx/>
              <a:buNone/>
            </a:pPr>
            <a:endParaRPr lang="zh-CN" altLang="en-US" sz="2100"/>
          </a:p>
          <a:p>
            <a:pPr algn="ctr">
              <a:buClrTx/>
              <a:buSzTx/>
              <a:buFontTx/>
              <a:buNone/>
            </a:pPr>
            <a:endParaRPr lang="zh-CN" altLang="en-US" sz="2100"/>
          </a:p>
        </p:txBody>
      </p:sp>
      <p:sp>
        <p:nvSpPr>
          <p:cNvPr id="33797" name="矩形 33796"/>
          <p:cNvSpPr/>
          <p:nvPr/>
        </p:nvSpPr>
        <p:spPr>
          <a:xfrm>
            <a:off x="1600658" y="1015469"/>
            <a:ext cx="3398520" cy="414020"/>
          </a:xfrm>
          <a:prstGeom prst="rect">
            <a:avLst/>
          </a:prstGeom>
          <a:noFill/>
          <a:ln w="57150">
            <a:noFill/>
          </a:ln>
        </p:spPr>
        <p:txBody>
          <a:bodyPr wrap="none" anchor="ctr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</a:rPr>
              <a:t>合理利用水资源的措施有：</a:t>
            </a:r>
          </a:p>
        </p:txBody>
      </p:sp>
      <p:sp>
        <p:nvSpPr>
          <p:cNvPr id="33798" name="矩形 33797"/>
          <p:cNvSpPr/>
          <p:nvPr/>
        </p:nvSpPr>
        <p:spPr>
          <a:xfrm>
            <a:off x="1883696" y="1762560"/>
            <a:ext cx="5510383" cy="1060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chemeClr val="accent2"/>
                </a:solidFill>
                <a:latin typeface="Arial" panose="020B0604020202020204" pitchFamily="34" charset="0"/>
              </a:rPr>
              <a:t>节约用水（如使用节水马桶等）</a:t>
            </a:r>
            <a:r>
              <a:rPr lang="en-US" altLang="zh-CN" sz="2100" b="1">
                <a:solidFill>
                  <a:schemeClr val="accent2"/>
                </a:solidFill>
                <a:latin typeface="Arial" panose="020B0604020202020204" pitchFamily="34" charset="0"/>
              </a:rPr>
              <a:t>; </a:t>
            </a:r>
            <a:r>
              <a:rPr lang="zh-CN" altLang="en-US" sz="2100" b="1">
                <a:solidFill>
                  <a:schemeClr val="accent2"/>
                </a:solidFill>
                <a:latin typeface="Arial" panose="020B0604020202020204" pitchFamily="34" charset="0"/>
              </a:rPr>
              <a:t>采用喷灌；减少输水过程中水的蒸发和渗漏</a:t>
            </a:r>
            <a:r>
              <a:rPr lang="en-US" altLang="zh-CN" sz="2100" b="1">
                <a:solidFill>
                  <a:schemeClr val="accent2"/>
                </a:solidFill>
                <a:latin typeface="Arial" panose="020B0604020202020204" pitchFamily="34" charset="0"/>
              </a:rPr>
              <a:t>;</a:t>
            </a:r>
            <a:r>
              <a:rPr lang="zh-CN" altLang="en-US" sz="2100" b="1">
                <a:solidFill>
                  <a:schemeClr val="accent2"/>
                </a:solidFill>
                <a:latin typeface="Arial" panose="020B0604020202020204" pitchFamily="34" charset="0"/>
              </a:rPr>
              <a:t>污水处理循环利用等</a:t>
            </a:r>
            <a:r>
              <a:rPr lang="en-US" altLang="zh-CN" sz="2100" b="1">
                <a:solidFill>
                  <a:schemeClr val="accent2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3799" name="矩形 33798"/>
          <p:cNvSpPr/>
          <p:nvPr/>
        </p:nvSpPr>
        <p:spPr>
          <a:xfrm>
            <a:off x="1600658" y="2959689"/>
            <a:ext cx="3243580" cy="460375"/>
          </a:xfrm>
          <a:prstGeom prst="rect">
            <a:avLst/>
          </a:prstGeom>
          <a:noFill/>
          <a:ln w="57150">
            <a:noFill/>
          </a:ln>
        </p:spPr>
        <p:txBody>
          <a:bodyPr wrap="none" anchor="ctr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</a:rPr>
              <a:t>保护水资源的措施有：</a:t>
            </a:r>
          </a:p>
        </p:txBody>
      </p:sp>
      <p:sp>
        <p:nvSpPr>
          <p:cNvPr id="33800" name="文本框 33799"/>
          <p:cNvSpPr txBox="1"/>
          <p:nvPr/>
        </p:nvSpPr>
        <p:spPr>
          <a:xfrm>
            <a:off x="1883696" y="3584666"/>
            <a:ext cx="4164644" cy="7372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chemeClr val="accent2"/>
                </a:solidFill>
                <a:latin typeface="宋体" panose="02010600030101010101" pitchFamily="2" charset="-122"/>
              </a:rPr>
              <a:t>防止水污染</a:t>
            </a:r>
            <a:r>
              <a:rPr lang="en-US" altLang="zh-CN" sz="2100" b="1">
                <a:solidFill>
                  <a:schemeClr val="accent2"/>
                </a:solidFill>
                <a:latin typeface="宋体" panose="02010600030101010101" pitchFamily="2" charset="-122"/>
              </a:rPr>
              <a:t>;</a:t>
            </a:r>
            <a:r>
              <a:rPr lang="zh-CN" altLang="en-US" sz="2100" b="1">
                <a:solidFill>
                  <a:schemeClr val="accent2"/>
                </a:solidFill>
                <a:latin typeface="宋体" panose="02010600030101010101" pitchFamily="2" charset="-122"/>
              </a:rPr>
              <a:t>防止水土流失</a:t>
            </a:r>
            <a:r>
              <a:rPr lang="en-US" altLang="zh-CN" sz="2100" b="1">
                <a:solidFill>
                  <a:schemeClr val="accent2"/>
                </a:solidFill>
                <a:latin typeface="宋体" panose="02010600030101010101" pitchFamily="2" charset="-122"/>
              </a:rPr>
              <a:t>;</a:t>
            </a:r>
            <a:r>
              <a:rPr lang="zh-CN" altLang="en-US" sz="2100" b="1">
                <a:solidFill>
                  <a:schemeClr val="accent2"/>
                </a:solidFill>
                <a:latin typeface="宋体" panose="02010600030101010101" pitchFamily="2" charset="-122"/>
              </a:rPr>
              <a:t>退耕还林；植树造林</a:t>
            </a:r>
            <a:r>
              <a:rPr lang="en-US" altLang="zh-CN" sz="2100" b="1">
                <a:solidFill>
                  <a:schemeClr val="accent2"/>
                </a:solidFill>
                <a:latin typeface="宋体" panose="02010600030101010101" pitchFamily="2" charset="-122"/>
              </a:rPr>
              <a:t>.</a:t>
            </a:r>
            <a:endParaRPr lang="en-US" altLang="zh-CN" sz="2100" b="1" u="sng">
              <a:solidFill>
                <a:schemeClr val="accent2"/>
              </a:solidFill>
              <a:latin typeface="宋体" pitchFamily="2" charset="-122"/>
            </a:endParaRPr>
          </a:p>
        </p:txBody>
      </p:sp>
      <p:pic>
        <p:nvPicPr>
          <p:cNvPr id="33801" name="图片 33800" descr="MCj03120780000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7455" y="2703830"/>
            <a:ext cx="2108835" cy="2146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5" name="Rectangle 6"/>
          <p:cNvSpPr/>
          <p:nvPr/>
        </p:nvSpPr>
        <p:spPr>
          <a:xfrm flipV="1">
            <a:off x="1142153" y="-20245"/>
            <a:ext cx="6859693" cy="465649"/>
          </a:xfrm>
          <a:prstGeom prst="rect">
            <a:avLst/>
          </a:prstGeom>
          <a:noFill/>
          <a:ln w="9525">
            <a:noFill/>
          </a:ln>
        </p:spPr>
        <p:txBody>
          <a:bodyPr rot="10800000" wrap="none" anchor="ctr"/>
          <a:lstStyle/>
          <a:p>
            <a:pPr algn="ctr"/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8985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9747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5634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851400" y="152400"/>
            <a:ext cx="386143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节约用水与水资源保护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图片 34817" descr="guanga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520" y="2902585"/>
            <a:ext cx="2969895" cy="199961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  <p:pic>
        <p:nvPicPr>
          <p:cNvPr id="34819" name="图片 34818" descr="W0201001155967097027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965" y="795850"/>
            <a:ext cx="2862969" cy="1836397"/>
          </a:xfrm>
          <a:prstGeom prst="rect">
            <a:avLst/>
          </a:prstGeom>
          <a:noFill/>
          <a:ln w="19050" cap="flat" cmpd="sng">
            <a:solidFill>
              <a:srgbClr val="993366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4820" name="图片 34819" descr="001d7db3907d0ec6cd4a2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3475" y="795850"/>
            <a:ext cx="2970152" cy="188998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  <p:sp>
        <p:nvSpPr>
          <p:cNvPr id="34821" name="文本框 34820"/>
          <p:cNvSpPr txBox="1"/>
          <p:nvPr/>
        </p:nvSpPr>
        <p:spPr>
          <a:xfrm>
            <a:off x="2411673" y="2632247"/>
            <a:ext cx="702642" cy="1066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00" b="1">
                <a:latin typeface="Arial" panose="020B0604020202020204" pitchFamily="34" charset="0"/>
              </a:rPr>
              <a:t>浇灌</a:t>
            </a:r>
          </a:p>
        </p:txBody>
      </p:sp>
      <p:sp>
        <p:nvSpPr>
          <p:cNvPr id="34822" name="文本框 34821"/>
          <p:cNvSpPr txBox="1"/>
          <p:nvPr/>
        </p:nvSpPr>
        <p:spPr>
          <a:xfrm>
            <a:off x="5922502" y="2578655"/>
            <a:ext cx="1080164" cy="1066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00" b="1">
                <a:latin typeface="Arial" panose="020B0604020202020204" pitchFamily="34" charset="0"/>
              </a:rPr>
              <a:t>喷灌</a:t>
            </a:r>
          </a:p>
        </p:txBody>
      </p:sp>
      <p:sp>
        <p:nvSpPr>
          <p:cNvPr id="34824" name="文本框 34823"/>
          <p:cNvSpPr txBox="1"/>
          <p:nvPr/>
        </p:nvSpPr>
        <p:spPr>
          <a:xfrm>
            <a:off x="4883150" y="3379470"/>
            <a:ext cx="374142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你认为那种灌溉方式比较节约水资源？</a:t>
            </a:r>
          </a:p>
        </p:txBody>
      </p:sp>
      <p:sp>
        <p:nvSpPr>
          <p:cNvPr id="28675" name="Rectangle 6"/>
          <p:cNvSpPr/>
          <p:nvPr/>
        </p:nvSpPr>
        <p:spPr>
          <a:xfrm flipV="1">
            <a:off x="1142153" y="-20245"/>
            <a:ext cx="6859693" cy="465649"/>
          </a:xfrm>
          <a:prstGeom prst="rect">
            <a:avLst/>
          </a:prstGeom>
          <a:noFill/>
          <a:ln w="9525">
            <a:noFill/>
          </a:ln>
        </p:spPr>
        <p:txBody>
          <a:bodyPr rot="10800000" wrap="none" anchor="ctr"/>
          <a:lstStyle/>
          <a:p>
            <a:pPr algn="ctr"/>
            <a:endParaRPr lang="zh-CN" altLang="zh-CN" sz="100">
              <a:latin typeface="Arial" panose="020B0604020202020204" pitchFamily="34" charset="0"/>
            </a:endParaRP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8985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9747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5634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851400" y="152400"/>
            <a:ext cx="386143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节约用水与水资源保护</a:t>
            </a:r>
          </a:p>
        </p:txBody>
      </p:sp>
    </p:spTree>
  </p:cSld>
  <p:clrMapOvr>
    <a:masterClrMapping/>
  </p:clrMapOvr>
  <p:transition spd="med" advTm="5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0972800" y="12611100"/>
            <a:ext cx="495300" cy="317500"/>
          </a:xfrm>
          <a:prstGeom prst="cube">
            <a:avLst/>
          </a:prstGeom>
        </p:spPr>
      </p:pic>
    </p:spTree>
  </p:cSld>
  <p:clrMapOvr>
    <a:masterClrMapping/>
  </p:clrMapOvr>
  <p:transition spd="med" advTm="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9" name="标题 2"/>
          <p:cNvSpPr>
            <a:spLocks noGrp="1"/>
          </p:cNvSpPr>
          <p:nvPr/>
        </p:nvSpPr>
        <p:spPr>
          <a:xfrm>
            <a:off x="4622800" y="76835"/>
            <a:ext cx="454025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sp>
        <p:nvSpPr>
          <p:cNvPr id="5" name="矩形 4"/>
          <p:cNvSpPr/>
          <p:nvPr/>
        </p:nvSpPr>
        <p:spPr>
          <a:xfrm>
            <a:off x="897551" y="942023"/>
            <a:ext cx="1704975" cy="514350"/>
          </a:xfrm>
          <a:prstGeom prst="rect">
            <a:avLst/>
          </a:prstGeom>
          <a:gradFill>
            <a:gsLst>
              <a:gs pos="0">
                <a:srgbClr val="71B967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活动 </a:t>
            </a:r>
            <a:r>
              <a:rPr lang="en-US" altLang="zh-CN" sz="2800" dirty="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2.6</a:t>
            </a:r>
            <a:endParaRPr lang="en-US" altLang="zh-CN" sz="2800" dirty="0">
              <a:solidFill>
                <a:schemeClr val="accent2">
                  <a:lumMod val="75000"/>
                </a:schemeClr>
              </a:solidFill>
              <a:latin typeface="幼圆"/>
              <a:ea typeface="幼圆"/>
            </a:endParaRPr>
          </a:p>
        </p:txBody>
      </p:sp>
      <p:sp>
        <p:nvSpPr>
          <p:cNvPr id="19463" name="Text Box 13"/>
          <p:cNvSpPr/>
          <p:nvPr/>
        </p:nvSpPr>
        <p:spPr>
          <a:xfrm>
            <a:off x="2838450" y="942023"/>
            <a:ext cx="5761038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认识水循环</a:t>
            </a:r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669925" y="762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258695" y="331470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546600" y="76200"/>
            <a:ext cx="311848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地球上的水循环</a:t>
            </a:r>
          </a:p>
        </p:txBody>
      </p:sp>
      <p:sp>
        <p:nvSpPr>
          <p:cNvPr id="11268" name="任意多边形 11267"/>
          <p:cNvSpPr/>
          <p:nvPr/>
        </p:nvSpPr>
        <p:spPr>
          <a:xfrm>
            <a:off x="1065953" y="3285689"/>
            <a:ext cx="6037959" cy="911053"/>
          </a:xfrm>
          <a:custGeom>
            <a:avLst/>
            <a:gdLst/>
            <a:ahLst/>
            <a:cxnLst/>
            <a:rect l="0" t="0" r="0" b="0"/>
            <a:pathLst>
              <a:path w="5070" h="765">
                <a:moveTo>
                  <a:pt x="5046" y="763"/>
                </a:moveTo>
                <a:cubicBezTo>
                  <a:pt x="4203" y="765"/>
                  <a:pt x="4511" y="763"/>
                  <a:pt x="12" y="763"/>
                </a:cubicBezTo>
                <a:cubicBezTo>
                  <a:pt x="0" y="142"/>
                  <a:pt x="12" y="587"/>
                  <a:pt x="12" y="72"/>
                </a:cubicBezTo>
                <a:cubicBezTo>
                  <a:pt x="417" y="142"/>
                  <a:pt x="424" y="165"/>
                  <a:pt x="545" y="204"/>
                </a:cubicBezTo>
                <a:cubicBezTo>
                  <a:pt x="669" y="246"/>
                  <a:pt x="675" y="318"/>
                  <a:pt x="754" y="322"/>
                </a:cubicBezTo>
                <a:cubicBezTo>
                  <a:pt x="833" y="326"/>
                  <a:pt x="930" y="255"/>
                  <a:pt x="1018" y="231"/>
                </a:cubicBezTo>
                <a:cubicBezTo>
                  <a:pt x="1106" y="207"/>
                  <a:pt x="1148" y="214"/>
                  <a:pt x="1282" y="176"/>
                </a:cubicBezTo>
                <a:cubicBezTo>
                  <a:pt x="1416" y="138"/>
                  <a:pt x="1472" y="4"/>
                  <a:pt x="1821" y="2"/>
                </a:cubicBezTo>
                <a:cubicBezTo>
                  <a:pt x="2170" y="0"/>
                  <a:pt x="3016" y="90"/>
                  <a:pt x="3379" y="166"/>
                </a:cubicBezTo>
                <a:cubicBezTo>
                  <a:pt x="3742" y="242"/>
                  <a:pt x="3717" y="362"/>
                  <a:pt x="3998" y="459"/>
                </a:cubicBezTo>
                <a:cubicBezTo>
                  <a:pt x="4280" y="556"/>
                  <a:pt x="4847" y="690"/>
                  <a:pt x="5070" y="751"/>
                </a:cubicBezTo>
                <a:lnTo>
                  <a:pt x="5046" y="763"/>
                </a:lnTo>
                <a:close/>
              </a:path>
            </a:pathLst>
          </a:custGeom>
          <a:pattFill prst="pct10">
            <a:fgClr>
              <a:srgbClr val="CC6600"/>
            </a:fgClr>
            <a:bgClr>
              <a:schemeClr val="bg1"/>
            </a:bgClr>
          </a:pattFill>
          <a:ln w="12700">
            <a:noFill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269" name="任意多边形 11268"/>
          <p:cNvSpPr/>
          <p:nvPr/>
        </p:nvSpPr>
        <p:spPr>
          <a:xfrm>
            <a:off x="1065953" y="3304744"/>
            <a:ext cx="6043914" cy="882471"/>
          </a:xfrm>
          <a:custGeom>
            <a:avLst/>
            <a:gdLst/>
            <a:ahLst/>
            <a:cxnLst/>
            <a:rect l="0" t="0" r="0" b="0"/>
            <a:pathLst>
              <a:path w="5075" h="741">
                <a:moveTo>
                  <a:pt x="0" y="69"/>
                </a:moveTo>
                <a:cubicBezTo>
                  <a:pt x="89" y="86"/>
                  <a:pt x="407" y="132"/>
                  <a:pt x="532" y="172"/>
                </a:cubicBezTo>
                <a:cubicBezTo>
                  <a:pt x="657" y="212"/>
                  <a:pt x="668" y="303"/>
                  <a:pt x="751" y="309"/>
                </a:cubicBezTo>
                <a:cubicBezTo>
                  <a:pt x="834" y="315"/>
                  <a:pt x="940" y="233"/>
                  <a:pt x="1032" y="209"/>
                </a:cubicBezTo>
                <a:cubicBezTo>
                  <a:pt x="1124" y="185"/>
                  <a:pt x="1176" y="198"/>
                  <a:pt x="1305" y="163"/>
                </a:cubicBezTo>
                <a:cubicBezTo>
                  <a:pt x="1434" y="128"/>
                  <a:pt x="1465" y="0"/>
                  <a:pt x="1808" y="0"/>
                </a:cubicBezTo>
                <a:cubicBezTo>
                  <a:pt x="2151" y="0"/>
                  <a:pt x="3003" y="88"/>
                  <a:pt x="3366" y="164"/>
                </a:cubicBezTo>
                <a:cubicBezTo>
                  <a:pt x="3729" y="240"/>
                  <a:pt x="3701" y="361"/>
                  <a:pt x="3985" y="457"/>
                </a:cubicBezTo>
                <a:cubicBezTo>
                  <a:pt x="4270" y="553"/>
                  <a:pt x="4848" y="682"/>
                  <a:pt x="5075" y="741"/>
                </a:cubicBezTo>
              </a:path>
            </a:pathLst>
          </a:custGeom>
          <a:noFill/>
          <a:ln w="57150" cap="flat" cmpd="sng">
            <a:solidFill>
              <a:srgbClr val="CC33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270" name="任意多边形 11269"/>
          <p:cNvSpPr/>
          <p:nvPr/>
        </p:nvSpPr>
        <p:spPr>
          <a:xfrm>
            <a:off x="5490218" y="3596519"/>
            <a:ext cx="2435429" cy="616896"/>
          </a:xfrm>
          <a:custGeom>
            <a:avLst/>
            <a:gdLst/>
            <a:ahLst/>
            <a:cxnLst/>
            <a:rect l="0" t="0" r="0" b="0"/>
            <a:pathLst>
              <a:path w="2045" h="518">
                <a:moveTo>
                  <a:pt x="0" y="34"/>
                </a:moveTo>
                <a:lnTo>
                  <a:pt x="192" y="10"/>
                </a:lnTo>
                <a:lnTo>
                  <a:pt x="331" y="5"/>
                </a:lnTo>
                <a:lnTo>
                  <a:pt x="495" y="34"/>
                </a:lnTo>
                <a:lnTo>
                  <a:pt x="639" y="34"/>
                </a:lnTo>
                <a:lnTo>
                  <a:pt x="831" y="5"/>
                </a:lnTo>
                <a:lnTo>
                  <a:pt x="965" y="5"/>
                </a:lnTo>
                <a:lnTo>
                  <a:pt x="1143" y="38"/>
                </a:lnTo>
                <a:lnTo>
                  <a:pt x="1267" y="43"/>
                </a:lnTo>
                <a:lnTo>
                  <a:pt x="1440" y="0"/>
                </a:lnTo>
                <a:lnTo>
                  <a:pt x="1560" y="0"/>
                </a:lnTo>
                <a:lnTo>
                  <a:pt x="1714" y="34"/>
                </a:lnTo>
                <a:lnTo>
                  <a:pt x="1867" y="34"/>
                </a:lnTo>
                <a:lnTo>
                  <a:pt x="1987" y="0"/>
                </a:lnTo>
                <a:lnTo>
                  <a:pt x="2045" y="0"/>
                </a:lnTo>
                <a:lnTo>
                  <a:pt x="2040" y="518"/>
                </a:lnTo>
                <a:lnTo>
                  <a:pt x="1450" y="514"/>
                </a:lnTo>
                <a:lnTo>
                  <a:pt x="1392" y="514"/>
                </a:lnTo>
                <a:lnTo>
                  <a:pt x="1383" y="480"/>
                </a:lnTo>
                <a:lnTo>
                  <a:pt x="533" y="264"/>
                </a:lnTo>
                <a:lnTo>
                  <a:pt x="163" y="149"/>
                </a:lnTo>
                <a:lnTo>
                  <a:pt x="0" y="34"/>
                </a:lnTo>
                <a:close/>
              </a:path>
            </a:pathLst>
          </a:custGeom>
          <a:solidFill>
            <a:srgbClr val="00FFFF"/>
          </a:solidFill>
          <a:ln w="9525" cap="flat" cmpd="sng">
            <a:solidFill>
              <a:srgbClr val="00FFFF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271" name="矩形 11270"/>
          <p:cNvSpPr/>
          <p:nvPr/>
        </p:nvSpPr>
        <p:spPr>
          <a:xfrm>
            <a:off x="1146936" y="4216988"/>
            <a:ext cx="2057908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100" b="1">
                <a:solidFill>
                  <a:srgbClr val="990033"/>
                </a:solidFill>
                <a:ea typeface="华文细黑" panose="02010600040101010101" pitchFamily="2" charset="-122"/>
              </a:rPr>
              <a:t>（陆地水循环）</a:t>
            </a:r>
          </a:p>
        </p:txBody>
      </p:sp>
      <p:grpSp>
        <p:nvGrpSpPr>
          <p:cNvPr id="11272" name="组合 11271"/>
          <p:cNvGrpSpPr/>
          <p:nvPr/>
        </p:nvGrpSpPr>
        <p:grpSpPr>
          <a:xfrm>
            <a:off x="5467590" y="3596519"/>
            <a:ext cx="2473539" cy="291776"/>
            <a:chOff x="3682" y="2011"/>
            <a:chExt cx="2077" cy="245"/>
          </a:xfrm>
        </p:grpSpPr>
        <p:sp>
          <p:nvSpPr>
            <p:cNvPr id="11273" name="任意多边形 11272"/>
            <p:cNvSpPr/>
            <p:nvPr/>
          </p:nvSpPr>
          <p:spPr>
            <a:xfrm>
              <a:off x="3682" y="2011"/>
              <a:ext cx="2077" cy="49"/>
            </a:xfrm>
            <a:custGeom>
              <a:avLst/>
              <a:gdLst/>
              <a:ahLst/>
              <a:cxnLst/>
              <a:rect l="0" t="0" r="0" b="0"/>
              <a:pathLst>
                <a:path w="2077" h="49">
                  <a:moveTo>
                    <a:pt x="0" y="10"/>
                  </a:moveTo>
                  <a:cubicBezTo>
                    <a:pt x="14" y="14"/>
                    <a:pt x="34" y="35"/>
                    <a:pt x="86" y="34"/>
                  </a:cubicBezTo>
                  <a:cubicBezTo>
                    <a:pt x="138" y="33"/>
                    <a:pt x="226" y="5"/>
                    <a:pt x="312" y="5"/>
                  </a:cubicBezTo>
                  <a:cubicBezTo>
                    <a:pt x="398" y="5"/>
                    <a:pt x="500" y="37"/>
                    <a:pt x="602" y="37"/>
                  </a:cubicBezTo>
                  <a:cubicBezTo>
                    <a:pt x="704" y="37"/>
                    <a:pt x="819" y="3"/>
                    <a:pt x="926" y="5"/>
                  </a:cubicBezTo>
                  <a:cubicBezTo>
                    <a:pt x="1033" y="7"/>
                    <a:pt x="1144" y="49"/>
                    <a:pt x="1246" y="49"/>
                  </a:cubicBezTo>
                  <a:cubicBezTo>
                    <a:pt x="1348" y="49"/>
                    <a:pt x="1445" y="4"/>
                    <a:pt x="1539" y="2"/>
                  </a:cubicBezTo>
                  <a:cubicBezTo>
                    <a:pt x="1633" y="0"/>
                    <a:pt x="1718" y="37"/>
                    <a:pt x="1808" y="37"/>
                  </a:cubicBezTo>
                  <a:cubicBezTo>
                    <a:pt x="1898" y="37"/>
                    <a:pt x="2021" y="9"/>
                    <a:pt x="2077" y="2"/>
                  </a:cubicBez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74" name="任意多边形 11273"/>
            <p:cNvSpPr/>
            <p:nvPr/>
          </p:nvSpPr>
          <p:spPr>
            <a:xfrm>
              <a:off x="3898" y="2102"/>
              <a:ext cx="1861" cy="54"/>
            </a:xfrm>
            <a:custGeom>
              <a:avLst/>
              <a:gdLst/>
              <a:ahLst/>
              <a:cxnLst/>
              <a:rect l="0" t="0" r="0" b="0"/>
              <a:pathLst>
                <a:path w="1861" h="54">
                  <a:moveTo>
                    <a:pt x="0" y="10"/>
                  </a:moveTo>
                  <a:cubicBezTo>
                    <a:pt x="24" y="9"/>
                    <a:pt x="80" y="0"/>
                    <a:pt x="144" y="5"/>
                  </a:cubicBezTo>
                  <a:cubicBezTo>
                    <a:pt x="208" y="10"/>
                    <a:pt x="292" y="41"/>
                    <a:pt x="386" y="42"/>
                  </a:cubicBezTo>
                  <a:cubicBezTo>
                    <a:pt x="480" y="43"/>
                    <a:pt x="603" y="8"/>
                    <a:pt x="710" y="10"/>
                  </a:cubicBezTo>
                  <a:cubicBezTo>
                    <a:pt x="817" y="12"/>
                    <a:pt x="928" y="54"/>
                    <a:pt x="1030" y="54"/>
                  </a:cubicBezTo>
                  <a:cubicBezTo>
                    <a:pt x="1132" y="54"/>
                    <a:pt x="1229" y="9"/>
                    <a:pt x="1323" y="7"/>
                  </a:cubicBezTo>
                  <a:cubicBezTo>
                    <a:pt x="1417" y="5"/>
                    <a:pt x="1502" y="42"/>
                    <a:pt x="1592" y="42"/>
                  </a:cubicBezTo>
                  <a:cubicBezTo>
                    <a:pt x="1682" y="42"/>
                    <a:pt x="1805" y="14"/>
                    <a:pt x="1861" y="7"/>
                  </a:cubicBez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75" name="任意多边形 11274"/>
            <p:cNvSpPr/>
            <p:nvPr/>
          </p:nvSpPr>
          <p:spPr>
            <a:xfrm>
              <a:off x="3840" y="2061"/>
              <a:ext cx="1919" cy="53"/>
            </a:xfrm>
            <a:custGeom>
              <a:avLst/>
              <a:gdLst/>
              <a:ahLst/>
              <a:cxnLst/>
              <a:rect l="0" t="0" r="0" b="0"/>
              <a:pathLst>
                <a:path w="1919" h="52">
                  <a:moveTo>
                    <a:pt x="0" y="22"/>
                  </a:moveTo>
                  <a:cubicBezTo>
                    <a:pt x="28" y="19"/>
                    <a:pt x="94" y="0"/>
                    <a:pt x="168" y="3"/>
                  </a:cubicBezTo>
                  <a:cubicBezTo>
                    <a:pt x="242" y="6"/>
                    <a:pt x="344" y="40"/>
                    <a:pt x="444" y="41"/>
                  </a:cubicBezTo>
                  <a:cubicBezTo>
                    <a:pt x="544" y="42"/>
                    <a:pt x="661" y="7"/>
                    <a:pt x="768" y="9"/>
                  </a:cubicBezTo>
                  <a:cubicBezTo>
                    <a:pt x="875" y="11"/>
                    <a:pt x="986" y="53"/>
                    <a:pt x="1088" y="53"/>
                  </a:cubicBezTo>
                  <a:cubicBezTo>
                    <a:pt x="1190" y="53"/>
                    <a:pt x="1287" y="8"/>
                    <a:pt x="1381" y="6"/>
                  </a:cubicBezTo>
                  <a:cubicBezTo>
                    <a:pt x="1475" y="4"/>
                    <a:pt x="1560" y="41"/>
                    <a:pt x="1650" y="41"/>
                  </a:cubicBezTo>
                  <a:cubicBezTo>
                    <a:pt x="1740" y="41"/>
                    <a:pt x="1863" y="13"/>
                    <a:pt x="1919" y="6"/>
                  </a:cubicBez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76" name="任意多边形 11275"/>
            <p:cNvSpPr/>
            <p:nvPr/>
          </p:nvSpPr>
          <p:spPr>
            <a:xfrm>
              <a:off x="3984" y="2155"/>
              <a:ext cx="1775" cy="55"/>
            </a:xfrm>
            <a:custGeom>
              <a:avLst/>
              <a:gdLst/>
              <a:ahLst/>
              <a:cxnLst/>
              <a:rect l="0" t="0" r="0" b="0"/>
              <a:pathLst>
                <a:path w="1775" h="55">
                  <a:moveTo>
                    <a:pt x="0" y="0"/>
                  </a:moveTo>
                  <a:cubicBezTo>
                    <a:pt x="50" y="7"/>
                    <a:pt x="196" y="41"/>
                    <a:pt x="300" y="43"/>
                  </a:cubicBezTo>
                  <a:cubicBezTo>
                    <a:pt x="404" y="45"/>
                    <a:pt x="517" y="9"/>
                    <a:pt x="624" y="11"/>
                  </a:cubicBezTo>
                  <a:cubicBezTo>
                    <a:pt x="731" y="13"/>
                    <a:pt x="842" y="55"/>
                    <a:pt x="944" y="55"/>
                  </a:cubicBezTo>
                  <a:cubicBezTo>
                    <a:pt x="1046" y="55"/>
                    <a:pt x="1143" y="10"/>
                    <a:pt x="1237" y="8"/>
                  </a:cubicBezTo>
                  <a:cubicBezTo>
                    <a:pt x="1331" y="6"/>
                    <a:pt x="1416" y="43"/>
                    <a:pt x="1506" y="43"/>
                  </a:cubicBezTo>
                  <a:cubicBezTo>
                    <a:pt x="1596" y="43"/>
                    <a:pt x="1719" y="15"/>
                    <a:pt x="1775" y="8"/>
                  </a:cubicBez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77" name="任意多边形 11276"/>
            <p:cNvSpPr/>
            <p:nvPr/>
          </p:nvSpPr>
          <p:spPr>
            <a:xfrm>
              <a:off x="4224" y="2207"/>
              <a:ext cx="1535" cy="49"/>
            </a:xfrm>
            <a:custGeom>
              <a:avLst/>
              <a:gdLst/>
              <a:ahLst/>
              <a:cxnLst/>
              <a:rect l="0" t="0" r="0" b="0"/>
              <a:pathLst>
                <a:path w="1535" h="49">
                  <a:moveTo>
                    <a:pt x="0" y="43"/>
                  </a:moveTo>
                  <a:cubicBezTo>
                    <a:pt x="19" y="43"/>
                    <a:pt x="50" y="49"/>
                    <a:pt x="114" y="43"/>
                  </a:cubicBezTo>
                  <a:cubicBezTo>
                    <a:pt x="178" y="37"/>
                    <a:pt x="286" y="4"/>
                    <a:pt x="384" y="5"/>
                  </a:cubicBezTo>
                  <a:cubicBezTo>
                    <a:pt x="482" y="6"/>
                    <a:pt x="602" y="49"/>
                    <a:pt x="704" y="49"/>
                  </a:cubicBezTo>
                  <a:cubicBezTo>
                    <a:pt x="806" y="49"/>
                    <a:pt x="903" y="4"/>
                    <a:pt x="997" y="2"/>
                  </a:cubicBezTo>
                  <a:cubicBezTo>
                    <a:pt x="1091" y="0"/>
                    <a:pt x="1176" y="37"/>
                    <a:pt x="1266" y="37"/>
                  </a:cubicBezTo>
                  <a:cubicBezTo>
                    <a:pt x="1356" y="37"/>
                    <a:pt x="1479" y="9"/>
                    <a:pt x="1535" y="2"/>
                  </a:cubicBezTo>
                </a:path>
              </a:pathLst>
            </a:custGeom>
            <a:noFill/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grpSp>
        <p:nvGrpSpPr>
          <p:cNvPr id="11278" name="组合 11277"/>
          <p:cNvGrpSpPr/>
          <p:nvPr/>
        </p:nvGrpSpPr>
        <p:grpSpPr>
          <a:xfrm>
            <a:off x="5584300" y="2338908"/>
            <a:ext cx="797916" cy="1257610"/>
            <a:chOff x="3794" y="394"/>
            <a:chExt cx="670" cy="682"/>
          </a:xfrm>
        </p:grpSpPr>
        <p:sp>
          <p:nvSpPr>
            <p:cNvPr id="11279" name="任意多边形 11278"/>
            <p:cNvSpPr/>
            <p:nvPr/>
          </p:nvSpPr>
          <p:spPr>
            <a:xfrm>
              <a:off x="3794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80" name="任意多边形 11279"/>
            <p:cNvSpPr/>
            <p:nvPr/>
          </p:nvSpPr>
          <p:spPr>
            <a:xfrm>
              <a:off x="3890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81" name="任意多边形 11280"/>
            <p:cNvSpPr/>
            <p:nvPr/>
          </p:nvSpPr>
          <p:spPr>
            <a:xfrm>
              <a:off x="3986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82" name="任意多边形 11281"/>
            <p:cNvSpPr/>
            <p:nvPr/>
          </p:nvSpPr>
          <p:spPr>
            <a:xfrm>
              <a:off x="4082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83" name="任意多边形 11282"/>
            <p:cNvSpPr/>
            <p:nvPr/>
          </p:nvSpPr>
          <p:spPr>
            <a:xfrm>
              <a:off x="4178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84" name="任意多边形 11283"/>
            <p:cNvSpPr/>
            <p:nvPr/>
          </p:nvSpPr>
          <p:spPr>
            <a:xfrm>
              <a:off x="4274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85" name="任意多边形 11284"/>
            <p:cNvSpPr/>
            <p:nvPr/>
          </p:nvSpPr>
          <p:spPr>
            <a:xfrm>
              <a:off x="4370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grpSp>
        <p:nvGrpSpPr>
          <p:cNvPr id="11286" name="组合 11285"/>
          <p:cNvGrpSpPr/>
          <p:nvPr/>
        </p:nvGrpSpPr>
        <p:grpSpPr>
          <a:xfrm>
            <a:off x="5469972" y="3082042"/>
            <a:ext cx="2396129" cy="514477"/>
            <a:chOff x="3698" y="1324"/>
            <a:chExt cx="2012" cy="692"/>
          </a:xfrm>
        </p:grpSpPr>
        <p:sp>
          <p:nvSpPr>
            <p:cNvPr id="11287" name="任意多边形 11286"/>
            <p:cNvSpPr/>
            <p:nvPr/>
          </p:nvSpPr>
          <p:spPr>
            <a:xfrm>
              <a:off x="3698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88" name="任意多边形 11287"/>
            <p:cNvSpPr/>
            <p:nvPr/>
          </p:nvSpPr>
          <p:spPr>
            <a:xfrm>
              <a:off x="3794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89" name="任意多边形 11288"/>
            <p:cNvSpPr/>
            <p:nvPr/>
          </p:nvSpPr>
          <p:spPr>
            <a:xfrm>
              <a:off x="3890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90" name="任意多边形 11289"/>
            <p:cNvSpPr/>
            <p:nvPr/>
          </p:nvSpPr>
          <p:spPr>
            <a:xfrm>
              <a:off x="3986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91" name="任意多边形 11290"/>
            <p:cNvSpPr/>
            <p:nvPr/>
          </p:nvSpPr>
          <p:spPr>
            <a:xfrm>
              <a:off x="4082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92" name="任意多边形 11291"/>
            <p:cNvSpPr/>
            <p:nvPr/>
          </p:nvSpPr>
          <p:spPr>
            <a:xfrm>
              <a:off x="4178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93" name="任意多边形 11292"/>
            <p:cNvSpPr/>
            <p:nvPr/>
          </p:nvSpPr>
          <p:spPr>
            <a:xfrm>
              <a:off x="4274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94" name="任意多边形 11293"/>
            <p:cNvSpPr/>
            <p:nvPr/>
          </p:nvSpPr>
          <p:spPr>
            <a:xfrm>
              <a:off x="4370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95" name="任意多边形 11294"/>
            <p:cNvSpPr/>
            <p:nvPr/>
          </p:nvSpPr>
          <p:spPr>
            <a:xfrm>
              <a:off x="4466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96" name="任意多边形 11295"/>
            <p:cNvSpPr/>
            <p:nvPr/>
          </p:nvSpPr>
          <p:spPr>
            <a:xfrm>
              <a:off x="4562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97" name="任意多边形 11296"/>
            <p:cNvSpPr/>
            <p:nvPr/>
          </p:nvSpPr>
          <p:spPr>
            <a:xfrm>
              <a:off x="4658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98" name="任意多边形 11297"/>
            <p:cNvSpPr/>
            <p:nvPr/>
          </p:nvSpPr>
          <p:spPr>
            <a:xfrm>
              <a:off x="4754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299" name="任意多边形 11298"/>
            <p:cNvSpPr/>
            <p:nvPr/>
          </p:nvSpPr>
          <p:spPr>
            <a:xfrm>
              <a:off x="4850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00" name="任意多边形 11299"/>
            <p:cNvSpPr/>
            <p:nvPr/>
          </p:nvSpPr>
          <p:spPr>
            <a:xfrm>
              <a:off x="4946" y="132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01" name="任意多边形 11300"/>
            <p:cNvSpPr/>
            <p:nvPr/>
          </p:nvSpPr>
          <p:spPr>
            <a:xfrm>
              <a:off x="5040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02" name="任意多边形 11301"/>
            <p:cNvSpPr/>
            <p:nvPr/>
          </p:nvSpPr>
          <p:spPr>
            <a:xfrm>
              <a:off x="5136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03" name="任意多边形 11302"/>
            <p:cNvSpPr/>
            <p:nvPr/>
          </p:nvSpPr>
          <p:spPr>
            <a:xfrm>
              <a:off x="5232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04" name="任意多边形 11303"/>
            <p:cNvSpPr/>
            <p:nvPr/>
          </p:nvSpPr>
          <p:spPr>
            <a:xfrm>
              <a:off x="5328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05" name="任意多边形 11304"/>
            <p:cNvSpPr/>
            <p:nvPr/>
          </p:nvSpPr>
          <p:spPr>
            <a:xfrm>
              <a:off x="5424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06" name="任意多边形 11305"/>
            <p:cNvSpPr/>
            <p:nvPr/>
          </p:nvSpPr>
          <p:spPr>
            <a:xfrm>
              <a:off x="5520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07" name="任意多边形 11306"/>
            <p:cNvSpPr/>
            <p:nvPr/>
          </p:nvSpPr>
          <p:spPr>
            <a:xfrm>
              <a:off x="5616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grpSp>
        <p:nvGrpSpPr>
          <p:cNvPr id="11308" name="组合 11307"/>
          <p:cNvGrpSpPr/>
          <p:nvPr/>
        </p:nvGrpSpPr>
        <p:grpSpPr>
          <a:xfrm>
            <a:off x="5472354" y="3082042"/>
            <a:ext cx="2396129" cy="514477"/>
            <a:chOff x="3698" y="1324"/>
            <a:chExt cx="2012" cy="692"/>
          </a:xfrm>
        </p:grpSpPr>
        <p:sp>
          <p:nvSpPr>
            <p:cNvPr id="11309" name="任意多边形 11308"/>
            <p:cNvSpPr/>
            <p:nvPr/>
          </p:nvSpPr>
          <p:spPr>
            <a:xfrm>
              <a:off x="3698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10" name="任意多边形 11309"/>
            <p:cNvSpPr/>
            <p:nvPr/>
          </p:nvSpPr>
          <p:spPr>
            <a:xfrm>
              <a:off x="3794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11" name="任意多边形 11310"/>
            <p:cNvSpPr/>
            <p:nvPr/>
          </p:nvSpPr>
          <p:spPr>
            <a:xfrm>
              <a:off x="3890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12" name="任意多边形 11311"/>
            <p:cNvSpPr/>
            <p:nvPr/>
          </p:nvSpPr>
          <p:spPr>
            <a:xfrm>
              <a:off x="3986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13" name="任意多边形 11312"/>
            <p:cNvSpPr/>
            <p:nvPr/>
          </p:nvSpPr>
          <p:spPr>
            <a:xfrm>
              <a:off x="4082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14" name="任意多边形 11313"/>
            <p:cNvSpPr/>
            <p:nvPr/>
          </p:nvSpPr>
          <p:spPr>
            <a:xfrm>
              <a:off x="4178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15" name="任意多边形 11314"/>
            <p:cNvSpPr/>
            <p:nvPr/>
          </p:nvSpPr>
          <p:spPr>
            <a:xfrm>
              <a:off x="4274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16" name="任意多边形 11315"/>
            <p:cNvSpPr/>
            <p:nvPr/>
          </p:nvSpPr>
          <p:spPr>
            <a:xfrm>
              <a:off x="4370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17" name="任意多边形 11316"/>
            <p:cNvSpPr/>
            <p:nvPr/>
          </p:nvSpPr>
          <p:spPr>
            <a:xfrm>
              <a:off x="4466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18" name="任意多边形 11317"/>
            <p:cNvSpPr/>
            <p:nvPr/>
          </p:nvSpPr>
          <p:spPr>
            <a:xfrm>
              <a:off x="4562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19" name="任意多边形 11318"/>
            <p:cNvSpPr/>
            <p:nvPr/>
          </p:nvSpPr>
          <p:spPr>
            <a:xfrm>
              <a:off x="4658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20" name="任意多边形 11319"/>
            <p:cNvSpPr/>
            <p:nvPr/>
          </p:nvSpPr>
          <p:spPr>
            <a:xfrm>
              <a:off x="4754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21" name="任意多边形 11320"/>
            <p:cNvSpPr/>
            <p:nvPr/>
          </p:nvSpPr>
          <p:spPr>
            <a:xfrm>
              <a:off x="4850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22" name="任意多边形 11321"/>
            <p:cNvSpPr/>
            <p:nvPr/>
          </p:nvSpPr>
          <p:spPr>
            <a:xfrm>
              <a:off x="4946" y="132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23" name="任意多边形 11322"/>
            <p:cNvSpPr/>
            <p:nvPr/>
          </p:nvSpPr>
          <p:spPr>
            <a:xfrm>
              <a:off x="5040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24" name="任意多边形 11323"/>
            <p:cNvSpPr/>
            <p:nvPr/>
          </p:nvSpPr>
          <p:spPr>
            <a:xfrm>
              <a:off x="5136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25" name="任意多边形 11324"/>
            <p:cNvSpPr/>
            <p:nvPr/>
          </p:nvSpPr>
          <p:spPr>
            <a:xfrm>
              <a:off x="5232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26" name="任意多边形 11325"/>
            <p:cNvSpPr/>
            <p:nvPr/>
          </p:nvSpPr>
          <p:spPr>
            <a:xfrm>
              <a:off x="5328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27" name="任意多边形 11326"/>
            <p:cNvSpPr/>
            <p:nvPr/>
          </p:nvSpPr>
          <p:spPr>
            <a:xfrm>
              <a:off x="5424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28" name="任意多边形 11327"/>
            <p:cNvSpPr/>
            <p:nvPr/>
          </p:nvSpPr>
          <p:spPr>
            <a:xfrm>
              <a:off x="5520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29" name="任意多边形 11328"/>
            <p:cNvSpPr/>
            <p:nvPr/>
          </p:nvSpPr>
          <p:spPr>
            <a:xfrm>
              <a:off x="5616" y="133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grpSp>
        <p:nvGrpSpPr>
          <p:cNvPr id="11330" name="组合 11329"/>
          <p:cNvGrpSpPr/>
          <p:nvPr/>
        </p:nvGrpSpPr>
        <p:grpSpPr>
          <a:xfrm>
            <a:off x="5581918" y="2338908"/>
            <a:ext cx="797916" cy="1257610"/>
            <a:chOff x="3794" y="394"/>
            <a:chExt cx="670" cy="682"/>
          </a:xfrm>
        </p:grpSpPr>
        <p:sp>
          <p:nvSpPr>
            <p:cNvPr id="11331" name="任意多边形 11330"/>
            <p:cNvSpPr/>
            <p:nvPr/>
          </p:nvSpPr>
          <p:spPr>
            <a:xfrm>
              <a:off x="3794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32" name="任意多边形 11331"/>
            <p:cNvSpPr/>
            <p:nvPr/>
          </p:nvSpPr>
          <p:spPr>
            <a:xfrm>
              <a:off x="3890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33" name="任意多边形 11332"/>
            <p:cNvSpPr/>
            <p:nvPr/>
          </p:nvSpPr>
          <p:spPr>
            <a:xfrm>
              <a:off x="3986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34" name="任意多边形 11333"/>
            <p:cNvSpPr/>
            <p:nvPr/>
          </p:nvSpPr>
          <p:spPr>
            <a:xfrm>
              <a:off x="4082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35" name="任意多边形 11334"/>
            <p:cNvSpPr/>
            <p:nvPr/>
          </p:nvSpPr>
          <p:spPr>
            <a:xfrm>
              <a:off x="4178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36" name="任意多边形 11335"/>
            <p:cNvSpPr/>
            <p:nvPr/>
          </p:nvSpPr>
          <p:spPr>
            <a:xfrm>
              <a:off x="4274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337" name="任意多边形 11336"/>
            <p:cNvSpPr/>
            <p:nvPr/>
          </p:nvSpPr>
          <p:spPr>
            <a:xfrm>
              <a:off x="4370" y="394"/>
              <a:ext cx="94" cy="682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sp>
        <p:nvSpPr>
          <p:cNvPr id="11338" name="云形标注 11337"/>
          <p:cNvSpPr/>
          <p:nvPr/>
        </p:nvSpPr>
        <p:spPr>
          <a:xfrm>
            <a:off x="5524754" y="2053088"/>
            <a:ext cx="1143282" cy="285821"/>
          </a:xfrm>
          <a:prstGeom prst="cloudCallout">
            <a:avLst>
              <a:gd name="adj1" fmla="val -32602"/>
              <a:gd name="adj2" fmla="val 27083"/>
            </a:avLst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lang="zh-CN" altLang="en-US" sz="1800">
              <a:latin typeface="Times New Roman"/>
            </a:endParaRPr>
          </a:p>
        </p:txBody>
      </p:sp>
      <p:sp>
        <p:nvSpPr>
          <p:cNvPr id="11339" name="云形标注 11338"/>
          <p:cNvSpPr/>
          <p:nvPr/>
        </p:nvSpPr>
        <p:spPr>
          <a:xfrm>
            <a:off x="5524754" y="2053088"/>
            <a:ext cx="1314775" cy="285821"/>
          </a:xfrm>
          <a:prstGeom prst="cloudCallout">
            <a:avLst>
              <a:gd name="adj1" fmla="val -34875"/>
              <a:gd name="adj2" fmla="val 27083"/>
            </a:avLst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lang="zh-CN" altLang="en-US" sz="1800">
              <a:latin typeface="Times New Roman" panose="02020603050405020304" charset="0"/>
            </a:endParaRPr>
          </a:p>
        </p:txBody>
      </p:sp>
      <p:sp>
        <p:nvSpPr>
          <p:cNvPr id="11340" name="云形标注 11339"/>
          <p:cNvSpPr/>
          <p:nvPr/>
        </p:nvSpPr>
        <p:spPr>
          <a:xfrm>
            <a:off x="5524754" y="2053088"/>
            <a:ext cx="1600595" cy="285821"/>
          </a:xfrm>
          <a:prstGeom prst="cloudCallout">
            <a:avLst>
              <a:gd name="adj1" fmla="val -37574"/>
              <a:gd name="adj2" fmla="val 27083"/>
            </a:avLst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lang="zh-CN" altLang="en-US" sz="1800">
              <a:latin typeface="Times New Roman" panose="02020603050405020304" charset="0"/>
            </a:endParaRPr>
          </a:p>
        </p:txBody>
      </p:sp>
      <p:sp>
        <p:nvSpPr>
          <p:cNvPr id="11341" name="云形标注 11340"/>
          <p:cNvSpPr/>
          <p:nvPr/>
        </p:nvSpPr>
        <p:spPr>
          <a:xfrm rot="166961">
            <a:off x="5524754" y="2053088"/>
            <a:ext cx="2000744" cy="285821"/>
          </a:xfrm>
          <a:prstGeom prst="cloudCallout">
            <a:avLst>
              <a:gd name="adj1" fmla="val -40060"/>
              <a:gd name="adj2" fmla="val 27083"/>
            </a:avLst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lang="zh-CN" altLang="en-US" sz="1800">
              <a:latin typeface="Times New Roman" panose="02020603050405020304" charset="0"/>
            </a:endParaRPr>
          </a:p>
        </p:txBody>
      </p:sp>
      <p:sp>
        <p:nvSpPr>
          <p:cNvPr id="11342" name="云形标注 11341"/>
          <p:cNvSpPr/>
          <p:nvPr/>
        </p:nvSpPr>
        <p:spPr>
          <a:xfrm rot="154323">
            <a:off x="5524754" y="2053088"/>
            <a:ext cx="2400893" cy="342985"/>
          </a:xfrm>
          <a:prstGeom prst="cloudCallout">
            <a:avLst>
              <a:gd name="adj1" fmla="val -41718"/>
              <a:gd name="adj2" fmla="val 30903"/>
            </a:avLst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lang="zh-CN" altLang="en-US" sz="1800">
              <a:latin typeface="Times New Roman" panose="02020603050405020304" charset="0"/>
            </a:endParaRPr>
          </a:p>
        </p:txBody>
      </p:sp>
      <p:grpSp>
        <p:nvGrpSpPr>
          <p:cNvPr id="11343" name="组合 11342"/>
          <p:cNvGrpSpPr/>
          <p:nvPr/>
        </p:nvGrpSpPr>
        <p:grpSpPr>
          <a:xfrm>
            <a:off x="6953857" y="2338908"/>
            <a:ext cx="857462" cy="1314775"/>
            <a:chOff x="4944" y="960"/>
            <a:chExt cx="720" cy="1104"/>
          </a:xfrm>
        </p:grpSpPr>
        <p:sp>
          <p:nvSpPr>
            <p:cNvPr id="11344" name="直接连接符 11343"/>
            <p:cNvSpPr/>
            <p:nvPr/>
          </p:nvSpPr>
          <p:spPr>
            <a:xfrm>
              <a:off x="4944" y="1008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5" name="直接连接符 11344"/>
            <p:cNvSpPr/>
            <p:nvPr/>
          </p:nvSpPr>
          <p:spPr>
            <a:xfrm>
              <a:off x="4992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6" name="直接连接符 11345"/>
            <p:cNvSpPr/>
            <p:nvPr/>
          </p:nvSpPr>
          <p:spPr>
            <a:xfrm>
              <a:off x="5040" y="1008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7" name="直接连接符 11346"/>
            <p:cNvSpPr/>
            <p:nvPr/>
          </p:nvSpPr>
          <p:spPr>
            <a:xfrm>
              <a:off x="5088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8" name="直接连接符 11347"/>
            <p:cNvSpPr/>
            <p:nvPr/>
          </p:nvSpPr>
          <p:spPr>
            <a:xfrm>
              <a:off x="5184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9" name="直接连接符 11348"/>
            <p:cNvSpPr/>
            <p:nvPr/>
          </p:nvSpPr>
          <p:spPr>
            <a:xfrm>
              <a:off x="5280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0" name="直接连接符 11349"/>
            <p:cNvSpPr/>
            <p:nvPr/>
          </p:nvSpPr>
          <p:spPr>
            <a:xfrm>
              <a:off x="5376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1" name="直接连接符 11350"/>
            <p:cNvSpPr/>
            <p:nvPr/>
          </p:nvSpPr>
          <p:spPr>
            <a:xfrm>
              <a:off x="5472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2" name="直接连接符 11351"/>
            <p:cNvSpPr/>
            <p:nvPr/>
          </p:nvSpPr>
          <p:spPr>
            <a:xfrm>
              <a:off x="5568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3" name="直接连接符 11352"/>
            <p:cNvSpPr/>
            <p:nvPr/>
          </p:nvSpPr>
          <p:spPr>
            <a:xfrm>
              <a:off x="5136" y="1008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4" name="直接连接符 11353"/>
            <p:cNvSpPr/>
            <p:nvPr/>
          </p:nvSpPr>
          <p:spPr>
            <a:xfrm>
              <a:off x="5232" y="1008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5" name="直接连接符 11354"/>
            <p:cNvSpPr/>
            <p:nvPr/>
          </p:nvSpPr>
          <p:spPr>
            <a:xfrm>
              <a:off x="5328" y="1008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6" name="直接连接符 11355"/>
            <p:cNvSpPr/>
            <p:nvPr/>
          </p:nvSpPr>
          <p:spPr>
            <a:xfrm>
              <a:off x="5424" y="1008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7" name="直接连接符 11356"/>
            <p:cNvSpPr/>
            <p:nvPr/>
          </p:nvSpPr>
          <p:spPr>
            <a:xfrm>
              <a:off x="5520" y="960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1358" name="组合 11357"/>
          <p:cNvGrpSpPr/>
          <p:nvPr/>
        </p:nvGrpSpPr>
        <p:grpSpPr>
          <a:xfrm>
            <a:off x="7080857" y="2465908"/>
            <a:ext cx="857462" cy="1314775"/>
            <a:chOff x="4944" y="960"/>
            <a:chExt cx="720" cy="1104"/>
          </a:xfrm>
        </p:grpSpPr>
        <p:sp>
          <p:nvSpPr>
            <p:cNvPr id="11359" name="直接连接符 11358"/>
            <p:cNvSpPr/>
            <p:nvPr/>
          </p:nvSpPr>
          <p:spPr>
            <a:xfrm>
              <a:off x="4944" y="1008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0" name="直接连接符 11359"/>
            <p:cNvSpPr/>
            <p:nvPr/>
          </p:nvSpPr>
          <p:spPr>
            <a:xfrm>
              <a:off x="4992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1" name="直接连接符 11360"/>
            <p:cNvSpPr/>
            <p:nvPr/>
          </p:nvSpPr>
          <p:spPr>
            <a:xfrm>
              <a:off x="5040" y="1008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2" name="直接连接符 11361"/>
            <p:cNvSpPr/>
            <p:nvPr/>
          </p:nvSpPr>
          <p:spPr>
            <a:xfrm>
              <a:off x="5088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3" name="直接连接符 11362"/>
            <p:cNvSpPr/>
            <p:nvPr/>
          </p:nvSpPr>
          <p:spPr>
            <a:xfrm>
              <a:off x="5184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4" name="直接连接符 11363"/>
            <p:cNvSpPr/>
            <p:nvPr/>
          </p:nvSpPr>
          <p:spPr>
            <a:xfrm>
              <a:off x="5280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5" name="直接连接符 11364"/>
            <p:cNvSpPr/>
            <p:nvPr/>
          </p:nvSpPr>
          <p:spPr>
            <a:xfrm>
              <a:off x="5376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6" name="直接连接符 11365"/>
            <p:cNvSpPr/>
            <p:nvPr/>
          </p:nvSpPr>
          <p:spPr>
            <a:xfrm>
              <a:off x="5472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7" name="直接连接符 11366"/>
            <p:cNvSpPr/>
            <p:nvPr/>
          </p:nvSpPr>
          <p:spPr>
            <a:xfrm>
              <a:off x="5568" y="1056"/>
              <a:ext cx="96" cy="960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8" name="直接连接符 11367"/>
            <p:cNvSpPr/>
            <p:nvPr/>
          </p:nvSpPr>
          <p:spPr>
            <a:xfrm>
              <a:off x="5136" y="1008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9" name="直接连接符 11368"/>
            <p:cNvSpPr/>
            <p:nvPr/>
          </p:nvSpPr>
          <p:spPr>
            <a:xfrm>
              <a:off x="5232" y="1008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0" name="直接连接符 11369"/>
            <p:cNvSpPr/>
            <p:nvPr/>
          </p:nvSpPr>
          <p:spPr>
            <a:xfrm>
              <a:off x="5328" y="1008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1" name="直接连接符 11370"/>
            <p:cNvSpPr/>
            <p:nvPr/>
          </p:nvSpPr>
          <p:spPr>
            <a:xfrm>
              <a:off x="5424" y="1008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2" name="直接连接符 11371"/>
            <p:cNvSpPr/>
            <p:nvPr/>
          </p:nvSpPr>
          <p:spPr>
            <a:xfrm>
              <a:off x="5520" y="960"/>
              <a:ext cx="96" cy="1056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11373" name="云形标注 11372"/>
          <p:cNvSpPr/>
          <p:nvPr/>
        </p:nvSpPr>
        <p:spPr>
          <a:xfrm rot="154323">
            <a:off x="3409682" y="1938760"/>
            <a:ext cx="2400893" cy="342985"/>
          </a:xfrm>
          <a:prstGeom prst="cloudCallout">
            <a:avLst>
              <a:gd name="adj1" fmla="val -41718"/>
              <a:gd name="adj2" fmla="val 30903"/>
            </a:avLst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lang="zh-CN" altLang="en-US" sz="1800">
              <a:latin typeface="Times New Roman" panose="02020603050405020304" charset="0"/>
            </a:endParaRPr>
          </a:p>
        </p:txBody>
      </p:sp>
      <p:grpSp>
        <p:nvGrpSpPr>
          <p:cNvPr id="11374" name="组合 11373"/>
          <p:cNvGrpSpPr/>
          <p:nvPr/>
        </p:nvGrpSpPr>
        <p:grpSpPr>
          <a:xfrm>
            <a:off x="1123117" y="2508019"/>
            <a:ext cx="4008633" cy="952735"/>
            <a:chOff x="48" y="1102"/>
            <a:chExt cx="3366" cy="800"/>
          </a:xfrm>
        </p:grpSpPr>
        <p:grpSp>
          <p:nvGrpSpPr>
            <p:cNvPr id="11375" name="组合 11374"/>
            <p:cNvGrpSpPr/>
            <p:nvPr/>
          </p:nvGrpSpPr>
          <p:grpSpPr>
            <a:xfrm>
              <a:off x="1500" y="1102"/>
              <a:ext cx="1914" cy="800"/>
              <a:chOff x="1500" y="1102"/>
              <a:chExt cx="1914" cy="800"/>
            </a:xfrm>
          </p:grpSpPr>
          <p:grpSp>
            <p:nvGrpSpPr>
              <p:cNvPr id="11376" name="组合 11375"/>
              <p:cNvGrpSpPr/>
              <p:nvPr/>
            </p:nvGrpSpPr>
            <p:grpSpPr>
              <a:xfrm>
                <a:off x="1848" y="1102"/>
                <a:ext cx="1356" cy="650"/>
                <a:chOff x="1848" y="1102"/>
                <a:chExt cx="1356" cy="650"/>
              </a:xfrm>
            </p:grpSpPr>
            <p:sp>
              <p:nvSpPr>
                <p:cNvPr id="11377" name="任意多边形 11376"/>
                <p:cNvSpPr/>
                <p:nvPr/>
              </p:nvSpPr>
              <p:spPr>
                <a:xfrm>
                  <a:off x="1848" y="1102"/>
                  <a:ext cx="1356" cy="65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6" h="650">
                      <a:moveTo>
                        <a:pt x="0" y="494"/>
                      </a:moveTo>
                      <a:cubicBezTo>
                        <a:pt x="26" y="466"/>
                        <a:pt x="108" y="354"/>
                        <a:pt x="156" y="326"/>
                      </a:cubicBezTo>
                      <a:cubicBezTo>
                        <a:pt x="204" y="298"/>
                        <a:pt x="236" y="358"/>
                        <a:pt x="288" y="326"/>
                      </a:cubicBezTo>
                      <a:cubicBezTo>
                        <a:pt x="340" y="294"/>
                        <a:pt x="426" y="174"/>
                        <a:pt x="468" y="134"/>
                      </a:cubicBezTo>
                      <a:cubicBezTo>
                        <a:pt x="510" y="94"/>
                        <a:pt x="510" y="108"/>
                        <a:pt x="540" y="86"/>
                      </a:cubicBezTo>
                      <a:cubicBezTo>
                        <a:pt x="570" y="64"/>
                        <a:pt x="618" y="4"/>
                        <a:pt x="648" y="2"/>
                      </a:cubicBezTo>
                      <a:cubicBezTo>
                        <a:pt x="678" y="0"/>
                        <a:pt x="690" y="42"/>
                        <a:pt x="720" y="74"/>
                      </a:cubicBezTo>
                      <a:cubicBezTo>
                        <a:pt x="750" y="106"/>
                        <a:pt x="778" y="160"/>
                        <a:pt x="828" y="194"/>
                      </a:cubicBezTo>
                      <a:cubicBezTo>
                        <a:pt x="878" y="228"/>
                        <a:pt x="932" y="202"/>
                        <a:pt x="1020" y="278"/>
                      </a:cubicBezTo>
                      <a:cubicBezTo>
                        <a:pt x="1108" y="354"/>
                        <a:pt x="1286" y="573"/>
                        <a:pt x="1356" y="65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CC33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11378" name="任意多边形 11377"/>
                <p:cNvSpPr/>
                <p:nvPr/>
              </p:nvSpPr>
              <p:spPr>
                <a:xfrm>
                  <a:off x="2292" y="1116"/>
                  <a:ext cx="204" cy="31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04" h="312">
                      <a:moveTo>
                        <a:pt x="204" y="0"/>
                      </a:moveTo>
                      <a:cubicBezTo>
                        <a:pt x="200" y="14"/>
                        <a:pt x="183" y="62"/>
                        <a:pt x="180" y="84"/>
                      </a:cubicBezTo>
                      <a:cubicBezTo>
                        <a:pt x="177" y="106"/>
                        <a:pt x="190" y="102"/>
                        <a:pt x="186" y="132"/>
                      </a:cubicBezTo>
                      <a:cubicBezTo>
                        <a:pt x="182" y="162"/>
                        <a:pt x="159" y="257"/>
                        <a:pt x="156" y="264"/>
                      </a:cubicBezTo>
                      <a:cubicBezTo>
                        <a:pt x="153" y="271"/>
                        <a:pt x="194" y="166"/>
                        <a:pt x="168" y="174"/>
                      </a:cubicBezTo>
                      <a:cubicBezTo>
                        <a:pt x="142" y="182"/>
                        <a:pt x="35" y="283"/>
                        <a:pt x="0" y="312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CC33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379" name="组合 11378"/>
              <p:cNvGrpSpPr/>
              <p:nvPr/>
            </p:nvGrpSpPr>
            <p:grpSpPr>
              <a:xfrm>
                <a:off x="1500" y="1140"/>
                <a:ext cx="744" cy="492"/>
                <a:chOff x="1500" y="1140"/>
                <a:chExt cx="744" cy="492"/>
              </a:xfrm>
            </p:grpSpPr>
            <p:sp>
              <p:nvSpPr>
                <p:cNvPr id="11380" name="任意多边形 11379"/>
                <p:cNvSpPr/>
                <p:nvPr/>
              </p:nvSpPr>
              <p:spPr>
                <a:xfrm>
                  <a:off x="1500" y="1140"/>
                  <a:ext cx="744" cy="49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44" h="492">
                      <a:moveTo>
                        <a:pt x="0" y="492"/>
                      </a:moveTo>
                      <a:cubicBezTo>
                        <a:pt x="24" y="484"/>
                        <a:pt x="102" y="474"/>
                        <a:pt x="144" y="444"/>
                      </a:cubicBezTo>
                      <a:cubicBezTo>
                        <a:pt x="186" y="414"/>
                        <a:pt x="222" y="336"/>
                        <a:pt x="252" y="312"/>
                      </a:cubicBezTo>
                      <a:cubicBezTo>
                        <a:pt x="282" y="288"/>
                        <a:pt x="292" y="326"/>
                        <a:pt x="324" y="300"/>
                      </a:cubicBezTo>
                      <a:cubicBezTo>
                        <a:pt x="356" y="274"/>
                        <a:pt x="404" y="204"/>
                        <a:pt x="444" y="156"/>
                      </a:cubicBezTo>
                      <a:cubicBezTo>
                        <a:pt x="484" y="108"/>
                        <a:pt x="528" y="24"/>
                        <a:pt x="564" y="12"/>
                      </a:cubicBezTo>
                      <a:cubicBezTo>
                        <a:pt x="600" y="0"/>
                        <a:pt x="630" y="68"/>
                        <a:pt x="660" y="84"/>
                      </a:cubicBezTo>
                      <a:cubicBezTo>
                        <a:pt x="690" y="100"/>
                        <a:pt x="727" y="103"/>
                        <a:pt x="744" y="108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CC33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11381" name="任意多边形 11380"/>
                <p:cNvSpPr/>
                <p:nvPr/>
              </p:nvSpPr>
              <p:spPr>
                <a:xfrm>
                  <a:off x="1968" y="1152"/>
                  <a:ext cx="96" cy="2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6" h="240">
                      <a:moveTo>
                        <a:pt x="96" y="0"/>
                      </a:moveTo>
                      <a:cubicBezTo>
                        <a:pt x="94" y="25"/>
                        <a:pt x="84" y="117"/>
                        <a:pt x="84" y="150"/>
                      </a:cubicBezTo>
                      <a:cubicBezTo>
                        <a:pt x="84" y="183"/>
                        <a:pt x="96" y="203"/>
                        <a:pt x="96" y="198"/>
                      </a:cubicBezTo>
                      <a:cubicBezTo>
                        <a:pt x="96" y="193"/>
                        <a:pt x="92" y="123"/>
                        <a:pt x="84" y="120"/>
                      </a:cubicBezTo>
                      <a:cubicBezTo>
                        <a:pt x="76" y="117"/>
                        <a:pt x="62" y="160"/>
                        <a:pt x="48" y="180"/>
                      </a:cubicBezTo>
                      <a:cubicBezTo>
                        <a:pt x="34" y="200"/>
                        <a:pt x="10" y="228"/>
                        <a:pt x="0" y="240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CC33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382" name="组合 11381"/>
              <p:cNvGrpSpPr/>
              <p:nvPr/>
            </p:nvGrpSpPr>
            <p:grpSpPr>
              <a:xfrm>
                <a:off x="2478" y="1431"/>
                <a:ext cx="936" cy="471"/>
                <a:chOff x="2478" y="1431"/>
                <a:chExt cx="936" cy="471"/>
              </a:xfrm>
            </p:grpSpPr>
            <p:sp>
              <p:nvSpPr>
                <p:cNvPr id="11383" name="任意多边形 11382"/>
                <p:cNvSpPr/>
                <p:nvPr/>
              </p:nvSpPr>
              <p:spPr>
                <a:xfrm>
                  <a:off x="2478" y="1431"/>
                  <a:ext cx="936" cy="47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36" h="471">
                      <a:moveTo>
                        <a:pt x="0" y="165"/>
                      </a:moveTo>
                      <a:cubicBezTo>
                        <a:pt x="19" y="152"/>
                        <a:pt x="77" y="112"/>
                        <a:pt x="114" y="87"/>
                      </a:cubicBezTo>
                      <a:cubicBezTo>
                        <a:pt x="151" y="62"/>
                        <a:pt x="170" y="0"/>
                        <a:pt x="222" y="15"/>
                      </a:cubicBezTo>
                      <a:cubicBezTo>
                        <a:pt x="274" y="30"/>
                        <a:pt x="307" y="101"/>
                        <a:pt x="426" y="177"/>
                      </a:cubicBezTo>
                      <a:cubicBezTo>
                        <a:pt x="545" y="253"/>
                        <a:pt x="830" y="410"/>
                        <a:pt x="936" y="471"/>
                      </a:cubicBezTo>
                    </a:path>
                  </a:pathLst>
                </a:custGeom>
                <a:noFill/>
                <a:ln w="19050" cap="flat" cmpd="sng">
                  <a:solidFill>
                    <a:srgbClr val="CC33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  <p:sp>
              <p:nvSpPr>
                <p:cNvPr id="11384" name="任意多边形 11383"/>
                <p:cNvSpPr/>
                <p:nvPr/>
              </p:nvSpPr>
              <p:spPr>
                <a:xfrm rot="453479">
                  <a:off x="2632" y="1440"/>
                  <a:ext cx="56" cy="19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6" h="144">
                      <a:moveTo>
                        <a:pt x="48" y="0"/>
                      </a:moveTo>
                      <a:cubicBezTo>
                        <a:pt x="52" y="36"/>
                        <a:pt x="56" y="72"/>
                        <a:pt x="48" y="96"/>
                      </a:cubicBezTo>
                      <a:cubicBezTo>
                        <a:pt x="40" y="120"/>
                        <a:pt x="20" y="132"/>
                        <a:pt x="0" y="14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CC33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</p:grpSp>
        <p:grpSp>
          <p:nvGrpSpPr>
            <p:cNvPr id="11385" name="组合 11384"/>
            <p:cNvGrpSpPr/>
            <p:nvPr/>
          </p:nvGrpSpPr>
          <p:grpSpPr>
            <a:xfrm>
              <a:off x="48" y="1536"/>
              <a:ext cx="2736" cy="348"/>
              <a:chOff x="48" y="1536"/>
              <a:chExt cx="2736" cy="348"/>
            </a:xfrm>
          </p:grpSpPr>
          <p:grpSp>
            <p:nvGrpSpPr>
              <p:cNvPr id="11386" name="组合 11385"/>
              <p:cNvGrpSpPr/>
              <p:nvPr/>
            </p:nvGrpSpPr>
            <p:grpSpPr>
              <a:xfrm>
                <a:off x="1728" y="1536"/>
                <a:ext cx="96" cy="192"/>
                <a:chOff x="1200" y="864"/>
                <a:chExt cx="576" cy="912"/>
              </a:xfrm>
            </p:grpSpPr>
            <p:grpSp>
              <p:nvGrpSpPr>
                <p:cNvPr id="11387" name="组合 11386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388" name="闪电形 11387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389" name="任意多边形 11388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390" name="等腰三角形 11389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391" name="组合 11390"/>
              <p:cNvGrpSpPr/>
              <p:nvPr/>
            </p:nvGrpSpPr>
            <p:grpSpPr>
              <a:xfrm>
                <a:off x="1824" y="1536"/>
                <a:ext cx="96" cy="192"/>
                <a:chOff x="1200" y="864"/>
                <a:chExt cx="576" cy="912"/>
              </a:xfrm>
            </p:grpSpPr>
            <p:grpSp>
              <p:nvGrpSpPr>
                <p:cNvPr id="11392" name="组合 11391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393" name="闪电形 11392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394" name="任意多边形 11393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395" name="等腰三角形 11394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396" name="组合 11395"/>
              <p:cNvGrpSpPr/>
              <p:nvPr/>
            </p:nvGrpSpPr>
            <p:grpSpPr>
              <a:xfrm>
                <a:off x="1920" y="1536"/>
                <a:ext cx="96" cy="192"/>
                <a:chOff x="1200" y="864"/>
                <a:chExt cx="576" cy="912"/>
              </a:xfrm>
            </p:grpSpPr>
            <p:grpSp>
              <p:nvGrpSpPr>
                <p:cNvPr id="11397" name="组合 11396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398" name="闪电形 11397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399" name="任意多边形 11398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00" name="等腰三角形 11399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401" name="组合 11400"/>
              <p:cNvGrpSpPr/>
              <p:nvPr/>
            </p:nvGrpSpPr>
            <p:grpSpPr>
              <a:xfrm>
                <a:off x="2016" y="1536"/>
                <a:ext cx="96" cy="192"/>
                <a:chOff x="1200" y="864"/>
                <a:chExt cx="576" cy="912"/>
              </a:xfrm>
            </p:grpSpPr>
            <p:grpSp>
              <p:nvGrpSpPr>
                <p:cNvPr id="11402" name="组合 11401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403" name="闪电形 11402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404" name="任意多边形 11403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05" name="等腰三角形 11404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406" name="组合 11405"/>
              <p:cNvGrpSpPr/>
              <p:nvPr/>
            </p:nvGrpSpPr>
            <p:grpSpPr>
              <a:xfrm>
                <a:off x="2112" y="1542"/>
                <a:ext cx="96" cy="192"/>
                <a:chOff x="1200" y="864"/>
                <a:chExt cx="576" cy="912"/>
              </a:xfrm>
            </p:grpSpPr>
            <p:grpSp>
              <p:nvGrpSpPr>
                <p:cNvPr id="11407" name="组合 11406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408" name="闪电形 11407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409" name="任意多边形 11408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10" name="等腰三角形 11409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411" name="组合 11410"/>
              <p:cNvGrpSpPr/>
              <p:nvPr/>
            </p:nvGrpSpPr>
            <p:grpSpPr>
              <a:xfrm>
                <a:off x="2208" y="1548"/>
                <a:ext cx="96" cy="192"/>
                <a:chOff x="1200" y="864"/>
                <a:chExt cx="576" cy="912"/>
              </a:xfrm>
            </p:grpSpPr>
            <p:grpSp>
              <p:nvGrpSpPr>
                <p:cNvPr id="11412" name="组合 11411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413" name="闪电形 11412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414" name="任意多边形 11413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15" name="等腰三角形 11414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416" name="组合 11415"/>
              <p:cNvGrpSpPr/>
              <p:nvPr/>
            </p:nvGrpSpPr>
            <p:grpSpPr>
              <a:xfrm>
                <a:off x="2304" y="1560"/>
                <a:ext cx="96" cy="192"/>
                <a:chOff x="1200" y="864"/>
                <a:chExt cx="576" cy="912"/>
              </a:xfrm>
            </p:grpSpPr>
            <p:grpSp>
              <p:nvGrpSpPr>
                <p:cNvPr id="11417" name="组合 11416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418" name="闪电形 11417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419" name="任意多边形 11418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20" name="等腰三角形 11419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421" name="组合 11420"/>
              <p:cNvGrpSpPr/>
              <p:nvPr/>
            </p:nvGrpSpPr>
            <p:grpSpPr>
              <a:xfrm>
                <a:off x="2400" y="1572"/>
                <a:ext cx="96" cy="192"/>
                <a:chOff x="1200" y="864"/>
                <a:chExt cx="576" cy="912"/>
              </a:xfrm>
            </p:grpSpPr>
            <p:grpSp>
              <p:nvGrpSpPr>
                <p:cNvPr id="11422" name="组合 11421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423" name="闪电形 11422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424" name="任意多边形 11423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25" name="等腰三角形 11424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426" name="组合 11425"/>
              <p:cNvGrpSpPr/>
              <p:nvPr/>
            </p:nvGrpSpPr>
            <p:grpSpPr>
              <a:xfrm>
                <a:off x="2688" y="1596"/>
                <a:ext cx="96" cy="192"/>
                <a:chOff x="1200" y="864"/>
                <a:chExt cx="576" cy="912"/>
              </a:xfrm>
            </p:grpSpPr>
            <p:grpSp>
              <p:nvGrpSpPr>
                <p:cNvPr id="11427" name="组合 11426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428" name="闪电形 11427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429" name="任意多边形 11428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30" name="等腰三角形 11429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431" name="组合 11430"/>
              <p:cNvGrpSpPr/>
              <p:nvPr/>
            </p:nvGrpSpPr>
            <p:grpSpPr>
              <a:xfrm>
                <a:off x="2592" y="1584"/>
                <a:ext cx="96" cy="192"/>
                <a:chOff x="1200" y="864"/>
                <a:chExt cx="576" cy="912"/>
              </a:xfrm>
            </p:grpSpPr>
            <p:grpSp>
              <p:nvGrpSpPr>
                <p:cNvPr id="11432" name="组合 11431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433" name="闪电形 11432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434" name="任意多边形 11433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35" name="等腰三角形 11434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436" name="组合 11435"/>
              <p:cNvGrpSpPr/>
              <p:nvPr/>
            </p:nvGrpSpPr>
            <p:grpSpPr>
              <a:xfrm>
                <a:off x="2496" y="1584"/>
                <a:ext cx="96" cy="192"/>
                <a:chOff x="1200" y="864"/>
                <a:chExt cx="576" cy="912"/>
              </a:xfrm>
            </p:grpSpPr>
            <p:grpSp>
              <p:nvGrpSpPr>
                <p:cNvPr id="11437" name="组合 11436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438" name="闪电形 11437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439" name="任意多边形 11438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40" name="等腰三角形 11439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441" name="组合 11440"/>
              <p:cNvGrpSpPr/>
              <p:nvPr/>
            </p:nvGrpSpPr>
            <p:grpSpPr>
              <a:xfrm>
                <a:off x="48" y="1626"/>
                <a:ext cx="96" cy="192"/>
                <a:chOff x="1200" y="864"/>
                <a:chExt cx="576" cy="912"/>
              </a:xfrm>
            </p:grpSpPr>
            <p:grpSp>
              <p:nvGrpSpPr>
                <p:cNvPr id="11442" name="组合 11441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443" name="闪电形 11442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444" name="任意多边形 11443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45" name="等腰三角形 11444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446" name="组合 11445"/>
              <p:cNvGrpSpPr/>
              <p:nvPr/>
            </p:nvGrpSpPr>
            <p:grpSpPr>
              <a:xfrm>
                <a:off x="144" y="1632"/>
                <a:ext cx="96" cy="192"/>
                <a:chOff x="1200" y="864"/>
                <a:chExt cx="576" cy="912"/>
              </a:xfrm>
            </p:grpSpPr>
            <p:grpSp>
              <p:nvGrpSpPr>
                <p:cNvPr id="11447" name="组合 11446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448" name="闪电形 11447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449" name="任意多边形 11448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50" name="等腰三角形 11449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451" name="组合 11450"/>
              <p:cNvGrpSpPr/>
              <p:nvPr/>
            </p:nvGrpSpPr>
            <p:grpSpPr>
              <a:xfrm>
                <a:off x="240" y="1650"/>
                <a:ext cx="96" cy="192"/>
                <a:chOff x="1200" y="864"/>
                <a:chExt cx="576" cy="912"/>
              </a:xfrm>
            </p:grpSpPr>
            <p:grpSp>
              <p:nvGrpSpPr>
                <p:cNvPr id="11452" name="组合 11451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453" name="闪电形 11452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454" name="任意多边形 11453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55" name="等腰三角形 11454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456" name="组合 11455"/>
              <p:cNvGrpSpPr/>
              <p:nvPr/>
            </p:nvGrpSpPr>
            <p:grpSpPr>
              <a:xfrm>
                <a:off x="336" y="1674"/>
                <a:ext cx="96" cy="192"/>
                <a:chOff x="1200" y="864"/>
                <a:chExt cx="576" cy="912"/>
              </a:xfrm>
            </p:grpSpPr>
            <p:grpSp>
              <p:nvGrpSpPr>
                <p:cNvPr id="11457" name="组合 11456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458" name="闪电形 11457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459" name="任意多边形 11458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60" name="等腰三角形 11459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  <p:grpSp>
            <p:nvGrpSpPr>
              <p:cNvPr id="11461" name="组合 11460"/>
              <p:cNvGrpSpPr/>
              <p:nvPr/>
            </p:nvGrpSpPr>
            <p:grpSpPr>
              <a:xfrm>
                <a:off x="432" y="1668"/>
                <a:ext cx="96" cy="216"/>
                <a:chOff x="1200" y="864"/>
                <a:chExt cx="576" cy="912"/>
              </a:xfrm>
            </p:grpSpPr>
            <p:grpSp>
              <p:nvGrpSpPr>
                <p:cNvPr id="11462" name="组合 11461"/>
                <p:cNvGrpSpPr/>
                <p:nvPr/>
              </p:nvGrpSpPr>
              <p:grpSpPr>
                <a:xfrm>
                  <a:off x="1200" y="864"/>
                  <a:ext cx="576" cy="720"/>
                  <a:chOff x="1200" y="864"/>
                  <a:chExt cx="576" cy="720"/>
                </a:xfrm>
              </p:grpSpPr>
              <p:sp>
                <p:nvSpPr>
                  <p:cNvPr id="11463" name="闪电形 11462"/>
                  <p:cNvSpPr/>
                  <p:nvPr/>
                </p:nvSpPr>
                <p:spPr>
                  <a:xfrm rot="-8831705">
                    <a:off x="1200" y="960"/>
                    <a:ext cx="576" cy="576"/>
                  </a:xfrm>
                  <a:prstGeom prst="lightningBolt">
                    <a:avLst/>
                  </a:prstGeom>
                  <a:solidFill>
                    <a:srgbClr val="00FF00"/>
                  </a:solidFill>
                  <a:ln w="19050" cap="flat" cmpd="sng">
                    <a:solidFill>
                      <a:srgbClr val="008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  <p:sp>
                <p:nvSpPr>
                  <p:cNvPr id="11464" name="任意多边形 11463"/>
                  <p:cNvSpPr/>
                  <p:nvPr/>
                </p:nvSpPr>
                <p:spPr>
                  <a:xfrm>
                    <a:off x="1200" y="864"/>
                    <a:ext cx="372" cy="72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72" h="720">
                        <a:moveTo>
                          <a:pt x="192" y="0"/>
                        </a:moveTo>
                        <a:lnTo>
                          <a:pt x="48" y="332"/>
                        </a:lnTo>
                        <a:lnTo>
                          <a:pt x="144" y="277"/>
                        </a:lnTo>
                        <a:lnTo>
                          <a:pt x="0" y="554"/>
                        </a:lnTo>
                        <a:lnTo>
                          <a:pt x="144" y="498"/>
                        </a:lnTo>
                        <a:lnTo>
                          <a:pt x="0" y="720"/>
                        </a:lnTo>
                        <a:lnTo>
                          <a:pt x="372" y="642"/>
                        </a:lnTo>
                      </a:path>
                    </a:pathLst>
                  </a:custGeom>
                  <a:solidFill>
                    <a:srgbClr val="00FF00"/>
                  </a:solidFill>
                  <a:ln w="9525" cap="flat" cmpd="sng">
                    <a:solidFill>
                      <a:srgbClr val="008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100"/>
                  </a:p>
                </p:txBody>
              </p:sp>
            </p:grpSp>
            <p:sp>
              <p:nvSpPr>
                <p:cNvPr id="11465" name="等腰三角形 11464"/>
                <p:cNvSpPr/>
                <p:nvPr/>
              </p:nvSpPr>
              <p:spPr>
                <a:xfrm>
                  <a:off x="1356" y="1152"/>
                  <a:ext cx="96" cy="62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CC3300"/>
                </a:solidFill>
                <a:ln w="9525" cap="flat" cmpd="sng">
                  <a:solidFill>
                    <a:srgbClr val="CC33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100"/>
                </a:p>
              </p:txBody>
            </p:sp>
          </p:grpSp>
        </p:grpSp>
      </p:grpSp>
      <p:sp>
        <p:nvSpPr>
          <p:cNvPr id="11466" name="燕尾形箭头 11465"/>
          <p:cNvSpPr/>
          <p:nvPr/>
        </p:nvSpPr>
        <p:spPr>
          <a:xfrm flipH="1">
            <a:off x="4267144" y="2053088"/>
            <a:ext cx="1189728" cy="171492"/>
          </a:xfrm>
          <a:prstGeom prst="notchedRightArrow">
            <a:avLst>
              <a:gd name="adj1" fmla="val 50000"/>
              <a:gd name="adj2" fmla="val 173437"/>
            </a:avLst>
          </a:prstGeom>
          <a:noFill/>
          <a:ln w="9525">
            <a:noFill/>
          </a:ln>
        </p:spPr>
        <p:txBody>
          <a:bodyPr/>
          <a:lstStyle/>
          <a:p>
            <a:endParaRPr lang="zh-CN" altLang="en-US" sz="100"/>
          </a:p>
        </p:txBody>
      </p:sp>
      <p:grpSp>
        <p:nvGrpSpPr>
          <p:cNvPr id="11467" name="组合 11466"/>
          <p:cNvGrpSpPr/>
          <p:nvPr/>
        </p:nvGrpSpPr>
        <p:grpSpPr>
          <a:xfrm>
            <a:off x="3581174" y="2167416"/>
            <a:ext cx="857462" cy="1200446"/>
            <a:chOff x="2256" y="816"/>
            <a:chExt cx="720" cy="1008"/>
          </a:xfrm>
        </p:grpSpPr>
        <p:sp>
          <p:nvSpPr>
            <p:cNvPr id="11468" name="任意多边形 11467"/>
            <p:cNvSpPr/>
            <p:nvPr/>
          </p:nvSpPr>
          <p:spPr>
            <a:xfrm>
              <a:off x="2874" y="890"/>
              <a:ext cx="102" cy="934"/>
            </a:xfrm>
            <a:custGeom>
              <a:avLst/>
              <a:gdLst/>
              <a:ahLst/>
              <a:cxnLst/>
              <a:rect l="0" t="0" r="0" b="0"/>
              <a:pathLst>
                <a:path w="102" h="934">
                  <a:moveTo>
                    <a:pt x="102" y="0"/>
                  </a:moveTo>
                  <a:lnTo>
                    <a:pt x="0" y="934"/>
                  </a:lnTo>
                </a:path>
              </a:pathLst>
            </a:custGeom>
            <a:noFill/>
            <a:ln w="3810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469" name="任意多边形 11468"/>
            <p:cNvSpPr/>
            <p:nvPr/>
          </p:nvSpPr>
          <p:spPr>
            <a:xfrm>
              <a:off x="2832" y="904"/>
              <a:ext cx="96" cy="908"/>
            </a:xfrm>
            <a:custGeom>
              <a:avLst/>
              <a:gdLst/>
              <a:ahLst/>
              <a:cxnLst/>
              <a:rect l="0" t="0" r="0" b="0"/>
              <a:pathLst>
                <a:path w="96" h="907">
                  <a:moveTo>
                    <a:pt x="96" y="0"/>
                  </a:moveTo>
                  <a:lnTo>
                    <a:pt x="0" y="908"/>
                  </a:lnTo>
                </a:path>
              </a:pathLst>
            </a:custGeom>
            <a:noFill/>
            <a:ln w="3810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470" name="直接连接符 11469"/>
            <p:cNvSpPr/>
            <p:nvPr/>
          </p:nvSpPr>
          <p:spPr>
            <a:xfrm flipH="1">
              <a:off x="2784" y="860"/>
              <a:ext cx="96" cy="964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1" name="直接连接符 11470"/>
            <p:cNvSpPr/>
            <p:nvPr/>
          </p:nvSpPr>
          <p:spPr>
            <a:xfrm flipH="1">
              <a:off x="2736" y="904"/>
              <a:ext cx="96" cy="876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2" name="直接连接符 11471"/>
            <p:cNvSpPr/>
            <p:nvPr/>
          </p:nvSpPr>
          <p:spPr>
            <a:xfrm flipH="1">
              <a:off x="2640" y="904"/>
              <a:ext cx="96" cy="876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3" name="直接连接符 11472"/>
            <p:cNvSpPr/>
            <p:nvPr/>
          </p:nvSpPr>
          <p:spPr>
            <a:xfrm flipH="1">
              <a:off x="2544" y="904"/>
              <a:ext cx="96" cy="876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4" name="任意多边形 11473"/>
            <p:cNvSpPr/>
            <p:nvPr/>
          </p:nvSpPr>
          <p:spPr>
            <a:xfrm>
              <a:off x="2454" y="904"/>
              <a:ext cx="90" cy="872"/>
            </a:xfrm>
            <a:custGeom>
              <a:avLst/>
              <a:gdLst/>
              <a:ahLst/>
              <a:cxnLst/>
              <a:rect l="0" t="0" r="0" b="0"/>
              <a:pathLst>
                <a:path w="90" h="872">
                  <a:moveTo>
                    <a:pt x="90" y="0"/>
                  </a:moveTo>
                  <a:lnTo>
                    <a:pt x="0" y="872"/>
                  </a:lnTo>
                </a:path>
              </a:pathLst>
            </a:custGeom>
            <a:noFill/>
            <a:ln w="3810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475" name="任意多边形 11474"/>
            <p:cNvSpPr/>
            <p:nvPr/>
          </p:nvSpPr>
          <p:spPr>
            <a:xfrm>
              <a:off x="2358" y="912"/>
              <a:ext cx="90" cy="846"/>
            </a:xfrm>
            <a:custGeom>
              <a:avLst/>
              <a:gdLst/>
              <a:ahLst/>
              <a:cxnLst/>
              <a:rect l="0" t="0" r="0" b="0"/>
              <a:pathLst>
                <a:path w="90" h="845">
                  <a:moveTo>
                    <a:pt x="90" y="0"/>
                  </a:moveTo>
                  <a:lnTo>
                    <a:pt x="0" y="846"/>
                  </a:lnTo>
                </a:path>
              </a:pathLst>
            </a:custGeom>
            <a:noFill/>
            <a:ln w="3810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476" name="任意多边形 11475"/>
            <p:cNvSpPr/>
            <p:nvPr/>
          </p:nvSpPr>
          <p:spPr>
            <a:xfrm>
              <a:off x="2256" y="904"/>
              <a:ext cx="96" cy="836"/>
            </a:xfrm>
            <a:custGeom>
              <a:avLst/>
              <a:gdLst/>
              <a:ahLst/>
              <a:cxnLst/>
              <a:rect l="0" t="0" r="0" b="0"/>
              <a:pathLst>
                <a:path w="96" h="836">
                  <a:moveTo>
                    <a:pt x="96" y="0"/>
                  </a:moveTo>
                  <a:lnTo>
                    <a:pt x="0" y="836"/>
                  </a:lnTo>
                </a:path>
              </a:pathLst>
            </a:custGeom>
            <a:noFill/>
            <a:ln w="3810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477" name="直接连接符 11476"/>
            <p:cNvSpPr/>
            <p:nvPr/>
          </p:nvSpPr>
          <p:spPr>
            <a:xfrm flipH="1">
              <a:off x="2688" y="860"/>
              <a:ext cx="96" cy="964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8" name="直接连接符 11477"/>
            <p:cNvSpPr/>
            <p:nvPr/>
          </p:nvSpPr>
          <p:spPr>
            <a:xfrm flipH="1">
              <a:off x="2592" y="860"/>
              <a:ext cx="96" cy="964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9" name="直接连接符 11478"/>
            <p:cNvSpPr/>
            <p:nvPr/>
          </p:nvSpPr>
          <p:spPr>
            <a:xfrm flipH="1">
              <a:off x="2496" y="860"/>
              <a:ext cx="96" cy="964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0" name="任意多边形 11479"/>
            <p:cNvSpPr/>
            <p:nvPr/>
          </p:nvSpPr>
          <p:spPr>
            <a:xfrm>
              <a:off x="2400" y="860"/>
              <a:ext cx="96" cy="910"/>
            </a:xfrm>
            <a:custGeom>
              <a:avLst/>
              <a:gdLst/>
              <a:ahLst/>
              <a:cxnLst/>
              <a:rect l="0" t="0" r="0" b="0"/>
              <a:pathLst>
                <a:path w="96" h="910">
                  <a:moveTo>
                    <a:pt x="96" y="0"/>
                  </a:moveTo>
                  <a:lnTo>
                    <a:pt x="0" y="910"/>
                  </a:lnTo>
                </a:path>
              </a:pathLst>
            </a:custGeom>
            <a:noFill/>
            <a:ln w="3810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481" name="直接连接符 11480"/>
            <p:cNvSpPr/>
            <p:nvPr/>
          </p:nvSpPr>
          <p:spPr>
            <a:xfrm flipH="1">
              <a:off x="2304" y="816"/>
              <a:ext cx="96" cy="964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1482" name="组合 11481"/>
          <p:cNvGrpSpPr/>
          <p:nvPr/>
        </p:nvGrpSpPr>
        <p:grpSpPr>
          <a:xfrm>
            <a:off x="3708174" y="2294416"/>
            <a:ext cx="857462" cy="1200446"/>
            <a:chOff x="2256" y="816"/>
            <a:chExt cx="720" cy="1008"/>
          </a:xfrm>
        </p:grpSpPr>
        <p:sp>
          <p:nvSpPr>
            <p:cNvPr id="11483" name="任意多边形 11482"/>
            <p:cNvSpPr/>
            <p:nvPr/>
          </p:nvSpPr>
          <p:spPr>
            <a:xfrm>
              <a:off x="2874" y="890"/>
              <a:ext cx="102" cy="934"/>
            </a:xfrm>
            <a:custGeom>
              <a:avLst/>
              <a:gdLst/>
              <a:ahLst/>
              <a:cxnLst/>
              <a:rect l="0" t="0" r="0" b="0"/>
              <a:pathLst>
                <a:path w="102" h="934">
                  <a:moveTo>
                    <a:pt x="102" y="0"/>
                  </a:moveTo>
                  <a:lnTo>
                    <a:pt x="0" y="934"/>
                  </a:lnTo>
                </a:path>
              </a:pathLst>
            </a:custGeom>
            <a:noFill/>
            <a:ln w="3810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484" name="任意多边形 11483"/>
            <p:cNvSpPr/>
            <p:nvPr/>
          </p:nvSpPr>
          <p:spPr>
            <a:xfrm>
              <a:off x="2832" y="904"/>
              <a:ext cx="96" cy="908"/>
            </a:xfrm>
            <a:custGeom>
              <a:avLst/>
              <a:gdLst/>
              <a:ahLst/>
              <a:cxnLst/>
              <a:rect l="0" t="0" r="0" b="0"/>
              <a:pathLst>
                <a:path w="96" h="907">
                  <a:moveTo>
                    <a:pt x="96" y="0"/>
                  </a:moveTo>
                  <a:lnTo>
                    <a:pt x="0" y="908"/>
                  </a:lnTo>
                </a:path>
              </a:pathLst>
            </a:custGeom>
            <a:noFill/>
            <a:ln w="3810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485" name="直接连接符 11484"/>
            <p:cNvSpPr/>
            <p:nvPr/>
          </p:nvSpPr>
          <p:spPr>
            <a:xfrm flipH="1">
              <a:off x="2784" y="860"/>
              <a:ext cx="96" cy="964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6" name="直接连接符 11485"/>
            <p:cNvSpPr/>
            <p:nvPr/>
          </p:nvSpPr>
          <p:spPr>
            <a:xfrm flipH="1">
              <a:off x="2736" y="904"/>
              <a:ext cx="96" cy="876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7" name="直接连接符 11486"/>
            <p:cNvSpPr/>
            <p:nvPr/>
          </p:nvSpPr>
          <p:spPr>
            <a:xfrm flipH="1">
              <a:off x="2640" y="904"/>
              <a:ext cx="96" cy="876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8" name="直接连接符 11487"/>
            <p:cNvSpPr/>
            <p:nvPr/>
          </p:nvSpPr>
          <p:spPr>
            <a:xfrm flipH="1">
              <a:off x="2544" y="904"/>
              <a:ext cx="96" cy="876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9" name="任意多边形 11488"/>
            <p:cNvSpPr/>
            <p:nvPr/>
          </p:nvSpPr>
          <p:spPr>
            <a:xfrm>
              <a:off x="2454" y="904"/>
              <a:ext cx="90" cy="872"/>
            </a:xfrm>
            <a:custGeom>
              <a:avLst/>
              <a:gdLst/>
              <a:ahLst/>
              <a:cxnLst/>
              <a:rect l="0" t="0" r="0" b="0"/>
              <a:pathLst>
                <a:path w="90" h="872">
                  <a:moveTo>
                    <a:pt x="90" y="0"/>
                  </a:moveTo>
                  <a:lnTo>
                    <a:pt x="0" y="872"/>
                  </a:lnTo>
                </a:path>
              </a:pathLst>
            </a:custGeom>
            <a:noFill/>
            <a:ln w="3810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490" name="任意多边形 11489"/>
            <p:cNvSpPr/>
            <p:nvPr/>
          </p:nvSpPr>
          <p:spPr>
            <a:xfrm>
              <a:off x="2358" y="912"/>
              <a:ext cx="90" cy="846"/>
            </a:xfrm>
            <a:custGeom>
              <a:avLst/>
              <a:gdLst/>
              <a:ahLst/>
              <a:cxnLst/>
              <a:rect l="0" t="0" r="0" b="0"/>
              <a:pathLst>
                <a:path w="90" h="845">
                  <a:moveTo>
                    <a:pt x="90" y="0"/>
                  </a:moveTo>
                  <a:lnTo>
                    <a:pt x="0" y="846"/>
                  </a:lnTo>
                </a:path>
              </a:pathLst>
            </a:custGeom>
            <a:noFill/>
            <a:ln w="3810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491" name="任意多边形 11490"/>
            <p:cNvSpPr/>
            <p:nvPr/>
          </p:nvSpPr>
          <p:spPr>
            <a:xfrm>
              <a:off x="2256" y="904"/>
              <a:ext cx="96" cy="836"/>
            </a:xfrm>
            <a:custGeom>
              <a:avLst/>
              <a:gdLst/>
              <a:ahLst/>
              <a:cxnLst/>
              <a:rect l="0" t="0" r="0" b="0"/>
              <a:pathLst>
                <a:path w="96" h="836">
                  <a:moveTo>
                    <a:pt x="96" y="0"/>
                  </a:moveTo>
                  <a:lnTo>
                    <a:pt x="0" y="836"/>
                  </a:lnTo>
                </a:path>
              </a:pathLst>
            </a:custGeom>
            <a:noFill/>
            <a:ln w="3810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492" name="直接连接符 11491"/>
            <p:cNvSpPr/>
            <p:nvPr/>
          </p:nvSpPr>
          <p:spPr>
            <a:xfrm flipH="1">
              <a:off x="2688" y="860"/>
              <a:ext cx="96" cy="964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3" name="直接连接符 11492"/>
            <p:cNvSpPr/>
            <p:nvPr/>
          </p:nvSpPr>
          <p:spPr>
            <a:xfrm flipH="1">
              <a:off x="2592" y="860"/>
              <a:ext cx="96" cy="964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4" name="直接连接符 11493"/>
            <p:cNvSpPr/>
            <p:nvPr/>
          </p:nvSpPr>
          <p:spPr>
            <a:xfrm flipH="1">
              <a:off x="2496" y="860"/>
              <a:ext cx="96" cy="964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5" name="任意多边形 11494"/>
            <p:cNvSpPr/>
            <p:nvPr/>
          </p:nvSpPr>
          <p:spPr>
            <a:xfrm>
              <a:off x="2400" y="860"/>
              <a:ext cx="96" cy="910"/>
            </a:xfrm>
            <a:custGeom>
              <a:avLst/>
              <a:gdLst/>
              <a:ahLst/>
              <a:cxnLst/>
              <a:rect l="0" t="0" r="0" b="0"/>
              <a:pathLst>
                <a:path w="96" h="910">
                  <a:moveTo>
                    <a:pt x="96" y="0"/>
                  </a:moveTo>
                  <a:lnTo>
                    <a:pt x="0" y="910"/>
                  </a:lnTo>
                </a:path>
              </a:pathLst>
            </a:custGeom>
            <a:noFill/>
            <a:ln w="3810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496" name="直接连接符 11495"/>
            <p:cNvSpPr/>
            <p:nvPr/>
          </p:nvSpPr>
          <p:spPr>
            <a:xfrm flipH="1">
              <a:off x="2304" y="816"/>
              <a:ext cx="96" cy="964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11497" name="任意多边形 11496"/>
          <p:cNvSpPr/>
          <p:nvPr/>
        </p:nvSpPr>
        <p:spPr>
          <a:xfrm>
            <a:off x="4292153" y="3310698"/>
            <a:ext cx="1204019" cy="295348"/>
          </a:xfrm>
          <a:custGeom>
            <a:avLst/>
            <a:gdLst/>
            <a:ahLst/>
            <a:cxnLst/>
            <a:rect l="0" t="0" r="0" b="0"/>
            <a:pathLst>
              <a:path w="1011" h="248">
                <a:moveTo>
                  <a:pt x="0" y="15"/>
                </a:moveTo>
                <a:cubicBezTo>
                  <a:pt x="23" y="15"/>
                  <a:pt x="3" y="0"/>
                  <a:pt x="127" y="15"/>
                </a:cubicBezTo>
                <a:cubicBezTo>
                  <a:pt x="251" y="30"/>
                  <a:pt x="598" y="67"/>
                  <a:pt x="745" y="106"/>
                </a:cubicBezTo>
                <a:cubicBezTo>
                  <a:pt x="892" y="145"/>
                  <a:pt x="956" y="219"/>
                  <a:pt x="1011" y="248"/>
                </a:cubicBezTo>
              </a:path>
            </a:pathLst>
          </a:custGeom>
          <a:noFill/>
          <a:ln w="76200" cap="flat" cmpd="sng">
            <a:solidFill>
              <a:schemeClr val="accent2">
                <a:alpha val="100000"/>
              </a:schemeClr>
            </a:solidFill>
            <a:prstDash val="solid"/>
            <a:headEnd type="none" w="med" len="med"/>
            <a:tailEnd type="stealth" w="sm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498" name="任意多边形 11497"/>
          <p:cNvSpPr/>
          <p:nvPr/>
        </p:nvSpPr>
        <p:spPr>
          <a:xfrm>
            <a:off x="1791223" y="3513155"/>
            <a:ext cx="563304" cy="140528"/>
          </a:xfrm>
          <a:custGeom>
            <a:avLst/>
            <a:gdLst/>
            <a:ahLst/>
            <a:cxnLst/>
            <a:rect l="0" t="0" r="0" b="0"/>
            <a:pathLst>
              <a:path w="472" h="118">
                <a:moveTo>
                  <a:pt x="0" y="9"/>
                </a:moveTo>
                <a:lnTo>
                  <a:pt x="473" y="0"/>
                </a:lnTo>
                <a:lnTo>
                  <a:pt x="373" y="27"/>
                </a:lnTo>
                <a:lnTo>
                  <a:pt x="291" y="72"/>
                </a:lnTo>
                <a:lnTo>
                  <a:pt x="155" y="118"/>
                </a:lnTo>
                <a:lnTo>
                  <a:pt x="100" y="82"/>
                </a:lnTo>
                <a:lnTo>
                  <a:pt x="0" y="9"/>
                </a:lnTo>
                <a:close/>
              </a:path>
            </a:pathLst>
          </a:custGeom>
          <a:solidFill>
            <a:srgbClr val="3399FF">
              <a:alpha val="100000"/>
            </a:srgbClr>
          </a:solidFill>
          <a:ln w="9525" cap="flat" cmpd="sng">
            <a:solidFill>
              <a:srgbClr val="008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grpSp>
        <p:nvGrpSpPr>
          <p:cNvPr id="11499" name="组合 11498"/>
          <p:cNvGrpSpPr/>
          <p:nvPr/>
        </p:nvGrpSpPr>
        <p:grpSpPr>
          <a:xfrm>
            <a:off x="1123117" y="2631875"/>
            <a:ext cx="569259" cy="526386"/>
            <a:chOff x="48" y="1206"/>
            <a:chExt cx="478" cy="442"/>
          </a:xfrm>
        </p:grpSpPr>
        <p:sp>
          <p:nvSpPr>
            <p:cNvPr id="11500" name="任意多边形 11499"/>
            <p:cNvSpPr/>
            <p:nvPr/>
          </p:nvSpPr>
          <p:spPr>
            <a:xfrm>
              <a:off x="48" y="1206"/>
              <a:ext cx="94" cy="42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>
                  <a:alpha val="100000"/>
                </a:schemeClr>
              </a:solidFill>
              <a:prstDash val="sysDot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01" name="任意多边形 11500"/>
            <p:cNvSpPr/>
            <p:nvPr/>
          </p:nvSpPr>
          <p:spPr>
            <a:xfrm>
              <a:off x="144" y="1206"/>
              <a:ext cx="94" cy="42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>
                  <a:alpha val="100000"/>
                </a:schemeClr>
              </a:solidFill>
              <a:prstDash val="sysDot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02" name="任意多边形 11501"/>
            <p:cNvSpPr/>
            <p:nvPr/>
          </p:nvSpPr>
          <p:spPr>
            <a:xfrm>
              <a:off x="240" y="1206"/>
              <a:ext cx="94" cy="42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>
                  <a:alpha val="100000"/>
                </a:schemeClr>
              </a:solidFill>
              <a:prstDash val="sysDot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03" name="任意多边形 11502"/>
            <p:cNvSpPr/>
            <p:nvPr/>
          </p:nvSpPr>
          <p:spPr>
            <a:xfrm>
              <a:off x="336" y="1222"/>
              <a:ext cx="94" cy="42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>
                  <a:alpha val="100000"/>
                </a:schemeClr>
              </a:solidFill>
              <a:prstDash val="sysDot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04" name="任意多边形 11503"/>
            <p:cNvSpPr/>
            <p:nvPr/>
          </p:nvSpPr>
          <p:spPr>
            <a:xfrm>
              <a:off x="432" y="1222"/>
              <a:ext cx="94" cy="42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>
                  <a:alpha val="100000"/>
                </a:schemeClr>
              </a:solidFill>
              <a:prstDash val="sysDot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grpSp>
        <p:nvGrpSpPr>
          <p:cNvPr id="11505" name="组合 11504"/>
          <p:cNvGrpSpPr/>
          <p:nvPr/>
        </p:nvGrpSpPr>
        <p:grpSpPr>
          <a:xfrm>
            <a:off x="1123117" y="2453237"/>
            <a:ext cx="569259" cy="697879"/>
            <a:chOff x="48" y="1206"/>
            <a:chExt cx="478" cy="442"/>
          </a:xfrm>
        </p:grpSpPr>
        <p:sp>
          <p:nvSpPr>
            <p:cNvPr id="11506" name="任意多边形 11505"/>
            <p:cNvSpPr/>
            <p:nvPr/>
          </p:nvSpPr>
          <p:spPr>
            <a:xfrm>
              <a:off x="48" y="1206"/>
              <a:ext cx="94" cy="42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>
                  <a:alpha val="100000"/>
                </a:schemeClr>
              </a:solidFill>
              <a:prstDash val="sysDot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07" name="任意多边形 11506"/>
            <p:cNvSpPr/>
            <p:nvPr/>
          </p:nvSpPr>
          <p:spPr>
            <a:xfrm>
              <a:off x="144" y="1206"/>
              <a:ext cx="94" cy="42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>
                  <a:alpha val="100000"/>
                </a:schemeClr>
              </a:solidFill>
              <a:prstDash val="sysDot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08" name="任意多边形 11507"/>
            <p:cNvSpPr/>
            <p:nvPr/>
          </p:nvSpPr>
          <p:spPr>
            <a:xfrm>
              <a:off x="240" y="1206"/>
              <a:ext cx="94" cy="42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>
                  <a:alpha val="100000"/>
                </a:schemeClr>
              </a:solidFill>
              <a:prstDash val="sysDot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09" name="任意多边形 11508"/>
            <p:cNvSpPr/>
            <p:nvPr/>
          </p:nvSpPr>
          <p:spPr>
            <a:xfrm>
              <a:off x="336" y="1222"/>
              <a:ext cx="94" cy="42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>
                  <a:alpha val="100000"/>
                </a:schemeClr>
              </a:solidFill>
              <a:prstDash val="sysDot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10" name="任意多边形 11509"/>
            <p:cNvSpPr/>
            <p:nvPr/>
          </p:nvSpPr>
          <p:spPr>
            <a:xfrm>
              <a:off x="432" y="1222"/>
              <a:ext cx="94" cy="42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9525" cap="flat" cmpd="sng">
              <a:solidFill>
                <a:schemeClr val="accent2">
                  <a:alpha val="100000"/>
                </a:schemeClr>
              </a:solidFill>
              <a:prstDash val="sysDot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sp>
        <p:nvSpPr>
          <p:cNvPr id="11511" name="云形标注 11510"/>
          <p:cNvSpPr/>
          <p:nvPr/>
        </p:nvSpPr>
        <p:spPr>
          <a:xfrm>
            <a:off x="1180282" y="2338908"/>
            <a:ext cx="571641" cy="114328"/>
          </a:xfrm>
          <a:prstGeom prst="cloudCallout">
            <a:avLst>
              <a:gd name="adj1" fmla="val -37500"/>
              <a:gd name="adj2" fmla="val 30208"/>
            </a:avLst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lang="zh-CN" altLang="en-US" sz="1800">
              <a:latin typeface="Times New Roman" panose="02020603050405020304" charset="0"/>
            </a:endParaRPr>
          </a:p>
        </p:txBody>
      </p:sp>
      <p:sp>
        <p:nvSpPr>
          <p:cNvPr id="11512" name="云形标注 11511"/>
          <p:cNvSpPr/>
          <p:nvPr/>
        </p:nvSpPr>
        <p:spPr>
          <a:xfrm>
            <a:off x="1152891" y="2224580"/>
            <a:ext cx="857462" cy="228656"/>
          </a:xfrm>
          <a:prstGeom prst="cloudCallout">
            <a:avLst>
              <a:gd name="adj1" fmla="val -42778"/>
              <a:gd name="adj2" fmla="val 10940"/>
            </a:avLst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lang="zh-CN" altLang="en-US" sz="1800">
              <a:latin typeface="Times New Roman" panose="02020603050405020304" charset="0"/>
            </a:endParaRPr>
          </a:p>
        </p:txBody>
      </p:sp>
      <p:sp>
        <p:nvSpPr>
          <p:cNvPr id="11513" name="云形标注 11512"/>
          <p:cNvSpPr/>
          <p:nvPr/>
        </p:nvSpPr>
        <p:spPr>
          <a:xfrm>
            <a:off x="1137408" y="2224580"/>
            <a:ext cx="1143282" cy="228656"/>
          </a:xfrm>
          <a:prstGeom prst="cloudCallout">
            <a:avLst>
              <a:gd name="adj1" fmla="val -44583"/>
              <a:gd name="adj2" fmla="val 10940"/>
            </a:avLst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lang="zh-CN" altLang="en-US" sz="1800">
              <a:latin typeface="Times New Roman" panose="02020603050405020304" charset="0"/>
            </a:endParaRPr>
          </a:p>
        </p:txBody>
      </p:sp>
      <p:sp>
        <p:nvSpPr>
          <p:cNvPr id="11514" name="云形标注 11513"/>
          <p:cNvSpPr/>
          <p:nvPr/>
        </p:nvSpPr>
        <p:spPr>
          <a:xfrm>
            <a:off x="1173136" y="2224580"/>
            <a:ext cx="1486267" cy="228656"/>
          </a:xfrm>
          <a:prstGeom prst="cloudCallout">
            <a:avLst>
              <a:gd name="adj1" fmla="val -45833"/>
              <a:gd name="adj2" fmla="val 35940"/>
            </a:avLst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lang="zh-CN" altLang="en-US" sz="1800">
              <a:latin typeface="Times New Roman" panose="02020603050405020304" charset="0"/>
            </a:endParaRPr>
          </a:p>
        </p:txBody>
      </p:sp>
      <p:sp>
        <p:nvSpPr>
          <p:cNvPr id="11515" name="云形标注 11514"/>
          <p:cNvSpPr/>
          <p:nvPr/>
        </p:nvSpPr>
        <p:spPr>
          <a:xfrm>
            <a:off x="1144554" y="2224580"/>
            <a:ext cx="2000744" cy="228656"/>
          </a:xfrm>
          <a:prstGeom prst="cloudCallout">
            <a:avLst>
              <a:gd name="adj1" fmla="val -46903"/>
              <a:gd name="adj2" fmla="val 35940"/>
            </a:avLst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lang="zh-CN" altLang="en-US" sz="1800">
              <a:latin typeface="Times New Roman" panose="02020603050405020304" charset="0"/>
            </a:endParaRPr>
          </a:p>
        </p:txBody>
      </p:sp>
      <p:grpSp>
        <p:nvGrpSpPr>
          <p:cNvPr id="11516" name="组合 11515"/>
          <p:cNvGrpSpPr/>
          <p:nvPr/>
        </p:nvGrpSpPr>
        <p:grpSpPr>
          <a:xfrm>
            <a:off x="2439083" y="2396073"/>
            <a:ext cx="513286" cy="1190919"/>
            <a:chOff x="1153" y="1008"/>
            <a:chExt cx="431" cy="1000"/>
          </a:xfrm>
        </p:grpSpPr>
        <p:sp>
          <p:nvSpPr>
            <p:cNvPr id="11517" name="任意多边形 11516"/>
            <p:cNvSpPr/>
            <p:nvPr/>
          </p:nvSpPr>
          <p:spPr>
            <a:xfrm>
              <a:off x="1153" y="1033"/>
              <a:ext cx="143" cy="959"/>
            </a:xfrm>
            <a:custGeom>
              <a:avLst/>
              <a:gdLst/>
              <a:ahLst/>
              <a:cxnLst/>
              <a:rect l="0" t="0" r="0" b="0"/>
              <a:pathLst>
                <a:path w="143" h="959">
                  <a:moveTo>
                    <a:pt x="0" y="0"/>
                  </a:moveTo>
                  <a:lnTo>
                    <a:pt x="143" y="959"/>
                  </a:lnTo>
                </a:path>
              </a:pathLst>
            </a:custGeom>
            <a:noFill/>
            <a:ln w="1905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18" name="任意多边形 11517"/>
            <p:cNvSpPr/>
            <p:nvPr/>
          </p:nvSpPr>
          <p:spPr>
            <a:xfrm>
              <a:off x="1206" y="1045"/>
              <a:ext cx="138" cy="963"/>
            </a:xfrm>
            <a:custGeom>
              <a:avLst/>
              <a:gdLst/>
              <a:ahLst/>
              <a:cxnLst/>
              <a:rect l="0" t="0" r="0" b="0"/>
              <a:pathLst>
                <a:path w="138" h="963">
                  <a:moveTo>
                    <a:pt x="0" y="0"/>
                  </a:moveTo>
                  <a:lnTo>
                    <a:pt x="138" y="963"/>
                  </a:lnTo>
                </a:path>
              </a:pathLst>
            </a:custGeom>
            <a:noFill/>
            <a:ln w="1905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19" name="任意多边形 11518"/>
            <p:cNvSpPr/>
            <p:nvPr/>
          </p:nvSpPr>
          <p:spPr>
            <a:xfrm>
              <a:off x="1260" y="1008"/>
              <a:ext cx="124" cy="928"/>
            </a:xfrm>
            <a:custGeom>
              <a:avLst/>
              <a:gdLst/>
              <a:ahLst/>
              <a:cxnLst/>
              <a:rect l="0" t="0" r="0" b="0"/>
              <a:pathLst>
                <a:path w="124" h="927">
                  <a:moveTo>
                    <a:pt x="0" y="0"/>
                  </a:moveTo>
                  <a:lnTo>
                    <a:pt x="124" y="928"/>
                  </a:lnTo>
                </a:path>
              </a:pathLst>
            </a:custGeom>
            <a:noFill/>
            <a:ln w="1905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20" name="任意多边形 11519"/>
            <p:cNvSpPr/>
            <p:nvPr/>
          </p:nvSpPr>
          <p:spPr>
            <a:xfrm>
              <a:off x="1314" y="1045"/>
              <a:ext cx="118" cy="843"/>
            </a:xfrm>
            <a:custGeom>
              <a:avLst/>
              <a:gdLst/>
              <a:ahLst/>
              <a:cxnLst/>
              <a:rect l="0" t="0" r="0" b="0"/>
              <a:pathLst>
                <a:path w="118" h="843">
                  <a:moveTo>
                    <a:pt x="0" y="0"/>
                  </a:moveTo>
                  <a:lnTo>
                    <a:pt x="118" y="843"/>
                  </a:lnTo>
                </a:path>
              </a:pathLst>
            </a:custGeom>
            <a:noFill/>
            <a:ln w="1905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21" name="直接连接符 11520"/>
            <p:cNvSpPr/>
            <p:nvPr/>
          </p:nvSpPr>
          <p:spPr>
            <a:xfrm>
              <a:off x="1422" y="1045"/>
              <a:ext cx="108" cy="742"/>
            </a:xfrm>
            <a:prstGeom prst="line">
              <a:avLst/>
            </a:prstGeom>
            <a:ln w="1905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2" name="直接连接符 11521"/>
            <p:cNvSpPr/>
            <p:nvPr/>
          </p:nvSpPr>
          <p:spPr>
            <a:xfrm>
              <a:off x="1368" y="1008"/>
              <a:ext cx="108" cy="816"/>
            </a:xfrm>
            <a:prstGeom prst="line">
              <a:avLst/>
            </a:prstGeom>
            <a:ln w="1905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3" name="直接连接符 11522"/>
            <p:cNvSpPr/>
            <p:nvPr/>
          </p:nvSpPr>
          <p:spPr>
            <a:xfrm>
              <a:off x="1476" y="1008"/>
              <a:ext cx="108" cy="816"/>
            </a:xfrm>
            <a:prstGeom prst="line">
              <a:avLst/>
            </a:prstGeom>
            <a:ln w="1905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1524" name="组合 11523"/>
          <p:cNvGrpSpPr/>
          <p:nvPr/>
        </p:nvGrpSpPr>
        <p:grpSpPr>
          <a:xfrm>
            <a:off x="2566083" y="2523073"/>
            <a:ext cx="513286" cy="1190919"/>
            <a:chOff x="1153" y="1008"/>
            <a:chExt cx="431" cy="1000"/>
          </a:xfrm>
        </p:grpSpPr>
        <p:sp>
          <p:nvSpPr>
            <p:cNvPr id="11525" name="任意多边形 11524"/>
            <p:cNvSpPr/>
            <p:nvPr/>
          </p:nvSpPr>
          <p:spPr>
            <a:xfrm>
              <a:off x="1153" y="1033"/>
              <a:ext cx="143" cy="959"/>
            </a:xfrm>
            <a:custGeom>
              <a:avLst/>
              <a:gdLst/>
              <a:ahLst/>
              <a:cxnLst/>
              <a:rect l="0" t="0" r="0" b="0"/>
              <a:pathLst>
                <a:path w="143" h="959">
                  <a:moveTo>
                    <a:pt x="0" y="0"/>
                  </a:moveTo>
                  <a:lnTo>
                    <a:pt x="143" y="959"/>
                  </a:lnTo>
                </a:path>
              </a:pathLst>
            </a:custGeom>
            <a:noFill/>
            <a:ln w="1905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26" name="任意多边形 11525"/>
            <p:cNvSpPr/>
            <p:nvPr/>
          </p:nvSpPr>
          <p:spPr>
            <a:xfrm>
              <a:off x="1206" y="1045"/>
              <a:ext cx="138" cy="963"/>
            </a:xfrm>
            <a:custGeom>
              <a:avLst/>
              <a:gdLst/>
              <a:ahLst/>
              <a:cxnLst/>
              <a:rect l="0" t="0" r="0" b="0"/>
              <a:pathLst>
                <a:path w="138" h="963">
                  <a:moveTo>
                    <a:pt x="0" y="0"/>
                  </a:moveTo>
                  <a:lnTo>
                    <a:pt x="138" y="963"/>
                  </a:lnTo>
                </a:path>
              </a:pathLst>
            </a:custGeom>
            <a:noFill/>
            <a:ln w="1905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27" name="任意多边形 11526"/>
            <p:cNvSpPr/>
            <p:nvPr/>
          </p:nvSpPr>
          <p:spPr>
            <a:xfrm>
              <a:off x="1260" y="1008"/>
              <a:ext cx="124" cy="928"/>
            </a:xfrm>
            <a:custGeom>
              <a:avLst/>
              <a:gdLst/>
              <a:ahLst/>
              <a:cxnLst/>
              <a:rect l="0" t="0" r="0" b="0"/>
              <a:pathLst>
                <a:path w="124" h="927">
                  <a:moveTo>
                    <a:pt x="0" y="0"/>
                  </a:moveTo>
                  <a:lnTo>
                    <a:pt x="124" y="928"/>
                  </a:lnTo>
                </a:path>
              </a:pathLst>
            </a:custGeom>
            <a:noFill/>
            <a:ln w="1905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28" name="任意多边形 11527"/>
            <p:cNvSpPr/>
            <p:nvPr/>
          </p:nvSpPr>
          <p:spPr>
            <a:xfrm>
              <a:off x="1314" y="1045"/>
              <a:ext cx="118" cy="843"/>
            </a:xfrm>
            <a:custGeom>
              <a:avLst/>
              <a:gdLst/>
              <a:ahLst/>
              <a:cxnLst/>
              <a:rect l="0" t="0" r="0" b="0"/>
              <a:pathLst>
                <a:path w="118" h="843">
                  <a:moveTo>
                    <a:pt x="0" y="0"/>
                  </a:moveTo>
                  <a:lnTo>
                    <a:pt x="118" y="843"/>
                  </a:lnTo>
                </a:path>
              </a:pathLst>
            </a:custGeom>
            <a:noFill/>
            <a:ln w="19050" cap="flat" cmpd="sng">
              <a:solidFill>
                <a:schemeClr val="accent2">
                  <a:alpha val="100000"/>
                </a:schemeClr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29" name="直接连接符 11528"/>
            <p:cNvSpPr/>
            <p:nvPr/>
          </p:nvSpPr>
          <p:spPr>
            <a:xfrm>
              <a:off x="1422" y="1045"/>
              <a:ext cx="108" cy="742"/>
            </a:xfrm>
            <a:prstGeom prst="line">
              <a:avLst/>
            </a:prstGeom>
            <a:ln w="1905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0" name="直接连接符 11529"/>
            <p:cNvSpPr/>
            <p:nvPr/>
          </p:nvSpPr>
          <p:spPr>
            <a:xfrm>
              <a:off x="1368" y="1008"/>
              <a:ext cx="108" cy="816"/>
            </a:xfrm>
            <a:prstGeom prst="line">
              <a:avLst/>
            </a:prstGeom>
            <a:ln w="1905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1" name="直接连接符 11530"/>
            <p:cNvSpPr/>
            <p:nvPr/>
          </p:nvSpPr>
          <p:spPr>
            <a:xfrm>
              <a:off x="1476" y="1008"/>
              <a:ext cx="108" cy="816"/>
            </a:xfrm>
            <a:prstGeom prst="line">
              <a:avLst/>
            </a:prstGeom>
            <a:ln w="19050" cap="flat" cmpd="sng">
              <a:solidFill>
                <a:schemeClr val="accent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11532" name="任意多边形 11531"/>
          <p:cNvSpPr/>
          <p:nvPr/>
        </p:nvSpPr>
        <p:spPr>
          <a:xfrm>
            <a:off x="1065953" y="3327371"/>
            <a:ext cx="5976031" cy="896762"/>
          </a:xfrm>
          <a:custGeom>
            <a:avLst/>
            <a:gdLst/>
            <a:ahLst/>
            <a:cxnLst/>
            <a:rect l="0" t="0" r="0" b="0"/>
            <a:pathLst>
              <a:path w="5027" h="753">
                <a:moveTo>
                  <a:pt x="4972" y="752"/>
                </a:moveTo>
                <a:cubicBezTo>
                  <a:pt x="4138" y="753"/>
                  <a:pt x="1254" y="737"/>
                  <a:pt x="23" y="735"/>
                </a:cubicBezTo>
                <a:cubicBezTo>
                  <a:pt x="9" y="247"/>
                  <a:pt x="0" y="582"/>
                  <a:pt x="0" y="74"/>
                </a:cubicBezTo>
                <a:cubicBezTo>
                  <a:pt x="398" y="143"/>
                  <a:pt x="400" y="133"/>
                  <a:pt x="527" y="174"/>
                </a:cubicBezTo>
                <a:cubicBezTo>
                  <a:pt x="654" y="215"/>
                  <a:pt x="671" y="313"/>
                  <a:pt x="763" y="319"/>
                </a:cubicBezTo>
                <a:cubicBezTo>
                  <a:pt x="855" y="325"/>
                  <a:pt x="982" y="239"/>
                  <a:pt x="1082" y="210"/>
                </a:cubicBezTo>
                <a:cubicBezTo>
                  <a:pt x="1182" y="181"/>
                  <a:pt x="1280" y="175"/>
                  <a:pt x="1363" y="146"/>
                </a:cubicBezTo>
                <a:cubicBezTo>
                  <a:pt x="1446" y="117"/>
                  <a:pt x="1496" y="61"/>
                  <a:pt x="1582" y="37"/>
                </a:cubicBezTo>
                <a:cubicBezTo>
                  <a:pt x="1668" y="13"/>
                  <a:pt x="1723" y="0"/>
                  <a:pt x="1882" y="1"/>
                </a:cubicBezTo>
                <a:cubicBezTo>
                  <a:pt x="2041" y="2"/>
                  <a:pt x="2285" y="20"/>
                  <a:pt x="2536" y="46"/>
                </a:cubicBezTo>
                <a:cubicBezTo>
                  <a:pt x="2787" y="72"/>
                  <a:pt x="3203" y="124"/>
                  <a:pt x="3387" y="160"/>
                </a:cubicBezTo>
                <a:cubicBezTo>
                  <a:pt x="3571" y="196"/>
                  <a:pt x="3559" y="220"/>
                  <a:pt x="3639" y="262"/>
                </a:cubicBezTo>
                <a:cubicBezTo>
                  <a:pt x="3719" y="304"/>
                  <a:pt x="3742" y="362"/>
                  <a:pt x="3867" y="412"/>
                </a:cubicBezTo>
                <a:cubicBezTo>
                  <a:pt x="3992" y="462"/>
                  <a:pt x="4197" y="512"/>
                  <a:pt x="4390" y="565"/>
                </a:cubicBezTo>
                <a:cubicBezTo>
                  <a:pt x="4583" y="618"/>
                  <a:pt x="4930" y="697"/>
                  <a:pt x="5027" y="728"/>
                </a:cubicBezTo>
                <a:lnTo>
                  <a:pt x="4972" y="752"/>
                </a:lnTo>
                <a:close/>
              </a:path>
            </a:pathLst>
          </a:custGeom>
          <a:pattFill prst="pct20">
            <a:fgClr>
              <a:srgbClr val="FF3300"/>
            </a:fgClr>
            <a:bgClr>
              <a:srgbClr val="00FFFF"/>
            </a:bgClr>
          </a:pattFill>
          <a:ln w="28575">
            <a:noFill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33" name="任意多边形 11532"/>
          <p:cNvSpPr/>
          <p:nvPr/>
        </p:nvSpPr>
        <p:spPr>
          <a:xfrm>
            <a:off x="1065953" y="3819221"/>
            <a:ext cx="5367472" cy="412058"/>
          </a:xfrm>
          <a:custGeom>
            <a:avLst/>
            <a:gdLst/>
            <a:ahLst/>
            <a:cxnLst/>
            <a:rect l="0" t="0" r="0" b="0"/>
            <a:pathLst>
              <a:path w="4507" h="346">
                <a:moveTo>
                  <a:pt x="4507" y="341"/>
                </a:moveTo>
                <a:cubicBezTo>
                  <a:pt x="3946" y="346"/>
                  <a:pt x="763" y="336"/>
                  <a:pt x="14" y="336"/>
                </a:cubicBezTo>
                <a:cubicBezTo>
                  <a:pt x="14" y="77"/>
                  <a:pt x="0" y="274"/>
                  <a:pt x="23" y="28"/>
                </a:cubicBezTo>
                <a:cubicBezTo>
                  <a:pt x="453" y="0"/>
                  <a:pt x="1861" y="3"/>
                  <a:pt x="2610" y="52"/>
                </a:cubicBezTo>
                <a:cubicBezTo>
                  <a:pt x="3357" y="104"/>
                  <a:pt x="4004" y="224"/>
                  <a:pt x="4507" y="341"/>
                </a:cubicBezTo>
                <a:close/>
              </a:path>
            </a:pathLst>
          </a:custGeom>
          <a:pattFill prst="ltUpDiag">
            <a:fgClr>
              <a:srgbClr val="663300"/>
            </a:fgClr>
            <a:bgClr>
              <a:srgbClr val="FFFFFF"/>
            </a:bgClr>
          </a:pattFill>
          <a:ln w="12700">
            <a:noFill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34" name="任意多边形 11533"/>
          <p:cNvSpPr/>
          <p:nvPr/>
        </p:nvSpPr>
        <p:spPr>
          <a:xfrm>
            <a:off x="3638338" y="3482191"/>
            <a:ext cx="2000744" cy="228656"/>
          </a:xfrm>
          <a:custGeom>
            <a:avLst/>
            <a:gdLst/>
            <a:ahLst/>
            <a:cxnLst/>
            <a:rect l="0" t="0" r="0" b="0"/>
            <a:pathLst>
              <a:path w="1440" h="192">
                <a:moveTo>
                  <a:pt x="0" y="0"/>
                </a:moveTo>
                <a:cubicBezTo>
                  <a:pt x="144" y="32"/>
                  <a:pt x="288" y="64"/>
                  <a:pt x="528" y="96"/>
                </a:cubicBezTo>
                <a:cubicBezTo>
                  <a:pt x="768" y="128"/>
                  <a:pt x="1104" y="160"/>
                  <a:pt x="1440" y="192"/>
                </a:cubicBezTo>
              </a:path>
            </a:pathLst>
          </a:custGeom>
          <a:noFill/>
          <a:ln w="38100" cap="flat" cmpd="sng">
            <a:solidFill>
              <a:schemeClr val="accent2">
                <a:alpha val="100000"/>
              </a:schemeClr>
            </a:solidFill>
            <a:prstDash val="solid"/>
            <a:headEnd type="none" w="med" len="med"/>
            <a:tailEnd type="stealth" w="med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35" name="任意多边形 11534"/>
          <p:cNvSpPr/>
          <p:nvPr/>
        </p:nvSpPr>
        <p:spPr>
          <a:xfrm>
            <a:off x="2380728" y="3296407"/>
            <a:ext cx="514477" cy="194120"/>
          </a:xfrm>
          <a:custGeom>
            <a:avLst/>
            <a:gdLst/>
            <a:ahLst/>
            <a:cxnLst/>
            <a:rect l="0" t="0" r="0" b="0"/>
            <a:pathLst>
              <a:path w="432" h="163">
                <a:moveTo>
                  <a:pt x="432" y="0"/>
                </a:moveTo>
                <a:cubicBezTo>
                  <a:pt x="408" y="8"/>
                  <a:pt x="346" y="47"/>
                  <a:pt x="306" y="68"/>
                </a:cubicBezTo>
                <a:cubicBezTo>
                  <a:pt x="266" y="89"/>
                  <a:pt x="245" y="108"/>
                  <a:pt x="194" y="124"/>
                </a:cubicBezTo>
                <a:cubicBezTo>
                  <a:pt x="143" y="140"/>
                  <a:pt x="40" y="155"/>
                  <a:pt x="0" y="163"/>
                </a:cubicBezTo>
              </a:path>
            </a:pathLst>
          </a:custGeom>
          <a:noFill/>
          <a:ln w="38100" cap="flat" cmpd="sng">
            <a:solidFill>
              <a:schemeClr val="accent2">
                <a:alpha val="100000"/>
              </a:schemeClr>
            </a:solidFill>
            <a:prstDash val="solid"/>
            <a:headEnd type="none" w="med" len="med"/>
            <a:tailEnd type="stealth" w="sm" len="lg"/>
          </a:ln>
        </p:spPr>
        <p:txBody>
          <a:bodyPr/>
          <a:lstStyle/>
          <a:p>
            <a:endParaRPr lang="zh-CN" altLang="en-US" sz="100"/>
          </a:p>
        </p:txBody>
      </p:sp>
      <p:grpSp>
        <p:nvGrpSpPr>
          <p:cNvPr id="11536" name="组合 11535"/>
          <p:cNvGrpSpPr/>
          <p:nvPr/>
        </p:nvGrpSpPr>
        <p:grpSpPr>
          <a:xfrm>
            <a:off x="3638338" y="3253534"/>
            <a:ext cx="571641" cy="342985"/>
            <a:chOff x="2160" y="1728"/>
            <a:chExt cx="480" cy="288"/>
          </a:xfrm>
        </p:grpSpPr>
        <p:sp>
          <p:nvSpPr>
            <p:cNvPr id="11537" name="直接连接符 11536"/>
            <p:cNvSpPr/>
            <p:nvPr/>
          </p:nvSpPr>
          <p:spPr>
            <a:xfrm flipH="1">
              <a:off x="2160" y="1728"/>
              <a:ext cx="0" cy="192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8" name="直接连接符 11537"/>
            <p:cNvSpPr/>
            <p:nvPr/>
          </p:nvSpPr>
          <p:spPr>
            <a:xfrm flipH="1">
              <a:off x="2256" y="1744"/>
              <a:ext cx="0" cy="192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9" name="直接连接符 11538"/>
            <p:cNvSpPr/>
            <p:nvPr/>
          </p:nvSpPr>
          <p:spPr>
            <a:xfrm flipH="1">
              <a:off x="2352" y="1752"/>
              <a:ext cx="0" cy="192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0" name="直接连接符 11539"/>
            <p:cNvSpPr/>
            <p:nvPr/>
          </p:nvSpPr>
          <p:spPr>
            <a:xfrm flipH="1">
              <a:off x="2448" y="1776"/>
              <a:ext cx="0" cy="192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1" name="直接连接符 11540"/>
            <p:cNvSpPr/>
            <p:nvPr/>
          </p:nvSpPr>
          <p:spPr>
            <a:xfrm flipH="1">
              <a:off x="2544" y="1808"/>
              <a:ext cx="0" cy="192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2" name="直接连接符 11541"/>
            <p:cNvSpPr/>
            <p:nvPr/>
          </p:nvSpPr>
          <p:spPr>
            <a:xfrm flipH="1">
              <a:off x="2640" y="1824"/>
              <a:ext cx="0" cy="192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1543" name="组合 11542"/>
          <p:cNvGrpSpPr/>
          <p:nvPr/>
        </p:nvGrpSpPr>
        <p:grpSpPr>
          <a:xfrm>
            <a:off x="3765338" y="3380534"/>
            <a:ext cx="571641" cy="342985"/>
            <a:chOff x="2160" y="1728"/>
            <a:chExt cx="480" cy="288"/>
          </a:xfrm>
        </p:grpSpPr>
        <p:sp>
          <p:nvSpPr>
            <p:cNvPr id="11544" name="直接连接符 11543"/>
            <p:cNvSpPr/>
            <p:nvPr/>
          </p:nvSpPr>
          <p:spPr>
            <a:xfrm flipH="1">
              <a:off x="2160" y="1728"/>
              <a:ext cx="0" cy="192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5" name="直接连接符 11544"/>
            <p:cNvSpPr/>
            <p:nvPr/>
          </p:nvSpPr>
          <p:spPr>
            <a:xfrm flipH="1">
              <a:off x="2256" y="1744"/>
              <a:ext cx="0" cy="192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6" name="直接连接符 11545"/>
            <p:cNvSpPr/>
            <p:nvPr/>
          </p:nvSpPr>
          <p:spPr>
            <a:xfrm flipH="1">
              <a:off x="2352" y="1752"/>
              <a:ext cx="0" cy="192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7" name="直接连接符 11546"/>
            <p:cNvSpPr/>
            <p:nvPr/>
          </p:nvSpPr>
          <p:spPr>
            <a:xfrm flipH="1">
              <a:off x="2448" y="1776"/>
              <a:ext cx="0" cy="192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8" name="直接连接符 11547"/>
            <p:cNvSpPr/>
            <p:nvPr/>
          </p:nvSpPr>
          <p:spPr>
            <a:xfrm flipH="1">
              <a:off x="2544" y="1808"/>
              <a:ext cx="0" cy="192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9" name="直接连接符 11548"/>
            <p:cNvSpPr/>
            <p:nvPr/>
          </p:nvSpPr>
          <p:spPr>
            <a:xfrm flipH="1">
              <a:off x="2640" y="1824"/>
              <a:ext cx="0" cy="192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1550" name="组合 11549"/>
          <p:cNvGrpSpPr/>
          <p:nvPr/>
        </p:nvGrpSpPr>
        <p:grpSpPr>
          <a:xfrm>
            <a:off x="1751923" y="2453237"/>
            <a:ext cx="285821" cy="1028954"/>
            <a:chOff x="1440" y="1632"/>
            <a:chExt cx="286" cy="1056"/>
          </a:xfrm>
        </p:grpSpPr>
        <p:sp>
          <p:nvSpPr>
            <p:cNvPr id="11551" name="任意多边形 11550"/>
            <p:cNvSpPr/>
            <p:nvPr/>
          </p:nvSpPr>
          <p:spPr>
            <a:xfrm>
              <a:off x="1440" y="1632"/>
              <a:ext cx="94" cy="105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52" name="任意多边形 11551"/>
            <p:cNvSpPr/>
            <p:nvPr/>
          </p:nvSpPr>
          <p:spPr>
            <a:xfrm>
              <a:off x="1536" y="1632"/>
              <a:ext cx="94" cy="105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53" name="任意多边形 11552"/>
            <p:cNvSpPr/>
            <p:nvPr/>
          </p:nvSpPr>
          <p:spPr>
            <a:xfrm>
              <a:off x="1632" y="1632"/>
              <a:ext cx="94" cy="105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grpSp>
        <p:nvGrpSpPr>
          <p:cNvPr id="11554" name="组合 11553"/>
          <p:cNvGrpSpPr/>
          <p:nvPr/>
        </p:nvGrpSpPr>
        <p:grpSpPr>
          <a:xfrm>
            <a:off x="1878923" y="2580237"/>
            <a:ext cx="285821" cy="1028954"/>
            <a:chOff x="1440" y="1632"/>
            <a:chExt cx="286" cy="1056"/>
          </a:xfrm>
        </p:grpSpPr>
        <p:sp>
          <p:nvSpPr>
            <p:cNvPr id="11555" name="任意多边形 11554"/>
            <p:cNvSpPr/>
            <p:nvPr/>
          </p:nvSpPr>
          <p:spPr>
            <a:xfrm>
              <a:off x="1440" y="1632"/>
              <a:ext cx="94" cy="105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56" name="任意多边形 11555"/>
            <p:cNvSpPr/>
            <p:nvPr/>
          </p:nvSpPr>
          <p:spPr>
            <a:xfrm>
              <a:off x="1536" y="1632"/>
              <a:ext cx="94" cy="105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1557" name="任意多边形 11556"/>
            <p:cNvSpPr/>
            <p:nvPr/>
          </p:nvSpPr>
          <p:spPr>
            <a:xfrm>
              <a:off x="1632" y="1632"/>
              <a:ext cx="94" cy="1056"/>
            </a:xfrm>
            <a:custGeom>
              <a:avLst/>
              <a:gdLst/>
              <a:ahLst/>
              <a:cxnLst/>
              <a:rect l="0" t="0" r="0" b="0"/>
              <a:pathLst>
                <a:path w="94" h="682">
                  <a:moveTo>
                    <a:pt x="46" y="682"/>
                  </a:moveTo>
                  <a:cubicBezTo>
                    <a:pt x="40" y="663"/>
                    <a:pt x="0" y="611"/>
                    <a:pt x="8" y="566"/>
                  </a:cubicBezTo>
                  <a:cubicBezTo>
                    <a:pt x="16" y="521"/>
                    <a:pt x="94" y="461"/>
                    <a:pt x="94" y="413"/>
                  </a:cubicBezTo>
                  <a:cubicBezTo>
                    <a:pt x="94" y="365"/>
                    <a:pt x="16" y="323"/>
                    <a:pt x="8" y="278"/>
                  </a:cubicBezTo>
                  <a:cubicBezTo>
                    <a:pt x="0" y="233"/>
                    <a:pt x="40" y="190"/>
                    <a:pt x="46" y="144"/>
                  </a:cubicBezTo>
                  <a:cubicBezTo>
                    <a:pt x="52" y="98"/>
                    <a:pt x="46" y="30"/>
                    <a:pt x="46" y="0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headEnd type="none" w="med" len="med"/>
              <a:tailEnd type="stealth" w="sm" len="lg"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sp>
        <p:nvSpPr>
          <p:cNvPr id="11558" name="任意多边形 11557"/>
          <p:cNvSpPr/>
          <p:nvPr/>
        </p:nvSpPr>
        <p:spPr>
          <a:xfrm>
            <a:off x="6191669" y="2453237"/>
            <a:ext cx="133383" cy="1223074"/>
          </a:xfrm>
          <a:custGeom>
            <a:avLst/>
            <a:gdLst/>
            <a:ahLst/>
            <a:cxnLst/>
            <a:rect l="0" t="0" r="0" b="0"/>
            <a:pathLst>
              <a:path w="112" h="1027">
                <a:moveTo>
                  <a:pt x="112" y="976"/>
                </a:moveTo>
                <a:cubicBezTo>
                  <a:pt x="96" y="957"/>
                  <a:pt x="32" y="1027"/>
                  <a:pt x="16" y="864"/>
                </a:cubicBezTo>
                <a:cubicBezTo>
                  <a:pt x="0" y="701"/>
                  <a:pt x="16" y="180"/>
                  <a:pt x="16" y="0"/>
                </a:cubicBezTo>
              </a:path>
            </a:pathLst>
          </a:custGeom>
          <a:noFill/>
          <a:ln w="76200" cap="flat" cmpd="sng">
            <a:pattFill prst="narHorz">
              <a:fgClr>
                <a:srgbClr val="FF0000">
                  <a:alpha val="100000"/>
                </a:srgbClr>
              </a:fgClr>
              <a:bgClr>
                <a:srgbClr val="FFFFFF"/>
              </a:bgClr>
            </a:pattFill>
            <a:prstDash val="solid"/>
            <a:headEnd type="none" w="med" len="med"/>
            <a:tailEnd type="stealth" w="med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59" name="任意多边形 11558"/>
          <p:cNvSpPr/>
          <p:nvPr/>
        </p:nvSpPr>
        <p:spPr>
          <a:xfrm>
            <a:off x="6220251" y="2257926"/>
            <a:ext cx="990845" cy="176256"/>
          </a:xfrm>
          <a:custGeom>
            <a:avLst/>
            <a:gdLst/>
            <a:ahLst/>
            <a:cxnLst/>
            <a:rect l="0" t="0" r="0" b="0"/>
            <a:pathLst>
              <a:path w="832" h="148">
                <a:moveTo>
                  <a:pt x="0" y="148"/>
                </a:moveTo>
                <a:cubicBezTo>
                  <a:pt x="28" y="127"/>
                  <a:pt x="29" y="40"/>
                  <a:pt x="168" y="20"/>
                </a:cubicBezTo>
                <a:cubicBezTo>
                  <a:pt x="307" y="0"/>
                  <a:pt x="694" y="26"/>
                  <a:pt x="832" y="28"/>
                </a:cubicBezTo>
              </a:path>
            </a:pathLst>
          </a:custGeom>
          <a:noFill/>
          <a:ln w="76200" cap="flat" cmpd="sng">
            <a:pattFill prst="narVert">
              <a:fgClr>
                <a:srgbClr val="FF0000">
                  <a:alpha val="100000"/>
                </a:srgbClr>
              </a:fgClr>
              <a:bgClr>
                <a:srgbClr val="FFFFFF"/>
              </a:bgClr>
            </a:pattFill>
            <a:prstDash val="solid"/>
            <a:headEnd type="none" w="med" len="med"/>
            <a:tailEnd type="stealth" w="med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60" name="任意多边形 11559"/>
          <p:cNvSpPr/>
          <p:nvPr/>
        </p:nvSpPr>
        <p:spPr>
          <a:xfrm>
            <a:off x="7230150" y="2329381"/>
            <a:ext cx="172684" cy="1238556"/>
          </a:xfrm>
          <a:custGeom>
            <a:avLst/>
            <a:gdLst/>
            <a:ahLst/>
            <a:cxnLst/>
            <a:rect l="0" t="0" r="0" b="0"/>
            <a:pathLst>
              <a:path w="145" h="1040">
                <a:moveTo>
                  <a:pt x="0" y="0"/>
                </a:moveTo>
                <a:cubicBezTo>
                  <a:pt x="21" y="32"/>
                  <a:pt x="111" y="11"/>
                  <a:pt x="128" y="184"/>
                </a:cubicBezTo>
                <a:cubicBezTo>
                  <a:pt x="145" y="357"/>
                  <a:pt x="109" y="862"/>
                  <a:pt x="104" y="1040"/>
                </a:cubicBezTo>
              </a:path>
            </a:pathLst>
          </a:custGeom>
          <a:noFill/>
          <a:ln w="76200" cap="flat" cmpd="sng">
            <a:pattFill prst="narHorz">
              <a:fgClr>
                <a:srgbClr val="FF0000">
                  <a:alpha val="100000"/>
                </a:srgbClr>
              </a:fgClr>
              <a:bgClr>
                <a:srgbClr val="FFFFFF"/>
              </a:bgClr>
            </a:pattFill>
            <a:prstDash val="solid"/>
            <a:headEnd type="none" w="med" len="med"/>
            <a:tailEnd type="stealth" w="med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61" name="任意多边形 11560"/>
          <p:cNvSpPr/>
          <p:nvPr/>
        </p:nvSpPr>
        <p:spPr>
          <a:xfrm>
            <a:off x="6267887" y="3634628"/>
            <a:ext cx="1076591" cy="73837"/>
          </a:xfrm>
          <a:custGeom>
            <a:avLst/>
            <a:gdLst/>
            <a:ahLst/>
            <a:cxnLst/>
            <a:rect l="0" t="0" r="0" b="0"/>
            <a:pathLst>
              <a:path w="904" h="62">
                <a:moveTo>
                  <a:pt x="904" y="0"/>
                </a:moveTo>
                <a:cubicBezTo>
                  <a:pt x="875" y="11"/>
                  <a:pt x="879" y="50"/>
                  <a:pt x="728" y="56"/>
                </a:cubicBezTo>
                <a:cubicBezTo>
                  <a:pt x="577" y="62"/>
                  <a:pt x="152" y="43"/>
                  <a:pt x="0" y="39"/>
                </a:cubicBezTo>
              </a:path>
            </a:pathLst>
          </a:custGeom>
          <a:noFill/>
          <a:ln w="76200" cap="flat" cmpd="sng">
            <a:pattFill prst="narVert">
              <a:fgClr>
                <a:srgbClr val="FF0000">
                  <a:alpha val="100000"/>
                </a:srgbClr>
              </a:fgClr>
              <a:bgClr>
                <a:srgbClr val="FFFFFF"/>
              </a:bgClr>
            </a:pattFill>
            <a:prstDash val="solid"/>
            <a:headEnd type="none" w="med" len="med"/>
            <a:tailEnd type="stealth" w="med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62" name="任意多边形 11561"/>
          <p:cNvSpPr/>
          <p:nvPr/>
        </p:nvSpPr>
        <p:spPr>
          <a:xfrm>
            <a:off x="5658137" y="2224580"/>
            <a:ext cx="209602" cy="1314775"/>
          </a:xfrm>
          <a:custGeom>
            <a:avLst/>
            <a:gdLst/>
            <a:ahLst/>
            <a:cxnLst/>
            <a:rect l="0" t="0" r="0" b="0"/>
            <a:pathLst>
              <a:path w="165" h="1268">
                <a:moveTo>
                  <a:pt x="0" y="1210"/>
                </a:moveTo>
                <a:cubicBezTo>
                  <a:pt x="21" y="1187"/>
                  <a:pt x="123" y="1268"/>
                  <a:pt x="144" y="1066"/>
                </a:cubicBezTo>
                <a:cubicBezTo>
                  <a:pt x="165" y="864"/>
                  <a:pt x="132" y="222"/>
                  <a:pt x="129" y="0"/>
                </a:cubicBezTo>
              </a:path>
            </a:pathLst>
          </a:custGeom>
          <a:noFill/>
          <a:ln w="127000" cap="flat" cmpd="sng">
            <a:solidFill>
              <a:srgbClr val="FF3300">
                <a:alpha val="100000"/>
              </a:srgbClr>
            </a:solidFill>
            <a:prstDash val="solid"/>
            <a:headEnd type="none" w="med" len="med"/>
            <a:tailEnd type="stealth" w="med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63" name="任意多边形 11562"/>
          <p:cNvSpPr/>
          <p:nvPr/>
        </p:nvSpPr>
        <p:spPr>
          <a:xfrm>
            <a:off x="4034915" y="2167416"/>
            <a:ext cx="175065" cy="1238556"/>
          </a:xfrm>
          <a:custGeom>
            <a:avLst/>
            <a:gdLst/>
            <a:ahLst/>
            <a:cxnLst/>
            <a:rect l="0" t="0" r="0" b="0"/>
            <a:pathLst>
              <a:path w="147" h="1040">
                <a:moveTo>
                  <a:pt x="147" y="0"/>
                </a:moveTo>
                <a:cubicBezTo>
                  <a:pt x="127" y="36"/>
                  <a:pt x="38" y="43"/>
                  <a:pt x="19" y="216"/>
                </a:cubicBezTo>
                <a:cubicBezTo>
                  <a:pt x="0" y="389"/>
                  <a:pt x="32" y="868"/>
                  <a:pt x="35" y="1040"/>
                </a:cubicBezTo>
              </a:path>
            </a:pathLst>
          </a:custGeom>
          <a:noFill/>
          <a:ln w="127000" cap="flat" cmpd="sng">
            <a:solidFill>
              <a:srgbClr val="FF3300">
                <a:alpha val="100000"/>
              </a:srgbClr>
            </a:solidFill>
            <a:prstDash val="solid"/>
            <a:headEnd type="none" w="med" len="med"/>
            <a:tailEnd type="stealth" w="med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64" name="任意多边形 11563"/>
          <p:cNvSpPr/>
          <p:nvPr/>
        </p:nvSpPr>
        <p:spPr>
          <a:xfrm>
            <a:off x="4149243" y="2120971"/>
            <a:ext cx="1661332" cy="160774"/>
          </a:xfrm>
          <a:custGeom>
            <a:avLst/>
            <a:gdLst/>
            <a:ahLst/>
            <a:cxnLst/>
            <a:rect l="0" t="0" r="0" b="0"/>
            <a:pathLst>
              <a:path w="1299" h="159">
                <a:moveTo>
                  <a:pt x="1299" y="159"/>
                </a:moveTo>
                <a:cubicBezTo>
                  <a:pt x="1255" y="139"/>
                  <a:pt x="1251" y="46"/>
                  <a:pt x="1035" y="23"/>
                </a:cubicBezTo>
                <a:cubicBezTo>
                  <a:pt x="819" y="0"/>
                  <a:pt x="216" y="19"/>
                  <a:pt x="0" y="18"/>
                </a:cubicBezTo>
              </a:path>
            </a:pathLst>
          </a:custGeom>
          <a:noFill/>
          <a:ln w="127000" cap="flat" cmpd="sng">
            <a:solidFill>
              <a:srgbClr val="FF3300">
                <a:alpha val="100000"/>
              </a:srgbClr>
            </a:solidFill>
            <a:prstDash val="solid"/>
            <a:headEnd type="none" w="med" len="med"/>
            <a:tailEnd type="stealth" w="med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65" name="任意多边形 11564"/>
          <p:cNvSpPr/>
          <p:nvPr/>
        </p:nvSpPr>
        <p:spPr>
          <a:xfrm>
            <a:off x="4021814" y="3348808"/>
            <a:ext cx="1738742" cy="210793"/>
          </a:xfrm>
          <a:custGeom>
            <a:avLst/>
            <a:gdLst/>
            <a:ahLst/>
            <a:cxnLst/>
            <a:rect l="0" t="0" r="0" b="0"/>
            <a:pathLst>
              <a:path w="1460" h="177">
                <a:moveTo>
                  <a:pt x="30" y="0"/>
                </a:moveTo>
                <a:cubicBezTo>
                  <a:pt x="65" y="24"/>
                  <a:pt x="0" y="127"/>
                  <a:pt x="238" y="152"/>
                </a:cubicBezTo>
                <a:cubicBezTo>
                  <a:pt x="476" y="177"/>
                  <a:pt x="1206" y="150"/>
                  <a:pt x="1460" y="149"/>
                </a:cubicBezTo>
              </a:path>
            </a:pathLst>
          </a:custGeom>
          <a:noFill/>
          <a:ln w="127000" cap="flat" cmpd="sng">
            <a:solidFill>
              <a:srgbClr val="FF3300">
                <a:alpha val="100000"/>
              </a:srgbClr>
            </a:solidFill>
            <a:prstDash val="solid"/>
            <a:headEnd type="none" w="med" len="med"/>
            <a:tailEnd type="stealth" w="med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66" name="任意多边形 11565"/>
          <p:cNvSpPr/>
          <p:nvPr/>
        </p:nvSpPr>
        <p:spPr>
          <a:xfrm>
            <a:off x="1466102" y="2492537"/>
            <a:ext cx="132192" cy="964644"/>
          </a:xfrm>
          <a:custGeom>
            <a:avLst/>
            <a:gdLst/>
            <a:ahLst/>
            <a:cxnLst/>
            <a:rect l="0" t="0" r="0" b="0"/>
            <a:pathLst>
              <a:path w="112" h="1027">
                <a:moveTo>
                  <a:pt x="112" y="976"/>
                </a:moveTo>
                <a:cubicBezTo>
                  <a:pt x="96" y="957"/>
                  <a:pt x="32" y="1027"/>
                  <a:pt x="16" y="864"/>
                </a:cubicBezTo>
                <a:cubicBezTo>
                  <a:pt x="0" y="701"/>
                  <a:pt x="16" y="180"/>
                  <a:pt x="16" y="0"/>
                </a:cubicBezTo>
              </a:path>
            </a:pathLst>
          </a:custGeom>
          <a:noFill/>
          <a:ln w="57150" cap="flat" cmpd="sng">
            <a:pattFill prst="narHorz">
              <a:fgClr>
                <a:srgbClr val="FF0000">
                  <a:alpha val="100000"/>
                </a:srgbClr>
              </a:fgClr>
              <a:bgClr>
                <a:srgbClr val="FFFFFF"/>
              </a:bgClr>
            </a:pattFill>
            <a:prstDash val="solid"/>
            <a:headEnd type="none" w="med" len="med"/>
            <a:tailEnd type="stealth" w="med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67" name="任意多边形 11566"/>
          <p:cNvSpPr/>
          <p:nvPr/>
        </p:nvSpPr>
        <p:spPr>
          <a:xfrm>
            <a:off x="1494684" y="2338908"/>
            <a:ext cx="981317" cy="139338"/>
          </a:xfrm>
          <a:custGeom>
            <a:avLst/>
            <a:gdLst/>
            <a:ahLst/>
            <a:cxnLst/>
            <a:rect l="0" t="0" r="0" b="0"/>
            <a:pathLst>
              <a:path w="832" h="148">
                <a:moveTo>
                  <a:pt x="0" y="148"/>
                </a:moveTo>
                <a:cubicBezTo>
                  <a:pt x="28" y="127"/>
                  <a:pt x="29" y="40"/>
                  <a:pt x="168" y="20"/>
                </a:cubicBezTo>
                <a:cubicBezTo>
                  <a:pt x="307" y="0"/>
                  <a:pt x="694" y="26"/>
                  <a:pt x="832" y="28"/>
                </a:cubicBezTo>
              </a:path>
            </a:pathLst>
          </a:custGeom>
          <a:noFill/>
          <a:ln w="57150" cap="flat" cmpd="sng">
            <a:pattFill prst="narVert">
              <a:fgClr>
                <a:srgbClr val="FF0000">
                  <a:alpha val="100000"/>
                </a:srgbClr>
              </a:fgClr>
              <a:bgClr>
                <a:srgbClr val="FFFFFF"/>
              </a:bgClr>
            </a:pattFill>
            <a:prstDash val="solid"/>
            <a:headEnd type="none" w="med" len="med"/>
            <a:tailEnd type="stealth" w="med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68" name="任意多边形 11567"/>
          <p:cNvSpPr/>
          <p:nvPr/>
        </p:nvSpPr>
        <p:spPr>
          <a:xfrm>
            <a:off x="2495056" y="2394882"/>
            <a:ext cx="171492" cy="976554"/>
          </a:xfrm>
          <a:custGeom>
            <a:avLst/>
            <a:gdLst/>
            <a:ahLst/>
            <a:cxnLst/>
            <a:rect l="0" t="0" r="0" b="0"/>
            <a:pathLst>
              <a:path w="145" h="1040">
                <a:moveTo>
                  <a:pt x="0" y="0"/>
                </a:moveTo>
                <a:cubicBezTo>
                  <a:pt x="21" y="32"/>
                  <a:pt x="111" y="11"/>
                  <a:pt x="128" y="184"/>
                </a:cubicBezTo>
                <a:cubicBezTo>
                  <a:pt x="145" y="357"/>
                  <a:pt x="109" y="862"/>
                  <a:pt x="104" y="1040"/>
                </a:cubicBezTo>
              </a:path>
            </a:pathLst>
          </a:custGeom>
          <a:noFill/>
          <a:ln w="57150" cap="flat" cmpd="sng">
            <a:pattFill prst="narHorz">
              <a:fgClr>
                <a:srgbClr val="FF0000">
                  <a:alpha val="100000"/>
                </a:srgbClr>
              </a:fgClr>
              <a:bgClr>
                <a:srgbClr val="FFFFFF"/>
              </a:bgClr>
            </a:pattFill>
            <a:prstDash val="solid"/>
            <a:headEnd type="none" w="med" len="med"/>
            <a:tailEnd type="stealth" w="med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69" name="任意多边形 11568"/>
          <p:cNvSpPr/>
          <p:nvPr/>
        </p:nvSpPr>
        <p:spPr>
          <a:xfrm>
            <a:off x="1541130" y="3423836"/>
            <a:ext cx="1067063" cy="58355"/>
          </a:xfrm>
          <a:custGeom>
            <a:avLst/>
            <a:gdLst/>
            <a:ahLst/>
            <a:cxnLst/>
            <a:rect l="0" t="0" r="0" b="0"/>
            <a:pathLst>
              <a:path w="904" h="62">
                <a:moveTo>
                  <a:pt x="904" y="0"/>
                </a:moveTo>
                <a:cubicBezTo>
                  <a:pt x="875" y="11"/>
                  <a:pt x="879" y="50"/>
                  <a:pt x="728" y="56"/>
                </a:cubicBezTo>
                <a:cubicBezTo>
                  <a:pt x="577" y="62"/>
                  <a:pt x="152" y="43"/>
                  <a:pt x="0" y="39"/>
                </a:cubicBezTo>
              </a:path>
            </a:pathLst>
          </a:custGeom>
          <a:noFill/>
          <a:ln w="57150" cap="flat" cmpd="sng">
            <a:pattFill prst="narVert">
              <a:fgClr>
                <a:srgbClr val="FF0000">
                  <a:alpha val="100000"/>
                </a:srgbClr>
              </a:fgClr>
              <a:bgClr>
                <a:srgbClr val="FFFFFF"/>
              </a:bgClr>
            </a:pattFill>
            <a:prstDash val="solid"/>
            <a:headEnd type="none" w="med" len="med"/>
            <a:tailEnd type="stealth" w="med" len="lg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11570" name="矩形 11569"/>
          <p:cNvSpPr/>
          <p:nvPr/>
        </p:nvSpPr>
        <p:spPr>
          <a:xfrm>
            <a:off x="5846302" y="4226515"/>
            <a:ext cx="2288946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rgbClr val="990033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（海洋水循环）</a:t>
            </a:r>
          </a:p>
        </p:txBody>
      </p:sp>
      <p:sp>
        <p:nvSpPr>
          <p:cNvPr id="11571" name="矩形 11570"/>
          <p:cNvSpPr/>
          <p:nvPr/>
        </p:nvSpPr>
        <p:spPr>
          <a:xfrm>
            <a:off x="3620475" y="4238425"/>
            <a:ext cx="2391365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rgbClr val="990033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（海陆水循环）</a:t>
            </a:r>
          </a:p>
        </p:txBody>
      </p:sp>
      <p:sp>
        <p:nvSpPr>
          <p:cNvPr id="11572" name="文本框 11571"/>
          <p:cNvSpPr txBox="1"/>
          <p:nvPr/>
        </p:nvSpPr>
        <p:spPr>
          <a:xfrm>
            <a:off x="7125349" y="3768011"/>
            <a:ext cx="800298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>
                <a:latin typeface="Times New Roman" panose="02020603050405020304" charset="0"/>
              </a:rPr>
              <a:t>海洋</a:t>
            </a:r>
            <a:endParaRPr lang="zh-CN" altLang="en-US" sz="1800" b="1">
              <a:latin typeface="Times New Roman"/>
            </a:endParaRPr>
          </a:p>
        </p:txBody>
      </p:sp>
      <p:sp>
        <p:nvSpPr>
          <p:cNvPr id="11573" name="文本框 11572"/>
          <p:cNvSpPr txBox="1"/>
          <p:nvPr/>
        </p:nvSpPr>
        <p:spPr>
          <a:xfrm>
            <a:off x="2838041" y="3425027"/>
            <a:ext cx="62880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>
                <a:latin typeface="Times New Roman" panose="02020603050405020304" charset="0"/>
              </a:rPr>
              <a:t>陆地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1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1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3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"/>
                                            </p:cond>
                                          </p:stCondLst>
                                        </p:cTn>
                                        <p:tgtEl>
                                          <p:spTgt spid="1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1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1" dur="500"/>
                                        <p:tgtEl>
                                          <p:spTgt spid="11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5" dur="500"/>
                                        <p:tgtEl>
                                          <p:spTgt spid="11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9" dur="500"/>
                                        <p:tgtEl>
                                          <p:spTgt spid="1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9" dur="500"/>
                                        <p:tgtEl>
                                          <p:spTgt spid="11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3" dur="500"/>
                                        <p:tgtEl>
                                          <p:spTgt spid="11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14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5"/>
                                            </p:cond>
                                          </p:stCondLst>
                                        </p:cTn>
                                        <p:tgtEl>
                                          <p:spTgt spid="1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1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93" dur="500"/>
                                        <p:tgtEl>
                                          <p:spTgt spid="115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1"/>
                                            </p:cond>
                                          </p:stCondLst>
                                        </p:cTn>
                                        <p:tgtEl>
                                          <p:spTgt spid="1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97" dur="500"/>
                                        <p:tgtEl>
                                          <p:spTgt spid="1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1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5" dur="500"/>
                                        <p:tgtEl>
                                          <p:spTgt spid="1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0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9" dur="500"/>
                                        <p:tgtEl>
                                          <p:spTgt spid="11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3" dur="500"/>
                                        <p:tgtEl>
                                          <p:spTgt spid="1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7" dur="500"/>
                                        <p:tgtEl>
                                          <p:spTgt spid="1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7" dur="500"/>
                                        <p:tgtEl>
                                          <p:spTgt spid="114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5"/>
                                            </p:cond>
                                          </p:stCondLst>
                                        </p:cTn>
                                        <p:tgtEl>
                                          <p:spTgt spid="1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1" dur="500"/>
                                        <p:tgtEl>
                                          <p:spTgt spid="1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5" dur="500"/>
                                        <p:tgtEl>
                                          <p:spTgt spid="115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3"/>
                                            </p:cond>
                                          </p:stCondLst>
                                        </p:cTn>
                                        <p:tgtEl>
                                          <p:spTgt spid="1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9" dur="500"/>
                                        <p:tgtEl>
                                          <p:spTgt spid="1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115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6"/>
                                            </p:cond>
                                          </p:stCondLst>
                                        </p:cTn>
                                        <p:tgtEl>
                                          <p:spTgt spid="1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1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1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68" presetID="1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0" dur="500"/>
                                        <p:tgtEl>
                                          <p:spTgt spid="1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7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4" dur="500"/>
                                        <p:tgtEl>
                                          <p:spTgt spid="1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76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8" dur="500"/>
                                        <p:tgtEl>
                                          <p:spTgt spid="1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8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2" dur="500"/>
                                        <p:tgtEl>
                                          <p:spTgt spid="11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p"/>
      <p:bldP spid="11338" grpId="0"/>
      <p:bldP spid="11339" grpId="0"/>
      <p:bldP spid="11340" grpId="0"/>
      <p:bldP spid="11341" grpId="0"/>
      <p:bldP spid="11342" grpId="0"/>
      <p:bldP spid="11373" grpId="0"/>
      <p:bldP spid="11511" grpId="0"/>
      <p:bldP spid="11512" grpId="0"/>
      <p:bldP spid="11513" grpId="0"/>
      <p:bldP spid="11514" grpId="0"/>
      <p:bldP spid="11515" grpId="0"/>
      <p:bldP spid="11570" grpId="0"/>
      <p:bldP spid="115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2290"/>
          <p:cNvSpPr txBox="1"/>
          <p:nvPr/>
        </p:nvSpPr>
        <p:spPr>
          <a:xfrm>
            <a:off x="296545" y="1113790"/>
            <a:ext cx="3086735" cy="341503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indent="-720090" eaLnBrk="1" latinLnBrk="0" hangingPunct="1">
              <a:spcBef>
                <a:spcPct val="0"/>
              </a:spcBef>
            </a:pPr>
            <a:r>
              <a:rPr lang="en-US" altLang="zh-CN" sz="2400" dirty="0"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在循环过程中</a:t>
            </a:r>
            <a:r>
              <a:rPr lang="en-US" altLang="zh-CN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水的状态发生了哪些变化</a:t>
            </a:r>
            <a:r>
              <a:rPr lang="en-US" altLang="zh-CN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?</a:t>
            </a:r>
          </a:p>
          <a:p>
            <a:pPr indent="-720090" eaLnBrk="1" latinLnBrk="0" hangingPunct="1">
              <a:spcBef>
                <a:spcPct val="0"/>
              </a:spcBef>
            </a:pPr>
            <a:r>
              <a:rPr lang="en-US" altLang="zh-CN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水的状态在发生变化时</a:t>
            </a:r>
            <a:r>
              <a:rPr lang="en-US" altLang="zh-CN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是需要吸热还是放热</a:t>
            </a:r>
            <a:r>
              <a:rPr lang="en-US" altLang="zh-CN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?</a:t>
            </a:r>
          </a:p>
          <a:p>
            <a:pPr indent="-720090" eaLnBrk="1" latinLnBrk="0" hangingPunct="1">
              <a:spcBef>
                <a:spcPct val="0"/>
              </a:spcBef>
            </a:pPr>
            <a:r>
              <a:rPr lang="en-US" altLang="zh-CN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你能将这些变化以及对应的吸热、放热情况归纳在右图中吗？</a:t>
            </a:r>
          </a:p>
        </p:txBody>
      </p:sp>
      <p:grpSp>
        <p:nvGrpSpPr>
          <p:cNvPr id="12292" name="组合 12291"/>
          <p:cNvGrpSpPr/>
          <p:nvPr/>
        </p:nvGrpSpPr>
        <p:grpSpPr>
          <a:xfrm>
            <a:off x="3485882" y="0"/>
            <a:ext cx="4515965" cy="4858949"/>
            <a:chOff x="1872" y="0"/>
            <a:chExt cx="3792" cy="4080"/>
          </a:xfrm>
        </p:grpSpPr>
        <p:pic>
          <p:nvPicPr>
            <p:cNvPr id="12293" name="图片 12292" descr="3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44" y="0"/>
              <a:ext cx="2976" cy="40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294" name="矩形 12293"/>
            <p:cNvSpPr/>
            <p:nvPr/>
          </p:nvSpPr>
          <p:spPr>
            <a:xfrm>
              <a:off x="2976" y="2736"/>
              <a:ext cx="816" cy="336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2295" name="矩形 12294"/>
            <p:cNvSpPr/>
            <p:nvPr/>
          </p:nvSpPr>
          <p:spPr>
            <a:xfrm>
              <a:off x="4224" y="1296"/>
              <a:ext cx="816" cy="336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2296" name="矩形 12295"/>
            <p:cNvSpPr/>
            <p:nvPr/>
          </p:nvSpPr>
          <p:spPr>
            <a:xfrm>
              <a:off x="3072" y="1296"/>
              <a:ext cx="816" cy="336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2297" name="矩形 12296"/>
            <p:cNvSpPr/>
            <p:nvPr/>
          </p:nvSpPr>
          <p:spPr>
            <a:xfrm>
              <a:off x="4848" y="2064"/>
              <a:ext cx="816" cy="336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2298" name="矩形 12297"/>
            <p:cNvSpPr/>
            <p:nvPr/>
          </p:nvSpPr>
          <p:spPr>
            <a:xfrm>
              <a:off x="1872" y="2064"/>
              <a:ext cx="816" cy="336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2299" name="矩形 12298"/>
            <p:cNvSpPr/>
            <p:nvPr/>
          </p:nvSpPr>
          <p:spPr>
            <a:xfrm>
              <a:off x="4272" y="2736"/>
              <a:ext cx="816" cy="336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sp>
        <p:nvSpPr>
          <p:cNvPr id="12300" name="文本框 12299"/>
          <p:cNvSpPr txBox="1"/>
          <p:nvPr/>
        </p:nvSpPr>
        <p:spPr>
          <a:xfrm>
            <a:off x="4895930" y="1545813"/>
            <a:ext cx="1143282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>
                <a:latin typeface="Times New Roman" panose="02020603050405020304" charset="0"/>
              </a:rPr>
              <a:t>汽化 </a:t>
            </a:r>
            <a:r>
              <a:rPr lang="zh-CN" altLang="en-US" sz="1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吸热</a:t>
            </a:r>
            <a:endParaRPr lang="zh-CN" altLang="en-US" sz="1400" b="1">
              <a:solidFill>
                <a:srgbClr val="FF0000"/>
              </a:solidFill>
              <a:latin typeface="Times New Roman"/>
              <a:ea typeface="华文新魏" pitchFamily="2" charset="-122"/>
            </a:endParaRPr>
          </a:p>
        </p:txBody>
      </p:sp>
      <p:sp>
        <p:nvSpPr>
          <p:cNvPr id="12301" name="文本框 12300"/>
          <p:cNvSpPr txBox="1"/>
          <p:nvPr/>
        </p:nvSpPr>
        <p:spPr>
          <a:xfrm>
            <a:off x="6246432" y="1545813"/>
            <a:ext cx="1143282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1800" b="1">
                <a:latin typeface="Times New Roman" panose="02020603050405020304" charset="0"/>
              </a:rPr>
              <a:t>液化  </a:t>
            </a:r>
            <a:r>
              <a:rPr lang="zh-CN" altLang="en-US" sz="1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放热</a:t>
            </a:r>
          </a:p>
        </p:txBody>
      </p:sp>
      <p:sp>
        <p:nvSpPr>
          <p:cNvPr id="12302" name="文本框 12301"/>
          <p:cNvSpPr txBox="1"/>
          <p:nvPr/>
        </p:nvSpPr>
        <p:spPr>
          <a:xfrm>
            <a:off x="4787557" y="3275027"/>
            <a:ext cx="1086118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1800" b="1">
                <a:latin typeface="Times New Roman" panose="02020603050405020304" charset="0"/>
              </a:rPr>
              <a:t>熔化</a:t>
            </a:r>
            <a:r>
              <a:rPr lang="zh-CN" altLang="en-US" sz="1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吸热</a:t>
            </a:r>
          </a:p>
        </p:txBody>
      </p:sp>
      <p:sp>
        <p:nvSpPr>
          <p:cNvPr id="12303" name="文本框 12302"/>
          <p:cNvSpPr txBox="1"/>
          <p:nvPr/>
        </p:nvSpPr>
        <p:spPr>
          <a:xfrm>
            <a:off x="6301214" y="3275027"/>
            <a:ext cx="1143282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1800" b="1">
                <a:latin typeface="Times New Roman" panose="02020603050405020304" charset="0"/>
              </a:rPr>
              <a:t>凝固  </a:t>
            </a:r>
            <a:r>
              <a:rPr lang="zh-CN" altLang="en-US" sz="1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放热</a:t>
            </a:r>
          </a:p>
        </p:txBody>
      </p:sp>
      <p:sp>
        <p:nvSpPr>
          <p:cNvPr id="12304" name="文本框 12303"/>
          <p:cNvSpPr txBox="1"/>
          <p:nvPr/>
        </p:nvSpPr>
        <p:spPr>
          <a:xfrm>
            <a:off x="3491837" y="2464012"/>
            <a:ext cx="1143282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1800" b="1">
                <a:latin typeface="Times New Roman" panose="02020603050405020304" charset="0"/>
              </a:rPr>
              <a:t>升华 </a:t>
            </a:r>
            <a:r>
              <a:rPr lang="zh-CN" altLang="en-US" sz="1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吸热</a:t>
            </a:r>
          </a:p>
        </p:txBody>
      </p:sp>
      <p:sp>
        <p:nvSpPr>
          <p:cNvPr id="12305" name="文本框 12304"/>
          <p:cNvSpPr txBox="1"/>
          <p:nvPr/>
        </p:nvSpPr>
        <p:spPr>
          <a:xfrm>
            <a:off x="7002666" y="2464012"/>
            <a:ext cx="1200446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1800" b="1">
                <a:latin typeface="Times New Roman" panose="02020603050405020304" charset="0"/>
              </a:rPr>
              <a:t>凝华</a:t>
            </a:r>
            <a:r>
              <a:rPr lang="zh-CN" altLang="en-US" sz="1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放热</a:t>
            </a: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9" name="标题 2"/>
          <p:cNvSpPr>
            <a:spLocks noGrp="1"/>
          </p:cNvSpPr>
          <p:nvPr/>
        </p:nvSpPr>
        <p:spPr>
          <a:xfrm>
            <a:off x="4622800" y="76835"/>
            <a:ext cx="454025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669925" y="762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470150" y="416560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711065" y="153035"/>
            <a:ext cx="311848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地球上的水循环</a:t>
            </a: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/>
      <p:bldP spid="12301" grpId="0"/>
      <p:bldP spid="12302" grpId="0"/>
      <p:bldP spid="12303" grpId="0"/>
      <p:bldP spid="12304" grpId="0"/>
      <p:bldP spid="123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Rectangle 43"/>
          <p:cNvSpPr/>
          <p:nvPr/>
        </p:nvSpPr>
        <p:spPr>
          <a:xfrm>
            <a:off x="444500" y="1389063"/>
            <a:ext cx="8205470" cy="310769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endParaRPr lang="zh-CN" altLang="en-US" sz="2800" b="1" dirty="0">
              <a:latin typeface="Arial" pitchFamily="34" charset="0"/>
              <a:ea typeface="黑体" charset="-122"/>
            </a:endParaRPr>
          </a:p>
          <a:p>
            <a:r>
              <a:rPr lang="zh-CN" altLang="en-US" sz="2800" b="1" dirty="0">
                <a:latin typeface="Arial" pitchFamily="34" charset="0"/>
                <a:ea typeface="黑体" charset="-122"/>
              </a:rPr>
              <a:t>    物质从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charset="-122"/>
              </a:rPr>
              <a:t>一种状态转变成另一种状态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叫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charset="-122"/>
              </a:rPr>
              <a:t>物态变化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    熔化、凝固、汽化、液化、升华、凝华都是物态变化的具体形式。 </a:t>
            </a:r>
          </a:p>
          <a:p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    发生物态变化时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charset="-122"/>
              </a:rPr>
              <a:t>总需要吸热或放热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。</a:t>
            </a:r>
          </a:p>
          <a:p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    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charset="-122"/>
              </a:rPr>
              <a:t>放热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的物体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charset="-122"/>
              </a:rPr>
              <a:t>能量减少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，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charset="-122"/>
              </a:rPr>
              <a:t>吸热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的物体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charset="-122"/>
              </a:rPr>
              <a:t>能量增加</a:t>
            </a:r>
            <a:r>
              <a:rPr lang="zh-CN" altLang="en-US" sz="2800" b="1" dirty="0">
                <a:latin typeface="Arial" panose="020B0604020202020204" pitchFamily="34" charset="0"/>
                <a:ea typeface="黑体" panose="02010609060101010101" charset="-122"/>
              </a:rPr>
              <a:t>。</a:t>
            </a:r>
          </a:p>
        </p:txBody>
      </p:sp>
      <p:sp>
        <p:nvSpPr>
          <p:cNvPr id="9230" name="TextBox 16"/>
          <p:cNvSpPr txBox="1"/>
          <p:nvPr/>
        </p:nvSpPr>
        <p:spPr>
          <a:xfrm>
            <a:off x="932674" y="1124783"/>
            <a:ext cx="160059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幼圆" panose="02010509060101010101" charset="-122"/>
                <a:ea typeface="幼圆" panose="02010509060101010101" charset="-122"/>
              </a:rPr>
              <a:t>总结：</a:t>
            </a:r>
            <a:endParaRPr lang="zh-CN" altLang="en-US" sz="2800" dirty="0">
              <a:solidFill>
                <a:srgbClr val="FF0000"/>
              </a:solidFill>
              <a:latin typeface="幼圆"/>
              <a:ea typeface="幼圆"/>
            </a:endParaRP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8985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9747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5634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851400" y="152400"/>
            <a:ext cx="311848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地球上的水循环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PubRRectCallout"/>
          <p:cNvSpPr>
            <a:spLocks noEditPoints="1"/>
          </p:cNvSpPr>
          <p:nvPr/>
        </p:nvSpPr>
        <p:spPr>
          <a:xfrm>
            <a:off x="377258" y="1469968"/>
            <a:ext cx="1086118" cy="743133"/>
          </a:xfrm>
          <a:custGeom>
            <a:avLst/>
            <a:gdLst>
              <a:gd name="A1" fmla="val 8607"/>
              <a:gd name="G0" fmla="+- 0 0 0"/>
              <a:gd name="G1" fmla="+- A1 0 0"/>
              <a:gd name="txL" fmla="*/ 145 w 21600"/>
              <a:gd name="txT" fmla="*/ 145 h 21600"/>
              <a:gd name="txR" fmla="*/ 21409 w 21600"/>
              <a:gd name="txB" fmla="*/ 17106 h 21600"/>
            </a:gdLst>
            <a:ahLst/>
            <a:cxnLst>
              <a:cxn ang="17694720">
                <a:pos x="10800" y="0"/>
              </a:cxn>
              <a:cxn ang="11796480">
                <a:pos x="0" y="8638"/>
              </a:cxn>
              <a:cxn ang="5898240">
                <a:pos x="G1" y="21600"/>
              </a:cxn>
              <a:cxn ang="5898240">
                <a:pos x="10800" y="17277"/>
              </a:cxn>
              <a:cxn ang="0">
                <a:pos x="21600" y="8638"/>
              </a:cxn>
            </a:cxnLst>
            <a:rect l="txL" t="txT" r="txR" b="txB"/>
            <a:pathLst>
              <a:path w="21600" h="21600">
                <a:moveTo>
                  <a:pt x="532" y="0"/>
                </a:moveTo>
                <a:arcTo wR="532" hR="532" stAng="-5400000" swAng="-5400000"/>
                <a:lnTo>
                  <a:pt x="0" y="16745"/>
                </a:lnTo>
                <a:arcTo wR="532" hR="532" stAng="10800000" swAng="-5400000"/>
                <a:lnTo>
                  <a:pt x="2623" y="17277"/>
                </a:lnTo>
                <a:lnTo>
                  <a:pt x="8607" y="21600"/>
                </a:lnTo>
                <a:lnTo>
                  <a:pt x="6515" y="17277"/>
                </a:lnTo>
                <a:lnTo>
                  <a:pt x="21016" y="17277"/>
                </a:lnTo>
                <a:arcTo wR="584" hR="532" stAng="5400000" swAng="-5400000"/>
                <a:lnTo>
                  <a:pt x="21600" y="532"/>
                </a:lnTo>
                <a:arcTo wR="584" hR="532" stAng="0" swAng="-5400000"/>
                <a:close/>
              </a:path>
            </a:pathLst>
          </a:custGeom>
          <a:noFill/>
          <a:ln w="9525">
            <a:noFill/>
          </a:ln>
          <a:effectLst>
            <a:outerShdw dist="107763" dir="2699999" algn="ctr" rotWithShape="0">
              <a:srgbClr val="808080"/>
            </a:outerShdw>
          </a:effectLst>
        </p:spPr>
        <p:txBody>
          <a:bodyPr/>
          <a:lstStyle/>
          <a:p>
            <a:r>
              <a:rPr lang="zh-CN" altLang="en-US" sz="4400" b="1">
                <a:latin typeface="Times New Roman" panose="02020603050405020304" charset="0"/>
              </a:rPr>
              <a:t>思考</a:t>
            </a:r>
            <a:endParaRPr lang="zh-CN" altLang="en-US" sz="4400" b="1">
              <a:latin typeface="Times New Roman"/>
            </a:endParaRPr>
          </a:p>
        </p:txBody>
      </p:sp>
      <p:sp>
        <p:nvSpPr>
          <p:cNvPr id="13315" name="文本框 13314"/>
          <p:cNvSpPr txBox="1"/>
          <p:nvPr/>
        </p:nvSpPr>
        <p:spPr>
          <a:xfrm>
            <a:off x="832485" y="824230"/>
            <a:ext cx="8082915" cy="404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zh-CN" altLang="en-US" sz="2400" b="1" dirty="0">
                <a:latin typeface="Times New Roman" panose="02020603050405020304" charset="0"/>
                <a:ea typeface="楷体_GB2312" panose="02010609030101010101" pitchFamily="49" charset="-122"/>
              </a:rPr>
              <a:t>你知道“云、雨、雪、露、雾、霜、雹”是怎样形成的吗？</a:t>
            </a:r>
            <a:endParaRPr lang="zh-CN" altLang="en-US" sz="2400" b="1" dirty="0">
              <a:latin typeface="Times New Roman"/>
              <a:ea typeface="楷体_GB2312" pitchFamily="49" charset="-122"/>
            </a:endParaRPr>
          </a:p>
        </p:txBody>
      </p:sp>
      <p:pic>
        <p:nvPicPr>
          <p:cNvPr id="13316" name="Picture 13" descr="ma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712" y="1580275"/>
            <a:ext cx="2430666" cy="167562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8" name="Picture 14" descr="11009468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1712" y="3363080"/>
            <a:ext cx="2484257" cy="156724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8" name="Picture 8" descr="2005918044357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7405" y="1580275"/>
            <a:ext cx="2808187" cy="16934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9" name="Picture 11" descr="无标题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7405" y="3417862"/>
            <a:ext cx="2808187" cy="15124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标题 2"/>
          <p:cNvSpPr>
            <a:spLocks noGrp="1"/>
          </p:cNvSpPr>
          <p:nvPr/>
        </p:nvSpPr>
        <p:spPr>
          <a:xfrm>
            <a:off x="8223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8985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4872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775200" y="152400"/>
            <a:ext cx="311848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地球上的水循环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矩形 14338"/>
          <p:cNvSpPr/>
          <p:nvPr/>
        </p:nvSpPr>
        <p:spPr>
          <a:xfrm>
            <a:off x="623101" y="716971"/>
            <a:ext cx="2862969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lang="zh-CN" altLang="en-US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探究</a:t>
            </a:r>
            <a:r>
              <a:rPr lang="en-US" altLang="zh-CN" sz="28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14340" name="矩形 14339"/>
          <p:cNvSpPr/>
          <p:nvPr/>
        </p:nvSpPr>
        <p:spPr>
          <a:xfrm>
            <a:off x="2735580" y="3275330"/>
            <a:ext cx="608203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由于白天气温高，空气中含有大量的水蒸气，当夜晚温度下降，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水蒸气</a:t>
            </a:r>
            <a:r>
              <a:rPr lang="zh-CN" altLang="en-US" sz="2100" b="1" u="sng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  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成为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小水滴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，一部分附着在大气粉尘上形成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雾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，一部分附着在花草树叶上形成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露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</a:p>
        </p:txBody>
      </p:sp>
      <p:grpSp>
        <p:nvGrpSpPr>
          <p:cNvPr id="14341" name="组合 14340"/>
          <p:cNvGrpSpPr/>
          <p:nvPr/>
        </p:nvGrpSpPr>
        <p:grpSpPr>
          <a:xfrm>
            <a:off x="1561357" y="1330257"/>
            <a:ext cx="903908" cy="3775213"/>
            <a:chOff x="352" y="1117"/>
            <a:chExt cx="759" cy="3170"/>
          </a:xfrm>
        </p:grpSpPr>
        <p:sp>
          <p:nvSpPr>
            <p:cNvPr id="14342" name="圆角矩形 14341"/>
            <p:cNvSpPr/>
            <p:nvPr/>
          </p:nvSpPr>
          <p:spPr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4343" name="矩形 14342"/>
            <p:cNvSpPr/>
            <p:nvPr/>
          </p:nvSpPr>
          <p:spPr>
            <a:xfrm>
              <a:off x="536" y="1416"/>
              <a:ext cx="373" cy="35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lstStyle/>
            <a:p>
              <a:pPr algn="ctr" latinLnBrk="1"/>
              <a:r>
                <a:rPr lang="en-US" altLang="zh-CN" sz="2100" b="1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rPr>
                <a:t>1</a:t>
              </a:r>
              <a:endParaRPr lang="en-US" altLang="ko-KR" sz="2100" b="1">
                <a:solidFill>
                  <a:srgbClr val="FF0000"/>
                </a:solidFill>
                <a:latin typeface="Verdana" pitchFamily="34" charset="0"/>
                <a:ea typeface="가는각진제목체" pitchFamily="18" charset="-127"/>
              </a:endParaRPr>
            </a:p>
          </p:txBody>
        </p:sp>
        <p:sp>
          <p:nvSpPr>
            <p:cNvPr id="14344" name="椭圆 14343"/>
            <p:cNvSpPr/>
            <p:nvPr/>
          </p:nvSpPr>
          <p:spPr>
            <a:xfrm>
              <a:off x="472" y="1344"/>
              <a:ext cx="498" cy="498"/>
            </a:xfrm>
            <a:prstGeom prst="ellipse">
              <a:avLst/>
            </a:prstGeom>
            <a:noFill/>
            <a:ln w="127000" cap="flat" cmpd="sng">
              <a:solidFill>
                <a:schemeClr val="bg1">
                  <a:alpha val="50000"/>
                </a:schemeClr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4345" name="文本框 14344"/>
            <p:cNvSpPr txBox="1"/>
            <p:nvPr/>
          </p:nvSpPr>
          <p:spPr>
            <a:xfrm>
              <a:off x="516" y="2048"/>
              <a:ext cx="584" cy="223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2700" b="1">
                  <a:solidFill>
                    <a:schemeClr val="bg1"/>
                  </a:solidFill>
                  <a:latin typeface="Arial" panose="020B0604020202020204" pitchFamily="34" charset="0"/>
                  <a:ea typeface="楷体_GB2312" panose="02010609030101010101" pitchFamily="49" charset="-122"/>
                </a:rPr>
                <a:t>雾露的形成</a:t>
              </a:r>
              <a:endParaRPr lang="zh-CN" altLang="en-US" sz="27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  <a:p>
              <a:pPr>
                <a:spcBef>
                  <a:spcPct val="20000"/>
                </a:spcBef>
              </a:pPr>
              <a:endParaRPr lang="zh-CN" altLang="en-US" sz="27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grpSp>
        <p:nvGrpSpPr>
          <p:cNvPr id="14346" name="组合 14345"/>
          <p:cNvGrpSpPr/>
          <p:nvPr/>
        </p:nvGrpSpPr>
        <p:grpSpPr>
          <a:xfrm>
            <a:off x="2516474" y="1822106"/>
            <a:ext cx="211984" cy="464458"/>
            <a:chOff x="1426" y="2568"/>
            <a:chExt cx="178" cy="390"/>
          </a:xfrm>
        </p:grpSpPr>
        <p:sp>
          <p:nvSpPr>
            <p:cNvPr id="14347" name="等腰三角形 14346"/>
            <p:cNvSpPr/>
            <p:nvPr/>
          </p:nvSpPr>
          <p:spPr>
            <a:xfrm rot="5400000">
              <a:off x="1356" y="2710"/>
              <a:ext cx="390" cy="10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4348" name="矩形 14347"/>
            <p:cNvSpPr/>
            <p:nvPr/>
          </p:nvSpPr>
          <p:spPr>
            <a:xfrm>
              <a:off x="1461" y="2574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4349" name="矩形 14348"/>
            <p:cNvSpPr/>
            <p:nvPr/>
          </p:nvSpPr>
          <p:spPr>
            <a:xfrm>
              <a:off x="1426" y="2575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pic>
        <p:nvPicPr>
          <p:cNvPr id="14350" name="图片 14349" descr="雾"/>
          <p:cNvPicPr>
            <a:picLocks noChangeAspect="1"/>
          </p:cNvPicPr>
          <p:nvPr/>
        </p:nvPicPr>
        <p:blipFill>
          <a:blip r:embed="rId2"/>
          <a:srcRect l="3448" t="4301" r="3448" b="4301"/>
          <a:stretch>
            <a:fillRect/>
          </a:stretch>
        </p:blipFill>
        <p:spPr>
          <a:xfrm>
            <a:off x="3762175" y="1437440"/>
            <a:ext cx="1349312" cy="151246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4351" name="组合 14350"/>
          <p:cNvGrpSpPr/>
          <p:nvPr/>
        </p:nvGrpSpPr>
        <p:grpSpPr>
          <a:xfrm>
            <a:off x="3600210" y="1330257"/>
            <a:ext cx="3295273" cy="1729214"/>
            <a:chOff x="1383" y="799"/>
            <a:chExt cx="2767" cy="1452"/>
          </a:xfrm>
        </p:grpSpPr>
        <p:sp>
          <p:nvSpPr>
            <p:cNvPr id="14352" name="圆角矩形 14351"/>
            <p:cNvSpPr/>
            <p:nvPr/>
          </p:nvSpPr>
          <p:spPr>
            <a:xfrm>
              <a:off x="1383" y="799"/>
              <a:ext cx="2767" cy="1452"/>
            </a:xfrm>
            <a:prstGeom prst="roundRect">
              <a:avLst>
                <a:gd name="adj" fmla="val 7315"/>
              </a:avLst>
            </a:prstGeom>
            <a:noFill/>
            <a:ln w="22225" cap="rnd" cmpd="sng">
              <a:solidFill>
                <a:srgbClr val="1C1C1C"/>
              </a:solidFill>
              <a:prstDash val="sysDot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pic>
          <p:nvPicPr>
            <p:cNvPr id="14353" name="图片 14352" descr="31"/>
            <p:cNvPicPr>
              <a:picLocks noChangeAspect="1"/>
            </p:cNvPicPr>
            <p:nvPr/>
          </p:nvPicPr>
          <p:blipFill>
            <a:blip r:embed="rId3"/>
            <a:srcRect l="14650"/>
            <a:stretch>
              <a:fillRect/>
            </a:stretch>
          </p:blipFill>
          <p:spPr>
            <a:xfrm>
              <a:off x="2835" y="890"/>
              <a:ext cx="1119" cy="122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4354" name="矩形 14353"/>
          <p:cNvSpPr/>
          <p:nvPr/>
        </p:nvSpPr>
        <p:spPr>
          <a:xfrm>
            <a:off x="5334109" y="3564667"/>
            <a:ext cx="1037291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液化</a:t>
            </a:r>
          </a:p>
        </p:txBody>
      </p:sp>
      <p:sp>
        <p:nvSpPr>
          <p:cNvPr id="14355" name="文本框 14354"/>
          <p:cNvSpPr txBox="1"/>
          <p:nvPr/>
        </p:nvSpPr>
        <p:spPr>
          <a:xfrm>
            <a:off x="1599466" y="357276"/>
            <a:ext cx="4269445" cy="1066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100">
                <a:latin typeface="Arial" panose="020B0604020202020204" pitchFamily="34" charset="0"/>
              </a:rPr>
              <a:t>【</a:t>
            </a:r>
            <a:r>
              <a:rPr lang="zh-CN" altLang="en-US" sz="100" b="1">
                <a:latin typeface="Arial" panose="020B0604020202020204" pitchFamily="34" charset="0"/>
              </a:rPr>
              <a:t>二</a:t>
            </a:r>
            <a:r>
              <a:rPr lang="en-US" altLang="zh-CN" sz="100">
                <a:latin typeface="Arial" panose="020B0604020202020204" pitchFamily="34" charset="0"/>
              </a:rPr>
              <a:t>】</a:t>
            </a:r>
            <a:r>
              <a:rPr lang="zh-CN" altLang="en-US" sz="100" b="1">
                <a:latin typeface="Arial" panose="020B0604020202020204" pitchFamily="34" charset="0"/>
              </a:rPr>
              <a:t>水与物态变化</a:t>
            </a:r>
          </a:p>
        </p:txBody>
      </p:sp>
      <p:sp>
        <p:nvSpPr>
          <p:cNvPr id="14356" name="矩形 14355"/>
          <p:cNvSpPr/>
          <p:nvPr/>
        </p:nvSpPr>
        <p:spPr>
          <a:xfrm>
            <a:off x="2250440" y="716915"/>
            <a:ext cx="55016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雾、露：水蒸气液化成小水滴</a:t>
            </a: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8223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8985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4872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775200" y="152400"/>
            <a:ext cx="311848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地球上的水循环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54" grpId="0"/>
      <p:bldP spid="143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矩形 15362"/>
          <p:cNvSpPr/>
          <p:nvPr/>
        </p:nvSpPr>
        <p:spPr>
          <a:xfrm>
            <a:off x="1236345" y="810895"/>
            <a:ext cx="1315720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lang="zh-CN" altLang="en-US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探究</a:t>
            </a: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15364" name="矩形 15363"/>
          <p:cNvSpPr/>
          <p:nvPr/>
        </p:nvSpPr>
        <p:spPr>
          <a:xfrm>
            <a:off x="2789195" y="3275027"/>
            <a:ext cx="4969705" cy="1706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由于白天气温高，空气中含有大量的水蒸气，夜晚，气温急剧降到</a:t>
            </a:r>
            <a:r>
              <a:rPr lang="en-US" altLang="zh-CN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0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摄氏度以下时，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地面附近的水蒸气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遇到地面上冷的物体，</a:t>
            </a:r>
            <a:r>
              <a:rPr lang="zh-CN" altLang="en-US" sz="2100" b="1" u="sng">
                <a:latin typeface="楷体_GB2312" panose="02010609030101010101" pitchFamily="49" charset="-122"/>
                <a:ea typeface="楷体_GB2312" panose="02010609030101010101" pitchFamily="49" charset="-122"/>
              </a:rPr>
              <a:t>      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为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冰花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附在物体上，这就是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霜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</a:p>
        </p:txBody>
      </p:sp>
      <p:grpSp>
        <p:nvGrpSpPr>
          <p:cNvPr id="15365" name="组合 15364"/>
          <p:cNvGrpSpPr/>
          <p:nvPr/>
        </p:nvGrpSpPr>
        <p:grpSpPr>
          <a:xfrm>
            <a:off x="1817405" y="1869743"/>
            <a:ext cx="647860" cy="3185118"/>
            <a:chOff x="352" y="1117"/>
            <a:chExt cx="759" cy="3178"/>
          </a:xfrm>
        </p:grpSpPr>
        <p:sp>
          <p:nvSpPr>
            <p:cNvPr id="15366" name="圆角矩形 15365"/>
            <p:cNvSpPr/>
            <p:nvPr/>
          </p:nvSpPr>
          <p:spPr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5367" name="矩形 15366"/>
            <p:cNvSpPr/>
            <p:nvPr/>
          </p:nvSpPr>
          <p:spPr>
            <a:xfrm>
              <a:off x="536" y="1416"/>
              <a:ext cx="373" cy="35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lstStyle/>
            <a:p>
              <a:pPr algn="ctr" latinLnBrk="1"/>
              <a:r>
                <a:rPr lang="en-US" altLang="zh-CN" sz="2100" b="1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rPr>
                <a:t>2</a:t>
              </a:r>
              <a:endParaRPr lang="en-US" altLang="ko-KR" sz="2100" b="1">
                <a:solidFill>
                  <a:srgbClr val="FF0000"/>
                </a:solidFill>
                <a:latin typeface="Verdana" panose="020B0604030504040204" pitchFamily="34" charset="0"/>
                <a:ea typeface="가는각진제목체" pitchFamily="18" charset="-127"/>
              </a:endParaRPr>
            </a:p>
          </p:txBody>
        </p:sp>
        <p:sp>
          <p:nvSpPr>
            <p:cNvPr id="15368" name="椭圆 15367"/>
            <p:cNvSpPr/>
            <p:nvPr/>
          </p:nvSpPr>
          <p:spPr>
            <a:xfrm>
              <a:off x="472" y="1344"/>
              <a:ext cx="498" cy="498"/>
            </a:xfrm>
            <a:prstGeom prst="ellipse">
              <a:avLst/>
            </a:prstGeom>
            <a:noFill/>
            <a:ln w="127000" cap="flat" cmpd="sng">
              <a:solidFill>
                <a:schemeClr val="bg1">
                  <a:alpha val="50000"/>
                </a:schemeClr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5369" name="文本框 15368"/>
            <p:cNvSpPr txBox="1"/>
            <p:nvPr/>
          </p:nvSpPr>
          <p:spPr>
            <a:xfrm>
              <a:off x="517" y="2048"/>
              <a:ext cx="583" cy="224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2700" b="1">
                  <a:solidFill>
                    <a:schemeClr val="bg1"/>
                  </a:solidFill>
                  <a:latin typeface="Arial" panose="020B0604020202020204" pitchFamily="34" charset="0"/>
                  <a:ea typeface="楷体_GB2312" panose="02010609030101010101" pitchFamily="49" charset="-122"/>
                </a:rPr>
                <a:t>霜的形成</a:t>
              </a:r>
              <a:endParaRPr lang="zh-CN" altLang="en-US" sz="2700" b="1">
                <a:solidFill>
                  <a:schemeClr val="bg1"/>
                </a:solidFill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  <a:p>
              <a:pPr>
                <a:spcBef>
                  <a:spcPct val="20000"/>
                </a:spcBef>
              </a:pPr>
              <a:endParaRPr lang="zh-CN" altLang="en-US" sz="2700" b="1">
                <a:solidFill>
                  <a:schemeClr val="bg1"/>
                </a:solidFill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</p:txBody>
        </p:sp>
      </p:grpSp>
      <p:grpSp>
        <p:nvGrpSpPr>
          <p:cNvPr id="15370" name="组合 15369"/>
          <p:cNvGrpSpPr/>
          <p:nvPr/>
        </p:nvGrpSpPr>
        <p:grpSpPr>
          <a:xfrm>
            <a:off x="2518856" y="1869743"/>
            <a:ext cx="211984" cy="464458"/>
            <a:chOff x="1426" y="2568"/>
            <a:chExt cx="178" cy="390"/>
          </a:xfrm>
        </p:grpSpPr>
        <p:sp>
          <p:nvSpPr>
            <p:cNvPr id="15371" name="等腰三角形 15370"/>
            <p:cNvSpPr/>
            <p:nvPr/>
          </p:nvSpPr>
          <p:spPr>
            <a:xfrm rot="5400000">
              <a:off x="1356" y="2710"/>
              <a:ext cx="390" cy="10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5372" name="矩形 15371"/>
            <p:cNvSpPr/>
            <p:nvPr/>
          </p:nvSpPr>
          <p:spPr>
            <a:xfrm>
              <a:off x="1461" y="2574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5373" name="矩形 15372"/>
            <p:cNvSpPr/>
            <p:nvPr/>
          </p:nvSpPr>
          <p:spPr>
            <a:xfrm>
              <a:off x="1426" y="2575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grpSp>
        <p:nvGrpSpPr>
          <p:cNvPr id="15374" name="组合 15373"/>
          <p:cNvGrpSpPr/>
          <p:nvPr/>
        </p:nvGrpSpPr>
        <p:grpSpPr>
          <a:xfrm>
            <a:off x="3815767" y="1437440"/>
            <a:ext cx="3295272" cy="1729214"/>
            <a:chOff x="1383" y="799"/>
            <a:chExt cx="2767" cy="1452"/>
          </a:xfrm>
        </p:grpSpPr>
        <p:sp>
          <p:nvSpPr>
            <p:cNvPr id="15375" name="圆角矩形 15374"/>
            <p:cNvSpPr/>
            <p:nvPr/>
          </p:nvSpPr>
          <p:spPr>
            <a:xfrm>
              <a:off x="1383" y="799"/>
              <a:ext cx="2767" cy="1452"/>
            </a:xfrm>
            <a:prstGeom prst="roundRect">
              <a:avLst>
                <a:gd name="adj" fmla="val 7315"/>
              </a:avLst>
            </a:prstGeom>
            <a:noFill/>
            <a:ln w="22225" cap="rnd" cmpd="sng">
              <a:solidFill>
                <a:srgbClr val="1C1C1C"/>
              </a:solidFill>
              <a:prstDash val="sysDot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pic>
          <p:nvPicPr>
            <p:cNvPr id="15376" name="图片 15375" descr="霜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19" y="845"/>
              <a:ext cx="2495" cy="136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5377" name="矩形 15376"/>
          <p:cNvSpPr/>
          <p:nvPr/>
        </p:nvSpPr>
        <p:spPr>
          <a:xfrm>
            <a:off x="3653155" y="4170680"/>
            <a:ext cx="731520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凝华</a:t>
            </a:r>
          </a:p>
        </p:txBody>
      </p:sp>
      <p:sp>
        <p:nvSpPr>
          <p:cNvPr id="15379" name="文本框 15378"/>
          <p:cNvSpPr txBox="1"/>
          <p:nvPr/>
        </p:nvSpPr>
        <p:spPr>
          <a:xfrm>
            <a:off x="5806875" y="810838"/>
            <a:ext cx="3079716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>
                <a:latin typeface="Arial" panose="020B0604020202020204" pitchFamily="34" charset="0"/>
              </a:rPr>
              <a:t>雾、露：液化</a:t>
            </a:r>
          </a:p>
        </p:txBody>
      </p:sp>
      <p:sp>
        <p:nvSpPr>
          <p:cNvPr id="15380" name="矩形 15379"/>
          <p:cNvSpPr/>
          <p:nvPr/>
        </p:nvSpPr>
        <p:spPr>
          <a:xfrm>
            <a:off x="2730763" y="826410"/>
            <a:ext cx="3726386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霜：水蒸气凝华成冰花</a:t>
            </a: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8985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9747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5634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851400" y="152400"/>
            <a:ext cx="311848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地球上的水循环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77" grpId="0"/>
      <p:bldP spid="153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矩形 16386"/>
          <p:cNvSpPr/>
          <p:nvPr/>
        </p:nvSpPr>
        <p:spPr>
          <a:xfrm>
            <a:off x="1290955" y="821690"/>
            <a:ext cx="1494155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lang="zh-CN" altLang="en-US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探究</a:t>
            </a:r>
            <a:r>
              <a:rPr lang="en-US" altLang="zh-CN" sz="21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16388" name="矩形 16387"/>
          <p:cNvSpPr/>
          <p:nvPr/>
        </p:nvSpPr>
        <p:spPr>
          <a:xfrm>
            <a:off x="2735603" y="3220245"/>
            <a:ext cx="4969705" cy="1706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由于白天气温高，空气中形成大量的水蒸气，当水蒸气上升到很冷的高空时，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高空水蒸气</a:t>
            </a:r>
            <a:r>
              <a:rPr lang="zh-CN" altLang="en-US" sz="2100" b="1" u="sng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成六角形的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冰花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，冰花聚集在一起，形成雪片或者雪团降落下来，这就是</a:t>
            </a:r>
            <a:r>
              <a:rPr lang="zh-CN" altLang="en-US" sz="2100" b="1">
                <a:solidFill>
                  <a:srgbClr val="990033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雪</a:t>
            </a:r>
            <a:r>
              <a:rPr lang="zh-CN" altLang="en-US" sz="2100" b="1"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</a:p>
        </p:txBody>
      </p:sp>
      <p:grpSp>
        <p:nvGrpSpPr>
          <p:cNvPr id="16389" name="组合 16388"/>
          <p:cNvGrpSpPr/>
          <p:nvPr/>
        </p:nvGrpSpPr>
        <p:grpSpPr>
          <a:xfrm>
            <a:off x="1561357" y="2140082"/>
            <a:ext cx="903908" cy="3095821"/>
            <a:chOff x="352" y="1117"/>
            <a:chExt cx="759" cy="3412"/>
          </a:xfrm>
        </p:grpSpPr>
        <p:sp>
          <p:nvSpPr>
            <p:cNvPr id="16390" name="圆角矩形 16389"/>
            <p:cNvSpPr/>
            <p:nvPr/>
          </p:nvSpPr>
          <p:spPr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6391" name="矩形 16390"/>
            <p:cNvSpPr/>
            <p:nvPr/>
          </p:nvSpPr>
          <p:spPr>
            <a:xfrm>
              <a:off x="536" y="1416"/>
              <a:ext cx="373" cy="35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lstStyle/>
            <a:p>
              <a:pPr algn="ctr" latinLnBrk="1"/>
              <a:r>
                <a:rPr lang="en-US" altLang="zh-CN" sz="2100" b="1">
                  <a:solidFill>
                    <a:srgbClr val="FF0000"/>
                  </a:solidFill>
                  <a:latin typeface="Verdana" panose="020B0604030504040204" pitchFamily="34" charset="0"/>
                  <a:ea typeface="가는각진제목체" pitchFamily="18" charset="-127"/>
                </a:rPr>
                <a:t>3</a:t>
              </a:r>
              <a:endParaRPr lang="en-US" altLang="ko-KR" sz="2100" b="1">
                <a:solidFill>
                  <a:srgbClr val="FF0000"/>
                </a:solidFill>
                <a:latin typeface="Verdana" panose="020B0604030504040204" pitchFamily="34" charset="0"/>
                <a:ea typeface="가는각진제목체" pitchFamily="18" charset="-127"/>
              </a:endParaRPr>
            </a:p>
          </p:txBody>
        </p:sp>
        <p:sp>
          <p:nvSpPr>
            <p:cNvPr id="16392" name="椭圆 16391"/>
            <p:cNvSpPr/>
            <p:nvPr/>
          </p:nvSpPr>
          <p:spPr>
            <a:xfrm>
              <a:off x="472" y="1344"/>
              <a:ext cx="498" cy="498"/>
            </a:xfrm>
            <a:prstGeom prst="ellipse">
              <a:avLst/>
            </a:prstGeom>
            <a:noFill/>
            <a:ln w="127000" cap="flat" cmpd="sng">
              <a:solidFill>
                <a:schemeClr val="bg1">
                  <a:alpha val="50000"/>
                </a:schemeClr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6393" name="文本框 16392"/>
            <p:cNvSpPr txBox="1"/>
            <p:nvPr/>
          </p:nvSpPr>
          <p:spPr>
            <a:xfrm>
              <a:off x="516" y="2047"/>
              <a:ext cx="584" cy="24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2700" b="1">
                  <a:solidFill>
                    <a:schemeClr val="bg1"/>
                  </a:solidFill>
                  <a:latin typeface="Arial" panose="020B0604020202020204" pitchFamily="34" charset="0"/>
                  <a:ea typeface="楷体_GB2312" panose="02010609030101010101" pitchFamily="49" charset="-122"/>
                </a:rPr>
                <a:t>雪的形成</a:t>
              </a:r>
              <a:endParaRPr lang="zh-CN" altLang="en-US" sz="2700" b="1">
                <a:solidFill>
                  <a:schemeClr val="bg1"/>
                </a:solidFill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  <a:p>
              <a:pPr>
                <a:spcBef>
                  <a:spcPct val="20000"/>
                </a:spcBef>
              </a:pPr>
              <a:endParaRPr lang="zh-CN" altLang="en-US" sz="2700" b="1">
                <a:solidFill>
                  <a:schemeClr val="bg1"/>
                </a:solidFill>
                <a:latin typeface="楷体_GB2312" panose="02010609030101010101" pitchFamily="49" charset="-122"/>
                <a:ea typeface="楷体_GB2312" panose="02010609030101010101" pitchFamily="49" charset="-122"/>
              </a:endParaRPr>
            </a:p>
          </p:txBody>
        </p:sp>
      </p:grpSp>
      <p:grpSp>
        <p:nvGrpSpPr>
          <p:cNvPr id="16394" name="组合 16393"/>
          <p:cNvGrpSpPr/>
          <p:nvPr/>
        </p:nvGrpSpPr>
        <p:grpSpPr>
          <a:xfrm>
            <a:off x="2573638" y="2140082"/>
            <a:ext cx="211984" cy="464458"/>
            <a:chOff x="1426" y="2568"/>
            <a:chExt cx="178" cy="390"/>
          </a:xfrm>
        </p:grpSpPr>
        <p:sp>
          <p:nvSpPr>
            <p:cNvPr id="16395" name="等腰三角形 16394"/>
            <p:cNvSpPr/>
            <p:nvPr/>
          </p:nvSpPr>
          <p:spPr>
            <a:xfrm rot="5400000">
              <a:off x="1356" y="2710"/>
              <a:ext cx="390" cy="10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6396" name="矩形 16395"/>
            <p:cNvSpPr/>
            <p:nvPr/>
          </p:nvSpPr>
          <p:spPr>
            <a:xfrm>
              <a:off x="1461" y="2574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6397" name="矩形 16396"/>
            <p:cNvSpPr/>
            <p:nvPr/>
          </p:nvSpPr>
          <p:spPr>
            <a:xfrm>
              <a:off x="1426" y="2575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grpSp>
        <p:nvGrpSpPr>
          <p:cNvPr id="16398" name="组合 16397"/>
          <p:cNvGrpSpPr/>
          <p:nvPr/>
        </p:nvGrpSpPr>
        <p:grpSpPr>
          <a:xfrm>
            <a:off x="3491837" y="1383848"/>
            <a:ext cx="3241681" cy="1729214"/>
            <a:chOff x="1383" y="799"/>
            <a:chExt cx="2722" cy="1452"/>
          </a:xfrm>
        </p:grpSpPr>
        <p:sp>
          <p:nvSpPr>
            <p:cNvPr id="16399" name="圆角矩形 16398"/>
            <p:cNvSpPr/>
            <p:nvPr/>
          </p:nvSpPr>
          <p:spPr>
            <a:xfrm>
              <a:off x="1383" y="799"/>
              <a:ext cx="2722" cy="1452"/>
            </a:xfrm>
            <a:prstGeom prst="roundRect">
              <a:avLst>
                <a:gd name="adj" fmla="val 7315"/>
              </a:avLst>
            </a:prstGeom>
            <a:noFill/>
            <a:ln w="22225" cap="rnd" cmpd="sng">
              <a:solidFill>
                <a:srgbClr val="1C1C1C"/>
              </a:solidFill>
              <a:prstDash val="sysDot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"/>
            </a:p>
          </p:txBody>
        </p:sp>
        <p:pic>
          <p:nvPicPr>
            <p:cNvPr id="16400" name="图片 16399" descr="雪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5" y="890"/>
              <a:ext cx="2359" cy="127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6401" name="矩形 16400"/>
          <p:cNvSpPr/>
          <p:nvPr/>
        </p:nvSpPr>
        <p:spPr>
          <a:xfrm>
            <a:off x="4045808" y="3790556"/>
            <a:ext cx="1052772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凝华</a:t>
            </a:r>
          </a:p>
        </p:txBody>
      </p:sp>
      <p:sp>
        <p:nvSpPr>
          <p:cNvPr id="16403" name="文本框 16402"/>
          <p:cNvSpPr txBox="1"/>
          <p:nvPr/>
        </p:nvSpPr>
        <p:spPr>
          <a:xfrm>
            <a:off x="6310630" y="821690"/>
            <a:ext cx="283400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1800" b="1">
                <a:latin typeface="Arial" panose="020B0604020202020204" pitchFamily="34" charset="0"/>
              </a:rPr>
              <a:t>雾、露：液化   霜：凝华</a:t>
            </a:r>
          </a:p>
        </p:txBody>
      </p:sp>
      <p:sp>
        <p:nvSpPr>
          <p:cNvPr id="16404" name="矩形 16403"/>
          <p:cNvSpPr/>
          <p:nvPr/>
        </p:nvSpPr>
        <p:spPr>
          <a:xfrm>
            <a:off x="3707393" y="844362"/>
            <a:ext cx="3726386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800" b="1">
                <a:solidFill>
                  <a:srgbClr val="FF0000"/>
                </a:solidFill>
                <a:latin typeface="Arial" panose="020B0604020202020204" pitchFamily="34" charset="0"/>
                <a:ea typeface="华文细黑" panose="02010600040101010101" pitchFamily="2" charset="-122"/>
              </a:rPr>
              <a:t>雪：水蒸气凝华成冰花</a:t>
            </a: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898525" y="153035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  <a:endParaRPr lang="en-US" altLang="zh-CN"/>
          </a:p>
        </p:txBody>
      </p:sp>
      <p:sp>
        <p:nvSpPr>
          <p:cNvPr id="6" name="标题 2"/>
          <p:cNvSpPr>
            <a:spLocks noGrp="1"/>
          </p:cNvSpPr>
          <p:nvPr/>
        </p:nvSpPr>
        <p:spPr>
          <a:xfrm>
            <a:off x="974725" y="152400"/>
            <a:ext cx="586867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7" name="直接箭头连接符 6"/>
          <p:cNvCxnSpPr/>
          <p:nvPr/>
        </p:nvCxnSpPr>
        <p:spPr>
          <a:xfrm>
            <a:off x="2563495" y="407670"/>
            <a:ext cx="2152650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851400" y="152400"/>
            <a:ext cx="3118485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地球上的水循环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401" grpId="0"/>
      <p:bldP spid="1640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  <p:tag name="ISPRING_OUTPUT_FOLDER" val="C:\Users\Administrator\Desktop"/>
  <p:tag name="ISPRING_PLAYERS_CUSTOMIZATION" val="UEsDBBQAAgAIALe280qguF8VZQQAAAQRAAAdAAAAdW5pdmVyc2FsL2NvbW1vbl9tZXNzYWdlcy5sbmetWG1v2zYQ/l6g/4EQUGADtrQd0KIYEge0xNhEZMmV6DjZMAiMxNhEKDHVi9vs037Nfth+yY6UncR9gaQkgG2YlO+54909d0cfHn/JFdqIspK6OHLeHrxxkChSnclideQs2MmvHxxU1bzIuNKFOHIK7aDj0csXh4oXq4avBHx/+QKhw1xUFSyrkVndr5HMjpz5OHHD2RwHF4kfTsJkTCfOyNX5DS9uka9X+qff3n/48vbd+58PX2/l+sDEM+z7+0DIIr170wMoYFHoJ4BG/CQg58wZmc9hcuGC+TQgzmj7ZZj0PCJnzsh8dsotoogELIl96pGExkkQMusLnzDiOaML3aA13whUa7SR4jOq1wLiWMtSoErJzD5INWwUjehS5oUzTIMkIjGLqMtoGDijWJfl7S8Wljf1WpegrkKZrPilEpnVCRljn9+UogLVvIaMQvCq1xJ+qXMui4NO1RFe0mCSsDD044QE3m7HGZEiQ17JjZqBKBGOSQQAJa9E+QjZxGaZFUdYqWEIUzqZ+vBmxoSpXK0VvOuhdswJxGAuii4pyBESQXbF8TKMPOM0UIU4uuFV9VmX2V5+PAxUFzAN3BBS0GUPwJnB2AFDjCXUjbIUad0FNiNxjCckGYfnkMjAu3CIRHgKdDsdInFBYqAIibtkAnxGJ9gkvKHYLv93/Eq5SWd1i3iagpxx30bqpoId41JggWVadTBMTUw+LiBsFPs/oHGLCt61q5XcCLCjzETZqQgqi0s8k0UfF/SP5ARTn3gJpJUXLhNmS57RmPNbVOga8WzDi1SgS5HyBnL9Fp5lMrPPTJyt/k+N/BvxeltVXm0LUuCR81dD7dmrYd8xq6nAproW+U3dpdo4bGv+Y6wwOf1DE/oc/XH6Y5cEOKLh80Smknmj2qr75PjcWTY0Rp1GPNFT/aP13JbEbW0dUyhYY6n7SxDopqZ/QANU/aVocAKK5m2JhhpOi6sBOoNwCxBo9FiMM3DVngln4MIB8ksyjimD2WgpLitZd44dlo1tgL4f2hTmPCVqcU/GS3GlYcJRgm/a6QO6kI10Z0AfDDd7rYJR5oPJAQCu2uQBSCVzsD/rgbmYkZ0H2gK/d5KlblRmyavktS3y4NsmF9+OTVelzu2u4tUuedsmc/wUK9rDRa3S+YD2f8e/3vF5QL/HRykmOHKniYsDl5hB33BV9RQCChhX+CxOfDw24sCFnNfpGprplW6KrCdQO6t75AQD2PbMseBluv7vn397YnxlSbuLtru/DwIBYpsqSO7A/gx0Laq/ukAYHu/L2UUfqe3dZicXNnCL6GQzo5CEz3KF4G1nyXUOWwfdeiHHtzHDjGF3OgMaxDbrdVPC5DYEYYajUyhldgh3RjNeXkMdZFqrQSjW0yb/6mHa72+XTa16+fxe9mmdxByY0XmCPc9etYF7SqbXbcvM4EKRbu/cCu7cfcHcKQ6gzH6FJzJZDwS0nWlXhIDn7fqe5ZtvG9XdqrL/Vxy+fvD3xf9QSwMEFAACAAgAt7bzSkPIPPmFBAAADBYAACcAAAB1bml2ZXJzYWwvZmxhc2hfcHVibGlzaGluZ19zZXR0aW5ncy54bWzlWF9z2jgQf+dTaHzTx2KSJmmSMWRIYiZM+XfguzRPGWELrIssuZYMpU/3ae6D9ZN0hYIDhSRy7pLpzA3DgKXd365Wu6uf5Z19TRiakUxSwevOXrXmIMJDEVE+rTt/BK33xw6SCvMIM8FJ3eHCQWeNipfmY0ZlPCJKgahEAMPlaarqTqxUeuq68/m8SmWa6VnBcgX4shqKxE0zIglXJHNThhfwoxYpkc49ggUAfBPB79UalQpCnkHqiihnBNEIPOdULwqzFsMydlwjNsbh3TQTOY8uBBMZyqbjuvPbcVN/VjIG6pImhOuYyAYM6mF1iqOIai8wG9FvBMWETmNwd6924KA5jVRcdz7U9jUOyLvbOEt0s3iscS4ERIGrewMJUTjCCptHY1GRr0quBsxQtOA4oWEAM0hHoO5cBrejTvvSv+31A390exV0O8aHEkqB/zkooRS0g45vJT8Y+iO/F/jD2/N2v6TGS6z43Wa7U1Ln2j8ftYOylnrNblmVwVW/Z6dz0e8Omr2bUq5d3Qz8Yafd+3Qb9PudoD140IJs3Egmz93MNg+yUuRZSIpk81ScJ2OOKYMK/ykFJVHQIxjOpiQQLQolMMFMEgf9lZLp7zlmVC10WUAruSMkbcqUhGqoU77uqCwnzgOcAQTHoA6Kgjo8Kerp4/HG0l1j/WFZO730ig4ziIUSb+z9Xu2wcP/k4Gn3H3HUgw6XYr7oiOmbe394VHi/f/RM9He56WGlcBhD14MNWfrmuetDK7GJ4Bt5pZ/RWLCoWBFJxiTq4YSsdfPRHeUtkNxz0AQqgMFamxnFzEFUwdrDQlnmY6moWp4arXVJBFhwvBHUHW3FIoxxJjfSvQi77thhw+cRuszwHI4kEw0z/Jj4gHAbsSsIPdPhJ5mNuJ9hWUISNRmzEe7i7I5kKBCCSavFrXIXtflEWLmTQKHaCF6TsaSK2IieUyvT1yJnEVqIHDF6R5ASCLzPE/gXE7R+JqNJJpLlKPAGhSSjkCozSuYkOrMxdAMmkhw0dW0wooyFLzn9hsZkIjLAJXgG+QPjVBr8aingFEv5AIpXPr4zJ3O7d+l/fqcXiKMZ5mFJcKhUkqTqVfDxAnGhVnoQjhDnkJ56UyIaLeds1lZ9+TZImuTMbPN/vRlr0K+4Ja9jpczGPOuBtdkYz5aFqItrCQ0lSGFLDCZMhNDnKc+JLWCIORKcLRAOgchIXdYzKnIJI6aADbR8uYdGH1G+fJrCmQQWs4hkVpC1vf0PB4dHH49PTqvu97//ef+k0j3FGzCszRmOd/Eo/35G61EWbq33cotbjNxacwf5tdb9mZ1bK25x9Gc0n2Dqz2g+wde3dFsiS3QjiLZSYff72z1b2yY0nquJ1m7eteSHvyLt6gMet+oDy2hYsZeh/6cVIATWql/Yme31baT6n2ykhobBDNbYi5ULcOJNTQeHM4/RBJhW9Gb96w0q9E1q5V+9o5hCe51aedEu/fLt5f8SMfNU3NJsXMsU1wWbl4d6JqGcJhBHzU+KG8fG4UHNc3dPVSqAtnmD26j8AFBLAwQUAAIACAC3tvNKlDB+ZrgCAABUCgAAIQAAAHVuaXZlcnNhbC9mbGFzaF9za2luX3NldHRpbmdzLnhtbJVWbW/aMBD+vl+B2HfSvdJJKVJLmVSJrdVa8d1JjsTCsSPboePfz+fYxIGEME6V8HPP4zvfnU1jtaN88WEyiVPBhHwFrSnPFSIem9DsbprUWgs+SwXXwPWMC1kSNl18/Gk/cWSZYyqxB3mtZktSaMPM7ecaiYvxbY42JEhFWRF+WItczBKS7nIpap6NplYcKpCM8p1h3vyYL1eDARhV+klD2clpdYt2naSSoBRgSt9XaKMqRhJgPtKN/VypaUNdPv2JbE8V1VZ2/wltSFaRHLpFvr1HG+Zzs3u3K3O0ywINf7WhfvmMNkhl5ACyu/njV7RBhajq6n9mpJIix4J2NZebeNQwQTJz/TCrG7RRAR4IA412wZXHnvUxILmv4b2P8bpKwV6wricPAjY9YbDQsoY48qvGpwrx/lxrcz9gsSVMGUIItaQXk/QLqZXfpou1vD/wTnkWkBzQMjaC1SUsm3wDYhdv+cvlg30qwvyOWJCghL0DgwxbsGX+NmU9YwZgy3xlNINnzg5n9FNPo/EtfiCumZerb7zAiVn6evmV92KkNV5cFYR2gOeUIoOFwnTeaAnYtTiyWJNSdJZTzMme5kRTwX8hLznYw6g4OnG4Seufq1hTzaBv3GyO5pEO+2XX49PY/Ca0Z2vWE22e8Lsp0ZqkRWl+k9R04nR3UxtkGvVL8JU0fJBPfCsCEcYe0pRE7kC+CcHUlQouNFydkmhu1hA9joIaxFF/kWO3SV/1eV0mIFemaRSUb0EXbIgFzQtm/vSGwjtkJ4oBbyPVhdmPE3ocywBwMwBEpsVxAppV4yprpimDPTDvDhB76KHTxcqM6dDE3es1bHU4cw45GcrgHrUz6Z6KdlbCfbqOHsHGpNWvaDzjc69JouzBOjffP8Jtyp1n2b9mOH1h9AZw09TZ2fjPK2hA/G/yH1BLAwQUAAIACAC3tvNKGQQLbVgEAAAdFQAAJgAAAHVuaXZlcnNhbC9odG1sX3B1Ymxpc2hpbmdfc2V0dGluZ3MueG1s3VjdTuM4FL7nKays5nIaygADKAUVCKKa/m2bXYYr5CZu48Wxs7bTTudqn2YfbJ9kj2sa6BSog4autEII4pzvOz8+5/g4wdm3jKEpkYoK3vDqtV0PER6LhPJJw/stuvp45CGlMU8wE5w0PC48dHa6E+TFiFGVDonWIKoQ0HB1kuuGl2qdn/j+bDarUZVL81awQgO/qsUi83NJFOGaSD9neA5/9DwnyntgcCCA30zwB9jpzg5CgWXqiKRgBNEELOfUOIXZtc6Y51upEY7vJ1IUPLkQTEgkJ6OG98tR0/wsZSzTJc0INyFRp7BolvUJThJqjMBsSL8TlBI6ScHa+u6+h2Y00WnD+7S7Z3hA3l/nWbBb37HhuRAQBK4fFGRE4wRrbB+tRk2+abVcsEvJnOOMxhG8QSYADe8yuhu2W5fhXbcXhcO766jTtjZUAEXh16gCKGpF7dBJvj8Ih2E3Cgd3561eRcRbtISdZqtdEXMTng9bUVVN3WanKqR/3eu6YS56nX6ze1vJtOvbfjhot7pf7qJerx21+o8oyMaVZAr81WwLICtFIWNSJlug0yIbcUwZFPgPKaiIhhbBsJyQSFxRKIExZop46I+cTH4tMKN6bsoCOsk9IXlT5STWA5PyDU/LgniPdJYQDIM6KAvq4Lisp89HK677VvujW89aGZQNpp8KLbZsfX33oDT/eP91818wNIAGl2M+b4vJ1q0/OCyt3zvcEP3nzAyw1jhOoevBhixsC/ynS0uxseAreWWe0UiwpPRoDCnOwJmmpJh5iGpwLi7fahMCfUUZJL/B1mtjrte8i1Ms1UoCl4E0PTg+DXmCLiWewRlj/bPLL4n3CXcRu4ZgMhNQIl3EQ4lVBUnUZMxFuIPlPZEoEoIpJ+eW2YhafCyczMmg9FwEb8hIUU1cRM+pk+obUbAEzUWBGL0nSAsE1hcZ/JcS9PSURWMpssUqw0ojxWhC0JSSGUnOXBTdgoqsAKTJdka01fBnQb+jERkLCbwETyF/YJ0qy1+rRJxjpR5J8dLGD/asbXUvw68fjIM4mWIeVySH2iNZrt+FH88RF3qJg3DEuID0NJuS0GTxzsW32tu3QdGsYHabf/ZmPKF+xy15Hy1VNmajBc5qUzxdFKIprgU1lCCFLbGc8CKGPk15QVwJY8yR4GyOcAyjiTJlPaWiULBiC9hSq7dbaPGI8sXTBK4MoFEmRDpR7tb3Pu0fHH4+Oj6p+f/89ffHV0EPQ1ufYaPOTm0XL07UG1AvztXOuLdrXJuxnZHPjLPO2B/nbWfg2tS9AfnK7L0B+coEvoa9EjIzjSBZS4Xnb2QP89f6QBP4Zvx5fpJaTHzbGaR6cD/nTpW98M9pHhmEvzsRQqicOoCb2m7PRar3xUVqYGeS/pN5xMkEOMMmtifDKcZoBrNTsrWOtIWa20r2v36PsLXxk7L/TXH/71vA/zYG9qn82rHyeaO8dq9+hNuB9dVPmqc7/wJQSwMEFAACAAgAt7bzStXMXCaVAQAAIAYAAB8AAAB1bml2ZXJzYWwvaHRtbF9za2luX3NldHRpbmdzLmpzjZTLTsMwEEX3fEVltqgqzwK7ihYJiQUS3SEWbjpNozoey3YDBfHvZNxCY2dC8Wzim5M7j8j+POrVS2Sid9v7DM9h/xTvgwakebuGk1hXHXpJunCqmMO0KEEVGkSCVD+f/spfe4IzFjqYzjbPZOsafgLpzUIq18QNY2EZzTFaxWhvjPbOJf6IOtt1te2oMebZ2nvU/Qy1B+37Gm0pAyOO78NqNpjAWIE9gC5kBpHpMKwucu94OaRochmWRurNI+bYn8lslVtc63lX/uXGgK1/+GoLDG6Gd5PIThXOP3go08STa4pu0lhwDnZ5ryYULKzkDFTDdxDWH2hk3G4ooavCFf6HHp1SNGkjc2hN6XpEEWO69mpNc0jR5jy8+y1xfkYREUpuwLasxhcUEYhmbf7xA43FnCbSQtsz/0UVynmh813qAQXLUbFk2zW9faOh/LGIjhAmR2jJnb6SEzUnOk707OF1SeZH7tPOOysFkQENB1ZsMT69SWj/QlMGV98OYB/0AsVJPQppV2CniKqu/zWt9ECyo69vUEsDBBQAAgAIALe280o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Le280qmQ2VXZwAAAGsAAAAcAAAAdW5pdmVyc2FsL2xvY2FsX3NldHRpbmdzLnhtbA3KMQ6DMAwAwJ1XWN5pExaoRGDr2KX0ARaxEJJjIxJV5ffNdsON8y8JfPnMu2lAf3MIrKvFXbeAn+XZDgi5kEYSUw6ohjBPzSi2kry5lBozHEIXnwunisIvSnVuZrFzvne9f+B9av5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t7bzSqtYCahECAAAfyAAACkAAAB1bml2ZXJzYWwvc2tpbl9jdXN0b21pemF0aW9uX3NldHRpbmdzLnhtbLVa627juhH+36cgXBygBYr4Il8LrwtZohNhHcnHUpLdFoXBWIwtRBJdifZuDvyjT3Me7DxJh5QUS47tSNmttQlWw5lvhnPjxRnGz16obWPOAu83wj0W2pRzL1zFoz8hNFwyn0WziMaUx/UD5cELXfbNCJ+YoAE15iR0SeRqYjQeNdBEflC/p/b1Pry1x+0W6rVxC/eRjjsajA0UfaBoMKa3mtqwfgSR4EZ0SUN+GnVYL4y+FTDCmEbcCF36faQUufNDxRlcR8T1gC8eddvi2Wda93pbPKjd7PQ6eN9SFUXpIq2jN/XGvtcb9NQmwo12p6Hsx/2W0lJQs9NpDrr7Zq/VUeBtMugCShsPuqjda7db+r6FWyCNVHWst7R9Txk0mypow/2Btp9Mxr1GAzWbTaWt7ztdZTJuIOBWAENV+sKBiq6Mle5eHavNvoIm2mQ8ae+xjrtaB/VbuNto7NvjsdJoHJx7mF3eXQdq6elk7nwH8GQITo6K3KqfSK7hchtFwOzQYOMTTlFIAvqptmLMbTWavUavOailmSmzOOPLDCpSEyKQBcooDzKsS1I2Li3Jl0Kejjz3U+1xyzkLr5Ys5GDeVciigPi10Z+TbEnnUkaS7WhURe6JLOlBXU9+yoqluiCD4bkktGTBhoQvU7ZiV49k+byK2DZ0S5m5ftnQyPfCZ+BuDHoavqjI92JucBoU7MN98ZQX20CHiqkwr4vFU0rSJ4/UzzQ25KeC3EHl+x45Et15scelqNoUzyXRDVnRYgD6qnguy4SgpRi1nnjeF+L0Owd2RRR86yK7T15oVFSSNMiLUmyz3VTNp03EVsLZRbn3A/0q5zPoN+FKWNgQTykhMUGhsFSUUrfJ+etHjOnrcS8ZBqAFgptvLilJQs7GC826nanm18XUurYWY+O6NtKSqkSiLP/S6va/Nzvdvw7rqVxJJPtWnU6LWEiCdRrlsExnbk0XAIinCxN/cWoj8buyqHXnTA0T10bpfyoDzOb4vjYSv8uI3s3n2HQW9tTQ8cKwF6blSL9MsYP12ugr26I12VHEGdp59Bvia4qgPXsRRbHvuXJAtGwv3NIS+nTrVjXMxRzbztzQHMMyayObRdHL3yQy2fI1JM+axMj1YvLoU1eqhRSR46K9gHa5I0Pwj6894GQB8cKrMtrn6oNhXi8cy5raC2zqGaU2wqGL9IgITdWB5qqN54AREVi5Pya+kNknEZDq+5VBbozrmyn8OMKQG2+19uGHf8CaGYaQzGhYQhASB88h62z7wZrrwoegEBG0IXH8jUVuIWnyoSuBbZiaBampOTl8R8Bk2BB4L1xC6tAlL4F3i21bvcaLsfUFchxq06ooZH2GkvxcUegrtqGGsF1CzFTvjWtVVIQow6xAshpcEpHv/gsiyyXICW/uPLaNgSI8DGUiqzG+qqzJxr/eQSANdXqm2hNgcLZ8W3k7CqZELixzJXRBG9KwLrLr1zvjn4uJakyxvoB0062HhSO7pFAakBcUMo6IuyPhkqJHuiRbqIQXGHM9V46JyEsT/rP1fkOEp/3nl7R1mTr+8ssHTCo0vBOWwUYZlME2ZcPf0y7cls7gg4aIXD9rRRkHfNgEW8OmOjesnxOi2Au2ftKlf0agXo2rGqx37fhxf5UP2//BGDtpwWMDOtrYY5WEMKzEYsmBxdOvJGiYE1A3S/o5NHxxJq0EYFophsnQD8Dcg+cKhtyDR6tBPOCxbTiw2Xqgj+L0UUJY1moStdPxFmdEn8KR/LVUH+kTg/2ST8ku2cjA2iXDXybKua1SYWlxDGcKhpuAuUqSClB9LxBnqHKwd7c4c0WyGhTm88C2viur2/ee5YoAft4G9O0+7CligaT6JM7yOlmU/vGDhiRTnCd6Z9U2EK8FWjpWufr8oYjZWJ1rNwtNNTUsThSinv3yclAdwidTx15M1bFAgDIJCF+uYRV+Eue88ljJiUDHExXw0snblETL9R///b08zJE9CRWl1L9XxYHiF10Tv+L9y2Scxv8ugeOo46KofCkpmB6oMlFrC4eWMhXvGJCfP+XEQpJVKWCBuOEqpRoqII2i6jiqdnMLRWLLmmDbCLaCFUFu1fln6Htyq18b3ZLoGfqmw5hfFUg6XqQmr2zD4YS75X7ZEBzEf3ghEpN3jNlC1XV59IcS9b3lc7L6unB+SW/5kM9WVfC0G9WE5nwESV2PV8eUa1vWtKAjJO+HfrA7udS9Eg73KT6BFs4L1zMhj5g/Exdbb29ygUHcw0Eaj3gkTvTZW54jXrNvaexGT8SPgS1POmadgQ0zsVdMIYu0Y+65qB03x5oSjvnumQ+rgpbMJsdepB9LadpY3vvm7X6lvTEcDlnpUM7yA/GY36Tf+Rv+HPGY3xYrigWnujdCxyN5yewubkyiPL1M5ICHhrJHpTzZW5FHWDAVd7JxzqSUUOQMmEtHcmF0vICmxSxoeYPrZywehq97l1sh8/gipx2L7xwKA4fkrV/O3iH3uE/Pp7acBxRgPvryvVr+J18dHPsioSL+sqGfanAIIcu1aPNxDaUYn2pSbfK9zDnBTdbNRDPLiQprLksGspnLXl5JLhQtvJqRLKn0y0LD+hs/DeuXAjRMYc/HL9wGjzTCkAIetLg0iEVinn2dXYPdy93okdyZ0TwAXwN2COejrBByhEJeyS3Va1Ylb3kG2Fhyz6c76mdMOUrOPZc9MIyhPC5nt8qn9Inn8zulnCyDXHUfV0Ha6g65mMcsDpwVk+exk3LJSLWq4+QxlpM/0a2ypecwoROLUdalRb7nrUoIhcw9oQt4z3l/WM+vstCk3ny5ekwDUcA7+zcG/wNQSwMEFAACAAgAuLbzSgrKPODnPwAAJXYAABcAAAB1bml2ZXJzYWwvdW5pdmVyc2FsLnBuZ+29B1RTWfgvCqGIIAKK0osyKioKSJOWoCjoKMVBBUUBQYq0oJEakhALRSk6Kh0ig4KM0kQINYmCBocSEKQFEqQFhBBDSYAQcoMzKjpx/q733n3rrnV1LWFxyt5f+X1tn2+fE2NrbSkuKi/Kx8cnfvjQgd/4+ASF+PgAMSLC3CO1jreo3F/8kN8s9/MVNCuOcf8Q9NxntY+PrzhBbPEc90q+1QGHTkH4+NbWLv/nx4MfnefjC6w8fGDf8RAnap9zoannKdAScKsyn0TEg23h631jt41API4avslxXXQE/JK647nkzQOHDmnL/+GyedNJnz8cYn/xMrd9dl1AS/ca6PeO/cXlcCdj7GNSRkGpRx8zc5aSGko9n8ue0NPx6dArNC0pZMIKT0lQUwtRi0PbqlQ4c/iqTicodZIVBVrMAuu5RPALy674cb8IOUHPJidgsOwwdY6UhCj/NdU1Wjg+gRU/nhDNZjjzgTKi1UsL4wDki7wE565AzgsjTLzmyss0/FQvRcyFjSKWKAhBAODrebg/9D1UpyKiqv3MBp5dHjgPPar91Sxo8PJZ+Ey2yuGr+onC88PVbGdrfL2264oxkBCFaJP+LAgohnq18SsStXA4P3lJ0SfhiWbhM3UUECe0ZN9JeHqGC3hacLx87+4V8/ibqRdNeRxT7//l8vi2TSy8+opxOnWKDql/YCI4zKoxJhrLpr6Nt8b7mM7Owug3nasfN3ViGKWP2wfXZeGigDNZfbnA2byaQk04fLS4wnmxa/JN4E1YDFfUyn2EcCVKF7lCPnQxbJtNqT30Cwt6sg6/SM/VkFk1fRQgs6JqxGCJ9doGfkkGBF2apxS+EaEZay1rTcZHa7A0480T+HQaufpxbY85El1D9auayxTeQqfNzV9dJRGpWFd5BDubJS5EoscH91IdhQWZ4kLNxVifva9DxHcnrhBPbwHy5X7khTuKSDPdAfSlDzZ+QzbdZDv0Br2YiKG7fpk+KUcapaM95s7SwjodPQQP3MmIY9aPGwffyUDi6jFUR0ovq6od3tNMzbylpICP/KyR/jfCzRtFD5grNkGq76fv+3A7IXxo0lP7iiLoJodASz53SxOo3OA+iNUeyEw4mN1dkFQi5ZohsulS4n5ju6yz22pvuhFjYBeYgWG2PbaqSxwCZ5FA7soNWeL+5oQ3jN/0q4NQgtxqjlzbmiQqBGQUJ9S4W5jp9tEQHBZ5Zlr2HiFFCIxgEWkWY9n62mqqiQkBm5QTqKVWQYqFDsCEYI00YgxnRJ2DoSouPDSSFq1m9dFIVdQu60l7IBNKms408C1jEf3VnNrywAYVM6tx0xWjKzBV5Cdw8zqATpr3Cps2lh/2bd/DFx25WzlBeHvqoFemgMuigQI1ROPq1ZAJZ86sM1lExpUdNGSq3EAdgtQRXGu6UCEaSHTc4nbia1gfU+yppnQ0O75TKg5uEhzJR707E6Lx/vdCY+WbbCBF893D/UivV9kXCC1blhRKBJ8eJrwCyQ+F1xwb9HowXTzHEZGa2iXQfd4yw7VGv+UCev0ma5NgxasOwZUZmbaqtVFr8qYCX5YNzrsR5c7XEQZCmVRwNSOcdEHrUvOgH5EIzDJeigd9xrlZ4TIagmaAS6BUpuI7wm1Ob4VX6iBd/0C0h4bCSLXl88uX9ZQTPPLPaspzqlOciRGeLUWa0slEa4Wt6etEn4EzQhjdnmSvmUFKhQ2L9OutLAvavvFTS79nmcWm4g+FTThzJbM4Zir0NJQgjBEX6mHZHhBQJjZGgpyDY1/gCW7sxXj3AUNIWm4vwZV8FDl3ythnS6YOILor6Bo/PbVnAY91Qwx4+kXfLlFtlAz4bXIeVqqh+QXOSfpFDuoBE6+gUqLPxKGRgqGeC4tg3fZjESLrL/0K12fTpx12WxBzxw8K7IXFOwDJmFsccrwu09czzDZHR6inMxP1QnL8qDlyLG6iB+2QPo5z3sMFv5Hlh0HsxTM9KYBWVcqzBd/6XO61RkM1oq7tNflnn6Qxd0RzMe2QIy4/4h2mLp1M6i2qkTvXvK7eD4/VmUnG9G0ii0qxjLinGU2Du4VXOqeA1QL2q4Uu5ZixANnnYrVULeZKXsejDrqlgLdF31e9evWMQcdrqPTRtEnzLDNaUKKIkCsolykZnQKgYApxW8yRirsShPfmEtBZZsZ/KjeM5K6v49B8RkpeZ2L0Nl25PhYNw/QNYrLMfKHv1cF/yJYI9UBF6uB4+BDhEgKy9YiJMmtDQ10j8sjifuhambUr3fKodsA9W1Wawi27ajWRaDn+1l8o+LnhGv5L3Q5bE8FgE9mGV1gbLuWvntd/JEtBim8o+uKEZfV1VyumdHSnrFWg9TDBA2T5BtKD6NBJHVtUr3XLMvM3QOvUjLmU17Pkeg2kk/2NOX0kO1Xzq+EkLig2m3jRCm+hXrRM37xwatulleSUX0Me5NpBWI+NSPJkiK5Nm9RSOAgWO4IGS0UHTm9FhqKuMNjvqLkbuQ6KUEUzzAGfikZ4drWUZIyNX3CmzZRyeV56hSktNF7qgxu9eLaVsrc/KXm7ZFMYZkTEdIBsSFSz/AvSbuIheUDy1vN9gkKtx/GX2qASz4hxOdUwLIK1Xbi4KXwJRjQ83in7HNUsGu0u4Wes3JAmP5IrcZTccYslRfQHub+7C1VMH5wj5oitXhmDFJeDB183dXPVAfX+OfIkPdhXUWEle5KiizQR2kmE1DUA0ZThqEcL1CGsCGBjwo3SDqEuqtJ72UnPY8zzV4ZPFx/ha4D9yKbmP7p6NKs6xwH4leHPTmA/8l4UAD7GfqPzdehW3KMqLSmavP3ro1pFx7h3xCmHHM56cOvrOG2mrip9S2TP19f7tkfYumSvctqsLnX+6/xBUlRE6Jcr3yQMCnqq0l2jyCSRXwXlvk4BlBemkrDV0/nC36YYvoQIWzP1zdKuXw/f9Yg/C2chUS0YAF19320yeSV3uPblW1S/pejTLdds99d/zfSyJA59S5G+NzcdaBXQlLr7LdMiQtcA6/Z9ncQg47hJhu8M7ojglm+Z3s+fFXHgG2G6ZHO1pmD6Yd2+GNWvs5X/JP2A7ebPpLfrfnghpjmBYdbQqE6hw/cyNDfY8m+IhuxLXz/Qq3XJSYargMj+WJcS6yaQiaIBPu5vOonaH+4Vhrsze3wKx64cNxM63r+Le5N5uloYoZtLqZlBqtP5RGwG6BdFMfyVv2/pEYZ/uKridf3j1S5CA4qt0Mzl0StbZzaXhFNBQEUQPuHT6PdlfuPfYIusEJ3JLLkO4I74hTUzKYE2j/53USokpYVMH0WTAsAO21yAKXZ8P3LzthmSgPs88fCo0qdp+YUL3M3UbXNjSnJ3FJ3nilweNma6QlbgMe2nxxyezhft4k4nv2HvDIuscDqMFXHzJkjri+huyO7VtbtvIeamecJMKPFJhO39+pgqg4fF1WPRX4aK4qo00TfP94iQt/1HmI9+gZNvI/eeoPWetBMur7k86wfxa7m61K00i6LzR9wdd9hWLTMbcXslJOQe9b3ognLJO3L8voFZUPbzuLOHwpAOpGjBz/7fWHh3q23IWu41PRtGTT3FuHxayK4k/1Hfn/8MwRXG0DUS9L4Gwnh1jds7h09oL11z5o+sD4o77gNKd7ZA4XvszKJdVuDnfjSyJ/9GjT3/hvID3NEPWo/WrPpryuKXL5OsoKDmZPJ21QNaKwBvW2dGPfmS9DhC9MwfgE+KClVboYgkL3WTKNFHZlTRGaedjdKSm2VXWJK66/2gx640rvB3H+Oi6/b6MBryafVKKR3Rlc40Fzp+P0gorHCDh6iIVOwKe5DWtq06Uczk8pb0aFl3q2uYZqdIK8wXt0VelJAFWBZ/TaeojtA1EQvh/0F84BXC6V8nfp3CNZtHZ5Ekn+spgP2CKzk7uKbd/8REjegj3JYdqtLql/bTTG0TDVYIJyAm8gXkUYRoe4EZrfTFUf5NV1ZytlnYG72D4cQ1mnUbJEWlDbOYyuoNCiuEU37A/J0h16q87e8zT5/LiZB8Xv+VtZQ6boAWAnYExHCBdyO9BSpxdzhuhXBWqj1f68fULvz/q9ppjkjPzFAPZt16mwllk5Ai6Ny7KBpmkIOCTlaw/HsWdv7JW6k3FjZqDteJVs+8OVKVmxnmzaxXS6iWEjyv2rJkABBw3iH5ieRRi7abjVNLEec+zZyofX+420LICT4/fFZ3PgG0NNeq6iK/9kBE/xGhMAJ62URtVwqJn9pcufPDwE3Nyczwqdfdp/hZHqJ1hEz4wligTP1j47zPvM+7vwkMPG75z52PfPsfxOP2P9xxqwSgDJtpLeDeeAVZjo3Q5FoxPuVfwowI8jTdEMIt42geQorysyrs0Eb9D6XUFXr1XhHyqt7mcd67ncTlgthjBrAwnNc0wqtGRD7c7zsg7wp6bMd8i7cUfmW5ercS3wTRKfxXZKGfPU/IuxDzrfPtVVCCkgZLN5nzzpvXfKBfKw1Ph4ChvOwvoNniRVlSnln43f6HXNpFFQbmp3dOaku+O9Bbi7PcuBsSC4bt5AkQNCnWN5DzRzf8fV5uJOjXD4o6q7llEkv2KFoFdVny+b5rQvSOSJE14fm5vLlysCH+xrmnMX/silqWmS4D77HlQC3KObf5TDTayGRpbjD43D5fRwfbtjxeEDJr2uh+FqrURh9cy7lojr3tsQQcr4O8gqBVjGU5WHBaaz/FvlG4nDZt4SBZsmmgbX31hndlVkxeSO4vc7w9O3kWftcltpmcW6F81kB+SrYCNBM46hFJPcSp8A+RZW3cd521sTcewdPDES8YlxVvaz1uWWvc00j2rPEayG4FDo9EaIdhaRWu5OmdFvO0ElDNeCX4+SzckqcXDKjRdzMmKFqF6HZT5E+hfAoG2RztPixlJyOUHDRIFdZu2IRZu0sHDToCIpHQ95mBjPbzDQ2ivLyGb0WrIdMnQXi2XWEqI/tYvOpmhbnbnWFeZCJa6cw4VQL/fsOmfdCEa7c7/TMMvuOYUlHuOyWzKdoHOfIlgKkc5JG+d6BUDqwpWJB/PtAr5aF5PIlaqiOfaPqC2JvK08L1HdOHnQNjj+LFp8LSOrckEhLWVROeRJhvMJyJEQl1vhLS7BPu/WJ74M2UdZjEPN7eNfGCXFnNPdkU7GU3RYKMwYLxcA6SaWgU5X9DlpDh3Fl5ceCMliQY8aH0KG8H+Pf9RzAnVOX73FS2lM/cjpaTZKXSQprmN2TVn7kKj8O7jUQWuu/g7V7dT0dS/YfXiV8kWK7OHDykKGraY8y2VNr8JFpOsDXWOWykDtOSldEUEF/peyGNp4U4evs2008T5ETrni0+9JcPQXUq05rInZfxS0qsGyzxuiV8nIxb9xHEb8+3eB7vzcVs6KDy9NTXI4cSmfSWmYXWsanWvWRmtmBSgb0uM8qJUN8knu2h3aD64kryiYACtHPv/vtPZ4rLOxg8BVLw9vyTsVCa8Qkg6Fet1GFH9g2o3ISYcGJ1LUKXXlzzkHQl4HHpk3Jn3pG2635vDxAfzaxvjJDdkrB9Ui2bmlSwL3aCBo3TLnmX7kwfE53feE1kqzVMbD9UrQ4yST5ZtotXVC26lzOSXqgj32lnjvQ6qUk/doUSUhPlceCMW6S5iafgjiiAHMqk6EkEz4itQTTyDfZpvaYsJux6t6rGEfHy14PJF32C50HS9Qcc+n0qeMdSjU59X+gRbe+awnPxKfyt5QXvxlusNrgJPy/FrIUtXLVRdmBE84xzLt0d54iOVQ/HZilG66JIbYj8rYstxFXhU7inAN6o81Mqqyk1bxtHcQPOW+mtQCUXcmx0CLROD7P27aI86+kIZYKXlnGpCilHsGWO6U7Yy+IDd9at7TN+Jw++0xWsGeWDyTg3Fkb+i7dW/R+OOTTAe3tmFiDteh5CXIW6bnz+EMuoca/dJqGBkObpcIrCWUXUXcqV7/pT5d/OSV83NzhRPdQK0vXZRPqt36f7O0IkGnWd1v0zyn9vSNyyPDajA+xemqNMAuLkxCh/Tuf7onl6E/Sby08ugAZeXWFZvOnUvQIbLeAkVecNZJ2SA4a6zJO38nSqw8RVjia6V2pyFPqVwuKkIs+8H7fVkirRC9/liPweMLpOn+x/fnUV1FOsjkXv/BA4igFIiZ7xfkDaJnHG+neefmq454afqV11IYzsKDLQzL6HHcCI0HvW9tn1/56Fw9iEObSJK4FfH+bpn/zz6A5tmAPT1ZrS0agT1e9cqhGcFkspa2fKQw/Rice0LbQLRVsLIYUHeYbpArkPcyFCa/Va6U5zos6amLmB3f7xIb4ncc+0se2w9a5kxnXACW/Hd3NoVhdP/+TddPgh23QGwyon4/LhL60WBqj8rJwRldT5W6AEM9XU2SPhSpWt7x56bD8zoEd6A+Gp0t7fBotfwfIu1T4X0bKGQXGYbn5tP87v4Jt7Z14LJPVG6YWZzqTyRtDDVyPyhXo5ZPJ78VXZyEkY1Ix1eiAHfrEQ6RN+UKS4sKCzK2mXSS5PsW+UT/XBvHIzUIzNW0haukGJtYAPUflbr+Ebo2S50I1exCSocQmgtLXzZH26VKosfUNXJ87iqhKtD9tuX23a3zK60FsDGKA7GJRd3OnM8oeP3lnVHHyZp8k0d1p0XTqpajHC1CNRMO9cYkfwj5ayWPKN1/m101QZbHkd+fixGDadKwI2+z1Pa3V3vOkHdNQtjgJ2gMeqhilEgbVN1sliAFfQIFAgaUEaKSUVBQztT/TYE1td4OhkybM6SVS4rUclZuWxjliFJlgYlgWqhyeLCQzcWVUQ2IYjDSqCq7qYYf6G9aOwOHRZOG8Q5s87jC8dqA17pK2SkakClogWDp2h8kMMxNP9QYCoZKSkzuqBULVo2T4mS5FirmIZgvI7zQzhHTF1zZMe47KMl5jxLfgp7acggwXEKD35WMCEn1gNkVCkWqYgDvVlpaOsi2j5UsccnSmPeUfuZflOPQNE5dSg3rS8OnqVVW3qMpmDLGYn82stMK6a8x/Q/XAkSojlYXHg0MB4OO/qaa+zwrmGNlHFSh+4bjuLJKHSQKZQ+UPbcObZjAq2uY6shefm9KckXY29s3A+rqiNsPY8A1e59c3iPk/Ty7XPvX7nprZ/IFDoVXWVub0xoJx5vKOQ61+IJ5C4ABd51TpgHaYO+NInOVIoCnji3d3OqrOBTMQwz9DOBMv4ZuUCooDWtLuts24NdXcXkk8U1UHn3RSKUa3JltFScXNvwDvLaeMZBYj3R69murl3c74jLV1gUiFuNFfoqMI7r3aKv3z50OObeSzqxBURscSwXUzx1YnhGWWzHbx9slfEbmekuUpesLebSXAbrgH7R1+fLif5Bbl5997Z2d7gCka+TGcI1TGkmafX9M3KqijtlG2bhuYO4qPDw41w68AS5edNp/JFuNl7FwdSvWHTFRFnSj7vQi7UcbUj6DjSzlMsPawNd+Oe04BFlFRBHVE+PAPNO+vfC955bhy/I2B0vTA3sXT0CxrMF8ntHdUC8BvIVjfSknlO435alHDpEWD+doQ2RHXJ+Q6061cS95arcyRvr0tx5ByerJ3Jfv4hfbl85l3b2z7WK0ZzT3c+4q2VglaXEGtu+XyaNzofvU3tcuSe9jnOO4Xu9NIyyeWWz/m81dbubTWRL/oIp/ed5NNHVzbTTuj4/ZO8DdW7dCvjpNDxfnnetT1OT34NIQ+ww/Yx79q+9PR66GPAjoA43rV9v7x4JOU4/4ZHJ3gv6ZzOj6k5wb+h3IL3kk5AnHAt5M8I0Xbe1b9ZfkcdiXv6TDZvhJRbXL04Rgmnv5QJJoA4i33Bi5yNmIFSzOJUgz0sD7U0k1uIkfDjdwobe4iesFnU8BtCDHrmhvf1jBu7oyyTpHhpS9Zv3Z9P/l6mgM+9M4DhCR1LGwoNU3t9YC8h6MB44UrTtQnAhdE0+Rm8CmJxVDvsQ/9zhQTQVL1aFSUTWjD+8KCs9LiVz9TQHRvMS3ybDYj9qiyBal+dE9RdoLSjLIAnhG7Mbj1bpSDurBtItde906oInG23O0v8s+xDqTmybIyQitaRGZCto8cUemaGjhRoE04pav+mwml+BVJOGExWm2uNtjwU8N4eyMGk1sEtIFiajz/WNSMIa92HutGwmheqjvvaWndTFFNIBteByj61V2RN4y10sMSxwVbZV9jsc3H4QXJ3/aQjEL6RkJJgRS5oAW5seJZAmZkNiT8DYoKUGyj+zggNNLiSdUZdcvxZYajRFeUEyqGQRQNMbuDr2dy2UTdQdndz4RxT91oMgqIdzbFWSWC/ptzEE6XmQzScnMMP1oL83g+S/e5L8h8IS8Y0uwWmEgtDlroK1xhYXzwVmMLTUo/7/TbCMM4pQO1JVbQK1Y3sDrG4KjPurqMMSqB5XRrEtrqM3J1y0EdkstYTb6BeTlPaZ3xH3NKK4SaZ4oHG+5VBDdsZxf6+amnjiqZg8/iuyazOkCfdcX51YXQlgpx46IS9sPR8yKTbhHlVjW+Rm4pbyiNL1klkOAwff0zjzj4zk+DqxDWbcs4dxjSvsRqo2GNbjxZ6ds6KdboHuvOoz+94YKYBult/DsK6l3VAWBqydSdoN0+PUnHMsIzGsghl7sIWIv0sc3LFabq6Xpb5bqxW1TK1TnqIPkM7zFRJCozamfrO60AJPYFTFufrm5uxS0tpH9iZXGx7X+khIfBpRQLC8mpvfKPndLo44zJRLmhIPdx4FuHcpHO8PoVP7kEd/OW0x/07gdEUMJmocs4CaoPsciJpqnoKTUBJY3BuLjI166F+Ry+TK/r4Me3T4zQ7nvjs6KkbUmf0jhM7TdDiU8/o/io3/WhiQjkEOUJr/Ac02L6+dSH9BrBm1f4qBPXZom+7BOwFrvfZ3Jj4VE9nMS0yvNjZ8Dcs+LzJ+F0d+bWwv2ovMw4Ib6cevRpiJRVR99TQZ9NSBrFxpAZGDTV/7WZwO73jF1DofVMnucZGqn1Vc7Gqa7PzPfx1Xg7uT90tNSzDGrBZFZykoqqAHWM1EqREh6BD2RVNedN0E+rR6xf6tfqwivfiPfTlR9xo7lgb9SJwH7ekvHDoTYepPCPIGwHcSDAQ3/50Y0XNmPaNytISoT3qyf6U9u71FWeqOHjG477JYjmFGn9w4DxPWPZ6r79EZhvpu2YwAdGU6NsLY+KLPZHQ8zlmUHMMw4kvFBXBKJ1tlI6edVWgXp43D0yFsnC6tl40Gy1Y2v6OPBgLNzMSeQqf/lyrr/DJPCZFXGrjUcu5adkhRg6hM3J7dz3hrfvpO9Wo/VWFfkrx1E5d6b0zq4WZgeE7x8V4Juu/tl2MZ9crjB7MTrIjT7MnqMdnvLRKxmKHe8am1bLMrKEJwuXisj0Kq16NN7VSqwm43qNIh20W+Gx+MG0SWxjUykdxVO+xkavfPk31iUVZeWrUDdLPHEtIT0Vlzx67Ex5H7+2O9awFwVj7fLcxcmE0+IRdpPZ8iH4HfTrIYh/mnqqzp0mwiTIrg6lTLwdogxnq26nStt/SWTuVc70iv4Lt7WmkGFZVZ3jG2S3tu879NSU20jh1tPoxgkWa6U1gFHDajk05YDMOa7FDaqpXOxFVR1gj0xaB3Rqe0xmsdcT4VzqWVCbssrNuf1skhDwRecFq2m59DqfJ7+W0hZsS94o0Ep82GS41zjWYLLPqzDWiruwx4KvxC+gkA/30ySNVR/X7i2vGHNfkEAxqsLjLHbVZrMMTj92FLUOP5qgtcZEgfmH3hQV5whaeDwHihN2aCKG+PUvrCqtqCnHriER0XPqp2wnDkEwjeeV3+O0qq0IL2NihILWIZAx76HcCIo/Cu2h4mHoj34RgaI4Mhz6fWS+aWOBnYtNsEd3N3zrH0J+nEgUSSVjHbqdIlSgg/8BJBiSGzTP3cPjjXFEcN5vUrW1LG9h1ApUOR7yPZsMy0eKqm6VHYVaGwxwgK2B83CIuB3UjYJxlUongqQxuVHySC9hRlME7R/HNzaf/esJMyOI7zx9atz4P4yZQxDzeuWFQj3zhcaHjLs8APyf/OfmPTH6UmBqlAg+RIWOOmwmV2SPNsRyew0iK+hbSp2+c6Lf9mB331myPG47j+7r3oUWVm2IuP1bezx8D/ELgqzUiQrrXuBzsR8ZlzMVJy27/YlaHBPbzi2eJPlp+RO9y4KuH+WuvAwzjytmFHYe5zJlu6GIaT1IFFGokZbdr/fZFdp0Rti6mVpn2fwBMuUWDCF+s8Ion/y1t5g7clN0le8OoeDzsl6xvn2OHDN+z1+8ZCenmEpd7XLVZ6vOTKar1+ssTStDPVGpWf3gxOdvpDHpoUBTLrSFe7ZCkRO61nHHSWU7lL2ePHfQIRdR/nrpBbu69PbYSOvvW3qBjMqSCOz6ee8e1vQax6T7XuYLYtFet60lJr4qAd17iV70i15afppmp824hmduybgvx1tGveydKxf+zeWLaOzc0HjX4VQvLkf9sJXHefOyp+OtfviLAlvifTRS6hUGplDlDOA9WNtf/72EFFyTO1YlYFQ1Gg1bZO4W6U44IcSE8cOZvMZ9RuPZZzH0gJ0UoPvPvwdzXhA/vdO6uYfT4VKout3eEHBEa6JWkRJOm87kstsTlyKQMJ82rmSm9/ZS5/atVI1/yU6tGNcjlM5nua0Y/XuRSAKihOH6jRm4kOqPTf3F5ws/xRfNOweNso39EYOYu0KO0fDr5sRnNsPnfmeNIKn/C4wjRFc/sHwl/aXEJslzmfuQ7pW2FB26Qi8HvPHEnB1EeJjn1mHIWp4PJdM6R8GFGYlei36MI0V7s95yKDJA9ZkNTDh263VcrAVrMoeVmhv0JvUMwmW7cjZneie6u2bSTO0D6Q97VsJrSAUFAa7ml+oeZNhssPWPTPmI/wQ/UkeD3EsG92xBdgF/ub7Djve48UyZN34j0XVp+5m2Qr8yJF+Y8v7oqGJTgnv0cbH4lxMdsUUP5Jm25rPTPmAPvNhAXuqRQ4b/IeinjHN4GwVdWOF3bqIldvEQ7UlLNtWYkb984E7TP8IiqAmdsgT7tNZV9IWErUGEpaCN3cJpCC4ategU5l4qBqXpuOUr+U5IYXRhSMObGrWi9/h41whZ38LnKiuYr4p4WotDwZY5vf+44pR5BnEE3jCx0t9C4GSzGVvXqtRDMmNF8upRDXecdG2CozLqZ6rgs9NpEe+SuE/eZlf1UAY+NybvrVz6kArtBmmxVmXqeqkMwkT0H6tES59U/cCvuGYxJAxcqE18iBtwxmy8ePdj0z90sLm9moeSI8kLcDIxFp1WTzRY5vcRVjLgFlTCWme4SJMusUdYLawlcnYVWXibh+H3mAo8lFzVxK5KBqsUQsVAxi4AWmxAT6kHLaGwQHVqqixMb3LmkQMjgKIfGdRzj3zCHXSHljV+kHKsLvOiGTZeSNJi5aQFaSjMQ9AXJqeYy8I9g4RTsdCaAjuEs1l1R7AZdtkGa63An0K3jUDBDkNhqi3EuxESEHhBfSH6xlLcKsn7hA1R+w/coq/BF6ELiFa8FYorQRR2cQ4H42qcxBLTIkCPfJXIOJz6QmKAVO3wpcb/w+tC2562dnqZcA8zCvdfksxBeub7iFf7JrjtFmdK3HokdX2kMyT7Cy31X93kj/YtR8yoH/23UK+T7/8ao7/cd+6dnjOcTtgK5D+WiH4XHa30z+Au7/7b9n+z+ZPf/Abu4M1XT7x8XTi69L1zyZq5CfFhVRV7IJ/ewpzQ5T8F6LvfLkXNn48ljc33xZHpFIU+/r+gjjJnOoE0oQyeK+7ITgO8dxWUd8pBzSgnkWTdnnhTj5ZE24QPr5Z/f079yRXmfvY8qvPM6QB5xYUWCKiyu6CPYuK5lr6hE2bmP5xWq+WTlVhaSAU+kWiT9szddTleifOxtXSnxrvvcTCfSVh3HzUWvbkNkAyyEvoj0Be6Q+ofmYAyEAu3Tk5T21VTnKltrpbJdrgpbmCNpcGaVMXn8yXNP4LScQXJvv/jWv+lQ0jJa2Vbr4OmGQOEs1ItqTgFIQFVJrR1f51Zc/6Vrtpyf5FCuk/jms0gbNDSzPFY8ADNabm7mXqVvHjEGU6uGuWS/LrpJC9yNeV8w+YnbnX9fww1hxFWCgByxPV91Jy/3cy7PoB/GX37vcg9cdvvnXrECz08nlwdQ+ya5/Oc4Ms6J75epziNDb52o/4ix/+Sav2/5mDZ9JZ1s4c/Hi1rFcPkP2hi1hz73ggeYCvxz8l9aefTluO8MQPU21mlzIcP7UxM42vUHKfXfklGmYvHrZ5yPy326aVk+KxFuIf75uEu2DF/M4uy60C/bkco3/CClATvHnrG1fnvxuSeR8EXk1wAW3/RTfzquUMN3aKgwqf5xTc8/nba4fNkfozTC8XAuNer2us8QCfsiclXplWbwN8D+Pt41KmS2GVFzwIn6NvNTW8TLH6S091cjP1Ds3RVbwb6o4puGX/nPx3EWmnzr5se3THkXMv4F1P+B0v6Tby6wzj249rlNNPOLyEWEYr9pv18B8Fv1zpq37aGlnv/Q46j9g5Sif7cmSqht+Szy2R8EeMSBpbCY6p7Hn/qye2/8IKX/H5vikWsADgPMKUuDg1gTJVVe+oMUOjmTJsEths424CGwfgGVvQvhqLm6bUH0vhKVBFNGlwLRr5NT6swqPRuOL7MoI5ZIJJ1mdFXcZ4bP2tJEE4OPnf/WDSG37EcGSMeFszKswsBXUdkdpk0BghLzJlGZNM2lAc3lkfuCMvRFvFDg81WmrIA89+sAD7HkPV+wXLTvo8v7LQuXNaKnQPf60+04W01lvv6sACr7Q/dxPBYyZHpm0qffLaXLwmQj8TUlXX9sfjqkOaRARD2nCbqoYR4bPsnQq6s0ZJ2TDwmnGJO7Ye/EnMvTdmn1+VdNPJRf2JJpqV70XCxCd8noQnXlY+NPevn9o/Xk2br07PXMVnr1x4U4fHZKPM2rLDtrqZCzUFiVY5TDwXPwhD9OEVJWtXkYyNOXN2tiHCkK5LlXfWHzG6+nb7pFkCGgmqBPOoXFUQvtuZOZmh0Ev+HGyPBmB1BHmj6nOIHeWxznkCMu5EoeMJz2pHNYgKgtqXMP0Zt4BaGP9ITZIH2fEm1Vl0BpQ15/Zsc0j+h7SihCuWn9VEXfGsm11wGtyWimZPQI0FPlQAkQpqGM0u/xqyUvcTBoibqlOnuSj2qZHizzocL8FvQ26a5+of7Edd4s17ov1hP/z1z9tld7IgFUq1WQX4Dy7LlQ4gOKUZvfK0dh17uYDAxCXdpLgemQ4/eeWUEONq/LtFXdHwdzrmFqOzxtpXUnfmsIVz9Cwuc6wK9WXjxQlyW3RlFUqAcqVHf0qsgqLtnaU2RSsIu8aPobLWYkQA31LOAv+BlXuSycsCbfm7nxB/QVEezIp7Fan1lK3hIHV99TlWeHs3AzdoKXwuD6C3T9K8nuAerS9ehtQ5eXwgsRGijmlnr0nmfMbV4KH0SEGH22WqkcGFM6mv2afdMPb69w9MwfFSqwtd+6UmHxf6wFb1E/Xew1MP0qorXcok2xKQT+8lL3A8s20pKxQl/y4VvOrRGUxitd/iSf+31Jc6HhL5+29lKm6CZ0xfm3k/bE45bmKH6zJ2njlg6SoAQ8EYUHDvl4M8HPjmGHwvYjxbmBaHtWmabF0S+B6KN7TxQR2t1dHVZgSb5kXrfFezNPWJipB2RuhcZYsH8nckPMB4BqHNZavnDyffOnYHj+k6+YAq6Nal5VQ3kSFWZfVC220m10rnB9JYJHN5z/bqj97uj/U6jlyeEPhNoLi4FvQgLtgz/hc8uPhtojq0th2q5fQi3+R0PtYOGdV4+rKj+F2l1yPxpqf31EvSm1/tts7H8OtfKIDF2nvrcZn0Lt6x8Ntb/t93OOTeapxf8MYDwt6kdCLU9n8SOh9pXztjj74MDPoXbPj4bau7ZEGbWtn0Ue+KOhlqdL/5FQ+/BaD0ZW+0uodftBgD+gdx4efHu271OoTfzRrHfXlnbGy+gvWa/Sj2a9/weYYnYWzpg835xBC+zoz4W/zw1q/WWBdFI8PkMsjHBKYrbAJVTmq45pt34HtQ9dbgkX1ujh1/jizBYLxIQaN2q531oZKeL1AMu5h+41BS+RJpGujtgIGN74n9Lt38a5t0PkY2hP2XX/nLT8E6LZYjyeVvnv+BMfBOCw+g0w9Li+VaC5fTrCjdzD14UHgo3heAom7OpRJjccvnwgEzMcd+vLpoxznwvumczC5Q162WtWVq2fC+4ve/IOUZRW4ZGfGL6w4v7sf5fzZlXZywU5ZEVT1L0v5z8X7DzL+ZZJ7qiPcGd4tzSNpCJhCZwm8mJTM7PSR2vghdF4Pu/S3qInWUQQw+qjLThdEAdOpxBii4qab+zkuTih9QYvItShFC0iZAHf2VFjzXvA03LLgKmLC3x/kveemgdWUlzEWfQ65Prz7nnSepOzjDw1/yd26O+sMvvd4OpYa+CVUeB3nq3d1j/ItQfZi24Zlbx7zmQv2C1bhJRBR953mqBjn21f9kPRCuPt3+nYO5S2HJVjy4ut+76zYLOSV56asuiR/iwu3s1vK3n9jlpWiIv3qv4KXnl3oa0UF+8uuJW88lx+Wimu72FN+ic0fkLj/wpotDdBCKZo6EDMtqDljZV9TDsbU739Pq2BTuH0lwVsr6QEdgKCxrrR2cmaXZwmkPP39OWag2h9SxVJMrwn3ro8cV6apQpspoA/YasBZpCj9kv5iP2EpY0AebdKE6tBE1sdzFSBz70rSHrrb1CWcs6cNU2CUXuQQhsneSsOu5waPPNfbv88q/sXncx47FefLdeMczECqIwrhWkgSP6ssVwUBloQosEBodCwTLe4oAnzJwrk7kV0A2i6UQccZlqhUuyrIPqMBYSxK2xsgPNDk8+vrqrq9Vg0wPSgbJizd6nxi5PxBWq8AfrLstJYHqIHRCTBasnwg2pKVhdNlK1CjG+qqtwUNlSGDt22nEyd8fp9kDNNKV5a3uZZZWVpp6yz3nU+OU4yYdjexPLJeoLUOC1tu6R4sEkiax0HZRWyW4XTlMcuPgN0NrGPBEhp1HEowFdGFQl+4gOexXANsj4nCg5/H2QJD7bsHOMtnDvLwpnwWSwJjbcwTKX4/ul2vtqvl5giVGwdn47XVzsenbNXnsqgyK07r95iTSVsNU2MmZ3a2UGWET2gQ8KUbupoUHV1Vi8CkyEPEAvh1KcVKlGkrQGjlOImuzLjqSrjynjeruPjxI0VMbcXvDogNxCLnBnjtIE1Ej1+ZWqz89O+S7m0MQKCQuRn6A1Sy9T4onOMPdedn2vRH5tfZJGu3CLINExAz7b1zEQCcv2DJ2U15kN425z8Kq7N3Q9cbzWLSRMducu6UAJ/Mp8gbGQ5R0RvPqCmYhXeLO2Fvm0V1sjnBZrtv5vGfLmnGEVPZ+1HJr+VTKBBMbDnLzHk3Nu2Ls62e6aqKtuNeNud1dVlu1MKTYiELehHhBfCq5VUc95SxIWzuwn4SzsQpAeaNGMtdihpW7+D+i3CHeJfCYfS5RP8SuPgGjIEtKZ0dKCbs8796M6uSMlif6Cz4Lo2vk0dhP5zYTZIcxAKwzAnKs33KZ3N5e0lra4sTx94R+29YQYwdZhhJ7xHpJ4l/izh4J3M8VI1NpXgBg1VQY7BAD0IClvMFVqcHwStIBRneJGmDd3Yi9w0C7iUxko+Z64BEpd33Vh32ZjlvZ5wW+81JTqVygp9gvjrbyDxbpe+sO5nNPkZTX4mGj+h8RMa/xuhsS4rgjbb0a/CoatYOjh4vuQtV4eLKoMP8yJENY5/Z+dru07Xch/gd0rgogHgqyN2/BscHn3nPQyPPIvkNtgiN3znfRIvYbFJOYAdRba8oVVkS3DR4Zb8Owu+864PlqymldBxl6zv6DMr87nHcTOhk2d4i3EDU9splcvc/u8Icb/p1aZHEaJPynnDeuekW7Uul7nr3+lsuB4mnHaMK5uLvLF0shcfcoHLnNgJ3kgSm12jn82VzQBv235SnkB/w2Vu45+8LXvjezlfC65sfir+p+J/Kv6n4n8q/qfifyr+p+J/Kv6n4n8q/qfifyr+/yjFV0/9tXOnv/tHClgnVZul/lFAn1fY7VMkFa3PQtoj7BTy7nrfeCEWTsY8X1gW5xOzdIXl7VqYDZ+2ay3uQQg++rLlSvbzLj37rjchh7n3ZG+IhuxPV7AoWL+8aCKZLuXbQY9a89UGtgDHv1szvv0kwnIfhH5Y/0MI+l6zoXL8qpWnz9T+1/a5Rb116oTt81+f9G/4zx13lyfL3hjia+lfbZTz+c99fVgLwLDhFtQ3H3KQ+8+3Sjf3nTSihOxV/koA4t97/7LywjsJRPn/TW+cjtyPXP4+QhUBziipkkDM1VYxa2iwKrwydGIE44Z15biC3BBbXNZpfcXDDWSZZ9VLOLUddiNzN4YzY8N59rjwZqfK+NBCLpC8a3fwJKbMWHquA40pZb11Zr9NE+OPV6ruInfR8tP5qq1ljFeMVubTP+7MWWhaSyLljsVjdjsR06kOOacJYb+ede1n3e0E2aPGBvuycNtA869/Q5ptNGBUoffmanDybGDeMuRcDVYms9qTWVoIo+5qgC9No8iwUXOVStZSFx4Y9KbMOhTY0OgskolYmjfw5lQQYJNWpeCEIxrBjzIvNk7NwVhEMrztUg1+9tbtLZlu/s4kzhKTFl/TzAo7HRbZOuqrytLmQC+S3fxgeh6festdtWZOekJQb+aad01HIeaiSti/aeigM/5MwBefDcNVGUs/Si2vg2vCLt2woPqBocSz5iF/lamYhHxIHN5sG42yFJAn00LwxpNL0L8YGhDOHb924IuIR/NVZPZkFSeh0gKCwm9WhnZWkQK1WmJmXVMcDBIbBtft/qO1OWDTEmIymarzOysIRdlbpkk/Pah3bRjSbcxck23nKdCdwOI0N8oxyuV1Pu0t0J6jD92xKSjb1GwBb3Z4G8lpZ8e7VQ85DlWZI+2CZzYmpdW2TYfoHmvle4WwWS3kGonD5GhZRBItNCwhUMbLp27bSL6MErj2r8r7zBaN00bDNQD3956k00QuTSW7P7rVcD0q3XCdVZAxpJ8KRrBILps6Tc+fnzEc0BtqvOvGWldoaIraKV1exyXPg0teMXkDRTbQ7W/PG4ksR/XsYpw7QmtLxz9E0TaiZfBhBWtzgbulZatrz1uXAEtjEnIuGZnCyPv22PVf2tab/jtZOcorc5DcVrQ1dVjxZULANgWO1wxxts1cd7DtGCdd6tJo0vSt262UaIpYLoT1+/PnvUsZYb91o3u3eMhm7FGoh5+ZZI4DnZ6M7/37ezItYFWSD/xm07gh40Iz3jBzuqMs9D17w4j3hgQxIWFzpMZkXpZZbJ01GQw0NWuNHvGa2b6KsIe9rQEmvoixdelRRWfhMMO5yoxdoM7LKnt+3/dyFJJeqQlhBauAk4ximqnZ7HIyrfEMzLQA86lD0+zoFudpmGAOorbJsKqdHN4JzwxReH5ml3XoGfWALFsXMvTlNN9BB8kEMcHd0HV9MqPnBeBxtv23pLJwYyqhRsFvqtpjoOdBQaswS3MJnJC9syiiRIIzIz2b9P7j9siA3QI+mGISBkseeR+Sh533fxc64CZDea/NLLftB2SZVfv1t8BWbZaMhq5Pv7S+suLqGB0jZlUtdF/ctQcqWkcg2tzzom1v6TAkTbbC/zhAslOFJzK31Q8n9Nn1J99mAfF5rEvUFMDyZ2eCnZemkoKX30Po/0wqk6VU/pEyhjsgO3Dv7FYTCIs7NORGWJ7MR4eot8aE2QupFRBJWiB6jVFSHk+/IQSPE1lvkjCXC136vbNwMxL9ZS145SoCf0qtztTcdrDKXsYxcGu4hfotFFCS08csvq7G8sgYlMl5BNF9H4qIZlAVpETqLsa0bL2atmZ1j4J42XhdUM8rUOp8UMaFQy3KKEM1OacZE0to9nM7xvDpLBxtsZk2sTQIWhq0wjIQ80kIw8sX03RAl5b2PtMsro0qM3iq0jZN8hLvgaVypcoavPfpdffN7Ne/qiGMz7pmGKKTuqIcw+LtQDHjtn3XAMz07ZJWzsZ/VBe2ROVcpxCFB+gMqD8UghVUBrGHlEvjx+bpGZvMOjTl6eEaHnxDBKKCuIfLrYZS/G6FuRCNF1fcghkoKPTwhCMNMhQn7Ia16U5ye14Hs1IyuvBq9QSUzCIpsAMWOZgUAGq+0XMy8ebtaTcDsXQiIfNOsInNREPWCKc3C/e4EFN5E/fAEwUlgw3sNRNQ8N3HdpZ+DFjlkUhW+KLLGrOjWLcRjyVTKYRCWQKe7IblsLCcRKwNw28bfCMCPazPaILH+r28RCeTsMEj3n1VNQ5AxhYntyp/bgoVPxdaHW9eaKCcsPBy0E9pkFLcNxe6CAv1YreeHloiUZa42Rc0EgBRNZ0EPMdJSGSOlozFC7O66kOq8++zFwZksOXoc5mPZ/Nkosv5DthlOrelHKXTINcB9J6pnYx3QFSylr1EgjHob8O07TSrTlpsx/oxdgWPwi26ZfFk8yjMALikdyTLfYBW7bCVk5O6ZHVH52DJu8nQXRB/aJkeTMnvkBQC9cp+6QmbGEieYMi2xBQywOUiIgM7xy8WPdJBSKCmUi1omsuRtnecvQ2CvaVcCM06NdVFNY45+CbVuVVExbhVySjU+uq1CphyaPyFaRQHaKl+a3uYY1q5S7ywAGT2QznZ5p/3qcnPJXERBBUCGOJux3nHe6CbfCIBVLJjK46iQfAdIQYy2Pn3BJSp6uFPFJzpwc3bm/xpvvW3/UbIafSFS2zzLFwxlWJErxwEl685mPPOsgNtKqzGMj27zXdmyWn5rf8fc0TMyEuP14NlNMGkbM7FAdOOGY/KnvhM/Osg5z9N0ATmaqGcc7g3WbjLp8/+0nRRqoJAFBl5/+4iNu3TFyGK6nLFJ3xGIDPAJY8eGa59L++KYVhlUyBZZvGZaH4zQUG6XpjdsCFarSnQWOTevvpD6pKEjMDGFCGWR13mTmkRBchsCtcpS4p+fE3EfKpM2pYEYvF2n4vnDIMG/HPbCFv+grDCG7ieEHbz5ihscueyIll9fyc+93OQt3OCK62Xzm5ouhDuWaIisM5PXTLODyMBrzzavLfL4HGJ3zVI0L6ls3espis8zOPbt9XGdaEf7SNJbIIDmQzkmBdCeFOxv/H0/b7CZbQo1mA79yPVsnDL6KVlhr3PM5akBi9qKI/vKhv2ybyshGapoN2ycL1nGdMeu1Lad5vuR7GCRneJRnmIpPuARna7mtKq3JhLQW9txT8mW/6tuF6yWK4JfBSMqj7spJ9PtcrKPhXfnUklqxVnzIXqvqIGG4up1l6bA2MCXSap2Xin2l5tw+FZmthhV850IH7cRNfOZeF07tUzVKLw2hpTM/UPHPKDx9e7lO9ub7l9tRKcYWgyH6K7iJxttVTpW9541MWepC1NpmG4ps2chE9S4JP+cu8ixF7mFZRV98I8RIcqQ7UN7XWcNklH36Rg0OsVU62K3CFOVRCdj440VbyaBqMphGkuPaPcOEZP367Flo4YI656ui9THwcBq0RTfMG4JLBSMikLm0tJMy4zJXqvin6KJKT8achGGNm5+LOoxPPZwDYbveTmumSiE2HwnFsBkATUmg76uI+zynnuunPXwUEVWwkYYiZbpcZxa2JcYJgYOFTmz11yXcGbG+5MZG0/0RZ4KbW7WOFN49uZrtWBu6W9NGUNT0y2MCZLVKLKukn85eLCUyQB5ur9FEbnYLP9P03qiUhPFCzotm1/l9Uko89OlaOcBl/AbTdoSIOvCbTJNj4b1DxYX0YMyFYaI3P170YkKFhYWvVonTeKhhSkAJYp3Y9MsVX1EFp8o8l+02p2X1zUtdshF/0hEZu//vHgRdJgMa2um3QOMblLkNokzNySX8GuGAx5L/QH7PGLyx4vZqiCak1zeSztswX5pwQF6LTqbGo9vPFtwyCFXWPrPOv+0WcmIJfTYaao8IjFnARswWztg6HR+Sy0xNGrV9I3STYQ+uy8J8EPKyqb8hFeG32qCFQyqi0F0IaWOM8nqfN62qJ1fuPN8L42ZD7kGuCca4E+SznYBrn1l48v/CdtDPDlZlp4+Ign3IPpiWB4ViEWchFTZ58II6a2IS4x9aXIUT6SeSP1rx+epbTEVFjFSggJ0I2T4sCslEI1qwCC0Gbrdrz8JKQm7py/CtGlv8WxyFr88CT0TD4t4dSn/XP9LDJn6QN+I54s2lqv7NM8CMY5eCys5m8dGmlaBTFmpQ5dUJe0urS7E5LwAMJpSiKS7RNCFPbpLxafaR9v8YkLe0kuoc9dltyJbsO4bx6HkiN+YYI8DK7F3CYfzjJbL1onLjioDGh7BVo7SWb3kftgFCtCjzt82gABYY5jl8YBSFekWeReAHLe9vzQ0KVf1W/ZkUsq4gT1aP4KnCam2/AghGaaRiRUREIXQtLPSFhFVZ1Ul2TtzXgd4OXM9WL0cfam3H92vBZdQ84dXSBhwR1Fi2eoHR/koc61SZiZh1lmqt6hpbb3mQd3Fy8qZqI48yhsVasF8YPlXzoZ/JIgn6SYC/IgdhtoF9eBPQl69byX1tw7iIcj1LY3M3OVwpwRsV02YDgkrz1kqBeCCms0Jeseep0a1+7mDzKdlDj5TzFLxnmCWN1NQgKQ3ZSlzNPEweUPJkYJcGu5oSWAhLJJSIMG0hy8Orl56xyCQ+Os/rgNQYA5kWxMfxUdfs2PSlz9R3ccgmLZ2einpoy9J1ZXwRi0VXXJwVE5z/U9XwzGb/po2rA1JvNDd9K4qPMO/Isc53NqK9DPZcZP4JSljlDqVgv1oibo5hAWbpYELJp5PXdyt+QJxt+EHv8nKMkuV12BhSwxDbZBdwXagDLVS0AcIXIWOrFAYy19e81lxU1AWWbVwcFGji5hzvxglUdKW0WEmlVE645GQFAmg4Yj1iGM7Fcq+hB862D8P0spYD1J2nYQk+yIfso1JsROVugkO2SyguLBWcp4fI9rFjlGeEuxyarW/uXP22Gl1tRxbMhGkgbysQlbZ8YE9Gq5opo3R4ag2ipsbuRWJ/0Fn1ObuiuW7b734y6UR9796xDj6SxwpV0ZKDjcutti1t16nhhcYF0LVimvO0Q0XNuyPTvaee6FzCRpPYl1+xqIVQKqYmWDFtSyzJ5DRRdrQYu13jSBouNd9JvYuZtMa1WC6cNdcOwyO+GMWpVQiIVJs8jHZZNAAe2b84rs9nxfHZI5KDjWNcWxmwyZsFQcrJCfMSGxGcg/x9ryDv9VuPhX4QSJ66MzFdfUPS22tmndNe5aclCADs+FnHngmmZKe/hUBc4pm2NR9CDLKPXF4ypW7WtuHWL4Tt/FFHhzi1gla6U14/MZtLVCOzaPb+81wM43ne117DeADxpw8wkV9qglLTHG3S0j8w/HIONt7vie4i973cufIWUF84xqWQ5u4d7O9sWepnqSo3JrjN+eDVaXVAB2HiJuvz56NidYWtvJWXf+IgKZrK/EycBk9KMRLDQtJx3vBuDfNm+H6NbAi35Zl3i45vj7busxehirMh+7pOxpnmVGWH/cidHtieqr4bBp5JeWG8rI9JKQJ1M+JbTdh75dSEC+3iY59/DDkeffvBfp7+3hchK8V2LIv74fDvw15KvlDWStsPJCawL8F6l13y64aBVpC9xeZTIzqMLpQpK7kEm/H/71m6WRzRIho9tA8zH/ftvU8iu7Dih/aJlEYBs33pI8vPqbO8vclr89WikmNDC+nEQ83K9w5PriCzBFhlQc9GTltariBzgoZ/A1AP1qpzMCtvyBrNWrrgn865OnjWYzrFYm2pmjUmhfkfFGOs6bj/vv8EHrAwX7Xa78L1BLAwQUAAIACAC4tvNKD4Xayk0AAABqAAAAGwAAAHVuaXZlcnNhbC91bml2ZXJzYWwucG5nLnhtbLOxr8jNUShLLSrOzM+zVTLUM1Cyt+PlsikoSi3LTC1XqACKGekZQICSQqWtkgkStzwzpSTDVsncyBwhlpGamZ5RYqtkamIKF9QHGgkAUEsBAgAAFAACAAgAt7bzSqC4XxVlBAAABBEAAB0AAAAAAAAAAQAAAAAAAAAAAHVuaXZlcnNhbC9jb21tb25fbWVzc2FnZXMubG5nUEsBAgAAFAACAAgAt7bzSkPIPPmFBAAADBYAACcAAAAAAAAAAQAAAAAAoAQAAHVuaXZlcnNhbC9mbGFzaF9wdWJsaXNoaW5nX3NldHRpbmdzLnhtbFBLAQIAABQAAgAIALe280qUMH5muAIAAFQKAAAhAAAAAAAAAAEAAAAAAGoJAAB1bml2ZXJzYWwvZmxhc2hfc2tpbl9zZXR0aW5ncy54bWxQSwECAAAUAAIACAC3tvNKGQQLbVgEAAAdFQAAJgAAAAAAAAABAAAAAABhDAAAdW5pdmVyc2FsL2h0bWxfcHVibGlzaGluZ19zZXR0aW5ncy54bWxQSwECAAAUAAIACAC3tvNK1cxcJpUBAAAgBgAAHwAAAAAAAAABAAAAAAD9EAAAdW5pdmVyc2FsL2h0bWxfc2tpbl9zZXR0aW5ncy5qc1BLAQIAABQAAgAIALe280o9PC/RwQAAAOUBAAAaAAAAAAAAAAEAAAAAAM8SAAB1bml2ZXJzYWwvaTE4bl9wcmVzZXRzLnhtbFBLAQIAABQAAgAIALe280qmQ2VXZwAAAGsAAAAcAAAAAAAAAAEAAAAAAMgTAAB1bml2ZXJzYWwvbG9jYWxfc2V0dGluZ3MueG1sUEsBAgAAFAACAAgARJRXRyO0Tvv7AgAAsAgAABQAAAAAAAAAAQAAAAAAaRQAAHVuaXZlcnNhbC9wbGF5ZXIueG1sUEsBAgAAFAACAAgAt7bzSqtYCahECAAAfyAAACkAAAAAAAAAAQAAAAAAlhcAAHVuaXZlcnNhbC9za2luX2N1c3RvbWl6YXRpb25fc2V0dGluZ3MueG1sUEsBAgAAFAACAAgAuLbzSgrKPODnPwAAJXYAABcAAAAAAAAAAAAAAAAAISAAAHVuaXZlcnNhbC91bml2ZXJzYWwucG5nUEsBAgAAFAACAAgAuLbzSg+F2spNAAAAagAAABsAAAAAAAAAAQAAAAAAPWAAAHVuaXZlcnNhbC91bml2ZXJzYWwucG5nLnhtbFBLBQYAAAAACwALAEkDAADDYAAAAAA="/>
  <p:tag name="ISPRING_PRESENTATION_TITLE" val="57edbc9ccc5e6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_ULTRA_SCORM_COURSE_ID" val="C6649023-20CB-46EF-AFDA-1FB681D8EE2C"/>
  <p:tag name="ISPRINGCLOUDFOLDERID" val="0"/>
  <p:tag name="ISPRINGCLOUDFOLDERPATH" val="Repository"/>
  <p:tag name="ISPRINGONLINEFOLDERID" val="0"/>
  <p:tag name="ISPRINGONLINEFOLDERPATH" val="Content List"/>
</p:tagLst>
</file>

<file path=ppt/theme/theme1.xml><?xml version="1.0" encoding="utf-8"?>
<a:theme xmlns:a="http://schemas.openxmlformats.org/drawingml/2006/main" name="Default Design">
  <a:themeElements>
    <a:clrScheme name="自定义 186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0070C0"/>
      </a:accent1>
      <a:accent2>
        <a:srgbClr val="4FACF3"/>
      </a:accent2>
      <a:accent3>
        <a:srgbClr val="40AFFF"/>
      </a:accent3>
      <a:accent4>
        <a:srgbClr val="4FACF3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1693</Words>
  <Application>Microsoft Office PowerPoint</Application>
  <PresentationFormat>自定义</PresentationFormat>
  <Paragraphs>151</Paragraphs>
  <Slides>23</Slides>
  <Notes>5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Default Design</vt:lpstr>
      <vt:lpstr>PowerPoint 演示文稿</vt:lpstr>
      <vt:lpstr>新课引入</vt:lpstr>
      <vt:lpstr>探究新知</vt:lpstr>
      <vt:lpstr>探究新知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2</cp:revision>
  <dcterms:created xsi:type="dcterms:W3CDTF">2008-03-10T09:13:00Z</dcterms:created>
  <dcterms:modified xsi:type="dcterms:W3CDTF">2020-08-06T02:25:08Z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