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gif" ContentType="image/gif"/>
  <Default Extension="png" ContentType="image/png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2712" r:id="rId6"/>
    <p:sldId id="2711" r:id="rId7"/>
    <p:sldId id="2713" r:id="rId8"/>
    <p:sldId id="2714" r:id="rId9"/>
    <p:sldId id="2715" r:id="rId10"/>
    <p:sldId id="2716" r:id="rId11"/>
    <p:sldId id="2717" r:id="rId12"/>
    <p:sldId id="2718" r:id="rId13"/>
    <p:sldId id="2719" r:id="rId14"/>
    <p:sldId id="2720" r:id="rId15"/>
    <p:sldId id="2721" r:id="rId16"/>
    <p:sldId id="2722" r:id="rId17"/>
    <p:sldId id="2723" r:id="rId18"/>
    <p:sldId id="2724" r:id="rId19"/>
    <p:sldId id="2725" r:id="rId20"/>
    <p:sldId id="2726" r:id="rId21"/>
    <p:sldId id="2727" r:id="rId22"/>
    <p:sldId id="2728" r:id="rId23"/>
    <p:sldId id="2729" r:id="rId24"/>
    <p:sldId id="2730" r:id="rId25"/>
    <p:sldId id="2731" r:id="rId26"/>
    <p:sldId id="2732" r:id="rId27"/>
    <p:sldId id="2733" r:id="rId28"/>
    <p:sldId id="2734" r:id="rId29"/>
    <p:sldId id="2735" r:id="rId30"/>
    <p:sldId id="2736" r:id="rId31"/>
    <p:sldId id="2737" r:id="rId32"/>
    <p:sldId id="2739" r:id="rId33"/>
    <p:sldId id="2740" r:id="rId34"/>
    <p:sldId id="2741" r:id="rId35"/>
    <p:sldId id="2742" r:id="rId36"/>
    <p:sldId id="2743" r:id="rId37"/>
    <p:sldId id="2744" r:id="rId38"/>
    <p:sldId id="2745" r:id="rId39"/>
    <p:sldId id="2746" r:id="rId40"/>
    <p:sldId id="2747" r:id="rId41"/>
    <p:sldId id="2748" r:id="rId42"/>
    <p:sldId id="2749" r:id="rId43"/>
    <p:sldId id="2750" r:id="rId44"/>
    <p:sldId id="2738" r:id="rId45"/>
  </p:sldIdLst>
  <p:sldSz cx="9144000" cy="5143500" type="screen16x9"/>
  <p:notesSz cx="6858000" cy="9144000"/>
  <p:custDataLst>
    <p:tags r:id="rId46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4" userDrawn="1">
          <p15:clr>
            <a:srgbClr val="A4A3A4"/>
          </p15:clr>
        </p15:guide>
        <p15:guide id="2" pos="287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14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slide" Target="slides/slide34.xml" /><Relationship Id="rId39" Type="http://schemas.openxmlformats.org/officeDocument/2006/relationships/slide" Target="slides/slide35.xml" /><Relationship Id="rId4" Type="http://schemas.openxmlformats.org/officeDocument/2006/relationships/handoutMaster" Target="handoutMasters/handoutMaster1.xml" /><Relationship Id="rId40" Type="http://schemas.openxmlformats.org/officeDocument/2006/relationships/slide" Target="slides/slide36.xml" /><Relationship Id="rId41" Type="http://schemas.openxmlformats.org/officeDocument/2006/relationships/slide" Target="slides/slide37.xml" /><Relationship Id="rId42" Type="http://schemas.openxmlformats.org/officeDocument/2006/relationships/slide" Target="slides/slide38.xml" /><Relationship Id="rId43" Type="http://schemas.openxmlformats.org/officeDocument/2006/relationships/slide" Target="slides/slide39.xml" /><Relationship Id="rId44" Type="http://schemas.openxmlformats.org/officeDocument/2006/relationships/slide" Target="slides/slide40.xml" /><Relationship Id="rId45" Type="http://schemas.openxmlformats.org/officeDocument/2006/relationships/slide" Target="slides/slide41.xml" /><Relationship Id="rId46" Type="http://schemas.openxmlformats.org/officeDocument/2006/relationships/tags" Target="tags/tag563.xml" /><Relationship Id="rId47" Type="http://schemas.openxmlformats.org/officeDocument/2006/relationships/presProps" Target="presProps.xml" /><Relationship Id="rId48" Type="http://schemas.openxmlformats.org/officeDocument/2006/relationships/viewProps" Target="viewProps.xml" /><Relationship Id="rId49" Type="http://schemas.openxmlformats.org/officeDocument/2006/relationships/theme" Target="theme/theme1.xml" /><Relationship Id="rId5" Type="http://schemas.openxmlformats.org/officeDocument/2006/relationships/slide" Target="slides/slide1.xml" /><Relationship Id="rId50" Type="http://schemas.openxmlformats.org/officeDocument/2006/relationships/tableStyles" Target="tableStyles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2.xml" /><Relationship Id="rId2" Type="http://schemas.openxmlformats.org/officeDocument/2006/relationships/tags" Target="../tags/tag63.xml" /><Relationship Id="rId3" Type="http://schemas.openxmlformats.org/officeDocument/2006/relationships/tags" Target="../tags/tag64.xml" /><Relationship Id="rId4" Type="http://schemas.openxmlformats.org/officeDocument/2006/relationships/tags" Target="../tags/tag65.xml" /><Relationship Id="rId5" Type="http://schemas.openxmlformats.org/officeDocument/2006/relationships/tags" Target="../tags/tag66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5.xml" /><Relationship Id="rId2" Type="http://schemas.openxmlformats.org/officeDocument/2006/relationships/tags" Target="../tags/tag56.xml" /><Relationship Id="rId3" Type="http://schemas.openxmlformats.org/officeDocument/2006/relationships/tags" Target="../tags/tag57.xml" /><Relationship Id="rId4" Type="http://schemas.openxmlformats.org/officeDocument/2006/relationships/tags" Target="../tags/tag58.xml" /><Relationship Id="rId5" Type="http://schemas.openxmlformats.org/officeDocument/2006/relationships/tags" Target="../tags/tag59.xml" /><Relationship Id="rId6" Type="http://schemas.openxmlformats.org/officeDocument/2006/relationships/tags" Target="../tags/tag60.xml" /><Relationship Id="rId7" Type="http://schemas.openxmlformats.org/officeDocument/2006/relationships/tags" Target="../tags/tag61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7.xml" /><Relationship Id="rId4" Type="http://schemas.openxmlformats.org/officeDocument/2006/relationships/tags" Target="../tags/tag68.xml" /><Relationship Id="rId5" Type="http://schemas.openxmlformats.org/officeDocument/2006/relationships/tags" Target="../tags/tag69.xml" /><Relationship Id="rId6" Type="http://schemas.openxmlformats.org/officeDocument/2006/relationships/tags" Target="../tags/tag70.xml" /><Relationship Id="rId7" Type="http://schemas.openxmlformats.org/officeDocument/2006/relationships/tags" Target="../tags/tag71.xml" /><Relationship Id="rId8" Type="http://schemas.openxmlformats.org/officeDocument/2006/relationships/tags" Target="../tags/tag72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82.xml" /><Relationship Id="rId4" Type="http://schemas.openxmlformats.org/officeDocument/2006/relationships/tags" Target="../tags/tag483.xml" /><Relationship Id="rId5" Type="http://schemas.openxmlformats.org/officeDocument/2006/relationships/tags" Target="../tags/tag484.xml" /><Relationship Id="rId6" Type="http://schemas.openxmlformats.org/officeDocument/2006/relationships/tags" Target="../tags/tag485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1.xml" /><Relationship Id="rId4" Type="http://schemas.openxmlformats.org/officeDocument/2006/relationships/tags" Target="../tags/tag492.xml" /><Relationship Id="rId5" Type="http://schemas.openxmlformats.org/officeDocument/2006/relationships/tags" Target="../tags/tag493.xml" /><Relationship Id="rId6" Type="http://schemas.openxmlformats.org/officeDocument/2006/relationships/tags" Target="../tags/tag494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03.xml" /><Relationship Id="rId4" Type="http://schemas.openxmlformats.org/officeDocument/2006/relationships/tags" Target="../tags/tag504.xml" /><Relationship Id="rId5" Type="http://schemas.openxmlformats.org/officeDocument/2006/relationships/tags" Target="../tags/tag505.xml" /><Relationship Id="rId6" Type="http://schemas.openxmlformats.org/officeDocument/2006/relationships/tags" Target="../tags/tag506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14.xml" /><Relationship Id="rId4" Type="http://schemas.openxmlformats.org/officeDocument/2006/relationships/tags" Target="../tags/tag515.xml" /><Relationship Id="rId5" Type="http://schemas.openxmlformats.org/officeDocument/2006/relationships/tags" Target="../tags/tag516.xml" /><Relationship Id="rId6" Type="http://schemas.openxmlformats.org/officeDocument/2006/relationships/tags" Target="../tags/tag517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80.xml" /><Relationship Id="rId4" Type="http://schemas.openxmlformats.org/officeDocument/2006/relationships/tags" Target="../tags/tag381.xml" /><Relationship Id="rId5" Type="http://schemas.openxmlformats.org/officeDocument/2006/relationships/tags" Target="../tags/tag382.xml" /><Relationship Id="rId6" Type="http://schemas.openxmlformats.org/officeDocument/2006/relationships/tags" Target="../tags/tag383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391.xml" /><Relationship Id="rId4" Type="http://schemas.openxmlformats.org/officeDocument/2006/relationships/tags" Target="../tags/tag392.xml" /><Relationship Id="rId5" Type="http://schemas.openxmlformats.org/officeDocument/2006/relationships/tags" Target="../tags/tag393.xml" /><Relationship Id="rId6" Type="http://schemas.openxmlformats.org/officeDocument/2006/relationships/tags" Target="../tags/tag394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04.xml" /><Relationship Id="rId4" Type="http://schemas.openxmlformats.org/officeDocument/2006/relationships/tags" Target="../tags/tag405.xml" /><Relationship Id="rId5" Type="http://schemas.openxmlformats.org/officeDocument/2006/relationships/tags" Target="../tags/tag406.xml" /><Relationship Id="rId6" Type="http://schemas.openxmlformats.org/officeDocument/2006/relationships/tags" Target="../tags/tag407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14.xml" /><Relationship Id="rId4" Type="http://schemas.openxmlformats.org/officeDocument/2006/relationships/tags" Target="../tags/tag415.xml" /><Relationship Id="rId5" Type="http://schemas.openxmlformats.org/officeDocument/2006/relationships/tags" Target="../tags/tag416.xml" /><Relationship Id="rId6" Type="http://schemas.openxmlformats.org/officeDocument/2006/relationships/tags" Target="../tags/tag417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24.xml" /><Relationship Id="rId4" Type="http://schemas.openxmlformats.org/officeDocument/2006/relationships/tags" Target="../tags/tag425.xml" /><Relationship Id="rId5" Type="http://schemas.openxmlformats.org/officeDocument/2006/relationships/tags" Target="../tags/tag426.xml" /><Relationship Id="rId6" Type="http://schemas.openxmlformats.org/officeDocument/2006/relationships/tags" Target="../tags/tag427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43.xml" /><Relationship Id="rId4" Type="http://schemas.openxmlformats.org/officeDocument/2006/relationships/tags" Target="../tags/tag444.xml" /><Relationship Id="rId5" Type="http://schemas.openxmlformats.org/officeDocument/2006/relationships/tags" Target="../tags/tag445.xml" /><Relationship Id="rId6" Type="http://schemas.openxmlformats.org/officeDocument/2006/relationships/tags" Target="../tags/tag446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55.xml" /><Relationship Id="rId4" Type="http://schemas.openxmlformats.org/officeDocument/2006/relationships/tags" Target="../tags/tag456.xml" /><Relationship Id="rId5" Type="http://schemas.openxmlformats.org/officeDocument/2006/relationships/tags" Target="../tags/tag457.xml" /><Relationship Id="rId6" Type="http://schemas.openxmlformats.org/officeDocument/2006/relationships/tags" Target="../tags/tag458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67.xml" /><Relationship Id="rId4" Type="http://schemas.openxmlformats.org/officeDocument/2006/relationships/tags" Target="../tags/tag468.xml" /><Relationship Id="rId5" Type="http://schemas.openxmlformats.org/officeDocument/2006/relationships/tags" Target="../tags/tag469.xml" /><Relationship Id="rId6" Type="http://schemas.openxmlformats.org/officeDocument/2006/relationships/tags" Target="../tags/tag470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2026年1月31日星期六3时16分34秒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9.xml" /><Relationship Id="rId2" Type="http://schemas.openxmlformats.org/officeDocument/2006/relationships/image" Target="../media/image13.png" /><Relationship Id="rId3" Type="http://schemas.openxmlformats.org/officeDocument/2006/relationships/tags" Target="../tags/tag50.xml" /><Relationship Id="rId4" Type="http://schemas.openxmlformats.org/officeDocument/2006/relationships/tags" Target="../tags/tag51.xml" /><Relationship Id="rId5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4.xml" /><Relationship Id="rId2" Type="http://schemas.openxmlformats.org/officeDocument/2006/relationships/tags" Target="../tags/tag35.xml" /><Relationship Id="rId3" Type="http://schemas.openxmlformats.org/officeDocument/2006/relationships/image" Target="../media/image10.gif" /><Relationship Id="rId4" Type="http://schemas.openxmlformats.org/officeDocument/2006/relationships/tags" Target="../tags/tag36.xml" /><Relationship Id="rId5" Type="http://schemas.openxmlformats.org/officeDocument/2006/relationships/tags" Target="../tags/tag37.xml" /><Relationship Id="rId6" Type="http://schemas.openxmlformats.org/officeDocument/2006/relationships/image" Target="../media/image11.gif" /><Relationship Id="rId7" Type="http://schemas.openxmlformats.org/officeDocument/2006/relationships/tags" Target="../tags/tag38.xml" /><Relationship Id="rId8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9.xml" /><Relationship Id="rId2" Type="http://schemas.openxmlformats.org/officeDocument/2006/relationships/tags" Target="../tags/tag40.xml" /><Relationship Id="rId3" Type="http://schemas.openxmlformats.org/officeDocument/2006/relationships/image" Target="../media/image10.gif" /><Relationship Id="rId4" Type="http://schemas.openxmlformats.org/officeDocument/2006/relationships/tags" Target="../tags/tag41.xml" /><Relationship Id="rId5" Type="http://schemas.openxmlformats.org/officeDocument/2006/relationships/tags" Target="../tags/tag42.xml" /><Relationship Id="rId6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3.xml" /><Relationship Id="rId2" Type="http://schemas.openxmlformats.org/officeDocument/2006/relationships/image" Target="../media/image12.gif" /><Relationship Id="rId3" Type="http://schemas.openxmlformats.org/officeDocument/2006/relationships/tags" Target="../tags/tag44.xml" /><Relationship Id="rId4" Type="http://schemas.openxmlformats.org/officeDocument/2006/relationships/tags" Target="../tags/tag45.xml" /><Relationship Id="rId5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.xml" /><Relationship Id="rId2" Type="http://schemas.openxmlformats.org/officeDocument/2006/relationships/image" Target="../media/image13.png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2026年1月31日星期六3时16分33秒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内容#df=4e883db70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MasterShapeName" descr="preencoded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MasterShapeName"/>
          <p:cNvSpPr/>
          <p:nvPr>
            <p:custDataLst>
              <p:tags r:id="rId4"/>
            </p:custDataLst>
          </p:nvPr>
        </p:nvSpPr>
        <p:spPr>
          <a:xfrm>
            <a:off x="649224" y="9144"/>
            <a:ext cx="1828800" cy="3931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lang="en-US" sz="20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情境迁移练</a:t>
            </a:r>
            <a:endParaRPr lang="en-US" sz="2000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教学目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4" name="组合 3"/>
          <p:cNvGrpSpPr/>
          <p:nvPr userDrawn="1">
            <p:custDataLst>
              <p:tags r:id="rId2"/>
            </p:custDataLst>
          </p:nvPr>
        </p:nvGrpSpPr>
        <p:grpSpPr>
          <a:xfrm>
            <a:off x="3358515" y="-665797"/>
            <a:ext cx="3402806" cy="2014538"/>
            <a:chOff x="7052" y="-1398"/>
            <a:chExt cx="7145" cy="4230"/>
          </a:xfrm>
        </p:grpSpPr>
        <p:pic>
          <p:nvPicPr>
            <p:cNvPr id="2" name="图片 1" descr="c67ac3986204442d866c335f8949a408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052" y="-1398"/>
              <a:ext cx="4230" cy="4230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 userDrawn="1">
              <p:custDataLst>
                <p:tags r:id="rId5"/>
              </p:custDataLst>
            </p:nvPr>
          </p:nvSpPr>
          <p:spPr>
            <a:xfrm>
              <a:off x="7797" y="239"/>
              <a:ext cx="6400" cy="86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r>
                <a:rPr lang="zh-CN" altLang="en-US" sz="21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学习目标</a:t>
              </a:r>
              <a:endParaRPr lang="zh-CN" altLang="en-US" sz="21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</p:grpSp>
      <p:pic>
        <p:nvPicPr>
          <p:cNvPr id="5" name="图片 4" descr="513dfe9c9c28449c81de7d3f4655699a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694295" y="3554254"/>
            <a:ext cx="1449705" cy="1449705"/>
          </a:xfrm>
          <a:prstGeom prst="rect">
            <a:avLst/>
          </a:prstGeom>
        </p:spPr>
      </p:pic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探究新知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1968818" y="-427196"/>
            <a:ext cx="4572000" cy="1401604"/>
            <a:chOff x="4345" y="-1007"/>
            <a:chExt cx="9600" cy="2943"/>
          </a:xfrm>
        </p:grpSpPr>
        <p:pic>
          <p:nvPicPr>
            <p:cNvPr id="4" name="图片 3" descr="c67ac3986204442d866c335f8949a408"/>
            <p:cNvPicPr>
              <a:picLocks noChangeAspect="1"/>
            </p:cNvPicPr>
            <p:nvPr userDrawn="1">
              <p:custDataLst>
                <p:tags r:id="rId4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673" y="-1007"/>
              <a:ext cx="2943" cy="2943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4345" y="102"/>
              <a:ext cx="9600" cy="77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ctr"/>
              <a:r>
                <a:rPr lang="zh-CN" altLang="en-US" sz="1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sym typeface="+mn-ea"/>
                </a:rPr>
                <a:t>探究新知</a:t>
              </a:r>
              <a:endParaRPr lang="zh-CN" altLang="en-US" sz="1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sym typeface="+mn-ea"/>
              </a:endParaRPr>
            </a:p>
          </p:txBody>
        </p:sp>
      </p:grp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descr="a11205cca81045b99198edf36327898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6195" y="-412909"/>
            <a:ext cx="1790700" cy="17907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-1408747" y="263843"/>
            <a:ext cx="4572000" cy="460375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400"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sym typeface="+mn-ea"/>
              </a:rPr>
              <a:t>课堂小结</a:t>
            </a:r>
            <a:endParaRPr lang="zh-CN" altLang="en-US" sz="2400"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sym typeface="+mn-ea"/>
            </a:endParaRPr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 name="内容#df=89347da77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2" name="MasterShapeName" descr="preencoded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8072"/>
          </a:xfrm>
          <a:prstGeom prst="rect">
            <a:avLst/>
          </a:prstGeom>
        </p:spPr>
      </p:pic>
      <p:sp>
        <p:nvSpPr>
          <p:cNvPr id="3" name="MasterShapeName"/>
          <p:cNvSpPr/>
          <p:nvPr>
            <p:custDataLst>
              <p:tags r:id="rId4"/>
            </p:custDataLst>
          </p:nvPr>
        </p:nvSpPr>
        <p:spPr>
          <a:xfrm>
            <a:off x="649224" y="9144"/>
            <a:ext cx="1828800" cy="39319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l">
              <a:lnSpc>
                <a:spcPct val="100000"/>
              </a:lnSpc>
            </a:pPr>
            <a:r>
              <a:rPr lang="en-US" sz="20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知识巩固练</a:t>
            </a:r>
            <a:endParaRPr lang="en-US" sz="2000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tags" Target="../tags/tag52.xml" /><Relationship Id="rId12" Type="http://schemas.openxmlformats.org/officeDocument/2006/relationships/image" Target="file:///D:\qq&#25991;&#20214;\712321467\Image\C2C\Image2\%7b75232B38-A165-1FB7-499C-2E1C792CACB5%7d.png" TargetMode="External" /><Relationship Id="rId13" Type="http://schemas.openxmlformats.org/officeDocument/2006/relationships/image" Target="../media/image14.png" /><Relationship Id="rId14" Type="http://schemas.openxmlformats.org/officeDocument/2006/relationships/tags" Target="../tags/tag53.xml" /><Relationship Id="rId15" Type="http://schemas.openxmlformats.org/officeDocument/2006/relationships/tags" Target="../tags/tag54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1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 r:link="rId1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6.png" /><Relationship Id="rId11" Type="http://schemas.openxmlformats.org/officeDocument/2006/relationships/tags" Target="../tags/tag79.xml" /><Relationship Id="rId12" Type="http://schemas.openxmlformats.org/officeDocument/2006/relationships/image" Target="../media/image17.png" /><Relationship Id="rId13" Type="http://schemas.openxmlformats.org/officeDocument/2006/relationships/tags" Target="../tags/tag80.xml" /><Relationship Id="rId14" Type="http://schemas.openxmlformats.org/officeDocument/2006/relationships/tags" Target="../tags/tag81.xml" /><Relationship Id="rId15" Type="http://schemas.openxmlformats.org/officeDocument/2006/relationships/tags" Target="../tags/tag82.xml" /><Relationship Id="rId16" Type="http://schemas.openxmlformats.org/officeDocument/2006/relationships/image" Target="../media/image18.png" /><Relationship Id="rId17" Type="http://schemas.openxmlformats.org/officeDocument/2006/relationships/tags" Target="../tags/tag83.xml" /><Relationship Id="rId18" Type="http://schemas.openxmlformats.org/officeDocument/2006/relationships/tags" Target="../tags/tag84.xml" /><Relationship Id="rId19" Type="http://schemas.openxmlformats.org/officeDocument/2006/relationships/tags" Target="../tags/tag85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9.gif" /><Relationship Id="rId21" Type="http://schemas.openxmlformats.org/officeDocument/2006/relationships/tags" Target="../tags/tag86.xml" /><Relationship Id="rId22" Type="http://schemas.openxmlformats.org/officeDocument/2006/relationships/tags" Target="../tags/tag87.xml" /><Relationship Id="rId23" Type="http://schemas.openxmlformats.org/officeDocument/2006/relationships/tags" Target="../tags/tag88.xml" /><Relationship Id="rId3" Type="http://schemas.openxmlformats.org/officeDocument/2006/relationships/tags" Target="../tags/tag73.xml" /><Relationship Id="rId4" Type="http://schemas.openxmlformats.org/officeDocument/2006/relationships/tags" Target="../tags/tag74.xml" /><Relationship Id="rId5" Type="http://schemas.openxmlformats.org/officeDocument/2006/relationships/tags" Target="../tags/tag75.xml" /><Relationship Id="rId6" Type="http://schemas.openxmlformats.org/officeDocument/2006/relationships/image" Target="../media/image15.png" /><Relationship Id="rId7" Type="http://schemas.openxmlformats.org/officeDocument/2006/relationships/tags" Target="../tags/tag76.xml" /><Relationship Id="rId8" Type="http://schemas.openxmlformats.org/officeDocument/2006/relationships/tags" Target="../tags/tag77.xml" /><Relationship Id="rId9" Type="http://schemas.openxmlformats.org/officeDocument/2006/relationships/tags" Target="../tags/tag7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8.xml" /><Relationship Id="rId11" Type="http://schemas.openxmlformats.org/officeDocument/2006/relationships/tags" Target="../tags/tag179.xml" /><Relationship Id="rId12" Type="http://schemas.openxmlformats.org/officeDocument/2006/relationships/tags" Target="../tags/tag180.xml" /><Relationship Id="rId13" Type="http://schemas.openxmlformats.org/officeDocument/2006/relationships/tags" Target="../tags/tag181.xml" /><Relationship Id="rId14" Type="http://schemas.openxmlformats.org/officeDocument/2006/relationships/tags" Target="../tags/tag182.xml" /><Relationship Id="rId15" Type="http://schemas.openxmlformats.org/officeDocument/2006/relationships/image" Target="../media/image35.png" /><Relationship Id="rId16" Type="http://schemas.openxmlformats.org/officeDocument/2006/relationships/tags" Target="../tags/tag183.xml" /><Relationship Id="rId17" Type="http://schemas.openxmlformats.org/officeDocument/2006/relationships/image" Target="../media/image36.png" /><Relationship Id="rId18" Type="http://schemas.openxmlformats.org/officeDocument/2006/relationships/tags" Target="../tags/tag184.xml" /><Relationship Id="rId19" Type="http://schemas.openxmlformats.org/officeDocument/2006/relationships/image" Target="../media/image37.png" /><Relationship Id="rId2" Type="http://schemas.openxmlformats.org/officeDocument/2006/relationships/tags" Target="../tags/tag170.xml" /><Relationship Id="rId20" Type="http://schemas.openxmlformats.org/officeDocument/2006/relationships/tags" Target="../tags/tag185.xml" /><Relationship Id="rId21" Type="http://schemas.openxmlformats.org/officeDocument/2006/relationships/image" Target="../media/image38.png" /><Relationship Id="rId22" Type="http://schemas.openxmlformats.org/officeDocument/2006/relationships/tags" Target="../tags/tag186.xml" /><Relationship Id="rId23" Type="http://schemas.openxmlformats.org/officeDocument/2006/relationships/tags" Target="../tags/tag187.xml" /><Relationship Id="rId3" Type="http://schemas.openxmlformats.org/officeDocument/2006/relationships/tags" Target="../tags/tag171.xml" /><Relationship Id="rId4" Type="http://schemas.openxmlformats.org/officeDocument/2006/relationships/tags" Target="../tags/tag172.xml" /><Relationship Id="rId5" Type="http://schemas.openxmlformats.org/officeDocument/2006/relationships/tags" Target="../tags/tag173.xml" /><Relationship Id="rId6" Type="http://schemas.openxmlformats.org/officeDocument/2006/relationships/tags" Target="../tags/tag174.xml" /><Relationship Id="rId7" Type="http://schemas.openxmlformats.org/officeDocument/2006/relationships/tags" Target="../tags/tag175.xml" /><Relationship Id="rId8" Type="http://schemas.openxmlformats.org/officeDocument/2006/relationships/tags" Target="../tags/tag176.xml" /><Relationship Id="rId9" Type="http://schemas.openxmlformats.org/officeDocument/2006/relationships/tags" Target="../tags/tag17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6.xml" /><Relationship Id="rId11" Type="http://schemas.openxmlformats.org/officeDocument/2006/relationships/image" Target="../media/image35.png" /><Relationship Id="rId12" Type="http://schemas.openxmlformats.org/officeDocument/2006/relationships/tags" Target="../tags/tag197.xml" /><Relationship Id="rId13" Type="http://schemas.openxmlformats.org/officeDocument/2006/relationships/tags" Target="../tags/tag198.xml" /><Relationship Id="rId2" Type="http://schemas.openxmlformats.org/officeDocument/2006/relationships/tags" Target="../tags/tag188.xml" /><Relationship Id="rId3" Type="http://schemas.openxmlformats.org/officeDocument/2006/relationships/tags" Target="../tags/tag189.xml" /><Relationship Id="rId4" Type="http://schemas.openxmlformats.org/officeDocument/2006/relationships/tags" Target="../tags/tag190.xml" /><Relationship Id="rId5" Type="http://schemas.openxmlformats.org/officeDocument/2006/relationships/tags" Target="../tags/tag191.xml" /><Relationship Id="rId6" Type="http://schemas.openxmlformats.org/officeDocument/2006/relationships/tags" Target="../tags/tag192.xml" /><Relationship Id="rId7" Type="http://schemas.openxmlformats.org/officeDocument/2006/relationships/tags" Target="../tags/tag193.xml" /><Relationship Id="rId8" Type="http://schemas.openxmlformats.org/officeDocument/2006/relationships/tags" Target="../tags/tag194.xml" /><Relationship Id="rId9" Type="http://schemas.openxmlformats.org/officeDocument/2006/relationships/tags" Target="../tags/tag195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7.xml" /><Relationship Id="rId11" Type="http://schemas.openxmlformats.org/officeDocument/2006/relationships/tags" Target="../tags/tag208.xml" /><Relationship Id="rId12" Type="http://schemas.openxmlformats.org/officeDocument/2006/relationships/tags" Target="../tags/tag209.xml" /><Relationship Id="rId13" Type="http://schemas.openxmlformats.org/officeDocument/2006/relationships/tags" Target="../tags/tag210.xml" /><Relationship Id="rId14" Type="http://schemas.openxmlformats.org/officeDocument/2006/relationships/tags" Target="../tags/tag211.xml" /><Relationship Id="rId15" Type="http://schemas.openxmlformats.org/officeDocument/2006/relationships/tags" Target="../tags/tag212.xml" /><Relationship Id="rId16" Type="http://schemas.openxmlformats.org/officeDocument/2006/relationships/tags" Target="../tags/tag213.xml" /><Relationship Id="rId17" Type="http://schemas.openxmlformats.org/officeDocument/2006/relationships/tags" Target="../tags/tag214.xml" /><Relationship Id="rId18" Type="http://schemas.openxmlformats.org/officeDocument/2006/relationships/image" Target="../media/image38.png" /><Relationship Id="rId19" Type="http://schemas.openxmlformats.org/officeDocument/2006/relationships/tags" Target="../tags/tag215.xml" /><Relationship Id="rId2" Type="http://schemas.openxmlformats.org/officeDocument/2006/relationships/tags" Target="../tags/tag199.xml" /><Relationship Id="rId20" Type="http://schemas.openxmlformats.org/officeDocument/2006/relationships/tags" Target="../tags/tag216.xml" /><Relationship Id="rId3" Type="http://schemas.openxmlformats.org/officeDocument/2006/relationships/tags" Target="../tags/tag200.xml" /><Relationship Id="rId4" Type="http://schemas.openxmlformats.org/officeDocument/2006/relationships/tags" Target="../tags/tag201.xml" /><Relationship Id="rId5" Type="http://schemas.openxmlformats.org/officeDocument/2006/relationships/tags" Target="../tags/tag202.xml" /><Relationship Id="rId6" Type="http://schemas.openxmlformats.org/officeDocument/2006/relationships/tags" Target="../tags/tag203.xml" /><Relationship Id="rId7" Type="http://schemas.openxmlformats.org/officeDocument/2006/relationships/tags" Target="../tags/tag204.xml" /><Relationship Id="rId8" Type="http://schemas.openxmlformats.org/officeDocument/2006/relationships/tags" Target="../tags/tag205.xml" /><Relationship Id="rId9" Type="http://schemas.openxmlformats.org/officeDocument/2006/relationships/tags" Target="../tags/tag206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5.xml" /><Relationship Id="rId11" Type="http://schemas.openxmlformats.org/officeDocument/2006/relationships/tags" Target="../tags/tag226.xml" /><Relationship Id="rId12" Type="http://schemas.openxmlformats.org/officeDocument/2006/relationships/tags" Target="../tags/tag227.xml" /><Relationship Id="rId13" Type="http://schemas.openxmlformats.org/officeDocument/2006/relationships/image" Target="../media/image37.png" /><Relationship Id="rId14" Type="http://schemas.openxmlformats.org/officeDocument/2006/relationships/tags" Target="../tags/tag228.xml" /><Relationship Id="rId2" Type="http://schemas.openxmlformats.org/officeDocument/2006/relationships/tags" Target="../tags/tag217.xml" /><Relationship Id="rId3" Type="http://schemas.openxmlformats.org/officeDocument/2006/relationships/tags" Target="../tags/tag218.xml" /><Relationship Id="rId4" Type="http://schemas.openxmlformats.org/officeDocument/2006/relationships/tags" Target="../tags/tag219.xml" /><Relationship Id="rId5" Type="http://schemas.openxmlformats.org/officeDocument/2006/relationships/tags" Target="../tags/tag220.xml" /><Relationship Id="rId6" Type="http://schemas.openxmlformats.org/officeDocument/2006/relationships/tags" Target="../tags/tag221.xml" /><Relationship Id="rId7" Type="http://schemas.openxmlformats.org/officeDocument/2006/relationships/tags" Target="../tags/tag222.xml" /><Relationship Id="rId8" Type="http://schemas.openxmlformats.org/officeDocument/2006/relationships/tags" Target="../tags/tag223.xml" /><Relationship Id="rId9" Type="http://schemas.openxmlformats.org/officeDocument/2006/relationships/tags" Target="../tags/tag224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6.xml" /><Relationship Id="rId11" Type="http://schemas.openxmlformats.org/officeDocument/2006/relationships/tags" Target="../tags/tag237.xml" /><Relationship Id="rId2" Type="http://schemas.openxmlformats.org/officeDocument/2006/relationships/tags" Target="../tags/tag229.xml" /><Relationship Id="rId3" Type="http://schemas.openxmlformats.org/officeDocument/2006/relationships/tags" Target="../tags/tag230.xml" /><Relationship Id="rId4" Type="http://schemas.openxmlformats.org/officeDocument/2006/relationships/tags" Target="../tags/tag231.xml" /><Relationship Id="rId5" Type="http://schemas.openxmlformats.org/officeDocument/2006/relationships/image" Target="../media/image36.png" /><Relationship Id="rId6" Type="http://schemas.openxmlformats.org/officeDocument/2006/relationships/tags" Target="../tags/tag232.xml" /><Relationship Id="rId7" Type="http://schemas.openxmlformats.org/officeDocument/2006/relationships/tags" Target="../tags/tag233.xml" /><Relationship Id="rId8" Type="http://schemas.openxmlformats.org/officeDocument/2006/relationships/tags" Target="../tags/tag234.xml" /><Relationship Id="rId9" Type="http://schemas.openxmlformats.org/officeDocument/2006/relationships/tags" Target="../tags/tag235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45.xml" /><Relationship Id="rId11" Type="http://schemas.openxmlformats.org/officeDocument/2006/relationships/image" Target="../media/image38.png" /><Relationship Id="rId12" Type="http://schemas.openxmlformats.org/officeDocument/2006/relationships/tags" Target="../tags/tag246.xml" /><Relationship Id="rId13" Type="http://schemas.openxmlformats.org/officeDocument/2006/relationships/image" Target="../media/image37.png" /><Relationship Id="rId14" Type="http://schemas.openxmlformats.org/officeDocument/2006/relationships/tags" Target="../tags/tag247.xml" /><Relationship Id="rId15" Type="http://schemas.openxmlformats.org/officeDocument/2006/relationships/image" Target="../media/image36.png" /><Relationship Id="rId16" Type="http://schemas.openxmlformats.org/officeDocument/2006/relationships/tags" Target="../tags/tag248.xml" /><Relationship Id="rId17" Type="http://schemas.openxmlformats.org/officeDocument/2006/relationships/tags" Target="../tags/tag249.xml" /><Relationship Id="rId2" Type="http://schemas.openxmlformats.org/officeDocument/2006/relationships/tags" Target="../tags/tag238.xml" /><Relationship Id="rId3" Type="http://schemas.openxmlformats.org/officeDocument/2006/relationships/tags" Target="../tags/tag239.xml" /><Relationship Id="rId4" Type="http://schemas.openxmlformats.org/officeDocument/2006/relationships/tags" Target="../tags/tag240.xml" /><Relationship Id="rId5" Type="http://schemas.openxmlformats.org/officeDocument/2006/relationships/tags" Target="../tags/tag241.xml" /><Relationship Id="rId6" Type="http://schemas.openxmlformats.org/officeDocument/2006/relationships/tags" Target="../tags/tag242.xml" /><Relationship Id="rId7" Type="http://schemas.openxmlformats.org/officeDocument/2006/relationships/tags" Target="../tags/tag243.xml" /><Relationship Id="rId8" Type="http://schemas.openxmlformats.org/officeDocument/2006/relationships/tags" Target="../tags/tag244.xml" /><Relationship Id="rId9" Type="http://schemas.openxmlformats.org/officeDocument/2006/relationships/image" Target="../media/image35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8.xml" /><Relationship Id="rId11" Type="http://schemas.openxmlformats.org/officeDocument/2006/relationships/tags" Target="../tags/tag259.xml" /><Relationship Id="rId2" Type="http://schemas.openxmlformats.org/officeDocument/2006/relationships/tags" Target="../tags/tag250.xml" /><Relationship Id="rId3" Type="http://schemas.openxmlformats.org/officeDocument/2006/relationships/tags" Target="../tags/tag251.xml" /><Relationship Id="rId4" Type="http://schemas.openxmlformats.org/officeDocument/2006/relationships/tags" Target="../tags/tag252.xml" /><Relationship Id="rId5" Type="http://schemas.openxmlformats.org/officeDocument/2006/relationships/tags" Target="../tags/tag253.xml" /><Relationship Id="rId6" Type="http://schemas.openxmlformats.org/officeDocument/2006/relationships/tags" Target="../tags/tag254.xml" /><Relationship Id="rId7" Type="http://schemas.openxmlformats.org/officeDocument/2006/relationships/tags" Target="../tags/tag255.xml" /><Relationship Id="rId8" Type="http://schemas.openxmlformats.org/officeDocument/2006/relationships/tags" Target="../tags/tag256.xml" /><Relationship Id="rId9" Type="http://schemas.openxmlformats.org/officeDocument/2006/relationships/tags" Target="../tags/tag257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67.xml" /><Relationship Id="rId11" Type="http://schemas.openxmlformats.org/officeDocument/2006/relationships/tags" Target="../tags/tag268.xml" /><Relationship Id="rId12" Type="http://schemas.openxmlformats.org/officeDocument/2006/relationships/tags" Target="../tags/tag269.xml" /><Relationship Id="rId2" Type="http://schemas.openxmlformats.org/officeDocument/2006/relationships/tags" Target="../tags/tag260.xml" /><Relationship Id="rId3" Type="http://schemas.openxmlformats.org/officeDocument/2006/relationships/tags" Target="../tags/tag261.xml" /><Relationship Id="rId4" Type="http://schemas.openxmlformats.org/officeDocument/2006/relationships/image" Target="../media/image39.jpeg" /><Relationship Id="rId5" Type="http://schemas.openxmlformats.org/officeDocument/2006/relationships/tags" Target="../tags/tag262.xml" /><Relationship Id="rId6" Type="http://schemas.openxmlformats.org/officeDocument/2006/relationships/tags" Target="../tags/tag263.xml" /><Relationship Id="rId7" Type="http://schemas.openxmlformats.org/officeDocument/2006/relationships/tags" Target="../tags/tag264.xml" /><Relationship Id="rId8" Type="http://schemas.openxmlformats.org/officeDocument/2006/relationships/tags" Target="../tags/tag265.xml" /><Relationship Id="rId9" Type="http://schemas.openxmlformats.org/officeDocument/2006/relationships/tags" Target="../tags/tag266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78.xml" /><Relationship Id="rId11" Type="http://schemas.openxmlformats.org/officeDocument/2006/relationships/tags" Target="../tags/tag279.xml" /><Relationship Id="rId12" Type="http://schemas.openxmlformats.org/officeDocument/2006/relationships/tags" Target="../tags/tag280.xml" /><Relationship Id="rId13" Type="http://schemas.openxmlformats.org/officeDocument/2006/relationships/tags" Target="../tags/tag281.xml" /><Relationship Id="rId14" Type="http://schemas.openxmlformats.org/officeDocument/2006/relationships/tags" Target="../tags/tag282.xml" /><Relationship Id="rId15" Type="http://schemas.openxmlformats.org/officeDocument/2006/relationships/tags" Target="../tags/tag283.xml" /><Relationship Id="rId16" Type="http://schemas.openxmlformats.org/officeDocument/2006/relationships/tags" Target="../tags/tag284.xml" /><Relationship Id="rId17" Type="http://schemas.openxmlformats.org/officeDocument/2006/relationships/tags" Target="../tags/tag285.xml" /><Relationship Id="rId2" Type="http://schemas.openxmlformats.org/officeDocument/2006/relationships/tags" Target="../tags/tag270.xml" /><Relationship Id="rId3" Type="http://schemas.openxmlformats.org/officeDocument/2006/relationships/tags" Target="../tags/tag271.xml" /><Relationship Id="rId4" Type="http://schemas.openxmlformats.org/officeDocument/2006/relationships/tags" Target="../tags/tag272.xml" /><Relationship Id="rId5" Type="http://schemas.openxmlformats.org/officeDocument/2006/relationships/tags" Target="../tags/tag273.xml" /><Relationship Id="rId6" Type="http://schemas.openxmlformats.org/officeDocument/2006/relationships/tags" Target="../tags/tag274.xml" /><Relationship Id="rId7" Type="http://schemas.openxmlformats.org/officeDocument/2006/relationships/tags" Target="../tags/tag275.xml" /><Relationship Id="rId8" Type="http://schemas.openxmlformats.org/officeDocument/2006/relationships/tags" Target="../tags/tag276.xml" /><Relationship Id="rId9" Type="http://schemas.openxmlformats.org/officeDocument/2006/relationships/tags" Target="../tags/tag277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94.xml" /><Relationship Id="rId11" Type="http://schemas.openxmlformats.org/officeDocument/2006/relationships/tags" Target="../tags/tag295.xml" /><Relationship Id="rId2" Type="http://schemas.openxmlformats.org/officeDocument/2006/relationships/tags" Target="../tags/tag286.xml" /><Relationship Id="rId3" Type="http://schemas.openxmlformats.org/officeDocument/2006/relationships/tags" Target="../tags/tag287.xml" /><Relationship Id="rId4" Type="http://schemas.openxmlformats.org/officeDocument/2006/relationships/tags" Target="../tags/tag288.xml" /><Relationship Id="rId5" Type="http://schemas.openxmlformats.org/officeDocument/2006/relationships/tags" Target="../tags/tag289.xml" /><Relationship Id="rId6" Type="http://schemas.openxmlformats.org/officeDocument/2006/relationships/tags" Target="../tags/tag290.xml" /><Relationship Id="rId7" Type="http://schemas.openxmlformats.org/officeDocument/2006/relationships/tags" Target="../tags/tag291.xml" /><Relationship Id="rId8" Type="http://schemas.openxmlformats.org/officeDocument/2006/relationships/tags" Target="../tags/tag292.xml" /><Relationship Id="rId9" Type="http://schemas.openxmlformats.org/officeDocument/2006/relationships/tags" Target="../tags/tag293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97.xml" /><Relationship Id="rId11" Type="http://schemas.openxmlformats.org/officeDocument/2006/relationships/tags" Target="../tags/tag98.xml" /><Relationship Id="rId12" Type="http://schemas.openxmlformats.org/officeDocument/2006/relationships/tags" Target="../tags/tag99.xml" /><Relationship Id="rId13" Type="http://schemas.openxmlformats.org/officeDocument/2006/relationships/tags" Target="../tags/tag100.xml" /><Relationship Id="rId14" Type="http://schemas.openxmlformats.org/officeDocument/2006/relationships/tags" Target="../tags/tag101.xml" /><Relationship Id="rId15" Type="http://schemas.openxmlformats.org/officeDocument/2006/relationships/tags" Target="../tags/tag102.xml" /><Relationship Id="rId16" Type="http://schemas.openxmlformats.org/officeDocument/2006/relationships/tags" Target="../tags/tag103.xml" /><Relationship Id="rId17" Type="http://schemas.openxmlformats.org/officeDocument/2006/relationships/tags" Target="../tags/tag104.xml" /><Relationship Id="rId2" Type="http://schemas.openxmlformats.org/officeDocument/2006/relationships/tags" Target="../tags/tag89.xml" /><Relationship Id="rId3" Type="http://schemas.openxmlformats.org/officeDocument/2006/relationships/tags" Target="../tags/tag90.xml" /><Relationship Id="rId4" Type="http://schemas.openxmlformats.org/officeDocument/2006/relationships/tags" Target="../tags/tag91.xml" /><Relationship Id="rId5" Type="http://schemas.openxmlformats.org/officeDocument/2006/relationships/tags" Target="../tags/tag92.xml" /><Relationship Id="rId6" Type="http://schemas.openxmlformats.org/officeDocument/2006/relationships/tags" Target="../tags/tag93.xml" /><Relationship Id="rId7" Type="http://schemas.openxmlformats.org/officeDocument/2006/relationships/tags" Target="../tags/tag94.xml" /><Relationship Id="rId8" Type="http://schemas.openxmlformats.org/officeDocument/2006/relationships/tags" Target="../tags/tag95.xml" /><Relationship Id="rId9" Type="http://schemas.openxmlformats.org/officeDocument/2006/relationships/tags" Target="../tags/tag96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4.xml" /><Relationship Id="rId11" Type="http://schemas.openxmlformats.org/officeDocument/2006/relationships/tags" Target="../tags/tag305.xml" /><Relationship Id="rId12" Type="http://schemas.openxmlformats.org/officeDocument/2006/relationships/tags" Target="../tags/tag306.xml" /><Relationship Id="rId13" Type="http://schemas.openxmlformats.org/officeDocument/2006/relationships/tags" Target="../tags/tag307.xml" /><Relationship Id="rId14" Type="http://schemas.openxmlformats.org/officeDocument/2006/relationships/tags" Target="../tags/tag308.xml" /><Relationship Id="rId15" Type="http://schemas.openxmlformats.org/officeDocument/2006/relationships/tags" Target="../tags/tag309.xml" /><Relationship Id="rId16" Type="http://schemas.openxmlformats.org/officeDocument/2006/relationships/tags" Target="../tags/tag310.xml" /><Relationship Id="rId17" Type="http://schemas.openxmlformats.org/officeDocument/2006/relationships/tags" Target="../tags/tag311.xml" /><Relationship Id="rId18" Type="http://schemas.openxmlformats.org/officeDocument/2006/relationships/tags" Target="../tags/tag312.xml" /><Relationship Id="rId19" Type="http://schemas.openxmlformats.org/officeDocument/2006/relationships/tags" Target="../tags/tag313.xml" /><Relationship Id="rId2" Type="http://schemas.openxmlformats.org/officeDocument/2006/relationships/tags" Target="../tags/tag296.xml" /><Relationship Id="rId20" Type="http://schemas.openxmlformats.org/officeDocument/2006/relationships/tags" Target="../tags/tag314.xml" /><Relationship Id="rId21" Type="http://schemas.openxmlformats.org/officeDocument/2006/relationships/tags" Target="../tags/tag315.xml" /><Relationship Id="rId22" Type="http://schemas.openxmlformats.org/officeDocument/2006/relationships/tags" Target="../tags/tag316.xml" /><Relationship Id="rId23" Type="http://schemas.openxmlformats.org/officeDocument/2006/relationships/tags" Target="../tags/tag317.xml" /><Relationship Id="rId24" Type="http://schemas.openxmlformats.org/officeDocument/2006/relationships/tags" Target="../tags/tag318.xml" /><Relationship Id="rId25" Type="http://schemas.openxmlformats.org/officeDocument/2006/relationships/tags" Target="../tags/tag319.xml" /><Relationship Id="rId26" Type="http://schemas.openxmlformats.org/officeDocument/2006/relationships/tags" Target="../tags/tag320.xml" /><Relationship Id="rId27" Type="http://schemas.openxmlformats.org/officeDocument/2006/relationships/tags" Target="../tags/tag321.xml" /><Relationship Id="rId28" Type="http://schemas.openxmlformats.org/officeDocument/2006/relationships/image" Target="../media/image40.png" /><Relationship Id="rId29" Type="http://schemas.openxmlformats.org/officeDocument/2006/relationships/tags" Target="../tags/tag322.xml" /><Relationship Id="rId3" Type="http://schemas.openxmlformats.org/officeDocument/2006/relationships/tags" Target="../tags/tag297.xml" /><Relationship Id="rId30" Type="http://schemas.openxmlformats.org/officeDocument/2006/relationships/tags" Target="../tags/tag323.xml" /><Relationship Id="rId4" Type="http://schemas.openxmlformats.org/officeDocument/2006/relationships/tags" Target="../tags/tag298.xml" /><Relationship Id="rId5" Type="http://schemas.openxmlformats.org/officeDocument/2006/relationships/tags" Target="../tags/tag299.xml" /><Relationship Id="rId6" Type="http://schemas.openxmlformats.org/officeDocument/2006/relationships/tags" Target="../tags/tag300.xml" /><Relationship Id="rId7" Type="http://schemas.openxmlformats.org/officeDocument/2006/relationships/tags" Target="../tags/tag301.xml" /><Relationship Id="rId8" Type="http://schemas.openxmlformats.org/officeDocument/2006/relationships/tags" Target="../tags/tag302.xml" /><Relationship Id="rId9" Type="http://schemas.openxmlformats.org/officeDocument/2006/relationships/tags" Target="../tags/tag303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31.xml" /><Relationship Id="rId2" Type="http://schemas.openxmlformats.org/officeDocument/2006/relationships/tags" Target="../tags/tag324.xml" /><Relationship Id="rId3" Type="http://schemas.openxmlformats.org/officeDocument/2006/relationships/tags" Target="../tags/tag325.xml" /><Relationship Id="rId4" Type="http://schemas.openxmlformats.org/officeDocument/2006/relationships/tags" Target="../tags/tag326.xml" /><Relationship Id="rId5" Type="http://schemas.openxmlformats.org/officeDocument/2006/relationships/tags" Target="../tags/tag327.xml" /><Relationship Id="rId6" Type="http://schemas.openxmlformats.org/officeDocument/2006/relationships/tags" Target="../tags/tag328.xml" /><Relationship Id="rId7" Type="http://schemas.openxmlformats.org/officeDocument/2006/relationships/tags" Target="../tags/tag329.xml" /><Relationship Id="rId8" Type="http://schemas.openxmlformats.org/officeDocument/2006/relationships/tags" Target="../tags/tag330.xml" /><Relationship Id="rId9" Type="http://schemas.openxmlformats.org/officeDocument/2006/relationships/image" Target="../media/image41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32.xml" /><Relationship Id="rId3" Type="http://schemas.openxmlformats.org/officeDocument/2006/relationships/tags" Target="../tags/tag333.xml" /><Relationship Id="rId4" Type="http://schemas.openxmlformats.org/officeDocument/2006/relationships/image" Target="../media/image42.png" /><Relationship Id="rId5" Type="http://schemas.openxmlformats.org/officeDocument/2006/relationships/tags" Target="../tags/tag334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35.xml" /><Relationship Id="rId3" Type="http://schemas.openxmlformats.org/officeDocument/2006/relationships/tags" Target="../tags/tag336.xml" /><Relationship Id="rId4" Type="http://schemas.openxmlformats.org/officeDocument/2006/relationships/tags" Target="../tags/tag337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5.xml" /><Relationship Id="rId11" Type="http://schemas.openxmlformats.org/officeDocument/2006/relationships/tags" Target="../tags/tag346.xml" /><Relationship Id="rId12" Type="http://schemas.openxmlformats.org/officeDocument/2006/relationships/tags" Target="../tags/tag347.xml" /><Relationship Id="rId13" Type="http://schemas.openxmlformats.org/officeDocument/2006/relationships/tags" Target="../tags/tag348.xml" /><Relationship Id="rId14" Type="http://schemas.openxmlformats.org/officeDocument/2006/relationships/tags" Target="../tags/tag349.xml" /><Relationship Id="rId15" Type="http://schemas.openxmlformats.org/officeDocument/2006/relationships/tags" Target="../tags/tag350.xml" /><Relationship Id="rId16" Type="http://schemas.openxmlformats.org/officeDocument/2006/relationships/tags" Target="../tags/tag351.xml" /><Relationship Id="rId17" Type="http://schemas.openxmlformats.org/officeDocument/2006/relationships/tags" Target="../tags/tag352.xml" /><Relationship Id="rId18" Type="http://schemas.openxmlformats.org/officeDocument/2006/relationships/tags" Target="../tags/tag353.xml" /><Relationship Id="rId2" Type="http://schemas.openxmlformats.org/officeDocument/2006/relationships/tags" Target="../tags/tag338.xml" /><Relationship Id="rId3" Type="http://schemas.openxmlformats.org/officeDocument/2006/relationships/tags" Target="../tags/tag339.xml" /><Relationship Id="rId4" Type="http://schemas.openxmlformats.org/officeDocument/2006/relationships/tags" Target="../tags/tag340.xml" /><Relationship Id="rId5" Type="http://schemas.openxmlformats.org/officeDocument/2006/relationships/tags" Target="../tags/tag341.xml" /><Relationship Id="rId6" Type="http://schemas.openxmlformats.org/officeDocument/2006/relationships/tags" Target="../tags/tag342.xml" /><Relationship Id="rId7" Type="http://schemas.openxmlformats.org/officeDocument/2006/relationships/tags" Target="../tags/tag343.xml" /><Relationship Id="rId8" Type="http://schemas.openxmlformats.org/officeDocument/2006/relationships/image" Target="../media/image43.png" /><Relationship Id="rId9" Type="http://schemas.openxmlformats.org/officeDocument/2006/relationships/tags" Target="../tags/tag344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61.xml" /><Relationship Id="rId11" Type="http://schemas.openxmlformats.org/officeDocument/2006/relationships/tags" Target="../tags/tag362.xml" /><Relationship Id="rId12" Type="http://schemas.openxmlformats.org/officeDocument/2006/relationships/tags" Target="../tags/tag363.xml" /><Relationship Id="rId2" Type="http://schemas.openxmlformats.org/officeDocument/2006/relationships/tags" Target="../tags/tag354.xml" /><Relationship Id="rId3" Type="http://schemas.openxmlformats.org/officeDocument/2006/relationships/image" Target="../media/image44.jpeg" /><Relationship Id="rId4" Type="http://schemas.openxmlformats.org/officeDocument/2006/relationships/tags" Target="../tags/tag355.xml" /><Relationship Id="rId5" Type="http://schemas.openxmlformats.org/officeDocument/2006/relationships/tags" Target="../tags/tag356.xml" /><Relationship Id="rId6" Type="http://schemas.openxmlformats.org/officeDocument/2006/relationships/tags" Target="../tags/tag357.xml" /><Relationship Id="rId7" Type="http://schemas.openxmlformats.org/officeDocument/2006/relationships/tags" Target="../tags/tag358.xml" /><Relationship Id="rId8" Type="http://schemas.openxmlformats.org/officeDocument/2006/relationships/tags" Target="../tags/tag359.xml" /><Relationship Id="rId9" Type="http://schemas.openxmlformats.org/officeDocument/2006/relationships/tags" Target="../tags/tag360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47.png" /><Relationship Id="rId11" Type="http://schemas.openxmlformats.org/officeDocument/2006/relationships/tags" Target="../tags/tag369.xml" /><Relationship Id="rId12" Type="http://schemas.openxmlformats.org/officeDocument/2006/relationships/video" Target="../media/media2.mp4" /><Relationship Id="rId13" Type="http://schemas.microsoft.com/office/2007/relationships/media" Target="../media/media2.mp4" /><Relationship Id="rId2" Type="http://schemas.openxmlformats.org/officeDocument/2006/relationships/tags" Target="../tags/tag364.xml" /><Relationship Id="rId3" Type="http://schemas.openxmlformats.org/officeDocument/2006/relationships/image" Target="../media/image45.png" /><Relationship Id="rId4" Type="http://schemas.openxmlformats.org/officeDocument/2006/relationships/tags" Target="../tags/tag365.xml" /><Relationship Id="rId5" Type="http://schemas.openxmlformats.org/officeDocument/2006/relationships/tags" Target="../tags/tag366.xml" /><Relationship Id="rId6" Type="http://schemas.openxmlformats.org/officeDocument/2006/relationships/image" Target="../media/image46.png" /><Relationship Id="rId7" Type="http://schemas.openxmlformats.org/officeDocument/2006/relationships/tags" Target="../tags/tag367.xml" /><Relationship Id="rId8" Type="http://schemas.openxmlformats.org/officeDocument/2006/relationships/tags" Target="../tags/tag368.xml" /><Relationship Id="rId9" Type="http://schemas.openxmlformats.org/officeDocument/2006/relationships/hyperlink" Target="&#38271;&#24449;5&#21495;.mp4" TargetMode="Externa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70.xml" /><Relationship Id="rId3" Type="http://schemas.openxmlformats.org/officeDocument/2006/relationships/tags" Target="../tags/tag371.xml" /><Relationship Id="rId4" Type="http://schemas.openxmlformats.org/officeDocument/2006/relationships/tags" Target="../tags/tag372.xml" /><Relationship Id="rId5" Type="http://schemas.openxmlformats.org/officeDocument/2006/relationships/tags" Target="../tags/tag373.xml" /><Relationship Id="rId6" Type="http://schemas.openxmlformats.org/officeDocument/2006/relationships/tags" Target="../tags/tag374.xml" /><Relationship Id="rId7" Type="http://schemas.openxmlformats.org/officeDocument/2006/relationships/tags" Target="../tags/tag375.xml" /><Relationship Id="rId8" Type="http://schemas.openxmlformats.org/officeDocument/2006/relationships/tags" Target="../tags/tag376.xml" /><Relationship Id="rId9" Type="http://schemas.openxmlformats.org/officeDocument/2006/relationships/tags" Target="../tags/tag377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78.xml" /><Relationship Id="rId3" Type="http://schemas.openxmlformats.org/officeDocument/2006/relationships/tags" Target="../tags/tag379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48.png" /><Relationship Id="rId11" Type="http://schemas.openxmlformats.org/officeDocument/2006/relationships/tags" Target="../tags/tag390.xml" /><Relationship Id="rId2" Type="http://schemas.openxmlformats.org/officeDocument/2006/relationships/notesSlide" Target="../notesSlides/notesSlide2.xml" /><Relationship Id="rId3" Type="http://schemas.openxmlformats.org/officeDocument/2006/relationships/tags" Target="../tags/tag384.xml" /><Relationship Id="rId4" Type="http://schemas.openxmlformats.org/officeDocument/2006/relationships/tags" Target="../tags/tag385.xml" /><Relationship Id="rId5" Type="http://schemas.openxmlformats.org/officeDocument/2006/relationships/tags" Target="../tags/tag386.xml" /><Relationship Id="rId6" Type="http://schemas.openxmlformats.org/officeDocument/2006/relationships/tags" Target="../tags/tag387.xml" /><Relationship Id="rId7" Type="http://schemas.openxmlformats.org/officeDocument/2006/relationships/tags" Target="../tags/tag388.xml" /><Relationship Id="rId8" Type="http://schemas.openxmlformats.org/officeDocument/2006/relationships/tags" Target="../tags/tag389.xml" /><Relationship Id="rId9" Type="http://schemas.openxmlformats.org/officeDocument/2006/relationships/slide" Target="slide2.xml" TargetMode="Interna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2.jpeg" /><Relationship Id="rId11" Type="http://schemas.openxmlformats.org/officeDocument/2006/relationships/tags" Target="../tags/tag111.xml" /><Relationship Id="rId12" Type="http://schemas.openxmlformats.org/officeDocument/2006/relationships/tags" Target="../tags/tag112.xml" /><Relationship Id="rId13" Type="http://schemas.openxmlformats.org/officeDocument/2006/relationships/tags" Target="../tags/tag113.xml" /><Relationship Id="rId14" Type="http://schemas.openxmlformats.org/officeDocument/2006/relationships/tags" Target="../tags/tag114.xml" /><Relationship Id="rId15" Type="http://schemas.openxmlformats.org/officeDocument/2006/relationships/tags" Target="../tags/tag115.xml" /><Relationship Id="rId16" Type="http://schemas.openxmlformats.org/officeDocument/2006/relationships/tags" Target="../tags/tag116.xml" /><Relationship Id="rId17" Type="http://schemas.openxmlformats.org/officeDocument/2006/relationships/tags" Target="../tags/tag117.xml" /><Relationship Id="rId18" Type="http://schemas.openxmlformats.org/officeDocument/2006/relationships/tags" Target="../tags/tag118.xml" /><Relationship Id="rId19" Type="http://schemas.openxmlformats.org/officeDocument/2006/relationships/image" Target="../media/image23.png" /><Relationship Id="rId2" Type="http://schemas.openxmlformats.org/officeDocument/2006/relationships/tags" Target="../tags/tag105.xml" /><Relationship Id="rId20" Type="http://schemas.openxmlformats.org/officeDocument/2006/relationships/tags" Target="../tags/tag119.xml" /><Relationship Id="rId3" Type="http://schemas.openxmlformats.org/officeDocument/2006/relationships/tags" Target="../tags/tag106.xml" /><Relationship Id="rId4" Type="http://schemas.openxmlformats.org/officeDocument/2006/relationships/image" Target="../media/image20.jpeg" /><Relationship Id="rId5" Type="http://schemas.openxmlformats.org/officeDocument/2006/relationships/tags" Target="../tags/tag107.xml" /><Relationship Id="rId6" Type="http://schemas.openxmlformats.org/officeDocument/2006/relationships/tags" Target="../tags/tag108.xml" /><Relationship Id="rId7" Type="http://schemas.openxmlformats.org/officeDocument/2006/relationships/image" Target="../media/image21.png" /><Relationship Id="rId8" Type="http://schemas.openxmlformats.org/officeDocument/2006/relationships/tags" Target="../tags/tag109.xml" /><Relationship Id="rId9" Type="http://schemas.openxmlformats.org/officeDocument/2006/relationships/tags" Target="../tags/tag110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00.xml" /><Relationship Id="rId11" Type="http://schemas.openxmlformats.org/officeDocument/2006/relationships/tags" Target="../tags/tag401.xml" /><Relationship Id="rId12" Type="http://schemas.openxmlformats.org/officeDocument/2006/relationships/tags" Target="../tags/tag402.xml" /><Relationship Id="rId13" Type="http://schemas.openxmlformats.org/officeDocument/2006/relationships/tags" Target="../tags/tag403.xml" /><Relationship Id="rId14" Type="http://schemas.openxmlformats.org/officeDocument/2006/relationships/slide" Target="slide2.xml" TargetMode="Interna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395.xml" /><Relationship Id="rId4" Type="http://schemas.openxmlformats.org/officeDocument/2006/relationships/image" Target="../media/image49.jpeg" /><Relationship Id="rId5" Type="http://schemas.openxmlformats.org/officeDocument/2006/relationships/tags" Target="../tags/tag396.xml" /><Relationship Id="rId6" Type="http://schemas.openxmlformats.org/officeDocument/2006/relationships/tags" Target="../tags/tag397.xml" /><Relationship Id="rId7" Type="http://schemas.openxmlformats.org/officeDocument/2006/relationships/image" Target="../media/image50.jpeg" /><Relationship Id="rId8" Type="http://schemas.openxmlformats.org/officeDocument/2006/relationships/tags" Target="../tags/tag398.xml" /><Relationship Id="rId9" Type="http://schemas.openxmlformats.org/officeDocument/2006/relationships/tags" Target="../tags/tag399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4.xml" /><Relationship Id="rId3" Type="http://schemas.openxmlformats.org/officeDocument/2006/relationships/tags" Target="../tags/tag408.xml" /><Relationship Id="rId4" Type="http://schemas.openxmlformats.org/officeDocument/2006/relationships/tags" Target="../tags/tag409.xml" /><Relationship Id="rId5" Type="http://schemas.openxmlformats.org/officeDocument/2006/relationships/tags" Target="../tags/tag410.xml" /><Relationship Id="rId6" Type="http://schemas.openxmlformats.org/officeDocument/2006/relationships/tags" Target="../tags/tag411.xml" /><Relationship Id="rId7" Type="http://schemas.openxmlformats.org/officeDocument/2006/relationships/tags" Target="../tags/tag412.xml" /><Relationship Id="rId8" Type="http://schemas.openxmlformats.org/officeDocument/2006/relationships/tags" Target="../tags/tag413.xml" /><Relationship Id="rId9" Type="http://schemas.openxmlformats.org/officeDocument/2006/relationships/slide" Target="slide2.xml" TargetMode="Interna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418.xml" /><Relationship Id="rId4" Type="http://schemas.openxmlformats.org/officeDocument/2006/relationships/image" Target="../media/image51.jpeg" /><Relationship Id="rId5" Type="http://schemas.openxmlformats.org/officeDocument/2006/relationships/tags" Target="../tags/tag419.xml" /><Relationship Id="rId6" Type="http://schemas.openxmlformats.org/officeDocument/2006/relationships/tags" Target="../tags/tag420.xml" /><Relationship Id="rId7" Type="http://schemas.openxmlformats.org/officeDocument/2006/relationships/tags" Target="../tags/tag421.xml" /><Relationship Id="rId8" Type="http://schemas.openxmlformats.org/officeDocument/2006/relationships/tags" Target="../tags/tag422.xml" /><Relationship Id="rId9" Type="http://schemas.openxmlformats.org/officeDocument/2006/relationships/tags" Target="../tags/tag423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33.xml" /><Relationship Id="rId11" Type="http://schemas.openxmlformats.org/officeDocument/2006/relationships/tags" Target="../tags/tag434.xml" /><Relationship Id="rId12" Type="http://schemas.openxmlformats.org/officeDocument/2006/relationships/tags" Target="../tags/tag435.xml" /><Relationship Id="rId13" Type="http://schemas.openxmlformats.org/officeDocument/2006/relationships/tags" Target="../tags/tag436.xml" /><Relationship Id="rId14" Type="http://schemas.openxmlformats.org/officeDocument/2006/relationships/tags" Target="../tags/tag437.xml" /><Relationship Id="rId15" Type="http://schemas.openxmlformats.org/officeDocument/2006/relationships/tags" Target="../tags/tag438.xml" /><Relationship Id="rId16" Type="http://schemas.openxmlformats.org/officeDocument/2006/relationships/image" Target="../media/image53.png" /><Relationship Id="rId17" Type="http://schemas.openxmlformats.org/officeDocument/2006/relationships/tags" Target="../tags/tag439.xml" /><Relationship Id="rId18" Type="http://schemas.openxmlformats.org/officeDocument/2006/relationships/tags" Target="../tags/tag440.xml" /><Relationship Id="rId19" Type="http://schemas.openxmlformats.org/officeDocument/2006/relationships/tags" Target="../tags/tag441.xml" /><Relationship Id="rId2" Type="http://schemas.openxmlformats.org/officeDocument/2006/relationships/notesSlide" Target="../notesSlides/notesSlide6.xml" /><Relationship Id="rId20" Type="http://schemas.openxmlformats.org/officeDocument/2006/relationships/tags" Target="../tags/tag442.xml" /><Relationship Id="rId21" Type="http://schemas.openxmlformats.org/officeDocument/2006/relationships/slide" Target="slide2.xml" TargetMode="Internal" /><Relationship Id="rId3" Type="http://schemas.openxmlformats.org/officeDocument/2006/relationships/tags" Target="../tags/tag428.xml" /><Relationship Id="rId4" Type="http://schemas.openxmlformats.org/officeDocument/2006/relationships/image" Target="../media/image52.jpeg" /><Relationship Id="rId5" Type="http://schemas.openxmlformats.org/officeDocument/2006/relationships/tags" Target="../tags/tag429.xml" /><Relationship Id="rId6" Type="http://schemas.openxmlformats.org/officeDocument/2006/relationships/tags" Target="../tags/tag430.xml" /><Relationship Id="rId7" Type="http://schemas.openxmlformats.org/officeDocument/2006/relationships/tags" Target="../tags/tag431.xml" /><Relationship Id="rId8" Type="http://schemas.openxmlformats.org/officeDocument/2006/relationships/image" Target="../media/image50.jpeg" /><Relationship Id="rId9" Type="http://schemas.openxmlformats.org/officeDocument/2006/relationships/tags" Target="../tags/tag432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55.jpeg" /><Relationship Id="rId11" Type="http://schemas.openxmlformats.org/officeDocument/2006/relationships/tags" Target="../tags/tag452.xml" /><Relationship Id="rId12" Type="http://schemas.openxmlformats.org/officeDocument/2006/relationships/tags" Target="../tags/tag453.xml" /><Relationship Id="rId13" Type="http://schemas.openxmlformats.org/officeDocument/2006/relationships/tags" Target="../tags/tag454.xm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447.xml" /><Relationship Id="rId4" Type="http://schemas.openxmlformats.org/officeDocument/2006/relationships/tags" Target="../tags/tag448.xml" /><Relationship Id="rId5" Type="http://schemas.openxmlformats.org/officeDocument/2006/relationships/tags" Target="../tags/tag449.xml" /><Relationship Id="rId6" Type="http://schemas.openxmlformats.org/officeDocument/2006/relationships/image" Target="../media/image50.jpeg" /><Relationship Id="rId7" Type="http://schemas.openxmlformats.org/officeDocument/2006/relationships/tags" Target="../tags/tag450.xml" /><Relationship Id="rId8" Type="http://schemas.openxmlformats.org/officeDocument/2006/relationships/image" Target="../media/image54.jpeg" /><Relationship Id="rId9" Type="http://schemas.openxmlformats.org/officeDocument/2006/relationships/tags" Target="../tags/tag451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64.xml" /><Relationship Id="rId11" Type="http://schemas.openxmlformats.org/officeDocument/2006/relationships/tags" Target="../tags/tag465.xml" /><Relationship Id="rId12" Type="http://schemas.openxmlformats.org/officeDocument/2006/relationships/tags" Target="../tags/tag466.xm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459.xml" /><Relationship Id="rId4" Type="http://schemas.openxmlformats.org/officeDocument/2006/relationships/tags" Target="../tags/tag460.xml" /><Relationship Id="rId5" Type="http://schemas.openxmlformats.org/officeDocument/2006/relationships/tags" Target="../tags/tag461.xml" /><Relationship Id="rId6" Type="http://schemas.openxmlformats.org/officeDocument/2006/relationships/tags" Target="../tags/tag462.xml" /><Relationship Id="rId7" Type="http://schemas.openxmlformats.org/officeDocument/2006/relationships/image" Target="../media/image54.jpeg" /><Relationship Id="rId8" Type="http://schemas.openxmlformats.org/officeDocument/2006/relationships/tags" Target="../tags/tag463.xml" /><Relationship Id="rId9" Type="http://schemas.openxmlformats.org/officeDocument/2006/relationships/image" Target="../media/image55.jpe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477.xml" /><Relationship Id="rId11" Type="http://schemas.openxmlformats.org/officeDocument/2006/relationships/image" Target="../media/image55.jpeg" /><Relationship Id="rId12" Type="http://schemas.openxmlformats.org/officeDocument/2006/relationships/tags" Target="../tags/tag478.xml" /><Relationship Id="rId13" Type="http://schemas.openxmlformats.org/officeDocument/2006/relationships/tags" Target="../tags/tag479.xml" /><Relationship Id="rId14" Type="http://schemas.openxmlformats.org/officeDocument/2006/relationships/tags" Target="../tags/tag480.xml" /><Relationship Id="rId15" Type="http://schemas.openxmlformats.org/officeDocument/2006/relationships/tags" Target="../tags/tag481.xml" /><Relationship Id="rId16" Type="http://schemas.openxmlformats.org/officeDocument/2006/relationships/slide" Target="slide2.xml" TargetMode="Interna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471.xml" /><Relationship Id="rId4" Type="http://schemas.openxmlformats.org/officeDocument/2006/relationships/tags" Target="../tags/tag472.xml" /><Relationship Id="rId5" Type="http://schemas.openxmlformats.org/officeDocument/2006/relationships/tags" Target="../tags/tag473.xml" /><Relationship Id="rId6" Type="http://schemas.openxmlformats.org/officeDocument/2006/relationships/tags" Target="../tags/tag474.xml" /><Relationship Id="rId7" Type="http://schemas.openxmlformats.org/officeDocument/2006/relationships/tags" Target="../tags/tag475.xml" /><Relationship Id="rId8" Type="http://schemas.openxmlformats.org/officeDocument/2006/relationships/tags" Target="../tags/tag476.xml" /><Relationship Id="rId9" Type="http://schemas.openxmlformats.org/officeDocument/2006/relationships/image" Target="../media/image54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486.xml" /><Relationship Id="rId4" Type="http://schemas.openxmlformats.org/officeDocument/2006/relationships/tags" Target="../tags/tag487.xml" /><Relationship Id="rId5" Type="http://schemas.openxmlformats.org/officeDocument/2006/relationships/tags" Target="../tags/tag488.xml" /><Relationship Id="rId6" Type="http://schemas.openxmlformats.org/officeDocument/2006/relationships/tags" Target="../tags/tag489.xml" /><Relationship Id="rId7" Type="http://schemas.openxmlformats.org/officeDocument/2006/relationships/tags" Target="../tags/tag490.xml" /><Relationship Id="rId8" Type="http://schemas.openxmlformats.org/officeDocument/2006/relationships/slide" Target="slide2.xml" TargetMode="Interna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00.xml" /><Relationship Id="rId11" Type="http://schemas.openxmlformats.org/officeDocument/2006/relationships/tags" Target="../tags/tag501.xml" /><Relationship Id="rId12" Type="http://schemas.openxmlformats.org/officeDocument/2006/relationships/tags" Target="../tags/tag502.xml" /><Relationship Id="rId13" Type="http://schemas.openxmlformats.org/officeDocument/2006/relationships/slide" Target="slide2.xml" TargetMode="Internal" /><Relationship Id="rId2" Type="http://schemas.openxmlformats.org/officeDocument/2006/relationships/notesSlide" Target="../notesSlides/notesSlide11.xml" /><Relationship Id="rId3" Type="http://schemas.openxmlformats.org/officeDocument/2006/relationships/tags" Target="../tags/tag495.xml" /><Relationship Id="rId4" Type="http://schemas.openxmlformats.org/officeDocument/2006/relationships/image" Target="../media/image56.jpeg" /><Relationship Id="rId5" Type="http://schemas.openxmlformats.org/officeDocument/2006/relationships/tags" Target="../tags/tag496.xml" /><Relationship Id="rId6" Type="http://schemas.openxmlformats.org/officeDocument/2006/relationships/tags" Target="../tags/tag497.xml" /><Relationship Id="rId7" Type="http://schemas.openxmlformats.org/officeDocument/2006/relationships/image" Target="../media/image57.jpeg" /><Relationship Id="rId8" Type="http://schemas.openxmlformats.org/officeDocument/2006/relationships/tags" Target="../tags/tag498.xml" /><Relationship Id="rId9" Type="http://schemas.openxmlformats.org/officeDocument/2006/relationships/tags" Target="../tags/tag499.xml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511.xml" /><Relationship Id="rId11" Type="http://schemas.openxmlformats.org/officeDocument/2006/relationships/tags" Target="../tags/tag512.xml" /><Relationship Id="rId12" Type="http://schemas.openxmlformats.org/officeDocument/2006/relationships/tags" Target="../tags/tag513.xml" /><Relationship Id="rId2" Type="http://schemas.openxmlformats.org/officeDocument/2006/relationships/notesSlide" Target="../notesSlides/notesSlide12.xml" /><Relationship Id="rId3" Type="http://schemas.openxmlformats.org/officeDocument/2006/relationships/tags" Target="../tags/tag507.xml" /><Relationship Id="rId4" Type="http://schemas.openxmlformats.org/officeDocument/2006/relationships/tags" Target="../tags/tag508.xml" /><Relationship Id="rId5" Type="http://schemas.openxmlformats.org/officeDocument/2006/relationships/image" Target="../media/image58.jpeg" /><Relationship Id="rId6" Type="http://schemas.openxmlformats.org/officeDocument/2006/relationships/tags" Target="../tags/tag509.xml" /><Relationship Id="rId7" Type="http://schemas.openxmlformats.org/officeDocument/2006/relationships/image" Target="../media/image59.jpeg" /><Relationship Id="rId8" Type="http://schemas.openxmlformats.org/officeDocument/2006/relationships/tags" Target="../tags/tag510.xml" /><Relationship Id="rId9" Type="http://schemas.openxmlformats.org/officeDocument/2006/relationships/image" Target="../media/image60.jpe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7.xml" /><Relationship Id="rId11" Type="http://schemas.openxmlformats.org/officeDocument/2006/relationships/image" Target="../media/image25.png" /><Relationship Id="rId12" Type="http://schemas.openxmlformats.org/officeDocument/2006/relationships/tags" Target="../tags/tag128.xml" /><Relationship Id="rId13" Type="http://schemas.openxmlformats.org/officeDocument/2006/relationships/tags" Target="../tags/tag129.xml" /><Relationship Id="rId2" Type="http://schemas.openxmlformats.org/officeDocument/2006/relationships/tags" Target="../tags/tag120.xml" /><Relationship Id="rId3" Type="http://schemas.openxmlformats.org/officeDocument/2006/relationships/tags" Target="../tags/tag121.xml" /><Relationship Id="rId4" Type="http://schemas.openxmlformats.org/officeDocument/2006/relationships/tags" Target="../tags/tag122.xml" /><Relationship Id="rId5" Type="http://schemas.openxmlformats.org/officeDocument/2006/relationships/tags" Target="../tags/tag123.xml" /><Relationship Id="rId6" Type="http://schemas.openxmlformats.org/officeDocument/2006/relationships/tags" Target="../tags/tag124.xml" /><Relationship Id="rId7" Type="http://schemas.openxmlformats.org/officeDocument/2006/relationships/tags" Target="../tags/tag125.xml" /><Relationship Id="rId8" Type="http://schemas.openxmlformats.org/officeDocument/2006/relationships/tags" Target="../tags/tag126.xml" /><Relationship Id="rId9" Type="http://schemas.openxmlformats.org/officeDocument/2006/relationships/image" Target="../media/image24.pn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13.xml" /><Relationship Id="rId3" Type="http://schemas.openxmlformats.org/officeDocument/2006/relationships/tags" Target="../tags/tag518.xml" /><Relationship Id="rId4" Type="http://schemas.openxmlformats.org/officeDocument/2006/relationships/tags" Target="../tags/tag519.xml" /><Relationship Id="rId5" Type="http://schemas.openxmlformats.org/officeDocument/2006/relationships/tags" Target="../tags/tag520.xml" /><Relationship Id="rId6" Type="http://schemas.openxmlformats.org/officeDocument/2006/relationships/tags" Target="../tags/tag521.xml" /><Relationship Id="rId7" Type="http://schemas.openxmlformats.org/officeDocument/2006/relationships/slide" Target="slide2.xml" TargetMode="Internal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30.xml" /><Relationship Id="rId11" Type="http://schemas.openxmlformats.org/officeDocument/2006/relationships/tags" Target="../tags/tag531.xml" /><Relationship Id="rId12" Type="http://schemas.openxmlformats.org/officeDocument/2006/relationships/tags" Target="../tags/tag532.xml" /><Relationship Id="rId13" Type="http://schemas.openxmlformats.org/officeDocument/2006/relationships/tags" Target="../tags/tag533.xml" /><Relationship Id="rId14" Type="http://schemas.openxmlformats.org/officeDocument/2006/relationships/tags" Target="../tags/tag534.xml" /><Relationship Id="rId15" Type="http://schemas.openxmlformats.org/officeDocument/2006/relationships/tags" Target="../tags/tag535.xml" /><Relationship Id="rId16" Type="http://schemas.openxmlformats.org/officeDocument/2006/relationships/tags" Target="../tags/tag536.xml" /><Relationship Id="rId17" Type="http://schemas.openxmlformats.org/officeDocument/2006/relationships/tags" Target="../tags/tag537.xml" /><Relationship Id="rId18" Type="http://schemas.openxmlformats.org/officeDocument/2006/relationships/tags" Target="../tags/tag538.xml" /><Relationship Id="rId19" Type="http://schemas.openxmlformats.org/officeDocument/2006/relationships/tags" Target="../tags/tag539.xml" /><Relationship Id="rId2" Type="http://schemas.openxmlformats.org/officeDocument/2006/relationships/tags" Target="../tags/tag522.xml" /><Relationship Id="rId20" Type="http://schemas.openxmlformats.org/officeDocument/2006/relationships/tags" Target="../tags/tag540.xml" /><Relationship Id="rId21" Type="http://schemas.openxmlformats.org/officeDocument/2006/relationships/tags" Target="../tags/tag541.xml" /><Relationship Id="rId22" Type="http://schemas.openxmlformats.org/officeDocument/2006/relationships/tags" Target="../tags/tag542.xml" /><Relationship Id="rId23" Type="http://schemas.openxmlformats.org/officeDocument/2006/relationships/tags" Target="../tags/tag543.xml" /><Relationship Id="rId24" Type="http://schemas.openxmlformats.org/officeDocument/2006/relationships/tags" Target="../tags/tag544.xml" /><Relationship Id="rId25" Type="http://schemas.openxmlformats.org/officeDocument/2006/relationships/tags" Target="../tags/tag545.xml" /><Relationship Id="rId26" Type="http://schemas.openxmlformats.org/officeDocument/2006/relationships/tags" Target="../tags/tag546.xml" /><Relationship Id="rId27" Type="http://schemas.openxmlformats.org/officeDocument/2006/relationships/tags" Target="../tags/tag547.xml" /><Relationship Id="rId28" Type="http://schemas.openxmlformats.org/officeDocument/2006/relationships/tags" Target="../tags/tag548.xml" /><Relationship Id="rId29" Type="http://schemas.openxmlformats.org/officeDocument/2006/relationships/tags" Target="../tags/tag549.xml" /><Relationship Id="rId3" Type="http://schemas.openxmlformats.org/officeDocument/2006/relationships/tags" Target="../tags/tag523.xml" /><Relationship Id="rId30" Type="http://schemas.openxmlformats.org/officeDocument/2006/relationships/tags" Target="../tags/tag550.xml" /><Relationship Id="rId31" Type="http://schemas.openxmlformats.org/officeDocument/2006/relationships/tags" Target="../tags/tag551.xml" /><Relationship Id="rId32" Type="http://schemas.openxmlformats.org/officeDocument/2006/relationships/tags" Target="../tags/tag552.xml" /><Relationship Id="rId33" Type="http://schemas.openxmlformats.org/officeDocument/2006/relationships/tags" Target="../tags/tag553.xml" /><Relationship Id="rId34" Type="http://schemas.openxmlformats.org/officeDocument/2006/relationships/tags" Target="../tags/tag554.xml" /><Relationship Id="rId35" Type="http://schemas.openxmlformats.org/officeDocument/2006/relationships/tags" Target="../tags/tag555.xml" /><Relationship Id="rId36" Type="http://schemas.openxmlformats.org/officeDocument/2006/relationships/tags" Target="../tags/tag556.xml" /><Relationship Id="rId37" Type="http://schemas.openxmlformats.org/officeDocument/2006/relationships/tags" Target="../tags/tag557.xml" /><Relationship Id="rId38" Type="http://schemas.openxmlformats.org/officeDocument/2006/relationships/tags" Target="../tags/tag558.xml" /><Relationship Id="rId39" Type="http://schemas.openxmlformats.org/officeDocument/2006/relationships/tags" Target="../tags/tag559.xml" /><Relationship Id="rId4" Type="http://schemas.openxmlformats.org/officeDocument/2006/relationships/tags" Target="../tags/tag524.xml" /><Relationship Id="rId40" Type="http://schemas.openxmlformats.org/officeDocument/2006/relationships/tags" Target="../tags/tag560.xml" /><Relationship Id="rId41" Type="http://schemas.openxmlformats.org/officeDocument/2006/relationships/tags" Target="../tags/tag561.xml" /><Relationship Id="rId42" Type="http://schemas.openxmlformats.org/officeDocument/2006/relationships/tags" Target="../tags/tag562.xml" /><Relationship Id="rId5" Type="http://schemas.openxmlformats.org/officeDocument/2006/relationships/tags" Target="../tags/tag525.xml" /><Relationship Id="rId6" Type="http://schemas.openxmlformats.org/officeDocument/2006/relationships/tags" Target="../tags/tag526.xml" /><Relationship Id="rId7" Type="http://schemas.openxmlformats.org/officeDocument/2006/relationships/tags" Target="../tags/tag527.xml" /><Relationship Id="rId8" Type="http://schemas.openxmlformats.org/officeDocument/2006/relationships/tags" Target="../tags/tag528.xml" /><Relationship Id="rId9" Type="http://schemas.openxmlformats.org/officeDocument/2006/relationships/tags" Target="../tags/tag529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30.xml" /><Relationship Id="rId3" Type="http://schemas.openxmlformats.org/officeDocument/2006/relationships/tags" Target="../tags/tag131.xml" /><Relationship Id="rId4" Type="http://schemas.openxmlformats.org/officeDocument/2006/relationships/image" Target="../media/image24.png" /><Relationship Id="rId5" Type="http://schemas.openxmlformats.org/officeDocument/2006/relationships/tags" Target="../tags/tag132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6.png" /><Relationship Id="rId11" Type="http://schemas.openxmlformats.org/officeDocument/2006/relationships/tags" Target="../tags/tag141.xml" /><Relationship Id="rId12" Type="http://schemas.openxmlformats.org/officeDocument/2006/relationships/image" Target="../media/image27.png" /><Relationship Id="rId13" Type="http://schemas.openxmlformats.org/officeDocument/2006/relationships/tags" Target="../tags/tag142.xml" /><Relationship Id="rId14" Type="http://schemas.openxmlformats.org/officeDocument/2006/relationships/image" Target="../media/image28.png" /><Relationship Id="rId15" Type="http://schemas.openxmlformats.org/officeDocument/2006/relationships/tags" Target="../tags/tag143.xml" /><Relationship Id="rId16" Type="http://schemas.openxmlformats.org/officeDocument/2006/relationships/image" Target="../media/image29.png" /><Relationship Id="rId17" Type="http://schemas.openxmlformats.org/officeDocument/2006/relationships/tags" Target="../tags/tag144.xml" /><Relationship Id="rId18" Type="http://schemas.openxmlformats.org/officeDocument/2006/relationships/tags" Target="../tags/tag145.xml" /><Relationship Id="rId2" Type="http://schemas.openxmlformats.org/officeDocument/2006/relationships/tags" Target="../tags/tag133.xml" /><Relationship Id="rId3" Type="http://schemas.openxmlformats.org/officeDocument/2006/relationships/tags" Target="../tags/tag134.xml" /><Relationship Id="rId4" Type="http://schemas.openxmlformats.org/officeDocument/2006/relationships/tags" Target="../tags/tag135.xml" /><Relationship Id="rId5" Type="http://schemas.openxmlformats.org/officeDocument/2006/relationships/tags" Target="../tags/tag136.xml" /><Relationship Id="rId6" Type="http://schemas.openxmlformats.org/officeDocument/2006/relationships/tags" Target="../tags/tag137.xml" /><Relationship Id="rId7" Type="http://schemas.openxmlformats.org/officeDocument/2006/relationships/tags" Target="../tags/tag138.xml" /><Relationship Id="rId8" Type="http://schemas.openxmlformats.org/officeDocument/2006/relationships/tags" Target="../tags/tag139.xml" /><Relationship Id="rId9" Type="http://schemas.openxmlformats.org/officeDocument/2006/relationships/tags" Target="../tags/tag140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51.xml" /><Relationship Id="rId11" Type="http://schemas.openxmlformats.org/officeDocument/2006/relationships/tags" Target="../tags/tag152.xml" /><Relationship Id="rId12" Type="http://schemas.openxmlformats.org/officeDocument/2006/relationships/tags" Target="../tags/tag153.xml" /><Relationship Id="rId2" Type="http://schemas.openxmlformats.org/officeDocument/2006/relationships/tags" Target="../tags/tag146.xml" /><Relationship Id="rId3" Type="http://schemas.openxmlformats.org/officeDocument/2006/relationships/image" Target="../media/image30.jpeg" /><Relationship Id="rId4" Type="http://schemas.openxmlformats.org/officeDocument/2006/relationships/tags" Target="../tags/tag147.xml" /><Relationship Id="rId5" Type="http://schemas.openxmlformats.org/officeDocument/2006/relationships/tags" Target="../tags/tag148.xml" /><Relationship Id="rId6" Type="http://schemas.openxmlformats.org/officeDocument/2006/relationships/image" Target="../media/image31.jpeg" /><Relationship Id="rId7" Type="http://schemas.openxmlformats.org/officeDocument/2006/relationships/tags" Target="../tags/tag149.xml" /><Relationship Id="rId8" Type="http://schemas.openxmlformats.org/officeDocument/2006/relationships/tags" Target="../tags/tag150.xml" /><Relationship Id="rId9" Type="http://schemas.openxmlformats.org/officeDocument/2006/relationships/image" Target="../media/image32.jpe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1.xml" /><Relationship Id="rId2" Type="http://schemas.openxmlformats.org/officeDocument/2006/relationships/tags" Target="../tags/tag154.xml" /><Relationship Id="rId3" Type="http://schemas.openxmlformats.org/officeDocument/2006/relationships/tags" Target="../tags/tag155.xml" /><Relationship Id="rId4" Type="http://schemas.openxmlformats.org/officeDocument/2006/relationships/tags" Target="../tags/tag156.xml" /><Relationship Id="rId5" Type="http://schemas.openxmlformats.org/officeDocument/2006/relationships/tags" Target="../tags/tag157.xml" /><Relationship Id="rId6" Type="http://schemas.openxmlformats.org/officeDocument/2006/relationships/tags" Target="../tags/tag158.xml" /><Relationship Id="rId7" Type="http://schemas.openxmlformats.org/officeDocument/2006/relationships/tags" Target="../tags/tag159.xml" /><Relationship Id="rId8" Type="http://schemas.openxmlformats.org/officeDocument/2006/relationships/image" Target="../media/image33.png" /><Relationship Id="rId9" Type="http://schemas.openxmlformats.org/officeDocument/2006/relationships/tags" Target="../tags/tag160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9.xml" /><Relationship Id="rId11" Type="http://schemas.openxmlformats.org/officeDocument/2006/relationships/video" Target="../media/media1.mp4" /><Relationship Id="rId12" Type="http://schemas.microsoft.com/office/2007/relationships/media" Target="../media/media1.mp4" /><Relationship Id="rId2" Type="http://schemas.openxmlformats.org/officeDocument/2006/relationships/tags" Target="../tags/tag162.xml" /><Relationship Id="rId3" Type="http://schemas.openxmlformats.org/officeDocument/2006/relationships/tags" Target="../tags/tag163.xml" /><Relationship Id="rId4" Type="http://schemas.openxmlformats.org/officeDocument/2006/relationships/tags" Target="../tags/tag164.xml" /><Relationship Id="rId5" Type="http://schemas.openxmlformats.org/officeDocument/2006/relationships/tags" Target="../tags/tag165.xml" /><Relationship Id="rId6" Type="http://schemas.openxmlformats.org/officeDocument/2006/relationships/tags" Target="../tags/tag166.xml" /><Relationship Id="rId7" Type="http://schemas.openxmlformats.org/officeDocument/2006/relationships/tags" Target="../tags/tag167.xml" /><Relationship Id="rId8" Type="http://schemas.openxmlformats.org/officeDocument/2006/relationships/tags" Target="../tags/tag168.xml" /><Relationship Id="rId9" Type="http://schemas.openxmlformats.org/officeDocument/2006/relationships/image" Target="../media/image34.png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782320" y="196500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10.4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热机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机械能、内能及其转化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7422" name="Rectangle 2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57148" y="1263015"/>
            <a:ext cx="680085" cy="39671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423" name="Rectangle 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664768" y="1971675"/>
            <a:ext cx="680085" cy="36766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424" name="Rectangle 4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74293" y="2664619"/>
            <a:ext cx="680085" cy="39385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425" name="Rectangle 5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674293" y="3384709"/>
            <a:ext cx="680085" cy="40147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426" name="Line 6" title="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8033385" y="1676400"/>
            <a:ext cx="0" cy="24955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427" name="Line 7" title="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8033385" y="3100864"/>
            <a:ext cx="0" cy="24955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428" name="Line 8" title="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8033385" y="2358866"/>
            <a:ext cx="0" cy="249555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Text Box 16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707314" y="1300163"/>
            <a:ext cx="1063625" cy="36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1800">
                <a:latin typeface="微软雅黑" panose="020b0503020204020204" charset="-122"/>
                <a:ea typeface="微软雅黑" panose="020b0503020204020204" charset="-122"/>
              </a:rPr>
              <a:t>吸气</a:t>
            </a:r>
            <a:endParaRPr kumimoji="1"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6" name="Text Box 17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657306" y="2013798"/>
            <a:ext cx="1116012" cy="36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1800">
                <a:latin typeface="微软雅黑" panose="020b0503020204020204" charset="-122"/>
                <a:ea typeface="微软雅黑" panose="020b0503020204020204" charset="-122"/>
              </a:rPr>
              <a:t>压缩</a:t>
            </a:r>
            <a:endParaRPr kumimoji="1"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Text Box 18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701916" y="2703208"/>
            <a:ext cx="1116012" cy="36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1800">
                <a:latin typeface="微软雅黑" panose="020b0503020204020204" charset="-122"/>
                <a:ea typeface="微软雅黑" panose="020b0503020204020204" charset="-122"/>
              </a:rPr>
              <a:t>做功</a:t>
            </a:r>
            <a:endParaRPr kumimoji="1"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Text Box 19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716838" y="3419330"/>
            <a:ext cx="1116012" cy="367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zh-CN" altLang="en-US" sz="1800">
                <a:latin typeface="微软雅黑" panose="020b0503020204020204" charset="-122"/>
                <a:ea typeface="微软雅黑" panose="020b0503020204020204" charset="-122"/>
              </a:rPr>
              <a:t>排气</a:t>
            </a:r>
            <a:endParaRPr kumimoji="1"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74756" title="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74689" y="3963225"/>
            <a:ext cx="7010179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</a:rPr>
              <a:t>汽油机一个工作循环有四个冲程：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吸气冲程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压缩冲程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做功冲程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en-US" sz="24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排气冲程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6" name="图片 35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634493" y="1007190"/>
            <a:ext cx="1244094" cy="2668790"/>
          </a:xfrm>
          <a:prstGeom prst="rect">
            <a:avLst/>
          </a:prstGeom>
        </p:spPr>
      </p:pic>
      <p:pic>
        <p:nvPicPr>
          <p:cNvPr id="37" name="图片 36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900884" y="1006714"/>
            <a:ext cx="1241075" cy="2670299"/>
          </a:xfrm>
          <a:prstGeom prst="rect">
            <a:avLst/>
          </a:prstGeom>
        </p:spPr>
      </p:pic>
      <p:pic>
        <p:nvPicPr>
          <p:cNvPr id="38" name="图片 37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149085" y="1006714"/>
            <a:ext cx="1240069" cy="2669795"/>
          </a:xfrm>
          <a:prstGeom prst="rect">
            <a:avLst/>
          </a:prstGeom>
        </p:spPr>
      </p:pic>
      <p:pic>
        <p:nvPicPr>
          <p:cNvPr id="39" name="图片 38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2391284" y="1007190"/>
            <a:ext cx="1246610" cy="2670299"/>
          </a:xfrm>
          <a:prstGeom prst="rect">
            <a:avLst/>
          </a:prstGeom>
        </p:spPr>
      </p:pic>
      <p:sp>
        <p:nvSpPr>
          <p:cNvPr id="2" name="任意多边形 1" title=""/>
          <p:cNvSpPr/>
          <p:nvPr>
            <p:custDataLst>
              <p:tags r:id="rId23"/>
            </p:custDataLst>
          </p:nvPr>
        </p:nvSpPr>
        <p:spPr>
          <a:xfrm>
            <a:off x="8033385" y="952500"/>
            <a:ext cx="697706" cy="3227546"/>
          </a:xfrm>
          <a:custGeom>
            <a:gdLst>
              <a:gd name="connisteX0" fmla="*/ 29210 w 930275"/>
              <a:gd name="connsiteY0" fmla="*/ 3853180 h 4303395"/>
              <a:gd name="connisteX1" fmla="*/ 29210 w 930275"/>
              <a:gd name="connsiteY1" fmla="*/ 4303395 h 4303395"/>
              <a:gd name="connisteX2" fmla="*/ 930275 w 930275"/>
              <a:gd name="connsiteY2" fmla="*/ 4303395 h 4303395"/>
              <a:gd name="connisteX3" fmla="*/ 930275 w 930275"/>
              <a:gd name="connsiteY3" fmla="*/ 0 h 4303395"/>
              <a:gd name="connisteX4" fmla="*/ 0 w 930275"/>
              <a:gd name="connsiteY4" fmla="*/ 0 h 4303395"/>
              <a:gd name="connisteX5" fmla="*/ 0 w 930275"/>
              <a:gd name="connsiteY5" fmla="*/ 325755 h 4303395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930275" h="4303395">
                <a:moveTo>
                  <a:pt x="29210" y="3853180"/>
                </a:moveTo>
                <a:lnTo>
                  <a:pt x="29210" y="4303395"/>
                </a:lnTo>
                <a:lnTo>
                  <a:pt x="930275" y="4303395"/>
                </a:lnTo>
                <a:lnTo>
                  <a:pt x="930275" y="0"/>
                </a:lnTo>
                <a:lnTo>
                  <a:pt x="0" y="0"/>
                </a:lnTo>
                <a:lnTo>
                  <a:pt x="0" y="325755"/>
                </a:lnTo>
              </a:path>
            </a:pathLst>
          </a:custGeom>
          <a:noFill/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7578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12717" y="1706404"/>
            <a:ext cx="2115820" cy="86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进气门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100" u="sng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排气门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100" u="sng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75778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80073" y="3503295"/>
            <a:ext cx="5308759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r>
              <a:rPr lang="zh-CN" altLang="en-US" sz="21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吸入气体</a:t>
            </a:r>
            <a:r>
              <a:rPr lang="en-US" altLang="zh-CN" sz="21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:</a:t>
            </a:r>
            <a:r>
              <a:rPr lang="en-US" altLang="zh-CN" sz="2100" b="1" u="sng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           </a:t>
            </a:r>
            <a:r>
              <a:rPr lang="zh-CN" altLang="en-US" sz="21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 b="1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75781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0073" y="2799874"/>
            <a:ext cx="3742849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1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活塞运动方向：</a:t>
            </a:r>
            <a:r>
              <a:rPr lang="zh-CN" altLang="en-US" sz="2100" b="1" u="sng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21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zh-CN" altLang="en-US" sz="2100" b="1" u="sng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  </a:t>
            </a:r>
            <a:endParaRPr lang="zh-CN" altLang="en-US" sz="2100" b="1" u="sng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339" name="文本框 75779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73621" y="861578"/>
            <a:ext cx="1263426" cy="414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吸气冲程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783" name="矩形 75782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16233" y="3340778"/>
            <a:ext cx="3116580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汽油和空气的燃料混合物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785" name="矩形 75784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371994" y="1706413"/>
            <a:ext cx="71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打开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786" name="矩形 75785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372429" y="2098661"/>
            <a:ext cx="71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关闭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787" name="文本框 75786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925985" y="2761939"/>
            <a:ext cx="71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向下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" name="图片 19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t="10629"/>
          <a:stretch>
            <a:fillRect/>
          </a:stretch>
        </p:blipFill>
        <p:spPr>
          <a:xfrm>
            <a:off x="6093109" y="833168"/>
            <a:ext cx="1690001" cy="3240000"/>
          </a:xfrm>
          <a:prstGeom prst="rect">
            <a:avLst/>
          </a:prstGeom>
        </p:spPr>
      </p:pic>
      <p:sp>
        <p:nvSpPr>
          <p:cNvPr id="2" name="矩形 75783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580289" y="1620679"/>
            <a:ext cx="1097280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阀门：</a:t>
            </a:r>
            <a:endParaRPr lang="zh-CN" altLang="en-US" sz="2100" b="1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5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3" grpId="0"/>
      <p:bldP spid="75785" grpId="0"/>
      <p:bldP spid="75786" grpId="0"/>
      <p:bldP spid="7578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矩形 75781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7689" y="2799874"/>
            <a:ext cx="3742849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1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活塞运动方向：</a:t>
            </a:r>
            <a:r>
              <a:rPr lang="zh-CN" altLang="en-US" sz="2100" b="1" u="sng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21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zh-CN" altLang="en-US" sz="2100" b="1" u="sng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100" b="1" u="sng" spc="300">
                <a:solidFill>
                  <a:srgbClr val="C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 </a:t>
            </a:r>
            <a:endParaRPr lang="zh-CN" altLang="en-US" sz="2100" b="1" u="sng" spc="300">
              <a:solidFill>
                <a:srgbClr val="C0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75783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90333" y="1706404"/>
            <a:ext cx="2115820" cy="86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进气门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排气门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61" name="文本框 76801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3824" y="866972"/>
            <a:ext cx="1238371" cy="737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压缩冲程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64" name="文本框 76804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69119" y="3371374"/>
            <a:ext cx="5153025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>
              <a:lnSpc>
                <a:spcPct val="150000"/>
              </a:lnSpc>
            </a:pPr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</a:rPr>
              <a:t>燃料混合物：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压强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，温度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08" name="矩形 76807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355541" y="1752782"/>
            <a:ext cx="71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关闭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09" name="矩形 76808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350778" y="2148065"/>
            <a:ext cx="71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关闭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10" name="矩形 76809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857187" y="3498143"/>
            <a:ext cx="71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增大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11" name="文本框 76810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919759" y="2770549"/>
            <a:ext cx="71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向上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12" name="矩形 76811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455123" y="3479828"/>
            <a:ext cx="71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升高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72" name="文本框 76812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5824" y="4263979"/>
            <a:ext cx="2392362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</a:rPr>
              <a:t>能量转化：</a:t>
            </a:r>
            <a:endParaRPr lang="zh-CN" altLang="en-US" sz="21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73" name="右箭头 76813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454764" y="4356836"/>
            <a:ext cx="944563" cy="207169"/>
          </a:xfrm>
          <a:prstGeom prst="rightArrow">
            <a:avLst>
              <a:gd name="adj1" fmla="val 32970"/>
              <a:gd name="adj2" fmla="val 93892"/>
            </a:avLst>
          </a:prstGeom>
          <a:solidFill>
            <a:schemeClr val="bg1">
              <a:lumMod val="50000"/>
            </a:schemeClr>
          </a:solidFill>
          <a:ln w="25400">
            <a:noFill/>
            <a:miter lim="800000"/>
          </a:ln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74" name="文本框 76814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70757" y="4263979"/>
            <a:ext cx="1441450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能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375" name="文本框 76815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446149" y="4263979"/>
            <a:ext cx="154622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能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17" name="矩形 76816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02997" y="4223861"/>
            <a:ext cx="71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机械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18" name="矩形 76817" title="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730985" y="4223861"/>
            <a:ext cx="4495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内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6" name="图片 25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8"/>
          <a:srcRect t="12413"/>
          <a:stretch>
            <a:fillRect/>
          </a:stretch>
        </p:blipFill>
        <p:spPr>
          <a:xfrm>
            <a:off x="6084105" y="895533"/>
            <a:ext cx="1726925" cy="3240000"/>
          </a:xfrm>
          <a:prstGeom prst="rect">
            <a:avLst/>
          </a:prstGeom>
        </p:spPr>
      </p:pic>
      <p:sp>
        <p:nvSpPr>
          <p:cNvPr id="2" name="矩形 75783" title="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57905" y="1620679"/>
            <a:ext cx="1097280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阀门：</a:t>
            </a:r>
            <a:endParaRPr lang="zh-CN" altLang="en-US" sz="2100" b="1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6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6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8" grpId="0"/>
      <p:bldP spid="76809" grpId="0"/>
      <p:bldP spid="76810" grpId="0"/>
      <p:bldP spid="76811" grpId="0"/>
      <p:bldP spid="76812" grpId="0"/>
      <p:bldP spid="76817" grpId="0"/>
      <p:bldP spid="768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矩形 75781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2454" y="2809399"/>
            <a:ext cx="3742849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1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活塞运动方向：</a:t>
            </a:r>
            <a:r>
              <a:rPr lang="zh-CN" altLang="en-US" sz="2100" b="1" u="sng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21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zh-CN" altLang="en-US" sz="2100" b="1" u="sng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  </a:t>
            </a:r>
            <a:endParaRPr lang="zh-CN" altLang="en-US" sz="2100" b="1" u="sng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399" name="文本框 77839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26136" y="3556545"/>
            <a:ext cx="154622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能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398" name="文本框 77838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27998" y="3547106"/>
            <a:ext cx="144145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能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386" name="文本框 77826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74358" y="1419225"/>
            <a:ext cx="5238274" cy="152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0" hangingPunct="0">
              <a:lnSpc>
                <a:spcPct val="130000"/>
              </a:lnSpc>
              <a:spcBef>
                <a:spcPct val="50000"/>
              </a:spcBef>
            </a:pPr>
            <a:r>
              <a:rPr lang="zh-CN" altLang="en-US" sz="1800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在压缩冲程末尾，火花塞产生电火花，使燃料猛烈燃烧，产生高温高压的燃气，推动活塞向下运动，并通过连杆带动曲轴转动。</a:t>
            </a:r>
            <a:endParaRPr lang="zh-CN" altLang="en-US" sz="1800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830" name="文本框 77829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940283" y="2776493"/>
            <a:ext cx="71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向下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831" name="矩形 77830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951041" y="3532616"/>
            <a:ext cx="71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机械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832" name="矩形 77831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040015" y="3525778"/>
            <a:ext cx="4495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内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392" name="文本框 77832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60976" y="856387"/>
            <a:ext cx="1276921" cy="414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做功冲程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396" name="文本框 77836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87693" y="3534251"/>
            <a:ext cx="1598771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hangingPunct="0"/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</a:rPr>
              <a:t>能量转化：</a:t>
            </a:r>
            <a:endParaRPr lang="zh-CN" altLang="en-US" sz="21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397" name="右箭头 77837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049666" y="3672379"/>
            <a:ext cx="708720" cy="123357"/>
          </a:xfrm>
          <a:prstGeom prst="rightArrow">
            <a:avLst>
              <a:gd name="adj1" fmla="val 50000"/>
              <a:gd name="adj2" fmla="val 85441"/>
            </a:avLst>
          </a:prstGeom>
          <a:solidFill>
            <a:schemeClr val="bg1">
              <a:lumMod val="50000"/>
            </a:schemeClr>
          </a:solidFill>
          <a:ln w="25400">
            <a:noFill/>
            <a:miter lim="800000"/>
          </a:ln>
        </p:spPr>
        <p:txBody>
          <a:bodyPr/>
          <a:lstStyle/>
          <a:p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" name="图片 19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t="11845"/>
          <a:stretch>
            <a:fillRect/>
          </a:stretch>
        </p:blipFill>
        <p:spPr>
          <a:xfrm>
            <a:off x="6085721" y="856166"/>
            <a:ext cx="1707119" cy="324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0" grpId="0"/>
      <p:bldP spid="77831" grpId="0"/>
      <p:bldP spid="778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矩形 75781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77215" y="2809399"/>
            <a:ext cx="3742849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zh-CN" altLang="en-US" sz="21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活塞运动方向：</a:t>
            </a:r>
            <a:r>
              <a:rPr lang="zh-CN" altLang="en-US" sz="2100" b="1" u="sng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21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zh-CN" altLang="en-US" sz="2100" b="1" u="sng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                    </a:t>
            </a:r>
            <a:endParaRPr lang="zh-CN" altLang="en-US" sz="2100" b="1" u="sng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416" name="文本框 78856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69397" y="868316"/>
            <a:ext cx="1215363" cy="7372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排气冲程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" name="图片 15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t="12818"/>
          <a:stretch>
            <a:fillRect/>
          </a:stretch>
        </p:blipFill>
        <p:spPr>
          <a:xfrm>
            <a:off x="6084293" y="502453"/>
            <a:ext cx="1727249" cy="3240000"/>
          </a:xfrm>
          <a:prstGeom prst="rect">
            <a:avLst/>
          </a:prstGeom>
        </p:spPr>
      </p:pic>
      <p:sp>
        <p:nvSpPr>
          <p:cNvPr id="5" name="矩形 75783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09859" y="1706404"/>
            <a:ext cx="2115820" cy="865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进气门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排气门</a:t>
            </a:r>
            <a:r>
              <a:rPr lang="zh-CN" altLang="en-US" sz="2100" u="sng">
                <a:latin typeface="微软雅黑" panose="020b0503020204020204" charset="-122"/>
                <a:ea typeface="微软雅黑" panose="020b0503020204020204" charset="-122"/>
              </a:rPr>
              <a:t>          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08" name="矩形 76807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375067" y="1752782"/>
            <a:ext cx="71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关闭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809" name="矩形 76808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370304" y="2148065"/>
            <a:ext cx="71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打开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75783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77431" y="1620679"/>
            <a:ext cx="1097280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 spc="3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阀门：</a:t>
            </a:r>
            <a:endParaRPr lang="zh-CN" altLang="en-US" sz="2100" b="1" spc="3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830" name="文本框 77829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35044" y="2776493"/>
            <a:ext cx="7162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向上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8" grpId="0"/>
      <p:bldP spid="76809" grpId="0"/>
      <p:bldP spid="778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8433" name="文本框 79873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6369" y="1166714"/>
            <a:ext cx="3342640" cy="289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9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活塞往复运动</a:t>
            </a:r>
            <a:r>
              <a:rPr lang="zh-CN" altLang="en-US" sz="2400" u="sng">
                <a:latin typeface="微软雅黑" panose="020b0503020204020204" charset="-122"/>
                <a:ea typeface="微软雅黑" panose="020b0503020204020204" charset="-122"/>
              </a:rPr>
              <a:t>    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次；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对外做功</a:t>
            </a:r>
            <a:r>
              <a:rPr lang="zh-CN" altLang="en-US" sz="2400" u="sng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次；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曲轴转动</a:t>
            </a:r>
            <a:r>
              <a:rPr lang="zh-CN" altLang="en-US" sz="2400" u="sng">
                <a:latin typeface="微软雅黑" panose="020b0503020204020204" charset="-122"/>
                <a:ea typeface="微软雅黑" panose="020b0503020204020204" charset="-122"/>
              </a:rPr>
              <a:t>    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圈；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9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经过</a:t>
            </a:r>
            <a:r>
              <a:rPr lang="zh-CN" altLang="en-US" sz="2400" u="sng">
                <a:latin typeface="微软雅黑" panose="020b0503020204020204" charset="-122"/>
                <a:ea typeface="微软雅黑" panose="020b0503020204020204" charset="-122"/>
              </a:rPr>
              <a:t>         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个冲程。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434" name="文本框 79874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2560" y="843182"/>
            <a:ext cx="36499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四冲程内燃机一个工作循环：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876" name="文本框 79875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00190" y="1263623"/>
            <a:ext cx="48450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5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405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877" name="文本框 79876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037634" y="1939478"/>
            <a:ext cx="48450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5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405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984875" y="2641890"/>
            <a:ext cx="48450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5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405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475764" y="3354360"/>
            <a:ext cx="48450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05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altLang="zh-CN" sz="405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rcRect t="10629"/>
          <a:stretch>
            <a:fillRect/>
          </a:stretch>
        </p:blipFill>
        <p:spPr>
          <a:xfrm>
            <a:off x="5226844" y="729615"/>
            <a:ext cx="961549" cy="1844040"/>
          </a:xfrm>
          <a:prstGeom prst="rect">
            <a:avLst/>
          </a:prstGeom>
        </p:spPr>
      </p:pic>
      <p:pic>
        <p:nvPicPr>
          <p:cNvPr id="6" name="图片 5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t="12413"/>
          <a:stretch>
            <a:fillRect/>
          </a:stretch>
        </p:blipFill>
        <p:spPr>
          <a:xfrm>
            <a:off x="6874669" y="729615"/>
            <a:ext cx="982504" cy="184404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/>
          <a:srcRect t="11845"/>
          <a:stretch>
            <a:fillRect/>
          </a:stretch>
        </p:blipFill>
        <p:spPr>
          <a:xfrm>
            <a:off x="5226844" y="2759869"/>
            <a:ext cx="971550" cy="1844040"/>
          </a:xfrm>
          <a:prstGeom prst="rect">
            <a:avLst/>
          </a:prstGeom>
        </p:spPr>
      </p:pic>
      <p:pic>
        <p:nvPicPr>
          <p:cNvPr id="66" name="图片 65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/>
          <a:srcRect t="12818"/>
          <a:stretch>
            <a:fillRect/>
          </a:stretch>
        </p:blipFill>
        <p:spPr>
          <a:xfrm>
            <a:off x="6961346" y="2759869"/>
            <a:ext cx="982980" cy="1844040"/>
          </a:xfrm>
          <a:prstGeom prst="rect">
            <a:avLst/>
          </a:prstGeom>
        </p:spPr>
      </p:pic>
      <p:sp>
        <p:nvSpPr>
          <p:cNvPr id="2" name="矩形 1" title=""/>
          <p:cNvSpPr/>
          <p:nvPr>
            <p:custDataLst>
              <p:tags r:id="rId17"/>
            </p:custDataLst>
          </p:nvPr>
        </p:nvSpPr>
        <p:spPr>
          <a:xfrm>
            <a:off x="629126" y="4222433"/>
            <a:ext cx="3960971" cy="735965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除了做功冲程以外，其他三个冲程都是依靠飞轮的惯性完成的。</a:t>
            </a:r>
            <a:endParaRPr lang="zh-CN" altLang="en-US" sz="21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6" grpId="0"/>
      <p:bldP spid="79877" grpId="0"/>
      <p:bldP spid="3" grpId="0"/>
      <p:bldP spid="4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Rectangle 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94478" y="909357"/>
            <a:ext cx="7431088" cy="280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</a:t>
            </a:r>
            <a:r>
              <a:rPr lang="zh-CN" altLang="en-US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在四个冲程中，哪些冲程发生了能量的转化？</a:t>
            </a:r>
            <a:endParaRPr lang="en-US" altLang="zh-CN" sz="21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</a:t>
            </a:r>
            <a:r>
              <a:rPr lang="zh-CN" altLang="en-US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哪个冲程使汽车获得动力？</a:t>
            </a:r>
            <a:endParaRPr lang="en-US" altLang="zh-CN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zh-CN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3</a:t>
            </a:r>
            <a:r>
              <a:rPr lang="zh-CN" altLang="en-US" sz="21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．</a:t>
            </a:r>
            <a:r>
              <a:rPr lang="zh-CN" altLang="en-US" sz="21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哪个冲程排出了汽车的尾气？</a:t>
            </a:r>
            <a:endParaRPr lang="zh-CN" altLang="en-US" sz="21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4"/>
            </p:custDataLst>
          </p:nvPr>
        </p:nvSpPr>
        <p:spPr>
          <a:xfrm>
            <a:off x="1003819" y="1359265"/>
            <a:ext cx="7614529" cy="412750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压缩冲程把机械能转化为内能；做功冲程把内能转化为机械能。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5"/>
            </p:custDataLst>
          </p:nvPr>
        </p:nvSpPr>
        <p:spPr>
          <a:xfrm>
            <a:off x="1003819" y="2480974"/>
            <a:ext cx="1590675" cy="412750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做功冲程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6"/>
            </p:custDataLst>
          </p:nvPr>
        </p:nvSpPr>
        <p:spPr>
          <a:xfrm>
            <a:off x="1014296" y="3641360"/>
            <a:ext cx="1846262" cy="412750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eaLnBrk="1" hangingPunct="1">
              <a:defRPr/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排气冲程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9" title=""/>
          <p:cNvGrpSpPr/>
          <p:nvPr>
            <p:custDataLst>
              <p:tags r:id="rId7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8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9" name="矩形 8"/>
              <p:cNvSpPr/>
              <p:nvPr>
                <p:custDataLst>
                  <p:tags r:id="rId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0" name="矩形 9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76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6387" name="Rectangle 3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76263" y="694769"/>
            <a:ext cx="5754053" cy="291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just" eaLnBrk="0" hangingPunct="0">
              <a:lnSpc>
                <a:spcPct val="170000"/>
              </a:lnSpc>
            </a:pPr>
            <a:r>
              <a:rPr lang="zh-CN" altLang="en-US" sz="18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柴油机结构和汽油机相似，它们的主要区别是：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 algn="just" eaLnBrk="0" hangingPunct="0">
              <a:lnSpc>
                <a:spcPct val="170000"/>
              </a:lnSpc>
              <a:buFont typeface="+mj-lt"/>
              <a:buAutoNum type="arabicPeriod"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柴油机通过压缩空气直接点燃柴油。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 algn="just" eaLnBrk="0" hangingPunct="0">
              <a:lnSpc>
                <a:spcPct val="170000"/>
              </a:lnSpc>
              <a:buFont typeface="+mj-lt"/>
              <a:buAutoNum type="arabicPeriod"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柴油机的汽缸顶部</a:t>
            </a: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没有火花塞，而有一个喷油嘴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 algn="just" eaLnBrk="0" hangingPunct="0">
              <a:lnSpc>
                <a:spcPct val="170000"/>
              </a:lnSpc>
              <a:buFont typeface="+mj-lt"/>
              <a:buAutoNum type="arabicPeriod"/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吸入物质也</a:t>
            </a: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只有空气</a:t>
            </a: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，在压缩冲程结束时，压缩空气的温度已经超过柴油的燃点，此时从喷油嘴喷出的雾状柴油遇到热空气就立刻燃烧起来。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6393" name="Picture 9" title=""/>
          <p:cNvPicPr preferRelativeResize="0"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7964" y="1513046"/>
            <a:ext cx="2344103" cy="2193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Text Box 11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811453" y="803434"/>
            <a:ext cx="964406" cy="73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1">
                <a:latin typeface="楷体" panose="02010609060101010101" pitchFamily="49" charset="-122"/>
                <a:ea typeface="楷体" panose="02010609060101010101" pitchFamily="49" charset="-122"/>
              </a:rPr>
              <a:t>喷油嘴</a:t>
            </a:r>
            <a:endParaRPr lang="zh-CN" altLang="en-US" sz="21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" name="组合 9" title=""/>
          <p:cNvGrpSpPr/>
          <p:nvPr>
            <p:custDataLst>
              <p:tags r:id="rId7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1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3" name="矩形 12"/>
              <p:cNvSpPr/>
              <p:nvPr>
                <p:custDataLst>
                  <p:tags r:id="rId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2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柴油机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" name="任意多边形 1" title=""/>
          <p:cNvSpPr/>
          <p:nvPr>
            <p:custDataLst>
              <p:tags r:id="rId12"/>
            </p:custDataLst>
          </p:nvPr>
        </p:nvSpPr>
        <p:spPr>
          <a:xfrm>
            <a:off x="7674293" y="1194911"/>
            <a:ext cx="843915" cy="876776"/>
          </a:xfrm>
          <a:custGeom>
            <a:gdLst>
              <a:gd name="connisteX0" fmla="*/ 0 w 1125220"/>
              <a:gd name="connsiteY0" fmla="*/ 1169035 h 1169035"/>
              <a:gd name="connisteX1" fmla="*/ 490220 w 1125220"/>
              <a:gd name="connsiteY1" fmla="*/ 0 h 1169035"/>
              <a:gd name="connisteX2" fmla="*/ 1125220 w 1125220"/>
              <a:gd name="connsiteY2" fmla="*/ 0 h 1169035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1125220" h="1169035">
                <a:moveTo>
                  <a:pt x="0" y="1169035"/>
                </a:moveTo>
                <a:lnTo>
                  <a:pt x="490220" y="0"/>
                </a:lnTo>
                <a:lnTo>
                  <a:pt x="1125220" y="0"/>
                </a:ln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PhAnim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89091" name="表格 89090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33889" y="972503"/>
          <a:ext cx="7833360" cy="3474720"/>
        </p:xfrm>
        <a:graphic>
          <a:graphicData uri="http://schemas.openxmlformats.org/drawingml/2006/table">
            <a:tbl>
              <a:tblPr/>
              <a:tblGrid>
                <a:gridCol w="1483360"/>
                <a:gridCol w="1934210"/>
                <a:gridCol w="2251710"/>
                <a:gridCol w="2164080"/>
              </a:tblGrid>
              <a:tr h="494665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2100">
                          <a:latin typeface="微软雅黑" panose="020b0503020204020204" charset="-122"/>
                          <a:ea typeface="微软雅黑" panose="020b0503020204020204" charset="-122"/>
                        </a:rPr>
                        <a:t>           </a:t>
                      </a:r>
                      <a:endParaRPr lang="zh-CN" altLang="en-US" sz="21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</a:rPr>
                        <a:t>种类</a:t>
                      </a:r>
                      <a:endParaRPr lang="zh-CN" altLang="en-US" sz="1800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汽油机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柴油机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731520"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175B5C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相同点</a:t>
                      </a:r>
                      <a:endParaRPr lang="zh-CN" altLang="en-US" sz="1800" b="1">
                        <a:solidFill>
                          <a:srgbClr val="175B5C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endParaRPr lang="zh-CN" altLang="en-US" sz="2100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561975">
                <a:tc rowSpan="4"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175B5C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不</a:t>
                      </a:r>
                      <a:endParaRPr lang="zh-CN" altLang="en-US" sz="1800" b="1">
                        <a:solidFill>
                          <a:srgbClr val="175B5C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175B5C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同</a:t>
                      </a:r>
                      <a:endParaRPr lang="zh-CN" altLang="en-US" sz="1800" b="1">
                        <a:solidFill>
                          <a:srgbClr val="175B5C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marL="0" lvl="0" indent="0" algn="ctr">
                        <a:buNone/>
                      </a:pPr>
                      <a:r>
                        <a:rPr lang="zh-CN" altLang="en-US" sz="1800" b="1">
                          <a:solidFill>
                            <a:srgbClr val="175B5C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点</a:t>
                      </a:r>
                      <a:endParaRPr lang="zh-CN" altLang="en-US" sz="1800" b="1">
                        <a:solidFill>
                          <a:srgbClr val="175B5C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</a:rPr>
                        <a:t>构 造</a:t>
                      </a:r>
                      <a:endParaRPr lang="zh-CN" altLang="en-US" sz="1800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endParaRPr lang="zh-CN" altLang="en-US" sz="21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endParaRPr lang="zh-CN" altLang="en-US" sz="21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561975">
                <a:tc vMerge="1">
                  <a:txBody>
                    <a:bodyPr vert="horz" wrap="square"/>
                    <a:lstStyle/>
                    <a:p/>
                  </a:txBody>
                  <a:tcPr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</a:rPr>
                        <a:t>燃 料</a:t>
                      </a:r>
                      <a:endParaRPr lang="zh-CN" altLang="en-US" sz="1800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endParaRPr lang="zh-CN" altLang="en-US" sz="21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endParaRPr lang="zh-CN" altLang="en-US" sz="21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562610">
                <a:tc vMerge="1">
                  <a:txBody>
                    <a:bodyPr vert="horz" wrap="square"/>
                    <a:lstStyle/>
                    <a:p/>
                  </a:txBody>
                  <a:tcPr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</a:rPr>
                        <a:t>吸入气体</a:t>
                      </a:r>
                      <a:endParaRPr lang="zh-CN" altLang="en-US" sz="1800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endParaRPr lang="zh-CN" altLang="en-US" sz="21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endParaRPr lang="zh-CN" altLang="en-US" sz="21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561975">
                <a:tc vMerge="1">
                  <a:txBody>
                    <a:bodyPr vert="horz" wrap="square"/>
                    <a:lstStyle/>
                    <a:p/>
                  </a:txBody>
                  <a:tcPr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B w="9525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r>
                        <a:rPr lang="zh-CN" altLang="en-US" sz="1800"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微软雅黑" panose="020b0503020204020204" charset="-122"/>
                          <a:ea typeface="微软雅黑" panose="020b0503020204020204" charset="-122"/>
                        </a:rPr>
                        <a:t>点火方式</a:t>
                      </a:r>
                      <a:endParaRPr lang="zh-CN" altLang="en-US" sz="1800"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endParaRPr lang="zh-CN" altLang="en-US" sz="21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>
                      <a:lvl1pPr marL="342900" lvl="0" indent="-3429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1pPr>
                      <a:lvl2pPr marL="742950" lvl="1" indent="-28575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2pPr>
                      <a:lvl3pPr marL="1143000" lvl="2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3pPr>
                      <a:lvl4pPr marL="1600200" lvl="3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4pPr>
                      <a:lvl5pPr marL="2057400" lvl="4" indent="-228600" algn="l" defTabSz="91440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u="none" kern="1200" baseline="0">
                          <a:solidFill>
                            <a:schemeClr val="tx1"/>
                          </a:solidFill>
                          <a:latin typeface="+mn-lt"/>
                          <a:ea typeface="微软雅黑" panose="020b0503020204020204" charset="-122"/>
                          <a:cs typeface="+mn-cs"/>
                        </a:defRPr>
                      </a:lvl5pPr>
                    </a:lstStyle>
                    <a:p>
                      <a:pPr marL="0" lvl="0" indent="0" algn="l">
                        <a:buNone/>
                      </a:pPr>
                      <a:endParaRPr lang="zh-CN" altLang="en-US" sz="21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90000" marR="90000" marT="35100" marB="35100" anchor="ctr">
                    <a:lnL w="9525">
                      <a:solidFill>
                        <a:schemeClr val="tx1"/>
                      </a:solidFill>
                      <a:prstDash val="solid"/>
                    </a:lnL>
                    <a:lnR w="9525">
                      <a:solidFill>
                        <a:schemeClr val="tx1"/>
                      </a:solidFill>
                      <a:prstDash val="solid"/>
                    </a:lnR>
                    <a:lnT w="9525">
                      <a:solidFill>
                        <a:schemeClr val="tx1"/>
                      </a:solidFill>
                      <a:prstDash val="solid"/>
                    </a:lnT>
                    <a:lnB w="952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</a:tbl>
          </a:graphicData>
        </a:graphic>
      </p:graphicFrame>
      <p:sp>
        <p:nvSpPr>
          <p:cNvPr id="89125" name="矩形 89124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96674" y="1666814"/>
            <a:ext cx="50088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8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都是内燃机，一个工作循环都经历四个冲程</a:t>
            </a:r>
            <a:endParaRPr lang="zh-CN" altLang="en-US" sz="18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126" name="矩形 89125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078072" y="2262780"/>
            <a:ext cx="8686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火花塞</a:t>
            </a:r>
            <a:endParaRPr lang="zh-CN" altLang="en-US" sz="18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127" name="矩形 89126" title="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321050" y="2262780"/>
            <a:ext cx="8686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喷油嘴</a:t>
            </a:r>
            <a:endParaRPr lang="zh-CN" altLang="en-US" sz="18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128" name="矩形 89127" title="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78072" y="2840441"/>
            <a:ext cx="6400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汽油</a:t>
            </a:r>
            <a:endParaRPr lang="zh-CN" altLang="en-US" sz="18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129" name="矩形 89128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321050" y="2840441"/>
            <a:ext cx="6400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柴油</a:t>
            </a:r>
            <a:endParaRPr lang="zh-CN" altLang="en-US" sz="18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130" name="矩形 89129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78072" y="3394969"/>
            <a:ext cx="13258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None/>
            </a:pPr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汽油和空气</a:t>
            </a:r>
            <a:endParaRPr lang="zh-CN" altLang="en-US" sz="18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131" name="矩形 89130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321050" y="3394969"/>
            <a:ext cx="6400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空气</a:t>
            </a:r>
            <a:endParaRPr lang="zh-CN" altLang="en-US" sz="18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132" name="矩形 89131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078072" y="3973634"/>
            <a:ext cx="8686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点燃式</a:t>
            </a:r>
            <a:endParaRPr lang="zh-CN" altLang="en-US" sz="18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9133" name="矩形 89132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321050" y="3984112"/>
            <a:ext cx="86868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18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压燃式</a:t>
            </a:r>
            <a:endParaRPr lang="zh-CN" altLang="en-US" sz="1800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 title=""/>
          <p:cNvGrpSpPr/>
          <p:nvPr>
            <p:custDataLst>
              <p:tags r:id="rId13"/>
            </p:custDataLst>
          </p:nvPr>
        </p:nvGrpSpPr>
        <p:grpSpPr>
          <a:xfrm>
            <a:off x="-76200" y="303610"/>
            <a:ext cx="3221831" cy="737235"/>
            <a:chOff x="0" y="623478"/>
            <a:chExt cx="3786638" cy="862630"/>
          </a:xfrm>
        </p:grpSpPr>
        <p:grpSp>
          <p:nvGrpSpPr>
            <p:cNvPr id="20" name="组合 19"/>
            <p:cNvGrpSpPr/>
            <p:nvPr>
              <p:custDataLst>
                <p:tags r:id="rId1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2" name="矩形 21"/>
              <p:cNvSpPr/>
              <p:nvPr>
                <p:custDataLst>
                  <p:tags r:id="rId1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文本框 20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771662" y="623478"/>
              <a:ext cx="3014976" cy="86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汽油机和柴油机比较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9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89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9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89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9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9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25" grpId="0"/>
      <p:bldP spid="89126" grpId="0"/>
      <p:bldP spid="89127" grpId="0"/>
      <p:bldP spid="89128" grpId="0"/>
      <p:bldP spid="89129" grpId="0"/>
      <p:bldP spid="89130" grpId="0"/>
      <p:bldP spid="89131" grpId="0"/>
      <p:bldP spid="89132" grpId="0"/>
      <p:bldP spid="891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PhAnim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矩形 1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6384" y="731509"/>
            <a:ext cx="2484437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en-US" altLang="zh-CN" sz="2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汽油机的应用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56384" y="1919753"/>
            <a:ext cx="3657600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None/>
            </a:pPr>
            <a:r>
              <a:rPr lang="en-US" altLang="zh-CN" sz="2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100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．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柴油机的应用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矩形 3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4750" y="2416668"/>
            <a:ext cx="7958137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buClr>
                <a:schemeClr val="accent1"/>
              </a:buClr>
              <a:buSzPct val="75000"/>
              <a:buFont typeface="Monotype Sorts" pitchFamily="2" charset="2"/>
              <a:buNone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柴油比较便宜，但柴油机比较笨重，主要用在载重汽车、拖拉机、坦克上面。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3262" y="1223237"/>
            <a:ext cx="8135937" cy="57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汽油机比较轻巧，常用在汽车、飞机和小型农业机械上面。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 title=""/>
          <p:cNvGrpSpPr/>
          <p:nvPr>
            <p:custDataLst>
              <p:tags r:id="rId7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70" name="组合 69"/>
            <p:cNvGrpSpPr/>
            <p:nvPr>
              <p:custDataLst>
                <p:tags r:id="rId8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71" name="矩形 70"/>
              <p:cNvSpPr/>
              <p:nvPr>
                <p:custDataLst>
                  <p:tags r:id="rId9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72" name="矩形 71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73" name="文本框 72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内燃机的应用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7" name="组合 6" title=""/>
          <p:cNvGrpSpPr/>
          <p:nvPr>
            <p:custDataLst>
              <p:tags r:id="rId3"/>
            </p:custDataLst>
          </p:nvPr>
        </p:nvGrpSpPr>
        <p:grpSpPr>
          <a:xfrm>
            <a:off x="1583531" y="2015090"/>
            <a:ext cx="6282929" cy="922020"/>
            <a:chOff x="2111375" y="3284221"/>
            <a:chExt cx="8377238" cy="1229360"/>
          </a:xfrm>
        </p:grpSpPr>
        <p:sp>
          <p:nvSpPr>
            <p:cNvPr id="13" name="Rectangle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27350" y="3284221"/>
              <a:ext cx="7561263" cy="122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zh-CN" altLang="en-US" sz="1800">
                  <a:gradFill>
                    <a:gsLst>
                      <a:gs pos="25000">
                        <a:srgbClr val="FF6952"/>
                      </a:gs>
                      <a:gs pos="75000">
                        <a:srgbClr val="FFD2AC"/>
                      </a:gs>
                      <a:gs pos="0">
                        <a:srgbClr val="FF3E35"/>
                      </a:gs>
                      <a:gs pos="100000">
                        <a:srgbClr val="FFE3BE"/>
                      </a:gs>
                    </a:gsLst>
                    <a:lin ang="189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了解汽油机和柴油机都是内燃机，知道两者在构造和工作过程中的异同点。</a:t>
              </a:r>
              <a:endParaRPr lang="zh-CN" altLang="en-US" sz="1800">
                <a:gradFill>
                  <a:gsLst>
                    <a:gs pos="25000">
                      <a:srgbClr val="FF6952"/>
                    </a:gs>
                    <a:gs pos="75000">
                      <a:srgbClr val="FFD2AC"/>
                    </a:gs>
                    <a:gs pos="0">
                      <a:srgbClr val="FF3E35"/>
                    </a:gs>
                    <a:gs pos="100000">
                      <a:srgbClr val="FFE3BE"/>
                    </a:gs>
                  </a:gsLst>
                  <a:lin ang="189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4" name="组合 13"/>
            <p:cNvGrpSpPr/>
            <p:nvPr>
              <p:custDataLst>
                <p:tags r:id="rId5"/>
              </p:custDataLst>
            </p:nvPr>
          </p:nvGrpSpPr>
          <p:grpSpPr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15" name="椭圆 14"/>
              <p:cNvSpPr/>
              <p:nvPr>
                <p:custDataLst>
                  <p:tags r:id="rId6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25000">
                        <a:srgbClr val="FF6952"/>
                      </a:gs>
                      <a:gs pos="75000">
                        <a:srgbClr val="FFD2AC"/>
                      </a:gs>
                      <a:gs pos="0">
                        <a:srgbClr val="FF3E35"/>
                      </a:gs>
                      <a:gs pos="100000">
                        <a:srgbClr val="FFE3BE"/>
                      </a:gs>
                    </a:gsLst>
                    <a:lin ang="189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文本框 1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011723" y="4521020"/>
                <a:ext cx="701147" cy="61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25000">
                          <a:srgbClr val="FF6952"/>
                        </a:gs>
                        <a:gs pos="75000">
                          <a:srgbClr val="FFD2AC"/>
                        </a:gs>
                        <a:gs pos="0">
                          <a:srgbClr val="FF3E35"/>
                        </a:gs>
                        <a:gs pos="100000">
                          <a:srgbClr val="FFE3BE"/>
                        </a:gs>
                      </a:gsLst>
                      <a:lin ang="189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2250">
                  <a:gradFill>
                    <a:gsLst>
                      <a:gs pos="25000">
                        <a:srgbClr val="FF6952"/>
                      </a:gs>
                      <a:gs pos="75000">
                        <a:srgbClr val="FFD2AC"/>
                      </a:gs>
                      <a:gs pos="0">
                        <a:srgbClr val="FF3E35"/>
                      </a:gs>
                      <a:gs pos="100000">
                        <a:srgbClr val="FFE3BE"/>
                      </a:gs>
                    </a:gsLst>
                    <a:lin ang="189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组合 16" title=""/>
          <p:cNvGrpSpPr/>
          <p:nvPr>
            <p:custDataLst>
              <p:tags r:id="rId8"/>
            </p:custDataLst>
          </p:nvPr>
        </p:nvGrpSpPr>
        <p:grpSpPr>
          <a:xfrm>
            <a:off x="1578769" y="1221656"/>
            <a:ext cx="6557963" cy="525066"/>
            <a:chOff x="2105025" y="2441575"/>
            <a:chExt cx="8743950" cy="700088"/>
          </a:xfrm>
        </p:grpSpPr>
        <p:sp>
          <p:nvSpPr>
            <p:cNvPr id="18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27350" y="2445068"/>
              <a:ext cx="7921625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25000">
                        <a:srgbClr val="FF6952"/>
                      </a:gs>
                      <a:gs pos="75000">
                        <a:srgbClr val="FFD2AC"/>
                      </a:gs>
                      <a:gs pos="0">
                        <a:srgbClr val="FF3E35"/>
                      </a:gs>
                      <a:gs pos="100000">
                        <a:srgbClr val="FFE3BE"/>
                      </a:gs>
                    </a:gsLst>
                    <a:lin ang="189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知道热机的概念，了解热机的种类与工作原理。</a:t>
              </a:r>
              <a:endParaRPr lang="zh-CN" altLang="en-US" sz="1800">
                <a:gradFill>
                  <a:gsLst>
                    <a:gs pos="25000">
                      <a:srgbClr val="FF6952"/>
                    </a:gs>
                    <a:gs pos="75000">
                      <a:srgbClr val="FFD2AC"/>
                    </a:gs>
                    <a:gs pos="0">
                      <a:srgbClr val="FF3E35"/>
                    </a:gs>
                    <a:gs pos="100000">
                      <a:srgbClr val="FFE3BE"/>
                    </a:gs>
                  </a:gsLst>
                  <a:lin ang="189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9" name="组合 18"/>
            <p:cNvGrpSpPr/>
            <p:nvPr>
              <p:custDataLst>
                <p:tags r:id="rId10"/>
              </p:custDataLst>
            </p:nvPr>
          </p:nvGrpSpPr>
          <p:grpSpPr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20" name="椭圆 19"/>
              <p:cNvSpPr/>
              <p:nvPr>
                <p:custDataLst>
                  <p:tags r:id="rId1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25000">
                        <a:srgbClr val="FF6952"/>
                      </a:gs>
                      <a:gs pos="75000">
                        <a:srgbClr val="FFD2AC"/>
                      </a:gs>
                      <a:gs pos="0">
                        <a:srgbClr val="FF3E35"/>
                      </a:gs>
                      <a:gs pos="100000">
                        <a:srgbClr val="FFE3BE"/>
                      </a:gs>
                    </a:gsLst>
                    <a:lin ang="189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文本框 7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987792" y="1585499"/>
                <a:ext cx="685211" cy="59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25000">
                          <a:srgbClr val="FF6952"/>
                        </a:gs>
                        <a:gs pos="75000">
                          <a:srgbClr val="FFD2AC"/>
                        </a:gs>
                        <a:gs pos="0">
                          <a:srgbClr val="FF3E35"/>
                        </a:gs>
                        <a:gs pos="100000">
                          <a:srgbClr val="FFE3BE"/>
                        </a:gs>
                      </a:gsLst>
                      <a:lin ang="189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2250">
                  <a:gradFill>
                    <a:gsLst>
                      <a:gs pos="25000">
                        <a:srgbClr val="FF6952"/>
                      </a:gs>
                      <a:gs pos="75000">
                        <a:srgbClr val="FFD2AC"/>
                      </a:gs>
                      <a:gs pos="0">
                        <a:srgbClr val="FF3E35"/>
                      </a:gs>
                      <a:gs pos="100000">
                        <a:srgbClr val="FFE3BE"/>
                      </a:gs>
                    </a:gsLst>
                    <a:lin ang="189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5" name="组合 94" title=""/>
          <p:cNvGrpSpPr/>
          <p:nvPr>
            <p:custDataLst>
              <p:tags r:id="rId13"/>
            </p:custDataLst>
          </p:nvPr>
        </p:nvGrpSpPr>
        <p:grpSpPr>
          <a:xfrm>
            <a:off x="1597819" y="3297392"/>
            <a:ext cx="6346031" cy="518875"/>
            <a:chOff x="2130425" y="4706938"/>
            <a:chExt cx="8461375" cy="691833"/>
          </a:xfrm>
        </p:grpSpPr>
        <p:grpSp>
          <p:nvGrpSpPr>
            <p:cNvPr id="96" name="组合 95"/>
            <p:cNvGrpSpPr/>
            <p:nvPr>
              <p:custDataLst>
                <p:tags r:id="rId14"/>
              </p:custDataLst>
            </p:nvPr>
          </p:nvGrpSpPr>
          <p:grpSpPr>
            <a:xfrm>
              <a:off x="2130425" y="4706938"/>
              <a:ext cx="682625" cy="679450"/>
              <a:chOff x="7003603" y="4439327"/>
              <a:chExt cx="717385" cy="717385"/>
            </a:xfrm>
          </p:grpSpPr>
          <p:sp>
            <p:nvSpPr>
              <p:cNvPr id="97" name="椭圆 96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25000">
                        <a:srgbClr val="FF6952"/>
                      </a:gs>
                      <a:gs pos="75000">
                        <a:srgbClr val="FFD2AC"/>
                      </a:gs>
                      <a:gs pos="0">
                        <a:srgbClr val="FF3E35"/>
                      </a:gs>
                      <a:gs pos="100000">
                        <a:srgbClr val="FFE3BE"/>
                      </a:gs>
                    </a:gsLst>
                    <a:lin ang="189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8" name="文本框 11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7011723" y="4521020"/>
                <a:ext cx="701147" cy="61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25000">
                          <a:srgbClr val="FF6952"/>
                        </a:gs>
                        <a:gs pos="75000">
                          <a:srgbClr val="FFD2AC"/>
                        </a:gs>
                        <a:gs pos="0">
                          <a:srgbClr val="FF3E35"/>
                        </a:gs>
                        <a:gs pos="100000">
                          <a:srgbClr val="FFE3BE"/>
                        </a:gs>
                      </a:gsLst>
                      <a:lin ang="189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03</a:t>
                </a:r>
                <a:endParaRPr kumimoji="1" lang="en-US" altLang="zh-CN" sz="2250">
                  <a:gradFill>
                    <a:gsLst>
                      <a:gs pos="25000">
                        <a:srgbClr val="FF6952"/>
                      </a:gs>
                      <a:gs pos="75000">
                        <a:srgbClr val="FFD2AC"/>
                      </a:gs>
                      <a:gs pos="0">
                        <a:srgbClr val="FF3E35"/>
                      </a:gs>
                      <a:gs pos="100000">
                        <a:srgbClr val="FFE3BE"/>
                      </a:gs>
                    </a:gsLst>
                    <a:lin ang="189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9" name="Rectangle 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08300" y="4723131"/>
              <a:ext cx="7683500" cy="675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zh-CN" altLang="en-US" sz="1800">
                  <a:gradFill>
                    <a:gsLst>
                      <a:gs pos="25000">
                        <a:srgbClr val="FF6952"/>
                      </a:gs>
                      <a:gs pos="75000">
                        <a:srgbClr val="FFD2AC"/>
                      </a:gs>
                      <a:gs pos="0">
                        <a:srgbClr val="FF3E35"/>
                      </a:gs>
                      <a:gs pos="100000">
                        <a:srgbClr val="FFE3BE"/>
                      </a:gs>
                    </a:gsLst>
                    <a:lin ang="189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了解火箭的构造和工作原理。</a:t>
              </a:r>
              <a:endParaRPr lang="zh-CN" altLang="en-US" sz="1800">
                <a:gradFill>
                  <a:gsLst>
                    <a:gs pos="25000">
                      <a:srgbClr val="FF6952"/>
                    </a:gs>
                    <a:gs pos="75000">
                      <a:srgbClr val="FFD2AC"/>
                    </a:gs>
                    <a:gs pos="0">
                      <a:srgbClr val="FF3E35"/>
                    </a:gs>
                    <a:gs pos="100000">
                      <a:srgbClr val="FFE3BE"/>
                    </a:gs>
                  </a:gsLst>
                  <a:lin ang="189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PhAnim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9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20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2" name="矩形 21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1" name="矩形 10" title=""/>
          <p:cNvSpPr/>
          <p:nvPr>
            <p:custDataLst>
              <p:tags r:id="rId8"/>
            </p:custDataLst>
          </p:nvPr>
        </p:nvSpPr>
        <p:spPr>
          <a:xfrm>
            <a:off x="572929" y="956310"/>
            <a:ext cx="3076099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2100" b="1" i="0" u="none" strike="noStrike" kern="1200" cap="none" spc="0" normalizeH="0" baseline="0" noProof="0">
                <a:ln>
                  <a:noFill/>
                </a:ln>
                <a:solidFill>
                  <a:srgbClr val="3B8C8C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火箭是怎样起源的呢？</a:t>
            </a:r>
            <a:endParaRPr kumimoji="1" lang="zh-CN" altLang="en-US" sz="2100" b="1" i="0" u="none" strike="noStrike" kern="1200" cap="none" spc="0" normalizeH="0" baseline="0" noProof="0">
              <a:ln>
                <a:noFill/>
              </a:ln>
              <a:solidFill>
                <a:srgbClr val="3B8C8C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887518" y="1399076"/>
            <a:ext cx="7387012" cy="9309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zh-CN" altLang="en-US" sz="2100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火箭起源于中国，是中国古代重大发明之一。最早用于战争，已有约</a:t>
            </a:r>
            <a:r>
              <a:rPr kumimoji="1" lang="en-US" altLang="zh-CN" sz="2100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900</a:t>
            </a:r>
            <a:r>
              <a:rPr kumimoji="1"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多年的历史。</a:t>
            </a:r>
            <a:endParaRPr kumimoji="1" lang="zh-CN" altLang="en-US" sz="150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197" name="Text Box 6" title=""/>
          <p:cNvSpPr txBox="1"/>
          <p:nvPr>
            <p:custDataLst>
              <p:tags r:id="rId10"/>
            </p:custDataLst>
          </p:nvPr>
        </p:nvSpPr>
        <p:spPr>
          <a:xfrm>
            <a:off x="1052512" y="3397091"/>
            <a:ext cx="144661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</a:rPr>
              <a:t>原始火箭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2" name="组合 31" title=""/>
          <p:cNvGrpSpPr/>
          <p:nvPr>
            <p:custDataLst>
              <p:tags r:id="rId11"/>
            </p:custDataLst>
          </p:nvPr>
        </p:nvGrpSpPr>
        <p:grpSpPr>
          <a:xfrm rot="13500000">
            <a:off x="1493996" y="3234653"/>
            <a:ext cx="2891314" cy="619601"/>
            <a:chOff x="3662" y="3447"/>
            <a:chExt cx="7194" cy="1542"/>
          </a:xfrm>
        </p:grpSpPr>
        <p:sp>
          <p:nvSpPr>
            <p:cNvPr id="3" name="矩形 2"/>
            <p:cNvSpPr/>
            <p:nvPr>
              <p:custDataLst>
                <p:tags r:id="rId12"/>
              </p:custDataLst>
            </p:nvPr>
          </p:nvSpPr>
          <p:spPr>
            <a:xfrm>
              <a:off x="4010" y="3940"/>
              <a:ext cx="6360" cy="210"/>
            </a:xfrm>
            <a:prstGeom prst="rect">
              <a:avLst/>
            </a:prstGeom>
            <a:gradFill>
              <a:gsLst>
                <a:gs pos="0">
                  <a:schemeClr val="tx1">
                    <a:lumMod val="75000"/>
                    <a:lumOff val="25000"/>
                  </a:schemeClr>
                </a:gs>
                <a:gs pos="100000">
                  <a:srgbClr val="737373">
                    <a:alpha val="100000"/>
                  </a:srgbClr>
                </a:gs>
                <a:gs pos="53000">
                  <a:schemeClr val="bg1">
                    <a:lumMod val="95000"/>
                  </a:schemeClr>
                </a:gs>
              </a:gsLst>
              <a:lin ang="162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8" name="组合 7"/>
            <p:cNvGrpSpPr/>
            <p:nvPr>
              <p:custDataLst>
                <p:tags r:id="rId13"/>
              </p:custDataLst>
            </p:nvPr>
          </p:nvGrpSpPr>
          <p:grpSpPr>
            <a:xfrm flipV="1">
              <a:off x="3662" y="3447"/>
              <a:ext cx="1013" cy="483"/>
              <a:chOff x="3534" y="4150"/>
              <a:chExt cx="1407" cy="670"/>
            </a:xfrm>
          </p:grpSpPr>
          <p:sp>
            <p:nvSpPr>
              <p:cNvPr id="9" name="平行四边形 8"/>
              <p:cNvSpPr/>
              <p:nvPr>
                <p:custDataLst>
                  <p:tags r:id="rId14"/>
                </p:custDataLst>
              </p:nvPr>
            </p:nvSpPr>
            <p:spPr>
              <a:xfrm>
                <a:off x="3534" y="4150"/>
                <a:ext cx="691" cy="671"/>
              </a:xfrm>
              <a:prstGeom prst="parallelogram">
                <a:avLst>
                  <a:gd name="adj" fmla="val 70740"/>
                </a:avLst>
              </a:prstGeom>
              <a:gradFill>
                <a:gsLst>
                  <a:gs pos="100000">
                    <a:srgbClr val="737373"/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10" name="平行四边形 9"/>
              <p:cNvSpPr/>
              <p:nvPr>
                <p:custDataLst>
                  <p:tags r:id="rId15"/>
                </p:custDataLst>
              </p:nvPr>
            </p:nvSpPr>
            <p:spPr>
              <a:xfrm>
                <a:off x="3773" y="4150"/>
                <a:ext cx="691" cy="671"/>
              </a:xfrm>
              <a:prstGeom prst="parallelogram">
                <a:avLst>
                  <a:gd name="adj" fmla="val 70740"/>
                </a:avLst>
              </a:prstGeom>
              <a:gradFill>
                <a:gsLst>
                  <a:gs pos="100000">
                    <a:srgbClr val="737373"/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4" name="平行四边形 3"/>
              <p:cNvSpPr/>
              <p:nvPr>
                <p:custDataLst>
                  <p:tags r:id="rId16"/>
                </p:custDataLst>
              </p:nvPr>
            </p:nvSpPr>
            <p:spPr>
              <a:xfrm>
                <a:off x="4012" y="4150"/>
                <a:ext cx="691" cy="671"/>
              </a:xfrm>
              <a:prstGeom prst="parallelogram">
                <a:avLst>
                  <a:gd name="adj" fmla="val 70740"/>
                </a:avLst>
              </a:prstGeom>
              <a:gradFill>
                <a:gsLst>
                  <a:gs pos="100000">
                    <a:srgbClr val="737373"/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12" name="平行四边形 11"/>
              <p:cNvSpPr/>
              <p:nvPr>
                <p:custDataLst>
                  <p:tags r:id="rId17"/>
                </p:custDataLst>
              </p:nvPr>
            </p:nvSpPr>
            <p:spPr>
              <a:xfrm>
                <a:off x="4251" y="4150"/>
                <a:ext cx="691" cy="671"/>
              </a:xfrm>
              <a:prstGeom prst="parallelogram">
                <a:avLst>
                  <a:gd name="adj" fmla="val 70740"/>
                </a:avLst>
              </a:prstGeom>
              <a:gradFill>
                <a:gsLst>
                  <a:gs pos="100000">
                    <a:srgbClr val="737373"/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</p:grpSp>
        <p:grpSp>
          <p:nvGrpSpPr>
            <p:cNvPr id="18" name="组合 17"/>
            <p:cNvGrpSpPr/>
            <p:nvPr>
              <p:custDataLst>
                <p:tags r:id="rId18"/>
              </p:custDataLst>
            </p:nvPr>
          </p:nvGrpSpPr>
          <p:grpSpPr>
            <a:xfrm>
              <a:off x="3663" y="4160"/>
              <a:ext cx="1013" cy="483"/>
              <a:chOff x="3534" y="4150"/>
              <a:chExt cx="1407" cy="670"/>
            </a:xfrm>
          </p:grpSpPr>
          <p:sp>
            <p:nvSpPr>
              <p:cNvPr id="5" name="平行四边形 4"/>
              <p:cNvSpPr/>
              <p:nvPr>
                <p:custDataLst>
                  <p:tags r:id="rId19"/>
                </p:custDataLst>
              </p:nvPr>
            </p:nvSpPr>
            <p:spPr>
              <a:xfrm>
                <a:off x="3534" y="4150"/>
                <a:ext cx="691" cy="671"/>
              </a:xfrm>
              <a:prstGeom prst="parallelogram">
                <a:avLst>
                  <a:gd name="adj" fmla="val 70740"/>
                </a:avLst>
              </a:prstGeom>
              <a:gradFill>
                <a:gsLst>
                  <a:gs pos="100000">
                    <a:srgbClr val="737373"/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6" name="平行四边形 5"/>
              <p:cNvSpPr/>
              <p:nvPr>
                <p:custDataLst>
                  <p:tags r:id="rId20"/>
                </p:custDataLst>
              </p:nvPr>
            </p:nvSpPr>
            <p:spPr>
              <a:xfrm>
                <a:off x="3773" y="4150"/>
                <a:ext cx="691" cy="671"/>
              </a:xfrm>
              <a:prstGeom prst="parallelogram">
                <a:avLst>
                  <a:gd name="adj" fmla="val 70740"/>
                </a:avLst>
              </a:prstGeom>
              <a:gradFill>
                <a:gsLst>
                  <a:gs pos="100000">
                    <a:srgbClr val="737373"/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7" name="平行四边形 6"/>
              <p:cNvSpPr/>
              <p:nvPr>
                <p:custDataLst>
                  <p:tags r:id="rId21"/>
                </p:custDataLst>
              </p:nvPr>
            </p:nvSpPr>
            <p:spPr>
              <a:xfrm>
                <a:off x="4012" y="4150"/>
                <a:ext cx="691" cy="671"/>
              </a:xfrm>
              <a:prstGeom prst="parallelogram">
                <a:avLst>
                  <a:gd name="adj" fmla="val 70740"/>
                </a:avLst>
              </a:prstGeom>
              <a:gradFill>
                <a:gsLst>
                  <a:gs pos="100000">
                    <a:srgbClr val="737373"/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sp>
            <p:nvSpPr>
              <p:cNvPr id="13" name="平行四边形 12"/>
              <p:cNvSpPr/>
              <p:nvPr>
                <p:custDataLst>
                  <p:tags r:id="rId22"/>
                </p:custDataLst>
              </p:nvPr>
            </p:nvSpPr>
            <p:spPr>
              <a:xfrm>
                <a:off x="4251" y="4150"/>
                <a:ext cx="691" cy="671"/>
              </a:xfrm>
              <a:prstGeom prst="parallelogram">
                <a:avLst>
                  <a:gd name="adj" fmla="val 70740"/>
                </a:avLst>
              </a:prstGeom>
              <a:gradFill>
                <a:gsLst>
                  <a:gs pos="100000">
                    <a:srgbClr val="737373"/>
                  </a:gs>
                  <a:gs pos="0">
                    <a:schemeClr val="bg1">
                      <a:lumMod val="8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</p:grpSp>
        <p:sp>
          <p:nvSpPr>
            <p:cNvPr id="27" name="任意多边形 26"/>
            <p:cNvSpPr/>
            <p:nvPr>
              <p:custDataLst>
                <p:tags r:id="rId23"/>
              </p:custDataLst>
            </p:nvPr>
          </p:nvSpPr>
          <p:spPr>
            <a:xfrm rot="5400000">
              <a:off x="10055" y="3649"/>
              <a:ext cx="811" cy="793"/>
            </a:xfrm>
            <a:custGeom>
              <a:gdLst>
                <a:gd name="connsiteX0" fmla="*/ 0 w 871"/>
                <a:gd name="connsiteY0" fmla="*/ 852 h 852"/>
                <a:gd name="connsiteX1" fmla="*/ 438 w 871"/>
                <a:gd name="connsiteY1" fmla="*/ 0 h 852"/>
                <a:gd name="connsiteX2" fmla="*/ 871 w 871"/>
                <a:gd name="connsiteY2" fmla="*/ 852 h 852"/>
                <a:gd name="connsiteX3" fmla="*/ 438 w 871"/>
                <a:gd name="connsiteY3" fmla="*/ 560 h 852"/>
                <a:gd name="connsiteX4" fmla="*/ 0 w 871"/>
                <a:gd name="connsiteY4" fmla="*/ 852 h 85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1" h="852">
                  <a:moveTo>
                    <a:pt x="0" y="852"/>
                  </a:moveTo>
                  <a:cubicBezTo>
                    <a:pt x="79" y="683"/>
                    <a:pt x="248" y="120"/>
                    <a:pt x="438" y="0"/>
                  </a:cubicBezTo>
                  <a:cubicBezTo>
                    <a:pt x="598" y="105"/>
                    <a:pt x="792" y="683"/>
                    <a:pt x="871" y="852"/>
                  </a:cubicBezTo>
                  <a:cubicBezTo>
                    <a:pt x="793" y="788"/>
                    <a:pt x="613" y="560"/>
                    <a:pt x="438" y="560"/>
                  </a:cubicBezTo>
                  <a:cubicBezTo>
                    <a:pt x="264" y="560"/>
                    <a:pt x="79" y="788"/>
                    <a:pt x="0" y="852"/>
                  </a:cubicBezTo>
                  <a:close/>
                </a:path>
              </a:pathLst>
            </a:custGeom>
            <a:gradFill>
              <a:gsLst>
                <a:gs pos="95000">
                  <a:schemeClr val="tx1">
                    <a:lumMod val="75000"/>
                    <a:lumOff val="25000"/>
                  </a:schemeClr>
                </a:gs>
                <a:gs pos="6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28" name="圆柱形 27"/>
            <p:cNvSpPr/>
            <p:nvPr>
              <p:custDataLst>
                <p:tags r:id="rId24"/>
              </p:custDataLst>
            </p:nvPr>
          </p:nvSpPr>
          <p:spPr>
            <a:xfrm rot="5400000">
              <a:off x="7480" y="3645"/>
              <a:ext cx="490" cy="1520"/>
            </a:xfrm>
            <a:prstGeom prst="can">
              <a:avLst/>
            </a:prstGeom>
            <a:solidFill>
              <a:srgbClr val="C3687A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29" name="弧形 28"/>
            <p:cNvSpPr/>
            <p:nvPr>
              <p:custDataLst>
                <p:tags r:id="rId25"/>
              </p:custDataLst>
            </p:nvPr>
          </p:nvSpPr>
          <p:spPr>
            <a:xfrm rot="12300000">
              <a:off x="7322" y="3664"/>
              <a:ext cx="1325" cy="1325"/>
            </a:xfrm>
            <a:prstGeom prst="arc">
              <a:avLst>
                <a:gd name="adj1" fmla="val 18397351"/>
                <a:gd name="adj2" fmla="val 542291"/>
              </a:avLst>
            </a:prstGeom>
            <a:ln w="412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30" name="弧形 29"/>
            <p:cNvSpPr/>
            <p:nvPr>
              <p:custDataLst>
                <p:tags r:id="rId26"/>
              </p:custDataLst>
            </p:nvPr>
          </p:nvSpPr>
          <p:spPr>
            <a:xfrm rot="12300000">
              <a:off x="7870" y="3665"/>
              <a:ext cx="1325" cy="1325"/>
            </a:xfrm>
            <a:prstGeom prst="arc">
              <a:avLst>
                <a:gd name="adj1" fmla="val 18397351"/>
                <a:gd name="adj2" fmla="val 542291"/>
              </a:avLst>
            </a:prstGeom>
            <a:ln w="41275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31" name="任意多边形 30"/>
            <p:cNvSpPr/>
            <p:nvPr>
              <p:custDataLst>
                <p:tags r:id="rId27"/>
              </p:custDataLst>
            </p:nvPr>
          </p:nvSpPr>
          <p:spPr>
            <a:xfrm>
              <a:off x="6425" y="4394"/>
              <a:ext cx="540" cy="320"/>
            </a:xfrm>
            <a:custGeom>
              <a:gdLst>
                <a:gd name="connsiteX0" fmla="*/ 540 w 540"/>
                <a:gd name="connsiteY0" fmla="*/ 0 h 320"/>
                <a:gd name="connsiteX1" fmla="*/ 0 w 540"/>
                <a:gd name="connsiteY1" fmla="*/ 320 h 32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40" h="320">
                  <a:moveTo>
                    <a:pt x="540" y="0"/>
                  </a:moveTo>
                  <a:cubicBezTo>
                    <a:pt x="476" y="-2"/>
                    <a:pt x="110" y="28"/>
                    <a:pt x="0" y="32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pic>
        <p:nvPicPr>
          <p:cNvPr id="14" name="图片 13" title="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28"/>
          <a:srcRect l="15455" t="6279" r="9249" b="9428"/>
          <a:stretch>
            <a:fillRect/>
          </a:stretch>
        </p:blipFill>
        <p:spPr>
          <a:xfrm>
            <a:off x="4581024" y="2339764"/>
            <a:ext cx="2842260" cy="2175986"/>
          </a:xfrm>
          <a:prstGeom prst="rect">
            <a:avLst/>
          </a:prstGeom>
        </p:spPr>
      </p:pic>
      <p:sp>
        <p:nvSpPr>
          <p:cNvPr id="15" name="Text Box 6" title=""/>
          <p:cNvSpPr txBox="1"/>
          <p:nvPr>
            <p:custDataLst>
              <p:tags r:id="rId30"/>
            </p:custDataLst>
          </p:nvPr>
        </p:nvSpPr>
        <p:spPr>
          <a:xfrm>
            <a:off x="7083718" y="3533265"/>
            <a:ext cx="144661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神火飞鸦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2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3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5" name="矩形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火箭升空原理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7" name="文本框 6" title=""/>
          <p:cNvSpPr txBox="1"/>
          <p:nvPr>
            <p:custDataLst>
              <p:tags r:id="rId8"/>
            </p:custDataLst>
          </p:nvPr>
        </p:nvSpPr>
        <p:spPr>
          <a:xfrm>
            <a:off x="198120" y="1275874"/>
            <a:ext cx="5992178" cy="2417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80000"/>
              </a:lnSpc>
              <a:buFont typeface="Wingdings" panose="05000000000000000000" charset="0"/>
              <a:buNone/>
            </a:pPr>
            <a:r>
              <a:rPr lang="zh-CN" altLang="en-US" sz="2100" spc="200"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现代</a:t>
            </a:r>
            <a:r>
              <a:rPr lang="zh-CN" altLang="en-US" sz="2100" spc="200">
                <a:latin typeface="微软雅黑" panose="020b0503020204020204" charset="-122"/>
                <a:ea typeface="微软雅黑" panose="020b0503020204020204" charset="-122"/>
                <a:sym typeface="+mn-ea"/>
              </a:rPr>
              <a:t>火箭使用的是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喷气式发动机，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其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使用的燃料多为液体燃料，喷气式发动机的结构主要由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燃料箱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氧化剂箱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输送装置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燃烧室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和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尾部喷口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组成，如图所示</a:t>
            </a:r>
            <a:r>
              <a:rPr lang="zh-CN" altLang="en-US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en-US" sz="21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8" name="图片 7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EDF2F9">
                  <a:alpha val="100000"/>
                </a:srgbClr>
              </a:clrFrom>
              <a:clrTo>
                <a:srgbClr val="EDF2F9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4094" y="2085975"/>
            <a:ext cx="2969895" cy="25884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198259" y="1059581"/>
            <a:ext cx="8220075" cy="154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en-US" altLang="zh-CN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100" spc="20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喷气式发动机的原理：燃料在燃烧室内燃烧后产生高温、高压的气体，这种气体从发动机尾部以极高的速度喷出，从而产生很大的反冲推力推动机身向前运动。</a:t>
            </a:r>
            <a:endParaRPr lang="zh-CN" altLang="en-US" sz="2100" spc="20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lum contrast="-12000"/>
          </a:blip>
          <a:stretch>
            <a:fillRect/>
          </a:stretch>
        </p:blipFill>
        <p:spPr>
          <a:xfrm>
            <a:off x="6731794" y="2301716"/>
            <a:ext cx="1835944" cy="2593181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3" name="表格 2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35318" y="1261706"/>
          <a:ext cx="7882255" cy="2983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035"/>
                <a:gridCol w="3293110"/>
                <a:gridCol w="3293110"/>
              </a:tblGrid>
              <a:tr h="51054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015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spc="5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空气喷气发动机</a:t>
                      </a:r>
                      <a:endParaRPr lang="zh-CN" altLang="en-US" sz="1800" spc="5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spc="5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火箭喷气发动机</a:t>
                      </a:r>
                      <a:endParaRPr lang="zh-CN" altLang="en-US" sz="1800" spc="5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3B8C8C"/>
                    </a:solidFill>
                  </a:tcPr>
                </a:tc>
              </a:tr>
              <a:tr h="82423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b="1" spc="5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共同点</a:t>
                      </a:r>
                      <a:endParaRPr lang="zh-CN" altLang="en-US" sz="1800" b="1" spc="5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 gridSpan="2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高温高压气体从尾部高速喷出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82423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b="1" spc="5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携带物</a:t>
                      </a:r>
                      <a:endParaRPr lang="zh-CN" altLang="en-US" sz="1800" b="1" spc="5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燃料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燃料、氧化剂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EBF5F5"/>
                    </a:solidFill>
                  </a:tcPr>
                </a:tc>
              </a:tr>
              <a:tr h="824230"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1800" b="1" spc="5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特点</a:t>
                      </a:r>
                      <a:endParaRPr lang="zh-CN" altLang="en-US" sz="1800" b="1" spc="5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利用外界空气来助燃，飞行高度受到一定限制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zh-CN" altLang="en-US" sz="1800" spc="300">
                          <a:solidFill>
                            <a:schemeClr val="tx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不需要外界空气来助燃，飞行高度不受限制</a:t>
                      </a:r>
                      <a:endParaRPr lang="zh-CN" altLang="en-US" sz="1800" spc="300">
                        <a:solidFill>
                          <a:schemeClr val="tx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3046406" y="643099"/>
            <a:ext cx="3256598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</a:rPr>
              <a:t>喷气式发动机的分类</a:t>
            </a:r>
            <a:endParaRPr lang="zh-CN" altLang="en-US" sz="21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2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3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5" name="矩形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6" name="矩形 15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4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现代火箭的构造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" name="图片 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293870" y="295751"/>
            <a:ext cx="3761423" cy="4847749"/>
          </a:xfrm>
          <a:prstGeom prst="rect">
            <a:avLst/>
          </a:prstGeom>
        </p:spPr>
      </p:pic>
      <p:sp>
        <p:nvSpPr>
          <p:cNvPr id="6157" name="Text Box 1039" title=""/>
          <p:cNvSpPr txBox="1"/>
          <p:nvPr>
            <p:custDataLst>
              <p:tags r:id="rId10"/>
            </p:custDataLst>
          </p:nvPr>
        </p:nvSpPr>
        <p:spPr>
          <a:xfrm>
            <a:off x="7549833" y="1423988"/>
            <a:ext cx="505460" cy="2591276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1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长征五号    运载火箭</a:t>
            </a:r>
            <a:endParaRPr lang="zh-CN" altLang="en-US" sz="21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153" name="Text Box 1035" title=""/>
          <p:cNvSpPr txBox="1"/>
          <p:nvPr>
            <p:custDataLst>
              <p:tags r:id="rId11"/>
            </p:custDataLst>
          </p:nvPr>
        </p:nvSpPr>
        <p:spPr>
          <a:xfrm>
            <a:off x="724853" y="1275874"/>
            <a:ext cx="1185863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3B8C8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整流罩</a:t>
            </a:r>
            <a:endParaRPr lang="zh-CN" altLang="en-US" sz="2400" b="1">
              <a:solidFill>
                <a:srgbClr val="3B8C8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任意多边形 3" title=""/>
          <p:cNvSpPr/>
          <p:nvPr>
            <p:custDataLst>
              <p:tags r:id="rId12"/>
            </p:custDataLst>
          </p:nvPr>
        </p:nvSpPr>
        <p:spPr>
          <a:xfrm>
            <a:off x="1941671" y="924878"/>
            <a:ext cx="4088606" cy="600075"/>
          </a:xfrm>
          <a:custGeom>
            <a:gdLst>
              <a:gd name="connisteX0" fmla="*/ 5048250 w 5048250"/>
              <a:gd name="connsiteY0" fmla="*/ 0 h 800100"/>
              <a:gd name="connisteX1" fmla="*/ 2990850 w 5048250"/>
              <a:gd name="connsiteY1" fmla="*/ 800100 h 800100"/>
              <a:gd name="connisteX2" fmla="*/ 0 w 5048250"/>
              <a:gd name="connsiteY2" fmla="*/ 800100 h 80010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048250" h="800100">
                <a:moveTo>
                  <a:pt x="5048250" y="0"/>
                </a:moveTo>
                <a:lnTo>
                  <a:pt x="2990850" y="800100"/>
                </a:lnTo>
                <a:lnTo>
                  <a:pt x="0" y="800100"/>
                </a:lnTo>
              </a:path>
            </a:pathLst>
          </a:custGeom>
          <a:noFill/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8" name="任意多边形 7" title=""/>
          <p:cNvSpPr/>
          <p:nvPr>
            <p:custDataLst>
              <p:tags r:id="rId13"/>
            </p:custDataLst>
          </p:nvPr>
        </p:nvSpPr>
        <p:spPr>
          <a:xfrm>
            <a:off x="3307080" y="2696528"/>
            <a:ext cx="2667476" cy="600075"/>
          </a:xfrm>
          <a:custGeom>
            <a:gdLst>
              <a:gd name="connisteX0" fmla="*/ 5048250 w 5048250"/>
              <a:gd name="connsiteY0" fmla="*/ 0 h 800100"/>
              <a:gd name="connisteX1" fmla="*/ 2990850 w 5048250"/>
              <a:gd name="connsiteY1" fmla="*/ 800100 h 800100"/>
              <a:gd name="connisteX2" fmla="*/ 0 w 5048250"/>
              <a:gd name="connsiteY2" fmla="*/ 800100 h 80010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048250" h="800100">
                <a:moveTo>
                  <a:pt x="5048250" y="0"/>
                </a:moveTo>
                <a:lnTo>
                  <a:pt x="2990850" y="800100"/>
                </a:lnTo>
                <a:lnTo>
                  <a:pt x="0" y="800100"/>
                </a:lnTo>
              </a:path>
            </a:pathLst>
          </a:custGeom>
          <a:noFill/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74" name="任意多边形 73" title=""/>
          <p:cNvSpPr/>
          <p:nvPr>
            <p:custDataLst>
              <p:tags r:id="rId14"/>
            </p:custDataLst>
          </p:nvPr>
        </p:nvSpPr>
        <p:spPr>
          <a:xfrm>
            <a:off x="2536031" y="1496378"/>
            <a:ext cx="3494246" cy="600075"/>
          </a:xfrm>
          <a:custGeom>
            <a:gdLst>
              <a:gd name="connisteX0" fmla="*/ 5048250 w 5048250"/>
              <a:gd name="connsiteY0" fmla="*/ 0 h 800100"/>
              <a:gd name="connisteX1" fmla="*/ 2990850 w 5048250"/>
              <a:gd name="connsiteY1" fmla="*/ 800100 h 800100"/>
              <a:gd name="connisteX2" fmla="*/ 0 w 5048250"/>
              <a:gd name="connsiteY2" fmla="*/ 800100 h 80010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048250" h="800100">
                <a:moveTo>
                  <a:pt x="5048250" y="0"/>
                </a:moveTo>
                <a:lnTo>
                  <a:pt x="2990850" y="800100"/>
                </a:lnTo>
                <a:lnTo>
                  <a:pt x="0" y="800100"/>
                </a:lnTo>
              </a:path>
            </a:pathLst>
          </a:custGeom>
          <a:noFill/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75" name="任意多边形 74" title=""/>
          <p:cNvSpPr/>
          <p:nvPr>
            <p:custDataLst>
              <p:tags r:id="rId15"/>
            </p:custDataLst>
          </p:nvPr>
        </p:nvSpPr>
        <p:spPr>
          <a:xfrm>
            <a:off x="2958465" y="2096453"/>
            <a:ext cx="3071813" cy="600075"/>
          </a:xfrm>
          <a:custGeom>
            <a:gdLst>
              <a:gd name="connisteX0" fmla="*/ 5048250 w 5048250"/>
              <a:gd name="connsiteY0" fmla="*/ 0 h 800100"/>
              <a:gd name="connisteX1" fmla="*/ 2990850 w 5048250"/>
              <a:gd name="connsiteY1" fmla="*/ 800100 h 800100"/>
              <a:gd name="connisteX2" fmla="*/ 0 w 5048250"/>
              <a:gd name="connsiteY2" fmla="*/ 800100 h 800100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</a:cxnLst>
            <a:rect l="l" t="t" r="r" b="b"/>
            <a:pathLst>
              <a:path w="5048250" h="800100">
                <a:moveTo>
                  <a:pt x="5048250" y="0"/>
                </a:moveTo>
                <a:lnTo>
                  <a:pt x="2990850" y="800100"/>
                </a:lnTo>
                <a:lnTo>
                  <a:pt x="0" y="800100"/>
                </a:lnTo>
              </a:path>
            </a:pathLst>
          </a:custGeom>
          <a:noFill/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76" name="Text Box 1035" title=""/>
          <p:cNvSpPr txBox="1"/>
          <p:nvPr>
            <p:custDataLst>
              <p:tags r:id="rId16"/>
            </p:custDataLst>
          </p:nvPr>
        </p:nvSpPr>
        <p:spPr>
          <a:xfrm>
            <a:off x="1191101" y="1849755"/>
            <a:ext cx="167306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3B8C8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二级火箭</a:t>
            </a:r>
            <a:endParaRPr lang="zh-CN" altLang="en-US" sz="2400" b="1">
              <a:solidFill>
                <a:srgbClr val="3B8C8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7" name="Text Box 1035" title=""/>
          <p:cNvSpPr txBox="1"/>
          <p:nvPr>
            <p:custDataLst>
              <p:tags r:id="rId17"/>
            </p:custDataLst>
          </p:nvPr>
        </p:nvSpPr>
        <p:spPr>
          <a:xfrm>
            <a:off x="1644015" y="2486501"/>
            <a:ext cx="167306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3B8C8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一级火箭</a:t>
            </a:r>
            <a:endParaRPr lang="zh-CN" altLang="en-US" sz="2400" b="1">
              <a:solidFill>
                <a:srgbClr val="3B8C8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8" name="Text Box 1035" title=""/>
          <p:cNvSpPr txBox="1"/>
          <p:nvPr>
            <p:custDataLst>
              <p:tags r:id="rId18"/>
            </p:custDataLst>
          </p:nvPr>
        </p:nvSpPr>
        <p:spPr>
          <a:xfrm>
            <a:off x="2115979" y="3078956"/>
            <a:ext cx="119110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3B8C8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助推器</a:t>
            </a:r>
            <a:endParaRPr lang="zh-CN" altLang="en-US" sz="2400" b="1">
              <a:solidFill>
                <a:srgbClr val="3B8C8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32"/>
          <a:stretch>
            <a:fillRect/>
          </a:stretch>
        </p:blipFill>
        <p:spPr>
          <a:xfrm>
            <a:off x="3621881" y="0"/>
            <a:ext cx="5539740" cy="5143500"/>
          </a:xfrm>
          <a:prstGeom prst="rect">
            <a:avLst/>
          </a:prstGeom>
          <a:ln>
            <a:noFill/>
          </a:ln>
          <a:effectLst>
            <a:reflection endPos="0" dist="50800" dir="5400000" sy="-100000" algn="bl" rotWithShape="0"/>
          </a:effectLst>
        </p:spPr>
      </p:pic>
      <p:grpSp>
        <p:nvGrpSpPr>
          <p:cNvPr id="2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3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" name="矩形 4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现代火箭的特点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10" name="组合 9" title=""/>
          <p:cNvGrpSpPr/>
          <p:nvPr>
            <p:custDataLst>
              <p:tags r:id="rId10"/>
            </p:custDataLst>
          </p:nvPr>
        </p:nvGrpSpPr>
        <p:grpSpPr>
          <a:xfrm>
            <a:off x="0" y="1349569"/>
            <a:ext cx="9162098" cy="1957864"/>
            <a:chOff x="605155" y="1701000"/>
            <a:chExt cx="12216130" cy="2610485"/>
          </a:xfrm>
        </p:grpSpPr>
        <p:sp>
          <p:nvSpPr>
            <p:cNvPr id="9" name="矩形 8"/>
            <p:cNvSpPr/>
            <p:nvPr>
              <p:custDataLst>
                <p:tags r:id="rId11"/>
              </p:custDataLst>
            </p:nvPr>
          </p:nvSpPr>
          <p:spPr>
            <a:xfrm>
              <a:off x="605155" y="1701000"/>
              <a:ext cx="12216130" cy="2610485"/>
            </a:xfrm>
            <a:prstGeom prst="rect">
              <a:avLst/>
            </a:prstGeom>
            <a:solidFill>
              <a:schemeClr val="bg1">
                <a:lumMod val="9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7" name="文本框 6"/>
            <p:cNvSpPr txBox="1"/>
            <p:nvPr>
              <p:custDataLst>
                <p:tags r:id="rId12"/>
              </p:custDataLst>
            </p:nvPr>
          </p:nvSpPr>
          <p:spPr>
            <a:xfrm>
              <a:off x="843175" y="1796752"/>
              <a:ext cx="9576530" cy="2447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>
                <a:lnSpc>
                  <a:spcPct val="180000"/>
                </a:lnSpc>
                <a:buFont typeface="Wingdings" panose="05000000000000000000" charset="0"/>
                <a:buChar char="Ø"/>
              </a:pPr>
              <a:r>
                <a:rPr lang="zh-CN" altLang="en-US" sz="2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现代火箭的特点是功率巨大，不仅可以在高空飞行，而且还可以飞出大气层。</a:t>
              </a:r>
              <a:endParaRPr lang="en-US" altLang="zh-CN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marL="342900" indent="-342900" algn="just">
                <a:lnSpc>
                  <a:spcPct val="180000"/>
                </a:lnSpc>
                <a:buFont typeface="Wingdings" panose="05000000000000000000" charset="0"/>
                <a:buChar char="Ø"/>
              </a:pPr>
              <a:r>
                <a:rPr lang="zh-CN" altLang="en-US" sz="2100">
                  <a:latin typeface="微软雅黑" panose="020b0503020204020204" charset="-122"/>
                  <a:ea typeface="微软雅黑" panose="020b0503020204020204" charset="-122"/>
                  <a:cs typeface="楷体" panose="02010609060101010101" pitchFamily="49" charset="-122"/>
                </a:rPr>
                <a:t>多级火箭可以作为星际航行的运载工具。</a:t>
              </a:r>
              <a:endParaRPr lang="zh-CN" altLang="en-US" sz="21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" name="Picture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9"/>
          <a:stretch>
            <a:fillRect/>
          </a:stretch>
        </p:blipFill>
        <p:spPr bwMode="auto">
          <a:xfrm>
            <a:off x="2673668" y="1423511"/>
            <a:ext cx="3796665" cy="261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2" title=""/>
          <p:cNvSpPr txBox="1"/>
          <p:nvPr>
            <p:custDataLst>
              <p:tags r:id="rId5"/>
            </p:custDataLst>
          </p:nvPr>
        </p:nvSpPr>
        <p:spPr>
          <a:xfrm>
            <a:off x="2870787" y="845093"/>
            <a:ext cx="340229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>
                <a:uFillTx/>
                <a:latin typeface="微软雅黑" panose="020b0503020204020204" charset="-122"/>
                <a:ea typeface="微软雅黑" panose="020b0503020204020204" charset="-122"/>
              </a:rPr>
              <a:t>视频：长征五号B运载火箭首飞</a:t>
            </a:r>
            <a:endParaRPr lang="zh-CN" altLang="en-US" sz="1800"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86539" y="1539716"/>
            <a:ext cx="3538538" cy="2011204"/>
          </a:xfrm>
          <a:prstGeom prst="rect">
            <a:avLst/>
          </a:prstGeom>
        </p:spPr>
      </p:pic>
      <p:sp>
        <p:nvSpPr>
          <p:cNvPr id="17" name="任意多边形: 形状 12" title="">
            <a:hlinkClick r:id="rId9" action="ppaction://hlinkfile"/>
          </p:cNvPr>
          <p:cNvSpPr/>
          <p:nvPr>
            <p:custDataLst>
              <p:tags r:id="rId8"/>
            </p:custDataLst>
          </p:nvPr>
        </p:nvSpPr>
        <p:spPr>
          <a:xfrm>
            <a:off x="4193858" y="2367915"/>
            <a:ext cx="723424" cy="723424"/>
          </a:xfrm>
          <a:custGeom>
            <a:gdLst>
              <a:gd name="connsiteX0" fmla="*/ 342284 w 936104"/>
              <a:gd name="connsiteY0" fmla="*/ 242052 h 936104"/>
              <a:gd name="connsiteX1" fmla="*/ 731941 w 936104"/>
              <a:gd name="connsiteY1" fmla="*/ 468053 h 936104"/>
              <a:gd name="connsiteX2" fmla="*/ 342284 w 936104"/>
              <a:gd name="connsiteY2" fmla="*/ 694054 h 936104"/>
              <a:gd name="connsiteX3" fmla="*/ 468052 w 936104"/>
              <a:gd name="connsiteY3" fmla="*/ 59688 h 936104"/>
              <a:gd name="connsiteX4" fmla="*/ 59688 w 936104"/>
              <a:gd name="connsiteY4" fmla="*/ 468052 h 936104"/>
              <a:gd name="connsiteX5" fmla="*/ 468052 w 936104"/>
              <a:gd name="connsiteY5" fmla="*/ 876416 h 936104"/>
              <a:gd name="connsiteX6" fmla="*/ 876416 w 936104"/>
              <a:gd name="connsiteY6" fmla="*/ 468052 h 936104"/>
              <a:gd name="connsiteX7" fmla="*/ 468052 w 936104"/>
              <a:gd name="connsiteY7" fmla="*/ 59688 h 936104"/>
              <a:gd name="connsiteX8" fmla="*/ 468052 w 936104"/>
              <a:gd name="connsiteY8" fmla="*/ 0 h 936104"/>
              <a:gd name="connsiteX9" fmla="*/ 936104 w 936104"/>
              <a:gd name="connsiteY9" fmla="*/ 468052 h 936104"/>
              <a:gd name="connsiteX10" fmla="*/ 468052 w 936104"/>
              <a:gd name="connsiteY10" fmla="*/ 936104 h 936104"/>
              <a:gd name="connsiteX11" fmla="*/ 0 w 936104"/>
              <a:gd name="connsiteY11" fmla="*/ 468052 h 936104"/>
              <a:gd name="connsiteX12" fmla="*/ 468052 w 936104"/>
              <a:gd name="connsiteY12" fmla="*/ 0 h 9361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6104" h="936104">
                <a:moveTo>
                  <a:pt x="342284" y="242052"/>
                </a:moveTo>
                <a:lnTo>
                  <a:pt x="731941" y="468053"/>
                </a:lnTo>
                <a:lnTo>
                  <a:pt x="342284" y="694054"/>
                </a:lnTo>
                <a:close/>
                <a:moveTo>
                  <a:pt x="468052" y="59688"/>
                </a:moveTo>
                <a:cubicBezTo>
                  <a:pt x="242519" y="59688"/>
                  <a:pt x="59688" y="242519"/>
                  <a:pt x="59688" y="468052"/>
                </a:cubicBezTo>
                <a:cubicBezTo>
                  <a:pt x="59688" y="693585"/>
                  <a:pt x="242519" y="876416"/>
                  <a:pt x="468052" y="876416"/>
                </a:cubicBezTo>
                <a:cubicBezTo>
                  <a:pt x="693585" y="876416"/>
                  <a:pt x="876416" y="693585"/>
                  <a:pt x="876416" y="468052"/>
                </a:cubicBezTo>
                <a:cubicBezTo>
                  <a:pt x="876416" y="242519"/>
                  <a:pt x="693585" y="59688"/>
                  <a:pt x="468052" y="59688"/>
                </a:cubicBezTo>
                <a:close/>
                <a:moveTo>
                  <a:pt x="468052" y="0"/>
                </a:moveTo>
                <a:cubicBezTo>
                  <a:pt x="726550" y="0"/>
                  <a:pt x="936104" y="209554"/>
                  <a:pt x="936104" y="468052"/>
                </a:cubicBezTo>
                <a:cubicBezTo>
                  <a:pt x="936104" y="726550"/>
                  <a:pt x="726550" y="936104"/>
                  <a:pt x="468052" y="936104"/>
                </a:cubicBezTo>
                <a:cubicBezTo>
                  <a:pt x="209554" y="936104"/>
                  <a:pt x="0" y="726550"/>
                  <a:pt x="0" y="468052"/>
                </a:cubicBezTo>
                <a:cubicBezTo>
                  <a:pt x="0" y="209554"/>
                  <a:pt x="209554" y="0"/>
                  <a:pt x="468052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0">
              <a:ea typeface="微软雅黑" panose="020b0503020204020204" charset="-122"/>
            </a:endParaRPr>
          </a:p>
        </p:txBody>
      </p:sp>
      <p:pic>
        <p:nvPicPr>
          <p:cNvPr id="2" name="长征5号" title="">
            <a:hlinkClick action="ppaction://media"/>
          </p:cNvPr>
          <p:cNvPicPr/>
          <p:nvPr>
            <a:videoFile r:link="rId12"/>
            <p:custDataLst>
              <p:tags r:id="rId11"/>
            </p:custDataLst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24150" y="1491139"/>
            <a:ext cx="3695700" cy="22093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3251359" y="1144905"/>
            <a:ext cx="32804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</a:rPr>
              <a:t>喷气式发动机与内燃机的比较</a:t>
            </a:r>
            <a:endParaRPr lang="zh-CN" altLang="en-US" sz="18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4" name="表格 3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96754" y="1737360"/>
          <a:ext cx="7750810" cy="22040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43280"/>
                <a:gridCol w="3185160"/>
                <a:gridCol w="3722370"/>
              </a:tblGrid>
              <a:tr h="480060"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endParaRPr lang="zh-CN" altLang="en-US" sz="1800"/>
                    </a:p>
                  </a:txBody>
                  <a:tcPr marL="68580" marR="68580" marT="34290" marB="34290" anchor="ctr"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zh-CN" sz="1800" b="1" spc="5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喷气式发动机</a:t>
                      </a:r>
                      <a:endParaRPr lang="zh-CN" altLang="zh-CN" sz="1800" b="1" spc="5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 spc="500">
                          <a:solidFill>
                            <a:schemeClr val="bg1"/>
                          </a:solidFill>
                          <a:uFillTx/>
                          <a:latin typeface="微软雅黑" panose="020b0503020204020204" charset="-122"/>
                          <a:ea typeface="微软雅黑" panose="020b0503020204020204" charset="-122"/>
                        </a:rPr>
                        <a:t>内燃机</a:t>
                      </a:r>
                      <a:endParaRPr lang="zh-CN" altLang="en-US" sz="1800" b="1" spc="500">
                        <a:solidFill>
                          <a:schemeClr val="bg1"/>
                        </a:solidFill>
                        <a:uFillTx/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3B8C8C"/>
                    </a:solidFill>
                  </a:tcPr>
                </a:tc>
              </a:tr>
              <a:tr h="1724025"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构 造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整流罩、氧化剂箱、燃料箱、 输送装置、燃烧室、尾部喷口等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进气门、火花塞(或喷油嘴)、</a:t>
                      </a:r>
                      <a:endParaRPr lang="en-US" altLang="zh-CN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排气门、汽缸、活塞、连杆、曲轴等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grpSp>
        <p:nvGrpSpPr>
          <p:cNvPr id="2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506153" cy="737235"/>
            <a:chOff x="0" y="623478"/>
            <a:chExt cx="4120803" cy="862630"/>
          </a:xfrm>
        </p:grpSpPr>
        <p:grpSp>
          <p:nvGrpSpPr>
            <p:cNvPr id="5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6" name="矩形 5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7" name="矩形 6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8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881" y="623478"/>
              <a:ext cx="3348922" cy="862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喷气式发动机与内燃机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4" name="表格 3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52463" y="743426"/>
          <a:ext cx="7705090" cy="3750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0225"/>
                <a:gridCol w="1224915"/>
                <a:gridCol w="3165475"/>
                <a:gridCol w="2784475"/>
              </a:tblGrid>
              <a:tr h="537845">
                <a:tc gridSpan="2"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endParaRPr lang="zh-CN" altLang="en-US" sz="18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3B8C8C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喷气式发动机</a:t>
                      </a:r>
                      <a:endParaRPr lang="zh-CN" altLang="en-US" sz="18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内 燃 机</a:t>
                      </a:r>
                      <a:endParaRPr lang="zh-CN" altLang="en-US" sz="18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3B8C8C"/>
                    </a:solidFill>
                  </a:tcPr>
                </a:tc>
              </a:tr>
              <a:tr h="537845">
                <a:tc rowSpan="4"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不同点</a:t>
                      </a:r>
                      <a:endParaRPr lang="zh-CN" altLang="en-US" sz="18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助燃剂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自带氧化剂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空气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</a:tr>
              <a:tr h="538480">
                <a:tc v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能量损失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较小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较大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</a:tr>
              <a:tr h="537210">
                <a:tc v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功率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巨大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较小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</a:tr>
              <a:tr h="707390">
                <a:tc v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应用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火箭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汽车、拖拉机、坦克等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D1E8E8"/>
                    </a:solidFill>
                  </a:tcPr>
                </a:tc>
              </a:tr>
              <a:tr h="891540">
                <a:tc gridSpan="2"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相同点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EBF5F5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  <a:tc gridSpan="2">
                  <a:txBody>
                    <a:bodyPr vert="horz" wrap="square"/>
                    <a:lstStyle/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①都是一种热机；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algn="ctr" fontAlgn="auto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②能量转化:化学能→内能→机械能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solidFill>
                      <a:srgbClr val="EBF5F5"/>
                    </a:solidFill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0a0b9169c?vcp=1&amp;pid=89347da77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热机的种类</a:t>
            </a:r>
            <a:endParaRPr lang="en-US" altLang="zh-CN" sz="2600"/>
          </a:p>
        </p:txBody>
      </p:sp>
      <p:sp>
        <p:nvSpPr>
          <p:cNvPr id="3" name="QC_5_BD.1_1#ffd3ab731?vcp=1&amp;vis=1&amp;pid=0a0b9169c&amp;color=0,0,0&amp;vtp=1&amp;bb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下列关于热机的说法错误的是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2_1#ffd3ab731.bracket?vcp=1&amp;vis=1&amp;pid=0a0b9169c&amp;color=0,0,0&amp;vpa=1&amp;vtp=1" title=""/>
          <p:cNvSpPr/>
          <p:nvPr>
            <p:custDataLst>
              <p:tags r:id="rId6"/>
            </p:custDataLst>
          </p:nvPr>
        </p:nvSpPr>
        <p:spPr>
          <a:xfrm>
            <a:off x="5115465" y="1052381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sp>
        <p:nvSpPr>
          <p:cNvPr id="5" name="QC_5_BD.1_2#ffd3ab731.choices?vcp=1&amp;vis=1&amp;pid=0a0b9169c&amp;color=0,0,0&amp;vtp=1&amp;bbb=1&amp;hb=1" title=""/>
          <p:cNvSpPr/>
          <p:nvPr>
            <p:custDataLst>
              <p:tags r:id="rId7"/>
            </p:custDataLst>
          </p:nvPr>
        </p:nvSpPr>
        <p:spPr>
          <a:xfrm>
            <a:off x="539496" y="1584125"/>
            <a:ext cx="8065008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人类最早发明的热机是蒸汽机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常见的内燃机通常包括汽油机和柴油机两大类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舰船上的汽轮机是热机的一种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与火箭喷气发动机相比，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空气喷气发动机的飞行高度不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受限制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  <p:pic>
        <p:nvPicPr>
          <p:cNvPr id="7" name="Picture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1544300" y="113284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showMasterPhAnim="0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127" name="文本框 6759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45068" y="2639378"/>
            <a:ext cx="94488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5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  <a:tileRect l="-100000" t="-100000"/>
                </a:gradFill>
                <a:latin typeface="微软雅黑" panose="020b0503020204020204" charset="-122"/>
                <a:ea typeface="微软雅黑" panose="020b0503020204020204" charset="-122"/>
              </a:rPr>
              <a:t>汽车奔驰</a:t>
            </a:r>
            <a:endParaRPr lang="zh-CN" altLang="en-US" sz="15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  <a:tileRect l="-100000" t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129" name="图片 67593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5"/>
          <a:stretch>
            <a:fillRect/>
          </a:stretch>
        </p:blipFill>
        <p:spPr bwMode="auto">
          <a:xfrm>
            <a:off x="4802505" y="1013936"/>
            <a:ext cx="3240881" cy="161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文本框 67594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09786" y="2631281"/>
            <a:ext cx="94488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5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  <a:tileRect l="-100000" t="-100000"/>
                </a:gradFill>
                <a:latin typeface="微软雅黑" panose="020b0503020204020204" charset="-122"/>
                <a:ea typeface="微软雅黑" panose="020b0503020204020204" charset="-122"/>
              </a:rPr>
              <a:t>列车飞驶</a:t>
            </a:r>
            <a:endParaRPr lang="zh-CN" altLang="en-US" sz="15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  <a:tileRect l="-100000" t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132" name="图片 67596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1"/>
          <a:stretch>
            <a:fillRect/>
          </a:stretch>
        </p:blipFill>
        <p:spPr bwMode="auto">
          <a:xfrm>
            <a:off x="1303020" y="3007519"/>
            <a:ext cx="3240405" cy="161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3" name="文本框 67597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115026" y="4621054"/>
            <a:ext cx="132588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5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  <a:tileRect l="-100000" t="-100000"/>
                </a:gradFill>
                <a:latin typeface="微软雅黑" panose="020b0503020204020204" charset="-122"/>
                <a:ea typeface="微软雅黑" panose="020b0503020204020204" charset="-122"/>
              </a:rPr>
              <a:t>飞机凌空飞去</a:t>
            </a:r>
            <a:endParaRPr lang="zh-CN" altLang="en-US" sz="15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  <a:tileRect l="-100000" t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135" name="图片 67599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2505" y="3007043"/>
            <a:ext cx="3241834" cy="161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文本框 67600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715953" y="4621054"/>
            <a:ext cx="1325880" cy="321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5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  <a:tileRect l="-100000" t="-100000"/>
                </a:gradFill>
                <a:latin typeface="微软雅黑" panose="020b0503020204020204" charset="-122"/>
                <a:ea typeface="微软雅黑" panose="020b0503020204020204" charset="-122"/>
              </a:rPr>
              <a:t>舰船劈波斩浪</a:t>
            </a:r>
            <a:endParaRPr lang="zh-CN" altLang="en-US" sz="15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  <a:tileRect l="-100000" t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602" name="矩形 67601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837768" y="465826"/>
            <a:ext cx="41833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zh-CN" altLang="en-US" sz="2100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  <a:tileRect l="-100000" t="-100000"/>
                </a:gradFill>
                <a:latin typeface="微软雅黑" panose="020b0503020204020204" charset="-122"/>
                <a:ea typeface="微软雅黑" panose="020b0503020204020204" charset="-122"/>
              </a:rPr>
              <a:t>你知道它们为什么能大展神威吗？</a:t>
            </a:r>
            <a:endParaRPr lang="zh-CN" altLang="en-US" sz="2100">
              <a:gradFill>
                <a:gsLst>
                  <a:gs pos="50000">
                    <a:srgbClr val="3474CB"/>
                  </a:gs>
                  <a:gs pos="0">
                    <a:srgbClr val="03BEC1"/>
                  </a:gs>
                  <a:gs pos="100000">
                    <a:srgbClr val="8E52DF"/>
                  </a:gs>
                </a:gsLst>
                <a:lin ang="5400000" scaled="1"/>
                <a:tileRect l="-100000" t="-10000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9" name="组合 9" title=""/>
          <p:cNvGrpSpPr/>
          <p:nvPr>
            <p:custDataLst>
              <p:tags r:id="rId1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20" name="组合 10"/>
            <p:cNvGrpSpPr/>
            <p:nvPr>
              <p:custDataLst>
                <p:tags r:id="rId1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2" name="矩形 21"/>
              <p:cNvSpPr/>
              <p:nvPr>
                <p:custDataLst>
                  <p:tags r:id="rId1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  <a:tileRect l="-100000" t="-100000"/>
                  </a:gradFill>
                  <a:ea typeface="微软雅黑" panose="020b0503020204020204" charset="-122"/>
                </a:endParaRPr>
              </a:p>
            </p:txBody>
          </p:sp>
          <p:sp>
            <p:nvSpPr>
              <p:cNvPr id="23" name="矩形 22"/>
              <p:cNvSpPr/>
              <p:nvPr>
                <p:custDataLst>
                  <p:tags r:id="rId1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  <a:tileRect l="-100000" t="-100000"/>
                  </a:gradFill>
                  <a:ea typeface="微软雅黑" panose="020b0503020204020204" charset="-122"/>
                </a:endParaRPr>
              </a:p>
            </p:txBody>
          </p:sp>
        </p:grpSp>
        <p:sp>
          <p:nvSpPr>
            <p:cNvPr id="21" name="文本框 11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gradFill>
                    <a:gsLst>
                      <a:gs pos="50000">
                        <a:srgbClr val="3474CB"/>
                      </a:gs>
                      <a:gs pos="0">
                        <a:srgbClr val="03BEC1"/>
                      </a:gs>
                      <a:gs pos="100000">
                        <a:srgbClr val="8E52DF"/>
                      </a:gs>
                    </a:gsLst>
                    <a:lin ang="5400000" scaled="1"/>
                    <a:tileRect l="-100000" t="-100000"/>
                  </a:gra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gradFill>
                  <a:gsLst>
                    <a:gs pos="50000">
                      <a:srgbClr val="3474CB"/>
                    </a:gs>
                    <a:gs pos="0">
                      <a:srgbClr val="03BEC1"/>
                    </a:gs>
                    <a:gs pos="100000">
                      <a:srgbClr val="8E52DF"/>
                    </a:gs>
                  </a:gsLst>
                  <a:lin ang="5400000" scaled="1"/>
                  <a:tileRect l="-100000" t="-100000"/>
                </a:gradFill>
                <a:latin typeface="微软雅黑" panose="020b0503020204020204" charset="-122"/>
              </a:endParaRPr>
            </a:p>
          </p:txBody>
        </p:sp>
      </p:grpSp>
      <p:pic>
        <p:nvPicPr>
          <p:cNvPr id="5126" name="图片 67590" title="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3020" y="1013936"/>
            <a:ext cx="3239929" cy="161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0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5_BD.3_1#1bf0beb42?htil=1&amp;vcp=1&amp;vis=1&amp;pid=0a0b9169c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05476" y="858724"/>
            <a:ext cx="229514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5_BD.3_2#1bf0beb42?htil=1&amp;vcp=1&amp;vis=1&amp;pid=0a0b9169c&amp;color=0,0,0&amp;vtp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846024"/>
            <a:ext cx="5632704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2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如图所示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在塑料盒内喷入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少量酒精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，将盒盖密封，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用压电引火器引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燃盒内酒精与空气的混合气体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盒盖被顶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出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。在这过程中，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酒精燃烧产生的燃气的</a:t>
            </a:r>
            <a:endParaRPr lang="en-US" altLang="zh-CN" sz="2400"/>
          </a:p>
        </p:txBody>
      </p:sp>
      <p:pic>
        <p:nvPicPr>
          <p:cNvPr id="4" name="QB_5_BD.3_2#1bf0beb42?htil=1&amp;vcp=1&amp;vis=1&amp;pid=0a0b9169c&amp;color=0,0,0&amp;tib=255,255,255&amp;iip=1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905460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B_5_AN.4_1#1bf0beb42.blank?vcp=1&amp;vis=1&amp;pid=0a0b9169c&amp;color=0,0,0&amp;vpa=2&amp;vtp=1" title=""/>
          <p:cNvSpPr/>
          <p:nvPr>
            <p:custDataLst>
              <p:tags r:id="rId9"/>
            </p:custDataLst>
          </p:nvPr>
        </p:nvSpPr>
        <p:spPr>
          <a:xfrm>
            <a:off x="556165" y="3070610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内</a:t>
            </a:r>
            <a:endParaRPr lang="en-US" altLang="zh-CN" sz="2400"/>
          </a:p>
        </p:txBody>
      </p:sp>
      <p:sp>
        <p:nvSpPr>
          <p:cNvPr id="6" name="QB_5_AN.5_1#1bf0beb42.blank?vcp=1&amp;vis=1&amp;pid=0a0b9169c&amp;color=0,0,0&amp;vpa=3&amp;vtp=1&amp;bbb=1" title=""/>
          <p:cNvSpPr/>
          <p:nvPr>
            <p:custDataLst>
              <p:tags r:id="rId10"/>
            </p:custDataLst>
          </p:nvPr>
        </p:nvSpPr>
        <p:spPr>
          <a:xfrm>
            <a:off x="3299365" y="3070610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机械</a:t>
            </a:r>
            <a:endParaRPr lang="en-US" altLang="zh-CN" sz="2400"/>
          </a:p>
        </p:txBody>
      </p:sp>
      <p:sp>
        <p:nvSpPr>
          <p:cNvPr id="7" name="QB_5_AN.6_1#1bf0beb42.blank?vcp=1&amp;vis=1&amp;pid=0a0b9169c&amp;color=0,0,0&amp;vpa=4&amp;vtp=1&amp;bbb=1" title=""/>
          <p:cNvSpPr/>
          <p:nvPr>
            <p:custDataLst>
              <p:tags r:id="rId11"/>
            </p:custDataLst>
          </p:nvPr>
        </p:nvSpPr>
        <p:spPr>
          <a:xfrm>
            <a:off x="1775364" y="3629410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做功</a:t>
            </a:r>
            <a:endParaRPr lang="en-US" altLang="zh-CN" sz="2400"/>
          </a:p>
        </p:txBody>
      </p:sp>
      <p:sp>
        <p:nvSpPr>
          <p:cNvPr id="8" name="QB_5_BD.3_2#1bf0beb42?htil=1&amp;vcp=1&amp;vis=1&amp;pid=0a0b9169c&amp;color=0,0,0&amp;vtp=1&amp;bbb=1&amp;hb=1&amp;hs=1" title=""/>
          <p:cNvSpPr/>
          <p:nvPr>
            <p:custDataLst>
              <p:tags r:id="rId12"/>
            </p:custDataLst>
          </p:nvPr>
        </p:nvSpPr>
        <p:spPr>
          <a:xfrm>
            <a:off x="539496" y="3098550"/>
            <a:ext cx="8064000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能转化为盒盖的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能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这个实验证明了我们可以利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用内能来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，热机就是利用这个原理来工作的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9" name="object 54" title="">
            <a:hlinkClick r:id="rId14" action="ppaction://hlinksldjump"/>
          </p:cNvPr>
          <p:cNvSpPr/>
          <p:nvPr>
            <p:custDataLst>
              <p:tags r:id="rId13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ae4888b67?vcp=1&amp;pid=89347da77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汽油机和柴油机</a:t>
            </a:r>
            <a:endParaRPr lang="en-US" altLang="zh-CN" sz="2600"/>
          </a:p>
        </p:txBody>
      </p:sp>
      <p:sp>
        <p:nvSpPr>
          <p:cNvPr id="3" name="QC_5_BD.7_1#0cac254ea?vcp=1&amp;vis=1&amp;pid=ae4888b67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3.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［2025·岳阳月考］单缸四冲程汽油机和柴油机工作时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下列说法中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，正确的是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5_AN.8_1#0cac254ea.bracket?vcp=1&amp;vis=1&amp;pid=ae4888b67&amp;color=0,0,0&amp;vpa=5&amp;vtp=1" title=""/>
          <p:cNvSpPr/>
          <p:nvPr>
            <p:custDataLst>
              <p:tags r:id="rId6"/>
            </p:custDataLst>
          </p:nvPr>
        </p:nvSpPr>
        <p:spPr>
          <a:xfrm>
            <a:off x="3820065" y="1621341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endParaRPr lang="en-US" altLang="zh-CN" sz="2400"/>
          </a:p>
        </p:txBody>
      </p:sp>
      <p:sp>
        <p:nvSpPr>
          <p:cNvPr id="5" name="QC_5_BD.7_2#0cac254ea.choices?vcp=1&amp;vis=1&amp;pid=ae4888b67&amp;color=0,0,0&amp;vtp=1&amp;bbb=1" title=""/>
          <p:cNvSpPr/>
          <p:nvPr>
            <p:custDataLst>
              <p:tags r:id="rId7"/>
            </p:custDataLst>
          </p:nvPr>
        </p:nvSpPr>
        <p:spPr>
          <a:xfrm>
            <a:off x="539496" y="2204266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汽油机上面是喷油嘴，柴油机是火花塞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汽油机吸气冲程中吸入汽缸的物质是汽油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汽油机的压缩程度要比柴油机的压缩程度大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柴油机做功冲程中，点火方式是压燃式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BD.9_1#66d202a79?iti=1&amp;htil=2&amp;vcp=1&amp;vis=1&amp;pid=ae4888b67&amp;color=0,0,0&amp;tib=255,255,255&amp;vtp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3068" y="599644"/>
            <a:ext cx="594360" cy="105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5_BD.9_2#66d202a79?iti=1&amp;htil=2&amp;vcp=1&amp;vis=1&amp;pid=ae4888b67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7090317" y="1778204"/>
            <a:ext cx="14398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（第4题）</a:t>
            </a:r>
            <a:endParaRPr lang="en-US" altLang="zh-CN" sz="2400"/>
          </a:p>
        </p:txBody>
      </p:sp>
      <p:sp>
        <p:nvSpPr>
          <p:cNvPr id="4" name="QC_5_BD.9_3#66d202a79?htil=2&amp;sp=1&amp;vcp=1&amp;vis=1&amp;pid=ae4888b67&amp;color=0,0,0&amp;vtp=1&amp;bt=1&amp;bbb=1&amp;hb=1" title=""/>
          <p:cNvSpPr/>
          <p:nvPr>
            <p:custDataLst>
              <p:tags r:id="rId7"/>
            </p:custDataLst>
          </p:nvPr>
        </p:nvSpPr>
        <p:spPr>
          <a:xfrm>
            <a:off x="539496" y="553924"/>
            <a:ext cx="6446520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4.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如图是一台四冲程内燃机工作循环中的一个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冲程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下列关于该冲程及其能量转化判断正确的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5" name="QC_5_AN.10_1#66d202a79.bracket?vcp=1&amp;vis=1&amp;pid=ae4888b67&amp;color=0,0,0&amp;vpa=6&amp;vtp=1" title=""/>
          <p:cNvSpPr/>
          <p:nvPr>
            <p:custDataLst>
              <p:tags r:id="rId8"/>
            </p:custDataLst>
          </p:nvPr>
        </p:nvSpPr>
        <p:spPr>
          <a:xfrm>
            <a:off x="1089565" y="1681684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endParaRPr lang="en-US" altLang="zh-CN" sz="2400"/>
          </a:p>
        </p:txBody>
      </p:sp>
      <p:sp>
        <p:nvSpPr>
          <p:cNvPr id="6" name="QC_5_BD.9_4#66d202a79.choices?htil=2&amp;vcp=1&amp;vis=1&amp;pid=ae4888b67&amp;color=0,0,0&amp;vtp=1&amp;bbb=1" title=""/>
          <p:cNvSpPr/>
          <p:nvPr>
            <p:custDataLst>
              <p:tags r:id="rId9"/>
            </p:custDataLst>
          </p:nvPr>
        </p:nvSpPr>
        <p:spPr>
          <a:xfrm>
            <a:off x="539496" y="2255270"/>
            <a:ext cx="6446520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 spc="-5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 spc="-5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pc="-5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它是柴油机的做功冲程，将机械能转化为内能</a:t>
            </a:r>
            <a:endParaRPr lang="en-US" altLang="zh-CN" sz="2400" spc="-50"/>
          </a:p>
          <a:p>
            <a:pPr latinLnBrk="1">
              <a:lnSpc>
                <a:spcPts val="4400"/>
              </a:lnSpc>
            </a:pPr>
            <a:r>
              <a:rPr lang="en-US" altLang="zh-CN" sz="2400" b="0" i="0" spc="-5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 spc="-5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 spc="-5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pc="-5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它是汽油机的做功冲程，将内能转化为机械能</a:t>
            </a:r>
            <a:endParaRPr lang="en-US" altLang="zh-CN" sz="2400" spc="-50"/>
          </a:p>
          <a:p>
            <a:pPr latinLnBrk="1">
              <a:lnSpc>
                <a:spcPts val="4400"/>
              </a:lnSpc>
            </a:pPr>
            <a:r>
              <a:rPr lang="en-US" altLang="zh-CN" sz="2400" b="0" i="0" spc="-5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 spc="-5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 spc="-5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pc="-5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它是柴油机的压缩冲程，将内能转化为机械能</a:t>
            </a:r>
            <a:endParaRPr lang="en-US" altLang="zh-CN" sz="2400" spc="-50"/>
          </a:p>
          <a:p>
            <a:pPr latinLnBrk="1">
              <a:lnSpc>
                <a:spcPts val="4400"/>
              </a:lnSpc>
            </a:pPr>
            <a:r>
              <a:rPr lang="en-US" altLang="zh-CN" sz="2400" b="0" i="0" spc="-5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 spc="-5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 spc="-5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pc="-5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它是汽油机的压缩冲程，将机械能转化为内能</a:t>
            </a:r>
            <a:endParaRPr lang="en-US" altLang="zh-CN" sz="2400" spc="-5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5_BD.12_1#11b27c6ed?iti=2&amp;htil=3&amp;vcp=1&amp;vis=1&amp;pid=ae4888b67&amp;color=0,0,0&amp;tib=255,255,255&amp;vtp=1&amp;bt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3406" y="415036"/>
            <a:ext cx="2274485" cy="220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O_5_BD.12_2#11b27c6ed?iti=2&amp;htil=3&amp;vcp=1&amp;vis=1&amp;pid=ae4888b67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480717" y="2746656"/>
            <a:ext cx="1439862" cy="45167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（第5题）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4" name="QO_5_BD.12_3#11b27c6ed?htil=3&amp;vcp=1&amp;vis=1&amp;pid=ae4888b67&amp;color=0,0,0&amp;vtp=1&amp;bbb=1&amp;hb=1" title=""/>
          <p:cNvSpPr/>
          <p:nvPr>
            <p:custDataLst>
              <p:tags r:id="rId7"/>
            </p:custDataLst>
          </p:nvPr>
        </p:nvSpPr>
        <p:spPr>
          <a:xfrm>
            <a:off x="539496" y="402336"/>
            <a:ext cx="5248656" cy="1016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5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如图所示是某种内燃机的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某一冲程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，由图可知：</a:t>
            </a:r>
            <a:endParaRPr lang="en-US" altLang="zh-CN" sz="2400">
              <a:solidFill>
                <a:srgbClr val="000000"/>
              </a:solidFill>
            </a:endParaRPr>
          </a:p>
        </p:txBody>
      </p:sp>
      <p:pic>
        <p:nvPicPr>
          <p:cNvPr id="5" name="QO_5_BD.12_3#11b27c6ed?htil=3&amp;vcp=1&amp;vis=1&amp;pid=ae4888b67&amp;color=0,0,0&amp;tib=255,255,255&amp;iip=3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436181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6" name="QB_6_BD.13_1#0d3df388f?htil=3&amp;vcp=1&amp;vis=1&amp;pid=11b27c6ed&amp;color=0,0,0&amp;vtp=1&amp;bbb=1&amp;hb=1" title=""/>
          <p:cNvSpPr/>
          <p:nvPr>
            <p:custDataLst>
              <p:tags r:id="rId10"/>
            </p:custDataLst>
          </p:nvPr>
        </p:nvSpPr>
        <p:spPr>
          <a:xfrm>
            <a:off x="539496" y="1448362"/>
            <a:ext cx="5248656" cy="152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（1）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它表示的是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冲程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；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在这个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冲程中，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能转化为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能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；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完成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这一冲程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曲轴和飞轮转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转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7" name="QB_6_AN.14_1#0d3df388f.blank?vcp=1&amp;vis=1&amp;pid=11b27c6ed&amp;color=0,0,0&amp;vpa=7&amp;vtp=1&amp;bbb=1" title=""/>
          <p:cNvSpPr/>
          <p:nvPr>
            <p:custDataLst>
              <p:tags r:id="rId11"/>
            </p:custDataLst>
          </p:nvPr>
        </p:nvSpPr>
        <p:spPr>
          <a:xfrm>
            <a:off x="2842164" y="1420803"/>
            <a:ext cx="8302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压缩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8" name="QB_6_AN.15_1#0d3df388f.blank?vcp=1&amp;vis=1&amp;pid=11b27c6ed&amp;color=0,0,0&amp;vpa=8&amp;vtp=1&amp;bbb=1" title=""/>
          <p:cNvSpPr/>
          <p:nvPr>
            <p:custDataLst>
              <p:tags r:id="rId12"/>
            </p:custDataLst>
          </p:nvPr>
        </p:nvSpPr>
        <p:spPr>
          <a:xfrm>
            <a:off x="1775364" y="1928803"/>
            <a:ext cx="8302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机械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9" name="QB_6_AN.16_1#0d3df388f.blank?vcp=1&amp;vis=1&amp;pid=11b27c6ed&amp;color=0,0,0&amp;vpa=9&amp;vtp=1" title=""/>
          <p:cNvSpPr/>
          <p:nvPr>
            <p:custDataLst>
              <p:tags r:id="rId13"/>
            </p:custDataLst>
          </p:nvPr>
        </p:nvSpPr>
        <p:spPr>
          <a:xfrm>
            <a:off x="3908965" y="1928803"/>
            <a:ext cx="5254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内</a:t>
            </a:r>
            <a:endParaRPr lang="en-US" altLang="zh-CN" sz="2400">
              <a:solidFill>
                <a:srgbClr val="C00000"/>
              </a:solidFill>
            </a:endParaRPr>
          </a:p>
        </p:txBody>
      </p:sp>
      <mc:AlternateContent>
        <mc:Choice Requires="a14">
          <p:sp>
            <p:nvSpPr>
              <p:cNvPr id="10" name="QB_6_AN.17_1#0d3df388f.blank?vcp=1&amp;vis=1&amp;pid=11b27c6ed&amp;color=0,0,0&amp;vpa=10&amp;vtp=1&amp;bbb=1&amp;rh=36.45" title=""/>
              <p:cNvSpPr/>
              <p:nvPr>
                <p:custDataLst>
                  <p:tags r:id="rId14"/>
                </p:custDataLst>
              </p:nvPr>
            </p:nvSpPr>
            <p:spPr>
              <a:xfrm>
                <a:off x="3903408" y="2446591"/>
                <a:ext cx="284163" cy="462915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4000"/>
                  </a:lnSpc>
                </a:pPr>
                <a14:m>
                  <m:oMathPara>
                    <m:oMathParaPr>
                      <m:jc/>
                    </m:oMathParaPr>
                    <m:oMath>
                      <m:f>
                        <m:fPr>
                          <m:type m:val="bar"/>
                          <m:ctrlP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10" name="QB_6_AN.17_1#0d3df388f.blank?vcp=1&amp;vis=1&amp;pid=11b27c6ed&amp;color=0,0,0&amp;vpa=10&amp;vtp=1&amp;bbb=1&amp;rh=36.45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5"/>
                </p:custDataLst>
              </p:nvPr>
            </p:nvSpPr>
            <p:spPr>
              <a:xfrm>
                <a:off x="3903408" y="2446591"/>
                <a:ext cx="284163" cy="462915"/>
              </a:xfrm>
              <a:prstGeom prst="rect">
                <a:avLst/>
              </a:prstGeom>
              <a:blipFill rotWithShape="1">
                <a:blip r:embed="rId16"/>
                <a:stretch>
                  <a:fillRect l="-22" t="-123" r="134" b="-96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QB_6_BD.18_1#c7f12831c?htil=3&amp;vcp=1&amp;vis=1&amp;pid=11b27c6ed&amp;color=0,0,0&amp;vtp=1&amp;bbb=1&amp;hb=1" title=""/>
          <p:cNvSpPr/>
          <p:nvPr>
            <p:custDataLst>
              <p:tags r:id="rId17"/>
            </p:custDataLst>
          </p:nvPr>
        </p:nvSpPr>
        <p:spPr>
          <a:xfrm>
            <a:off x="539496" y="2997762"/>
            <a:ext cx="5248656" cy="152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（2）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这种内燃机是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选填“柴油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”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或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“汽油”）机，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它每个工作循环对外做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0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功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次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12" name="QB_6_AN.19_1#c7f12831c.blank?vcp=1&amp;vis=1&amp;pid=11b27c6ed&amp;color=0,0,0&amp;vpa=11&amp;vtp=1&amp;bbb=1" title=""/>
          <p:cNvSpPr/>
          <p:nvPr>
            <p:custDataLst>
              <p:tags r:id="rId18"/>
            </p:custDataLst>
          </p:nvPr>
        </p:nvSpPr>
        <p:spPr>
          <a:xfrm>
            <a:off x="3146965" y="2970203"/>
            <a:ext cx="8302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柴油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13" name="QB_6_AN.20_1#c7f12831c.blank?vcp=1&amp;vis=1&amp;pid=11b27c6ed&amp;color=0,0,0&amp;vpa=12&amp;vtp=1" title=""/>
          <p:cNvSpPr/>
          <p:nvPr>
            <p:custDataLst>
              <p:tags r:id="rId19"/>
            </p:custDataLst>
          </p:nvPr>
        </p:nvSpPr>
        <p:spPr>
          <a:xfrm>
            <a:off x="860965" y="3986203"/>
            <a:ext cx="373063" cy="482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38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1</a:t>
            </a:r>
            <a:endParaRPr lang="en-US" altLang="zh-CN" sz="2400">
              <a:solidFill>
                <a:srgbClr val="C00000"/>
              </a:solidFill>
            </a:endParaRPr>
          </a:p>
        </p:txBody>
      </p:sp>
      <p:sp>
        <p:nvSpPr>
          <p:cNvPr id="14" name="object 54" title="">
            <a:hlinkClick r:id="rId21" action="ppaction://hlinksldjump"/>
          </p:cNvPr>
          <p:cNvSpPr/>
          <p:nvPr>
            <p:custDataLst>
              <p:tags r:id="rId20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8" grpId="0" build="p" animBg="1"/>
      <p:bldP spid="9" grpId="0" build="p" animBg="1"/>
      <p:bldP spid="10" grpId="0" build="p" animBg="1"/>
      <p:bldP spid="12" grpId="0" build="p" animBg="1"/>
      <p:bldP spid="13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4_BD#3a1ffffda?vcp=1&amp;pid=89347da77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知识点3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/>
                <a:ea typeface="黑体"/>
                <a:cs typeface="Times New Roman" panose="02020603050405020304" pitchFamily="34" charset="-120"/>
              </a:rPr>
              <a:t>火箭</a:t>
            </a:r>
            <a:endParaRPr lang="en-US" altLang="zh-CN" sz="2600"/>
          </a:p>
        </p:txBody>
      </p:sp>
      <p:sp>
        <p:nvSpPr>
          <p:cNvPr id="3" name="QO_5_BD.21_1#689e34054?vcp=1&amp;vis=1&amp;pid=3a1ffffda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4504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6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我国古代最早的实用火箭大约出现在唐末宋初，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其组成结构如图甲所示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液体燃料火箭喷气发动机的组成结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构如图乙所示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pic>
        <p:nvPicPr>
          <p:cNvPr id="4" name="QO_5_BD.21_1#689e34054?vcp=1&amp;vis=1&amp;pid=3a1ffffda&amp;color=0,0,0&amp;tib=255,255,255&amp;iip=4&amp;vtp=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0988" y="1111817"/>
            <a:ext cx="1554480" cy="42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QO_5_BD.21_3#689e34054?iti=3&amp;htil=1&amp;vcp=1&amp;vis=1&amp;pid=3a1ffffda&amp;color=0,0,0&amp;tib=255,255,255&amp;vtp=1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5728" y="2904743"/>
            <a:ext cx="320040" cy="96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O_5_BD.21_4#689e34054?iti=4&amp;htil=1&amp;vcp=1&amp;vis=1&amp;pid=3a1ffffda&amp;color=0,0,0&amp;tib=255,255,255&amp;vtp=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62472" y="2831592"/>
            <a:ext cx="1060704" cy="10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O_5_BD.21_5#689e34054?iti=3&amp;htil=1&amp;vcp=1&amp;vis=1&amp;pid=3a1ffffda&amp;color=0,0,0&amp;vtp=1" title=""/>
          <p:cNvSpPr/>
          <p:nvPr>
            <p:custDataLst>
              <p:tags r:id="rId12"/>
            </p:custDataLst>
          </p:nvPr>
        </p:nvSpPr>
        <p:spPr>
          <a:xfrm>
            <a:off x="2369217" y="4001007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甲</a:t>
            </a:r>
            <a:endParaRPr lang="en-US" altLang="zh-CN" sz="2400"/>
          </a:p>
        </p:txBody>
      </p:sp>
      <p:sp>
        <p:nvSpPr>
          <p:cNvPr id="8" name="QO_5_BD.21_6#689e34054?iti=4&amp;htil=1&amp;vcp=1&amp;vis=1&amp;pid=3a1ffffda&amp;color=0,0,0&amp;vtp=1" title=""/>
          <p:cNvSpPr/>
          <p:nvPr>
            <p:custDataLst>
              <p:tags r:id="rId13"/>
            </p:custDataLst>
          </p:nvPr>
        </p:nvSpPr>
        <p:spPr>
          <a:xfrm>
            <a:off x="6406293" y="4001008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乙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/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6_BD.22_1#0a746b36b?vcp=1&amp;vis=1&amp;pid=689e34054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488419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（1）图甲中，火药筒里面填充火药，筒上端封闭、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下端开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口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，筒侧小孔引出导火线。点燃导火线后，火药在筒中燃烧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产生大量气体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，高速向后喷射，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产生向前的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。这就是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现代火箭的雏形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其中的火药筒相当于图乙中的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3" name="QB_6_AN.23_1#0a746b36b.blank?vcp=1&amp;vis=1&amp;pid=689e34054&amp;color=0,0,0&amp;vpa=13&amp;vtp=1&amp;bbb=1" title=""/>
          <p:cNvSpPr/>
          <p:nvPr>
            <p:custDataLst>
              <p:tags r:id="rId5"/>
            </p:custDataLst>
          </p:nvPr>
        </p:nvSpPr>
        <p:spPr>
          <a:xfrm>
            <a:off x="6347365" y="1578079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推力</a:t>
            </a:r>
            <a:endParaRPr lang="en-US" altLang="zh-CN" sz="2400"/>
          </a:p>
        </p:txBody>
      </p:sp>
      <p:sp>
        <p:nvSpPr>
          <p:cNvPr id="4" name="QB_6_AN.25_1#0a746b36b.blank?vcp=1&amp;vis=1&amp;pid=689e34054&amp;color=0,0,0&amp;vpa=14&amp;vtp=1&amp;bbb=1" title=""/>
          <p:cNvSpPr/>
          <p:nvPr>
            <p:custDataLst>
              <p:tags r:id="rId6"/>
            </p:custDataLst>
          </p:nvPr>
        </p:nvSpPr>
        <p:spPr>
          <a:xfrm>
            <a:off x="6956964" y="2136879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燃烧室</a:t>
            </a:r>
            <a:endParaRPr lang="en-US" altLang="zh-CN" sz="2400"/>
          </a:p>
        </p:txBody>
      </p:sp>
      <p:pic>
        <p:nvPicPr>
          <p:cNvPr id="5" name="QO_5_BD.24_2#0a746b36b?iti=5&amp;htil=1&amp;vcp=1&amp;vis=1&amp;pid=689e34054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7440" y="2817091"/>
            <a:ext cx="356616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O_5_BD.24_3#0a746b36b?iti=6&amp;htil=1&amp;vcp=1&amp;vis=1&amp;pid=689e34054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53328" y="2826235"/>
            <a:ext cx="1069848" cy="104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O_5_BD.24_4#0a746b36b?iti=5&amp;htil=1&amp;vcp=1&amp;vis=1&amp;pid=689e34054&amp;color=0,0,0&amp;vtp=1" title=""/>
          <p:cNvSpPr/>
          <p:nvPr>
            <p:custDataLst>
              <p:tags r:id="rId11"/>
            </p:custDataLst>
          </p:nvPr>
        </p:nvSpPr>
        <p:spPr>
          <a:xfrm>
            <a:off x="2369217" y="4004795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甲</a:t>
            </a:r>
            <a:endParaRPr lang="en-US" altLang="zh-CN" sz="2400"/>
          </a:p>
        </p:txBody>
      </p:sp>
      <p:sp>
        <p:nvSpPr>
          <p:cNvPr id="8" name="QO_5_BD.24_5#0a746b36b?iti=6&amp;htil=1&amp;vcp=1&amp;vis=1&amp;pid=689e34054&amp;color=0,0,0&amp;vtp=1" title=""/>
          <p:cNvSpPr/>
          <p:nvPr>
            <p:custDataLst>
              <p:tags r:id="rId12"/>
            </p:custDataLst>
          </p:nvPr>
        </p:nvSpPr>
        <p:spPr>
          <a:xfrm>
            <a:off x="6401721" y="3995651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乙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B_6_BD.26_1#0a60baafd?vcp=1&amp;vis=1&amp;pid=689e34054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521693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（2）图乙中，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燃料在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的作用下可以自行燃烧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产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生的高温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、高压的气体通过尾部喷口向后喷，使火箭前进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在此过程中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燃料的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能转化为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能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进而转化为火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箭的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能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3" name="QB_6_AN.27_1#0a60baafd.blank?vcp=1&amp;vis=1&amp;pid=689e34054&amp;color=0,0,0&amp;vpa=15&amp;vtp=1&amp;bbb=1" title=""/>
          <p:cNvSpPr/>
          <p:nvPr>
            <p:custDataLst>
              <p:tags r:id="rId5"/>
            </p:custDataLst>
          </p:nvPr>
        </p:nvSpPr>
        <p:spPr>
          <a:xfrm>
            <a:off x="3451765" y="493753"/>
            <a:ext cx="11350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氧化剂</a:t>
            </a:r>
            <a:endParaRPr lang="en-US" altLang="zh-CN" sz="2400"/>
          </a:p>
        </p:txBody>
      </p:sp>
      <p:sp>
        <p:nvSpPr>
          <p:cNvPr id="4" name="QB_6_AN.28_1#0a60baafd.blank?vcp=1&amp;vis=1&amp;pid=689e34054&amp;color=0,0,0&amp;vpa=16&amp;vtp=1&amp;bbb=1" title=""/>
          <p:cNvSpPr/>
          <p:nvPr>
            <p:custDataLst>
              <p:tags r:id="rId6"/>
            </p:custDataLst>
          </p:nvPr>
        </p:nvSpPr>
        <p:spPr>
          <a:xfrm>
            <a:off x="3299365" y="1611353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化学</a:t>
            </a:r>
            <a:endParaRPr lang="en-US" altLang="zh-CN" sz="2400"/>
          </a:p>
        </p:txBody>
      </p:sp>
      <p:sp>
        <p:nvSpPr>
          <p:cNvPr id="5" name="QB_6_AN.29_1#0a60baafd.blank?vcp=1&amp;vis=1&amp;pid=689e34054&amp;color=0,0,0&amp;vpa=17&amp;vtp=1" title=""/>
          <p:cNvSpPr/>
          <p:nvPr>
            <p:custDataLst>
              <p:tags r:id="rId7"/>
            </p:custDataLst>
          </p:nvPr>
        </p:nvSpPr>
        <p:spPr>
          <a:xfrm>
            <a:off x="5432965" y="1611353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内</a:t>
            </a:r>
            <a:endParaRPr lang="en-US" altLang="zh-CN" sz="2400"/>
          </a:p>
        </p:txBody>
      </p:sp>
      <p:sp>
        <p:nvSpPr>
          <p:cNvPr id="6" name="QB_6_AN.31_1#0a60baafd.blank?vcp=1&amp;vis=1&amp;pid=689e34054&amp;color=0,0,0&amp;vpa=18&amp;vtp=1&amp;bbb=1" title=""/>
          <p:cNvSpPr/>
          <p:nvPr>
            <p:custDataLst>
              <p:tags r:id="rId8"/>
            </p:custDataLst>
          </p:nvPr>
        </p:nvSpPr>
        <p:spPr>
          <a:xfrm>
            <a:off x="1165765" y="2170153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机械</a:t>
            </a:r>
            <a:endParaRPr lang="en-US" altLang="zh-CN" sz="2400"/>
          </a:p>
        </p:txBody>
      </p:sp>
      <p:pic>
        <p:nvPicPr>
          <p:cNvPr id="7" name="QO_5_BD.30_2#0a60baafd?iti=7&amp;htil=1&amp;vcp=1&amp;vis=1&amp;pid=689e34054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86584" y="2849349"/>
            <a:ext cx="347472" cy="10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QO_5_BD.30_3#0a60baafd?iti=8&amp;htil=1&amp;vcp=1&amp;vis=1&amp;pid=689e34054&amp;color=0,0,0&amp;tib=255,255,255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9904" y="2913357"/>
            <a:ext cx="987552" cy="96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9" name="QO_5_BD.30_4#0a60baafd?iti=7&amp;htil=1&amp;vcp=1&amp;vis=1&amp;pid=689e34054&amp;color=0,0,0&amp;vtp=1" title=""/>
          <p:cNvSpPr/>
          <p:nvPr>
            <p:custDataLst>
              <p:tags r:id="rId13"/>
            </p:custDataLst>
          </p:nvPr>
        </p:nvSpPr>
        <p:spPr>
          <a:xfrm>
            <a:off x="2373789" y="4009621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甲</a:t>
            </a:r>
            <a:endParaRPr lang="en-US" altLang="zh-CN" sz="2400"/>
          </a:p>
        </p:txBody>
      </p:sp>
      <p:sp>
        <p:nvSpPr>
          <p:cNvPr id="10" name="QO_5_BD.30_5#0a60baafd?iti=8&amp;htil=1&amp;vcp=1&amp;vis=1&amp;pid=689e34054&amp;color=0,0,0&amp;vtp=1" title=""/>
          <p:cNvSpPr/>
          <p:nvPr>
            <p:custDataLst>
              <p:tags r:id="rId14"/>
            </p:custDataLst>
          </p:nvPr>
        </p:nvSpPr>
        <p:spPr>
          <a:xfrm>
            <a:off x="6397149" y="4009621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乙</a:t>
            </a:r>
            <a:endParaRPr lang="en-US" altLang="zh-CN" sz="2400"/>
          </a:p>
        </p:txBody>
      </p:sp>
      <p:sp>
        <p:nvSpPr>
          <p:cNvPr id="11" name="object 54" title="">
            <a:hlinkClick r:id="rId16" action="ppaction://hlinksldjump"/>
          </p:cNvPr>
          <p:cNvSpPr/>
          <p:nvPr>
            <p:custDataLst>
              <p:tags r:id="rId1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build="p" animBg="1"/>
      <p:bldP spid="6" grpId="0" build="p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32_1#0243ef31f?vcp=1&amp;vis=1&amp;pid=4e883db70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388822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7.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［2025·新疆］下列运载工具中，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不需要利用热机的是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3" name="QC_4_AN.33_1#0243ef31f.bracket?vcp=1&amp;vis=1&amp;pid=4e883db70&amp;color=0,0,0&amp;vpa=19&amp;vtp=1" title=""/>
          <p:cNvSpPr/>
          <p:nvPr>
            <p:custDataLst>
              <p:tags r:id="rId5"/>
            </p:custDataLst>
          </p:nvPr>
        </p:nvSpPr>
        <p:spPr>
          <a:xfrm>
            <a:off x="784765" y="1957782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sp>
        <p:nvSpPr>
          <p:cNvPr id="4" name="QC_4_BD.32_2#0243ef31f.choices?vcp=1&amp;vis=1&amp;pid=4e883db70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539496" y="2543052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喷气式飞机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柴油拖拉机</a:t>
            </a:r>
            <a:endParaRPr lang="en-US" altLang="zh-CN" sz="2400"/>
          </a:p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/>
              </a:tabLst>
              <a:defRPr/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纯电动汽车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长征系列火箭</a:t>
            </a:r>
            <a:endParaRPr lang="en-US" altLang="zh-CN" sz="2400"/>
          </a:p>
        </p:txBody>
      </p:sp>
      <p:sp>
        <p:nvSpPr>
          <p:cNvPr id="5" name="object 54" title="">
            <a:hlinkClick r:id="rId8" action="ppaction://hlinksldjump"/>
          </p:cNvPr>
          <p:cNvSpPr/>
          <p:nvPr>
            <p:custDataLst>
              <p:tags r:id="rId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4_BD.34_1#0569018f4?htil=7&amp;vcp=1&amp;vis=1&amp;pid=4e883db70&amp;color=0,0,0&amp;tib=255,255,255&amp;vtp=1&amp;bt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3855" y="540943"/>
            <a:ext cx="1434399" cy="52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4_BD.34_2#0569018f4?htil=7&amp;vcp=1&amp;vis=1&amp;pid=4e883db70&amp;color=0,0,0&amp;vtp=1&amp;bbb=1&amp;hb=1&amp;hs=1" title=""/>
          <p:cNvSpPr/>
          <p:nvPr>
            <p:custDataLst>
              <p:tags r:id="rId6"/>
            </p:custDataLst>
          </p:nvPr>
        </p:nvSpPr>
        <p:spPr>
          <a:xfrm>
            <a:off x="539496" y="553643"/>
            <a:ext cx="6473952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8.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［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2025·枣庄］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古代的人们曾发明</a:t>
            </a:r>
            <a:endParaRPr lang="en-US" altLang="zh-CN" sz="2400"/>
          </a:p>
        </p:txBody>
      </p:sp>
      <p:pic>
        <p:nvPicPr>
          <p:cNvPr id="4" name="QC_4_BD.34_2#0569018f4?htil=7&amp;vcp=1&amp;vis=1&amp;pid=4e883db70&amp;color=0,0,0&amp;tib=255,255,255&amp;iip=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959" y="635939"/>
            <a:ext cx="1389888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4_AN.35_1#0569018f4.bracket?vcp=1&amp;vis=1&amp;pid=4e883db70&amp;color=0,0,0&amp;vpa=20&amp;vtp=1" title=""/>
          <p:cNvSpPr/>
          <p:nvPr>
            <p:custDataLst>
              <p:tags r:id="rId9"/>
            </p:custDataLst>
          </p:nvPr>
        </p:nvSpPr>
        <p:spPr>
          <a:xfrm>
            <a:off x="1991264" y="2760576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p:sp>
        <p:nvSpPr>
          <p:cNvPr id="6" name="QC_4_BD.34_3#0569018f4.choices?htil=7&amp;vcp=1&amp;vis=1&amp;pid=4e883db70&amp;color=0,0,0&amp;vtp=1&amp;bbb=1" title=""/>
          <p:cNvSpPr/>
          <p:nvPr>
            <p:custDataLst>
              <p:tags r:id="rId10"/>
            </p:custDataLst>
          </p:nvPr>
        </p:nvSpPr>
        <p:spPr>
          <a:xfrm>
            <a:off x="539496" y="3316890"/>
            <a:ext cx="806500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内燃机的做功冲程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内燃机的压缩冲程</a:t>
            </a:r>
            <a:endParaRPr lang="en-US" altLang="zh-CN" sz="2400"/>
          </a:p>
          <a:p>
            <a:pPr marL="0" marR="0" lvl="0" indent="0" defTabSz="914400" eaLnBrk="1" fontAlgn="auto" latinLnBrk="1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4139565"/>
              </a:tabLst>
              <a:defRPr/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钻木取火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流星雨的形成</a:t>
            </a:r>
            <a:endParaRPr lang="en-US" altLang="zh-CN" sz="2400"/>
          </a:p>
        </p:txBody>
      </p:sp>
      <p:sp>
        <p:nvSpPr>
          <p:cNvPr id="7" name="QC_4_BD.34_2#0569018f4?htil=7&amp;vcp=1&amp;vis=1&amp;pid=4e883db70&amp;color=0,0,0&amp;vtp=1&amp;bbb=1&amp;hb=1&amp;hs=1" title=""/>
          <p:cNvSpPr/>
          <p:nvPr>
            <p:custDataLst>
              <p:tags r:id="rId11"/>
            </p:custDataLst>
          </p:nvPr>
        </p:nvSpPr>
        <p:spPr>
          <a:xfrm>
            <a:off x="539496" y="1074016"/>
            <a:ext cx="8064000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一种活塞式点火器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，如图所示。以牛角作套筒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，木质推杆前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端黏附艾绒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。取火时，一手握住套筒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，另一手猛推推杆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艾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绒即燃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下列事例与猛推推杆入筒的过程中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能量转化情况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不同的是(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8" name="object 54" title="">
            <a:hlinkClick r:id="rId13" action="ppaction://hlinksldjump"/>
          </p:cNvPr>
          <p:cNvSpPr/>
          <p:nvPr>
            <p:custDataLst>
              <p:tags r:id="rId12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36_1#ff49482f2?vcp=1&amp;vis=1&amp;pid=4e883db70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429768"/>
            <a:ext cx="8064504" cy="22225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35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9.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如图甲所示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，为培养学生的动手能力，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提高物理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学科素养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某物理社团李老师在社团课中带领学生们制作了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水火箭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，图乙是水火箭的简易原理图。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使用打气筒向水火箭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内不断打气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，当内部气体压强增大到一定程度时，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会使水向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35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下喷出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，从而使水火箭升空。以下说法错误的是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pic>
        <p:nvPicPr>
          <p:cNvPr id="3" name="QC_4_BD.36_1#ff49482f2?vcp=1&amp;vis=1&amp;pid=4e883db70&amp;color=0,0,0&amp;tib=255,255,255&amp;iip=6&amp;vtp=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672" y="402336"/>
            <a:ext cx="1124712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5" name="QC_4_BD.36_3#ff49482f2?iti=9&amp;htil=1&amp;vcp=1&amp;vis=1&amp;pid=4e883db70&amp;color=0,0,0&amp;tib=255,255,255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74467" y="2829052"/>
            <a:ext cx="1362563" cy="104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C_4_BD.36_4#ff49482f2?iti=10&amp;htil=1&amp;vcp=1&amp;vis=1&amp;pid=4e883db70&amp;color=0,0,0&amp;tib=255,255,255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13286" y="2755900"/>
            <a:ext cx="949932" cy="111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7" name="QC_4_BD.36_5#ff49482f2?iti=9&amp;htil=1&amp;vcp=1&amp;vis=1&amp;pid=4e883db70&amp;color=0,0,0&amp;vtp=1" title=""/>
          <p:cNvSpPr/>
          <p:nvPr>
            <p:custDataLst>
              <p:tags r:id="rId11"/>
            </p:custDataLst>
          </p:nvPr>
        </p:nvSpPr>
        <p:spPr>
          <a:xfrm>
            <a:off x="2369217" y="4000962"/>
            <a:ext cx="373062" cy="4079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2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甲</a:t>
            </a:r>
            <a:endParaRPr lang="en-US" altLang="zh-CN" sz="2400"/>
          </a:p>
        </p:txBody>
      </p:sp>
      <p:sp>
        <p:nvSpPr>
          <p:cNvPr id="8" name="QC_4_BD.36_6#ff49482f2?iti=10&amp;htil=1&amp;vcp=1&amp;vis=1&amp;pid=4e883db70&amp;color=0,0,0&amp;vtp=1" title=""/>
          <p:cNvSpPr/>
          <p:nvPr>
            <p:custDataLst>
              <p:tags r:id="rId12"/>
            </p:custDataLst>
          </p:nvPr>
        </p:nvSpPr>
        <p:spPr>
          <a:xfrm>
            <a:off x="6401721" y="4000962"/>
            <a:ext cx="373062" cy="40792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2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乙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1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2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4" name="矩形 13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热机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9" name="Rectangle 9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87931" y="796631"/>
            <a:ext cx="4195013" cy="575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讨论这个实验中能量转化的情况。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" name="图片 19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184458" y="1985010"/>
            <a:ext cx="3062288" cy="2111693"/>
          </a:xfrm>
          <a:prstGeom prst="rect">
            <a:avLst/>
          </a:prstGeom>
        </p:spPr>
      </p:pic>
      <p:pic>
        <p:nvPicPr>
          <p:cNvPr id="21" name="图片 20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93470" y="1985010"/>
            <a:ext cx="2425065" cy="2111216"/>
          </a:xfrm>
          <a:prstGeom prst="rect">
            <a:avLst/>
          </a:prstGeom>
        </p:spPr>
      </p:pic>
      <p:sp>
        <p:nvSpPr>
          <p:cNvPr id="4" name="右箭头 3" title=""/>
          <p:cNvSpPr/>
          <p:nvPr>
            <p:custDataLst>
              <p:tags r:id="rId13"/>
            </p:custDataLst>
          </p:nvPr>
        </p:nvSpPr>
        <p:spPr>
          <a:xfrm>
            <a:off x="4052168" y="2957516"/>
            <a:ext cx="594041" cy="262396"/>
          </a:xfrm>
          <a:prstGeom prst="rightArrow">
            <a:avLst/>
          </a:prstGeom>
          <a:solidFill>
            <a:srgbClr val="228989"/>
          </a:solidFill>
          <a:ln>
            <a:solidFill>
              <a:srgbClr val="22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</p:spTree>
  </p:cSld>
  <p:clrMapOvr>
    <a:masterClrMapping/>
  </p:clrMapOvr>
  <p:transition/>
  <p:timing/>
</p:sld>
</file>

<file path=ppt/slides/slide4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C_4_BD.38_1#ff49482f2.choices?vcp=1&amp;vis=1&amp;pid=4e883db70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130277"/>
            <a:ext cx="8065008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利用打气筒向水火箭内打气的过程，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水火箭中空气的内</a:t>
            </a:r>
            <a:endParaRPr lang="en-US" altLang="zh-CN" sz="2400" b="0" i="0" smtClean="0">
              <a:solidFill>
                <a:srgbClr val="000000"/>
              </a:solidFill>
              <a:latin typeface="Times New Roman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能增大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pc="-10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 spc="-10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 spc="-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spc="-10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使用打气筒打气时，能量转化过程与汽油机的压缩冲程相同</a:t>
            </a:r>
            <a:endParaRPr lang="en-US" altLang="zh-CN" sz="2400" spc="-1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水火箭加速升空阶段，机械能在增大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/>
                <a:ea typeface="微软雅黑" panose="020b0503020204020204" charset="-122"/>
                <a:cs typeface="Times New Roman" panose="02020603050405020304" pitchFamily="34" charset="-120"/>
              </a:rPr>
              <a:t>水向下喷出会使水火箭升空是由于力的作用是相互的</a:t>
            </a:r>
            <a:endParaRPr lang="en-US" altLang="zh-CN" sz="2400"/>
          </a:p>
        </p:txBody>
      </p:sp>
      <p:sp>
        <p:nvSpPr>
          <p:cNvPr id="3" name="QC_4_AN.37_1#ff49482f2.bracket?vcp=1&amp;vis=1&amp;pid=4e883db70&amp;color=0,0,0&amp;vpa=21&amp;vtp=1&amp;answeroption=C" title=""/>
          <p:cNvSpPr txBox="1"/>
          <p:nvPr>
            <p:custDataLst>
              <p:tags r:id="rId5"/>
            </p:custDataLst>
          </p:nvPr>
        </p:nvSpPr>
        <p:spPr>
          <a:xfrm>
            <a:off x="412496" y="2890497"/>
            <a:ext cx="474489" cy="569387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zh-CN" altLang="en-US" sz="3700" b="1" smtClean="0">
                <a:solidFill>
                  <a:srgbClr val="C00000"/>
                </a:solidFill>
                <a:latin typeface="华文细黑" panose="02010600040101010101" pitchFamily="2" charset="-122"/>
              </a:rPr>
              <a:t>√</a:t>
            </a:r>
            <a:endParaRPr lang="zh-CN" altLang="en-US" sz="3700" b="1">
              <a:solidFill>
                <a:srgbClr val="C00000"/>
              </a:solidFill>
              <a:latin typeface="华文细黑" panose="02010600040101010101" pitchFamily="2" charset="-122"/>
            </a:endParaRPr>
          </a:p>
        </p:txBody>
      </p:sp>
      <p:sp>
        <p:nvSpPr>
          <p:cNvPr id="4" name="object 54" title="">
            <a:hlinkClick r:id="rId7" action="ppaction://hlinksldjump"/>
          </p:cNvPr>
          <p:cNvSpPr/>
          <p:nvPr>
            <p:custDataLst>
              <p:tags r:id="rId6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4" name="下箭头 23" title=""/>
          <p:cNvSpPr/>
          <p:nvPr>
            <p:custDataLst>
              <p:tags r:id="rId3"/>
            </p:custDataLst>
          </p:nvPr>
        </p:nvSpPr>
        <p:spPr>
          <a:xfrm rot="16200000">
            <a:off x="5676847" y="1715158"/>
            <a:ext cx="91737" cy="972510"/>
          </a:xfrm>
          <a:prstGeom prst="downArrow">
            <a:avLst/>
          </a:prstGeom>
          <a:solidFill>
            <a:srgbClr val="228989"/>
          </a:solidFill>
          <a:ln>
            <a:solidFill>
              <a:srgbClr val="2289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4" title=""/>
          <p:cNvSpPr txBox="1"/>
          <p:nvPr>
            <p:custDataLst>
              <p:tags r:id="rId4"/>
            </p:custDataLst>
          </p:nvPr>
        </p:nvSpPr>
        <p:spPr>
          <a:xfrm>
            <a:off x="5123843" y="1698946"/>
            <a:ext cx="113407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工作过程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1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70851" y="1816962"/>
            <a:ext cx="432048" cy="807355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54000" tIns="0" rIns="0" bIns="27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热机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2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57413" y="2000250"/>
            <a:ext cx="1081088" cy="4585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内燃机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24" title=""/>
          <p:cNvGrpSpPr/>
          <p:nvPr>
            <p:custDataLst>
              <p:tags r:id="rId7"/>
            </p:custDataLst>
          </p:nvPr>
        </p:nvGrpSpPr>
        <p:grpSpPr>
          <a:xfrm>
            <a:off x="1649730" y="949166"/>
            <a:ext cx="521494" cy="3350895"/>
            <a:chOff x="1775520" y="2156166"/>
            <a:chExt cx="695494" cy="3287984"/>
          </a:xfrm>
        </p:grpSpPr>
        <p:cxnSp>
          <p:nvCxnSpPr>
            <p:cNvPr id="5" name="直接连接符 4"/>
            <p:cNvCxnSpPr/>
            <p:nvPr>
              <p:custDataLst>
                <p:tags r:id="rId8"/>
              </p:custDataLst>
            </p:nvPr>
          </p:nvCxnSpPr>
          <p:spPr>
            <a:xfrm>
              <a:off x="1775520" y="3417803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>
              <p:custDataLst>
                <p:tags r:id="rId9"/>
              </p:custDataLst>
            </p:nvPr>
          </p:nvCxnSpPr>
          <p:spPr>
            <a:xfrm>
              <a:off x="2111014" y="5406822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10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1"/>
              </p:custDataLst>
            </p:nvPr>
          </p:nvCxnSpPr>
          <p:spPr>
            <a:xfrm>
              <a:off x="2111014" y="2156166"/>
              <a:ext cx="33028" cy="3287984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2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236946" y="714375"/>
            <a:ext cx="1284923" cy="8133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工作原理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5" title="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801428" y="735806"/>
            <a:ext cx="2352675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内能转化为机械能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5" title="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708083" y="1573530"/>
            <a:ext cx="984409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汽油机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文本框 5" title="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08083" y="2416969"/>
            <a:ext cx="983933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柴油机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2" name="组合 48" title=""/>
          <p:cNvGrpSpPr/>
          <p:nvPr>
            <p:custDataLst>
              <p:tags r:id="rId16"/>
            </p:custDataLst>
          </p:nvPr>
        </p:nvGrpSpPr>
        <p:grpSpPr>
          <a:xfrm>
            <a:off x="3309938" y="1775460"/>
            <a:ext cx="291941" cy="889159"/>
            <a:chOff x="1775520" y="2156166"/>
            <a:chExt cx="695494" cy="2364582"/>
          </a:xfrm>
        </p:grpSpPr>
        <p:cxnSp>
          <p:nvCxnSpPr>
            <p:cNvPr id="93" name="直接连接符 92"/>
            <p:cNvCxnSpPr/>
            <p:nvPr>
              <p:custDataLst>
                <p:tags r:id="rId17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>
              <p:custDataLst>
                <p:tags r:id="rId18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>
              <p:custDataLst>
                <p:tags r:id="rId19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>
              <p:custDataLst>
                <p:tags r:id="rId20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组合 103" title=""/>
          <p:cNvGrpSpPr/>
          <p:nvPr>
            <p:custDataLst>
              <p:tags r:id="rId21"/>
            </p:custDataLst>
          </p:nvPr>
        </p:nvGrpSpPr>
        <p:grpSpPr>
          <a:xfrm flipH="1">
            <a:off x="4832033" y="1775460"/>
            <a:ext cx="291941" cy="885349"/>
            <a:chOff x="1775520" y="2156166"/>
            <a:chExt cx="695494" cy="2364582"/>
          </a:xfrm>
        </p:grpSpPr>
        <p:cxnSp>
          <p:nvCxnSpPr>
            <p:cNvPr id="105" name="直接连接符 104"/>
            <p:cNvCxnSpPr/>
            <p:nvPr>
              <p:custDataLst>
                <p:tags r:id="rId22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>
              <p:custDataLst>
                <p:tags r:id="rId23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>
              <p:custDataLst>
                <p:tags r:id="rId24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>
              <p:custDataLst>
                <p:tags r:id="rId25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9" name="文本框 13" title="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688751" y="1141597"/>
            <a:ext cx="1249680" cy="414020"/>
          </a:xfrm>
          <a:prstGeom prst="rect">
            <a:avLst/>
          </a:prstGeom>
          <a:solidFill>
            <a:srgbClr val="B4C7E7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吸气冲程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0" name="组合 109" title=""/>
          <p:cNvGrpSpPr/>
          <p:nvPr>
            <p:custDataLst>
              <p:tags r:id="rId27"/>
            </p:custDataLst>
          </p:nvPr>
        </p:nvGrpSpPr>
        <p:grpSpPr>
          <a:xfrm>
            <a:off x="6268879" y="1307783"/>
            <a:ext cx="291941" cy="1864043"/>
            <a:chOff x="1775520" y="2156166"/>
            <a:chExt cx="695494" cy="2364582"/>
          </a:xfrm>
        </p:grpSpPr>
        <p:cxnSp>
          <p:nvCxnSpPr>
            <p:cNvPr id="111" name="直接连接符 110"/>
            <p:cNvCxnSpPr/>
            <p:nvPr>
              <p:custDataLst>
                <p:tags r:id="rId28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111"/>
            <p:cNvCxnSpPr/>
            <p:nvPr>
              <p:custDataLst>
                <p:tags r:id="rId29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112"/>
            <p:cNvCxnSpPr/>
            <p:nvPr>
              <p:custDataLst>
                <p:tags r:id="rId30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>
              <p:custDataLst>
                <p:tags r:id="rId31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文本框 13" title="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6688751" y="1765008"/>
            <a:ext cx="1249680" cy="414020"/>
          </a:xfrm>
          <a:prstGeom prst="rect">
            <a:avLst/>
          </a:prstGeom>
          <a:solidFill>
            <a:srgbClr val="B4C7E7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压缩冲程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文本框 13" title="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6688751" y="2388419"/>
            <a:ext cx="1249680" cy="414020"/>
          </a:xfrm>
          <a:prstGeom prst="rect">
            <a:avLst/>
          </a:prstGeom>
          <a:solidFill>
            <a:srgbClr val="B4C7E7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做功冲程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7" name="文本框 13" title="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688751" y="2949918"/>
            <a:ext cx="1249680" cy="414020"/>
          </a:xfrm>
          <a:prstGeom prst="rect">
            <a:avLst/>
          </a:prstGeom>
          <a:solidFill>
            <a:srgbClr val="B4C7E7"/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排气冲程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2" title="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2168366" y="4027170"/>
            <a:ext cx="801053" cy="4585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火箭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5" title="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3295650" y="3699510"/>
            <a:ext cx="1276826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工作原理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5" title=""/>
          <p:cNvSpPr txBox="1"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3329464" y="4475798"/>
            <a:ext cx="2043113" cy="7372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液体火箭的组成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4" name="组合 48" title=""/>
          <p:cNvGrpSpPr/>
          <p:nvPr>
            <p:custDataLst>
              <p:tags r:id="rId38"/>
            </p:custDataLst>
          </p:nvPr>
        </p:nvGrpSpPr>
        <p:grpSpPr>
          <a:xfrm>
            <a:off x="3028474" y="3808095"/>
            <a:ext cx="291941" cy="889159"/>
            <a:chOff x="1775520" y="2156166"/>
            <a:chExt cx="695494" cy="2364582"/>
          </a:xfrm>
        </p:grpSpPr>
        <p:cxnSp>
          <p:nvCxnSpPr>
            <p:cNvPr id="35" name="直接连接符 34"/>
            <p:cNvCxnSpPr/>
            <p:nvPr>
              <p:custDataLst>
                <p:tags r:id="rId39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>
              <p:custDataLst>
                <p:tags r:id="rId40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>
              <p:custDataLst>
                <p:tags r:id="rId41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>
              <p:custDataLst>
                <p:tags r:id="rId42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2" name="Text Box 14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62965" y="3296126"/>
            <a:ext cx="7719060" cy="169499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60000"/>
              </a:lnSpc>
            </a:pPr>
            <a:r>
              <a:rPr lang="zh-CN" altLang="en-US" sz="1950">
                <a:latin typeface="微软雅黑" panose="020b0503020204020204" charset="-122"/>
                <a:ea typeface="微软雅黑" panose="020b0503020204020204" charset="-122"/>
              </a:rPr>
              <a:t>酒精燃烧时化学能转化为内能，传递给水，使水的内能增大，温度升高，产生大量水蒸气，水蒸气把塞子冲出去，水蒸气的内能转化为塞子的机械能。</a:t>
            </a:r>
            <a:endParaRPr lang="zh-CN" altLang="en-US" sz="195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" name="图片 19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40856" y="984885"/>
            <a:ext cx="3062288" cy="211169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1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2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4" name="矩形 13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5" name="矩形 14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热机的种类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6" name="Rectangle 4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7515" y="904819"/>
            <a:ext cx="1079972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定义：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Rectangle 5" title="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38751" y="904875"/>
            <a:ext cx="6900386" cy="73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将燃料燃烧产生的高温、高压气体的内能转化为机械能的机器，统称为热机。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6" name="图片 25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lum contrast="-6000"/>
          </a:blip>
          <a:stretch>
            <a:fillRect/>
          </a:stretch>
        </p:blipFill>
        <p:spPr>
          <a:xfrm>
            <a:off x="697706" y="2225993"/>
            <a:ext cx="1600676" cy="16654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27" name="图片 26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737485" y="2221230"/>
            <a:ext cx="1845945" cy="1670209"/>
          </a:xfrm>
          <a:prstGeom prst="rect">
            <a:avLst/>
          </a:prstGeom>
        </p:spPr>
      </p:pic>
      <p:pic>
        <p:nvPicPr>
          <p:cNvPr id="28" name="图片 27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5022533" y="2232184"/>
            <a:ext cx="1634014" cy="1651159"/>
          </a:xfrm>
          <a:prstGeom prst="rect">
            <a:avLst/>
          </a:prstGeom>
        </p:spPr>
      </p:pic>
      <p:pic>
        <p:nvPicPr>
          <p:cNvPr id="29" name="图片 28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7095649" y="2227898"/>
            <a:ext cx="1595914" cy="1632109"/>
          </a:xfrm>
          <a:prstGeom prst="rect">
            <a:avLst/>
          </a:prstGeom>
        </p:spPr>
      </p:pic>
      <p:sp>
        <p:nvSpPr>
          <p:cNvPr id="30" name="Rectangle 4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57515" y="1763253"/>
            <a:ext cx="1079972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种类：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9219" name="图片 70662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0203" y="1549718"/>
            <a:ext cx="3024188" cy="1296829"/>
          </a:xfrm>
          <a:prstGeom prst="rect">
            <a:avLst/>
          </a:prstGeom>
          <a:noFill/>
          <a:ln w="254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矩形 70663" title="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44554" y="2874169"/>
            <a:ext cx="2015966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</a:rPr>
              <a:t>蒸汽机车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222" name="图片 70665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8" b="8339"/>
          <a:stretch>
            <a:fillRect/>
          </a:stretch>
        </p:blipFill>
        <p:spPr bwMode="auto">
          <a:xfrm>
            <a:off x="1620203" y="3440906"/>
            <a:ext cx="3052763" cy="128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矩形 70666" title="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982153" y="4728686"/>
            <a:ext cx="2376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800" b="1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喷气发动机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9225" name="图片 70668" title="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83530" y="1548289"/>
            <a:ext cx="1944529" cy="3179921"/>
          </a:xfrm>
          <a:prstGeom prst="rect">
            <a:avLst/>
          </a:prstGeom>
          <a:noFill/>
          <a:ln w="254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6" name="矩形 70669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325678" y="2547461"/>
            <a:ext cx="3238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火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箭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发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动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l"/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机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8" name="Rectangle 4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148143" y="861274"/>
            <a:ext cx="6989382" cy="414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热机的发明和使用，对人类社会的发展起到了重要作用。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3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4" name="矩形 3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汽油机的构造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7" name="图片 6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EFF">
                  <a:alpha val="100000"/>
                </a:srgbClr>
              </a:clrFrom>
              <a:clrTo>
                <a:srgbClr val="FFFE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110" y="991151"/>
            <a:ext cx="3502343" cy="3323273"/>
          </a:xfrm>
          <a:prstGeom prst="rect">
            <a:avLst/>
          </a:prstGeom>
        </p:spPr>
      </p:pic>
      <p:sp>
        <p:nvSpPr>
          <p:cNvPr id="8" name="矩形 74756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65994" y="2183444"/>
            <a:ext cx="4112348" cy="93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汽油机工作时，活塞在汽缸内做</a:t>
            </a:r>
            <a:r>
              <a:rPr lang="zh-CN" altLang="en-US" sz="210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一次单向运动，叫作一个冲程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TextBox 1" title=""/>
          <p:cNvSpPr txBox="1"/>
          <p:nvPr>
            <p:custDataLst>
              <p:tags r:id="rId3"/>
            </p:custDataLst>
          </p:nvPr>
        </p:nvSpPr>
        <p:spPr>
          <a:xfrm>
            <a:off x="3820622" y="4586833"/>
            <a:ext cx="1885457" cy="106680"/>
          </a:xfrm>
          <a:prstGeom prst="rect">
            <a:avLst/>
          </a:prstGeom>
          <a:solidFill>
            <a:srgbClr val="228989"/>
          </a:solidFill>
          <a:ln>
            <a:solidFill>
              <a:srgbClr val="228989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100">
                <a:latin typeface="微软雅黑" panose="020b0503020204020204" charset="-122"/>
                <a:ea typeface="微软雅黑" panose="020b0503020204020204" charset="-122"/>
              </a:rPr>
              <a:t>观察汽油机的工作过程</a:t>
            </a:r>
            <a:endParaRPr lang="zh-CN" altLang="en-US" sz="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68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69" name="矩形 68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71" name="矩形 70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72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汽油机的工作过程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73" name="1" title="">
            <a:hlinkClick action="ppaction://media"/>
          </p:cNvPr>
          <p:cNvPicPr/>
          <p:nvPr>
            <a:videoFile r:link="rId11"/>
            <p:custDataLst>
              <p:tags r:id="rId10"/>
            </p:custDataLst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7914" y="1437799"/>
            <a:ext cx="4241006" cy="261651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3"/>
                </p:tgtEl>
              </p:cMediaNode>
            </p:video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  <p:tag name="KSO_WM_DIAGRAM_VIRTUALLY_FRAME" val="{&quot;height&quot;:285.87141769713344,&quot;left&quot;:165.75,&quot;top&quot;:87.71944863174825,&quot;width&quot;:688.5}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  <p:tag name="KSO_WM_DIAGRAM_VIRTUALLY_FRAME" val="{&quot;height&quot;:285.87141769713344,&quot;left&quot;:165.75,&quot;top&quot;:87.71944863174825,&quot;width&quot;:688.5}"/>
</p:tagLst>
</file>

<file path=ppt/tags/tag103.xml><?xml version="1.0" encoding="utf-8"?>
<p:tagLst xmlns:p="http://schemas.openxmlformats.org/presentationml/2006/main">
  <p:tag name="AS_UNIQUEID" val="598"/>
  <p:tag name="KSO_WM_DIAGRAM_VIRTUALLY_FRAME" val="{&quot;height&quot;:285.87141769713344,&quot;left&quot;:165.75,&quot;top&quot;:87.71944863174825,&quot;width&quot;:688.5}"/>
</p:tagLst>
</file>

<file path=ppt/tags/tag104.xml><?xml version="1.0" encoding="utf-8"?>
<p:tagLst xmlns:p="http://schemas.openxmlformats.org/presentationml/2006/main">
  <p:tag name="AS_UNIQUEID" val="599"/>
  <p:tag name="KSO_WM_DIAGRAM_VIRTUALLY_FRAME" val="{&quot;height&quot;:285.87141769713344,&quot;left&quot;:165.75,&quot;top&quot;:87.71944863174825,&quot;width&quot;:688.5}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56"/>
</p:tagLst>
</file>

<file path=ppt/tags/tag262.xml><?xml version="1.0" encoding="utf-8"?>
<p:tagLst xmlns:p="http://schemas.openxmlformats.org/presentationml/2006/main">
  <p:tag name="AS_UNIQUEID" val="757"/>
</p:tagLst>
</file>

<file path=ppt/tags/tag263.xml><?xml version="1.0" encoding="utf-8"?>
<p:tagLst xmlns:p="http://schemas.openxmlformats.org/presentationml/2006/main">
  <p:tag name="AS_UNIQUEID" val="758"/>
</p:tagLst>
</file>

<file path=ppt/tags/tag264.xml><?xml version="1.0" encoding="utf-8"?>
<p:tagLst xmlns:p="http://schemas.openxmlformats.org/presentationml/2006/main">
  <p:tag name="AS_UNIQUEID" val="759"/>
</p:tagLst>
</file>

<file path=ppt/tags/tag265.xml><?xml version="1.0" encoding="utf-8"?>
<p:tagLst xmlns:p="http://schemas.openxmlformats.org/presentationml/2006/main">
  <p:tag name="AS_UNIQUEID" val="760"/>
</p:tagLst>
</file>

<file path=ppt/tags/tag266.xml><?xml version="1.0" encoding="utf-8"?>
<p:tagLst xmlns:p="http://schemas.openxmlformats.org/presentationml/2006/main">
  <p:tag name="AS_UNIQUEID" val="761"/>
</p:tagLst>
</file>

<file path=ppt/tags/tag267.xml><?xml version="1.0" encoding="utf-8"?>
<p:tagLst xmlns:p="http://schemas.openxmlformats.org/presentationml/2006/main">
  <p:tag name="AS_UNIQUEID" val="762"/>
</p:tagLst>
</file>

<file path=ppt/tags/tag268.xml><?xml version="1.0" encoding="utf-8"?>
<p:tagLst xmlns:p="http://schemas.openxmlformats.org/presentationml/2006/main">
  <p:tag name="AS_UNIQUEID" val="763"/>
</p:tagLst>
</file>

<file path=ppt/tags/tag269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5"/>
</p:tagLst>
</file>

<file path=ppt/tags/tag271.xml><?xml version="1.0" encoding="utf-8"?>
<p:tagLst xmlns:p="http://schemas.openxmlformats.org/presentationml/2006/main">
  <p:tag name="AS_UNIQUEID" val="766"/>
  <p:tag name="KSO_WM_UNIT_TABLE_BEAUTIFY" val="smartTable{3dab3be5-d384-4c12-b1b2-fa90bc050615}"/>
</p:tagLst>
</file>

<file path=ppt/tags/tag272.xml><?xml version="1.0" encoding="utf-8"?>
<p:tagLst xmlns:p="http://schemas.openxmlformats.org/presentationml/2006/main">
  <p:tag name="AS_UNIQUEID" val="767"/>
</p:tagLst>
</file>

<file path=ppt/tags/tag273.xml><?xml version="1.0" encoding="utf-8"?>
<p:tagLst xmlns:p="http://schemas.openxmlformats.org/presentationml/2006/main">
  <p:tag name="AS_UNIQUEID" val="768"/>
</p:tagLst>
</file>

<file path=ppt/tags/tag274.xml><?xml version="1.0" encoding="utf-8"?>
<p:tagLst xmlns:p="http://schemas.openxmlformats.org/presentationml/2006/main">
  <p:tag name="AS_UNIQUEID" val="769"/>
</p:tagLst>
</file>

<file path=ppt/tags/tag275.xml><?xml version="1.0" encoding="utf-8"?>
<p:tagLst xmlns:p="http://schemas.openxmlformats.org/presentationml/2006/main">
  <p:tag name="AS_UNIQUEID" val="770"/>
</p:tagLst>
</file>

<file path=ppt/tags/tag276.xml><?xml version="1.0" encoding="utf-8"?>
<p:tagLst xmlns:p="http://schemas.openxmlformats.org/presentationml/2006/main">
  <p:tag name="AS_UNIQUEID" val="771"/>
</p:tagLst>
</file>

<file path=ppt/tags/tag277.xml><?xml version="1.0" encoding="utf-8"?>
<p:tagLst xmlns:p="http://schemas.openxmlformats.org/presentationml/2006/main">
  <p:tag name="AS_UNIQUEID" val="772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77"/>
</p:tagLst>
</file>

<file path=ppt/tags/tag283.xml><?xml version="1.0" encoding="utf-8"?>
<p:tagLst xmlns:p="http://schemas.openxmlformats.org/presentationml/2006/main">
  <p:tag name="AS_UNIQUEID" val="778"/>
</p:tagLst>
</file>

<file path=ppt/tags/tag284.xml><?xml version="1.0" encoding="utf-8"?>
<p:tagLst xmlns:p="http://schemas.openxmlformats.org/presentationml/2006/main">
  <p:tag name="AS_UNIQUEID" val="779"/>
</p:tagLst>
</file>

<file path=ppt/tags/tag285.xml><?xml version="1.0" encoding="utf-8"?>
<p:tagLst xmlns:p="http://schemas.openxmlformats.org/presentationml/2006/main">
  <p:tag name="AS_UNIQUEID" val="780"/>
</p:tagLst>
</file>

<file path=ppt/tags/tag286.xml><?xml version="1.0" encoding="utf-8"?>
<p:tagLst xmlns:p="http://schemas.openxmlformats.org/presentationml/2006/main">
  <p:tag name="AS_UNIQUEID" val="781"/>
</p:tagLst>
</file>

<file path=ppt/tags/tag287.xml><?xml version="1.0" encoding="utf-8"?>
<p:tagLst xmlns:p="http://schemas.openxmlformats.org/presentationml/2006/main">
  <p:tag name="AS_UNIQUEID" val="782"/>
</p:tagLst>
</file>

<file path=ppt/tags/tag288.xml><?xml version="1.0" encoding="utf-8"?>
<p:tagLst xmlns:p="http://schemas.openxmlformats.org/presentationml/2006/main">
  <p:tag name="AS_UNIQUEID" val="783"/>
</p:tagLst>
</file>

<file path=ppt/tags/tag289.xml><?xml version="1.0" encoding="utf-8"?>
<p:tagLst xmlns:p="http://schemas.openxmlformats.org/presentationml/2006/main">
  <p:tag name="AS_UNIQUEID" val="784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5"/>
</p:tagLst>
</file>

<file path=ppt/tags/tag291.xml><?xml version="1.0" encoding="utf-8"?>
<p:tagLst xmlns:p="http://schemas.openxmlformats.org/presentationml/2006/main">
  <p:tag name="AS_UNIQUEID" val="786"/>
</p:tagLst>
</file>

<file path=ppt/tags/tag292.xml><?xml version="1.0" encoding="utf-8"?>
<p:tagLst xmlns:p="http://schemas.openxmlformats.org/presentationml/2006/main">
  <p:tag name="AS_UNIQUEID" val="787"/>
</p:tagLst>
</file>

<file path=ppt/tags/tag293.xml><?xml version="1.0" encoding="utf-8"?>
<p:tagLst xmlns:p="http://schemas.openxmlformats.org/presentationml/2006/main">
  <p:tag name="AS_UNIQUEID" val="788"/>
</p:tagLst>
</file>

<file path=ppt/tags/tag294.xml><?xml version="1.0" encoding="utf-8"?>
<p:tagLst xmlns:p="http://schemas.openxmlformats.org/presentationml/2006/main">
  <p:tag name="AS_UNIQUEID" val="789"/>
</p:tagLst>
</file>

<file path=ppt/tags/tag295.xml><?xml version="1.0" encoding="utf-8"?>
<p:tagLst xmlns:p="http://schemas.openxmlformats.org/presentationml/2006/main">
  <p:tag name="AS_UNIQUEID" val="790"/>
</p:tagLst>
</file>

<file path=ppt/tags/tag296.xml><?xml version="1.0" encoding="utf-8"?>
<p:tagLst xmlns:p="http://schemas.openxmlformats.org/presentationml/2006/main">
  <p:tag name="AS_UNIQUEID" val="791"/>
</p:tagLst>
</file>

<file path=ppt/tags/tag297.xml><?xml version="1.0" encoding="utf-8"?>
<p:tagLst xmlns:p="http://schemas.openxmlformats.org/presentationml/2006/main">
  <p:tag name="AS_UNIQUEID" val="792"/>
</p:tagLst>
</file>

<file path=ppt/tags/tag298.xml><?xml version="1.0" encoding="utf-8"?>
<p:tagLst xmlns:p="http://schemas.openxmlformats.org/presentationml/2006/main">
  <p:tag name="AS_UNIQUEID" val="793"/>
</p:tagLst>
</file>

<file path=ppt/tags/tag299.xml><?xml version="1.0" encoding="utf-8"?>
<p:tagLst xmlns:p="http://schemas.openxmlformats.org/presentationml/2006/main">
  <p:tag name="AS_UNIQUEID" val="794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5"/>
</p:tagLst>
</file>

<file path=ppt/tags/tag301.xml><?xml version="1.0" encoding="utf-8"?>
<p:tagLst xmlns:p="http://schemas.openxmlformats.org/presentationml/2006/main">
  <p:tag name="AS_UNIQUEID" val="796"/>
</p:tagLst>
</file>

<file path=ppt/tags/tag302.xml><?xml version="1.0" encoding="utf-8"?>
<p:tagLst xmlns:p="http://schemas.openxmlformats.org/presentationml/2006/main">
  <p:tag name="AS_UNIQUEID" val="797"/>
</p:tagLst>
</file>

<file path=ppt/tags/tag303.xml><?xml version="1.0" encoding="utf-8"?>
<p:tagLst xmlns:p="http://schemas.openxmlformats.org/presentationml/2006/main">
  <p:tag name="AS_UNIQUEID" val="798"/>
</p:tagLst>
</file>

<file path=ppt/tags/tag304.xml><?xml version="1.0" encoding="utf-8"?>
<p:tagLst xmlns:p="http://schemas.openxmlformats.org/presentationml/2006/main">
  <p:tag name="AS_UNIQUEID" val="799"/>
</p:tagLst>
</file>

<file path=ppt/tags/tag305.xml><?xml version="1.0" encoding="utf-8"?>
<p:tagLst xmlns:p="http://schemas.openxmlformats.org/presentationml/2006/main">
  <p:tag name="AS_UNIQUEID" val="800"/>
</p:tagLst>
</file>

<file path=ppt/tags/tag306.xml><?xml version="1.0" encoding="utf-8"?>
<p:tagLst xmlns:p="http://schemas.openxmlformats.org/presentationml/2006/main">
  <p:tag name="AS_UNIQUEID" val="801"/>
</p:tagLst>
</file>

<file path=ppt/tags/tag307.xml><?xml version="1.0" encoding="utf-8"?>
<p:tagLst xmlns:p="http://schemas.openxmlformats.org/presentationml/2006/main">
  <p:tag name="AS_UNIQUEID" val="802"/>
</p:tagLst>
</file>

<file path=ppt/tags/tag308.xml><?xml version="1.0" encoding="utf-8"?>
<p:tagLst xmlns:p="http://schemas.openxmlformats.org/presentationml/2006/main">
  <p:tag name="AS_UNIQUEID" val="803"/>
</p:tagLst>
</file>

<file path=ppt/tags/tag309.xml><?xml version="1.0" encoding="utf-8"?>
<p:tagLst xmlns:p="http://schemas.openxmlformats.org/presentationml/2006/main">
  <p:tag name="AS_UNIQUEID" val="804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5"/>
</p:tagLst>
</file>

<file path=ppt/tags/tag311.xml><?xml version="1.0" encoding="utf-8"?>
<p:tagLst xmlns:p="http://schemas.openxmlformats.org/presentationml/2006/main">
  <p:tag name="AS_UNIQUEID" val="806"/>
</p:tagLst>
</file>

<file path=ppt/tags/tag312.xml><?xml version="1.0" encoding="utf-8"?>
<p:tagLst xmlns:p="http://schemas.openxmlformats.org/presentationml/2006/main">
  <p:tag name="AS_UNIQUEID" val="807"/>
</p:tagLst>
</file>

<file path=ppt/tags/tag313.xml><?xml version="1.0" encoding="utf-8"?>
<p:tagLst xmlns:p="http://schemas.openxmlformats.org/presentationml/2006/main">
  <p:tag name="AS_UNIQUEID" val="808"/>
</p:tagLst>
</file>

<file path=ppt/tags/tag314.xml><?xml version="1.0" encoding="utf-8"?>
<p:tagLst xmlns:p="http://schemas.openxmlformats.org/presentationml/2006/main">
  <p:tag name="AS_UNIQUEID" val="809"/>
</p:tagLst>
</file>

<file path=ppt/tags/tag315.xml><?xml version="1.0" encoding="utf-8"?>
<p:tagLst xmlns:p="http://schemas.openxmlformats.org/presentationml/2006/main">
  <p:tag name="AS_UNIQUEID" val="810"/>
</p:tagLst>
</file>

<file path=ppt/tags/tag316.xml><?xml version="1.0" encoding="utf-8"?>
<p:tagLst xmlns:p="http://schemas.openxmlformats.org/presentationml/2006/main">
  <p:tag name="AS_UNIQUEID" val="811"/>
</p:tagLst>
</file>

<file path=ppt/tags/tag317.xml><?xml version="1.0" encoding="utf-8"?>
<p:tagLst xmlns:p="http://schemas.openxmlformats.org/presentationml/2006/main">
  <p:tag name="AS_UNIQUEID" val="812"/>
</p:tagLst>
</file>

<file path=ppt/tags/tag318.xml><?xml version="1.0" encoding="utf-8"?>
<p:tagLst xmlns:p="http://schemas.openxmlformats.org/presentationml/2006/main">
  <p:tag name="AS_UNIQUEID" val="813"/>
</p:tagLst>
</file>

<file path=ppt/tags/tag319.xml><?xml version="1.0" encoding="utf-8"?>
<p:tagLst xmlns:p="http://schemas.openxmlformats.org/presentationml/2006/main">
  <p:tag name="AS_UNIQUEID" val="814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5"/>
</p:tagLst>
</file>

<file path=ppt/tags/tag321.xml><?xml version="1.0" encoding="utf-8"?>
<p:tagLst xmlns:p="http://schemas.openxmlformats.org/presentationml/2006/main">
  <p:tag name="AS_UNIQUEID" val="816"/>
</p:tagLst>
</file>

<file path=ppt/tags/tag322.xml><?xml version="1.0" encoding="utf-8"?>
<p:tagLst xmlns:p="http://schemas.openxmlformats.org/presentationml/2006/main">
  <p:tag name="AS_UNIQUEID" val="817"/>
</p:tagLst>
</file>

<file path=ppt/tags/tag323.xml><?xml version="1.0" encoding="utf-8"?>
<p:tagLst xmlns:p="http://schemas.openxmlformats.org/presentationml/2006/main">
  <p:tag name="AS_UNIQUEID" val="818"/>
</p:tagLst>
</file>

<file path=ppt/tags/tag324.xml><?xml version="1.0" encoding="utf-8"?>
<p:tagLst xmlns:p="http://schemas.openxmlformats.org/presentationml/2006/main">
  <p:tag name="AS_UNIQUEID" val="819"/>
</p:tagLst>
</file>

<file path=ppt/tags/tag325.xml><?xml version="1.0" encoding="utf-8"?>
<p:tagLst xmlns:p="http://schemas.openxmlformats.org/presentationml/2006/main">
  <p:tag name="AS_UNIQUEID" val="820"/>
</p:tagLst>
</file>

<file path=ppt/tags/tag326.xml><?xml version="1.0" encoding="utf-8"?>
<p:tagLst xmlns:p="http://schemas.openxmlformats.org/presentationml/2006/main">
  <p:tag name="AS_UNIQUEID" val="821"/>
</p:tagLst>
</file>

<file path=ppt/tags/tag327.xml><?xml version="1.0" encoding="utf-8"?>
<p:tagLst xmlns:p="http://schemas.openxmlformats.org/presentationml/2006/main">
  <p:tag name="AS_UNIQUEID" val="822"/>
</p:tagLst>
</file>

<file path=ppt/tags/tag328.xml><?xml version="1.0" encoding="utf-8"?>
<p:tagLst xmlns:p="http://schemas.openxmlformats.org/presentationml/2006/main">
  <p:tag name="AS_UNIQUEID" val="823"/>
</p:tagLst>
</file>

<file path=ppt/tags/tag329.xml><?xml version="1.0" encoding="utf-8"?>
<p:tagLst xmlns:p="http://schemas.openxmlformats.org/presentationml/2006/main">
  <p:tag name="AS_UNIQUEID" val="824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5"/>
</p:tagLst>
</file>

<file path=ppt/tags/tag331.xml><?xml version="1.0" encoding="utf-8"?>
<p:tagLst xmlns:p="http://schemas.openxmlformats.org/presentationml/2006/main">
  <p:tag name="AS_UNIQUEID" val="826"/>
</p:tagLst>
</file>

<file path=ppt/tags/tag332.xml><?xml version="1.0" encoding="utf-8"?>
<p:tagLst xmlns:p="http://schemas.openxmlformats.org/presentationml/2006/main">
  <p:tag name="AS_UNIQUEID" val="827"/>
</p:tagLst>
</file>

<file path=ppt/tags/tag333.xml><?xml version="1.0" encoding="utf-8"?>
<p:tagLst xmlns:p="http://schemas.openxmlformats.org/presentationml/2006/main">
  <p:tag name="AS_UNIQUEID" val="828"/>
</p:tagLst>
</file>

<file path=ppt/tags/tag334.xml><?xml version="1.0" encoding="utf-8"?>
<p:tagLst xmlns:p="http://schemas.openxmlformats.org/presentationml/2006/main">
  <p:tag name="AS_UNIQUEID" val="829"/>
</p:tagLst>
</file>

<file path=ppt/tags/tag335.xml><?xml version="1.0" encoding="utf-8"?>
<p:tagLst xmlns:p="http://schemas.openxmlformats.org/presentationml/2006/main">
  <p:tag name="AS_UNIQUEID" val="830"/>
</p:tagLst>
</file>

<file path=ppt/tags/tag336.xml><?xml version="1.0" encoding="utf-8"?>
<p:tagLst xmlns:p="http://schemas.openxmlformats.org/presentationml/2006/main">
  <p:tag name="AS_UNIQUEID" val="831"/>
  <p:tag name="KSO_WM_UNIT_TABLE_BEAUTIFY" val="smartTable{7aa6bd34-8b95-4bb8-b6ee-df87f7aef173}"/>
</p:tagLst>
</file>

<file path=ppt/tags/tag337.xml><?xml version="1.0" encoding="utf-8"?>
<p:tagLst xmlns:p="http://schemas.openxmlformats.org/presentationml/2006/main">
  <p:tag name="AS_UNIQUEID" val="832"/>
</p:tagLst>
</file>

<file path=ppt/tags/tag338.xml><?xml version="1.0" encoding="utf-8"?>
<p:tagLst xmlns:p="http://schemas.openxmlformats.org/presentationml/2006/main">
  <p:tag name="AS_UNIQUEID" val="833"/>
</p:tagLst>
</file>

<file path=ppt/tags/tag339.xml><?xml version="1.0" encoding="utf-8"?>
<p:tagLst xmlns:p="http://schemas.openxmlformats.org/presentationml/2006/main">
  <p:tag name="AS_UNIQUEID" val="834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5"/>
</p:tagLst>
</file>

<file path=ppt/tags/tag341.xml><?xml version="1.0" encoding="utf-8"?>
<p:tagLst xmlns:p="http://schemas.openxmlformats.org/presentationml/2006/main">
  <p:tag name="AS_UNIQUEID" val="836"/>
</p:tagLst>
</file>

<file path=ppt/tags/tag342.xml><?xml version="1.0" encoding="utf-8"?>
<p:tagLst xmlns:p="http://schemas.openxmlformats.org/presentationml/2006/main">
  <p:tag name="AS_UNIQUEID" val="837"/>
</p:tagLst>
</file>

<file path=ppt/tags/tag343.xml><?xml version="1.0" encoding="utf-8"?>
<p:tagLst xmlns:p="http://schemas.openxmlformats.org/presentationml/2006/main">
  <p:tag name="AS_UNIQUEID" val="838"/>
</p:tagLst>
</file>

<file path=ppt/tags/tag344.xml><?xml version="1.0" encoding="utf-8"?>
<p:tagLst xmlns:p="http://schemas.openxmlformats.org/presentationml/2006/main">
  <p:tag name="AS_UNIQUEID" val="839"/>
</p:tagLst>
</file>

<file path=ppt/tags/tag345.xml><?xml version="1.0" encoding="utf-8"?>
<p:tagLst xmlns:p="http://schemas.openxmlformats.org/presentationml/2006/main">
  <p:tag name="AS_UNIQUEID" val="840"/>
</p:tagLst>
</file>

<file path=ppt/tags/tag346.xml><?xml version="1.0" encoding="utf-8"?>
<p:tagLst xmlns:p="http://schemas.openxmlformats.org/presentationml/2006/main">
  <p:tag name="AS_UNIQUEID" val="841"/>
</p:tagLst>
</file>

<file path=ppt/tags/tag347.xml><?xml version="1.0" encoding="utf-8"?>
<p:tagLst xmlns:p="http://schemas.openxmlformats.org/presentationml/2006/main">
  <p:tag name="AS_UNIQUEID" val="842"/>
</p:tagLst>
</file>

<file path=ppt/tags/tag348.xml><?xml version="1.0" encoding="utf-8"?>
<p:tagLst xmlns:p="http://schemas.openxmlformats.org/presentationml/2006/main">
  <p:tag name="AS_UNIQUEID" val="843"/>
</p:tagLst>
</file>

<file path=ppt/tags/tag349.xml><?xml version="1.0" encoding="utf-8"?>
<p:tagLst xmlns:p="http://schemas.openxmlformats.org/presentationml/2006/main">
  <p:tag name="AS_UNIQUEID" val="844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5"/>
</p:tagLst>
</file>

<file path=ppt/tags/tag351.xml><?xml version="1.0" encoding="utf-8"?>
<p:tagLst xmlns:p="http://schemas.openxmlformats.org/presentationml/2006/main">
  <p:tag name="AS_UNIQUEID" val="846"/>
</p:tagLst>
</file>

<file path=ppt/tags/tag352.xml><?xml version="1.0" encoding="utf-8"?>
<p:tagLst xmlns:p="http://schemas.openxmlformats.org/presentationml/2006/main">
  <p:tag name="AS_UNIQUEID" val="847"/>
</p:tagLst>
</file>

<file path=ppt/tags/tag353.xml><?xml version="1.0" encoding="utf-8"?>
<p:tagLst xmlns:p="http://schemas.openxmlformats.org/presentationml/2006/main">
  <p:tag name="AS_UNIQUEID" val="848"/>
</p:tagLst>
</file>

<file path=ppt/tags/tag354.xml><?xml version="1.0" encoding="utf-8"?>
<p:tagLst xmlns:p="http://schemas.openxmlformats.org/presentationml/2006/main">
  <p:tag name="AS_UNIQUEID" val="849"/>
</p:tagLst>
</file>

<file path=ppt/tags/tag355.xml><?xml version="1.0" encoding="utf-8"?>
<p:tagLst xmlns:p="http://schemas.openxmlformats.org/presentationml/2006/main">
  <p:tag name="AS_UNIQUEID" val="850"/>
</p:tagLst>
</file>

<file path=ppt/tags/tag356.xml><?xml version="1.0" encoding="utf-8"?>
<p:tagLst xmlns:p="http://schemas.openxmlformats.org/presentationml/2006/main">
  <p:tag name="AS_UNIQUEID" val="851"/>
</p:tagLst>
</file>

<file path=ppt/tags/tag357.xml><?xml version="1.0" encoding="utf-8"?>
<p:tagLst xmlns:p="http://schemas.openxmlformats.org/presentationml/2006/main">
  <p:tag name="AS_UNIQUEID" val="852"/>
</p:tagLst>
</file>

<file path=ppt/tags/tag358.xml><?xml version="1.0" encoding="utf-8"?>
<p:tagLst xmlns:p="http://schemas.openxmlformats.org/presentationml/2006/main">
  <p:tag name="AS_UNIQUEID" val="853"/>
</p:tagLst>
</file>

<file path=ppt/tags/tag359.xml><?xml version="1.0" encoding="utf-8"?>
<p:tagLst xmlns:p="http://schemas.openxmlformats.org/presentationml/2006/main">
  <p:tag name="AS_UNIQUEID" val="854"/>
</p:tagLst>
</file>

<file path=ppt/tags/tag36.xml><?xml version="1.0" encoding="utf-8"?>
<p:tagLst xmlns:p="http://schemas.openxmlformats.org/presentationml/2006/main">
  <p:tag name="AS_UNIQUEID" val="534"/>
</p:tagLst>
</file>

<file path=ppt/tags/tag360.xml><?xml version="1.0" encoding="utf-8"?>
<p:tagLst xmlns:p="http://schemas.openxmlformats.org/presentationml/2006/main">
  <p:tag name="AS_UNIQUEID" val="855"/>
</p:tagLst>
</file>

<file path=ppt/tags/tag361.xml><?xml version="1.0" encoding="utf-8"?>
<p:tagLst xmlns:p="http://schemas.openxmlformats.org/presentationml/2006/main">
  <p:tag name="AS_UNIQUEID" val="856"/>
</p:tagLst>
</file>

<file path=ppt/tags/tag362.xml><?xml version="1.0" encoding="utf-8"?>
<p:tagLst xmlns:p="http://schemas.openxmlformats.org/presentationml/2006/main">
  <p:tag name="AS_UNIQUEID" val="857"/>
</p:tagLst>
</file>

<file path=ppt/tags/tag363.xml><?xml version="1.0" encoding="utf-8"?>
<p:tagLst xmlns:p="http://schemas.openxmlformats.org/presentationml/2006/main">
  <p:tag name="AS_UNIQUEID" val="858"/>
</p:tagLst>
</file>

<file path=ppt/tags/tag364.xml><?xml version="1.0" encoding="utf-8"?>
<p:tagLst xmlns:p="http://schemas.openxmlformats.org/presentationml/2006/main">
  <p:tag name="AS_UNIQUEID" val="859"/>
</p:tagLst>
</file>

<file path=ppt/tags/tag365.xml><?xml version="1.0" encoding="utf-8"?>
<p:tagLst xmlns:p="http://schemas.openxmlformats.org/presentationml/2006/main">
  <p:tag name="AS_UNIQUEID" val="860"/>
</p:tagLst>
</file>

<file path=ppt/tags/tag366.xml><?xml version="1.0" encoding="utf-8"?>
<p:tagLst xmlns:p="http://schemas.openxmlformats.org/presentationml/2006/main">
  <p:tag name="AS_UNIQUEID" val="861"/>
</p:tagLst>
</file>

<file path=ppt/tags/tag367.xml><?xml version="1.0" encoding="utf-8"?>
<p:tagLst xmlns:p="http://schemas.openxmlformats.org/presentationml/2006/main">
  <p:tag name="AS_UNIQUEID" val="862"/>
</p:tagLst>
</file>

<file path=ppt/tags/tag368.xml><?xml version="1.0" encoding="utf-8"?>
<p:tagLst xmlns:p="http://schemas.openxmlformats.org/presentationml/2006/main">
  <p:tag name="AS_UNIQUEID" val="863"/>
</p:tagLst>
</file>

<file path=ppt/tags/tag369.xml><?xml version="1.0" encoding="utf-8"?>
<p:tagLst xmlns:p="http://schemas.openxmlformats.org/presentationml/2006/main">
  <p:tag name="AS_UNIQUEID" val="864"/>
</p:tagLst>
</file>

<file path=ppt/tags/tag37.xml><?xml version="1.0" encoding="utf-8"?>
<p:tagLst xmlns:p="http://schemas.openxmlformats.org/presentationml/2006/main">
  <p:tag name="AS_UNIQUEID" val="535"/>
</p:tagLst>
</file>

<file path=ppt/tags/tag370.xml><?xml version="1.0" encoding="utf-8"?>
<p:tagLst xmlns:p="http://schemas.openxmlformats.org/presentationml/2006/main">
  <p:tag name="AS_UNIQUEID" val="865"/>
</p:tagLst>
</file>

<file path=ppt/tags/tag371.xml><?xml version="1.0" encoding="utf-8"?>
<p:tagLst xmlns:p="http://schemas.openxmlformats.org/presentationml/2006/main">
  <p:tag name="AS_UNIQUEID" val="866"/>
</p:tagLst>
</file>

<file path=ppt/tags/tag372.xml><?xml version="1.0" encoding="utf-8"?>
<p:tagLst xmlns:p="http://schemas.openxmlformats.org/presentationml/2006/main">
  <p:tag name="AS_UNIQUEID" val="867"/>
  <p:tag name="KSO_WM_UNIT_TABLE_BEAUTIFY" val="smartTable{1c0bb0ef-7c9d-4db4-b435-48acd435e5db}"/>
</p:tagLst>
</file>

<file path=ppt/tags/tag373.xml><?xml version="1.0" encoding="utf-8"?>
<p:tagLst xmlns:p="http://schemas.openxmlformats.org/presentationml/2006/main">
  <p:tag name="AS_UNIQUEID" val="868"/>
</p:tagLst>
</file>

<file path=ppt/tags/tag374.xml><?xml version="1.0" encoding="utf-8"?>
<p:tagLst xmlns:p="http://schemas.openxmlformats.org/presentationml/2006/main">
  <p:tag name="AS_UNIQUEID" val="869"/>
</p:tagLst>
</file>

<file path=ppt/tags/tag375.xml><?xml version="1.0" encoding="utf-8"?>
<p:tagLst xmlns:p="http://schemas.openxmlformats.org/presentationml/2006/main">
  <p:tag name="AS_UNIQUEID" val="870"/>
</p:tagLst>
</file>

<file path=ppt/tags/tag376.xml><?xml version="1.0" encoding="utf-8"?>
<p:tagLst xmlns:p="http://schemas.openxmlformats.org/presentationml/2006/main">
  <p:tag name="AS_UNIQUEID" val="871"/>
</p:tagLst>
</file>

<file path=ppt/tags/tag377.xml><?xml version="1.0" encoding="utf-8"?>
<p:tagLst xmlns:p="http://schemas.openxmlformats.org/presentationml/2006/main">
  <p:tag name="AS_UNIQUEID" val="872"/>
</p:tagLst>
</file>

<file path=ppt/tags/tag378.xml><?xml version="1.0" encoding="utf-8"?>
<p:tagLst xmlns:p="http://schemas.openxmlformats.org/presentationml/2006/main">
  <p:tag name="AS_UNIQUEID" val="873"/>
</p:tagLst>
</file>

<file path=ppt/tags/tag379.xml><?xml version="1.0" encoding="utf-8"?>
<p:tagLst xmlns:p="http://schemas.openxmlformats.org/presentationml/2006/main">
  <p:tag name="AS_UNIQUEID" val="874"/>
  <p:tag name="KSO_WM_UNIT_TABLE_BEAUTIFY" val="smartTable{421a3b61-4891-44b9-bcfa-d19e7c1a6053}"/>
</p:tagLst>
</file>

<file path=ppt/tags/tag38.xml><?xml version="1.0" encoding="utf-8"?>
<p:tagLst xmlns:p="http://schemas.openxmlformats.org/presentationml/2006/main">
  <p:tag name="AS_UNIQUEID" val="536"/>
</p:tagLst>
</file>

<file path=ppt/tags/tag380.xml><?xml version="1.0" encoding="utf-8"?>
<p:tagLst xmlns:p="http://schemas.openxmlformats.org/presentationml/2006/main">
  <p:tag name="AS_UNIQUEID" val="875"/>
</p:tagLst>
</file>

<file path=ppt/tags/tag381.xml><?xml version="1.0" encoding="utf-8"?>
<p:tagLst xmlns:p="http://schemas.openxmlformats.org/presentationml/2006/main">
  <p:tag name="AS_UNIQUEID" val="876"/>
</p:tagLst>
</file>

<file path=ppt/tags/tag382.xml><?xml version="1.0" encoding="utf-8"?>
<p:tagLst xmlns:p="http://schemas.openxmlformats.org/presentationml/2006/main">
  <p:tag name="AS_UNIQUEID" val="877"/>
</p:tagLst>
</file>

<file path=ppt/tags/tag383.xml><?xml version="1.0" encoding="utf-8"?>
<p:tagLst xmlns:p="http://schemas.openxmlformats.org/presentationml/2006/main">
  <p:tag name="AS_UNIQUEID" val="878"/>
</p:tagLst>
</file>

<file path=ppt/tags/tag384.xml><?xml version="1.0" encoding="utf-8"?>
<p:tagLst xmlns:p="http://schemas.openxmlformats.org/presentationml/2006/main">
  <p:tag name="AS_UNIQUEID" val="879"/>
</p:tagLst>
</file>

<file path=ppt/tags/tag385.xml><?xml version="1.0" encoding="utf-8"?>
<p:tagLst xmlns:p="http://schemas.openxmlformats.org/presentationml/2006/main">
  <p:tag name="AS_UNIQUEID" val="880"/>
</p:tagLst>
</file>

<file path=ppt/tags/tag386.xml><?xml version="1.0" encoding="utf-8"?>
<p:tagLst xmlns:p="http://schemas.openxmlformats.org/presentationml/2006/main">
  <p:tag name="AS_UNIQUEID" val="881"/>
</p:tagLst>
</file>

<file path=ppt/tags/tag387.xml><?xml version="1.0" encoding="utf-8"?>
<p:tagLst xmlns:p="http://schemas.openxmlformats.org/presentationml/2006/main">
  <p:tag name="AS_UNIQUEID" val="882"/>
</p:tagLst>
</file>

<file path=ppt/tags/tag388.xml><?xml version="1.0" encoding="utf-8"?>
<p:tagLst xmlns:p="http://schemas.openxmlformats.org/presentationml/2006/main">
  <p:tag name="AS_UNIQUEID" val="883"/>
</p:tagLst>
</file>

<file path=ppt/tags/tag389.xml><?xml version="1.0" encoding="utf-8"?>
<p:tagLst xmlns:p="http://schemas.openxmlformats.org/presentationml/2006/main">
  <p:tag name="AS_UNIQUEID" val="884"/>
</p:tagLst>
</file>

<file path=ppt/tags/tag39.xml><?xml version="1.0" encoding="utf-8"?>
<p:tagLst xmlns:p="http://schemas.openxmlformats.org/presentationml/2006/main">
  <p:tag name="AS_UNIQUEID" val="537"/>
</p:tagLst>
</file>

<file path=ppt/tags/tag390.xml><?xml version="1.0" encoding="utf-8"?>
<p:tagLst xmlns:p="http://schemas.openxmlformats.org/presentationml/2006/main">
  <p:tag name="AS_UNIQUEID" val="1057"/>
</p:tagLst>
</file>

<file path=ppt/tags/tag391.xml><?xml version="1.0" encoding="utf-8"?>
<p:tagLst xmlns:p="http://schemas.openxmlformats.org/presentationml/2006/main">
  <p:tag name="AS_UNIQUEID" val="885"/>
</p:tagLst>
</file>

<file path=ppt/tags/tag392.xml><?xml version="1.0" encoding="utf-8"?>
<p:tagLst xmlns:p="http://schemas.openxmlformats.org/presentationml/2006/main">
  <p:tag name="AS_UNIQUEID" val="886"/>
</p:tagLst>
</file>

<file path=ppt/tags/tag393.xml><?xml version="1.0" encoding="utf-8"?>
<p:tagLst xmlns:p="http://schemas.openxmlformats.org/presentationml/2006/main">
  <p:tag name="AS_UNIQUEID" val="887"/>
</p:tagLst>
</file>

<file path=ppt/tags/tag394.xml><?xml version="1.0" encoding="utf-8"?>
<p:tagLst xmlns:p="http://schemas.openxmlformats.org/presentationml/2006/main">
  <p:tag name="AS_UNIQUEID" val="888"/>
</p:tagLst>
</file>

<file path=ppt/tags/tag395.xml><?xml version="1.0" encoding="utf-8"?>
<p:tagLst xmlns:p="http://schemas.openxmlformats.org/presentationml/2006/main">
  <p:tag name="AS_UNIQUEID" val="889"/>
</p:tagLst>
</file>

<file path=ppt/tags/tag396.xml><?xml version="1.0" encoding="utf-8"?>
<p:tagLst xmlns:p="http://schemas.openxmlformats.org/presentationml/2006/main">
  <p:tag name="AS_UNIQUEID" val="890"/>
</p:tagLst>
</file>

<file path=ppt/tags/tag397.xml><?xml version="1.0" encoding="utf-8"?>
<p:tagLst xmlns:p="http://schemas.openxmlformats.org/presentationml/2006/main">
  <p:tag name="AS_UNIQUEID" val="891"/>
</p:tagLst>
</file>

<file path=ppt/tags/tag398.xml><?xml version="1.0" encoding="utf-8"?>
<p:tagLst xmlns:p="http://schemas.openxmlformats.org/presentationml/2006/main">
  <p:tag name="AS_UNIQUEID" val="892"/>
</p:tagLst>
</file>

<file path=ppt/tags/tag399.xml><?xml version="1.0" encoding="utf-8"?>
<p:tagLst xmlns:p="http://schemas.openxmlformats.org/presentationml/2006/main">
  <p:tag name="AS_UNIQUEID" val="893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8"/>
</p:tagLst>
</file>

<file path=ppt/tags/tag400.xml><?xml version="1.0" encoding="utf-8"?>
<p:tagLst xmlns:p="http://schemas.openxmlformats.org/presentationml/2006/main">
  <p:tag name="AS_UNIQUEID" val="894"/>
</p:tagLst>
</file>

<file path=ppt/tags/tag401.xml><?xml version="1.0" encoding="utf-8"?>
<p:tagLst xmlns:p="http://schemas.openxmlformats.org/presentationml/2006/main">
  <p:tag name="AS_UNIQUEID" val="895"/>
</p:tagLst>
</file>

<file path=ppt/tags/tag402.xml><?xml version="1.0" encoding="utf-8"?>
<p:tagLst xmlns:p="http://schemas.openxmlformats.org/presentationml/2006/main">
  <p:tag name="AS_UNIQUEID" val="896"/>
</p:tagLst>
</file>

<file path=ppt/tags/tag403.xml><?xml version="1.0" encoding="utf-8"?>
<p:tagLst xmlns:p="http://schemas.openxmlformats.org/presentationml/2006/main">
  <p:tag name="AS_UNIQUEID" val="897"/>
</p:tagLst>
</file>

<file path=ppt/tags/tag404.xml><?xml version="1.0" encoding="utf-8"?>
<p:tagLst xmlns:p="http://schemas.openxmlformats.org/presentationml/2006/main">
  <p:tag name="AS_UNIQUEID" val="898"/>
</p:tagLst>
</file>

<file path=ppt/tags/tag405.xml><?xml version="1.0" encoding="utf-8"?>
<p:tagLst xmlns:p="http://schemas.openxmlformats.org/presentationml/2006/main">
  <p:tag name="AS_UNIQUEID" val="899"/>
</p:tagLst>
</file>

<file path=ppt/tags/tag406.xml><?xml version="1.0" encoding="utf-8"?>
<p:tagLst xmlns:p="http://schemas.openxmlformats.org/presentationml/2006/main">
  <p:tag name="AS_UNIQUEID" val="900"/>
</p:tagLst>
</file>

<file path=ppt/tags/tag407.xml><?xml version="1.0" encoding="utf-8"?>
<p:tagLst xmlns:p="http://schemas.openxmlformats.org/presentationml/2006/main">
  <p:tag name="AS_UNIQUEID" val="901"/>
</p:tagLst>
</file>

<file path=ppt/tags/tag408.xml><?xml version="1.0" encoding="utf-8"?>
<p:tagLst xmlns:p="http://schemas.openxmlformats.org/presentationml/2006/main">
  <p:tag name="AS_UNIQUEID" val="902"/>
</p:tagLst>
</file>

<file path=ppt/tags/tag409.xml><?xml version="1.0" encoding="utf-8"?>
<p:tagLst xmlns:p="http://schemas.openxmlformats.org/presentationml/2006/main">
  <p:tag name="AS_UNIQUEID" val="903"/>
</p:tagLst>
</file>

<file path=ppt/tags/tag41.xml><?xml version="1.0" encoding="utf-8"?>
<p:tagLst xmlns:p="http://schemas.openxmlformats.org/presentationml/2006/main">
  <p:tag name="AS_UNIQUEID" val="539"/>
</p:tagLst>
</file>

<file path=ppt/tags/tag410.xml><?xml version="1.0" encoding="utf-8"?>
<p:tagLst xmlns:p="http://schemas.openxmlformats.org/presentationml/2006/main">
  <p:tag name="AS_UNIQUEID" val="904"/>
</p:tagLst>
</file>

<file path=ppt/tags/tag411.xml><?xml version="1.0" encoding="utf-8"?>
<p:tagLst xmlns:p="http://schemas.openxmlformats.org/presentationml/2006/main">
  <p:tag name="AS_UNIQUEID" val="905"/>
</p:tagLst>
</file>

<file path=ppt/tags/tag412.xml><?xml version="1.0" encoding="utf-8"?>
<p:tagLst xmlns:p="http://schemas.openxmlformats.org/presentationml/2006/main">
  <p:tag name="AS_UNIQUEID" val="906"/>
</p:tagLst>
</file>

<file path=ppt/tags/tag413.xml><?xml version="1.0" encoding="utf-8"?>
<p:tagLst xmlns:p="http://schemas.openxmlformats.org/presentationml/2006/main">
  <p:tag name="AS_UNIQUEID" val="907"/>
</p:tagLst>
</file>

<file path=ppt/tags/tag414.xml><?xml version="1.0" encoding="utf-8"?>
<p:tagLst xmlns:p="http://schemas.openxmlformats.org/presentationml/2006/main">
  <p:tag name="AS_UNIQUEID" val="908"/>
</p:tagLst>
</file>

<file path=ppt/tags/tag415.xml><?xml version="1.0" encoding="utf-8"?>
<p:tagLst xmlns:p="http://schemas.openxmlformats.org/presentationml/2006/main">
  <p:tag name="AS_UNIQUEID" val="909"/>
</p:tagLst>
</file>

<file path=ppt/tags/tag416.xml><?xml version="1.0" encoding="utf-8"?>
<p:tagLst xmlns:p="http://schemas.openxmlformats.org/presentationml/2006/main">
  <p:tag name="AS_UNIQUEID" val="910"/>
</p:tagLst>
</file>

<file path=ppt/tags/tag417.xml><?xml version="1.0" encoding="utf-8"?>
<p:tagLst xmlns:p="http://schemas.openxmlformats.org/presentationml/2006/main">
  <p:tag name="AS_UNIQUEID" val="911"/>
</p:tagLst>
</file>

<file path=ppt/tags/tag418.xml><?xml version="1.0" encoding="utf-8"?>
<p:tagLst xmlns:p="http://schemas.openxmlformats.org/presentationml/2006/main">
  <p:tag name="AS_UNIQUEID" val="912"/>
</p:tagLst>
</file>

<file path=ppt/tags/tag419.xml><?xml version="1.0" encoding="utf-8"?>
<p:tagLst xmlns:p="http://schemas.openxmlformats.org/presentationml/2006/main">
  <p:tag name="AS_UNIQUEID" val="913"/>
</p:tagLst>
</file>

<file path=ppt/tags/tag42.xml><?xml version="1.0" encoding="utf-8"?>
<p:tagLst xmlns:p="http://schemas.openxmlformats.org/presentationml/2006/main">
  <p:tag name="AS_UNIQUEID" val="540"/>
</p:tagLst>
</file>

<file path=ppt/tags/tag420.xml><?xml version="1.0" encoding="utf-8"?>
<p:tagLst xmlns:p="http://schemas.openxmlformats.org/presentationml/2006/main">
  <p:tag name="AS_UNIQUEID" val="914"/>
</p:tagLst>
</file>

<file path=ppt/tags/tag421.xml><?xml version="1.0" encoding="utf-8"?>
<p:tagLst xmlns:p="http://schemas.openxmlformats.org/presentationml/2006/main">
  <p:tag name="AS_UNIQUEID" val="915"/>
</p:tagLst>
</file>

<file path=ppt/tags/tag422.xml><?xml version="1.0" encoding="utf-8"?>
<p:tagLst xmlns:p="http://schemas.openxmlformats.org/presentationml/2006/main">
  <p:tag name="AS_UNIQUEID" val="916"/>
</p:tagLst>
</file>

<file path=ppt/tags/tag423.xml><?xml version="1.0" encoding="utf-8"?>
<p:tagLst xmlns:p="http://schemas.openxmlformats.org/presentationml/2006/main">
  <p:tag name="AS_UNIQUEID" val="917"/>
</p:tagLst>
</file>

<file path=ppt/tags/tag424.xml><?xml version="1.0" encoding="utf-8"?>
<p:tagLst xmlns:p="http://schemas.openxmlformats.org/presentationml/2006/main">
  <p:tag name="AS_UNIQUEID" val="918"/>
</p:tagLst>
</file>

<file path=ppt/tags/tag425.xml><?xml version="1.0" encoding="utf-8"?>
<p:tagLst xmlns:p="http://schemas.openxmlformats.org/presentationml/2006/main">
  <p:tag name="AS_UNIQUEID" val="919"/>
</p:tagLst>
</file>

<file path=ppt/tags/tag426.xml><?xml version="1.0" encoding="utf-8"?>
<p:tagLst xmlns:p="http://schemas.openxmlformats.org/presentationml/2006/main">
  <p:tag name="AS_UNIQUEID" val="920"/>
</p:tagLst>
</file>

<file path=ppt/tags/tag427.xml><?xml version="1.0" encoding="utf-8"?>
<p:tagLst xmlns:p="http://schemas.openxmlformats.org/presentationml/2006/main">
  <p:tag name="AS_UNIQUEID" val="921"/>
</p:tagLst>
</file>

<file path=ppt/tags/tag428.xml><?xml version="1.0" encoding="utf-8"?>
<p:tagLst xmlns:p="http://schemas.openxmlformats.org/presentationml/2006/main">
  <p:tag name="AS_UNIQUEID" val="922"/>
</p:tagLst>
</file>

<file path=ppt/tags/tag429.xml><?xml version="1.0" encoding="utf-8"?>
<p:tagLst xmlns:p="http://schemas.openxmlformats.org/presentationml/2006/main">
  <p:tag name="AS_UNIQUEID" val="923"/>
</p:tagLst>
</file>

<file path=ppt/tags/tag43.xml><?xml version="1.0" encoding="utf-8"?>
<p:tagLst xmlns:p="http://schemas.openxmlformats.org/presentationml/2006/main">
  <p:tag name="AS_UNIQUEID" val="541"/>
</p:tagLst>
</file>

<file path=ppt/tags/tag430.xml><?xml version="1.0" encoding="utf-8"?>
<p:tagLst xmlns:p="http://schemas.openxmlformats.org/presentationml/2006/main">
  <p:tag name="AS_UNIQUEID" val="924"/>
</p:tagLst>
</file>

<file path=ppt/tags/tag431.xml><?xml version="1.0" encoding="utf-8"?>
<p:tagLst xmlns:p="http://schemas.openxmlformats.org/presentationml/2006/main">
  <p:tag name="AS_UNIQUEID" val="925"/>
</p:tagLst>
</file>

<file path=ppt/tags/tag432.xml><?xml version="1.0" encoding="utf-8"?>
<p:tagLst xmlns:p="http://schemas.openxmlformats.org/presentationml/2006/main">
  <p:tag name="AS_UNIQUEID" val="926"/>
</p:tagLst>
</file>

<file path=ppt/tags/tag433.xml><?xml version="1.0" encoding="utf-8"?>
<p:tagLst xmlns:p="http://schemas.openxmlformats.org/presentationml/2006/main">
  <p:tag name="AS_UNIQUEID" val="927"/>
</p:tagLst>
</file>

<file path=ppt/tags/tag434.xml><?xml version="1.0" encoding="utf-8"?>
<p:tagLst xmlns:p="http://schemas.openxmlformats.org/presentationml/2006/main">
  <p:tag name="AS_UNIQUEID" val="928"/>
</p:tagLst>
</file>

<file path=ppt/tags/tag435.xml><?xml version="1.0" encoding="utf-8"?>
<p:tagLst xmlns:p="http://schemas.openxmlformats.org/presentationml/2006/main">
  <p:tag name="AS_UNIQUEID" val="929"/>
</p:tagLst>
</file>

<file path=ppt/tags/tag436.xml><?xml version="1.0" encoding="utf-8"?>
<p:tagLst xmlns:p="http://schemas.openxmlformats.org/presentationml/2006/main">
  <p:tag name="AS_UNIQUEID" val="930"/>
</p:tagLst>
</file>

<file path=ppt/tags/tag437.xml><?xml version="1.0" encoding="utf-8"?>
<p:tagLst xmlns:p="http://schemas.openxmlformats.org/presentationml/2006/main">
  <p:tag name="AS_UNIQUEID" val="931"/>
</p:tagLst>
</file>

<file path=ppt/tags/tag438.xml><?xml version="1.0" encoding="utf-8"?>
<p:tagLst xmlns:p="http://schemas.openxmlformats.org/presentationml/2006/main">
  <p:tag name="AS_UNIQUEID" val="932"/>
</p:tagLst>
</file>

<file path=ppt/tags/tag439.xml><?xml version="1.0" encoding="utf-8"?>
<p:tagLst xmlns:p="http://schemas.openxmlformats.org/presentationml/2006/main">
  <p:tag name="AS_UNIQUEID" val="933"/>
</p:tagLst>
</file>

<file path=ppt/tags/tag44.xml><?xml version="1.0" encoding="utf-8"?>
<p:tagLst xmlns:p="http://schemas.openxmlformats.org/presentationml/2006/main">
  <p:tag name="AS_UNIQUEID" val="542"/>
</p:tagLst>
</file>

<file path=ppt/tags/tag440.xml><?xml version="1.0" encoding="utf-8"?>
<p:tagLst xmlns:p="http://schemas.openxmlformats.org/presentationml/2006/main">
  <p:tag name="AS_UNIQUEID" val="934"/>
</p:tagLst>
</file>

<file path=ppt/tags/tag441.xml><?xml version="1.0" encoding="utf-8"?>
<p:tagLst xmlns:p="http://schemas.openxmlformats.org/presentationml/2006/main">
  <p:tag name="AS_UNIQUEID" val="935"/>
</p:tagLst>
</file>

<file path=ppt/tags/tag442.xml><?xml version="1.0" encoding="utf-8"?>
<p:tagLst xmlns:p="http://schemas.openxmlformats.org/presentationml/2006/main">
  <p:tag name="AS_UNIQUEID" val="936"/>
</p:tagLst>
</file>

<file path=ppt/tags/tag443.xml><?xml version="1.0" encoding="utf-8"?>
<p:tagLst xmlns:p="http://schemas.openxmlformats.org/presentationml/2006/main">
  <p:tag name="AS_UNIQUEID" val="937"/>
</p:tagLst>
</file>

<file path=ppt/tags/tag444.xml><?xml version="1.0" encoding="utf-8"?>
<p:tagLst xmlns:p="http://schemas.openxmlformats.org/presentationml/2006/main">
  <p:tag name="AS_UNIQUEID" val="938"/>
</p:tagLst>
</file>

<file path=ppt/tags/tag445.xml><?xml version="1.0" encoding="utf-8"?>
<p:tagLst xmlns:p="http://schemas.openxmlformats.org/presentationml/2006/main">
  <p:tag name="AS_UNIQUEID" val="939"/>
</p:tagLst>
</file>

<file path=ppt/tags/tag446.xml><?xml version="1.0" encoding="utf-8"?>
<p:tagLst xmlns:p="http://schemas.openxmlformats.org/presentationml/2006/main">
  <p:tag name="AS_UNIQUEID" val="940"/>
</p:tagLst>
</file>

<file path=ppt/tags/tag447.xml><?xml version="1.0" encoding="utf-8"?>
<p:tagLst xmlns:p="http://schemas.openxmlformats.org/presentationml/2006/main">
  <p:tag name="AS_UNIQUEID" val="941"/>
</p:tagLst>
</file>

<file path=ppt/tags/tag448.xml><?xml version="1.0" encoding="utf-8"?>
<p:tagLst xmlns:p="http://schemas.openxmlformats.org/presentationml/2006/main">
  <p:tag name="AS_UNIQUEID" val="942"/>
</p:tagLst>
</file>

<file path=ppt/tags/tag449.xml><?xml version="1.0" encoding="utf-8"?>
<p:tagLst xmlns:p="http://schemas.openxmlformats.org/presentationml/2006/main">
  <p:tag name="AS_UNIQUEID" val="943"/>
</p:tagLst>
</file>

<file path=ppt/tags/tag45.xml><?xml version="1.0" encoding="utf-8"?>
<p:tagLst xmlns:p="http://schemas.openxmlformats.org/presentationml/2006/main">
  <p:tag name="AS_UNIQUEID" val="543"/>
</p:tagLst>
</file>

<file path=ppt/tags/tag450.xml><?xml version="1.0" encoding="utf-8"?>
<p:tagLst xmlns:p="http://schemas.openxmlformats.org/presentationml/2006/main">
  <p:tag name="AS_UNIQUEID" val="944"/>
</p:tagLst>
</file>

<file path=ppt/tags/tag451.xml><?xml version="1.0" encoding="utf-8"?>
<p:tagLst xmlns:p="http://schemas.openxmlformats.org/presentationml/2006/main">
  <p:tag name="AS_UNIQUEID" val="945"/>
</p:tagLst>
</file>

<file path=ppt/tags/tag452.xml><?xml version="1.0" encoding="utf-8"?>
<p:tagLst xmlns:p="http://schemas.openxmlformats.org/presentationml/2006/main">
  <p:tag name="AS_UNIQUEID" val="946"/>
</p:tagLst>
</file>

<file path=ppt/tags/tag453.xml><?xml version="1.0" encoding="utf-8"?>
<p:tagLst xmlns:p="http://schemas.openxmlformats.org/presentationml/2006/main">
  <p:tag name="AS_UNIQUEID" val="947"/>
</p:tagLst>
</file>

<file path=ppt/tags/tag454.xml><?xml version="1.0" encoding="utf-8"?>
<p:tagLst xmlns:p="http://schemas.openxmlformats.org/presentationml/2006/main">
  <p:tag name="AS_UNIQUEID" val="948"/>
</p:tagLst>
</file>

<file path=ppt/tags/tag455.xml><?xml version="1.0" encoding="utf-8"?>
<p:tagLst xmlns:p="http://schemas.openxmlformats.org/presentationml/2006/main">
  <p:tag name="AS_UNIQUEID" val="949"/>
</p:tagLst>
</file>

<file path=ppt/tags/tag456.xml><?xml version="1.0" encoding="utf-8"?>
<p:tagLst xmlns:p="http://schemas.openxmlformats.org/presentationml/2006/main">
  <p:tag name="AS_UNIQUEID" val="950"/>
</p:tagLst>
</file>

<file path=ppt/tags/tag457.xml><?xml version="1.0" encoding="utf-8"?>
<p:tagLst xmlns:p="http://schemas.openxmlformats.org/presentationml/2006/main">
  <p:tag name="AS_UNIQUEID" val="951"/>
</p:tagLst>
</file>

<file path=ppt/tags/tag458.xml><?xml version="1.0" encoding="utf-8"?>
<p:tagLst xmlns:p="http://schemas.openxmlformats.org/presentationml/2006/main">
  <p:tag name="AS_UNIQUEID" val="952"/>
</p:tagLst>
</file>

<file path=ppt/tags/tag459.xml><?xml version="1.0" encoding="utf-8"?>
<p:tagLst xmlns:p="http://schemas.openxmlformats.org/presentationml/2006/main">
  <p:tag name="AS_UNIQUEID" val="953"/>
</p:tagLst>
</file>

<file path=ppt/tags/tag46.xml><?xml version="1.0" encoding="utf-8"?>
<p:tagLst xmlns:p="http://schemas.openxmlformats.org/presentationml/2006/main">
  <p:tag name="AS_UNIQUEID" val="544"/>
</p:tagLst>
</file>

<file path=ppt/tags/tag460.xml><?xml version="1.0" encoding="utf-8"?>
<p:tagLst xmlns:p="http://schemas.openxmlformats.org/presentationml/2006/main">
  <p:tag name="AS_UNIQUEID" val="954"/>
</p:tagLst>
</file>

<file path=ppt/tags/tag461.xml><?xml version="1.0" encoding="utf-8"?>
<p:tagLst xmlns:p="http://schemas.openxmlformats.org/presentationml/2006/main">
  <p:tag name="AS_UNIQUEID" val="955"/>
</p:tagLst>
</file>

<file path=ppt/tags/tag462.xml><?xml version="1.0" encoding="utf-8"?>
<p:tagLst xmlns:p="http://schemas.openxmlformats.org/presentationml/2006/main">
  <p:tag name="AS_UNIQUEID" val="956"/>
</p:tagLst>
</file>

<file path=ppt/tags/tag463.xml><?xml version="1.0" encoding="utf-8"?>
<p:tagLst xmlns:p="http://schemas.openxmlformats.org/presentationml/2006/main">
  <p:tag name="AS_UNIQUEID" val="957"/>
</p:tagLst>
</file>

<file path=ppt/tags/tag464.xml><?xml version="1.0" encoding="utf-8"?>
<p:tagLst xmlns:p="http://schemas.openxmlformats.org/presentationml/2006/main">
  <p:tag name="AS_UNIQUEID" val="958"/>
</p:tagLst>
</file>

<file path=ppt/tags/tag465.xml><?xml version="1.0" encoding="utf-8"?>
<p:tagLst xmlns:p="http://schemas.openxmlformats.org/presentationml/2006/main">
  <p:tag name="AS_UNIQUEID" val="959"/>
</p:tagLst>
</file>

<file path=ppt/tags/tag466.xml><?xml version="1.0" encoding="utf-8"?>
<p:tagLst xmlns:p="http://schemas.openxmlformats.org/presentationml/2006/main">
  <p:tag name="AS_UNIQUEID" val="960"/>
</p:tagLst>
</file>

<file path=ppt/tags/tag467.xml><?xml version="1.0" encoding="utf-8"?>
<p:tagLst xmlns:p="http://schemas.openxmlformats.org/presentationml/2006/main">
  <p:tag name="AS_UNIQUEID" val="961"/>
</p:tagLst>
</file>

<file path=ppt/tags/tag468.xml><?xml version="1.0" encoding="utf-8"?>
<p:tagLst xmlns:p="http://schemas.openxmlformats.org/presentationml/2006/main">
  <p:tag name="AS_UNIQUEID" val="962"/>
</p:tagLst>
</file>

<file path=ppt/tags/tag469.xml><?xml version="1.0" encoding="utf-8"?>
<p:tagLst xmlns:p="http://schemas.openxmlformats.org/presentationml/2006/main">
  <p:tag name="AS_UNIQUEID" val="963"/>
</p:tagLst>
</file>

<file path=ppt/tags/tag47.xml><?xml version="1.0" encoding="utf-8"?>
<p:tagLst xmlns:p="http://schemas.openxmlformats.org/presentationml/2006/main">
  <p:tag name="AS_UNIQUEID" val="545"/>
</p:tagLst>
</file>

<file path=ppt/tags/tag470.xml><?xml version="1.0" encoding="utf-8"?>
<p:tagLst xmlns:p="http://schemas.openxmlformats.org/presentationml/2006/main">
  <p:tag name="AS_UNIQUEID" val="964"/>
</p:tagLst>
</file>

<file path=ppt/tags/tag471.xml><?xml version="1.0" encoding="utf-8"?>
<p:tagLst xmlns:p="http://schemas.openxmlformats.org/presentationml/2006/main">
  <p:tag name="AS_UNIQUEID" val="965"/>
</p:tagLst>
</file>

<file path=ppt/tags/tag472.xml><?xml version="1.0" encoding="utf-8"?>
<p:tagLst xmlns:p="http://schemas.openxmlformats.org/presentationml/2006/main">
  <p:tag name="AS_UNIQUEID" val="966"/>
</p:tagLst>
</file>

<file path=ppt/tags/tag473.xml><?xml version="1.0" encoding="utf-8"?>
<p:tagLst xmlns:p="http://schemas.openxmlformats.org/presentationml/2006/main">
  <p:tag name="AS_UNIQUEID" val="967"/>
</p:tagLst>
</file>

<file path=ppt/tags/tag474.xml><?xml version="1.0" encoding="utf-8"?>
<p:tagLst xmlns:p="http://schemas.openxmlformats.org/presentationml/2006/main">
  <p:tag name="AS_UNIQUEID" val="968"/>
</p:tagLst>
</file>

<file path=ppt/tags/tag475.xml><?xml version="1.0" encoding="utf-8"?>
<p:tagLst xmlns:p="http://schemas.openxmlformats.org/presentationml/2006/main">
  <p:tag name="AS_UNIQUEID" val="969"/>
</p:tagLst>
</file>

<file path=ppt/tags/tag476.xml><?xml version="1.0" encoding="utf-8"?>
<p:tagLst xmlns:p="http://schemas.openxmlformats.org/presentationml/2006/main">
  <p:tag name="AS_UNIQUEID" val="970"/>
</p:tagLst>
</file>

<file path=ppt/tags/tag477.xml><?xml version="1.0" encoding="utf-8"?>
<p:tagLst xmlns:p="http://schemas.openxmlformats.org/presentationml/2006/main">
  <p:tag name="AS_UNIQUEID" val="971"/>
</p:tagLst>
</file>

<file path=ppt/tags/tag478.xml><?xml version="1.0" encoding="utf-8"?>
<p:tagLst xmlns:p="http://schemas.openxmlformats.org/presentationml/2006/main">
  <p:tag name="AS_UNIQUEID" val="972"/>
</p:tagLst>
</file>

<file path=ppt/tags/tag479.xml><?xml version="1.0" encoding="utf-8"?>
<p:tagLst xmlns:p="http://schemas.openxmlformats.org/presentationml/2006/main">
  <p:tag name="AS_UNIQUEID" val="973"/>
</p:tagLst>
</file>

<file path=ppt/tags/tag48.xml><?xml version="1.0" encoding="utf-8"?>
<p:tagLst xmlns:p="http://schemas.openxmlformats.org/presentationml/2006/main">
  <p:tag name="AS_UNIQUEID" val="546"/>
</p:tagLst>
</file>

<file path=ppt/tags/tag480.xml><?xml version="1.0" encoding="utf-8"?>
<p:tagLst xmlns:p="http://schemas.openxmlformats.org/presentationml/2006/main">
  <p:tag name="AS_UNIQUEID" val="974"/>
</p:tagLst>
</file>

<file path=ppt/tags/tag481.xml><?xml version="1.0" encoding="utf-8"?>
<p:tagLst xmlns:p="http://schemas.openxmlformats.org/presentationml/2006/main">
  <p:tag name="AS_UNIQUEID" val="975"/>
</p:tagLst>
</file>

<file path=ppt/tags/tag482.xml><?xml version="1.0" encoding="utf-8"?>
<p:tagLst xmlns:p="http://schemas.openxmlformats.org/presentationml/2006/main">
  <p:tag name="AS_UNIQUEID" val="976"/>
</p:tagLst>
</file>

<file path=ppt/tags/tag483.xml><?xml version="1.0" encoding="utf-8"?>
<p:tagLst xmlns:p="http://schemas.openxmlformats.org/presentationml/2006/main">
  <p:tag name="AS_UNIQUEID" val="977"/>
</p:tagLst>
</file>

<file path=ppt/tags/tag484.xml><?xml version="1.0" encoding="utf-8"?>
<p:tagLst xmlns:p="http://schemas.openxmlformats.org/presentationml/2006/main">
  <p:tag name="AS_UNIQUEID" val="978"/>
</p:tagLst>
</file>

<file path=ppt/tags/tag485.xml><?xml version="1.0" encoding="utf-8"?>
<p:tagLst xmlns:p="http://schemas.openxmlformats.org/presentationml/2006/main">
  <p:tag name="AS_UNIQUEID" val="979"/>
</p:tagLst>
</file>

<file path=ppt/tags/tag486.xml><?xml version="1.0" encoding="utf-8"?>
<p:tagLst xmlns:p="http://schemas.openxmlformats.org/presentationml/2006/main">
  <p:tag name="AS_UNIQUEID" val="980"/>
</p:tagLst>
</file>

<file path=ppt/tags/tag487.xml><?xml version="1.0" encoding="utf-8"?>
<p:tagLst xmlns:p="http://schemas.openxmlformats.org/presentationml/2006/main">
  <p:tag name="AS_UNIQUEID" val="981"/>
</p:tagLst>
</file>

<file path=ppt/tags/tag488.xml><?xml version="1.0" encoding="utf-8"?>
<p:tagLst xmlns:p="http://schemas.openxmlformats.org/presentationml/2006/main">
  <p:tag name="AS_UNIQUEID" val="982"/>
</p:tagLst>
</file>

<file path=ppt/tags/tag489.xml><?xml version="1.0" encoding="utf-8"?>
<p:tagLst xmlns:p="http://schemas.openxmlformats.org/presentationml/2006/main">
  <p:tag name="AS_UNIQUEID" val="983"/>
</p:tagLst>
</file>

<file path=ppt/tags/tag49.xml><?xml version="1.0" encoding="utf-8"?>
<p:tagLst xmlns:p="http://schemas.openxmlformats.org/presentationml/2006/main">
  <p:tag name="AS_UNIQUEID" val="547"/>
</p:tagLst>
</file>

<file path=ppt/tags/tag490.xml><?xml version="1.0" encoding="utf-8"?>
<p:tagLst xmlns:p="http://schemas.openxmlformats.org/presentationml/2006/main">
  <p:tag name="AS_UNIQUEID" val="984"/>
</p:tagLst>
</file>

<file path=ppt/tags/tag491.xml><?xml version="1.0" encoding="utf-8"?>
<p:tagLst xmlns:p="http://schemas.openxmlformats.org/presentationml/2006/main">
  <p:tag name="AS_UNIQUEID" val="985"/>
</p:tagLst>
</file>

<file path=ppt/tags/tag492.xml><?xml version="1.0" encoding="utf-8"?>
<p:tagLst xmlns:p="http://schemas.openxmlformats.org/presentationml/2006/main">
  <p:tag name="AS_UNIQUEID" val="986"/>
</p:tagLst>
</file>

<file path=ppt/tags/tag493.xml><?xml version="1.0" encoding="utf-8"?>
<p:tagLst xmlns:p="http://schemas.openxmlformats.org/presentationml/2006/main">
  <p:tag name="AS_UNIQUEID" val="987"/>
</p:tagLst>
</file>

<file path=ppt/tags/tag494.xml><?xml version="1.0" encoding="utf-8"?>
<p:tagLst xmlns:p="http://schemas.openxmlformats.org/presentationml/2006/main">
  <p:tag name="AS_UNIQUEID" val="988"/>
</p:tagLst>
</file>

<file path=ppt/tags/tag495.xml><?xml version="1.0" encoding="utf-8"?>
<p:tagLst xmlns:p="http://schemas.openxmlformats.org/presentationml/2006/main">
  <p:tag name="AS_UNIQUEID" val="989"/>
</p:tagLst>
</file>

<file path=ppt/tags/tag496.xml><?xml version="1.0" encoding="utf-8"?>
<p:tagLst xmlns:p="http://schemas.openxmlformats.org/presentationml/2006/main">
  <p:tag name="AS_UNIQUEID" val="990"/>
</p:tagLst>
</file>

<file path=ppt/tags/tag497.xml><?xml version="1.0" encoding="utf-8"?>
<p:tagLst xmlns:p="http://schemas.openxmlformats.org/presentationml/2006/main">
  <p:tag name="AS_UNIQUEID" val="991"/>
</p:tagLst>
</file>

<file path=ppt/tags/tag498.xml><?xml version="1.0" encoding="utf-8"?>
<p:tagLst xmlns:p="http://schemas.openxmlformats.org/presentationml/2006/main">
  <p:tag name="AS_UNIQUEID" val="992"/>
</p:tagLst>
</file>

<file path=ppt/tags/tag499.xml><?xml version="1.0" encoding="utf-8"?>
<p:tagLst xmlns:p="http://schemas.openxmlformats.org/presentationml/2006/main">
  <p:tag name="AS_UNIQUEID" val="993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8"/>
</p:tagLst>
</file>

<file path=ppt/tags/tag500.xml><?xml version="1.0" encoding="utf-8"?>
<p:tagLst xmlns:p="http://schemas.openxmlformats.org/presentationml/2006/main">
  <p:tag name="AS_UNIQUEID" val="994"/>
</p:tagLst>
</file>

<file path=ppt/tags/tag501.xml><?xml version="1.0" encoding="utf-8"?>
<p:tagLst xmlns:p="http://schemas.openxmlformats.org/presentationml/2006/main">
  <p:tag name="AS_UNIQUEID" val="995"/>
</p:tagLst>
</file>

<file path=ppt/tags/tag502.xml><?xml version="1.0" encoding="utf-8"?>
<p:tagLst xmlns:p="http://schemas.openxmlformats.org/presentationml/2006/main">
  <p:tag name="AS_UNIQUEID" val="996"/>
</p:tagLst>
</file>

<file path=ppt/tags/tag503.xml><?xml version="1.0" encoding="utf-8"?>
<p:tagLst xmlns:p="http://schemas.openxmlformats.org/presentationml/2006/main">
  <p:tag name="AS_UNIQUEID" val="997"/>
</p:tagLst>
</file>

<file path=ppt/tags/tag504.xml><?xml version="1.0" encoding="utf-8"?>
<p:tagLst xmlns:p="http://schemas.openxmlformats.org/presentationml/2006/main">
  <p:tag name="AS_UNIQUEID" val="998"/>
</p:tagLst>
</file>

<file path=ppt/tags/tag505.xml><?xml version="1.0" encoding="utf-8"?>
<p:tagLst xmlns:p="http://schemas.openxmlformats.org/presentationml/2006/main">
  <p:tag name="AS_UNIQUEID" val="999"/>
</p:tagLst>
</file>

<file path=ppt/tags/tag506.xml><?xml version="1.0" encoding="utf-8"?>
<p:tagLst xmlns:p="http://schemas.openxmlformats.org/presentationml/2006/main">
  <p:tag name="AS_UNIQUEID" val="1000"/>
</p:tagLst>
</file>

<file path=ppt/tags/tag507.xml><?xml version="1.0" encoding="utf-8"?>
<p:tagLst xmlns:p="http://schemas.openxmlformats.org/presentationml/2006/main">
  <p:tag name="AS_UNIQUEID" val="1001"/>
</p:tagLst>
</file>

<file path=ppt/tags/tag508.xml><?xml version="1.0" encoding="utf-8"?>
<p:tagLst xmlns:p="http://schemas.openxmlformats.org/presentationml/2006/main">
  <p:tag name="AS_UNIQUEID" val="1002"/>
</p:tagLst>
</file>

<file path=ppt/tags/tag509.xml><?xml version="1.0" encoding="utf-8"?>
<p:tagLst xmlns:p="http://schemas.openxmlformats.org/presentationml/2006/main">
  <p:tag name="AS_UNIQUEID" val="1003"/>
</p:tagLst>
</file>

<file path=ppt/tags/tag51.xml><?xml version="1.0" encoding="utf-8"?>
<p:tagLst xmlns:p="http://schemas.openxmlformats.org/presentationml/2006/main">
  <p:tag name="AS_UNIQUEID" val="549"/>
</p:tagLst>
</file>

<file path=ppt/tags/tag510.xml><?xml version="1.0" encoding="utf-8"?>
<p:tagLst xmlns:p="http://schemas.openxmlformats.org/presentationml/2006/main">
  <p:tag name="AS_UNIQUEID" val="1004"/>
</p:tagLst>
</file>

<file path=ppt/tags/tag511.xml><?xml version="1.0" encoding="utf-8"?>
<p:tagLst xmlns:p="http://schemas.openxmlformats.org/presentationml/2006/main">
  <p:tag name="AS_UNIQUEID" val="1005"/>
</p:tagLst>
</file>

<file path=ppt/tags/tag512.xml><?xml version="1.0" encoding="utf-8"?>
<p:tagLst xmlns:p="http://schemas.openxmlformats.org/presentationml/2006/main">
  <p:tag name="AS_UNIQUEID" val="1006"/>
</p:tagLst>
</file>

<file path=ppt/tags/tag513.xml><?xml version="1.0" encoding="utf-8"?>
<p:tagLst xmlns:p="http://schemas.openxmlformats.org/presentationml/2006/main">
  <p:tag name="AS_UNIQUEID" val="1007"/>
</p:tagLst>
</file>

<file path=ppt/tags/tag514.xml><?xml version="1.0" encoding="utf-8"?>
<p:tagLst xmlns:p="http://schemas.openxmlformats.org/presentationml/2006/main">
  <p:tag name="AS_UNIQUEID" val="1008"/>
</p:tagLst>
</file>

<file path=ppt/tags/tag515.xml><?xml version="1.0" encoding="utf-8"?>
<p:tagLst xmlns:p="http://schemas.openxmlformats.org/presentationml/2006/main">
  <p:tag name="AS_UNIQUEID" val="1009"/>
</p:tagLst>
</file>

<file path=ppt/tags/tag516.xml><?xml version="1.0" encoding="utf-8"?>
<p:tagLst xmlns:p="http://schemas.openxmlformats.org/presentationml/2006/main">
  <p:tag name="AS_UNIQUEID" val="1010"/>
</p:tagLst>
</file>

<file path=ppt/tags/tag517.xml><?xml version="1.0" encoding="utf-8"?>
<p:tagLst xmlns:p="http://schemas.openxmlformats.org/presentationml/2006/main">
  <p:tag name="AS_UNIQUEID" val="1011"/>
</p:tagLst>
</file>

<file path=ppt/tags/tag518.xml><?xml version="1.0" encoding="utf-8"?>
<p:tagLst xmlns:p="http://schemas.openxmlformats.org/presentationml/2006/main">
  <p:tag name="AS_UNIQUEID" val="1012"/>
</p:tagLst>
</file>

<file path=ppt/tags/tag519.xml><?xml version="1.0" encoding="utf-8"?>
<p:tagLst xmlns:p="http://schemas.openxmlformats.org/presentationml/2006/main">
  <p:tag name="AS_UNIQUEID" val="1013"/>
</p:tagLst>
</file>

<file path=ppt/tags/tag52.xml><?xml version="1.0" encoding="utf-8"?>
<p:tagLst xmlns:p="http://schemas.openxmlformats.org/presentationml/2006/main">
  <p:tag name="AS_UNIQUEID" val="550"/>
</p:tagLst>
</file>

<file path=ppt/tags/tag520.xml><?xml version="1.0" encoding="utf-8"?>
<p:tagLst xmlns:p="http://schemas.openxmlformats.org/presentationml/2006/main">
  <p:tag name="AS_UNIQUEID" val="1014"/>
</p:tagLst>
</file>

<file path=ppt/tags/tag521.xml><?xml version="1.0" encoding="utf-8"?>
<p:tagLst xmlns:p="http://schemas.openxmlformats.org/presentationml/2006/main">
  <p:tag name="AS_UNIQUEID" val="1015"/>
</p:tagLst>
</file>

<file path=ppt/tags/tag522.xml><?xml version="1.0" encoding="utf-8"?>
<p:tagLst xmlns:p="http://schemas.openxmlformats.org/presentationml/2006/main">
  <p:tag name="AS_UNIQUEID" val="1016"/>
</p:tagLst>
</file>

<file path=ppt/tags/tag523.xml><?xml version="1.0" encoding="utf-8"?>
<p:tagLst xmlns:p="http://schemas.openxmlformats.org/presentationml/2006/main">
  <p:tag name="AS_UNIQUEID" val="1017"/>
</p:tagLst>
</file>

<file path=ppt/tags/tag524.xml><?xml version="1.0" encoding="utf-8"?>
<p:tagLst xmlns:p="http://schemas.openxmlformats.org/presentationml/2006/main">
  <p:tag name="AS_UNIQUEID" val="1018"/>
</p:tagLst>
</file>

<file path=ppt/tags/tag525.xml><?xml version="1.0" encoding="utf-8"?>
<p:tagLst xmlns:p="http://schemas.openxmlformats.org/presentationml/2006/main">
  <p:tag name="AS_UNIQUEID" val="1019"/>
</p:tagLst>
</file>

<file path=ppt/tags/tag526.xml><?xml version="1.0" encoding="utf-8"?>
<p:tagLst xmlns:p="http://schemas.openxmlformats.org/presentationml/2006/main">
  <p:tag name="AS_UNIQUEID" val="1020"/>
</p:tagLst>
</file>

<file path=ppt/tags/tag527.xml><?xml version="1.0" encoding="utf-8"?>
<p:tagLst xmlns:p="http://schemas.openxmlformats.org/presentationml/2006/main">
  <p:tag name="AS_UNIQUEID" val="1021"/>
</p:tagLst>
</file>

<file path=ppt/tags/tag528.xml><?xml version="1.0" encoding="utf-8"?>
<p:tagLst xmlns:p="http://schemas.openxmlformats.org/presentationml/2006/main">
  <p:tag name="AS_UNIQUEID" val="1022"/>
</p:tagLst>
</file>

<file path=ppt/tags/tag529.xml><?xml version="1.0" encoding="utf-8"?>
<p:tagLst xmlns:p="http://schemas.openxmlformats.org/presentationml/2006/main">
  <p:tag name="AS_UNIQUEID" val="1023"/>
</p:tagLst>
</file>

<file path=ppt/tags/tag53.xml><?xml version="1.0" encoding="utf-8"?>
<p:tagLst xmlns:p="http://schemas.openxmlformats.org/presentationml/2006/main">
  <p:tag name="AS_UNIQUEID" val="551"/>
</p:tagLst>
</file>

<file path=ppt/tags/tag530.xml><?xml version="1.0" encoding="utf-8"?>
<p:tagLst xmlns:p="http://schemas.openxmlformats.org/presentationml/2006/main">
  <p:tag name="AS_UNIQUEID" val="1024"/>
</p:tagLst>
</file>

<file path=ppt/tags/tag531.xml><?xml version="1.0" encoding="utf-8"?>
<p:tagLst xmlns:p="http://schemas.openxmlformats.org/presentationml/2006/main">
  <p:tag name="AS_UNIQUEID" val="1025"/>
</p:tagLst>
</file>

<file path=ppt/tags/tag532.xml><?xml version="1.0" encoding="utf-8"?>
<p:tagLst xmlns:p="http://schemas.openxmlformats.org/presentationml/2006/main">
  <p:tag name="AS_UNIQUEID" val="1026"/>
</p:tagLst>
</file>

<file path=ppt/tags/tag533.xml><?xml version="1.0" encoding="utf-8"?>
<p:tagLst xmlns:p="http://schemas.openxmlformats.org/presentationml/2006/main">
  <p:tag name="AS_UNIQUEID" val="1027"/>
</p:tagLst>
</file>

<file path=ppt/tags/tag534.xml><?xml version="1.0" encoding="utf-8"?>
<p:tagLst xmlns:p="http://schemas.openxmlformats.org/presentationml/2006/main">
  <p:tag name="AS_UNIQUEID" val="1028"/>
</p:tagLst>
</file>

<file path=ppt/tags/tag535.xml><?xml version="1.0" encoding="utf-8"?>
<p:tagLst xmlns:p="http://schemas.openxmlformats.org/presentationml/2006/main">
  <p:tag name="AS_UNIQUEID" val="1029"/>
</p:tagLst>
</file>

<file path=ppt/tags/tag536.xml><?xml version="1.0" encoding="utf-8"?>
<p:tagLst xmlns:p="http://schemas.openxmlformats.org/presentationml/2006/main">
  <p:tag name="AS_UNIQUEID" val="1030"/>
</p:tagLst>
</file>

<file path=ppt/tags/tag537.xml><?xml version="1.0" encoding="utf-8"?>
<p:tagLst xmlns:p="http://schemas.openxmlformats.org/presentationml/2006/main">
  <p:tag name="AS_UNIQUEID" val="1031"/>
</p:tagLst>
</file>

<file path=ppt/tags/tag538.xml><?xml version="1.0" encoding="utf-8"?>
<p:tagLst xmlns:p="http://schemas.openxmlformats.org/presentationml/2006/main">
  <p:tag name="AS_UNIQUEID" val="1032"/>
</p:tagLst>
</file>

<file path=ppt/tags/tag539.xml><?xml version="1.0" encoding="utf-8"?>
<p:tagLst xmlns:p="http://schemas.openxmlformats.org/presentationml/2006/main">
  <p:tag name="AS_UNIQUEID" val="1033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540.xml><?xml version="1.0" encoding="utf-8"?>
<p:tagLst xmlns:p="http://schemas.openxmlformats.org/presentationml/2006/main">
  <p:tag name="AS_UNIQUEID" val="1034"/>
</p:tagLst>
</file>

<file path=ppt/tags/tag541.xml><?xml version="1.0" encoding="utf-8"?>
<p:tagLst xmlns:p="http://schemas.openxmlformats.org/presentationml/2006/main">
  <p:tag name="AS_UNIQUEID" val="1035"/>
</p:tagLst>
</file>

<file path=ppt/tags/tag542.xml><?xml version="1.0" encoding="utf-8"?>
<p:tagLst xmlns:p="http://schemas.openxmlformats.org/presentationml/2006/main">
  <p:tag name="AS_UNIQUEID" val="1036"/>
</p:tagLst>
</file>

<file path=ppt/tags/tag543.xml><?xml version="1.0" encoding="utf-8"?>
<p:tagLst xmlns:p="http://schemas.openxmlformats.org/presentationml/2006/main">
  <p:tag name="AS_UNIQUEID" val="1037"/>
</p:tagLst>
</file>

<file path=ppt/tags/tag544.xml><?xml version="1.0" encoding="utf-8"?>
<p:tagLst xmlns:p="http://schemas.openxmlformats.org/presentationml/2006/main">
  <p:tag name="AS_UNIQUEID" val="1038"/>
</p:tagLst>
</file>

<file path=ppt/tags/tag545.xml><?xml version="1.0" encoding="utf-8"?>
<p:tagLst xmlns:p="http://schemas.openxmlformats.org/presentationml/2006/main">
  <p:tag name="AS_UNIQUEID" val="1039"/>
</p:tagLst>
</file>

<file path=ppt/tags/tag546.xml><?xml version="1.0" encoding="utf-8"?>
<p:tagLst xmlns:p="http://schemas.openxmlformats.org/presentationml/2006/main">
  <p:tag name="AS_UNIQUEID" val="1040"/>
</p:tagLst>
</file>

<file path=ppt/tags/tag547.xml><?xml version="1.0" encoding="utf-8"?>
<p:tagLst xmlns:p="http://schemas.openxmlformats.org/presentationml/2006/main">
  <p:tag name="AS_UNIQUEID" val="1041"/>
</p:tagLst>
</file>

<file path=ppt/tags/tag548.xml><?xml version="1.0" encoding="utf-8"?>
<p:tagLst xmlns:p="http://schemas.openxmlformats.org/presentationml/2006/main">
  <p:tag name="AS_UNIQUEID" val="1042"/>
</p:tagLst>
</file>

<file path=ppt/tags/tag549.xml><?xml version="1.0" encoding="utf-8"?>
<p:tagLst xmlns:p="http://schemas.openxmlformats.org/presentationml/2006/main">
  <p:tag name="AS_UNIQUEID" val="1043"/>
</p:tagLst>
</file>

<file path=ppt/tags/tag55.xml><?xml version="1.0" encoding="utf-8"?>
<p:tagLst xmlns:p="http://schemas.openxmlformats.org/presentationml/2006/main">
  <p:tag name="AS_UNIQUEID" val="552"/>
</p:tagLst>
</file>

<file path=ppt/tags/tag550.xml><?xml version="1.0" encoding="utf-8"?>
<p:tagLst xmlns:p="http://schemas.openxmlformats.org/presentationml/2006/main">
  <p:tag name="AS_UNIQUEID" val="1044"/>
</p:tagLst>
</file>

<file path=ppt/tags/tag551.xml><?xml version="1.0" encoding="utf-8"?>
<p:tagLst xmlns:p="http://schemas.openxmlformats.org/presentationml/2006/main">
  <p:tag name="AS_UNIQUEID" val="1045"/>
</p:tagLst>
</file>

<file path=ppt/tags/tag552.xml><?xml version="1.0" encoding="utf-8"?>
<p:tagLst xmlns:p="http://schemas.openxmlformats.org/presentationml/2006/main">
  <p:tag name="AS_UNIQUEID" val="1046"/>
</p:tagLst>
</file>

<file path=ppt/tags/tag553.xml><?xml version="1.0" encoding="utf-8"?>
<p:tagLst xmlns:p="http://schemas.openxmlformats.org/presentationml/2006/main">
  <p:tag name="AS_UNIQUEID" val="1047"/>
</p:tagLst>
</file>

<file path=ppt/tags/tag554.xml><?xml version="1.0" encoding="utf-8"?>
<p:tagLst xmlns:p="http://schemas.openxmlformats.org/presentationml/2006/main">
  <p:tag name="AS_UNIQUEID" val="1048"/>
</p:tagLst>
</file>

<file path=ppt/tags/tag555.xml><?xml version="1.0" encoding="utf-8"?>
<p:tagLst xmlns:p="http://schemas.openxmlformats.org/presentationml/2006/main">
  <p:tag name="AS_UNIQUEID" val="1049"/>
</p:tagLst>
</file>

<file path=ppt/tags/tag556.xml><?xml version="1.0" encoding="utf-8"?>
<p:tagLst xmlns:p="http://schemas.openxmlformats.org/presentationml/2006/main">
  <p:tag name="AS_UNIQUEID" val="1050"/>
</p:tagLst>
</file>

<file path=ppt/tags/tag557.xml><?xml version="1.0" encoding="utf-8"?>
<p:tagLst xmlns:p="http://schemas.openxmlformats.org/presentationml/2006/main">
  <p:tag name="AS_UNIQUEID" val="1051"/>
</p:tagLst>
</file>

<file path=ppt/tags/tag558.xml><?xml version="1.0" encoding="utf-8"?>
<p:tagLst xmlns:p="http://schemas.openxmlformats.org/presentationml/2006/main">
  <p:tag name="AS_UNIQUEID" val="1052"/>
</p:tagLst>
</file>

<file path=ppt/tags/tag559.xml><?xml version="1.0" encoding="utf-8"?>
<p:tagLst xmlns:p="http://schemas.openxmlformats.org/presentationml/2006/main">
  <p:tag name="AS_UNIQUEID" val="1053"/>
</p:tagLst>
</file>

<file path=ppt/tags/tag56.xml><?xml version="1.0" encoding="utf-8"?>
<p:tagLst xmlns:p="http://schemas.openxmlformats.org/presentationml/2006/main">
  <p:tag name="AS_UNIQUEID" val="553"/>
</p:tagLst>
</file>

<file path=ppt/tags/tag560.xml><?xml version="1.0" encoding="utf-8"?>
<p:tagLst xmlns:p="http://schemas.openxmlformats.org/presentationml/2006/main">
  <p:tag name="AS_UNIQUEID" val="1054"/>
</p:tagLst>
</file>

<file path=ppt/tags/tag561.xml><?xml version="1.0" encoding="utf-8"?>
<p:tagLst xmlns:p="http://schemas.openxmlformats.org/presentationml/2006/main">
  <p:tag name="AS_UNIQUEID" val="1055"/>
</p:tagLst>
</file>

<file path=ppt/tags/tag562.xml><?xml version="1.0" encoding="utf-8"?>
<p:tagLst xmlns:p="http://schemas.openxmlformats.org/presentationml/2006/main">
  <p:tag name="AS_UNIQUEID" val="1056"/>
</p:tagLst>
</file>

<file path=ppt/tags/tag563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57.xml><?xml version="1.0" encoding="utf-8"?>
<p:tagLst xmlns:p="http://schemas.openxmlformats.org/presentationml/2006/main">
  <p:tag name="AS_UNIQUEID" val="554"/>
</p:tagLst>
</file>

<file path=ppt/tags/tag58.xml><?xml version="1.0" encoding="utf-8"?>
<p:tagLst xmlns:p="http://schemas.openxmlformats.org/presentationml/2006/main">
  <p:tag name="AS_UNIQUEID" val="555"/>
</p:tagLst>
</file>

<file path=ppt/tags/tag59.xml><?xml version="1.0" encoding="utf-8"?>
<p:tagLst xmlns:p="http://schemas.openxmlformats.org/presentationml/2006/main">
  <p:tag name="AS_UNIQUEID" val="556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1.xml><?xml version="1.0" encoding="utf-8"?>
<p:tagLst xmlns:p="http://schemas.openxmlformats.org/presentationml/2006/main">
  <p:tag name="AS_UNIQUEID" val="558"/>
</p:tagLst>
</file>

<file path=ppt/tags/tag62.xml><?xml version="1.0" encoding="utf-8"?>
<p:tagLst xmlns:p="http://schemas.openxmlformats.org/presentationml/2006/main">
  <p:tag name="AS_UNIQUEID" val="559"/>
</p:tagLst>
</file>

<file path=ppt/tags/tag63.xml><?xml version="1.0" encoding="utf-8"?>
<p:tagLst xmlns:p="http://schemas.openxmlformats.org/presentationml/2006/main">
  <p:tag name="AS_UNIQUEID" val="560"/>
</p:tagLst>
</file>

<file path=ppt/tags/tag64.xml><?xml version="1.0" encoding="utf-8"?>
<p:tagLst xmlns:p="http://schemas.openxmlformats.org/presentationml/2006/main">
  <p:tag name="AS_UNIQUEID" val="561"/>
</p:tagLst>
</file>

<file path=ppt/tags/tag65.xml><?xml version="1.0" encoding="utf-8"?>
<p:tagLst xmlns:p="http://schemas.openxmlformats.org/presentationml/2006/main">
  <p:tag name="AS_UNIQUEID" val="562"/>
</p:tagLst>
</file>

<file path=ppt/tags/tag66.xml><?xml version="1.0" encoding="utf-8"?>
<p:tagLst xmlns:p="http://schemas.openxmlformats.org/presentationml/2006/main">
  <p:tag name="AS_UNIQUEID" val="563"/>
</p:tagLst>
</file>

<file path=ppt/tags/tag67.xml><?xml version="1.0" encoding="utf-8"?>
<p:tagLst xmlns:p="http://schemas.openxmlformats.org/presentationml/2006/main">
  <p:tag name="AS_UNIQUEID" val="564"/>
</p:tagLst>
</file>

<file path=ppt/tags/tag68.xml><?xml version="1.0" encoding="utf-8"?>
<p:tagLst xmlns:p="http://schemas.openxmlformats.org/presentationml/2006/main">
  <p:tag name="AS_UNIQUEID" val="565"/>
</p:tagLst>
</file>

<file path=ppt/tags/tag69.xml><?xml version="1.0" encoding="utf-8"?>
<p:tagLst xmlns:p="http://schemas.openxmlformats.org/presentationml/2006/main">
  <p:tag name="AS_UNIQUEID" val="566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AS_UNIQUEID" val="567"/>
</p:tagLst>
</file>

<file path=ppt/tags/tag71.xml><?xml version="1.0" encoding="utf-8"?>
<p:tagLst xmlns:p="http://schemas.openxmlformats.org/presentationml/2006/main">
  <p:tag name="AS_UNIQUEID" val="568"/>
</p:tagLst>
</file>

<file path=ppt/tags/tag72.xml><?xml version="1.0" encoding="utf-8"?>
<p:tagLst xmlns:p="http://schemas.openxmlformats.org/presentationml/2006/main">
  <p:tag name="AS_UNIQUEID" val="569"/>
</p:tagLst>
</file>

<file path=ppt/tags/tag73.xml><?xml version="1.0" encoding="utf-8"?>
<p:tagLst xmlns:p="http://schemas.openxmlformats.org/presentationml/2006/main">
  <p:tag name="AS_UNIQUEID" val="570"/>
</p:tagLst>
</file>

<file path=ppt/tags/tag74.xml><?xml version="1.0" encoding="utf-8"?>
<p:tagLst xmlns:p="http://schemas.openxmlformats.org/presentationml/2006/main">
  <p:tag name="AS_UNIQUEID" val="571"/>
</p:tagLst>
</file>

<file path=ppt/tags/tag75.xml><?xml version="1.0" encoding="utf-8"?>
<p:tagLst xmlns:p="http://schemas.openxmlformats.org/presentationml/2006/main">
  <p:tag name="AS_UNIQUEID" val="572"/>
</p:tagLst>
</file>

<file path=ppt/tags/tag76.xml><?xml version="1.0" encoding="utf-8"?>
<p:tagLst xmlns:p="http://schemas.openxmlformats.org/presentationml/2006/main">
  <p:tag name="AS_UNIQUEID" val="573"/>
</p:tagLst>
</file>

<file path=ppt/tags/tag77.xml><?xml version="1.0" encoding="utf-8"?>
<p:tagLst xmlns:p="http://schemas.openxmlformats.org/presentationml/2006/main">
  <p:tag name="AS_UNIQUEID" val="574"/>
  <p:tag name="KSO_WM_DIAGRAM_VIRTUALLY_FRAME" val="{&quot;height&quot;:36.25,&quot;left&quot;:37.95,&quot;top&quot;:153.87503937007872,&quot;width&quot;:454}"/>
</p:tagLst>
</file>

<file path=ppt/tags/tag78.xml><?xml version="1.0" encoding="utf-8"?>
<p:tagLst xmlns:p="http://schemas.openxmlformats.org/presentationml/2006/main">
  <p:tag name="AS_UNIQUEID" val="575"/>
</p:tagLst>
</file>

<file path=ppt/tags/tag79.xml><?xml version="1.0" encoding="utf-8"?>
<p:tagLst xmlns:p="http://schemas.openxmlformats.org/presentationml/2006/main">
  <p:tag name="AS_UNIQUEID" val="576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7"/>
</p:tagLst>
</file>

<file path=ppt/tags/tag81.xml><?xml version="1.0" encoding="utf-8"?>
<p:tagLst xmlns:p="http://schemas.openxmlformats.org/presentationml/2006/main">
  <p:tag name="AS_UNIQUEID" val="498"/>
</p:tagLst>
</file>

<file path=ppt/tags/tag82.xml><?xml version="1.0" encoding="utf-8"?>
<p:tagLst xmlns:p="http://schemas.openxmlformats.org/presentationml/2006/main">
  <p:tag name="AS_UNIQUEID" val="578"/>
</p:tagLst>
</file>

<file path=ppt/tags/tag83.xml><?xml version="1.0" encoding="utf-8"?>
<p:tagLst xmlns:p="http://schemas.openxmlformats.org/presentationml/2006/main">
  <p:tag name="AS_UNIQUEID" val="579"/>
</p:tagLst>
</file>

<file path=ppt/tags/tag84.xml><?xml version="1.0" encoding="utf-8"?>
<p:tagLst xmlns:p="http://schemas.openxmlformats.org/presentationml/2006/main">
  <p:tag name="AS_UNIQUEID" val="580"/>
</p:tagLst>
</file>

<file path=ppt/tags/tag85.xml><?xml version="1.0" encoding="utf-8"?>
<p:tagLst xmlns:p="http://schemas.openxmlformats.org/presentationml/2006/main">
  <p:tag name="AS_UNIQUEID" val="581"/>
</p:tagLst>
</file>

<file path=ppt/tags/tag86.xml><?xml version="1.0" encoding="utf-8"?>
<p:tagLst xmlns:p="http://schemas.openxmlformats.org/presentationml/2006/main">
  <p:tag name="AS_UNIQUEID" val="582"/>
</p:tagLst>
</file>

<file path=ppt/tags/tag87.xml><?xml version="1.0" encoding="utf-8"?>
<p:tagLst xmlns:p="http://schemas.openxmlformats.org/presentationml/2006/main">
  <p:tag name="AS_UNIQUEID" val="583"/>
</p:tagLst>
</file>

<file path=ppt/tags/tag88.xml><?xml version="1.0" encoding="utf-8"?>
<p:tagLst xmlns:p="http://schemas.openxmlformats.org/presentationml/2006/main">
  <p:tag name="KSO_WM_SPECIAL_SOURCE" val="bdnull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  <p:tag name="KSO_WM_DIAGRAM_VIRTUALLY_FRAME" val="{&quot;height&quot;:285.87141769713344,&quot;left&quot;:165.75,&quot;top&quot;:87.71944863174825,&quot;width&quot;:688.5}"/>
</p:tagLst>
</file>

<file path=ppt/tags/tag91.xml><?xml version="1.0" encoding="utf-8"?>
<p:tagLst xmlns:p="http://schemas.openxmlformats.org/presentationml/2006/main">
  <p:tag name="AS_UNIQUEID" val="586"/>
  <p:tag name="KSO_WM_DIAGRAM_VIRTUALLY_FRAME" val="{&quot;height&quot;:285.87141769713344,&quot;left&quot;:165.75,&quot;top&quot;:87.71944863174825,&quot;width&quot;:688.5}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  <p:tag name="KSO_WM_DIAGRAM_VIRTUALLY_FRAME" val="{&quot;height&quot;:285.87141769713344,&quot;left&quot;:165.75,&quot;top&quot;:87.71944863174825,&quot;width&quot;:688.5}"/>
</p:tagLst>
</file>

<file path=ppt/tags/tag94.xml><?xml version="1.0" encoding="utf-8"?>
<p:tagLst xmlns:p="http://schemas.openxmlformats.org/presentationml/2006/main">
  <p:tag name="AS_UNIQUEID" val="589"/>
  <p:tag name="KSO_WM_DIAGRAM_VIRTUALLY_FRAME" val="{&quot;height&quot;:285.87141769713344,&quot;left&quot;:165.75,&quot;top&quot;:87.71944863174825,&quot;width&quot;:688.5}"/>
</p:tagLst>
</file>

<file path=ppt/tags/tag95.xml><?xml version="1.0" encoding="utf-8"?>
<p:tagLst xmlns:p="http://schemas.openxmlformats.org/presentationml/2006/main">
  <p:tag name="AS_UNIQUEID" val="590"/>
  <p:tag name="KSO_WM_DIAGRAM_VIRTUALLY_FRAME" val="{&quot;height&quot;:285.87141769713344,&quot;left&quot;:165.75,&quot;top&quot;:87.71944863174825,&quot;width&quot;:688.5}"/>
</p:tagLst>
</file>

<file path=ppt/tags/tag96.xml><?xml version="1.0" encoding="utf-8"?>
<p:tagLst xmlns:p="http://schemas.openxmlformats.org/presentationml/2006/main">
  <p:tag name="AS_UNIQUEID" val="591"/>
  <p:tag name="KSO_WM_DIAGRAM_VIRTUALLY_FRAME" val="{&quot;height&quot;:285.87141769713344,&quot;left&quot;:165.75,&quot;top&quot;:87.71944863174825,&quot;width&quot;:688.5}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  <p:tag name="KSO_WM_DIAGRAM_VIRTUALLY_FRAME" val="{&quot;height&quot;:285.87141769713344,&quot;left&quot;:165.75,&quot;top&quot;:87.71944863174825,&quot;width&quot;:688.5}"/>
</p:tagLst>
</file>

<file path=ppt/tags/tag99.xml><?xml version="1.0" encoding="utf-8"?>
<p:tagLst xmlns:p="http://schemas.openxmlformats.org/presentationml/2006/main">
  <p:tag name="AS_UNIQUEID" val="594"/>
  <p:tag name="KSO_WM_DIAGRAM_VIRTUALLY_FRAME" val="{&quot;height&quot;:285.87141769713344,&quot;left&quot;:165.75,&quot;top&quot;:87.71944863174825,&quot;width&quot;:688.5}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267</Paragraphs>
  <Slides>41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4" baseType="lpstr">
      <vt:lpstr>Arial</vt:lpstr>
      <vt:lpstr>Times New Roman</vt:lpstr>
      <vt:lpstr>黑体</vt:lpstr>
      <vt:lpstr>楷体</vt:lpstr>
      <vt:lpstr>Wingdings</vt:lpstr>
      <vt:lpstr>宋体</vt:lpstr>
      <vt:lpstr>Cambria</vt:lpstr>
      <vt:lpstr>Calibri</vt:lpstr>
      <vt:lpstr>Calibri Light</vt:lpstr>
      <vt:lpstr>微软雅黑</vt:lpstr>
      <vt:lpstr>Monotype Sorts</vt:lpstr>
      <vt:lpstr>华文细黑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2026-01-31T15:16:32Z</cp:lastPrinted>
  <dcterms:created xsi:type="dcterms:W3CDTF">2026-01-31T15:16:32Z</dcterms:created>
  <dcterms:modified xsi:type="dcterms:W3CDTF">2026-01-31T07:16:32Z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