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607" r:id="rId7"/>
    <p:sldId id="7608" r:id="rId8"/>
    <p:sldId id="7609" r:id="rId9"/>
    <p:sldId id="7610" r:id="rId10"/>
    <p:sldId id="7611" r:id="rId11"/>
    <p:sldId id="7612" r:id="rId12"/>
    <p:sldId id="7613" r:id="rId13"/>
    <p:sldId id="7614" r:id="rId14"/>
    <p:sldId id="7616" r:id="rId15"/>
    <p:sldId id="7617" r:id="rId16"/>
    <p:sldId id="7618" r:id="rId17"/>
    <p:sldId id="7619" r:id="rId18"/>
    <p:sldId id="7620" r:id="rId19"/>
    <p:sldId id="7621" r:id="rId20"/>
    <p:sldId id="7622" r:id="rId21"/>
    <p:sldId id="7623" r:id="rId22"/>
    <p:sldId id="7624" r:id="rId23"/>
    <p:sldId id="7615" r:id="rId24"/>
  </p:sldIdLst>
  <p:sldSz cx="9144000" cy="5143500" type="screen16x9"/>
  <p:notesSz cx="6858000" cy="9144000"/>
  <p:custDataLst>
    <p:tags r:id="rId25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tags" Target="tags/tag452.xml" /><Relationship Id="rId26" Type="http://schemas.openxmlformats.org/officeDocument/2006/relationships/presProps" Target="presProps.xml" /><Relationship Id="rId27" Type="http://schemas.openxmlformats.org/officeDocument/2006/relationships/viewProps" Target="viewProps.xml" /><Relationship Id="rId28" Type="http://schemas.openxmlformats.org/officeDocument/2006/relationships/theme" Target="theme/theme1.xml" /><Relationship Id="rId29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2.xml" /><Relationship Id="rId2" Type="http://schemas.openxmlformats.org/officeDocument/2006/relationships/tags" Target="../tags/tag83.xml" /><Relationship Id="rId3" Type="http://schemas.openxmlformats.org/officeDocument/2006/relationships/tags" Target="../tags/tag84.xml" /><Relationship Id="rId4" Type="http://schemas.openxmlformats.org/officeDocument/2006/relationships/tags" Target="../tags/tag85.xml" /><Relationship Id="rId5" Type="http://schemas.openxmlformats.org/officeDocument/2006/relationships/tags" Target="../tags/tag86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2" Type="http://schemas.openxmlformats.org/officeDocument/2006/relationships/tags" Target="../tags/tag76.xml" /><Relationship Id="rId3" Type="http://schemas.openxmlformats.org/officeDocument/2006/relationships/tags" Target="../tags/tag77.xml" /><Relationship Id="rId4" Type="http://schemas.openxmlformats.org/officeDocument/2006/relationships/tags" Target="../tags/tag78.xml" /><Relationship Id="rId5" Type="http://schemas.openxmlformats.org/officeDocument/2006/relationships/tags" Target="../tags/tag79.xml" /><Relationship Id="rId6" Type="http://schemas.openxmlformats.org/officeDocument/2006/relationships/tags" Target="../tags/tag80.xml" /><Relationship Id="rId7" Type="http://schemas.openxmlformats.org/officeDocument/2006/relationships/tags" Target="../tags/tag8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2.xml" /><Relationship Id="rId4" Type="http://schemas.openxmlformats.org/officeDocument/2006/relationships/tags" Target="../tags/tag353.xml" /><Relationship Id="rId5" Type="http://schemas.openxmlformats.org/officeDocument/2006/relationships/tags" Target="../tags/tag354.xml" /><Relationship Id="rId6" Type="http://schemas.openxmlformats.org/officeDocument/2006/relationships/tags" Target="../tags/tag35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5.xml" /><Relationship Id="rId4" Type="http://schemas.openxmlformats.org/officeDocument/2006/relationships/tags" Target="../tags/tag366.xml" /><Relationship Id="rId5" Type="http://schemas.openxmlformats.org/officeDocument/2006/relationships/tags" Target="../tags/tag367.xml" /><Relationship Id="rId6" Type="http://schemas.openxmlformats.org/officeDocument/2006/relationships/tags" Target="../tags/tag36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6.xml" /><Relationship Id="rId4" Type="http://schemas.openxmlformats.org/officeDocument/2006/relationships/tags" Target="../tags/tag377.xml" /><Relationship Id="rId5" Type="http://schemas.openxmlformats.org/officeDocument/2006/relationships/tags" Target="../tags/tag378.xml" /><Relationship Id="rId6" Type="http://schemas.openxmlformats.org/officeDocument/2006/relationships/tags" Target="../tags/tag37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tags" Target="../tags/tag388.xml" /><Relationship Id="rId6" Type="http://schemas.openxmlformats.org/officeDocument/2006/relationships/tags" Target="../tags/tag389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tags" Target="../tags/tag398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3.xml" /><Relationship Id="rId4" Type="http://schemas.openxmlformats.org/officeDocument/2006/relationships/tags" Target="../tags/tag404.xml" /><Relationship Id="rId5" Type="http://schemas.openxmlformats.org/officeDocument/2006/relationships/tags" Target="../tags/tag405.xml" /><Relationship Id="rId6" Type="http://schemas.openxmlformats.org/officeDocument/2006/relationships/tags" Target="../tags/tag406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1.xml" /><Relationship Id="rId4" Type="http://schemas.openxmlformats.org/officeDocument/2006/relationships/tags" Target="../tags/tag412.xml" /><Relationship Id="rId5" Type="http://schemas.openxmlformats.org/officeDocument/2006/relationships/tags" Target="../tags/tag413.xml" /><Relationship Id="rId6" Type="http://schemas.openxmlformats.org/officeDocument/2006/relationships/tags" Target="../tags/tag414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0.xml" /><Relationship Id="rId4" Type="http://schemas.openxmlformats.org/officeDocument/2006/relationships/tags" Target="../tags/tag421.xml" /><Relationship Id="rId5" Type="http://schemas.openxmlformats.org/officeDocument/2006/relationships/tags" Target="../tags/tag422.xml" /><Relationship Id="rId6" Type="http://schemas.openxmlformats.org/officeDocument/2006/relationships/tags" Target="../tags/tag423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8.xml" /><Relationship Id="rId4" Type="http://schemas.openxmlformats.org/officeDocument/2006/relationships/tags" Target="../tags/tag429.xml" /><Relationship Id="rId5" Type="http://schemas.openxmlformats.org/officeDocument/2006/relationships/tags" Target="../tags/tag430.xml" /><Relationship Id="rId6" Type="http://schemas.openxmlformats.org/officeDocument/2006/relationships/tags" Target="../tags/tag43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0.xml" /><Relationship Id="rId4" Type="http://schemas.openxmlformats.org/officeDocument/2006/relationships/tags" Target="../tags/tag301.xml" /><Relationship Id="rId5" Type="http://schemas.openxmlformats.org/officeDocument/2006/relationships/tags" Target="../tags/tag30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3.xml" /><Relationship Id="rId4" Type="http://schemas.openxmlformats.org/officeDocument/2006/relationships/tags" Target="../tags/tag344.xml" /><Relationship Id="rId5" Type="http://schemas.openxmlformats.org/officeDocument/2006/relationships/tags" Target="../tags/tag345.xml" /><Relationship Id="rId6" Type="http://schemas.openxmlformats.org/officeDocument/2006/relationships/tags" Target="../tags/tag34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0.xml" /><Relationship Id="rId2" Type="http://schemas.openxmlformats.org/officeDocument/2006/relationships/image" Target="../media/image14.png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2" Type="http://schemas.openxmlformats.org/officeDocument/2006/relationships/image" Target="../media/image14.png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image" Target="../media/image14.png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新课讲授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ea88ce492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404be8e4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21f8efe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dd48b23f0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ags" Target="../tags/tag72.xml" /><Relationship Id="rId16" Type="http://schemas.openxmlformats.org/officeDocument/2006/relationships/image" Target="file:///D:\qq&#25991;&#20214;\712321467\Image\C2C\Image2\%7b75232B38-A165-1FB7-499C-2E1C792CACB5%7d.png" TargetMode="External" /><Relationship Id="rId17" Type="http://schemas.openxmlformats.org/officeDocument/2006/relationships/image" Target="../media/image15.png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slideLayout" Target="../slideLayouts/slideLayout2.xml" /><Relationship Id="rId20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5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 r:link="rId1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93.xml" /><Relationship Id="rId11" Type="http://schemas.openxmlformats.org/officeDocument/2006/relationships/tags" Target="../tags/tag94.xml" /><Relationship Id="rId12" Type="http://schemas.openxmlformats.org/officeDocument/2006/relationships/tags" Target="../tags/tag95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6.xml" /><Relationship Id="rId16" Type="http://schemas.openxmlformats.org/officeDocument/2006/relationships/image" Target="../media/image20.png" /><Relationship Id="rId17" Type="http://schemas.openxmlformats.org/officeDocument/2006/relationships/tags" Target="../tags/tag97.xml" /><Relationship Id="rId18" Type="http://schemas.openxmlformats.org/officeDocument/2006/relationships/image" Target="../media/image21.png" /><Relationship Id="rId19" Type="http://schemas.openxmlformats.org/officeDocument/2006/relationships/tags" Target="../tags/tag98.xml" /><Relationship Id="rId2" Type="http://schemas.openxmlformats.org/officeDocument/2006/relationships/tags" Target="../tags/tag87.xml" /><Relationship Id="rId20" Type="http://schemas.openxmlformats.org/officeDocument/2006/relationships/tags" Target="../tags/tag99.xml" /><Relationship Id="rId21" Type="http://schemas.openxmlformats.org/officeDocument/2006/relationships/tags" Target="../tags/tag100.xml" /><Relationship Id="rId22" Type="http://schemas.openxmlformats.org/officeDocument/2006/relationships/tags" Target="../tags/tag101.xml" /><Relationship Id="rId23" Type="http://schemas.openxmlformats.org/officeDocument/2006/relationships/tags" Target="../tags/tag102.xml" /><Relationship Id="rId24" Type="http://schemas.openxmlformats.org/officeDocument/2006/relationships/image" Target="../media/image22.png" /><Relationship Id="rId25" Type="http://schemas.openxmlformats.org/officeDocument/2006/relationships/tags" Target="../tags/tag103.xml" /><Relationship Id="rId26" Type="http://schemas.openxmlformats.org/officeDocument/2006/relationships/image" Target="../media/image23.png" /><Relationship Id="rId27" Type="http://schemas.openxmlformats.org/officeDocument/2006/relationships/tags" Target="../tags/tag104.xml" /><Relationship Id="rId28" Type="http://schemas.openxmlformats.org/officeDocument/2006/relationships/image" Target="../media/image24.gif" /><Relationship Id="rId29" Type="http://schemas.openxmlformats.org/officeDocument/2006/relationships/tags" Target="../tags/tag105.xml" /><Relationship Id="rId3" Type="http://schemas.openxmlformats.org/officeDocument/2006/relationships/tags" Target="../tags/tag88.xml" /><Relationship Id="rId30" Type="http://schemas.openxmlformats.org/officeDocument/2006/relationships/tags" Target="../tags/tag106.xml" /><Relationship Id="rId31" Type="http://schemas.openxmlformats.org/officeDocument/2006/relationships/tags" Target="../tags/tag107.xml" /><Relationship Id="rId32" Type="http://schemas.openxmlformats.org/officeDocument/2006/relationships/tags" Target="../tags/tag108.xml" /><Relationship Id="rId33" Type="http://schemas.openxmlformats.org/officeDocument/2006/relationships/image" Target="../media/image25.png" /><Relationship Id="rId34" Type="http://schemas.openxmlformats.org/officeDocument/2006/relationships/tags" Target="../tags/tag109.xml" /><Relationship Id="rId35" Type="http://schemas.openxmlformats.org/officeDocument/2006/relationships/image" Target="../media/image26.png" /><Relationship Id="rId36" Type="http://schemas.openxmlformats.org/officeDocument/2006/relationships/tags" Target="../tags/tag110.xml" /><Relationship Id="rId37" Type="http://schemas.openxmlformats.org/officeDocument/2006/relationships/tags" Target="../tags/tag111.xml" /><Relationship Id="rId38" Type="http://schemas.openxmlformats.org/officeDocument/2006/relationships/image" Target="../media/image27.png" /><Relationship Id="rId39" Type="http://schemas.openxmlformats.org/officeDocument/2006/relationships/tags" Target="../tags/tag112.xml" /><Relationship Id="rId4" Type="http://schemas.openxmlformats.org/officeDocument/2006/relationships/tags" Target="../tags/tag89.xml" /><Relationship Id="rId40" Type="http://schemas.openxmlformats.org/officeDocument/2006/relationships/tags" Target="../tags/tag113.xml" /><Relationship Id="rId41" Type="http://schemas.openxmlformats.org/officeDocument/2006/relationships/image" Target="../media/image28.png" /><Relationship Id="rId42" Type="http://schemas.openxmlformats.org/officeDocument/2006/relationships/tags" Target="../tags/tag114.xml" /><Relationship Id="rId43" Type="http://schemas.openxmlformats.org/officeDocument/2006/relationships/image" Target="../media/image29.png" /><Relationship Id="rId44" Type="http://schemas.openxmlformats.org/officeDocument/2006/relationships/tags" Target="../tags/tag115.xml" /><Relationship Id="rId45" Type="http://schemas.openxmlformats.org/officeDocument/2006/relationships/image" Target="../media/image30.png" /><Relationship Id="rId46" Type="http://schemas.openxmlformats.org/officeDocument/2006/relationships/tags" Target="../tags/tag116.xml" /><Relationship Id="rId47" Type="http://schemas.openxmlformats.org/officeDocument/2006/relationships/tags" Target="../tags/tag117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image" Target="../media/image16.png" /><Relationship Id="rId8" Type="http://schemas.openxmlformats.org/officeDocument/2006/relationships/tags" Target="../tags/tag92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6.xml" /><Relationship Id="rId11" Type="http://schemas.openxmlformats.org/officeDocument/2006/relationships/tags" Target="../tags/tag327.xml" /><Relationship Id="rId12" Type="http://schemas.openxmlformats.org/officeDocument/2006/relationships/tags" Target="../tags/tag328.xml" /><Relationship Id="rId13" Type="http://schemas.openxmlformats.org/officeDocument/2006/relationships/tags" Target="../tags/tag329.xml" /><Relationship Id="rId14" Type="http://schemas.openxmlformats.org/officeDocument/2006/relationships/tags" Target="../tags/tag330.xml" /><Relationship Id="rId15" Type="http://schemas.openxmlformats.org/officeDocument/2006/relationships/tags" Target="../tags/tag331.xml" /><Relationship Id="rId16" Type="http://schemas.openxmlformats.org/officeDocument/2006/relationships/tags" Target="../tags/tag332.xml" /><Relationship Id="rId17" Type="http://schemas.openxmlformats.org/officeDocument/2006/relationships/tags" Target="../tags/tag333.xml" /><Relationship Id="rId18" Type="http://schemas.openxmlformats.org/officeDocument/2006/relationships/tags" Target="../tags/tag334.xml" /><Relationship Id="rId19" Type="http://schemas.openxmlformats.org/officeDocument/2006/relationships/tags" Target="../tags/tag335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336.xml" /><Relationship Id="rId21" Type="http://schemas.openxmlformats.org/officeDocument/2006/relationships/image" Target="../media/image62.png" /><Relationship Id="rId22" Type="http://schemas.openxmlformats.org/officeDocument/2006/relationships/tags" Target="../tags/tag337.xml" /><Relationship Id="rId23" Type="http://schemas.openxmlformats.org/officeDocument/2006/relationships/tags" Target="../tags/tag338.xml" /><Relationship Id="rId24" Type="http://schemas.openxmlformats.org/officeDocument/2006/relationships/tags" Target="../tags/tag339.xml" /><Relationship Id="rId25" Type="http://schemas.openxmlformats.org/officeDocument/2006/relationships/tags" Target="../tags/tag340.xml" /><Relationship Id="rId26" Type="http://schemas.openxmlformats.org/officeDocument/2006/relationships/tags" Target="../tags/tag341.xml" /><Relationship Id="rId27" Type="http://schemas.openxmlformats.org/officeDocument/2006/relationships/tags" Target="../tags/tag342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image" Target="../media/image60.jpeg" /><Relationship Id="rId6" Type="http://schemas.openxmlformats.org/officeDocument/2006/relationships/tags" Target="../tags/tag323.xml" /><Relationship Id="rId7" Type="http://schemas.openxmlformats.org/officeDocument/2006/relationships/tags" Target="../tags/tag324.xml" /><Relationship Id="rId8" Type="http://schemas.openxmlformats.org/officeDocument/2006/relationships/image" Target="../media/image61.png" /><Relationship Id="rId9" Type="http://schemas.openxmlformats.org/officeDocument/2006/relationships/tags" Target="../tags/tag32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image" Target="../media/image63.jpeg" /><Relationship Id="rId6" Type="http://schemas.openxmlformats.org/officeDocument/2006/relationships/tags" Target="../tags/tag349.xml" /><Relationship Id="rId7" Type="http://schemas.openxmlformats.org/officeDocument/2006/relationships/tags" Target="../tags/tag350.xml" /><Relationship Id="rId8" Type="http://schemas.openxmlformats.org/officeDocument/2006/relationships/tags" Target="../tags/tag35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60.xml" /><Relationship Id="rId11" Type="http://schemas.openxmlformats.org/officeDocument/2006/relationships/tags" Target="../tags/tag361.xml" /><Relationship Id="rId12" Type="http://schemas.openxmlformats.org/officeDocument/2006/relationships/tags" Target="../tags/tag362.xml" /><Relationship Id="rId13" Type="http://schemas.openxmlformats.org/officeDocument/2006/relationships/tags" Target="../tags/tag363.xml" /><Relationship Id="rId14" Type="http://schemas.openxmlformats.org/officeDocument/2006/relationships/tags" Target="../tags/tag364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56.xml" /><Relationship Id="rId4" Type="http://schemas.openxmlformats.org/officeDocument/2006/relationships/tags" Target="../tags/tag357.xml" /><Relationship Id="rId5" Type="http://schemas.openxmlformats.org/officeDocument/2006/relationships/tags" Target="../tags/tag358.xml" /><Relationship Id="rId6" Type="http://schemas.openxmlformats.org/officeDocument/2006/relationships/image" Target="../media/image64.png" /><Relationship Id="rId7" Type="http://schemas.openxmlformats.org/officeDocument/2006/relationships/image" Target="../media/image65.jpeg" /><Relationship Id="rId8" Type="http://schemas.openxmlformats.org/officeDocument/2006/relationships/tags" Target="../tags/tag359.xml" /><Relationship Id="rId9" Type="http://schemas.openxmlformats.org/officeDocument/2006/relationships/image" Target="../media/image66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75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69.xml" /><Relationship Id="rId4" Type="http://schemas.openxmlformats.org/officeDocument/2006/relationships/tags" Target="../tags/tag370.xml" /><Relationship Id="rId5" Type="http://schemas.openxmlformats.org/officeDocument/2006/relationships/image" Target="../media/image67.jpeg" /><Relationship Id="rId6" Type="http://schemas.openxmlformats.org/officeDocument/2006/relationships/tags" Target="../tags/tag371.xml" /><Relationship Id="rId7" Type="http://schemas.openxmlformats.org/officeDocument/2006/relationships/tags" Target="../tags/tag372.xml" /><Relationship Id="rId8" Type="http://schemas.openxmlformats.org/officeDocument/2006/relationships/tags" Target="../tags/tag373.xml" /><Relationship Id="rId9" Type="http://schemas.openxmlformats.org/officeDocument/2006/relationships/tags" Target="../tags/tag37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80.xml" /><Relationship Id="rId4" Type="http://schemas.openxmlformats.org/officeDocument/2006/relationships/tags" Target="../tags/tag381.xml" /><Relationship Id="rId5" Type="http://schemas.openxmlformats.org/officeDocument/2006/relationships/tags" Target="../tags/tag382.xml" /><Relationship Id="rId6" Type="http://schemas.openxmlformats.org/officeDocument/2006/relationships/tags" Target="../tags/tag383.xml" /><Relationship Id="rId7" Type="http://schemas.openxmlformats.org/officeDocument/2006/relationships/tags" Target="../tags/tag384.xml" /><Relationship Id="rId8" Type="http://schemas.openxmlformats.org/officeDocument/2006/relationships/image" Target="../media/image67.jpeg" /><Relationship Id="rId9" Type="http://schemas.openxmlformats.org/officeDocument/2006/relationships/tags" Target="../tags/tag38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90.xml" /><Relationship Id="rId4" Type="http://schemas.openxmlformats.org/officeDocument/2006/relationships/tags" Target="../tags/tag391.xml" /><Relationship Id="rId5" Type="http://schemas.openxmlformats.org/officeDocument/2006/relationships/tags" Target="../tags/tag392.xml" /><Relationship Id="rId6" Type="http://schemas.openxmlformats.org/officeDocument/2006/relationships/tags" Target="../tags/tag393.xml" /><Relationship Id="rId7" Type="http://schemas.openxmlformats.org/officeDocument/2006/relationships/image" Target="../media/image68.jpeg" /><Relationship Id="rId8" Type="http://schemas.openxmlformats.org/officeDocument/2006/relationships/tags" Target="../tags/tag39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07.xml" /><Relationship Id="rId4" Type="http://schemas.openxmlformats.org/officeDocument/2006/relationships/tags" Target="../tags/tag408.xml" /><Relationship Id="rId5" Type="http://schemas.openxmlformats.org/officeDocument/2006/relationships/image" Target="../media/image69.jpeg" /><Relationship Id="rId6" Type="http://schemas.openxmlformats.org/officeDocument/2006/relationships/tags" Target="../tags/tag409.xml" /><Relationship Id="rId7" Type="http://schemas.openxmlformats.org/officeDocument/2006/relationships/image" Target="../media/image70.jpeg" /><Relationship Id="rId8" Type="http://schemas.openxmlformats.org/officeDocument/2006/relationships/tags" Target="../tags/tag41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15.xml" /><Relationship Id="rId4" Type="http://schemas.openxmlformats.org/officeDocument/2006/relationships/tags" Target="../tags/tag416.xml" /><Relationship Id="rId5" Type="http://schemas.openxmlformats.org/officeDocument/2006/relationships/tags" Target="../tags/tag417.xml" /><Relationship Id="rId6" Type="http://schemas.openxmlformats.org/officeDocument/2006/relationships/tags" Target="../tags/tag418.xml" /><Relationship Id="rId7" Type="http://schemas.openxmlformats.org/officeDocument/2006/relationships/image" Target="../media/image70.jpeg" /><Relationship Id="rId8" Type="http://schemas.openxmlformats.org/officeDocument/2006/relationships/tags" Target="../tags/tag41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image" Target="../media/image70.jpeg" /><Relationship Id="rId6" Type="http://schemas.openxmlformats.org/officeDocument/2006/relationships/tags" Target="../tags/tag426.xml" /><Relationship Id="rId7" Type="http://schemas.openxmlformats.org/officeDocument/2006/relationships/tags" Target="../tags/tag42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25.xml" /><Relationship Id="rId12" Type="http://schemas.openxmlformats.org/officeDocument/2006/relationships/tags" Target="../tags/tag126.xml" /><Relationship Id="rId13" Type="http://schemas.openxmlformats.org/officeDocument/2006/relationships/tags" Target="../tags/tag127.xml" /><Relationship Id="rId14" Type="http://schemas.openxmlformats.org/officeDocument/2006/relationships/tags" Target="../tags/tag128.xml" /><Relationship Id="rId15" Type="http://schemas.openxmlformats.org/officeDocument/2006/relationships/tags" Target="../tags/tag129.xml" /><Relationship Id="rId16" Type="http://schemas.openxmlformats.org/officeDocument/2006/relationships/tags" Target="../tags/tag130.xml" /><Relationship Id="rId17" Type="http://schemas.openxmlformats.org/officeDocument/2006/relationships/tags" Target="../tags/tag131.xml" /><Relationship Id="rId18" Type="http://schemas.openxmlformats.org/officeDocument/2006/relationships/tags" Target="../tags/tag132.xml" /><Relationship Id="rId19" Type="http://schemas.openxmlformats.org/officeDocument/2006/relationships/tags" Target="../tags/tag133.xml" /><Relationship Id="rId2" Type="http://schemas.openxmlformats.org/officeDocument/2006/relationships/tags" Target="../tags/tag118.xml" /><Relationship Id="rId20" Type="http://schemas.openxmlformats.org/officeDocument/2006/relationships/tags" Target="../tags/tag134.xml" /><Relationship Id="rId21" Type="http://schemas.openxmlformats.org/officeDocument/2006/relationships/tags" Target="../tags/tag135.xml" /><Relationship Id="rId22" Type="http://schemas.openxmlformats.org/officeDocument/2006/relationships/tags" Target="../tags/tag136.xml" /><Relationship Id="rId23" Type="http://schemas.openxmlformats.org/officeDocument/2006/relationships/tags" Target="../tags/tag137.xml" /><Relationship Id="rId24" Type="http://schemas.openxmlformats.org/officeDocument/2006/relationships/tags" Target="../tags/tag138.xml" /><Relationship Id="rId25" Type="http://schemas.openxmlformats.org/officeDocument/2006/relationships/image" Target="../media/image33.png" /><Relationship Id="rId26" Type="http://schemas.openxmlformats.org/officeDocument/2006/relationships/tags" Target="../tags/tag139.xml" /><Relationship Id="rId27" Type="http://schemas.openxmlformats.org/officeDocument/2006/relationships/tags" Target="../tags/tag140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9.xml" /><Relationship Id="rId30" Type="http://schemas.openxmlformats.org/officeDocument/2006/relationships/tags" Target="../tags/tag141.xml" /><Relationship Id="rId31" Type="http://schemas.openxmlformats.org/officeDocument/2006/relationships/image" Target="../media/image36.png" /><Relationship Id="rId32" Type="http://schemas.openxmlformats.org/officeDocument/2006/relationships/tags" Target="../tags/tag142.xml" /><Relationship Id="rId33" Type="http://schemas.openxmlformats.org/officeDocument/2006/relationships/tags" Target="../tags/tag143.xml" /><Relationship Id="rId34" Type="http://schemas.openxmlformats.org/officeDocument/2006/relationships/image" Target="../media/image37.png" /><Relationship Id="rId35" Type="http://schemas.openxmlformats.org/officeDocument/2006/relationships/tags" Target="../tags/tag144.xml" /><Relationship Id="rId4" Type="http://schemas.openxmlformats.org/officeDocument/2006/relationships/image" Target="../media/image31.png" /><Relationship Id="rId5" Type="http://schemas.openxmlformats.org/officeDocument/2006/relationships/tags" Target="../tags/tag120.xml" /><Relationship Id="rId6" Type="http://schemas.openxmlformats.org/officeDocument/2006/relationships/tags" Target="../tags/tag121.xml" /><Relationship Id="rId7" Type="http://schemas.openxmlformats.org/officeDocument/2006/relationships/tags" Target="../tags/tag122.xml" /><Relationship Id="rId8" Type="http://schemas.openxmlformats.org/officeDocument/2006/relationships/tags" Target="../tags/tag123.xml" /><Relationship Id="rId9" Type="http://schemas.openxmlformats.org/officeDocument/2006/relationships/tags" Target="../tags/tag124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9.xml" /><Relationship Id="rId11" Type="http://schemas.openxmlformats.org/officeDocument/2006/relationships/tags" Target="../tags/tag440.xml" /><Relationship Id="rId12" Type="http://schemas.openxmlformats.org/officeDocument/2006/relationships/tags" Target="../tags/tag441.xml" /><Relationship Id="rId13" Type="http://schemas.openxmlformats.org/officeDocument/2006/relationships/tags" Target="../tags/tag442.xml" /><Relationship Id="rId14" Type="http://schemas.openxmlformats.org/officeDocument/2006/relationships/tags" Target="../tags/tag443.xml" /><Relationship Id="rId15" Type="http://schemas.openxmlformats.org/officeDocument/2006/relationships/tags" Target="../tags/tag444.xml" /><Relationship Id="rId16" Type="http://schemas.openxmlformats.org/officeDocument/2006/relationships/tags" Target="../tags/tag445.xml" /><Relationship Id="rId17" Type="http://schemas.openxmlformats.org/officeDocument/2006/relationships/tags" Target="../tags/tag446.xml" /><Relationship Id="rId18" Type="http://schemas.openxmlformats.org/officeDocument/2006/relationships/tags" Target="../tags/tag447.xml" /><Relationship Id="rId19" Type="http://schemas.openxmlformats.org/officeDocument/2006/relationships/tags" Target="../tags/tag448.xml" /><Relationship Id="rId2" Type="http://schemas.openxmlformats.org/officeDocument/2006/relationships/notesSlide" Target="../notesSlides/notesSlide18.xml" /><Relationship Id="rId20" Type="http://schemas.openxmlformats.org/officeDocument/2006/relationships/tags" Target="../tags/tag449.xml" /><Relationship Id="rId21" Type="http://schemas.openxmlformats.org/officeDocument/2006/relationships/tags" Target="../tags/tag450.xml" /><Relationship Id="rId22" Type="http://schemas.openxmlformats.org/officeDocument/2006/relationships/tags" Target="../tags/tag451.xml" /><Relationship Id="rId3" Type="http://schemas.openxmlformats.org/officeDocument/2006/relationships/tags" Target="../tags/tag432.xml" /><Relationship Id="rId4" Type="http://schemas.openxmlformats.org/officeDocument/2006/relationships/tags" Target="../tags/tag433.xml" /><Relationship Id="rId5" Type="http://schemas.openxmlformats.org/officeDocument/2006/relationships/tags" Target="../tags/tag434.xml" /><Relationship Id="rId6" Type="http://schemas.openxmlformats.org/officeDocument/2006/relationships/tags" Target="../tags/tag435.xml" /><Relationship Id="rId7" Type="http://schemas.openxmlformats.org/officeDocument/2006/relationships/tags" Target="../tags/tag436.xml" /><Relationship Id="rId8" Type="http://schemas.openxmlformats.org/officeDocument/2006/relationships/tags" Target="../tags/tag437.xml" /><Relationship Id="rId9" Type="http://schemas.openxmlformats.org/officeDocument/2006/relationships/tags" Target="../tags/tag43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3.xml" /><Relationship Id="rId11" Type="http://schemas.openxmlformats.org/officeDocument/2006/relationships/image" Target="../media/image40.png" /><Relationship Id="rId12" Type="http://schemas.microsoft.com/office/2007/relationships/hdphoto" Target="../media/image41.wdp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17" Type="http://schemas.openxmlformats.org/officeDocument/2006/relationships/image" Target="../media/image42.jpeg" /><Relationship Id="rId18" Type="http://schemas.openxmlformats.org/officeDocument/2006/relationships/tags" Target="../tags/tag158.xml" /><Relationship Id="rId19" Type="http://schemas.openxmlformats.org/officeDocument/2006/relationships/image" Target="../media/image43.jpeg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59.xml" /><Relationship Id="rId21" Type="http://schemas.openxmlformats.org/officeDocument/2006/relationships/tags" Target="../tags/tag160.xml" /><Relationship Id="rId22" Type="http://schemas.openxmlformats.org/officeDocument/2006/relationships/tags" Target="../tags/tag161.xml" /><Relationship Id="rId23" Type="http://schemas.openxmlformats.org/officeDocument/2006/relationships/tags" Target="../tags/tag162.xml" /><Relationship Id="rId24" Type="http://schemas.openxmlformats.org/officeDocument/2006/relationships/tags" Target="../tags/tag163.xml" /><Relationship Id="rId25" Type="http://schemas.openxmlformats.org/officeDocument/2006/relationships/tags" Target="../tags/tag164.xml" /><Relationship Id="rId26" Type="http://schemas.openxmlformats.org/officeDocument/2006/relationships/tags" Target="../tags/tag165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Relationship Id="rId8" Type="http://schemas.openxmlformats.org/officeDocument/2006/relationships/image" Target="../media/image38.png" /><Relationship Id="rId9" Type="http://schemas.microsoft.com/office/2007/relationships/hdphoto" Target="../media/image39.wdp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6.xml" /><Relationship Id="rId11" Type="http://schemas.openxmlformats.org/officeDocument/2006/relationships/tags" Target="../tags/tag177.xml" /><Relationship Id="rId12" Type="http://schemas.openxmlformats.org/officeDocument/2006/relationships/image" Target="../media/image44.png" /><Relationship Id="rId13" Type="http://schemas.openxmlformats.org/officeDocument/2006/relationships/tags" Target="../tags/tag178.xml" /><Relationship Id="rId14" Type="http://schemas.openxmlformats.org/officeDocument/2006/relationships/tags" Target="../tags/tag179.xml" /><Relationship Id="rId15" Type="http://schemas.openxmlformats.org/officeDocument/2006/relationships/tags" Target="../tags/tag180.xml" /><Relationship Id="rId16" Type="http://schemas.openxmlformats.org/officeDocument/2006/relationships/image" Target="../media/image45.png" /><Relationship Id="rId17" Type="http://schemas.openxmlformats.org/officeDocument/2006/relationships/tags" Target="../tags/tag181.xml" /><Relationship Id="rId18" Type="http://schemas.openxmlformats.org/officeDocument/2006/relationships/tags" Target="../tags/tag182.xml" /><Relationship Id="rId19" Type="http://schemas.openxmlformats.org/officeDocument/2006/relationships/image" Target="../media/image46.png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83.xml" /><Relationship Id="rId21" Type="http://schemas.openxmlformats.org/officeDocument/2006/relationships/tags" Target="../tags/tag184.xml" /><Relationship Id="rId22" Type="http://schemas.openxmlformats.org/officeDocument/2006/relationships/tags" Target="../tags/tag185.xml" /><Relationship Id="rId23" Type="http://schemas.openxmlformats.org/officeDocument/2006/relationships/tags" Target="../tags/tag186.xml" /><Relationship Id="rId24" Type="http://schemas.openxmlformats.org/officeDocument/2006/relationships/tags" Target="../tags/tag187.xml" /><Relationship Id="rId25" Type="http://schemas.openxmlformats.org/officeDocument/2006/relationships/tags" Target="../tags/tag188.xml" /><Relationship Id="rId26" Type="http://schemas.openxmlformats.org/officeDocument/2006/relationships/image" Target="../media/image47.png" /><Relationship Id="rId27" Type="http://schemas.openxmlformats.org/officeDocument/2006/relationships/tags" Target="../tags/tag189.xml" /><Relationship Id="rId28" Type="http://schemas.openxmlformats.org/officeDocument/2006/relationships/tags" Target="../tags/tag190.xml" /><Relationship Id="rId29" Type="http://schemas.openxmlformats.org/officeDocument/2006/relationships/tags" Target="../tags/tag191.xml" /><Relationship Id="rId3" Type="http://schemas.openxmlformats.org/officeDocument/2006/relationships/tags" Target="../tags/tag169.xml" /><Relationship Id="rId30" Type="http://schemas.openxmlformats.org/officeDocument/2006/relationships/tags" Target="../tags/tag192.xml" /><Relationship Id="rId31" Type="http://schemas.openxmlformats.org/officeDocument/2006/relationships/tags" Target="../tags/tag193.xml" /><Relationship Id="rId32" Type="http://schemas.openxmlformats.org/officeDocument/2006/relationships/tags" Target="../tags/tag194.xml" /><Relationship Id="rId33" Type="http://schemas.openxmlformats.org/officeDocument/2006/relationships/tags" Target="../tags/tag195.xml" /><Relationship Id="rId34" Type="http://schemas.openxmlformats.org/officeDocument/2006/relationships/tags" Target="../tags/tag196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5.xml" /><Relationship Id="rId11" Type="http://schemas.openxmlformats.org/officeDocument/2006/relationships/image" Target="../media/image50.png" /><Relationship Id="rId12" Type="http://schemas.openxmlformats.org/officeDocument/2006/relationships/tags" Target="../tags/tag206.xml" /><Relationship Id="rId13" Type="http://schemas.openxmlformats.org/officeDocument/2006/relationships/tags" Target="../tags/tag207.xml" /><Relationship Id="rId14" Type="http://schemas.openxmlformats.org/officeDocument/2006/relationships/image" Target="../media/image51.png" /><Relationship Id="rId15" Type="http://schemas.openxmlformats.org/officeDocument/2006/relationships/tags" Target="../tags/tag208.xml" /><Relationship Id="rId16" Type="http://schemas.openxmlformats.org/officeDocument/2006/relationships/tags" Target="../tags/tag209.xml" /><Relationship Id="rId17" Type="http://schemas.openxmlformats.org/officeDocument/2006/relationships/tags" Target="../tags/tag210.xml" /><Relationship Id="rId18" Type="http://schemas.openxmlformats.org/officeDocument/2006/relationships/tags" Target="../tags/tag211.xml" /><Relationship Id="rId19" Type="http://schemas.openxmlformats.org/officeDocument/2006/relationships/tags" Target="../tags/tag212.xml" /><Relationship Id="rId2" Type="http://schemas.openxmlformats.org/officeDocument/2006/relationships/notesSlide" Target="../notesSlides/notesSlide3.xml" /><Relationship Id="rId20" Type="http://schemas.openxmlformats.org/officeDocument/2006/relationships/image" Target="../media/image52.png" /><Relationship Id="rId21" Type="http://schemas.openxmlformats.org/officeDocument/2006/relationships/tags" Target="../tags/tag213.xml" /><Relationship Id="rId22" Type="http://schemas.openxmlformats.org/officeDocument/2006/relationships/tags" Target="../tags/tag214.xml" /><Relationship Id="rId23" Type="http://schemas.openxmlformats.org/officeDocument/2006/relationships/tags" Target="../tags/tag215.xml" /><Relationship Id="rId24" Type="http://schemas.openxmlformats.org/officeDocument/2006/relationships/tags" Target="../tags/tag216.xml" /><Relationship Id="rId25" Type="http://schemas.openxmlformats.org/officeDocument/2006/relationships/tags" Target="../tags/tag217.xml" /><Relationship Id="rId26" Type="http://schemas.openxmlformats.org/officeDocument/2006/relationships/tags" Target="../tags/tag218.xml" /><Relationship Id="rId27" Type="http://schemas.openxmlformats.org/officeDocument/2006/relationships/tags" Target="../tags/tag219.xml" /><Relationship Id="rId28" Type="http://schemas.openxmlformats.org/officeDocument/2006/relationships/tags" Target="../tags/tag220.xml" /><Relationship Id="rId29" Type="http://schemas.openxmlformats.org/officeDocument/2006/relationships/tags" Target="../tags/tag221.xml" /><Relationship Id="rId3" Type="http://schemas.openxmlformats.org/officeDocument/2006/relationships/tags" Target="../tags/tag200.xml" /><Relationship Id="rId30" Type="http://schemas.openxmlformats.org/officeDocument/2006/relationships/tags" Target="../tags/tag222.xml" /><Relationship Id="rId31" Type="http://schemas.openxmlformats.org/officeDocument/2006/relationships/image" Target="../media/image53.png" /><Relationship Id="rId32" Type="http://schemas.openxmlformats.org/officeDocument/2006/relationships/tags" Target="../tags/tag223.xml" /><Relationship Id="rId33" Type="http://schemas.openxmlformats.org/officeDocument/2006/relationships/tags" Target="../tags/tag224.xml" /><Relationship Id="rId34" Type="http://schemas.openxmlformats.org/officeDocument/2006/relationships/tags" Target="../tags/tag225.xml" /><Relationship Id="rId35" Type="http://schemas.openxmlformats.org/officeDocument/2006/relationships/tags" Target="../tags/tag226.xml" /><Relationship Id="rId36" Type="http://schemas.openxmlformats.org/officeDocument/2006/relationships/tags" Target="../tags/tag227.xml" /><Relationship Id="rId37" Type="http://schemas.openxmlformats.org/officeDocument/2006/relationships/tags" Target="../tags/tag228.xml" /><Relationship Id="rId38" Type="http://schemas.openxmlformats.org/officeDocument/2006/relationships/tags" Target="../tags/tag229.xml" /><Relationship Id="rId39" Type="http://schemas.openxmlformats.org/officeDocument/2006/relationships/tags" Target="../tags/tag230.xml" /><Relationship Id="rId4" Type="http://schemas.openxmlformats.org/officeDocument/2006/relationships/image" Target="../media/image48.png" /><Relationship Id="rId5" Type="http://schemas.openxmlformats.org/officeDocument/2006/relationships/tags" Target="../tags/tag201.xml" /><Relationship Id="rId6" Type="http://schemas.openxmlformats.org/officeDocument/2006/relationships/tags" Target="../tags/tag202.xml" /><Relationship Id="rId7" Type="http://schemas.openxmlformats.org/officeDocument/2006/relationships/image" Target="../media/image49.png" /><Relationship Id="rId8" Type="http://schemas.openxmlformats.org/officeDocument/2006/relationships/tags" Target="../tags/tag203.xml" /><Relationship Id="rId9" Type="http://schemas.openxmlformats.org/officeDocument/2006/relationships/tags" Target="../tags/tag20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8.xml" /><Relationship Id="rId11" Type="http://schemas.openxmlformats.org/officeDocument/2006/relationships/tags" Target="../tags/tag239.xml" /><Relationship Id="rId12" Type="http://schemas.openxmlformats.org/officeDocument/2006/relationships/tags" Target="../tags/tag240.xml" /><Relationship Id="rId13" Type="http://schemas.openxmlformats.org/officeDocument/2006/relationships/tags" Target="../tags/tag241.xml" /><Relationship Id="rId14" Type="http://schemas.openxmlformats.org/officeDocument/2006/relationships/tags" Target="../tags/tag24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34.xml" /><Relationship Id="rId4" Type="http://schemas.openxmlformats.org/officeDocument/2006/relationships/tags" Target="../tags/tag235.xml" /><Relationship Id="rId5" Type="http://schemas.openxmlformats.org/officeDocument/2006/relationships/tags" Target="../tags/tag236.xml" /><Relationship Id="rId6" Type="http://schemas.openxmlformats.org/officeDocument/2006/relationships/image" Target="../media/image54.png" /><Relationship Id="rId7" Type="http://schemas.openxmlformats.org/officeDocument/2006/relationships/tags" Target="../tags/tag237.xml" /><Relationship Id="rId8" Type="http://schemas.openxmlformats.org/officeDocument/2006/relationships/video" Target="../media/media1.mp4" /><Relationship Id="rId9" Type="http://schemas.microsoft.com/office/2007/relationships/media" Target="../media/media1.mp4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2.xml" /><Relationship Id="rId11" Type="http://schemas.openxmlformats.org/officeDocument/2006/relationships/tags" Target="../tags/tag253.xml" /><Relationship Id="rId12" Type="http://schemas.openxmlformats.org/officeDocument/2006/relationships/tags" Target="../tags/tag254.xml" /><Relationship Id="rId13" Type="http://schemas.openxmlformats.org/officeDocument/2006/relationships/tags" Target="../tags/tag255.xml" /><Relationship Id="rId14" Type="http://schemas.openxmlformats.org/officeDocument/2006/relationships/tags" Target="../tags/tag256.xml" /><Relationship Id="rId15" Type="http://schemas.openxmlformats.org/officeDocument/2006/relationships/tags" Target="../tags/tag257.xml" /><Relationship Id="rId16" Type="http://schemas.openxmlformats.org/officeDocument/2006/relationships/tags" Target="../tags/tag258.xml" /><Relationship Id="rId17" Type="http://schemas.openxmlformats.org/officeDocument/2006/relationships/tags" Target="../tags/tag259.xml" /><Relationship Id="rId18" Type="http://schemas.openxmlformats.org/officeDocument/2006/relationships/tags" Target="../tags/tag260.xml" /><Relationship Id="rId19" Type="http://schemas.openxmlformats.org/officeDocument/2006/relationships/tags" Target="../tags/tag261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62.xml" /><Relationship Id="rId21" Type="http://schemas.openxmlformats.org/officeDocument/2006/relationships/tags" Target="../tags/tag263.xml" /><Relationship Id="rId22" Type="http://schemas.openxmlformats.org/officeDocument/2006/relationships/tags" Target="../tags/tag264.xml" /><Relationship Id="rId23" Type="http://schemas.openxmlformats.org/officeDocument/2006/relationships/tags" Target="../tags/tag265.xml" /><Relationship Id="rId24" Type="http://schemas.openxmlformats.org/officeDocument/2006/relationships/tags" Target="../tags/tag266.xml" /><Relationship Id="rId25" Type="http://schemas.openxmlformats.org/officeDocument/2006/relationships/tags" Target="../tags/tag267.xml" /><Relationship Id="rId26" Type="http://schemas.openxmlformats.org/officeDocument/2006/relationships/tags" Target="../tags/tag268.xml" /><Relationship Id="rId27" Type="http://schemas.openxmlformats.org/officeDocument/2006/relationships/tags" Target="../tags/tag269.xml" /><Relationship Id="rId28" Type="http://schemas.openxmlformats.org/officeDocument/2006/relationships/tags" Target="../tags/tag270.xml" /><Relationship Id="rId29" Type="http://schemas.openxmlformats.org/officeDocument/2006/relationships/tags" Target="../tags/tag271.xml" /><Relationship Id="rId3" Type="http://schemas.openxmlformats.org/officeDocument/2006/relationships/tags" Target="../tags/tag246.xml" /><Relationship Id="rId30" Type="http://schemas.openxmlformats.org/officeDocument/2006/relationships/tags" Target="../tags/tag272.xml" /><Relationship Id="rId31" Type="http://schemas.openxmlformats.org/officeDocument/2006/relationships/tags" Target="../tags/tag273.xml" /><Relationship Id="rId4" Type="http://schemas.openxmlformats.org/officeDocument/2006/relationships/image" Target="../media/image55.png" /><Relationship Id="rId5" Type="http://schemas.openxmlformats.org/officeDocument/2006/relationships/tags" Target="../tags/tag247.xml" /><Relationship Id="rId6" Type="http://schemas.openxmlformats.org/officeDocument/2006/relationships/tags" Target="../tags/tag248.xml" /><Relationship Id="rId7" Type="http://schemas.openxmlformats.org/officeDocument/2006/relationships/tags" Target="../tags/tag249.xml" /><Relationship Id="rId8" Type="http://schemas.openxmlformats.org/officeDocument/2006/relationships/tags" Target="../tags/tag250.xml" /><Relationship Id="rId9" Type="http://schemas.openxmlformats.org/officeDocument/2006/relationships/tags" Target="../tags/tag25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3.xml" /><Relationship Id="rId11" Type="http://schemas.openxmlformats.org/officeDocument/2006/relationships/tags" Target="../tags/tag284.xml" /><Relationship Id="rId12" Type="http://schemas.openxmlformats.org/officeDocument/2006/relationships/tags" Target="../tags/tag285.xml" /><Relationship Id="rId13" Type="http://schemas.openxmlformats.org/officeDocument/2006/relationships/tags" Target="../tags/tag286.xml" /><Relationship Id="rId14" Type="http://schemas.openxmlformats.org/officeDocument/2006/relationships/tags" Target="../tags/tag287.xml" /><Relationship Id="rId15" Type="http://schemas.openxmlformats.org/officeDocument/2006/relationships/tags" Target="../tags/tag288.xml" /><Relationship Id="rId16" Type="http://schemas.openxmlformats.org/officeDocument/2006/relationships/tags" Target="../tags/tag289.xml" /><Relationship Id="rId17" Type="http://schemas.openxmlformats.org/officeDocument/2006/relationships/tags" Target="../tags/tag290.xml" /><Relationship Id="rId18" Type="http://schemas.openxmlformats.org/officeDocument/2006/relationships/tags" Target="../tags/tag291.xml" /><Relationship Id="rId19" Type="http://schemas.openxmlformats.org/officeDocument/2006/relationships/tags" Target="../tags/tag292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93.xml" /><Relationship Id="rId21" Type="http://schemas.openxmlformats.org/officeDocument/2006/relationships/tags" Target="../tags/tag294.xml" /><Relationship Id="rId22" Type="http://schemas.openxmlformats.org/officeDocument/2006/relationships/tags" Target="../tags/tag295.xml" /><Relationship Id="rId23" Type="http://schemas.openxmlformats.org/officeDocument/2006/relationships/tags" Target="../tags/tag296.xml" /><Relationship Id="rId24" Type="http://schemas.openxmlformats.org/officeDocument/2006/relationships/tags" Target="../tags/tag297.xml" /><Relationship Id="rId25" Type="http://schemas.openxmlformats.org/officeDocument/2006/relationships/tags" Target="../tags/tag298.xml" /><Relationship Id="rId26" Type="http://schemas.openxmlformats.org/officeDocument/2006/relationships/tags" Target="../tags/tag299.xml" /><Relationship Id="rId3" Type="http://schemas.openxmlformats.org/officeDocument/2006/relationships/tags" Target="../tags/tag277.xml" /><Relationship Id="rId4" Type="http://schemas.openxmlformats.org/officeDocument/2006/relationships/tags" Target="../tags/tag278.xml" /><Relationship Id="rId5" Type="http://schemas.openxmlformats.org/officeDocument/2006/relationships/image" Target="../media/image55.png" /><Relationship Id="rId6" Type="http://schemas.openxmlformats.org/officeDocument/2006/relationships/tags" Target="../tags/tag279.xml" /><Relationship Id="rId7" Type="http://schemas.openxmlformats.org/officeDocument/2006/relationships/tags" Target="../tags/tag280.xml" /><Relationship Id="rId8" Type="http://schemas.openxmlformats.org/officeDocument/2006/relationships/tags" Target="../tags/tag281.xml" /><Relationship Id="rId9" Type="http://schemas.openxmlformats.org/officeDocument/2006/relationships/tags" Target="../tags/tag28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8.gif" /><Relationship Id="rId11" Type="http://schemas.openxmlformats.org/officeDocument/2006/relationships/tags" Target="../tags/tag308.xml" /><Relationship Id="rId12" Type="http://schemas.openxmlformats.org/officeDocument/2006/relationships/tags" Target="../tags/tag309.xml" /><Relationship Id="rId13" Type="http://schemas.openxmlformats.org/officeDocument/2006/relationships/image" Target="../media/image59.gif" /><Relationship Id="rId14" Type="http://schemas.openxmlformats.org/officeDocument/2006/relationships/tags" Target="../tags/tag310.xml" /><Relationship Id="rId15" Type="http://schemas.openxmlformats.org/officeDocument/2006/relationships/tags" Target="../tags/tag311.xml" /><Relationship Id="rId16" Type="http://schemas.openxmlformats.org/officeDocument/2006/relationships/tags" Target="../tags/tag312.xml" /><Relationship Id="rId17" Type="http://schemas.openxmlformats.org/officeDocument/2006/relationships/tags" Target="../tags/tag313.xml" /><Relationship Id="rId18" Type="http://schemas.openxmlformats.org/officeDocument/2006/relationships/tags" Target="../tags/tag314.xml" /><Relationship Id="rId19" Type="http://schemas.openxmlformats.org/officeDocument/2006/relationships/tags" Target="../tags/tag315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316.xml" /><Relationship Id="rId21" Type="http://schemas.openxmlformats.org/officeDocument/2006/relationships/tags" Target="../tags/tag317.xml" /><Relationship Id="rId3" Type="http://schemas.openxmlformats.org/officeDocument/2006/relationships/tags" Target="../tags/tag303.xml" /><Relationship Id="rId4" Type="http://schemas.openxmlformats.org/officeDocument/2006/relationships/tags" Target="../tags/tag304.xml" /><Relationship Id="rId5" Type="http://schemas.openxmlformats.org/officeDocument/2006/relationships/tags" Target="../tags/tag305.xml" /><Relationship Id="rId6" Type="http://schemas.openxmlformats.org/officeDocument/2006/relationships/image" Target="../media/image56.jpeg" /><Relationship Id="rId7" Type="http://schemas.openxmlformats.org/officeDocument/2006/relationships/tags" Target="../tags/tag306.xml" /><Relationship Id="rId8" Type="http://schemas.openxmlformats.org/officeDocument/2006/relationships/image" Target="../media/image57.png" /><Relationship Id="rId9" Type="http://schemas.openxmlformats.org/officeDocument/2006/relationships/tags" Target="../tags/tag30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21.2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广播、电视和移动通信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第二十一章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电磁波及其应用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53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21.2</a:t>
            </a:r>
            <a:r>
              <a:rPr lang="zh-CN" altLang="en-US" sz="100">
                <a:noFill/>
              </a:rPr>
              <a:t>广播、电视和移动通信同步练习题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无线电广播、电视、移动通信都是利用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来传递声音和图像信息的。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无线电广播信号的发射由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完成，接收由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完成。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广播发射时，先将声音信号转换成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信号，再加载到高频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上发射出去。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电视信号既传递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信号，也传递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信号。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移动电话既是无线电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台，又是无线电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台。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手机通话需要通过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转接，实现远距离通信。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广播、电视传递信息依靠的是（）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声波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电磁波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超声波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次声波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下列关于移动电话的说法正确的是（）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只发射电磁波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只接收电磁波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既能发射也能接收电磁波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不需要电磁波传递信号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用来承载音频、视频信号的是（）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低频电流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高频电磁波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直流电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恒定电流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远距离手机通话依靠的中转设备是（）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电灯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基站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电风扇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发电机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关于电视信号，下列说法正确的是（）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只传递声音信号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只传递图像信号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同时传递声音和图像信号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不需要电磁波传播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根据通信知识填空：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）低频的音频信号不能直接发射，必须搭载在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电磁波上发射，这个过程叫调制。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）收音机的作用是接收电磁波，并从中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出声音信号。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）移动电话体积小、发射功率小，必须依靠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进行信号转接。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）电磁波传播速度快、无需介质，适合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距离传递信息。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广播信号只传递声音，不传递图像。（）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移动电话不需要基站就可以直接远距离通话。（）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电视信号利用电磁波传递信息。（）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低频声音信号可以直接发射到空中。（）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手机既能发射电磁波，也能接收电磁波。（）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简述移动电话的工作特点，以及为什么手机远距离通话需要基站转接？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电磁波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广播电台；收音机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电；电磁波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声音；图像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发射；接收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基站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7.B 8.C 9.B 10.B 11.C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）高频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）提取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）基站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）远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13.√ 14.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15.√ 16.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17.√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答：工作特点：移动电话无需导线连接，依靠电磁波传递信息，同时具备发射和接收电磁波的功能，使用便捷、可移动。原因：手机体积小、发射功率小，自身电磁波传播距离有限，无法直接实现远距离通信，需要依靠地面基站接收、中转信号，从而完成远距离通话、信息传输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323705" y="518795"/>
            <a:ext cx="856566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手机体积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很小，发射功率不大；它的天线也很简单，灵敏度不高。如何实现远距离通话呢？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8" name="图片 10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2F9FF">
                  <a:alpha val="100000"/>
                </a:srgbClr>
              </a:clrFrom>
              <a:clrTo>
                <a:srgbClr val="F2F9FF">
                  <a:alpha val="100000"/>
                  <a:alpha val="0"/>
                </a:srgbClr>
              </a:clrTo>
            </a:clrChange>
          </a:blip>
          <a:srcRect l="32461" r="31938" b="-2023"/>
          <a:stretch>
            <a:fillRect/>
          </a:stretch>
        </p:blipFill>
        <p:spPr>
          <a:xfrm>
            <a:off x="2898775" y="2787765"/>
            <a:ext cx="1185545" cy="15570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clrChange>
              <a:clrFrom>
                <a:srgbClr val="F2F9FF">
                  <a:alpha val="100000"/>
                </a:srgbClr>
              </a:clrFrom>
              <a:clrTo>
                <a:srgbClr val="F2F9FF">
                  <a:alpha val="100000"/>
                  <a:alpha val="0"/>
                </a:srgbClr>
              </a:clrTo>
            </a:clrChange>
          </a:blip>
          <a:srcRect l="32461" r="31938" b="-2023"/>
          <a:stretch>
            <a:fillRect/>
          </a:stretch>
        </p:blipFill>
        <p:spPr>
          <a:xfrm>
            <a:off x="3923030" y="2789035"/>
            <a:ext cx="1185545" cy="15570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115" y="3364980"/>
            <a:ext cx="897890" cy="8591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0820" y="3364980"/>
            <a:ext cx="897890" cy="85915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9" name="直接连接符 8" title=""/>
          <p:cNvCxnSpPr/>
          <p:nvPr>
            <p:custDataLst>
              <p:tags r:id="rId11"/>
            </p:custDataLst>
          </p:nvPr>
        </p:nvCxnSpPr>
        <p:spPr>
          <a:xfrm flipV="1">
            <a:off x="1395730" y="3652000"/>
            <a:ext cx="584200" cy="144780"/>
          </a:xfrm>
          <a:prstGeom prst="line">
            <a:avLst/>
          </a:prstGeom>
          <a:noFill/>
          <a:ln w="38100"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 title=""/>
          <p:cNvCxnSpPr/>
          <p:nvPr>
            <p:custDataLst>
              <p:tags r:id="rId12"/>
            </p:custDataLst>
          </p:nvPr>
        </p:nvCxnSpPr>
        <p:spPr>
          <a:xfrm flipH="1" flipV="1">
            <a:off x="4787900" y="3652000"/>
            <a:ext cx="583200" cy="144780"/>
          </a:xfrm>
          <a:prstGeom prst="line">
            <a:avLst/>
          </a:prstGeom>
          <a:noFill/>
          <a:ln w="38100"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 title=""/>
          <p:cNvGrpSpPr/>
          <p:nvPr>
            <p:custDataLst>
              <p:tags r:id="rId13"/>
            </p:custDataLst>
          </p:nvPr>
        </p:nvGrpSpPr>
        <p:grpSpPr>
          <a:xfrm>
            <a:off x="2843530" y="3437370"/>
            <a:ext cx="1296035" cy="470535"/>
            <a:chOff x="4478" y="5754"/>
            <a:chExt cx="2041" cy="741"/>
          </a:xfrm>
          <a:noFill/>
        </p:grpSpPr>
        <p:cxnSp>
          <p:nvCxnSpPr>
            <p:cNvPr id="11" name="直接连接符 10"/>
            <p:cNvCxnSpPr/>
            <p:nvPr>
              <p:custDataLst>
                <p:tags r:id="rId14"/>
              </p:custDataLst>
            </p:nvPr>
          </p:nvCxnSpPr>
          <p:spPr>
            <a:xfrm flipH="1">
              <a:off x="4478" y="5754"/>
              <a:ext cx="2041" cy="0"/>
            </a:xfrm>
            <a:prstGeom prst="line">
              <a:avLst/>
            </a:prstGeom>
            <a:grpFill/>
            <a:ln w="38100"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>
              <p:custDataLst>
                <p:tags r:id="rId15"/>
              </p:custDataLst>
            </p:nvPr>
          </p:nvSpPr>
          <p:spPr>
            <a:xfrm>
              <a:off x="4691" y="5867"/>
              <a:ext cx="1614" cy="62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</a:rPr>
                <a:t>交互机</a:t>
              </a:r>
              <a:endParaRPr lang="zh-CN" altLang="en-US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框 12" title=""/>
          <p:cNvSpPr txBox="1"/>
          <p:nvPr>
            <p:custDataLst>
              <p:tags r:id="rId16"/>
            </p:custDataLst>
          </p:nvPr>
        </p:nvSpPr>
        <p:spPr bwMode="auto">
          <a:xfrm>
            <a:off x="2947035" y="4240008"/>
            <a:ext cx="1224000" cy="398780"/>
          </a:xfrm>
          <a:prstGeom prst="rect">
            <a:avLst/>
          </a:prstGeom>
          <a:noFill/>
          <a:ln w="19050">
            <a:noFill/>
            <a:prstDash val="sysDash"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algn="ctr">
              <a:defRPr sz="2400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/>
                <a:sym typeface="+mn-ea"/>
              </a:rPr>
              <a:t>同一区域</a:t>
            </a:r>
            <a:endParaRPr lang="zh-CN" altLang="en-US" sz="2000">
              <a:solidFill>
                <a:schemeClr val="tx1"/>
              </a:solidFill>
              <a:latin typeface="楷体" panose="02010609060101010101" charset="-122"/>
              <a:ea typeface="楷体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 bwMode="auto">
          <a:xfrm>
            <a:off x="2891790" y="4330815"/>
            <a:ext cx="1224000" cy="398780"/>
          </a:xfrm>
          <a:prstGeom prst="rect">
            <a:avLst/>
          </a:prstGeom>
          <a:noFill/>
          <a:ln w="19050">
            <a:noFill/>
            <a:prstDash val="sysDash"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algn="ctr">
              <a:defRPr sz="2400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/>
                <a:sym typeface="+mn-ea"/>
              </a:rPr>
              <a:t>不同区域</a:t>
            </a:r>
            <a:endParaRPr lang="zh-CN" altLang="en-US" sz="2000">
              <a:solidFill>
                <a:schemeClr val="tx1"/>
              </a:solidFill>
              <a:latin typeface="楷体" panose="02010609060101010101" charset="-122"/>
              <a:ea typeface="楷体"/>
              <a:sym typeface="+mn-ea"/>
            </a:endParaRPr>
          </a:p>
        </p:txBody>
      </p:sp>
      <p:sp>
        <p:nvSpPr>
          <p:cNvPr id="15" name="矩形 14" title=""/>
          <p:cNvSpPr/>
          <p:nvPr>
            <p:custDataLst>
              <p:tags r:id="rId18"/>
            </p:custDataLst>
          </p:nvPr>
        </p:nvSpPr>
        <p:spPr bwMode="auto">
          <a:xfrm>
            <a:off x="323705" y="1633438"/>
            <a:ext cx="5400375" cy="461665"/>
          </a:xfrm>
          <a:prstGeom prst="rect">
            <a:avLst/>
          </a:prstGeom>
          <a:noFill/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靠较大的固定无线电台（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基站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）转接。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0" name="组合 19" title=""/>
          <p:cNvGrpSpPr/>
          <p:nvPr>
            <p:custDataLst>
              <p:tags r:id="rId19"/>
            </p:custDataLst>
          </p:nvPr>
        </p:nvGrpSpPr>
        <p:grpSpPr>
          <a:xfrm>
            <a:off x="6148280" y="1275660"/>
            <a:ext cx="2768707" cy="3702192"/>
            <a:chOff x="7921123" y="1752281"/>
            <a:chExt cx="2768707" cy="3702192"/>
          </a:xfrm>
        </p:grpSpPr>
        <p:sp>
          <p:nvSpPr>
            <p:cNvPr id="21" name="文本框 20"/>
            <p:cNvSpPr txBox="1"/>
            <p:nvPr>
              <p:custDataLst>
                <p:tags r:id="rId20"/>
              </p:custDataLst>
            </p:nvPr>
          </p:nvSpPr>
          <p:spPr>
            <a:xfrm>
              <a:off x="7921123" y="4869698"/>
              <a:ext cx="27687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60000"/>
                </a:lnSpc>
                <a:buClrTx/>
                <a:buSzTx/>
                <a:buFontTx/>
                <a:defRPr/>
              </a:pPr>
              <a:r>
                <a:rPr kumimoji="1" lang="zh-CN" altLang="en-US" b="0">
                  <a:solidFill>
                    <a:srgbClr val="000000"/>
                  </a:solidFill>
                  <a:latin typeface="Times New Roman"/>
                  <a:ea typeface="楷体"/>
                  <a:cs typeface="Times New Roman" panose="02020603050405020304" charset="0"/>
                </a:rPr>
                <a:t>珠峰</a:t>
              </a:r>
              <a:r>
                <a:rPr kumimoji="1" lang="zh-CN" altLang="en-US" b="0" smtClean="0">
                  <a:solidFill>
                    <a:srgbClr val="000000"/>
                  </a:solidFill>
                  <a:latin typeface="Times New Roman"/>
                  <a:ea typeface="楷体"/>
                  <a:cs typeface="Times New Roman" panose="02020603050405020304" charset="0"/>
                </a:rPr>
                <a:t>大本营的 </a:t>
              </a:r>
              <a:r>
                <a:rPr kumimoji="1" lang="zh-CN" altLang="en-US" b="0">
                  <a:solidFill>
                    <a:srgbClr val="000000"/>
                  </a:solidFill>
                  <a:latin typeface="Times New Roman"/>
                  <a:ea typeface="楷体"/>
                  <a:cs typeface="Times New Roman" panose="02020603050405020304" charset="0"/>
                </a:rPr>
                <a:t>5G 基站</a:t>
              </a:r>
              <a:endParaRPr kumimoji="1" lang="zh-CN" altLang="en-US" b="0">
                <a:solidFill>
                  <a:srgbClr val="000000"/>
                </a:solidFill>
                <a:latin typeface="Times New Roman"/>
                <a:ea typeface="楷体"/>
                <a:cs typeface="Times New Roman" panose="02020603050405020304" charset="0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 flipH="1">
              <a:off x="8193591" y="1752281"/>
              <a:ext cx="2304675" cy="3209722"/>
            </a:xfrm>
            <a:prstGeom prst="rect">
              <a:avLst/>
            </a:prstGeom>
          </p:spPr>
        </p:pic>
      </p:grpSp>
      <p:grpSp>
        <p:nvGrpSpPr>
          <p:cNvPr id="5" name="组合 9" title=""/>
          <p:cNvGrpSpPr/>
          <p:nvPr>
            <p:custDataLst>
              <p:tags r:id="rId23"/>
            </p:custDataLst>
          </p:nvPr>
        </p:nvGrpSpPr>
        <p:grpSpPr>
          <a:xfrm>
            <a:off x="0" y="155760"/>
            <a:ext cx="5849620" cy="491490"/>
            <a:chOff x="0" y="619020"/>
            <a:chExt cx="6875094" cy="575087"/>
          </a:xfrm>
        </p:grpSpPr>
        <p:grpSp>
          <p:nvGrpSpPr>
            <p:cNvPr id="6" name="组合 10"/>
            <p:cNvGrpSpPr/>
            <p:nvPr>
              <p:custDataLst>
                <p:tags r:id="rId2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6" name="矩形 15"/>
              <p:cNvSpPr/>
              <p:nvPr>
                <p:custDataLst>
                  <p:tags r:id="rId2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2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9" name="文本框 18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42581" y="619020"/>
              <a:ext cx="623251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移动通信信号的发射和接收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07 1.23457E-07 L -0.11805 1.23457E-07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df27a41e4?vcp=1&amp;vis=1&amp;pid=921f8efe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08243"/>
            <a:ext cx="8064504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我们在日常生活中，会遇到各种各样的波。关于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电磁波的发射与接收，下列说法不正确的是(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_1#df27a41e4?vcp=1&amp;vis=1&amp;pid=921f8efe7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653963"/>
            <a:ext cx="120700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df27a41e4.bracket?vcp=1&amp;vis=1&amp;pid=921f8efe7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6575964" y="1155613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4_BD.1_2#df27a41e4.choices?vcp=1&amp;vis=1&amp;pid=921f8efe7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1709460"/>
            <a:ext cx="8065008" cy="2713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低频电信号不能直接用来发射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解调是将低频信号加载到高频电磁波上进行发射传送的过程</a:t>
            </a:r>
            <a:endParaRPr lang="en-US" altLang="zh-CN" sz="2400" spc="-1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电磁波发射器可以发射不同频率的电磁波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手持移动电话与其他用户通话时，要靠较大的固定无线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电台转接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3_1#0acee7c6b?vcp=1&amp;vis=1&amp;pid=921f8efe7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41073"/>
                <a:ext cx="8064504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如图甲所示的是无线电广播信号的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过程，其中元件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；如图乙是无线电广播信号的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过程，其中元件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3_1#0acee7c6b?vcp=1&amp;vis=1&amp;pid=921f8efe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41073"/>
                <a:ext cx="8064504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22" r="5" b="-3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4_BD.3_1#0acee7c6b?vcp=1&amp;vis=1&amp;pid=921f8efe7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686793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B_4_BD.3_2#0acee7c6b?vcp=1&amp;vis=1&amp;pid=921f8efe7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40" y="2354049"/>
            <a:ext cx="5760720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4_AN.4_1#0acee7c6b.blank?vcp=1&amp;vis=1&amp;pid=921f8efe7&amp;color=0,0,0&amp;vpa=2&amp;vtp=1&amp;bbb=1" title=""/>
          <p:cNvSpPr/>
          <p:nvPr>
            <p:custDataLst>
              <p:tags r:id="rId11"/>
            </p:custDataLst>
          </p:nvPr>
        </p:nvSpPr>
        <p:spPr>
          <a:xfrm>
            <a:off x="7414164" y="613133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发射</a:t>
            </a:r>
            <a:endParaRPr lang="en-US" altLang="zh-CN" sz="2400"/>
          </a:p>
        </p:txBody>
      </p:sp>
      <p:sp>
        <p:nvSpPr>
          <p:cNvPr id="6" name="QB_4_AN.5_1#0acee7c6b.blank?vcp=1&amp;vis=1&amp;pid=921f8efe7&amp;color=0,0,0&amp;vpa=3&amp;vtp=1&amp;bbb=1" title=""/>
          <p:cNvSpPr/>
          <p:nvPr>
            <p:custDataLst>
              <p:tags r:id="rId12"/>
            </p:custDataLst>
          </p:nvPr>
        </p:nvSpPr>
        <p:spPr>
          <a:xfrm>
            <a:off x="3191224" y="1171933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话筒</a:t>
            </a:r>
            <a:endParaRPr lang="en-US" altLang="zh-CN" sz="2400"/>
          </a:p>
        </p:txBody>
      </p:sp>
      <p:sp>
        <p:nvSpPr>
          <p:cNvPr id="7" name="QB_4_AN.6_1#0acee7c6b.blank?vcp=1&amp;vis=1&amp;pid=921f8efe7&amp;color=0,0,0&amp;vpa=4&amp;vtp=1&amp;bbb=1" title=""/>
          <p:cNvSpPr/>
          <p:nvPr>
            <p:custDataLst>
              <p:tags r:id="rId13"/>
            </p:custDataLst>
          </p:nvPr>
        </p:nvSpPr>
        <p:spPr>
          <a:xfrm>
            <a:off x="556165" y="1709143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接收</a:t>
            </a:r>
            <a:endParaRPr lang="en-US" altLang="zh-CN" sz="2400"/>
          </a:p>
        </p:txBody>
      </p:sp>
      <p:sp>
        <p:nvSpPr>
          <p:cNvPr id="8" name="QB_4_AN.7_1#0acee7c6b.blank?vcp=1&amp;vis=1&amp;pid=921f8efe7&amp;color=0,0,0&amp;vpa=5&amp;vtp=1&amp;bbb=1" title=""/>
          <p:cNvSpPr/>
          <p:nvPr>
            <p:custDataLst>
              <p:tags r:id="rId14"/>
            </p:custDataLst>
          </p:nvPr>
        </p:nvSpPr>
        <p:spPr>
          <a:xfrm>
            <a:off x="4117181" y="1709143"/>
            <a:ext cx="11350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扬声器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  <p:bldP spid="8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8_1#672fffb94?vcp=1&amp;vis=1&amp;pid=921f8efe7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907836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3.如图所示的是电视广播中图像信号的传播过程。</a:t>
            </a:r>
            <a:endParaRPr lang="en-US" altLang="zh-CN" sz="2400"/>
          </a:p>
        </p:txBody>
      </p:sp>
      <p:pic>
        <p:nvPicPr>
          <p:cNvPr id="3" name="QO_4_BD.8_2#672fffb94?vcp=1&amp;vis=1&amp;pid=921f8efe7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856" y="1532803"/>
            <a:ext cx="6876288" cy="88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9_1#565c266a9?vcp=1&amp;vis=1&amp;pid=672fffb94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548803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（1）摄像机把图像变成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（2）发射机把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加载到频率很高的电流上，通过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发射到空中。</a:t>
            </a:r>
            <a:endParaRPr lang="en-US" altLang="zh-CN" sz="2400"/>
          </a:p>
        </p:txBody>
      </p:sp>
      <p:sp>
        <p:nvSpPr>
          <p:cNvPr id="5" name="QB_5_AN.10_1#565c266a9.blank?vcp=1&amp;vis=1&amp;pid=672fffb94&amp;color=0,0,0&amp;vpa=6&amp;vtp=1&amp;bbb=1" title=""/>
          <p:cNvSpPr/>
          <p:nvPr>
            <p:custDataLst>
              <p:tags r:id="rId8"/>
            </p:custDataLst>
          </p:nvPr>
        </p:nvSpPr>
        <p:spPr>
          <a:xfrm>
            <a:off x="3756565" y="2520863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电信号</a:t>
            </a:r>
            <a:endParaRPr lang="en-US" altLang="zh-CN" sz="2400"/>
          </a:p>
        </p:txBody>
      </p:sp>
      <p:sp>
        <p:nvSpPr>
          <p:cNvPr id="7" name="QB_5_AN.12_1#565c266a9.blank?vcp=1&amp;vis=1&amp;pid=672fffb94&amp;color=0,0,0&amp;vpa=7&amp;vtp=1&amp;bbb=1" title=""/>
          <p:cNvSpPr/>
          <p:nvPr>
            <p:custDataLst>
              <p:tags r:id="rId9"/>
            </p:custDataLst>
          </p:nvPr>
        </p:nvSpPr>
        <p:spPr>
          <a:xfrm>
            <a:off x="2537364" y="3079663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电信号</a:t>
            </a:r>
            <a:endParaRPr lang="en-US" altLang="zh-CN" sz="2400"/>
          </a:p>
        </p:txBody>
      </p:sp>
      <p:sp>
        <p:nvSpPr>
          <p:cNvPr id="8" name="QB_5_AN.13_1#565c266a9.blank?vcp=1&amp;vis=1&amp;pid=672fffb94&amp;color=0,0,0&amp;vpa=8&amp;vtp=1&amp;bbb=1" title=""/>
          <p:cNvSpPr/>
          <p:nvPr>
            <p:custDataLst>
              <p:tags r:id="rId10"/>
            </p:custDataLst>
          </p:nvPr>
        </p:nvSpPr>
        <p:spPr>
          <a:xfrm>
            <a:off x="556165" y="3616873"/>
            <a:ext cx="14398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发射天线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build="p" animBg="1"/>
      <p:bldP spid="8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4_1#6bcb62d99?vcp=1&amp;vis=1&amp;pid=672fffb9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510515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3）电视机的接收天线接收到带有</a:t>
            </a: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信号的</a:t>
            </a: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，通</a:t>
            </a:r>
            <a:endParaRPr lang="en-US" altLang="zh-CN" sz="2400" b="0" i="0" spc="-5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过电视机把图像信号取出并放大，由</a:t>
            </a: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把它还原成图像。</a:t>
            </a:r>
            <a:endParaRPr lang="en-US" altLang="zh-CN" sz="2400" spc="-50"/>
          </a:p>
        </p:txBody>
      </p:sp>
      <p:sp>
        <p:nvSpPr>
          <p:cNvPr id="3" name="QB_5_AN.15_1#6bcb62d99.blank?vcp=1&amp;vis=1&amp;pid=672fffb94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5175790" y="1482575"/>
            <a:ext cx="5127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</a:t>
            </a:r>
            <a:endParaRPr lang="en-US" altLang="zh-CN" sz="2400" spc="-50"/>
          </a:p>
        </p:txBody>
      </p:sp>
      <p:sp>
        <p:nvSpPr>
          <p:cNvPr id="4" name="QB_5_AN.16_1#6bcb62d99.blank?vcp=1&amp;vis=1&amp;pid=672fffb94&amp;color=0,0,0&amp;vpa=10&amp;vtp=1&amp;bbb=1" title=""/>
          <p:cNvSpPr/>
          <p:nvPr>
            <p:custDataLst>
              <p:tags r:id="rId6"/>
            </p:custDataLst>
          </p:nvPr>
        </p:nvSpPr>
        <p:spPr>
          <a:xfrm>
            <a:off x="6655339" y="1482575"/>
            <a:ext cx="11096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电磁波</a:t>
            </a:r>
            <a:endParaRPr lang="en-US" altLang="zh-CN" sz="2400" spc="-50"/>
          </a:p>
        </p:txBody>
      </p:sp>
      <p:sp>
        <p:nvSpPr>
          <p:cNvPr id="5" name="QB_5_AN.18_1#6bcb62d99.blank?vcp=1&amp;vis=1&amp;pid=672fffb94&amp;color=0,0,0&amp;vpa=11&amp;vtp=1&amp;bbb=1" title=""/>
          <p:cNvSpPr/>
          <p:nvPr>
            <p:custDataLst>
              <p:tags r:id="rId7"/>
            </p:custDataLst>
          </p:nvPr>
        </p:nvSpPr>
        <p:spPr>
          <a:xfrm>
            <a:off x="5321840" y="2019785"/>
            <a:ext cx="11096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显示器</a:t>
            </a:r>
            <a:endParaRPr lang="en-US" altLang="zh-CN" sz="2400" spc="-50"/>
          </a:p>
        </p:txBody>
      </p:sp>
      <p:pic>
        <p:nvPicPr>
          <p:cNvPr id="6" name="QB_5_BD.17_1#6bcb62d99?vcp=1&amp;vis=1&amp;visfb=1&amp;pid=672fffb94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856" y="2681200"/>
            <a:ext cx="6876288" cy="88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19_1#1734ef345?vcp=1&amp;vis=1&amp;pid=921f8efe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37847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4.如图,小德正在用手机通话，此时他的手机既是无线电发射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台又是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。手机的特点是体积小，发射功率不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大，天线简单，灵敏度不高，需要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转发信号。</a:t>
            </a:r>
            <a:endParaRPr lang="en-US" altLang="zh-CN" sz="2400"/>
          </a:p>
        </p:txBody>
      </p:sp>
      <p:sp>
        <p:nvSpPr>
          <p:cNvPr id="3" name="QB_4_AN.20_1#1734ef345.blank?vcp=1&amp;vis=1&amp;pid=921f8efe7&amp;color=0,0,0&amp;vpa=12&amp;vtp=1&amp;bbb=1" title=""/>
          <p:cNvSpPr/>
          <p:nvPr>
            <p:custDataLst>
              <p:tags r:id="rId5"/>
            </p:custDataLst>
          </p:nvPr>
        </p:nvSpPr>
        <p:spPr>
          <a:xfrm>
            <a:off x="1470565" y="1268707"/>
            <a:ext cx="2049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无线电接收台</a:t>
            </a:r>
            <a:endParaRPr lang="en-US" altLang="zh-CN" sz="2400"/>
          </a:p>
        </p:txBody>
      </p:sp>
      <p:sp>
        <p:nvSpPr>
          <p:cNvPr id="4" name="QB_4_AN.22_1#1734ef345.blank?vcp=1&amp;vis=1&amp;pid=921f8efe7&amp;color=0,0,0&amp;vpa=13&amp;vtp=1&amp;bbb=1" title=""/>
          <p:cNvSpPr/>
          <p:nvPr>
            <p:custDataLst>
              <p:tags r:id="rId6"/>
            </p:custDataLst>
          </p:nvPr>
        </p:nvSpPr>
        <p:spPr>
          <a:xfrm>
            <a:off x="5128165" y="1805917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基站</a:t>
            </a:r>
            <a:endParaRPr lang="en-US" altLang="zh-CN" sz="2400"/>
          </a:p>
        </p:txBody>
      </p:sp>
      <p:pic>
        <p:nvPicPr>
          <p:cNvPr id="5" name="QB_4_BD.21_1#1734ef345?vcp=1&amp;vis=1&amp;pid=921f8efe7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92424" y="2456918"/>
            <a:ext cx="2350008" cy="1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3_1#2ed19feda?vcp=1&amp;vis=1&amp;pid=dd48b23f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08561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电视信号包含图像信号和声音信号，电视信号从电视台发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射天线到电视接收天线的传递过程中，下列说法正确的是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4_1#2ed19feda.bracket?vcp=1&amp;vis=1&amp;pid=dd48b23f0&amp;color=0,0,0&amp;vpa=14&amp;vtp=1" title=""/>
          <p:cNvSpPr/>
          <p:nvPr>
            <p:custDataLst>
              <p:tags r:id="rId5"/>
            </p:custDataLst>
          </p:nvPr>
        </p:nvSpPr>
        <p:spPr>
          <a:xfrm>
            <a:off x="772065" y="171473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4" name="QC_4_BD.23_2#2ed19feda.choices?vcp=1&amp;vis=1&amp;pid=dd48b23f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263243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声音信号是加载在电流上的，图像信号是加载在电磁波上的</a:t>
            </a:r>
            <a:endParaRPr lang="en-US" altLang="zh-CN" sz="2400" spc="-100"/>
          </a:p>
          <a:p>
            <a:pPr latinLnBrk="1">
              <a:lnSpc>
                <a:spcPts val="4400"/>
              </a:lnSpc>
            </a:pP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图像信号是加载在电流上的，声音信号是加载在电磁波上的</a:t>
            </a:r>
            <a:endParaRPr lang="en-US" altLang="zh-CN" sz="2400" spc="-1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声音信号和图像信号都是加载在电流上的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声音信号和图像信号都是加载在电磁波上的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25_1#7dfd31bdb?vcp=1&amp;vis=1&amp;pid=dd48b23f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10313"/>
            <a:ext cx="806450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手机是一种集成度很高的可接收和发射高频无线电波的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高精密微型电器。手机的通信方式如图所示。</a:t>
            </a:r>
            <a:endParaRPr lang="en-US" altLang="zh-CN" sz="2400"/>
          </a:p>
        </p:txBody>
      </p:sp>
      <p:pic>
        <p:nvPicPr>
          <p:cNvPr id="3" name="QO_4_BD.25_1#7dfd31bdb?vcp=1&amp;vis=1&amp;pid=dd48b23f0&amp;color=0,0,0&amp;tib=255,255,255&amp;iip=3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1001753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4_BD.25_2#7dfd31bdb?vcp=1&amp;vis=1&amp;pid=dd48b23f0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7048" y="2082015"/>
            <a:ext cx="6089904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6_1#5d33f32e2?vcp=1&amp;vis=1&amp;pid=7dfd31bd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06935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（1）当使用手机通话，人对着话筒讲话时，手机天线作为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天线使用；当用听筒听对方讲话时，手机天线作为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天线使用。（均填“发射”或“接收”）</a:t>
            </a:r>
            <a:endParaRPr lang="en-US" altLang="zh-CN" sz="2400"/>
          </a:p>
        </p:txBody>
      </p:sp>
      <p:sp>
        <p:nvSpPr>
          <p:cNvPr id="3" name="QB_5_AN.27_1#5d33f32e2.blank?vcp=1&amp;vis=1&amp;pid=7dfd31bdb&amp;color=0,0,0&amp;vpa=15&amp;vtp=1&amp;bbb=1" title=""/>
          <p:cNvSpPr/>
          <p:nvPr>
            <p:custDataLst>
              <p:tags r:id="rId5"/>
            </p:custDataLst>
          </p:nvPr>
        </p:nvSpPr>
        <p:spPr>
          <a:xfrm>
            <a:off x="556165" y="1337795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发射</a:t>
            </a:r>
            <a:endParaRPr lang="en-US" altLang="zh-CN" sz="2400"/>
          </a:p>
        </p:txBody>
      </p:sp>
      <p:sp>
        <p:nvSpPr>
          <p:cNvPr id="4" name="QB_5_AN.29_1#5d33f32e2.blank?vcp=1&amp;vis=1&amp;pid=7dfd31bdb&amp;color=0,0,0&amp;vpa=16&amp;vtp=1&amp;bbb=1" title=""/>
          <p:cNvSpPr/>
          <p:nvPr>
            <p:custDataLst>
              <p:tags r:id="rId6"/>
            </p:custDataLst>
          </p:nvPr>
        </p:nvSpPr>
        <p:spPr>
          <a:xfrm>
            <a:off x="556165" y="1875005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接收</a:t>
            </a:r>
            <a:endParaRPr lang="en-US" altLang="zh-CN" sz="2400"/>
          </a:p>
        </p:txBody>
      </p:sp>
      <p:pic>
        <p:nvPicPr>
          <p:cNvPr id="5" name="QB_5_BD.28_1#5d33f32e2?vcp=1&amp;vis=1&amp;visfb=1&amp;pid=7dfd31bdb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0824" y="2524990"/>
            <a:ext cx="5093208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30_1#23079d567?vcp=1&amp;vis=1&amp;pid=7dfd31bd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（2）在乘坐飞机时，乘客需要将手机关机或调成飞行模式，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请简述其原因。</a:t>
            </a:r>
            <a:endParaRPr lang="en-US" altLang="zh-CN" sz="2400"/>
          </a:p>
        </p:txBody>
      </p:sp>
      <p:pic>
        <p:nvPicPr>
          <p:cNvPr id="3" name="QO_5_BD.30_2#23079d567?vcp=1&amp;vis=1&amp;visfb=1&amp;pid=7dfd31bdb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0240" y="1574038"/>
            <a:ext cx="5294376" cy="178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AN.31_1#23079d567?vcp=1&amp;vis=1&amp;pid=7dfd31bdb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3491738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【解】避免手机发出的无线电波干扰飞机的通信和导航设备。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（合理即可）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了解无线电广播、电视和手机的大致工作流程，了解手机是怎样工作的。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学会用联想、迁移、类比的方法了解广播、电视和移动电话的工作过程，对其进行深刻理解。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学会联系生活实际，提高运用物理知识分析、总结概括、解决问题的能力。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4"/>
          <a:stretch>
            <a:fillRect/>
          </a:stretch>
        </p:blipFill>
        <p:spPr>
          <a:xfrm flipH="1">
            <a:off x="10807700" y="11480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4485" y="1635760"/>
            <a:ext cx="957580" cy="2127885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no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6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广播、电视和移动通信</a:t>
            </a:r>
            <a:endParaRPr lang="zh-CN" altLang="en-US" sz="26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33220" y="788035"/>
            <a:ext cx="2412000" cy="92011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无线电广播信号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的发射和接收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9" name="文本框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452620" y="555625"/>
            <a:ext cx="3737610" cy="54483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l"/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信号的发射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广播电台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33220" y="2364742"/>
            <a:ext cx="1800000" cy="9194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电视信号的发射和接收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左大括号 4" title=""/>
          <p:cNvSpPr/>
          <p:nvPr>
            <p:custDataLst>
              <p:tags r:id="rId8"/>
            </p:custDataLst>
          </p:nvPr>
        </p:nvSpPr>
        <p:spPr>
          <a:xfrm>
            <a:off x="1332230" y="1222375"/>
            <a:ext cx="300990" cy="2955925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633220" y="3812540"/>
            <a:ext cx="2119630" cy="91973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移动通信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信号的发射和接收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左大括号 1" title=""/>
          <p:cNvSpPr/>
          <p:nvPr>
            <p:custDataLst>
              <p:tags r:id="rId10"/>
            </p:custDataLst>
          </p:nvPr>
        </p:nvSpPr>
        <p:spPr>
          <a:xfrm>
            <a:off x="3493135" y="2212975"/>
            <a:ext cx="109220" cy="1259205"/>
          </a:xfrm>
          <a:prstGeom prst="leftBrace">
            <a:avLst>
              <a:gd name="adj1" fmla="val 57464"/>
              <a:gd name="adj2" fmla="val 5190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3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708400" y="1967230"/>
            <a:ext cx="4886325" cy="520495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用电磁波传递图像信号和声音信号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左大括号 3" title=""/>
          <p:cNvSpPr/>
          <p:nvPr>
            <p:custDataLst>
              <p:tags r:id="rId12"/>
            </p:custDataLst>
          </p:nvPr>
        </p:nvSpPr>
        <p:spPr>
          <a:xfrm>
            <a:off x="4140673" y="886513"/>
            <a:ext cx="216015" cy="723161"/>
          </a:xfrm>
          <a:prstGeom prst="leftBrace">
            <a:avLst>
              <a:gd name="adj1" fmla="val 57464"/>
              <a:gd name="adj2" fmla="val 5190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452620" y="1294130"/>
            <a:ext cx="3731260" cy="520700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信号的接收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收音机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3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698240" y="2574085"/>
            <a:ext cx="3444240" cy="54483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l"/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信号的发射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电视台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3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698240" y="3205275"/>
            <a:ext cx="3438525" cy="520700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信号的接收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电视机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3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140835" y="3999994"/>
            <a:ext cx="4049395" cy="54483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l"/>
            <a:r>
              <a:rPr lang="zh-CN" altLang="en-US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手机既是</a:t>
            </a:r>
            <a:r>
              <a:rPr lang="zh-CN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发射台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也是</a:t>
            </a:r>
            <a:r>
              <a:rPr lang="zh-CN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</a:t>
            </a:r>
            <a:r>
              <a:rPr lang="zh-CN" altLang="en-US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</a:t>
            </a:r>
            <a:r>
              <a:rPr lang="zh-CN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台</a:t>
            </a:r>
            <a:endParaRPr 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1" name="直接连接符 10" title=""/>
          <p:cNvCxnSpPr>
            <a:stCxn id="45" idx="3"/>
            <a:endCxn id="10" idx="1"/>
          </p:cNvCxnSpPr>
          <p:nvPr>
            <p:custDataLst>
              <p:tags r:id="rId17"/>
            </p:custDataLst>
          </p:nvPr>
        </p:nvCxnSpPr>
        <p:spPr>
          <a:xfrm>
            <a:off x="3752850" y="4272409"/>
            <a:ext cx="3879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2" name="组合 9" title=""/>
          <p:cNvGrpSpPr/>
          <p:nvPr>
            <p:custDataLst>
              <p:tags r:id="rId18"/>
            </p:custDataLst>
          </p:nvPr>
        </p:nvGrpSpPr>
        <p:grpSpPr>
          <a:xfrm>
            <a:off x="0" y="155760"/>
            <a:ext cx="5849620" cy="491490"/>
            <a:chOff x="0" y="619020"/>
            <a:chExt cx="6875094" cy="575087"/>
          </a:xfrm>
        </p:grpSpPr>
        <p:grpSp>
          <p:nvGrpSpPr>
            <p:cNvPr id="13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5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642581" y="619020"/>
              <a:ext cx="623251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251700" y="549275"/>
            <a:ext cx="8784610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我们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打开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电视机，听到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的声音、看到的图像都是通过电磁波传来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的；我们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用智能手机浏览网页、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打电话，也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是靠电磁波来传递各种信息的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。电磁波在信息的传递中扮演着非常重要的角色。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234959" y="2799056"/>
            <a:ext cx="2632498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这些信息是怎样被发射和接收的呢？</a:t>
            </a:r>
            <a:endParaRPr lang="zh-CN" altLang="en-US" sz="2400" smtClean="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6"/>
            </p:custDataLst>
          </p:nvPr>
        </p:nvGrpSpPr>
        <p:grpSpPr>
          <a:xfrm>
            <a:off x="3023870" y="2139315"/>
            <a:ext cx="2648585" cy="2785744"/>
            <a:chOff x="3851950" y="1995711"/>
            <a:chExt cx="2880200" cy="3003356"/>
          </a:xfrm>
        </p:grpSpPr>
        <p:grpSp>
          <p:nvGrpSpPr>
            <p:cNvPr id="6" name="组合 5"/>
            <p:cNvGrpSpPr/>
            <p:nvPr>
              <p:custDataLst>
                <p:tags r:id="rId7"/>
              </p:custDataLst>
            </p:nvPr>
          </p:nvGrpSpPr>
          <p:grpSpPr>
            <a:xfrm>
              <a:off x="3851950" y="1995711"/>
              <a:ext cx="2880200" cy="2521872"/>
              <a:chOff x="3851950" y="1995711"/>
              <a:chExt cx="2880200" cy="2521872"/>
            </a:xfrm>
          </p:grpSpPr>
          <p:pic>
            <p:nvPicPr>
              <p:cNvPr id="7" name="图片 6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79" t="6603" r="75387" b="37401"/>
              <a:stretch>
                <a:fillRect/>
              </a:stretch>
            </p:blipFill>
            <p:spPr>
              <a:xfrm>
                <a:off x="5292050" y="1995711"/>
                <a:ext cx="1440100" cy="2520000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797" t="11002" r="41103" b="19322"/>
              <a:stretch>
                <a:fillRect/>
              </a:stretch>
            </p:blipFill>
            <p:spPr>
              <a:xfrm>
                <a:off x="3851950" y="1997583"/>
                <a:ext cx="1440100" cy="2520000"/>
              </a:xfrm>
              <a:prstGeom prst="rect">
                <a:avLst/>
              </a:prstGeom>
            </p:spPr>
          </p:pic>
        </p:grpSp>
        <p:sp>
          <p:nvSpPr>
            <p:cNvPr id="9" name="文本框 8"/>
            <p:cNvSpPr txBox="1"/>
            <p:nvPr>
              <p:custDataLst>
                <p:tags r:id="rId14"/>
              </p:custDataLst>
            </p:nvPr>
          </p:nvSpPr>
          <p:spPr>
            <a:xfrm>
              <a:off x="4812477" y="4569136"/>
              <a:ext cx="1158019" cy="429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>
                  <a:latin typeface="楷体" panose="02010609060101010101" charset="-122"/>
                  <a:ea typeface="楷体"/>
                </a:rPr>
                <a:t>电视塔</a:t>
              </a:r>
              <a:endParaRPr lang="zh-CN" altLang="en-US" b="0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15"/>
            </p:custDataLst>
          </p:nvPr>
        </p:nvGrpSpPr>
        <p:grpSpPr>
          <a:xfrm>
            <a:off x="6012180" y="2139315"/>
            <a:ext cx="2651760" cy="2702560"/>
            <a:chOff x="6187738" y="1995711"/>
            <a:chExt cx="2919348" cy="3018627"/>
          </a:xfrm>
        </p:grpSpPr>
        <p:grpSp>
          <p:nvGrpSpPr>
            <p:cNvPr id="12" name="组合 11"/>
            <p:cNvGrpSpPr/>
            <p:nvPr>
              <p:custDataLst>
                <p:tags r:id="rId16"/>
              </p:custDataLst>
            </p:nvPr>
          </p:nvGrpSpPr>
          <p:grpSpPr>
            <a:xfrm>
              <a:off x="6187738" y="1995711"/>
              <a:ext cx="2919348" cy="2589522"/>
              <a:chOff x="6424535" y="2017803"/>
              <a:chExt cx="2919348" cy="2589522"/>
            </a:xfrm>
          </p:grpSpPr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18"/>
                </p:custDataLst>
              </p:nvPr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75" r="10716"/>
              <a:stretch>
                <a:fillRect/>
              </a:stretch>
            </p:blipFill>
            <p:spPr>
              <a:xfrm>
                <a:off x="6424535" y="2017803"/>
                <a:ext cx="1477850" cy="2586685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08" r="8572"/>
              <a:stretch>
                <a:fillRect/>
              </a:stretch>
            </p:blipFill>
            <p:spPr>
              <a:xfrm>
                <a:off x="7864635" y="2017803"/>
                <a:ext cx="1479248" cy="2589522"/>
              </a:xfrm>
              <a:prstGeom prst="rect">
                <a:avLst/>
              </a:prstGeom>
            </p:spPr>
          </p:pic>
        </p:grpSp>
        <p:sp>
          <p:nvSpPr>
            <p:cNvPr id="13" name="文本框 12"/>
            <p:cNvSpPr txBox="1"/>
            <p:nvPr>
              <p:custDataLst>
                <p:tags r:id="rId21"/>
              </p:custDataLst>
            </p:nvPr>
          </p:nvSpPr>
          <p:spPr>
            <a:xfrm>
              <a:off x="6907788" y="4568920"/>
              <a:ext cx="1704351" cy="445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0" smtClean="0">
                  <a:latin typeface="楷体" panose="02010609060101010101" charset="-122"/>
                  <a:ea typeface="楷体"/>
                </a:rPr>
                <a:t>移动通信塔</a:t>
              </a:r>
              <a:endParaRPr lang="zh-CN" altLang="en-US" b="0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5" name="组合 9" title=""/>
          <p:cNvGrpSpPr/>
          <p:nvPr>
            <p:custDataLst>
              <p:tags r:id="rId22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6" name="组合 10"/>
            <p:cNvGrpSpPr/>
            <p:nvPr>
              <p:custDataLst>
                <p:tags r:id="rId2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2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2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9" name="文本框 11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问题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" name="右箭头 10" title=""/>
          <p:cNvSpPr/>
          <p:nvPr>
            <p:custDataLst>
              <p:tags r:id="rId4"/>
            </p:custDataLst>
          </p:nvPr>
        </p:nvSpPr>
        <p:spPr>
          <a:xfrm>
            <a:off x="5880882" y="4559795"/>
            <a:ext cx="477645" cy="193834"/>
          </a:xfrm>
          <a:prstGeom prst="rightArrow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楷体简体" panose="03000509000000000000" pitchFamily="65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5"/>
            </p:custDataLst>
          </p:nvPr>
        </p:nvSpPr>
        <p:spPr>
          <a:xfrm>
            <a:off x="6438717" y="4209910"/>
            <a:ext cx="1856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以电磁波的形式发射出去</a:t>
            </a:r>
            <a:endParaRPr lang="zh-CN" altLang="en-US" sz="2000" b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6"/>
            </p:custDataLst>
          </p:nvPr>
        </p:nvSpPr>
        <p:spPr>
          <a:xfrm>
            <a:off x="4531143" y="4209910"/>
            <a:ext cx="1269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zh-CN" altLang="en-US" sz="2000" b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加载到</a:t>
            </a:r>
            <a:endParaRPr lang="en-US" altLang="zh-CN" sz="2000" b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ctr">
              <a:lnSpc>
                <a:spcPct val="120000"/>
              </a:lnSpc>
            </a:pPr>
            <a:r>
              <a:rPr lang="zh-CN" altLang="en-US" sz="2000" b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高频电流</a:t>
            </a:r>
            <a:endParaRPr lang="zh-CN" altLang="en-US" sz="2000" b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右箭头 32" title=""/>
          <p:cNvSpPr/>
          <p:nvPr>
            <p:custDataLst>
              <p:tags r:id="rId7"/>
            </p:custDataLst>
          </p:nvPr>
        </p:nvSpPr>
        <p:spPr>
          <a:xfrm>
            <a:off x="3990452" y="4559795"/>
            <a:ext cx="460501" cy="193834"/>
          </a:xfrm>
          <a:prstGeom prst="rightArrow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楷体简体" panose="03000509000000000000" pitchFamily="65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8"/>
            </p:custDataLst>
          </p:nvPr>
        </p:nvSpPr>
        <p:spPr>
          <a:xfrm>
            <a:off x="2443194" y="4209909"/>
            <a:ext cx="14670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音频电信号</a:t>
            </a:r>
            <a:endParaRPr lang="en-US" altLang="zh-CN" sz="2000" b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(频率低)</a:t>
            </a:r>
            <a:endParaRPr lang="zh-CN" altLang="en-US" sz="2000" b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右箭头 32" title=""/>
          <p:cNvSpPr/>
          <p:nvPr>
            <p:custDataLst>
              <p:tags r:id="rId9"/>
            </p:custDataLst>
          </p:nvPr>
        </p:nvSpPr>
        <p:spPr>
          <a:xfrm>
            <a:off x="1902503" y="4559795"/>
            <a:ext cx="460501" cy="193834"/>
          </a:xfrm>
          <a:prstGeom prst="rightArrow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楷体简体" panose="03000509000000000000" pitchFamily="65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0"/>
            </p:custDataLst>
          </p:nvPr>
        </p:nvSpPr>
        <p:spPr>
          <a:xfrm>
            <a:off x="611725" y="444338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zh-CN" altLang="en-US" sz="2000" b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声音信号</a:t>
            </a:r>
            <a:endParaRPr lang="zh-CN" altLang="en-US" sz="2000" b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1"/>
            </p:custDataLst>
          </p:nvPr>
        </p:nvGrpSpPr>
        <p:grpSpPr>
          <a:xfrm>
            <a:off x="755735" y="2537364"/>
            <a:ext cx="3970289" cy="1501193"/>
            <a:chOff x="2860633" y="3428999"/>
            <a:chExt cx="3970289" cy="1501193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60633" y="3589839"/>
              <a:ext cx="3970289" cy="1340353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3351465" y="3428999"/>
              <a:ext cx="697627" cy="4126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0">
                  <a:latin typeface="楷体" panose="02010609060101010101" charset="-122"/>
                  <a:ea typeface="楷体"/>
                </a:rPr>
                <a:t>话筒</a:t>
              </a:r>
              <a:endParaRPr lang="zh-CN" altLang="en-US" b="0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15"/>
            </p:custDataLst>
          </p:nvPr>
        </p:nvGrpSpPr>
        <p:grpSpPr>
          <a:xfrm>
            <a:off x="2819614" y="1218520"/>
            <a:ext cx="1844544" cy="1686794"/>
            <a:chOff x="3500477" y="2110156"/>
            <a:chExt cx="1844544" cy="1686794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588261" y="2457750"/>
              <a:ext cx="1756760" cy="1339200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18"/>
              </p:custDataLst>
            </p:nvPr>
          </p:nvSpPr>
          <p:spPr>
            <a:xfrm>
              <a:off x="3500477" y="2110156"/>
              <a:ext cx="1210588" cy="4126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+mn-ea"/>
                </a:rPr>
                <a:t>高频电流</a:t>
              </a:r>
              <a:endParaRPr lang="zh-CN" altLang="en-US" sz="2000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pic>
        <p:nvPicPr>
          <p:cNvPr id="26" name="图片 25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31859" y="2543714"/>
            <a:ext cx="1594618" cy="613188"/>
          </a:xfrm>
          <a:prstGeom prst="rect">
            <a:avLst/>
          </a:prstGeom>
        </p:spPr>
      </p:pic>
      <p:grpSp>
        <p:nvGrpSpPr>
          <p:cNvPr id="27" name="组合 26" title=""/>
          <p:cNvGrpSpPr/>
          <p:nvPr>
            <p:custDataLst>
              <p:tags r:id="rId21"/>
            </p:custDataLst>
          </p:nvPr>
        </p:nvGrpSpPr>
        <p:grpSpPr>
          <a:xfrm>
            <a:off x="3735712" y="2427240"/>
            <a:ext cx="1052303" cy="787979"/>
            <a:chOff x="6777247" y="120070"/>
            <a:chExt cx="1052303" cy="787979"/>
          </a:xfrm>
        </p:grpSpPr>
        <p:sp>
          <p:nvSpPr>
            <p:cNvPr id="28" name="矩形: 圆角 42"/>
            <p:cNvSpPr/>
            <p:nvPr>
              <p:custDataLst>
                <p:tags r:id="rId22"/>
              </p:custDataLst>
            </p:nvPr>
          </p:nvSpPr>
          <p:spPr>
            <a:xfrm>
              <a:off x="6777247" y="135644"/>
              <a:ext cx="1052303" cy="77240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0">
                <a:latin typeface="DongTian" panose="02020603050405020304" pitchFamily="18" charset="0"/>
                <a:ea typeface="方正楷体简体" panose="03000509000000000000" pitchFamily="65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23"/>
              </p:custDataLst>
            </p:nvPr>
          </p:nvSpPr>
          <p:spPr>
            <a:xfrm>
              <a:off x="6954585" y="120070"/>
              <a:ext cx="697627" cy="434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0">
                  <a:solidFill>
                    <a:prstClr val="black"/>
                  </a:solidFill>
                  <a:latin typeface="方正楷体简体" panose="03000509000000000000" pitchFamily="65" charset="-122"/>
                  <a:ea typeface="方正楷体简体" panose="03000509000000000000" pitchFamily="65" charset="-122"/>
                  <a:sym typeface="+mn-ea"/>
                </a:rPr>
                <a:t>调制</a:t>
              </a:r>
              <a:endParaRPr lang="en-US" altLang="zh-CN" sz="2000" b="0">
                <a:solidFill>
                  <a:prstClr val="black"/>
                </a:solidFill>
                <a:latin typeface="方正楷体简体" panose="03000509000000000000" pitchFamily="65" charset="-122"/>
                <a:ea typeface="方正楷体简体" panose="03000509000000000000" pitchFamily="65" charset="-122"/>
                <a:sym typeface="+mn-ea"/>
              </a:endParaRPr>
            </a:p>
          </p:txBody>
        </p:sp>
      </p:grpSp>
      <p:sp>
        <p:nvSpPr>
          <p:cNvPr id="30" name="文本框 29" title=""/>
          <p:cNvSpPr txBox="1"/>
          <p:nvPr>
            <p:custDataLst>
              <p:tags r:id="rId24"/>
            </p:custDataLst>
          </p:nvPr>
        </p:nvSpPr>
        <p:spPr>
          <a:xfrm>
            <a:off x="3797835" y="2789103"/>
            <a:ext cx="954107" cy="434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0">
                <a:solidFill>
                  <a:prstClr val="black"/>
                </a:solidFill>
                <a:latin typeface="方正楷体简体" panose="03000509000000000000" pitchFamily="65" charset="-122"/>
                <a:ea typeface="方正楷体简体" panose="03000509000000000000" pitchFamily="65" charset="-122"/>
                <a:sym typeface="+mn-ea"/>
              </a:rPr>
              <a:t>和放大</a:t>
            </a:r>
            <a:endParaRPr lang="zh-CN" altLang="en-US" sz="2000" b="0">
              <a:solidFill>
                <a:prstClr val="black"/>
              </a:solidFill>
              <a:latin typeface="方正楷体简体" panose="03000509000000000000" pitchFamily="65" charset="-122"/>
              <a:ea typeface="方正楷体简体" panose="03000509000000000000" pitchFamily="65" charset="-122"/>
              <a:sym typeface="+mn-ea"/>
            </a:endParaRPr>
          </a:p>
        </p:txBody>
      </p:sp>
      <p:grpSp>
        <p:nvGrpSpPr>
          <p:cNvPr id="31" name="组合 30" title=""/>
          <p:cNvGrpSpPr/>
          <p:nvPr>
            <p:custDataLst>
              <p:tags r:id="rId25"/>
            </p:custDataLst>
          </p:nvPr>
        </p:nvGrpSpPr>
        <p:grpSpPr>
          <a:xfrm>
            <a:off x="6052537" y="967025"/>
            <a:ext cx="2419347" cy="3332345"/>
            <a:chOff x="7241350" y="1858660"/>
            <a:chExt cx="2419347" cy="3332345"/>
          </a:xfrm>
        </p:grpSpPr>
        <p:pic>
          <p:nvPicPr>
            <p:cNvPr id="32" name="图片 31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41350" y="1886005"/>
              <a:ext cx="2419347" cy="3305000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28"/>
              </p:custDataLst>
            </p:nvPr>
          </p:nvSpPr>
          <p:spPr>
            <a:xfrm>
              <a:off x="8098132" y="1858660"/>
              <a:ext cx="697627" cy="4126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b="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+mn-ea"/>
                </a:rPr>
                <a:t>天线</a:t>
              </a:r>
              <a:endParaRPr lang="zh-CN" altLang="en-US" sz="2000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sp>
        <p:nvSpPr>
          <p:cNvPr id="35" name="矩形 34" title=""/>
          <p:cNvSpPr/>
          <p:nvPr>
            <p:custDataLst>
              <p:tags r:id="rId29"/>
            </p:custDataLst>
          </p:nvPr>
        </p:nvSpPr>
        <p:spPr>
          <a:xfrm>
            <a:off x="2864045" y="631814"/>
            <a:ext cx="3262432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无线电广播信号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的发射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30"/>
            </p:custDataLst>
          </p:nvPr>
        </p:nvGrpSpPr>
        <p:grpSpPr>
          <a:xfrm>
            <a:off x="0" y="155760"/>
            <a:ext cx="5849620" cy="491490"/>
            <a:chOff x="0" y="619020"/>
            <a:chExt cx="6875094" cy="575087"/>
          </a:xfrm>
        </p:grpSpPr>
        <p:grpSp>
          <p:nvGrpSpPr>
            <p:cNvPr id="4" name="组合 10"/>
            <p:cNvGrpSpPr/>
            <p:nvPr>
              <p:custDataLst>
                <p:tags r:id="rId3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3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3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642581" y="619020"/>
              <a:ext cx="623251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无线电广播信号的发射和接收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/>
      <p:bldP spid="15" grpId="0" animBg="1"/>
      <p:bldP spid="16" grpId="0"/>
      <p:bldP spid="17" grpId="0" animBg="1"/>
      <p:bldP spid="18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3" name="图片 1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2480" y="1352959"/>
            <a:ext cx="837017" cy="1333027"/>
          </a:xfrm>
          <a:prstGeom prst="rect">
            <a:avLst/>
          </a:prstGeom>
        </p:spPr>
      </p:pic>
      <p:grpSp>
        <p:nvGrpSpPr>
          <p:cNvPr id="14" name="组合 13" title=""/>
          <p:cNvGrpSpPr/>
          <p:nvPr>
            <p:custDataLst>
              <p:tags r:id="rId6"/>
            </p:custDataLst>
          </p:nvPr>
        </p:nvGrpSpPr>
        <p:grpSpPr>
          <a:xfrm>
            <a:off x="7162479" y="1968858"/>
            <a:ext cx="1490030" cy="1379726"/>
            <a:chOff x="9362938" y="2473630"/>
            <a:chExt cx="2032149" cy="1881712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62938" y="2473630"/>
              <a:ext cx="1264199" cy="1881712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10439270" y="3183654"/>
              <a:ext cx="955817" cy="545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b="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+mn-ea"/>
                </a:rPr>
                <a:t>声音</a:t>
              </a:r>
              <a:endParaRPr lang="zh-CN" altLang="en-US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17" name="组合 16" title=""/>
          <p:cNvGrpSpPr/>
          <p:nvPr>
            <p:custDataLst>
              <p:tags r:id="rId10"/>
            </p:custDataLst>
          </p:nvPr>
        </p:nvGrpSpPr>
        <p:grpSpPr>
          <a:xfrm>
            <a:off x="4854525" y="2355174"/>
            <a:ext cx="1802332" cy="934514"/>
            <a:chOff x="6279476" y="3048404"/>
            <a:chExt cx="2458077" cy="1274519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279476" y="3048404"/>
              <a:ext cx="2458077" cy="640222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>
              <p:custDataLst>
                <p:tags r:id="rId13"/>
              </p:custDataLst>
            </p:nvPr>
          </p:nvSpPr>
          <p:spPr>
            <a:xfrm>
              <a:off x="6517482" y="3777241"/>
              <a:ext cx="2011766" cy="545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b="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+mn-ea"/>
                </a:rPr>
                <a:t>音频电信号</a:t>
              </a:r>
              <a:endParaRPr lang="zh-CN" altLang="en-US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pic>
        <p:nvPicPr>
          <p:cNvPr id="20" name="图片 1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4934" y="2275019"/>
            <a:ext cx="1490890" cy="627568"/>
          </a:xfrm>
          <a:prstGeom prst="rect">
            <a:avLst/>
          </a:prstGeom>
        </p:spPr>
      </p:pic>
      <p:grpSp>
        <p:nvGrpSpPr>
          <p:cNvPr id="21" name="组合 20" title=""/>
          <p:cNvGrpSpPr/>
          <p:nvPr>
            <p:custDataLst>
              <p:tags r:id="rId16"/>
            </p:custDataLst>
          </p:nvPr>
        </p:nvGrpSpPr>
        <p:grpSpPr>
          <a:xfrm>
            <a:off x="4070121" y="1666605"/>
            <a:ext cx="958917" cy="1143560"/>
            <a:chOff x="5269826" y="2109954"/>
            <a:chExt cx="1307800" cy="1559622"/>
          </a:xfrm>
        </p:grpSpPr>
        <p:sp>
          <p:nvSpPr>
            <p:cNvPr id="23" name="矩形: 圆角 51"/>
            <p:cNvSpPr/>
            <p:nvPr>
              <p:custDataLst>
                <p:tags r:id="rId17"/>
              </p:custDataLst>
            </p:nvPr>
          </p:nvSpPr>
          <p:spPr>
            <a:xfrm>
              <a:off x="5317774" y="3093576"/>
              <a:ext cx="1052303" cy="576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0">
                <a:latin typeface="楷体" panose="02010609060101010101" charset="-122"/>
                <a:ea typeface="楷体"/>
              </a:endParaRPr>
            </a:p>
          </p:txBody>
        </p:sp>
        <p:cxnSp>
          <p:nvCxnSpPr>
            <p:cNvPr id="24" name="直接箭头连接符 23"/>
            <p:cNvCxnSpPr>
              <a:stCxn id="25" idx="2"/>
              <a:endCxn id="23" idx="0"/>
            </p:cNvCxnSpPr>
            <p:nvPr>
              <p:custDataLst>
                <p:tags r:id="rId18"/>
              </p:custDataLst>
            </p:nvPr>
          </p:nvCxnSpPr>
          <p:spPr>
            <a:xfrm flipH="1">
              <a:off x="5843926" y="2655636"/>
              <a:ext cx="79800" cy="437940"/>
            </a:xfrm>
            <a:prstGeom prst="straightConnector1">
              <a:avLst/>
            </a:prstGeom>
            <a:ln w="19050">
              <a:solidFill>
                <a:srgbClr val="00808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19"/>
              </p:custDataLst>
            </p:nvPr>
          </p:nvSpPr>
          <p:spPr>
            <a:xfrm>
              <a:off x="5269826" y="2109954"/>
              <a:ext cx="1307800" cy="545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b="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+mn-ea"/>
                </a:rPr>
                <a:t>解调器</a:t>
              </a:r>
              <a:endParaRPr lang="zh-CN" altLang="en-US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pic>
        <p:nvPicPr>
          <p:cNvPr id="27" name="图片 26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8078" y="3180707"/>
            <a:ext cx="1083115" cy="1626206"/>
          </a:xfrm>
          <a:prstGeom prst="rect">
            <a:avLst/>
          </a:prstGeom>
        </p:spPr>
      </p:pic>
      <p:grpSp>
        <p:nvGrpSpPr>
          <p:cNvPr id="28" name="组合 27" title=""/>
          <p:cNvGrpSpPr/>
          <p:nvPr>
            <p:custDataLst>
              <p:tags r:id="rId22"/>
            </p:custDataLst>
          </p:nvPr>
        </p:nvGrpSpPr>
        <p:grpSpPr>
          <a:xfrm>
            <a:off x="1824521" y="2405571"/>
            <a:ext cx="771579" cy="422340"/>
            <a:chOff x="2806077" y="2934826"/>
            <a:chExt cx="1052303" cy="576000"/>
          </a:xfrm>
        </p:grpSpPr>
        <p:sp>
          <p:nvSpPr>
            <p:cNvPr id="29" name="矩形: 圆角 20"/>
            <p:cNvSpPr/>
            <p:nvPr>
              <p:custDataLst>
                <p:tags r:id="rId23"/>
              </p:custDataLst>
            </p:nvPr>
          </p:nvSpPr>
          <p:spPr>
            <a:xfrm>
              <a:off x="2806077" y="2934826"/>
              <a:ext cx="1052303" cy="576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0">
                <a:latin typeface="楷体" panose="02010609060101010101" charset="-122"/>
                <a:ea typeface="楷体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24"/>
              </p:custDataLst>
            </p:nvPr>
          </p:nvSpPr>
          <p:spPr>
            <a:xfrm>
              <a:off x="2872266" y="2934826"/>
              <a:ext cx="955817" cy="545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b="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+mn-ea"/>
                </a:rPr>
                <a:t>选台</a:t>
              </a:r>
              <a:endParaRPr lang="en-US" altLang="zh-CN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31" name="组合 30" title=""/>
          <p:cNvGrpSpPr/>
          <p:nvPr>
            <p:custDataLst>
              <p:tags r:id="rId25"/>
            </p:custDataLst>
          </p:nvPr>
        </p:nvGrpSpPr>
        <p:grpSpPr>
          <a:xfrm>
            <a:off x="1806233" y="1763075"/>
            <a:ext cx="958917" cy="663665"/>
            <a:chOff x="2154893" y="2406299"/>
            <a:chExt cx="1307801" cy="905128"/>
          </a:xfrm>
        </p:grpSpPr>
        <p:cxnSp>
          <p:nvCxnSpPr>
            <p:cNvPr id="32" name="直接箭头连接符 31"/>
            <p:cNvCxnSpPr/>
            <p:nvPr>
              <p:custDataLst>
                <p:tags r:id="rId26"/>
              </p:custDataLst>
            </p:nvPr>
          </p:nvCxnSpPr>
          <p:spPr>
            <a:xfrm>
              <a:off x="2756654" y="2937441"/>
              <a:ext cx="8760" cy="373986"/>
            </a:xfrm>
            <a:prstGeom prst="straightConnector1">
              <a:avLst/>
            </a:prstGeom>
            <a:ln w="19050">
              <a:solidFill>
                <a:srgbClr val="00808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>
              <p:custDataLst>
                <p:tags r:id="rId27"/>
              </p:custDataLst>
            </p:nvPr>
          </p:nvSpPr>
          <p:spPr>
            <a:xfrm>
              <a:off x="2154893" y="2406299"/>
              <a:ext cx="1307801" cy="545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b="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+mn-ea"/>
                </a:rPr>
                <a:t>调谐器</a:t>
              </a:r>
              <a:endParaRPr lang="zh-CN" altLang="en-US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sp>
        <p:nvSpPr>
          <p:cNvPr id="34" name="文本框 33" title=""/>
          <p:cNvSpPr txBox="1"/>
          <p:nvPr>
            <p:custDataLst>
              <p:tags r:id="rId28"/>
            </p:custDataLst>
          </p:nvPr>
        </p:nvSpPr>
        <p:spPr>
          <a:xfrm>
            <a:off x="2717742" y="2910367"/>
            <a:ext cx="1252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rPr>
              <a:t>高频电流</a:t>
            </a:r>
            <a:endParaRPr lang="zh-CN" altLang="en-US" b="0">
              <a:solidFill>
                <a:prstClr val="black"/>
              </a:solidFill>
              <a:latin typeface="楷体" panose="02010609060101010101" charset="-122"/>
              <a:ea typeface="楷体"/>
              <a:sym typeface="+mn-ea"/>
            </a:endParaRPr>
          </a:p>
        </p:txBody>
      </p:sp>
      <p:sp>
        <p:nvSpPr>
          <p:cNvPr id="35" name="文本框 34" title=""/>
          <p:cNvSpPr txBox="1"/>
          <p:nvPr>
            <p:custDataLst>
              <p:tags r:id="rId29"/>
            </p:custDataLst>
          </p:nvPr>
        </p:nvSpPr>
        <p:spPr>
          <a:xfrm>
            <a:off x="4116372" y="2407118"/>
            <a:ext cx="762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rPr>
              <a:t>解调</a:t>
            </a:r>
            <a:endParaRPr lang="en-US" altLang="zh-CN" b="0">
              <a:solidFill>
                <a:prstClr val="black"/>
              </a:solidFill>
              <a:latin typeface="楷体" panose="02010609060101010101" charset="-122"/>
              <a:ea typeface="楷体"/>
              <a:sym typeface="+mn-ea"/>
            </a:endParaRPr>
          </a:p>
        </p:txBody>
      </p:sp>
      <p:grpSp>
        <p:nvGrpSpPr>
          <p:cNvPr id="36" name="组合 35" title=""/>
          <p:cNvGrpSpPr/>
          <p:nvPr>
            <p:custDataLst>
              <p:tags r:id="rId30"/>
            </p:custDataLst>
          </p:nvPr>
        </p:nvGrpSpPr>
        <p:grpSpPr>
          <a:xfrm>
            <a:off x="6429677" y="2343788"/>
            <a:ext cx="958917" cy="952185"/>
            <a:chOff x="8374984" y="3048404"/>
            <a:chExt cx="1307801" cy="1298619"/>
          </a:xfrm>
        </p:grpSpPr>
        <p:pic>
          <p:nvPicPr>
            <p:cNvPr id="37" name="图片 36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647208" y="3048404"/>
              <a:ext cx="567857" cy="744523"/>
            </a:xfrm>
            <a:prstGeom prst="rect">
              <a:avLst/>
            </a:prstGeom>
          </p:spPr>
        </p:pic>
        <p:sp>
          <p:nvSpPr>
            <p:cNvPr id="38" name="文本框 37"/>
            <p:cNvSpPr txBox="1"/>
            <p:nvPr>
              <p:custDataLst>
                <p:tags r:id="rId33"/>
              </p:custDataLst>
            </p:nvPr>
          </p:nvSpPr>
          <p:spPr>
            <a:xfrm>
              <a:off x="8374984" y="3801341"/>
              <a:ext cx="1307801" cy="545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b="0">
                  <a:solidFill>
                    <a:prstClr val="black"/>
                  </a:solidFill>
                  <a:latin typeface="楷体" panose="02010609060101010101" charset="-122"/>
                  <a:ea typeface="楷体"/>
                  <a:sym typeface="+mn-ea"/>
                </a:rPr>
                <a:t>扬声器</a:t>
              </a:r>
              <a:endParaRPr lang="zh-CN" altLang="en-US" b="0">
                <a:solidFill>
                  <a:prstClr val="black"/>
                </a:solidFill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sp>
        <p:nvSpPr>
          <p:cNvPr id="43" name="矩形 42" title=""/>
          <p:cNvSpPr/>
          <p:nvPr>
            <p:custDataLst>
              <p:tags r:id="rId34"/>
            </p:custDataLst>
          </p:nvPr>
        </p:nvSpPr>
        <p:spPr>
          <a:xfrm>
            <a:off x="2940784" y="816221"/>
            <a:ext cx="3262432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无线电广播信号的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接收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35"/>
            </p:custDataLst>
          </p:nvPr>
        </p:nvGrpSpPr>
        <p:grpSpPr>
          <a:xfrm>
            <a:off x="0" y="155760"/>
            <a:ext cx="5849620" cy="491490"/>
            <a:chOff x="0" y="619020"/>
            <a:chExt cx="6875094" cy="575087"/>
          </a:xfrm>
        </p:grpSpPr>
        <p:grpSp>
          <p:nvGrpSpPr>
            <p:cNvPr id="4" name="组合 10"/>
            <p:cNvGrpSpPr/>
            <p:nvPr>
              <p:custDataLst>
                <p:tags r:id="rId3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3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3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642581" y="619020"/>
              <a:ext cx="623251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无线电广播信号的发射和接收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2" title=""/>
          <p:cNvSpPr txBox="1"/>
          <p:nvPr>
            <p:custDataLst>
              <p:tags r:id="rId4"/>
            </p:custDataLst>
          </p:nvPr>
        </p:nvSpPr>
        <p:spPr bwMode="auto">
          <a:xfrm>
            <a:off x="311128" y="670630"/>
            <a:ext cx="1415772" cy="46166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zh-CN" altLang="en-US" sz="240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扩展实验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2951990" y="4227865"/>
            <a:ext cx="3924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  <a:defRPr/>
            </a:pPr>
            <a:r>
              <a:rPr lang="zh-CN" altLang="en-US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实验  电磁波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的发射与接收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5" name="电磁波的发射和接收" title="">
            <a:hlinkClick action="ppaction://media"/>
          </p:cNvPr>
          <p:cNvPicPr>
            <a:picLocks noChangeAspect="1"/>
          </p:cNvPicPr>
          <p:nvPr>
            <a:videoFile r:link="rId8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7840" y="1419670"/>
            <a:ext cx="4608320" cy="259218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3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5849620" cy="491490"/>
            <a:chOff x="0" y="619020"/>
            <a:chExt cx="6875094" cy="575087"/>
          </a:xfrm>
        </p:grpSpPr>
        <p:grpSp>
          <p:nvGrpSpPr>
            <p:cNvPr id="2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623251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无线电广播信号的发射和接收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0" name="图片 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9"/>
          <a:stretch>
            <a:fillRect/>
          </a:stretch>
        </p:blipFill>
        <p:spPr>
          <a:xfrm>
            <a:off x="1820692" y="1364322"/>
            <a:ext cx="5270117" cy="1449514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>
          <a:xfrm>
            <a:off x="3131900" y="2139720"/>
            <a:ext cx="1113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ea typeface="方正楷体简体" panose="03000509000000000000" pitchFamily="65" charset="-122"/>
              </a:rPr>
              <a:t>摄像机</a:t>
            </a:r>
            <a:endParaRPr lang="zh-CN" altLang="en-US" sz="2400" b="0">
              <a:ea typeface="方正楷体简体" panose="03000509000000000000" pitchFamily="65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7"/>
            </p:custDataLst>
          </p:nvPr>
        </p:nvSpPr>
        <p:spPr>
          <a:xfrm>
            <a:off x="4708287" y="2139720"/>
            <a:ext cx="1155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ea typeface="方正楷体简体" panose="03000509000000000000" pitchFamily="65" charset="-122"/>
              </a:rPr>
              <a:t>发射机</a:t>
            </a:r>
            <a:endParaRPr lang="zh-CN" altLang="en-US" sz="2400" b="0">
              <a:ea typeface="方正楷体简体" panose="03000509000000000000" pitchFamily="65" charset="-122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8"/>
            </p:custDataLst>
          </p:nvPr>
        </p:nvGrpSpPr>
        <p:grpSpPr>
          <a:xfrm>
            <a:off x="1820693" y="3057835"/>
            <a:ext cx="2228617" cy="576000"/>
            <a:chOff x="1009087" y="3729328"/>
            <a:chExt cx="2228617" cy="576000"/>
          </a:xfrm>
        </p:grpSpPr>
        <p:cxnSp>
          <p:nvCxnSpPr>
            <p:cNvPr id="15" name="直接箭头连接符 14"/>
            <p:cNvCxnSpPr/>
            <p:nvPr>
              <p:custDataLst>
                <p:tags r:id="rId9"/>
              </p:custDataLst>
            </p:nvPr>
          </p:nvCxnSpPr>
          <p:spPr>
            <a:xfrm>
              <a:off x="1949290" y="4017328"/>
              <a:ext cx="330691" cy="0"/>
            </a:xfrm>
            <a:prstGeom prst="straightConnector1">
              <a:avLst/>
            </a:prstGeom>
            <a:ln w="28575">
              <a:solidFill>
                <a:srgbClr val="00808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>
              <p:custDataLst>
                <p:tags r:id="rId10"/>
              </p:custDataLst>
            </p:nvPr>
          </p:nvGrpSpPr>
          <p:grpSpPr>
            <a:xfrm>
              <a:off x="2278787" y="3729328"/>
              <a:ext cx="958917" cy="576000"/>
              <a:chOff x="5365112" y="5002914"/>
              <a:chExt cx="1244146" cy="576000"/>
            </a:xfrm>
          </p:grpSpPr>
          <p:sp>
            <p:nvSpPr>
              <p:cNvPr id="20" name="矩形: 圆角 40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73409" y="5002914"/>
                <a:ext cx="1227550" cy="576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0">
                  <a:latin typeface="DongTian" panose="02020603050405020304" pitchFamily="18" charset="0"/>
                  <a:ea typeface="方正楷体简体" panose="03000509000000000000" pitchFamily="65" charset="-122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365112" y="5056715"/>
                <a:ext cx="12441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b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</a:rPr>
                  <a:t>电信号</a:t>
                </a:r>
                <a:endParaRPr lang="zh-CN" altLang="en-US" b="0">
                  <a:solidFill>
                    <a:prstClr val="black"/>
                  </a:solidFill>
                  <a:latin typeface="方正楷体简体" panose="03000509000000000000" pitchFamily="65" charset="-122"/>
                  <a:ea typeface="方正楷体简体" panose="03000509000000000000" pitchFamily="65" charset="-122"/>
                  <a:sym typeface="+mn-ea"/>
                </a:endParaRPr>
              </a:p>
            </p:txBody>
          </p:sp>
        </p:grpSp>
        <p:grpSp>
          <p:nvGrpSpPr>
            <p:cNvPr id="17" name="组合 16"/>
            <p:cNvGrpSpPr/>
            <p:nvPr>
              <p:custDataLst>
                <p:tags r:id="rId13"/>
              </p:custDataLst>
            </p:nvPr>
          </p:nvGrpSpPr>
          <p:grpSpPr>
            <a:xfrm>
              <a:off x="1009087" y="3729328"/>
              <a:ext cx="946126" cy="576000"/>
              <a:chOff x="5480049" y="5002914"/>
              <a:chExt cx="1227550" cy="576000"/>
            </a:xfrm>
          </p:grpSpPr>
          <p:sp>
            <p:nvSpPr>
              <p:cNvPr id="18" name="矩形: 圆角 45"/>
              <p:cNvSpPr/>
              <p:nvPr>
                <p:custDataLst>
                  <p:tags r:id="rId14"/>
                </p:custDataLst>
              </p:nvPr>
            </p:nvSpPr>
            <p:spPr>
              <a:xfrm>
                <a:off x="5480049" y="5002914"/>
                <a:ext cx="1227550" cy="576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0">
                  <a:latin typeface="DongTian" panose="02020603050405020304" pitchFamily="18" charset="0"/>
                  <a:ea typeface="方正楷体简体" panose="03000509000000000000" pitchFamily="65" charset="-122"/>
                </a:endParaRPr>
              </a:p>
            </p:txBody>
          </p:sp>
          <p:sp>
            <p:nvSpPr>
              <p:cNvPr id="19" name="文本框 18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641257" y="5056715"/>
                <a:ext cx="905135" cy="434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b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</a:rPr>
                  <a:t>图像</a:t>
                </a:r>
                <a:endParaRPr lang="zh-CN" altLang="en-US" b="0">
                  <a:solidFill>
                    <a:prstClr val="black"/>
                  </a:solidFill>
                  <a:latin typeface="方正楷体简体" panose="03000509000000000000" pitchFamily="65" charset="-122"/>
                  <a:ea typeface="方正楷体简体" panose="03000509000000000000" pitchFamily="65" charset="-122"/>
                  <a:sym typeface="+mn-ea"/>
                </a:endParaRPr>
              </a:p>
            </p:txBody>
          </p:sp>
        </p:grpSp>
      </p:grpSp>
      <p:grpSp>
        <p:nvGrpSpPr>
          <p:cNvPr id="22" name="组合 21" title=""/>
          <p:cNvGrpSpPr/>
          <p:nvPr>
            <p:custDataLst>
              <p:tags r:id="rId16"/>
            </p:custDataLst>
          </p:nvPr>
        </p:nvGrpSpPr>
        <p:grpSpPr>
          <a:xfrm>
            <a:off x="4067965" y="2895835"/>
            <a:ext cx="1768332" cy="900000"/>
            <a:chOff x="3378593" y="3531133"/>
            <a:chExt cx="1768332" cy="900000"/>
          </a:xfrm>
        </p:grpSpPr>
        <p:grpSp>
          <p:nvGrpSpPr>
            <p:cNvPr id="23" name="组合 22"/>
            <p:cNvGrpSpPr/>
            <p:nvPr>
              <p:custDataLst>
                <p:tags r:id="rId17"/>
              </p:custDataLst>
            </p:nvPr>
          </p:nvGrpSpPr>
          <p:grpSpPr>
            <a:xfrm>
              <a:off x="3709284" y="3531133"/>
              <a:ext cx="1437641" cy="900000"/>
              <a:chOff x="5480049" y="5002914"/>
              <a:chExt cx="1437641" cy="900000"/>
            </a:xfrm>
          </p:grpSpPr>
          <p:sp>
            <p:nvSpPr>
              <p:cNvPr id="25" name="矩形: 圆角 36"/>
              <p:cNvSpPr/>
              <p:nvPr>
                <p:custDataLst>
                  <p:tags r:id="rId18"/>
                </p:custDataLst>
              </p:nvPr>
            </p:nvSpPr>
            <p:spPr>
              <a:xfrm>
                <a:off x="5480049" y="5002914"/>
                <a:ext cx="1437641" cy="900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0">
                  <a:latin typeface="DongTian" panose="02020603050405020304" pitchFamily="18" charset="0"/>
                  <a:ea typeface="方正楷体简体" panose="03000509000000000000" pitchFamily="65" charset="-122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590369" y="5015583"/>
                <a:ext cx="121700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b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</a:rPr>
                  <a:t> </a:t>
                </a:r>
                <a:r>
                  <a:rPr lang="zh-CN" altLang="en-US" b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</a:rPr>
                  <a:t>加载到</a:t>
                </a:r>
                <a:endParaRPr lang="zh-CN" altLang="en-US" b="0">
                  <a:latin typeface="方正楷体简体" panose="03000509000000000000" pitchFamily="65" charset="-122"/>
                  <a:ea typeface="方正楷体简体" panose="03000509000000000000" pitchFamily="65" charset="-122"/>
                  <a:cs typeface="+mn-ea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b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</a:rPr>
                  <a:t>高频电流</a:t>
                </a:r>
                <a:endParaRPr lang="zh-CN" altLang="en-US" b="0">
                  <a:solidFill>
                    <a:prstClr val="black"/>
                  </a:solidFill>
                  <a:latin typeface="方正楷体简体" panose="03000509000000000000" pitchFamily="65" charset="-122"/>
                  <a:ea typeface="方正楷体简体" panose="03000509000000000000" pitchFamily="65" charset="-122"/>
                  <a:sym typeface="+mn-ea"/>
                </a:endParaRPr>
              </a:p>
            </p:txBody>
          </p:sp>
        </p:grpSp>
        <p:cxnSp>
          <p:nvCxnSpPr>
            <p:cNvPr id="24" name="直接箭头连接符 23"/>
            <p:cNvCxnSpPr/>
            <p:nvPr>
              <p:custDataLst>
                <p:tags r:id="rId20"/>
              </p:custDataLst>
            </p:nvPr>
          </p:nvCxnSpPr>
          <p:spPr>
            <a:xfrm>
              <a:off x="3378593" y="3987920"/>
              <a:ext cx="330691" cy="0"/>
            </a:xfrm>
            <a:prstGeom prst="straightConnector1">
              <a:avLst/>
            </a:prstGeom>
            <a:ln w="28575">
              <a:solidFill>
                <a:srgbClr val="00808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7" name="组合 26" title=""/>
          <p:cNvGrpSpPr/>
          <p:nvPr>
            <p:custDataLst>
              <p:tags r:id="rId21"/>
            </p:custDataLst>
          </p:nvPr>
        </p:nvGrpSpPr>
        <p:grpSpPr>
          <a:xfrm>
            <a:off x="5870908" y="2895835"/>
            <a:ext cx="1219902" cy="900000"/>
            <a:chOff x="5192328" y="3478427"/>
            <a:chExt cx="1219902" cy="900000"/>
          </a:xfrm>
        </p:grpSpPr>
        <p:grpSp>
          <p:nvGrpSpPr>
            <p:cNvPr id="28" name="组合 27"/>
            <p:cNvGrpSpPr/>
            <p:nvPr>
              <p:custDataLst>
                <p:tags r:id="rId22"/>
              </p:custDataLst>
            </p:nvPr>
          </p:nvGrpSpPr>
          <p:grpSpPr>
            <a:xfrm>
              <a:off x="5523019" y="3478427"/>
              <a:ext cx="889211" cy="900000"/>
              <a:chOff x="5480049" y="5002914"/>
              <a:chExt cx="889211" cy="900000"/>
            </a:xfrm>
          </p:grpSpPr>
          <p:sp>
            <p:nvSpPr>
              <p:cNvPr id="30" name="矩形: 圆角 53"/>
              <p:cNvSpPr/>
              <p:nvPr>
                <p:custDataLst>
                  <p:tags r:id="rId23"/>
                </p:custDataLst>
              </p:nvPr>
            </p:nvSpPr>
            <p:spPr>
              <a:xfrm>
                <a:off x="5480049" y="5002914"/>
                <a:ext cx="889211" cy="900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0">
                  <a:latin typeface="DongTian" panose="02020603050405020304" pitchFamily="18" charset="0"/>
                  <a:ea typeface="方正楷体简体" panose="03000509000000000000" pitchFamily="65" charset="-122"/>
                </a:endParaRPr>
              </a:p>
            </p:txBody>
          </p:sp>
          <p:sp>
            <p:nvSpPr>
              <p:cNvPr id="31" name="文本框 30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5584605" y="5015583"/>
                <a:ext cx="70083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b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</a:rPr>
                  <a:t>发射</a:t>
                </a:r>
                <a:endParaRPr lang="zh-CN" altLang="en-US" b="0">
                  <a:latin typeface="方正楷体简体" panose="03000509000000000000" pitchFamily="65" charset="-122"/>
                  <a:ea typeface="方正楷体简体" panose="03000509000000000000" pitchFamily="65" charset="-122"/>
                  <a:cs typeface="+mn-ea"/>
                </a:endParaRPr>
              </a:p>
              <a:p>
                <a:pPr algn="ctr">
                  <a:lnSpc>
                    <a:spcPct val="120000"/>
                  </a:lnSpc>
                  <a:buClrTx/>
                  <a:buSzTx/>
                  <a:buFontTx/>
                </a:pPr>
                <a:r>
                  <a:rPr lang="zh-CN" altLang="en-US" b="0" smtClean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</a:rPr>
                  <a:t>信号</a:t>
                </a:r>
                <a:endParaRPr lang="zh-CN" altLang="en-US" b="0">
                  <a:latin typeface="方正楷体简体" panose="03000509000000000000" pitchFamily="65" charset="-122"/>
                  <a:ea typeface="方正楷体简体" panose="03000509000000000000" pitchFamily="65" charset="-122"/>
                  <a:cs typeface="+mn-ea"/>
                </a:endParaRPr>
              </a:p>
            </p:txBody>
          </p:sp>
        </p:grpSp>
        <p:cxnSp>
          <p:nvCxnSpPr>
            <p:cNvPr id="29" name="直接箭头连接符 28"/>
            <p:cNvCxnSpPr/>
            <p:nvPr>
              <p:custDataLst>
                <p:tags r:id="rId25"/>
              </p:custDataLst>
            </p:nvPr>
          </p:nvCxnSpPr>
          <p:spPr>
            <a:xfrm>
              <a:off x="5192328" y="3935214"/>
              <a:ext cx="330691" cy="0"/>
            </a:xfrm>
            <a:prstGeom prst="straightConnector1">
              <a:avLst/>
            </a:prstGeom>
            <a:ln w="28575">
              <a:solidFill>
                <a:srgbClr val="00808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6" name="矩形 5" title=""/>
          <p:cNvSpPr/>
          <p:nvPr>
            <p:custDataLst>
              <p:tags r:id="rId26"/>
            </p:custDataLst>
          </p:nvPr>
        </p:nvSpPr>
        <p:spPr>
          <a:xfrm>
            <a:off x="2866774" y="711820"/>
            <a:ext cx="2954655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电视图像信号的发射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27"/>
            </p:custDataLst>
          </p:nvPr>
        </p:nvGrpSpPr>
        <p:grpSpPr>
          <a:xfrm>
            <a:off x="0" y="155760"/>
            <a:ext cx="5849620" cy="491490"/>
            <a:chOff x="0" y="619020"/>
            <a:chExt cx="6875094" cy="575087"/>
          </a:xfrm>
        </p:grpSpPr>
        <p:grpSp>
          <p:nvGrpSpPr>
            <p:cNvPr id="5" name="组合 10"/>
            <p:cNvGrpSpPr/>
            <p:nvPr>
              <p:custDataLst>
                <p:tags r:id="rId2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2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3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642581" y="619020"/>
              <a:ext cx="623251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电视信号的发射和接收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" name="矩形 10" title=""/>
          <p:cNvSpPr/>
          <p:nvPr>
            <p:custDataLst>
              <p:tags r:id="rId4"/>
            </p:custDataLst>
          </p:nvPr>
        </p:nvSpPr>
        <p:spPr>
          <a:xfrm>
            <a:off x="2866774" y="711820"/>
            <a:ext cx="2954655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电视图像信号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接收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2"/>
          <a:stretch>
            <a:fillRect/>
          </a:stretch>
        </p:blipFill>
        <p:spPr>
          <a:xfrm>
            <a:off x="2267839" y="1671697"/>
            <a:ext cx="5211003" cy="1449514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7"/>
            </p:custDataLst>
          </p:nvPr>
        </p:nvSpPr>
        <p:spPr>
          <a:xfrm>
            <a:off x="3513161" y="2449944"/>
            <a:ext cx="1139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ea typeface="方正楷体简体" panose="03000509000000000000" pitchFamily="65" charset="-122"/>
              </a:rPr>
              <a:t>电视机</a:t>
            </a:r>
            <a:endParaRPr lang="zh-CN" altLang="en-US" sz="2400" b="0">
              <a:ea typeface="方正楷体简体" panose="03000509000000000000" pitchFamily="65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5115232" y="2449944"/>
            <a:ext cx="11563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ea typeface="方正楷体简体" panose="03000509000000000000" pitchFamily="65" charset="-122"/>
              </a:rPr>
              <a:t>显示器</a:t>
            </a:r>
            <a:endParaRPr lang="zh-CN" altLang="en-US" sz="2400" b="0">
              <a:ea typeface="方正楷体简体" panose="03000509000000000000" pitchFamily="65" charset="-122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9"/>
            </p:custDataLst>
          </p:nvPr>
        </p:nvGrpSpPr>
        <p:grpSpPr>
          <a:xfrm>
            <a:off x="2649636" y="3215879"/>
            <a:ext cx="889211" cy="917532"/>
            <a:chOff x="5480049" y="5002914"/>
            <a:chExt cx="889211" cy="917532"/>
          </a:xfrm>
        </p:grpSpPr>
        <p:sp>
          <p:nvSpPr>
            <p:cNvPr id="16" name="矩形: 圆角 59"/>
            <p:cNvSpPr/>
            <p:nvPr>
              <p:custDataLst>
                <p:tags r:id="rId10"/>
              </p:custDataLst>
            </p:nvPr>
          </p:nvSpPr>
          <p:spPr>
            <a:xfrm>
              <a:off x="5480049" y="5002914"/>
              <a:ext cx="889211" cy="900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0">
                <a:latin typeface="DongTian" panose="02020603050405020304" pitchFamily="18" charset="0"/>
                <a:ea typeface="方正楷体简体" panose="03000509000000000000" pitchFamily="65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1"/>
              </p:custDataLst>
            </p:nvPr>
          </p:nvSpPr>
          <p:spPr>
            <a:xfrm>
              <a:off x="5560560" y="5015583"/>
              <a:ext cx="748923" cy="904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200" b="0">
                  <a:latin typeface="方正楷体简体" panose="03000509000000000000" pitchFamily="65" charset="-122"/>
                  <a:ea typeface="方正楷体简体" panose="03000509000000000000" pitchFamily="65" charset="-122"/>
                  <a:cs typeface="+mn-ea"/>
                </a:rPr>
                <a:t>接收</a:t>
              </a:r>
              <a:endParaRPr lang="zh-CN" altLang="en-US" sz="2200" b="0">
                <a:latin typeface="方正楷体简体" panose="03000509000000000000" pitchFamily="65" charset="-122"/>
                <a:ea typeface="方正楷体简体" panose="03000509000000000000" pitchFamily="65" charset="-122"/>
                <a:cs typeface="+mn-ea"/>
              </a:endParaRPr>
            </a:p>
            <a:p>
              <a:pPr algn="ctr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200" b="0" smtClean="0">
                  <a:latin typeface="方正楷体简体" panose="03000509000000000000" pitchFamily="65" charset="-122"/>
                  <a:ea typeface="方正楷体简体" panose="03000509000000000000" pitchFamily="65" charset="-122"/>
                  <a:cs typeface="+mn-ea"/>
                </a:rPr>
                <a:t>信号</a:t>
              </a:r>
              <a:endParaRPr lang="zh-CN" altLang="en-US" sz="2200" b="0">
                <a:latin typeface="方正楷体简体" panose="03000509000000000000" pitchFamily="65" charset="-122"/>
                <a:ea typeface="方正楷体简体" panose="03000509000000000000" pitchFamily="65" charset="-122"/>
                <a:cs typeface="+mn-ea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12"/>
            </p:custDataLst>
          </p:nvPr>
        </p:nvGrpSpPr>
        <p:grpSpPr>
          <a:xfrm>
            <a:off x="3563930" y="3219795"/>
            <a:ext cx="1866840" cy="919309"/>
            <a:chOff x="7147906" y="3478427"/>
            <a:chExt cx="1866840" cy="919309"/>
          </a:xfrm>
        </p:grpSpPr>
        <p:cxnSp>
          <p:nvCxnSpPr>
            <p:cNvPr id="19" name="直接箭头连接符 18"/>
            <p:cNvCxnSpPr/>
            <p:nvPr>
              <p:custDataLst>
                <p:tags r:id="rId13"/>
              </p:custDataLst>
            </p:nvPr>
          </p:nvCxnSpPr>
          <p:spPr>
            <a:xfrm>
              <a:off x="7147906" y="3928427"/>
              <a:ext cx="828000" cy="0"/>
            </a:xfrm>
            <a:prstGeom prst="straightConnector1">
              <a:avLst/>
            </a:prstGeom>
            <a:ln w="28575">
              <a:solidFill>
                <a:srgbClr val="00808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>
              <p:custDataLst>
                <p:tags r:id="rId14"/>
              </p:custDataLst>
            </p:nvPr>
          </p:nvGrpSpPr>
          <p:grpSpPr>
            <a:xfrm>
              <a:off x="7975906" y="3478427"/>
              <a:ext cx="1038840" cy="919309"/>
              <a:chOff x="7944156" y="3478427"/>
              <a:chExt cx="1038840" cy="919309"/>
            </a:xfrm>
          </p:grpSpPr>
          <p:sp>
            <p:nvSpPr>
              <p:cNvPr id="21" name="矩形: 圆角 65"/>
              <p:cNvSpPr/>
              <p:nvPr>
                <p:custDataLst>
                  <p:tags r:id="rId15"/>
                </p:custDataLst>
              </p:nvPr>
            </p:nvSpPr>
            <p:spPr>
              <a:xfrm>
                <a:off x="7944156" y="3478427"/>
                <a:ext cx="1031051" cy="900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0">
                  <a:latin typeface="DongTian" panose="02020603050405020304" pitchFamily="18" charset="0"/>
                  <a:ea typeface="方正楷体简体" panose="03000509000000000000" pitchFamily="65" charset="-122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7961916" y="3494766"/>
                <a:ext cx="1021080" cy="902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200" b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  <a:sym typeface="+mn-ea"/>
                  </a:rPr>
                  <a:t>取出</a:t>
                </a:r>
                <a:endParaRPr lang="zh-CN" altLang="en-US" sz="2200" b="0">
                  <a:latin typeface="方正楷体简体" panose="03000509000000000000" pitchFamily="65" charset="-122"/>
                  <a:ea typeface="方正楷体简体" panose="03000509000000000000" pitchFamily="65" charset="-122"/>
                  <a:cs typeface="+mn-ea"/>
                  <a:sym typeface="+mn-ea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200" b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  <a:sym typeface="+mn-ea"/>
                  </a:rPr>
                  <a:t>并放大</a:t>
                </a:r>
                <a:endParaRPr lang="zh-CN" altLang="en-US" sz="2200" b="0">
                  <a:latin typeface="方正楷体简体" panose="03000509000000000000" pitchFamily="65" charset="-122"/>
                  <a:ea typeface="方正楷体简体" panose="03000509000000000000" pitchFamily="65" charset="-122"/>
                  <a:cs typeface="+mn-ea"/>
                  <a:sym typeface="+mn-ea"/>
                </a:endParaRPr>
              </a:p>
            </p:txBody>
          </p:sp>
        </p:grpSp>
      </p:grpSp>
      <p:grpSp>
        <p:nvGrpSpPr>
          <p:cNvPr id="23" name="组合 22" title=""/>
          <p:cNvGrpSpPr/>
          <p:nvPr>
            <p:custDataLst>
              <p:tags r:id="rId17"/>
            </p:custDataLst>
          </p:nvPr>
        </p:nvGrpSpPr>
        <p:grpSpPr>
          <a:xfrm>
            <a:off x="5422981" y="3365210"/>
            <a:ext cx="1951630" cy="576000"/>
            <a:chOff x="8503944" y="3712282"/>
            <a:chExt cx="1951630" cy="576000"/>
          </a:xfrm>
        </p:grpSpPr>
        <p:cxnSp>
          <p:nvCxnSpPr>
            <p:cNvPr id="24" name="直接箭头连接符 23"/>
            <p:cNvCxnSpPr/>
            <p:nvPr>
              <p:custDataLst>
                <p:tags r:id="rId18"/>
              </p:custDataLst>
            </p:nvPr>
          </p:nvCxnSpPr>
          <p:spPr>
            <a:xfrm>
              <a:off x="8503944" y="4016867"/>
              <a:ext cx="972000" cy="0"/>
            </a:xfrm>
            <a:prstGeom prst="straightConnector1">
              <a:avLst/>
            </a:prstGeom>
            <a:ln w="28575">
              <a:solidFill>
                <a:srgbClr val="00808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5" name="组合 24"/>
            <p:cNvGrpSpPr/>
            <p:nvPr>
              <p:custDataLst>
                <p:tags r:id="rId19"/>
              </p:custDataLst>
            </p:nvPr>
          </p:nvGrpSpPr>
          <p:grpSpPr>
            <a:xfrm>
              <a:off x="9509448" y="3712282"/>
              <a:ext cx="946126" cy="576000"/>
              <a:chOff x="5578921" y="4985868"/>
              <a:chExt cx="1227550" cy="576000"/>
            </a:xfrm>
          </p:grpSpPr>
          <p:sp>
            <p:nvSpPr>
              <p:cNvPr id="26" name="矩形: 圆角 71"/>
              <p:cNvSpPr/>
              <p:nvPr>
                <p:custDataLst>
                  <p:tags r:id="rId20"/>
                </p:custDataLst>
              </p:nvPr>
            </p:nvSpPr>
            <p:spPr>
              <a:xfrm>
                <a:off x="5578921" y="4985868"/>
                <a:ext cx="1227550" cy="576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0">
                  <a:latin typeface="DongTian" panose="02020603050405020304" pitchFamily="18" charset="0"/>
                  <a:ea typeface="方正楷体简体" panose="03000509000000000000" pitchFamily="65" charset="-122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5706851" y="5027867"/>
                <a:ext cx="971689" cy="4985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200" b="0">
                    <a:latin typeface="方正楷体简体" panose="03000509000000000000" pitchFamily="65" charset="-122"/>
                    <a:ea typeface="方正楷体简体" panose="03000509000000000000" pitchFamily="65" charset="-122"/>
                    <a:cs typeface="+mn-ea"/>
                  </a:rPr>
                  <a:t>图像</a:t>
                </a:r>
                <a:endParaRPr lang="zh-CN" altLang="en-US" sz="2200" b="0">
                  <a:solidFill>
                    <a:prstClr val="black"/>
                  </a:solidFill>
                  <a:latin typeface="方正楷体简体" panose="03000509000000000000" pitchFamily="65" charset="-122"/>
                  <a:ea typeface="方正楷体简体" panose="03000509000000000000" pitchFamily="65" charset="-122"/>
                  <a:sym typeface="+mn-ea"/>
                </a:endParaRPr>
              </a:p>
            </p:txBody>
          </p:sp>
        </p:grpSp>
      </p:grpSp>
      <p:grpSp>
        <p:nvGrpSpPr>
          <p:cNvPr id="3" name="组合 9" title=""/>
          <p:cNvGrpSpPr/>
          <p:nvPr>
            <p:custDataLst>
              <p:tags r:id="rId22"/>
            </p:custDataLst>
          </p:nvPr>
        </p:nvGrpSpPr>
        <p:grpSpPr>
          <a:xfrm>
            <a:off x="0" y="155760"/>
            <a:ext cx="5849620" cy="491490"/>
            <a:chOff x="0" y="619020"/>
            <a:chExt cx="6875094" cy="575087"/>
          </a:xfrm>
        </p:grpSpPr>
        <p:grpSp>
          <p:nvGrpSpPr>
            <p:cNvPr id="5" name="组合 10"/>
            <p:cNvGrpSpPr/>
            <p:nvPr>
              <p:custDataLst>
                <p:tags r:id="rId2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2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2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" name="文本框 1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42581" y="619020"/>
              <a:ext cx="623251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电视信号的发射和接收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539750" y="1350010"/>
            <a:ext cx="463804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latinLnBrk="0">
              <a:lnSpc>
                <a:spcPct val="140000"/>
              </a:lnSpc>
              <a:buClrTx/>
              <a:buSzTx/>
              <a:buFontTx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手机用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电磁波把讲话的信息</a:t>
            </a:r>
            <a:r>
              <a:rPr lang="zh-CN" altLang="en-US" sz="24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发射到</a:t>
            </a:r>
            <a:r>
              <a:rPr lang="zh-CN" altLang="en-US" sz="2400" b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空中，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同时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它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又在</a:t>
            </a:r>
            <a:r>
              <a:rPr lang="zh-CN" altLang="en-US" sz="2400" b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空中</a:t>
            </a:r>
            <a:r>
              <a:rPr lang="zh-CN" altLang="en-US" sz="24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捕获</a:t>
            </a:r>
            <a:r>
              <a:rPr lang="zh-CN" altLang="en-US" sz="2400" b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电磁波，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得到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对方讲话的信息。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0" name="组合 9" title=""/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6286500" y="1528445"/>
            <a:ext cx="1717040" cy="2697480"/>
            <a:chOff x="9468" y="1431"/>
            <a:chExt cx="3972" cy="6240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clrChange>
                <a:clrFrom>
                  <a:srgbClr val="F3F3F3"/>
                </a:clrFrom>
                <a:clrTo>
                  <a:srgbClr val="F3F3F3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84" t="11472" r="52546" b="16661"/>
            <a:stretch>
              <a:fillRect/>
            </a:stretch>
          </p:blipFill>
          <p:spPr>
            <a:xfrm>
              <a:off x="9468" y="1431"/>
              <a:ext cx="3972" cy="6240"/>
            </a:xfrm>
            <a:prstGeom prst="rect">
              <a:avLst/>
            </a:prstGeom>
          </p:spPr>
        </p:pic>
        <p:pic>
          <p:nvPicPr>
            <p:cNvPr id="9" name="图片 8"/>
            <p:cNvPicPr/>
            <p:nvPr>
              <p:custDataLst>
                <p:tags r:id="rId9"/>
              </p:custDataLst>
            </p:nvPr>
          </p:nvPicPr>
          <p:blipFill>
            <a:blip r:embed="rId8"/>
            <a:srcRect t="38966"/>
            <a:stretch>
              <a:fillRect/>
            </a:stretch>
          </p:blipFill>
          <p:spPr>
            <a:xfrm>
              <a:off x="10124" y="2302"/>
              <a:ext cx="2523" cy="4411"/>
            </a:xfrm>
            <a:prstGeom prst="rect">
              <a:avLst/>
            </a:prstGeom>
          </p:spPr>
        </p:pic>
      </p:grpSp>
      <p:pic>
        <p:nvPicPr>
          <p:cNvPr id="12" name="图片 1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25020" y="1983740"/>
            <a:ext cx="1440000" cy="1440000"/>
          </a:xfrm>
          <a:prstGeom prst="rect">
            <a:avLst/>
          </a:prstGeom>
        </p:spPr>
      </p:pic>
      <p:grpSp>
        <p:nvGrpSpPr>
          <p:cNvPr id="13" name="组合 12" title=""/>
          <p:cNvGrpSpPr/>
          <p:nvPr>
            <p:custDataLst>
              <p:tags r:id="rId12"/>
            </p:custDataLst>
          </p:nvPr>
        </p:nvGrpSpPr>
        <p:grpSpPr>
          <a:xfrm>
            <a:off x="5359400" y="2249805"/>
            <a:ext cx="3570605" cy="971550"/>
            <a:chOff x="8440" y="3656"/>
            <a:chExt cx="5623" cy="1530"/>
          </a:xfrm>
        </p:grpSpPr>
        <p:pic>
          <p:nvPicPr>
            <p:cNvPr id="14" name="图片 13" descr="接收信号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5400000">
              <a:off x="8440" y="3656"/>
              <a:ext cx="1531" cy="1531"/>
            </a:xfrm>
            <a:prstGeom prst="rect">
              <a:avLst/>
            </a:prstGeom>
          </p:spPr>
        </p:pic>
        <p:pic>
          <p:nvPicPr>
            <p:cNvPr id="15" name="图片 14" descr="接收信号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6200000" flipH="1">
              <a:off x="12533" y="3656"/>
              <a:ext cx="1530" cy="1531"/>
            </a:xfrm>
            <a:prstGeom prst="rect">
              <a:avLst/>
            </a:prstGeom>
          </p:spPr>
        </p:pic>
      </p:grpSp>
      <p:sp>
        <p:nvSpPr>
          <p:cNvPr id="17" name="文本框 16" title=""/>
          <p:cNvSpPr txBox="1"/>
          <p:nvPr>
            <p:custDataLst>
              <p:tags r:id="rId16"/>
            </p:custDataLst>
          </p:nvPr>
        </p:nvSpPr>
        <p:spPr bwMode="auto">
          <a:xfrm>
            <a:off x="899745" y="3323159"/>
            <a:ext cx="3406775" cy="97726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 smtClean="0">
                <a:latin typeface="Times New Roman"/>
                <a:cs typeface="Times New Roman" panose="02020603050405020304" charset="0"/>
                <a:sym typeface="+mn-ea"/>
              </a:rPr>
              <a:t>手机既是</a:t>
            </a:r>
            <a:r>
              <a:rPr lang="zh-CN" altLang="en-US" sz="2400" b="0">
                <a:solidFill>
                  <a:srgbClr val="008080"/>
                </a:solidFill>
                <a:latin typeface="Times New Roman"/>
                <a:cs typeface="Times New Roman" panose="02020603050405020304" charset="0"/>
                <a:sym typeface="+mn-ea"/>
              </a:rPr>
              <a:t>无线电发射台</a:t>
            </a:r>
            <a:r>
              <a:rPr lang="zh-CN" altLang="en-US" sz="2400" b="0">
                <a:latin typeface="Times New Roman"/>
                <a:cs typeface="Times New Roman" panose="02020603050405020304" charset="0"/>
                <a:sym typeface="+mn-ea"/>
              </a:rPr>
              <a:t>又是</a:t>
            </a:r>
            <a:r>
              <a:rPr lang="zh-CN" altLang="en-US" sz="2400" b="0">
                <a:solidFill>
                  <a:srgbClr val="008080"/>
                </a:solidFill>
                <a:latin typeface="Times New Roman"/>
                <a:cs typeface="Times New Roman" panose="02020603050405020304" charset="0"/>
                <a:sym typeface="+mn-ea"/>
              </a:rPr>
              <a:t>无线电接收台</a:t>
            </a:r>
            <a:r>
              <a:rPr lang="zh-CN" altLang="en-US" sz="2400" b="0">
                <a:latin typeface="Times New Roman"/>
                <a:cs typeface="Times New Roman" panose="02020603050405020304" charset="0"/>
                <a:sym typeface="+mn-ea"/>
              </a:rPr>
              <a:t>。</a:t>
            </a:r>
            <a:endParaRPr lang="zh-CN" altLang="en-US" sz="2400" b="0">
              <a:latin typeface="Times New Roman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5849620" cy="491490"/>
            <a:chOff x="0" y="619020"/>
            <a:chExt cx="6875094" cy="575087"/>
          </a:xfrm>
        </p:grpSpPr>
        <p:grpSp>
          <p:nvGrpSpPr>
            <p:cNvPr id="6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0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623251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移动通信信号的发射和接收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7"/>
</p:tagLst>
</file>

<file path=ppt/tags/tag101.xml><?xml version="1.0" encoding="utf-8"?>
<p:tagLst xmlns:p="http://schemas.openxmlformats.org/presentationml/2006/main">
  <p:tag name="AS_UNIQUEID" val="498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  <p:tag name="KSO_WM_DIAGRAM_VIRTUALLY_FRAME" val="{&quot;height&quot;:36.25,&quot;left&quot;:37.95,&quot;top&quot;:153.87503937007872,&quot;width&quot;:454}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AS_UNIQUEID" val="607"/>
</p:tagLst>
</file>

<file path=ppt/tags/tag112.xml><?xml version="1.0" encoding="utf-8"?>
<p:tagLst xmlns:p="http://schemas.openxmlformats.org/presentationml/2006/main">
  <p:tag name="AS_UNIQUEID" val="6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3.xml><?xml version="1.0" encoding="utf-8"?>
<p:tagLst xmlns:p="http://schemas.openxmlformats.org/presentationml/2006/main">
  <p:tag name="AS_UNIQUEID" val="609"/>
</p:tagLst>
</file>

<file path=ppt/tags/tag114.xml><?xml version="1.0" encoding="utf-8"?>
<p:tagLst xmlns:p="http://schemas.openxmlformats.org/presentationml/2006/main">
  <p:tag name="AS_UNIQUEID" val="610"/>
</p:tagLst>
</file>

<file path=ppt/tags/tag115.xml><?xml version="1.0" encoding="utf-8"?>
<p:tagLst xmlns:p="http://schemas.openxmlformats.org/presentationml/2006/main">
  <p:tag name="AS_UNIQUEID" val="611"/>
</p:tagLst>
</file>

<file path=ppt/tags/tag116.xml><?xml version="1.0" encoding="utf-8"?>
<p:tagLst xmlns:p="http://schemas.openxmlformats.org/presentationml/2006/main">
  <p:tag name="AS_UNIQUEID" val="612"/>
</p:tagLst>
</file>

<file path=ppt/tags/tag1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54.2625,&quot;left&quot;:35.1,&quot;top&quot;:96.1875,&quot;width&quot;:697.3886220472441}"/>
</p:tagLst>
</file>

<file path=ppt/tags/tag125.xml><?xml version="1.0" encoding="utf-8"?>
<p:tagLst xmlns:p="http://schemas.openxmlformats.org/presentationml/2006/main">
  <p:tag name="AS_UNIQUEID" val="620"/>
  <p:tag name="KSO_WM_DIAGRAM_VIRTUALLY_FRAME" val="{&quot;height&quot;:254.2625,&quot;left&quot;:35.1,&quot;top&quot;:96.1875,&quot;width&quot;:697.3886220472441}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22"/>
  <p:tag name="KSO_WM_DIAGRAM_VIRTUALLY_FRAME" val="{&quot;height&quot;:254.2625,&quot;left&quot;:35.1,&quot;top&quot;:96.1875,&quot;width&quot;:697.3886220472441}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54.2625,&quot;left&quot;:35.1,&quot;top&quot;:96.1875,&quot;width&quot;:697.3886220472441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  <p:tag name="KSO_WM_DIAGRAM_VIRTUALLY_FRAME" val="{&quot;height&quot;:254.2625,&quot;left&quot;:35.1,&quot;top&quot;:96.1875,&quot;width&quot;:697.3886220472441}"/>
</p:tagLst>
</file>

<file path=ppt/tags/tag132.xml><?xml version="1.0" encoding="utf-8"?>
<p:tagLst xmlns:p="http://schemas.openxmlformats.org/presentationml/2006/main">
  <p:tag name="AS_UNIQUEID" val="627"/>
  <p:tag name="KSO_WM_DIAGRAM_VIRTUALLY_FRAME" val="{&quot;height&quot;:254.2625,&quot;left&quot;:35.1,&quot;top&quot;:96.1875,&quot;width&quot;:697.3886220472441}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  <p:tag name="KSO_WM_DIAGRAM_VIRTUALLY_FRAME" val="{&quot;height&quot;:254.2625,&quot;left&quot;:35.1,&quot;top&quot;:96.1875,&quot;width&quot;:697.3886220472441}"/>
</p:tagLst>
</file>

<file path=ppt/tags/tag135.xml><?xml version="1.0" encoding="utf-8"?>
<p:tagLst xmlns:p="http://schemas.openxmlformats.org/presentationml/2006/main">
  <p:tag name="AS_UNIQUEID" val="630"/>
  <p:tag name="KSO_WM_DIAGRAM_VIRTUALLY_FRAME" val="{&quot;height&quot;:254.2625,&quot;left&quot;:35.1,&quot;top&quot;:96.1875,&quot;width&quot;:697.3886220472441}"/>
</p:tagLst>
</file>

<file path=ppt/tags/tag136.xml><?xml version="1.0" encoding="utf-8"?>
<p:tagLst xmlns:p="http://schemas.openxmlformats.org/presentationml/2006/main">
  <p:tag name="AS_UNIQUEID" val="631"/>
  <p:tag name="KSO_WM_DIAGRAM_VIRTUALLY_FRAME" val="{&quot;height&quot;:213.60395669291339,&quot;left&quot;:40.74496062992125,&quot;top&quot;:96.1875,&quot;width&quot;:691.7436614173228}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  <p:tag name="KSO_WM_DIAGRAM_VIRTUALLY_FRAME" val="{&quot;height&quot;:254.2625,&quot;left&quot;:35.1,&quot;top&quot;:96.1875,&quot;width&quot;:697.3886220472441}"/>
</p:tagLst>
</file>

<file path=ppt/tags/tag144.xml><?xml version="1.0" encoding="utf-8"?>
<p:tagLst xmlns:p="http://schemas.openxmlformats.org/presentationml/2006/main">
  <p:tag name="AS_UNIQUEID" val="946"/>
</p:tagLst>
</file>

<file path=ppt/tags/tag145.xml><?xml version="1.0" encoding="utf-8"?>
<p:tagLst xmlns:p="http://schemas.openxmlformats.org/presentationml/2006/main">
  <p:tag name="AS_UNIQUEID" val="639"/>
</p:tagLst>
</file>

<file path=ppt/tags/tag146.xml><?xml version="1.0" encoding="utf-8"?>
<p:tagLst xmlns:p="http://schemas.openxmlformats.org/presentationml/2006/main">
  <p:tag name="AS_UNIQUEID" val="640"/>
</p:tagLst>
</file>

<file path=ppt/tags/tag147.xml><?xml version="1.0" encoding="utf-8"?>
<p:tagLst xmlns:p="http://schemas.openxmlformats.org/presentationml/2006/main">
  <p:tag name="AS_UNIQUEID" val="641"/>
</p:tagLst>
</file>

<file path=ppt/tags/tag148.xml><?xml version="1.0" encoding="utf-8"?>
<p:tagLst xmlns:p="http://schemas.openxmlformats.org/presentationml/2006/main">
  <p:tag name="AS_UNIQUEID" val="642"/>
</p:tagLst>
</file>

<file path=ppt/tags/tag149.xml><?xml version="1.0" encoding="utf-8"?>
<p:tagLst xmlns:p="http://schemas.openxmlformats.org/presentationml/2006/main">
  <p:tag name="AS_UNIQUEID" val="643"/>
  <p:tag name="KSO_WM_BEAUTIFY_FLAG" val=""/>
  <p:tag name="KSO_WM_UNIT_PLACING_PICTURE_USER_VIEWPORT" val="{&quot;height&quot;:1654,&quot;width&quot;:12169}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4"/>
  <p:tag name="KSO_WM_BEAUTIFY_FLAG" val=""/>
</p:tagLst>
</file>

<file path=ppt/tags/tag151.xml><?xml version="1.0" encoding="utf-8"?>
<p:tagLst xmlns:p="http://schemas.openxmlformats.org/presentationml/2006/main">
  <p:tag name="AS_UNIQUEID" val="645"/>
</p:tagLst>
</file>

<file path=ppt/tags/tag152.xml><?xml version="1.0" encoding="utf-8"?>
<p:tagLst xmlns:p="http://schemas.openxmlformats.org/presentationml/2006/main">
  <p:tag name="AS_UNIQUEID" val="646"/>
</p:tagLst>
</file>

<file path=ppt/tags/tag153.xml><?xml version="1.0" encoding="utf-8"?>
<p:tagLst xmlns:p="http://schemas.openxmlformats.org/presentationml/2006/main">
  <p:tag name="AS_UNIQUEID" val="647"/>
</p:tagLst>
</file>

<file path=ppt/tags/tag154.xml><?xml version="1.0" encoding="utf-8"?>
<p:tagLst xmlns:p="http://schemas.openxmlformats.org/presentationml/2006/main">
  <p:tag name="AS_UNIQUEID" val="648"/>
</p:tagLst>
</file>

<file path=ppt/tags/tag155.xml><?xml version="1.0" encoding="utf-8"?>
<p:tagLst xmlns:p="http://schemas.openxmlformats.org/presentationml/2006/main">
  <p:tag name="AS_UNIQUEID" val="649"/>
</p:tagLst>
</file>

<file path=ppt/tags/tag156.xml><?xml version="1.0" encoding="utf-8"?>
<p:tagLst xmlns:p="http://schemas.openxmlformats.org/presentationml/2006/main">
  <p:tag name="AS_UNIQUEID" val="650"/>
</p:tagLst>
</file>

<file path=ppt/tags/tag157.xml><?xml version="1.0" encoding="utf-8"?>
<p:tagLst xmlns:p="http://schemas.openxmlformats.org/presentationml/2006/main">
  <p:tag name="AS_UNIQUEID" val="651"/>
</p:tagLst>
</file>

<file path=ppt/tags/tag158.xml><?xml version="1.0" encoding="utf-8"?>
<p:tagLst xmlns:p="http://schemas.openxmlformats.org/presentationml/2006/main">
  <p:tag name="AS_UNIQUEID" val="652"/>
</p:tagLst>
</file>

<file path=ppt/tags/tag159.xml><?xml version="1.0" encoding="utf-8"?>
<p:tagLst xmlns:p="http://schemas.openxmlformats.org/presentationml/2006/main">
  <p:tag name="AS_UNIQUEID" val="653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</p:tagLst>
</file>

<file path=ppt/tags/tag161.xml><?xml version="1.0" encoding="utf-8"?>
<p:tagLst xmlns:p="http://schemas.openxmlformats.org/presentationml/2006/main">
  <p:tag name="AS_UNIQUEID" val="655"/>
</p:tagLst>
</file>

<file path=ppt/tags/tag162.xml><?xml version="1.0" encoding="utf-8"?>
<p:tagLst xmlns:p="http://schemas.openxmlformats.org/presentationml/2006/main">
  <p:tag name="AS_UNIQUEID" val="656"/>
</p:tagLst>
</file>

<file path=ppt/tags/tag163.xml><?xml version="1.0" encoding="utf-8"?>
<p:tagLst xmlns:p="http://schemas.openxmlformats.org/presentationml/2006/main">
  <p:tag name="AS_UNIQUEID" val="657"/>
  <p:tag name="KSO_WM_BEAUTIFY_FLAG" val=""/>
</p:tagLst>
</file>

<file path=ppt/tags/tag164.xml><?xml version="1.0" encoding="utf-8"?>
<p:tagLst xmlns:p="http://schemas.openxmlformats.org/presentationml/2006/main">
  <p:tag name="AS_UNIQUEID" val="658"/>
  <p:tag name="KSO_WM_BEAUTIFY_FLAG" val=""/>
</p:tagLst>
</file>

<file path=ppt/tags/tag165.xml><?xml version="1.0" encoding="utf-8"?>
<p:tagLst xmlns:p="http://schemas.openxmlformats.org/presentationml/2006/main">
  <p:tag name="AS_UNIQUEID" val="659"/>
  <p:tag name="KSO_WM_BEAUTIFY_FLAG" val="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</p:tagLst>
</file>

<file path=ppt/tags/tag171.xml><?xml version="1.0" encoding="utf-8"?>
<p:tagLst xmlns:p="http://schemas.openxmlformats.org/presentationml/2006/main">
  <p:tag name="AS_UNIQUEID" val="665"/>
</p:tagLst>
</file>

<file path=ppt/tags/tag172.xml><?xml version="1.0" encoding="utf-8"?>
<p:tagLst xmlns:p="http://schemas.openxmlformats.org/presentationml/2006/main">
  <p:tag name="AS_UNIQUEID" val="666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</p:tagLst>
</file>

<file path=ppt/tags/tag176.xml><?xml version="1.0" encoding="utf-8"?>
<p:tagLst xmlns:p="http://schemas.openxmlformats.org/presentationml/2006/main">
  <p:tag name="AS_UNIQUEID" val="670"/>
</p:tagLst>
</file>

<file path=ppt/tags/tag177.xml><?xml version="1.0" encoding="utf-8"?>
<p:tagLst xmlns:p="http://schemas.openxmlformats.org/presentationml/2006/main">
  <p:tag name="AS_UNIQUEID" val="671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</p:tagLst>
</file>

<file path=ppt/tags/tag183.xml><?xml version="1.0" encoding="utf-8"?>
<p:tagLst xmlns:p="http://schemas.openxmlformats.org/presentationml/2006/main">
  <p:tag name="AS_UNIQUEID" val="677"/>
</p:tagLst>
</file>

<file path=ppt/tags/tag184.xml><?xml version="1.0" encoding="utf-8"?>
<p:tagLst xmlns:p="http://schemas.openxmlformats.org/presentationml/2006/main">
  <p:tag name="AS_UNIQUEID" val="678"/>
</p:tagLst>
</file>

<file path=ppt/tags/tag185.xml><?xml version="1.0" encoding="utf-8"?>
<p:tagLst xmlns:p="http://schemas.openxmlformats.org/presentationml/2006/main">
  <p:tag name="AS_UNIQUEID" val="679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682"/>
</p:tagLst>
</file>

<file path=ppt/tags/tag189.xml><?xml version="1.0" encoding="utf-8"?>
<p:tagLst xmlns:p="http://schemas.openxmlformats.org/presentationml/2006/main">
  <p:tag name="AS_UNIQUEID" val="683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</p:tagLst>
</file>

<file path=ppt/tags/tag192.xml><?xml version="1.0" encoding="utf-8"?>
<p:tagLst xmlns:p="http://schemas.openxmlformats.org/presentationml/2006/main">
  <p:tag name="AS_UNIQUEID" val="686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  <p:tag name="KSO_WM_BEAUTIFY_FLAG" val=""/>
</p:tagLst>
</file>

<file path=ppt/tags/tag195.xml><?xml version="1.0" encoding="utf-8"?>
<p:tagLst xmlns:p="http://schemas.openxmlformats.org/presentationml/2006/main">
  <p:tag name="AS_UNIQUEID" val="689"/>
  <p:tag name="KSO_WM_BEAUTIFY_FLAG" val=""/>
</p:tagLst>
</file>

<file path=ppt/tags/tag196.xml><?xml version="1.0" encoding="utf-8"?>
<p:tagLst xmlns:p="http://schemas.openxmlformats.org/presentationml/2006/main">
  <p:tag name="AS_UNIQUEID" val="690"/>
  <p:tag name="KSO_WM_BEAUTIFY_FLAG" val=""/>
</p:tagLst>
</file>

<file path=ppt/tags/tag197.xml><?xml version="1.0" encoding="utf-8"?>
<p:tagLst xmlns:p="http://schemas.openxmlformats.org/presentationml/2006/main">
  <p:tag name="AS_UNIQUEID" val="691"/>
</p:tagLst>
</file>

<file path=ppt/tags/tag198.xml><?xml version="1.0" encoding="utf-8"?>
<p:tagLst xmlns:p="http://schemas.openxmlformats.org/presentationml/2006/main">
  <p:tag name="AS_UNIQUEID" val="692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</p:tagLst>
</file>

<file path=ppt/tags/tag204.xml><?xml version="1.0" encoding="utf-8"?>
<p:tagLst xmlns:p="http://schemas.openxmlformats.org/presentationml/2006/main">
  <p:tag name="AS_UNIQUEID" val="698"/>
</p:tagLst>
</file>

<file path=ppt/tags/tag205.xml><?xml version="1.0" encoding="utf-8"?>
<p:tagLst xmlns:p="http://schemas.openxmlformats.org/presentationml/2006/main">
  <p:tag name="AS_UNIQUEID" val="699"/>
</p:tagLst>
</file>

<file path=ppt/tags/tag206.xml><?xml version="1.0" encoding="utf-8"?>
<p:tagLst xmlns:p="http://schemas.openxmlformats.org/presentationml/2006/main">
  <p:tag name="AS_UNIQUEID" val="700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</p:tagLst>
</file>

<file path=ppt/tags/tag209.xml><?xml version="1.0" encoding="utf-8"?>
<p:tagLst xmlns:p="http://schemas.openxmlformats.org/presentationml/2006/main">
  <p:tag name="AS_UNIQUEID" val="703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</p:tagLst>
</file>

<file path=ppt/tags/tag211.xml><?xml version="1.0" encoding="utf-8"?>
<p:tagLst xmlns:p="http://schemas.openxmlformats.org/presentationml/2006/main">
  <p:tag name="AS_UNIQUEID" val="705"/>
</p:tagLst>
</file>

<file path=ppt/tags/tag212.xml><?xml version="1.0" encoding="utf-8"?>
<p:tagLst xmlns:p="http://schemas.openxmlformats.org/presentationml/2006/main">
  <p:tag name="AS_UNIQUEID" val="706"/>
</p:tagLst>
</file>

<file path=ppt/tags/tag213.xml><?xml version="1.0" encoding="utf-8"?>
<p:tagLst xmlns:p="http://schemas.openxmlformats.org/presentationml/2006/main">
  <p:tag name="AS_UNIQUEID" val="707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</p:tagLst>
</file>

<file path=ppt/tags/tag218.xml><?xml version="1.0" encoding="utf-8"?>
<p:tagLst xmlns:p="http://schemas.openxmlformats.org/presentationml/2006/main">
  <p:tag name="AS_UNIQUEID" val="712"/>
</p:tagLst>
</file>

<file path=ppt/tags/tag219.xml><?xml version="1.0" encoding="utf-8"?>
<p:tagLst xmlns:p="http://schemas.openxmlformats.org/presentationml/2006/main">
  <p:tag name="AS_UNIQUEID" val="713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</p:tagLst>
</file>

<file path=ppt/tags/tag227.xml><?xml version="1.0" encoding="utf-8"?>
<p:tagLst xmlns:p="http://schemas.openxmlformats.org/presentationml/2006/main">
  <p:tag name="AS_UNIQUEID" val="721"/>
</p:tagLst>
</file>

<file path=ppt/tags/tag228.xml><?xml version="1.0" encoding="utf-8"?>
<p:tagLst xmlns:p="http://schemas.openxmlformats.org/presentationml/2006/main">
  <p:tag name="AS_UNIQUEID" val="722"/>
  <p:tag name="KSO_WM_BEAUTIFY_FLAG" val=""/>
</p:tagLst>
</file>

<file path=ppt/tags/tag229.xml><?xml version="1.0" encoding="utf-8"?>
<p:tagLst xmlns:p="http://schemas.openxmlformats.org/presentationml/2006/main">
  <p:tag name="AS_UNIQUEID" val="723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  <p:tag name="KSO_WM_BEAUTIFY_FLAG" val=""/>
</p:tagLst>
</file>

<file path=ppt/tags/tag231.xml><?xml version="1.0" encoding="utf-8"?>
<p:tagLst xmlns:p="http://schemas.openxmlformats.org/presentationml/2006/main">
  <p:tag name="AS_UNIQUEID" val="725"/>
</p:tagLst>
</file>

<file path=ppt/tags/tag232.xml><?xml version="1.0" encoding="utf-8"?>
<p:tagLst xmlns:p="http://schemas.openxmlformats.org/presentationml/2006/main">
  <p:tag name="AS_UNIQUEID" val="726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  <p:tag name="KSO_WM_BEAUTIFY_FLAG" val=""/>
</p:tagLst>
</file>

<file path=ppt/tags/tag236.xml><?xml version="1.0" encoding="utf-8"?>
<p:tagLst xmlns:p="http://schemas.openxmlformats.org/presentationml/2006/main">
  <p:tag name="AS_UNIQUEID" val="730"/>
  <p:tag name="KSO_WM_BEAUTIFY_FLAG" val="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</p:tagLst>
</file>

<file path=ppt/tags/tag239.xml><?xml version="1.0" encoding="utf-8"?>
<p:tagLst xmlns:p="http://schemas.openxmlformats.org/presentationml/2006/main">
  <p:tag name="AS_UNIQUEID" val="733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  <p:tag name="KSO_WM_BEAUTIFY_FLAG" val=""/>
</p:tagLst>
</file>

<file path=ppt/tags/tag241.xml><?xml version="1.0" encoding="utf-8"?>
<p:tagLst xmlns:p="http://schemas.openxmlformats.org/presentationml/2006/main">
  <p:tag name="AS_UNIQUEID" val="735"/>
  <p:tag name="KSO_WM_BEAUTIFY_FLAG" val=""/>
</p:tagLst>
</file>

<file path=ppt/tags/tag242.xml><?xml version="1.0" encoding="utf-8"?>
<p:tagLst xmlns:p="http://schemas.openxmlformats.org/presentationml/2006/main">
  <p:tag name="AS_UNIQUEID" val="736"/>
  <p:tag name="KSO_WM_BEAUTIFY_FLAG" val=""/>
</p:tagLst>
</file>

<file path=ppt/tags/tag243.xml><?xml version="1.0" encoding="utf-8"?>
<p:tagLst xmlns:p="http://schemas.openxmlformats.org/presentationml/2006/main">
  <p:tag name="AS_UNIQUEID" val="737"/>
</p:tagLst>
</file>

<file path=ppt/tags/tag244.xml><?xml version="1.0" encoding="utf-8"?>
<p:tagLst xmlns:p="http://schemas.openxmlformats.org/presentationml/2006/main">
  <p:tag name="AS_UNIQUEID" val="738"/>
</p:tagLst>
</file>

<file path=ppt/tags/tag245.xml><?xml version="1.0" encoding="utf-8"?>
<p:tagLst xmlns:p="http://schemas.openxmlformats.org/presentationml/2006/main">
  <p:tag name="AS_UNIQUEID" val="739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  <p:tag name="KSO_WM_BEAUTIFY_FLAG" val=""/>
</p:tagLst>
</file>

<file path=ppt/tags/tag272.xml><?xml version="1.0" encoding="utf-8"?>
<p:tagLst xmlns:p="http://schemas.openxmlformats.org/presentationml/2006/main">
  <p:tag name="AS_UNIQUEID" val="766"/>
  <p:tag name="KSO_WM_BEAUTIFY_FLAG" val=""/>
</p:tagLst>
</file>

<file path=ppt/tags/tag273.xml><?xml version="1.0" encoding="utf-8"?>
<p:tagLst xmlns:p="http://schemas.openxmlformats.org/presentationml/2006/main">
  <p:tag name="AS_UNIQUEID" val="767"/>
  <p:tag name="KSO_WM_BEAUTIFY_FLAG" val="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  <p:tag name="KSO_WM_BEAUTIFY_FLAG" val=""/>
</p:tagLst>
</file>

<file path=ppt/tags/tag298.xml><?xml version="1.0" encoding="utf-8"?>
<p:tagLst xmlns:p="http://schemas.openxmlformats.org/presentationml/2006/main">
  <p:tag name="AS_UNIQUEID" val="792"/>
  <p:tag name="KSO_WM_BEAUTIFY_FLAG" val=""/>
</p:tagLst>
</file>

<file path=ppt/tags/tag299.xml><?xml version="1.0" encoding="utf-8"?>
<p:tagLst xmlns:p="http://schemas.openxmlformats.org/presentationml/2006/main">
  <p:tag name="AS_UNIQUEID" val="793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  <p:tag name="KSO_WM_BEAUTIFY_FLAG" val=""/>
</p:tagLst>
</file>

<file path=ppt/tags/tag316.xml><?xml version="1.0" encoding="utf-8"?>
<p:tagLst xmlns:p="http://schemas.openxmlformats.org/presentationml/2006/main">
  <p:tag name="AS_UNIQUEID" val="810"/>
  <p:tag name="KSO_WM_BEAUTIFY_FLAG" val=""/>
</p:tagLst>
</file>

<file path=ppt/tags/tag317.xml><?xml version="1.0" encoding="utf-8"?>
<p:tagLst xmlns:p="http://schemas.openxmlformats.org/presentationml/2006/main">
  <p:tag name="AS_UNIQUEID" val="811"/>
  <p:tag name="KSO_WM_BEAUTIFY_FLAG" val="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  <p:tag name="KSO_WM_BEAUTIFY_FLAG" val="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  <p:tag name="KSO_WM_BEAUTIFY_FLAG" val=""/>
</p:tagLst>
</file>

<file path=ppt/tags/tag341.xml><?xml version="1.0" encoding="utf-8"?>
<p:tagLst xmlns:p="http://schemas.openxmlformats.org/presentationml/2006/main">
  <p:tag name="AS_UNIQUEID" val="835"/>
  <p:tag name="KSO_WM_BEAUTIFY_FLAG" val=""/>
</p:tagLst>
</file>

<file path=ppt/tags/tag342.xml><?xml version="1.0" encoding="utf-8"?>
<p:tagLst xmlns:p="http://schemas.openxmlformats.org/presentationml/2006/main">
  <p:tag name="AS_UNIQUEID" val="836"/>
  <p:tag name="KSO_WM_BEAUTIFY_FLAG" val="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  <p:tag name="KSO_WM_BEAUTIFY_FLAG" val="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  <p:tag name="KSO_WM_BEAUTIFY_FLAG" val=""/>
</p:tagLst>
</file>

<file path=ppt/tags/tag451.xml><?xml version="1.0" encoding="utf-8"?>
<p:tagLst xmlns:p="http://schemas.openxmlformats.org/presentationml/2006/main">
  <p:tag name="AS_UNIQUEID" val="945"/>
  <p:tag name="KSO_WM_BEAUTIFY_FLAG" val=""/>
</p:tagLst>
</file>

<file path=ppt/tags/tag45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592"/>
</p:tagLst>
</file>

<file path=ppt/tags/tag96.xml><?xml version="1.0" encoding="utf-8"?>
<p:tagLst xmlns:p="http://schemas.openxmlformats.org/presentationml/2006/main">
  <p:tag name="AS_UNIQUEID" val="593"/>
</p:tagLst>
</file>

<file path=ppt/tags/tag97.xml><?xml version="1.0" encoding="utf-8"?>
<p:tagLst xmlns:p="http://schemas.openxmlformats.org/presentationml/2006/main">
  <p:tag name="AS_UNIQUEID" val="594"/>
</p:tagLst>
</file>

<file path=ppt/tags/tag98.xml><?xml version="1.0" encoding="utf-8"?>
<p:tagLst xmlns:p="http://schemas.openxmlformats.org/presentationml/2006/main">
  <p:tag name="AS_UNIQUEID" val="595"/>
</p:tagLst>
</file>

<file path=ppt/tags/tag99.xml><?xml version="1.0" encoding="utf-8"?>
<p:tagLst xmlns:p="http://schemas.openxmlformats.org/presentationml/2006/main">
  <p:tag name="AS_UNIQUEID" val="596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176</Paragraphs>
  <Slides>20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方正楷体简体</vt:lpstr>
      <vt:lpstr>DongTian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2026-06-14T08:55:26Z</cp:lastPrinted>
  <dcterms:created xsi:type="dcterms:W3CDTF">2026-06-14T08:55:26Z</dcterms:created>
  <dcterms:modified xsi:type="dcterms:W3CDTF">2026-06-14T00:55:26Z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