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3" r:id="rId6"/>
    <p:sldId id="264" r:id="rId7"/>
    <p:sldId id="265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7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475" y="2785145"/>
            <a:ext cx="6023342" cy="1116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1977390"/>
            <a:ext cx="9342755" cy="290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912620"/>
            <a:ext cx="9418955" cy="303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894715"/>
            <a:ext cx="9380855" cy="506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1775460"/>
            <a:ext cx="9449435" cy="33070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85615" y="2354580"/>
            <a:ext cx="11042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23410" y="28943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956165" y="3969385"/>
            <a:ext cx="8642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07160" y="4520565"/>
            <a:ext cx="11404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47850" y="463550"/>
            <a:ext cx="8496935" cy="5956300"/>
            <a:chOff x="2909" y="845"/>
            <a:chExt cx="13381" cy="93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t="11047"/>
            <a:stretch>
              <a:fillRect/>
            </a:stretch>
          </p:blipFill>
          <p:spPr>
            <a:xfrm>
              <a:off x="2944" y="845"/>
              <a:ext cx="3216" cy="91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t="2072"/>
            <a:stretch>
              <a:fillRect/>
            </a:stretch>
          </p:blipFill>
          <p:spPr>
            <a:xfrm>
              <a:off x="2909" y="1763"/>
              <a:ext cx="13381" cy="846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9230360" y="99822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11345" y="1653540"/>
            <a:ext cx="165354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12155" y="35413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65" y="2785110"/>
            <a:ext cx="5944235" cy="1287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" y="2183130"/>
            <a:ext cx="11878310" cy="249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76325"/>
            <a:ext cx="11724640" cy="47053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07725" y="293052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35" y="450215"/>
            <a:ext cx="4494530" cy="595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35" y="2080260"/>
            <a:ext cx="5738495" cy="269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75" y="2804160"/>
            <a:ext cx="6393815" cy="124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45" y="1089025"/>
            <a:ext cx="5578475" cy="46793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92810"/>
            <a:ext cx="11659870" cy="50723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82325" y="43205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892175"/>
            <a:ext cx="11765280" cy="5073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69625" y="266827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" y="2415540"/>
            <a:ext cx="11817350" cy="202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883285"/>
            <a:ext cx="11973560" cy="53606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44885" y="51587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590"/>
          <a:stretch>
            <a:fillRect/>
          </a:stretch>
        </p:blipFill>
        <p:spPr>
          <a:xfrm>
            <a:off x="3922395" y="431800"/>
            <a:ext cx="4439285" cy="599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860425"/>
            <a:ext cx="5631815" cy="513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75" y="1397635"/>
            <a:ext cx="5555615" cy="4062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25" y="1733550"/>
            <a:ext cx="559371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439420"/>
            <a:ext cx="4895850" cy="597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0025" y="1607820"/>
            <a:ext cx="11736070" cy="3642360"/>
            <a:chOff x="1228" y="2370"/>
            <a:chExt cx="28562" cy="60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" y="4026"/>
              <a:ext cx="720" cy="27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8" y="2370"/>
              <a:ext cx="27842" cy="606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858000" y="1668145"/>
            <a:ext cx="727710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870065" y="2286000"/>
            <a:ext cx="1090295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61890" y="3471545"/>
            <a:ext cx="876935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272405" y="4646295"/>
            <a:ext cx="727710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72425" y="4646295"/>
            <a:ext cx="802005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1905635"/>
            <a:ext cx="11891010" cy="30467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819765" y="3176905"/>
            <a:ext cx="75374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63640" y="37833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816340" y="3793490"/>
            <a:ext cx="186690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2164080"/>
            <a:ext cx="11897360" cy="25298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9895" y="4142740"/>
            <a:ext cx="65405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47820" y="4142740"/>
            <a:ext cx="144208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1582420"/>
            <a:ext cx="11681460" cy="36931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1490" y="411988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243705" y="4723130"/>
            <a:ext cx="4902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1703705"/>
            <a:ext cx="11891010" cy="34505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44860" y="40697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2015490"/>
            <a:ext cx="11892280" cy="2827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982325" y="356933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61535" y="423100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1697990"/>
            <a:ext cx="11758930" cy="3462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32110" y="385699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20670" y="4482465"/>
            <a:ext cx="17037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862330"/>
            <a:ext cx="11899900" cy="51333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97605" y="2380615"/>
            <a:ext cx="9290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356850" y="409384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1047115"/>
            <a:ext cx="5631815" cy="476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55" y="2819400"/>
            <a:ext cx="816165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1047115"/>
            <a:ext cx="9449435" cy="47631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92970" y="404495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2730" y="2035810"/>
            <a:ext cx="11677650" cy="2498090"/>
            <a:chOff x="1228" y="3125"/>
            <a:chExt cx="25994" cy="41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" y="4026"/>
              <a:ext cx="720" cy="27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8" y="3125"/>
              <a:ext cx="25274" cy="412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7565390" y="2047875"/>
            <a:ext cx="4194810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985895" y="3105785"/>
            <a:ext cx="1264920" cy="49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1081405"/>
            <a:ext cx="9388475" cy="46945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92970" y="290576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1642110"/>
            <a:ext cx="9510395" cy="35737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30435" y="40697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814705"/>
            <a:ext cx="9380855" cy="5227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92970" y="266827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09700" y="1290320"/>
            <a:ext cx="9372600" cy="4130040"/>
            <a:chOff x="2219" y="3090"/>
            <a:chExt cx="14760" cy="65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9" y="3090"/>
              <a:ext cx="14761" cy="462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0" y="7710"/>
              <a:ext cx="11185" cy="1884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9805670" y="359473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46810" y="725170"/>
            <a:ext cx="10813415" cy="5783580"/>
            <a:chOff x="2262" y="979"/>
            <a:chExt cx="17029" cy="9108"/>
          </a:xfrm>
        </p:grpSpPr>
        <p:grpSp>
          <p:nvGrpSpPr>
            <p:cNvPr id="5" name="组合 4"/>
            <p:cNvGrpSpPr/>
            <p:nvPr/>
          </p:nvGrpSpPr>
          <p:grpSpPr>
            <a:xfrm>
              <a:off x="2262" y="979"/>
              <a:ext cx="14676" cy="9108"/>
              <a:chOff x="2261" y="799"/>
              <a:chExt cx="14676" cy="9108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61" y="799"/>
                <a:ext cx="14677" cy="4608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4" y="5407"/>
                <a:ext cx="13489" cy="4500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39" y="4818"/>
              <a:ext cx="2352" cy="708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1024235" y="315658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15" y="1619250"/>
            <a:ext cx="9030335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634490"/>
            <a:ext cx="9418955" cy="358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415" y="700405"/>
            <a:ext cx="7582535" cy="5456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55" y="666115"/>
            <a:ext cx="8999855" cy="55251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80185" y="588010"/>
            <a:ext cx="9427845" cy="1356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80185" y="1945005"/>
            <a:ext cx="9591040" cy="668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18895" y="2467610"/>
            <a:ext cx="9827895" cy="372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4775" y="502285"/>
            <a:ext cx="9441815" cy="5882005"/>
            <a:chOff x="2165" y="937"/>
            <a:chExt cx="14869" cy="92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11530"/>
            <a:stretch>
              <a:fillRect/>
            </a:stretch>
          </p:blipFill>
          <p:spPr>
            <a:xfrm>
              <a:off x="2165" y="1706"/>
              <a:ext cx="14869" cy="849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t="18882"/>
            <a:stretch>
              <a:fillRect/>
            </a:stretch>
          </p:blipFill>
          <p:spPr>
            <a:xfrm>
              <a:off x="2396" y="937"/>
              <a:ext cx="9001" cy="7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93370" y="667385"/>
            <a:ext cx="11582400" cy="5741035"/>
            <a:chOff x="1228" y="644"/>
            <a:chExt cx="27784" cy="1039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" y="4026"/>
              <a:ext cx="720" cy="27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8" y="3456"/>
              <a:ext cx="660" cy="38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6" y="644"/>
              <a:ext cx="26306" cy="10393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383155" y="28936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06955" y="37579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23105" y="28936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36110" y="37579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663690" y="289623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511925" y="3710305"/>
            <a:ext cx="377825" cy="234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511925" y="40538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679180" y="2957830"/>
            <a:ext cx="377825" cy="393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642350" y="3615055"/>
            <a:ext cx="427990" cy="3181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642350" y="40538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731500" y="37579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775700" y="5682615"/>
            <a:ext cx="10280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35" y="2853690"/>
            <a:ext cx="9015095" cy="1150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94130" y="2142490"/>
            <a:ext cx="10190480" cy="2371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5" y="1123315"/>
            <a:ext cx="8992235" cy="46107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94155" y="865505"/>
            <a:ext cx="9315450" cy="5162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2419350"/>
            <a:ext cx="8969375" cy="20193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31620" y="2079625"/>
            <a:ext cx="9740900" cy="272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865" b="1571"/>
          <a:stretch>
            <a:fillRect/>
          </a:stretch>
        </p:blipFill>
        <p:spPr>
          <a:xfrm>
            <a:off x="1511935" y="622935"/>
            <a:ext cx="9168130" cy="579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15695" y="1024255"/>
            <a:ext cx="9444990" cy="4961255"/>
            <a:chOff x="1757" y="1613"/>
            <a:chExt cx="14874" cy="781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" y="1613"/>
              <a:ext cx="14065" cy="757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7" y="7496"/>
              <a:ext cx="7120" cy="19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23365" y="2112645"/>
            <a:ext cx="9144635" cy="2539365"/>
            <a:chOff x="2399" y="3327"/>
            <a:chExt cx="14401" cy="39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9" y="3474"/>
              <a:ext cx="14401" cy="385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4" y="3327"/>
              <a:ext cx="7846" cy="190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318895" y="1750060"/>
            <a:ext cx="9790430" cy="36601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776605"/>
            <a:ext cx="9045575" cy="5304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72895" y="614680"/>
            <a:ext cx="9377045" cy="5788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15" y="704215"/>
            <a:ext cx="9106535" cy="54489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1430" y="626110"/>
            <a:ext cx="9368155" cy="54876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1252855"/>
            <a:ext cx="9190355" cy="43516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19225" y="1252855"/>
            <a:ext cx="9403080" cy="45993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673735"/>
            <a:ext cx="9190355" cy="55098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94130" y="673735"/>
            <a:ext cx="9702165" cy="5638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41935" y="1374140"/>
            <a:ext cx="11742420" cy="4316730"/>
            <a:chOff x="1228" y="2035"/>
            <a:chExt cx="27578" cy="705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" y="4026"/>
              <a:ext cx="720" cy="274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8" y="3456"/>
              <a:ext cx="660" cy="388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8" y="2035"/>
              <a:ext cx="26198" cy="705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8428990" y="1374140"/>
            <a:ext cx="8528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028055" y="1991360"/>
            <a:ext cx="7905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30515" y="1991360"/>
            <a:ext cx="9150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666480" y="2628265"/>
            <a:ext cx="8401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134360" y="3254375"/>
            <a:ext cx="7905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45550" y="3244215"/>
            <a:ext cx="7778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06750" y="3890010"/>
            <a:ext cx="71818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578350" y="4518660"/>
            <a:ext cx="67818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61940" y="5146675"/>
            <a:ext cx="6661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1085215"/>
            <a:ext cx="9403715" cy="468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1386205"/>
            <a:ext cx="8801735" cy="40849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94460" y="3200400"/>
            <a:ext cx="9327515" cy="24085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85" y="757555"/>
            <a:ext cx="8976995" cy="53422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07185" y="757555"/>
            <a:ext cx="9740900" cy="52381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791845"/>
            <a:ext cx="8801735" cy="52736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16990" y="791845"/>
            <a:ext cx="9652635" cy="52736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1680210"/>
            <a:ext cx="9403715" cy="34975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35" y="1935480"/>
            <a:ext cx="7643495" cy="2987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997585"/>
            <a:ext cx="8900795" cy="48621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77505" y="985520"/>
            <a:ext cx="10534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030970" y="16059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99000" y="2830830"/>
            <a:ext cx="305689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34030" y="3444240"/>
            <a:ext cx="12293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460875" y="5285740"/>
            <a:ext cx="17291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45" y="1031875"/>
            <a:ext cx="9464675" cy="479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2518410"/>
            <a:ext cx="9076055" cy="18211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11370" y="37826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791845"/>
            <a:ext cx="8969375" cy="527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25" y="2853690"/>
            <a:ext cx="6508115" cy="115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65" y="1287145"/>
            <a:ext cx="8306435" cy="4283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54465" y="128714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511040" y="19164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812790" y="191643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358640" y="3779520"/>
            <a:ext cx="8007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80860" y="5006340"/>
            <a:ext cx="5226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1233805"/>
            <a:ext cx="8900795" cy="43897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95550" y="4959350"/>
            <a:ext cx="338201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95" y="1767840"/>
            <a:ext cx="9350375" cy="332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8585" y="1395730"/>
            <a:ext cx="9433560" cy="4161790"/>
            <a:chOff x="2171" y="2622"/>
            <a:chExt cx="14856" cy="655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1" y="2622"/>
              <a:ext cx="14857" cy="555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3" y="8300"/>
              <a:ext cx="5929" cy="8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自定义</PresentationFormat>
  <Paragraphs>0</Paragraphs>
  <Slides>71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73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25</cp:revision>
  <dcterms:created xsi:type="dcterms:W3CDTF">2019-03-05T07:06:00Z</dcterms:created>
  <dcterms:modified xsi:type="dcterms:W3CDTF">2020-01-13T14:01:14Z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