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223" r:id="rId7"/>
    <p:sldId id="7224" r:id="rId8"/>
    <p:sldId id="7225" r:id="rId9"/>
    <p:sldId id="7226" r:id="rId10"/>
    <p:sldId id="7227" r:id="rId11"/>
    <p:sldId id="7228" r:id="rId12"/>
    <p:sldId id="7229" r:id="rId13"/>
    <p:sldId id="7230" r:id="rId14"/>
    <p:sldId id="7231" r:id="rId15"/>
    <p:sldId id="7232" r:id="rId16"/>
    <p:sldId id="7233" r:id="rId17"/>
    <p:sldId id="7234" r:id="rId18"/>
    <p:sldId id="7235" r:id="rId19"/>
    <p:sldId id="7237" r:id="rId20"/>
    <p:sldId id="7238" r:id="rId21"/>
    <p:sldId id="7239" r:id="rId22"/>
    <p:sldId id="7240" r:id="rId23"/>
    <p:sldId id="7241" r:id="rId24"/>
    <p:sldId id="7242" r:id="rId25"/>
    <p:sldId id="7243" r:id="rId26"/>
    <p:sldId id="7244" r:id="rId27"/>
    <p:sldId id="7245" r:id="rId28"/>
    <p:sldId id="7246" r:id="rId29"/>
    <p:sldId id="7247" r:id="rId30"/>
    <p:sldId id="7248" r:id="rId31"/>
    <p:sldId id="7236" r:id="rId32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582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7.xml" /><Relationship Id="rId4" Type="http://schemas.openxmlformats.org/officeDocument/2006/relationships/tags" Target="../tags/tag398.xml" /><Relationship Id="rId5" Type="http://schemas.openxmlformats.org/officeDocument/2006/relationships/tags" Target="../tags/tag39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tags" Target="../tags/tag44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7.xml" /><Relationship Id="rId4" Type="http://schemas.openxmlformats.org/officeDocument/2006/relationships/tags" Target="../tags/tag448.xml" /><Relationship Id="rId5" Type="http://schemas.openxmlformats.org/officeDocument/2006/relationships/tags" Target="../tags/tag449.xml" /><Relationship Id="rId6" Type="http://schemas.openxmlformats.org/officeDocument/2006/relationships/tags" Target="../tags/tag45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0.xml" /><Relationship Id="rId4" Type="http://schemas.openxmlformats.org/officeDocument/2006/relationships/tags" Target="../tags/tag461.xml" /><Relationship Id="rId5" Type="http://schemas.openxmlformats.org/officeDocument/2006/relationships/tags" Target="../tags/tag462.xml" /><Relationship Id="rId6" Type="http://schemas.openxmlformats.org/officeDocument/2006/relationships/tags" Target="../tags/tag46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1.xml" /><Relationship Id="rId4" Type="http://schemas.openxmlformats.org/officeDocument/2006/relationships/tags" Target="../tags/tag482.xml" /><Relationship Id="rId5" Type="http://schemas.openxmlformats.org/officeDocument/2006/relationships/tags" Target="../tags/tag483.xml" /><Relationship Id="rId6" Type="http://schemas.openxmlformats.org/officeDocument/2006/relationships/tags" Target="../tags/tag48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1.xml" /><Relationship Id="rId4" Type="http://schemas.openxmlformats.org/officeDocument/2006/relationships/tags" Target="../tags/tag492.xml" /><Relationship Id="rId5" Type="http://schemas.openxmlformats.org/officeDocument/2006/relationships/tags" Target="../tags/tag493.xml" /><Relationship Id="rId6" Type="http://schemas.openxmlformats.org/officeDocument/2006/relationships/tags" Target="../tags/tag494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9.xml" /><Relationship Id="rId4" Type="http://schemas.openxmlformats.org/officeDocument/2006/relationships/tags" Target="../tags/tag500.xml" /><Relationship Id="rId5" Type="http://schemas.openxmlformats.org/officeDocument/2006/relationships/tags" Target="../tags/tag501.xml" /><Relationship Id="rId6" Type="http://schemas.openxmlformats.org/officeDocument/2006/relationships/tags" Target="../tags/tag502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3.xml" /><Relationship Id="rId4" Type="http://schemas.openxmlformats.org/officeDocument/2006/relationships/tags" Target="../tags/tag514.xml" /><Relationship Id="rId5" Type="http://schemas.openxmlformats.org/officeDocument/2006/relationships/tags" Target="../tags/tag515.xml" /><Relationship Id="rId6" Type="http://schemas.openxmlformats.org/officeDocument/2006/relationships/tags" Target="../tags/tag516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1.xml" /><Relationship Id="rId4" Type="http://schemas.openxmlformats.org/officeDocument/2006/relationships/tags" Target="../tags/tag522.xml" /><Relationship Id="rId5" Type="http://schemas.openxmlformats.org/officeDocument/2006/relationships/tags" Target="../tags/tag523.xml" /><Relationship Id="rId6" Type="http://schemas.openxmlformats.org/officeDocument/2006/relationships/tags" Target="../tags/tag524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9.xml" /><Relationship Id="rId4" Type="http://schemas.openxmlformats.org/officeDocument/2006/relationships/tags" Target="../tags/tag530.xml" /><Relationship Id="rId5" Type="http://schemas.openxmlformats.org/officeDocument/2006/relationships/tags" Target="../tags/tag53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21389" y="4030076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905424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4905424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00485a0b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6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5.png" /><Relationship Id="rId15" Type="http://schemas.openxmlformats.org/officeDocument/2006/relationships/tags" Target="../tags/tag67.xml" /><Relationship Id="rId16" Type="http://schemas.openxmlformats.org/officeDocument/2006/relationships/tags" Target="../tags/tag68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0.xml" /><Relationship Id="rId16" Type="http://schemas.openxmlformats.org/officeDocument/2006/relationships/image" Target="../media/image20.png" /><Relationship Id="rId17" Type="http://schemas.openxmlformats.org/officeDocument/2006/relationships/tags" Target="../tags/tag91.xml" /><Relationship Id="rId18" Type="http://schemas.openxmlformats.org/officeDocument/2006/relationships/image" Target="../media/image21.png" /><Relationship Id="rId19" Type="http://schemas.openxmlformats.org/officeDocument/2006/relationships/tags" Target="../tags/tag92.xml" /><Relationship Id="rId2" Type="http://schemas.openxmlformats.org/officeDocument/2006/relationships/tags" Target="../tags/tag81.xml" /><Relationship Id="rId20" Type="http://schemas.openxmlformats.org/officeDocument/2006/relationships/tags" Target="../tags/tag93.xml" /><Relationship Id="rId21" Type="http://schemas.openxmlformats.org/officeDocument/2006/relationships/tags" Target="../tags/tag94.xml" /><Relationship Id="rId22" Type="http://schemas.openxmlformats.org/officeDocument/2006/relationships/tags" Target="../tags/tag95.xml" /><Relationship Id="rId23" Type="http://schemas.openxmlformats.org/officeDocument/2006/relationships/tags" Target="../tags/tag96.xml" /><Relationship Id="rId24" Type="http://schemas.openxmlformats.org/officeDocument/2006/relationships/image" Target="../media/image22.png" /><Relationship Id="rId25" Type="http://schemas.openxmlformats.org/officeDocument/2006/relationships/tags" Target="../tags/tag97.xml" /><Relationship Id="rId26" Type="http://schemas.openxmlformats.org/officeDocument/2006/relationships/image" Target="../media/image23.png" /><Relationship Id="rId27" Type="http://schemas.openxmlformats.org/officeDocument/2006/relationships/tags" Target="../tags/tag98.xml" /><Relationship Id="rId28" Type="http://schemas.openxmlformats.org/officeDocument/2006/relationships/image" Target="../media/image24.gif" /><Relationship Id="rId29" Type="http://schemas.openxmlformats.org/officeDocument/2006/relationships/tags" Target="../tags/tag99.xml" /><Relationship Id="rId3" Type="http://schemas.openxmlformats.org/officeDocument/2006/relationships/tags" Target="../tags/tag82.xml" /><Relationship Id="rId30" Type="http://schemas.openxmlformats.org/officeDocument/2006/relationships/tags" Target="../tags/tag100.xml" /><Relationship Id="rId31" Type="http://schemas.openxmlformats.org/officeDocument/2006/relationships/tags" Target="../tags/tag101.xml" /><Relationship Id="rId32" Type="http://schemas.openxmlformats.org/officeDocument/2006/relationships/tags" Target="../tags/tag102.xml" /><Relationship Id="rId33" Type="http://schemas.openxmlformats.org/officeDocument/2006/relationships/image" Target="../media/image25.png" /><Relationship Id="rId34" Type="http://schemas.openxmlformats.org/officeDocument/2006/relationships/tags" Target="../tags/tag103.xml" /><Relationship Id="rId35" Type="http://schemas.openxmlformats.org/officeDocument/2006/relationships/image" Target="../media/image26.png" /><Relationship Id="rId36" Type="http://schemas.openxmlformats.org/officeDocument/2006/relationships/tags" Target="../tags/tag104.xml" /><Relationship Id="rId37" Type="http://schemas.openxmlformats.org/officeDocument/2006/relationships/tags" Target="../tags/tag105.xml" /><Relationship Id="rId38" Type="http://schemas.openxmlformats.org/officeDocument/2006/relationships/image" Target="../media/image27.png" /><Relationship Id="rId39" Type="http://schemas.openxmlformats.org/officeDocument/2006/relationships/tags" Target="../tags/tag106.xml" /><Relationship Id="rId4" Type="http://schemas.openxmlformats.org/officeDocument/2006/relationships/tags" Target="../tags/tag83.xml" /><Relationship Id="rId40" Type="http://schemas.openxmlformats.org/officeDocument/2006/relationships/tags" Target="../tags/tag107.xml" /><Relationship Id="rId41" Type="http://schemas.openxmlformats.org/officeDocument/2006/relationships/image" Target="../media/image28.png" /><Relationship Id="rId42" Type="http://schemas.openxmlformats.org/officeDocument/2006/relationships/tags" Target="../tags/tag108.xml" /><Relationship Id="rId43" Type="http://schemas.openxmlformats.org/officeDocument/2006/relationships/image" Target="../media/image29.png" /><Relationship Id="rId44" Type="http://schemas.openxmlformats.org/officeDocument/2006/relationships/tags" Target="../tags/tag109.xml" /><Relationship Id="rId45" Type="http://schemas.openxmlformats.org/officeDocument/2006/relationships/image" Target="../media/image30.png" /><Relationship Id="rId46" Type="http://schemas.openxmlformats.org/officeDocument/2006/relationships/tags" Target="../tags/tag110.xml" /><Relationship Id="rId47" Type="http://schemas.openxmlformats.org/officeDocument/2006/relationships/tags" Target="../tags/tag111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image" Target="../media/image16.png" /><Relationship Id="rId8" Type="http://schemas.openxmlformats.org/officeDocument/2006/relationships/tags" Target="../tags/tag86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14" Type="http://schemas.openxmlformats.org/officeDocument/2006/relationships/tags" Target="../tags/tag300.xml" /><Relationship Id="rId15" Type="http://schemas.openxmlformats.org/officeDocument/2006/relationships/tags" Target="../tags/tag301.xml" /><Relationship Id="rId16" Type="http://schemas.openxmlformats.org/officeDocument/2006/relationships/tags" Target="../tags/tag302.xml" /><Relationship Id="rId17" Type="http://schemas.openxmlformats.org/officeDocument/2006/relationships/tags" Target="../tags/tag303.xml" /><Relationship Id="rId18" Type="http://schemas.openxmlformats.org/officeDocument/2006/relationships/tags" Target="../tags/tag304.xml" /><Relationship Id="rId19" Type="http://schemas.openxmlformats.org/officeDocument/2006/relationships/tags" Target="../tags/tag305.xml" /><Relationship Id="rId2" Type="http://schemas.openxmlformats.org/officeDocument/2006/relationships/notesSlide" Target="../notesSlides/notesSlide8.xml" /><Relationship Id="rId20" Type="http://schemas.openxmlformats.org/officeDocument/2006/relationships/image" Target="../media/image46.png" /><Relationship Id="rId21" Type="http://schemas.openxmlformats.org/officeDocument/2006/relationships/tags" Target="../tags/tag306.xml" /><Relationship Id="rId22" Type="http://schemas.openxmlformats.org/officeDocument/2006/relationships/tags" Target="../tags/tag307.xml" /><Relationship Id="rId23" Type="http://schemas.openxmlformats.org/officeDocument/2006/relationships/tags" Target="../tags/tag308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8.xml" /><Relationship Id="rId11" Type="http://schemas.openxmlformats.org/officeDocument/2006/relationships/tags" Target="../tags/tag319.xml" /><Relationship Id="rId12" Type="http://schemas.openxmlformats.org/officeDocument/2006/relationships/tags" Target="../tags/tag320.xml" /><Relationship Id="rId13" Type="http://schemas.openxmlformats.org/officeDocument/2006/relationships/tags" Target="../tags/tag321.xml" /><Relationship Id="rId14" Type="http://schemas.openxmlformats.org/officeDocument/2006/relationships/image" Target="../media/image49.png" /><Relationship Id="rId15" Type="http://schemas.openxmlformats.org/officeDocument/2006/relationships/tags" Target="../tags/tag322.xml" /><Relationship Id="rId16" Type="http://schemas.openxmlformats.org/officeDocument/2006/relationships/image" Target="../media/image50.png" /><Relationship Id="rId17" Type="http://schemas.openxmlformats.org/officeDocument/2006/relationships/tags" Target="../tags/tag323.xml" /><Relationship Id="rId18" Type="http://schemas.openxmlformats.org/officeDocument/2006/relationships/image" Target="../media/image51.png" /><Relationship Id="rId19" Type="http://schemas.openxmlformats.org/officeDocument/2006/relationships/tags" Target="../tags/tag324.xml" /><Relationship Id="rId2" Type="http://schemas.openxmlformats.org/officeDocument/2006/relationships/notesSlide" Target="../notesSlides/notesSlide9.xml" /><Relationship Id="rId20" Type="http://schemas.openxmlformats.org/officeDocument/2006/relationships/image" Target="../media/image52.png" /><Relationship Id="rId21" Type="http://schemas.openxmlformats.org/officeDocument/2006/relationships/tags" Target="../tags/tag325.xml" /><Relationship Id="rId22" Type="http://schemas.openxmlformats.org/officeDocument/2006/relationships/tags" Target="../tags/tag326.xml" /><Relationship Id="rId23" Type="http://schemas.openxmlformats.org/officeDocument/2006/relationships/tags" Target="../tags/tag327.xml" /><Relationship Id="rId24" Type="http://schemas.openxmlformats.org/officeDocument/2006/relationships/tags" Target="../tags/tag328.xml" /><Relationship Id="rId25" Type="http://schemas.openxmlformats.org/officeDocument/2006/relationships/tags" Target="../tags/tag329.xml" /><Relationship Id="rId26" Type="http://schemas.openxmlformats.org/officeDocument/2006/relationships/tags" Target="../tags/tag330.xml" /><Relationship Id="rId27" Type="http://schemas.openxmlformats.org/officeDocument/2006/relationships/tags" Target="../tags/tag331.xml" /><Relationship Id="rId28" Type="http://schemas.openxmlformats.org/officeDocument/2006/relationships/image" Target="../media/image53.png" /><Relationship Id="rId29" Type="http://schemas.openxmlformats.org/officeDocument/2006/relationships/image" Target="../media/image54.png" /><Relationship Id="rId3" Type="http://schemas.openxmlformats.org/officeDocument/2006/relationships/tags" Target="../tags/tag312.xml" /><Relationship Id="rId30" Type="http://schemas.openxmlformats.org/officeDocument/2006/relationships/tags" Target="../tags/tag332.xml" /><Relationship Id="rId4" Type="http://schemas.openxmlformats.org/officeDocument/2006/relationships/tags" Target="../tags/tag313.xml" /><Relationship Id="rId5" Type="http://schemas.openxmlformats.org/officeDocument/2006/relationships/tags" Target="../tags/tag314.xml" /><Relationship Id="rId6" Type="http://schemas.openxmlformats.org/officeDocument/2006/relationships/tags" Target="../tags/tag315.xml" /><Relationship Id="rId7" Type="http://schemas.openxmlformats.org/officeDocument/2006/relationships/tags" Target="../tags/tag316.xml" /><Relationship Id="rId8" Type="http://schemas.openxmlformats.org/officeDocument/2006/relationships/image" Target="../media/image48.png" /><Relationship Id="rId9" Type="http://schemas.openxmlformats.org/officeDocument/2006/relationships/tags" Target="../tags/tag31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2.xml" /><Relationship Id="rId11" Type="http://schemas.openxmlformats.org/officeDocument/2006/relationships/tags" Target="../tags/tag343.xml" /><Relationship Id="rId12" Type="http://schemas.openxmlformats.org/officeDocument/2006/relationships/tags" Target="../tags/tag344.xml" /><Relationship Id="rId13" Type="http://schemas.openxmlformats.org/officeDocument/2006/relationships/image" Target="../media/image56.png" /><Relationship Id="rId14" Type="http://schemas.openxmlformats.org/officeDocument/2006/relationships/tags" Target="../tags/tag345.xml" /><Relationship Id="rId15" Type="http://schemas.openxmlformats.org/officeDocument/2006/relationships/image" Target="../media/image57.png" /><Relationship Id="rId16" Type="http://schemas.openxmlformats.org/officeDocument/2006/relationships/tags" Target="../tags/tag346.xml" /><Relationship Id="rId17" Type="http://schemas.openxmlformats.org/officeDocument/2006/relationships/tags" Target="../tags/tag347.xml" /><Relationship Id="rId18" Type="http://schemas.openxmlformats.org/officeDocument/2006/relationships/tags" Target="../tags/tag348.xml" /><Relationship Id="rId19" Type="http://schemas.openxmlformats.org/officeDocument/2006/relationships/tags" Target="../tags/tag349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50.xml" /><Relationship Id="rId21" Type="http://schemas.openxmlformats.org/officeDocument/2006/relationships/tags" Target="../tags/tag351.xml" /><Relationship Id="rId22" Type="http://schemas.openxmlformats.org/officeDocument/2006/relationships/tags" Target="../tags/tag352.xml" /><Relationship Id="rId23" Type="http://schemas.openxmlformats.org/officeDocument/2006/relationships/tags" Target="../tags/tag353.xml" /><Relationship Id="rId24" Type="http://schemas.openxmlformats.org/officeDocument/2006/relationships/tags" Target="../tags/tag354.xml" /><Relationship Id="rId25" Type="http://schemas.openxmlformats.org/officeDocument/2006/relationships/tags" Target="../tags/tag355.xml" /><Relationship Id="rId26" Type="http://schemas.openxmlformats.org/officeDocument/2006/relationships/tags" Target="../tags/tag356.xml" /><Relationship Id="rId27" Type="http://schemas.openxmlformats.org/officeDocument/2006/relationships/tags" Target="../tags/tag357.xml" /><Relationship Id="rId28" Type="http://schemas.openxmlformats.org/officeDocument/2006/relationships/tags" Target="../tags/tag358.xml" /><Relationship Id="rId29" Type="http://schemas.openxmlformats.org/officeDocument/2006/relationships/tags" Target="../tags/tag359.xml" /><Relationship Id="rId3" Type="http://schemas.openxmlformats.org/officeDocument/2006/relationships/tags" Target="../tags/tag336.xml" /><Relationship Id="rId30" Type="http://schemas.openxmlformats.org/officeDocument/2006/relationships/tags" Target="../tags/tag360.xml" /><Relationship Id="rId31" Type="http://schemas.openxmlformats.org/officeDocument/2006/relationships/tags" Target="../tags/tag361.xml" /><Relationship Id="rId32" Type="http://schemas.openxmlformats.org/officeDocument/2006/relationships/tags" Target="../tags/tag362.xml" /><Relationship Id="rId33" Type="http://schemas.openxmlformats.org/officeDocument/2006/relationships/tags" Target="../tags/tag363.xml" /><Relationship Id="rId34" Type="http://schemas.openxmlformats.org/officeDocument/2006/relationships/tags" Target="../tags/tag364.xml" /><Relationship Id="rId35" Type="http://schemas.openxmlformats.org/officeDocument/2006/relationships/tags" Target="../tags/tag365.xml" /><Relationship Id="rId36" Type="http://schemas.openxmlformats.org/officeDocument/2006/relationships/tags" Target="../tags/tag366.xml" /><Relationship Id="rId37" Type="http://schemas.openxmlformats.org/officeDocument/2006/relationships/tags" Target="../tags/tag367.xml" /><Relationship Id="rId38" Type="http://schemas.openxmlformats.org/officeDocument/2006/relationships/tags" Target="../tags/tag368.xml" /><Relationship Id="rId39" Type="http://schemas.openxmlformats.org/officeDocument/2006/relationships/tags" Target="../tags/tag369.xml" /><Relationship Id="rId4" Type="http://schemas.openxmlformats.org/officeDocument/2006/relationships/tags" Target="../tags/tag337.xml" /><Relationship Id="rId40" Type="http://schemas.openxmlformats.org/officeDocument/2006/relationships/tags" Target="../tags/tag370.xml" /><Relationship Id="rId41" Type="http://schemas.openxmlformats.org/officeDocument/2006/relationships/tags" Target="../tags/tag371.xml" /><Relationship Id="rId42" Type="http://schemas.openxmlformats.org/officeDocument/2006/relationships/image" Target="../media/image58.png" /><Relationship Id="rId43" Type="http://schemas.openxmlformats.org/officeDocument/2006/relationships/tags" Target="../tags/tag372.xml" /><Relationship Id="rId44" Type="http://schemas.openxmlformats.org/officeDocument/2006/relationships/image" Target="../media/image59.png" /><Relationship Id="rId45" Type="http://schemas.openxmlformats.org/officeDocument/2006/relationships/tags" Target="../tags/tag373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image" Target="../media/image55.png" /><Relationship Id="rId9" Type="http://schemas.openxmlformats.org/officeDocument/2006/relationships/tags" Target="../tags/tag34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4.xml" /><Relationship Id="rId11" Type="http://schemas.openxmlformats.org/officeDocument/2006/relationships/image" Target="../media/image60.png" /><Relationship Id="rId12" Type="http://schemas.openxmlformats.org/officeDocument/2006/relationships/tags" Target="../tags/tag385.xml" /><Relationship Id="rId13" Type="http://schemas.openxmlformats.org/officeDocument/2006/relationships/tags" Target="../tags/tag386.xml" /><Relationship Id="rId14" Type="http://schemas.openxmlformats.org/officeDocument/2006/relationships/tags" Target="../tags/tag387.xml" /><Relationship Id="rId15" Type="http://schemas.openxmlformats.org/officeDocument/2006/relationships/tags" Target="../tags/tag388.xml" /><Relationship Id="rId16" Type="http://schemas.openxmlformats.org/officeDocument/2006/relationships/tags" Target="../tags/tag389.xml" /><Relationship Id="rId17" Type="http://schemas.openxmlformats.org/officeDocument/2006/relationships/tags" Target="../tags/tag390.xml" /><Relationship Id="rId18" Type="http://schemas.openxmlformats.org/officeDocument/2006/relationships/tags" Target="../tags/tag391.xml" /><Relationship Id="rId19" Type="http://schemas.openxmlformats.org/officeDocument/2006/relationships/image" Target="../media/image61.png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392.xml" /><Relationship Id="rId21" Type="http://schemas.openxmlformats.org/officeDocument/2006/relationships/image" Target="../media/image62.png" /><Relationship Id="rId22" Type="http://schemas.openxmlformats.org/officeDocument/2006/relationships/tags" Target="../tags/tag393.xml" /><Relationship Id="rId23" Type="http://schemas.openxmlformats.org/officeDocument/2006/relationships/tags" Target="../tags/tag394.xml" /><Relationship Id="rId24" Type="http://schemas.openxmlformats.org/officeDocument/2006/relationships/image" Target="../media/image63.png" /><Relationship Id="rId25" Type="http://schemas.openxmlformats.org/officeDocument/2006/relationships/tags" Target="../tags/tag395.xml" /><Relationship Id="rId26" Type="http://schemas.openxmlformats.org/officeDocument/2006/relationships/image" Target="../media/image64.png" /><Relationship Id="rId27" Type="http://schemas.openxmlformats.org/officeDocument/2006/relationships/tags" Target="../tags/tag396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tags" Target="../tags/tag379.xml" /><Relationship Id="rId6" Type="http://schemas.openxmlformats.org/officeDocument/2006/relationships/tags" Target="../tags/tag380.xml" /><Relationship Id="rId7" Type="http://schemas.openxmlformats.org/officeDocument/2006/relationships/tags" Target="../tags/tag381.xml" /><Relationship Id="rId8" Type="http://schemas.openxmlformats.org/officeDocument/2006/relationships/tags" Target="../tags/tag382.xml" /><Relationship Id="rId9" Type="http://schemas.openxmlformats.org/officeDocument/2006/relationships/tags" Target="../tags/tag38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11" Type="http://schemas.openxmlformats.org/officeDocument/2006/relationships/tags" Target="../tags/tag407.xml" /><Relationship Id="rId12" Type="http://schemas.openxmlformats.org/officeDocument/2006/relationships/tags" Target="../tags/tag408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tags" Target="../tags/tag404.xml" /><Relationship Id="rId8" Type="http://schemas.openxmlformats.org/officeDocument/2006/relationships/tags" Target="../tags/tag405.xml" /><Relationship Id="rId9" Type="http://schemas.openxmlformats.org/officeDocument/2006/relationships/image" Target="../media/image65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18.xml" /><Relationship Id="rId11" Type="http://schemas.openxmlformats.org/officeDocument/2006/relationships/tags" Target="../tags/tag419.xml" /><Relationship Id="rId12" Type="http://schemas.openxmlformats.org/officeDocument/2006/relationships/tags" Target="../tags/tag420.xml" /><Relationship Id="rId13" Type="http://schemas.openxmlformats.org/officeDocument/2006/relationships/tags" Target="../tags/tag421.xml" /><Relationship Id="rId14" Type="http://schemas.openxmlformats.org/officeDocument/2006/relationships/tags" Target="../tags/tag422.xml" /><Relationship Id="rId15" Type="http://schemas.openxmlformats.org/officeDocument/2006/relationships/tags" Target="../tags/tag423.xml" /><Relationship Id="rId16" Type="http://schemas.openxmlformats.org/officeDocument/2006/relationships/tags" Target="../tags/tag424.xml" /><Relationship Id="rId17" Type="http://schemas.openxmlformats.org/officeDocument/2006/relationships/tags" Target="../tags/tag425.xml" /><Relationship Id="rId18" Type="http://schemas.openxmlformats.org/officeDocument/2006/relationships/tags" Target="../tags/tag426.xml" /><Relationship Id="rId19" Type="http://schemas.openxmlformats.org/officeDocument/2006/relationships/tags" Target="../tags/tag427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428.xml" /><Relationship Id="rId21" Type="http://schemas.openxmlformats.org/officeDocument/2006/relationships/tags" Target="../tags/tag429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Relationship Id="rId6" Type="http://schemas.openxmlformats.org/officeDocument/2006/relationships/tags" Target="../tags/tag415.xml" /><Relationship Id="rId7" Type="http://schemas.openxmlformats.org/officeDocument/2006/relationships/tags" Target="../tags/tag416.xml" /><Relationship Id="rId8" Type="http://schemas.openxmlformats.org/officeDocument/2006/relationships/tags" Target="../tags/tag417.xml" /><Relationship Id="rId9" Type="http://schemas.openxmlformats.org/officeDocument/2006/relationships/image" Target="../media/image6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image" Target="../media/image66.jpeg" /><Relationship Id="rId6" Type="http://schemas.openxmlformats.org/officeDocument/2006/relationships/tags" Target="../tags/tag444.xml" /><Relationship Id="rId7" Type="http://schemas.openxmlformats.org/officeDocument/2006/relationships/tags" Target="../tags/tag445.xml" /><Relationship Id="rId8" Type="http://schemas.openxmlformats.org/officeDocument/2006/relationships/tags" Target="../tags/tag44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8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51.xml" /><Relationship Id="rId4" Type="http://schemas.openxmlformats.org/officeDocument/2006/relationships/tags" Target="../tags/tag452.xml" /><Relationship Id="rId5" Type="http://schemas.openxmlformats.org/officeDocument/2006/relationships/tags" Target="../tags/tag453.xml" /><Relationship Id="rId6" Type="http://schemas.openxmlformats.org/officeDocument/2006/relationships/image" Target="../media/image67.png" /><Relationship Id="rId7" Type="http://schemas.openxmlformats.org/officeDocument/2006/relationships/tags" Target="../tags/tag454.xml" /><Relationship Id="rId8" Type="http://schemas.openxmlformats.org/officeDocument/2006/relationships/tags" Target="../tags/tag455.xml" /><Relationship Id="rId9" Type="http://schemas.openxmlformats.org/officeDocument/2006/relationships/tags" Target="../tags/tag45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57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image" Target="../media/image6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tags" Target="../tags/tag123.xml" /><Relationship Id="rId16" Type="http://schemas.openxmlformats.org/officeDocument/2006/relationships/tags" Target="../tags/tag124.xml" /><Relationship Id="rId17" Type="http://schemas.openxmlformats.org/officeDocument/2006/relationships/tags" Target="../tags/tag125.xml" /><Relationship Id="rId18" Type="http://schemas.openxmlformats.org/officeDocument/2006/relationships/tags" Target="../tags/tag126.xml" /><Relationship Id="rId19" Type="http://schemas.openxmlformats.org/officeDocument/2006/relationships/tags" Target="../tags/tag127.xml" /><Relationship Id="rId2" Type="http://schemas.openxmlformats.org/officeDocument/2006/relationships/tags" Target="../tags/tag112.xml" /><Relationship Id="rId20" Type="http://schemas.openxmlformats.org/officeDocument/2006/relationships/tags" Target="../tags/tag128.xml" /><Relationship Id="rId21" Type="http://schemas.openxmlformats.org/officeDocument/2006/relationships/tags" Target="../tags/tag129.xml" /><Relationship Id="rId22" Type="http://schemas.openxmlformats.org/officeDocument/2006/relationships/tags" Target="../tags/tag130.xml" /><Relationship Id="rId23" Type="http://schemas.openxmlformats.org/officeDocument/2006/relationships/tags" Target="../tags/tag131.xml" /><Relationship Id="rId24" Type="http://schemas.openxmlformats.org/officeDocument/2006/relationships/tags" Target="../tags/tag132.xml" /><Relationship Id="rId25" Type="http://schemas.openxmlformats.org/officeDocument/2006/relationships/image" Target="../media/image33.png" /><Relationship Id="rId26" Type="http://schemas.openxmlformats.org/officeDocument/2006/relationships/tags" Target="../tags/tag133.xml" /><Relationship Id="rId27" Type="http://schemas.openxmlformats.org/officeDocument/2006/relationships/tags" Target="../tags/tag134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3.xml" /><Relationship Id="rId30" Type="http://schemas.openxmlformats.org/officeDocument/2006/relationships/tags" Target="../tags/tag135.xml" /><Relationship Id="rId31" Type="http://schemas.openxmlformats.org/officeDocument/2006/relationships/image" Target="../media/image36.png" /><Relationship Id="rId32" Type="http://schemas.openxmlformats.org/officeDocument/2006/relationships/tags" Target="../tags/tag136.xml" /><Relationship Id="rId33" Type="http://schemas.openxmlformats.org/officeDocument/2006/relationships/tags" Target="../tags/tag137.xml" /><Relationship Id="rId4" Type="http://schemas.openxmlformats.org/officeDocument/2006/relationships/image" Target="../media/image31.png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tags" Target="../tags/tag11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9.xml" /><Relationship Id="rId11" Type="http://schemas.openxmlformats.org/officeDocument/2006/relationships/tags" Target="../tags/tag470.xml" /><Relationship Id="rId12" Type="http://schemas.openxmlformats.org/officeDocument/2006/relationships/image" Target="../media/image72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64.xml" /><Relationship Id="rId4" Type="http://schemas.openxmlformats.org/officeDocument/2006/relationships/image" Target="../media/image70.jpeg" /><Relationship Id="rId5" Type="http://schemas.openxmlformats.org/officeDocument/2006/relationships/tags" Target="../tags/tag465.xml" /><Relationship Id="rId6" Type="http://schemas.openxmlformats.org/officeDocument/2006/relationships/tags" Target="../tags/tag466.xml" /><Relationship Id="rId7" Type="http://schemas.openxmlformats.org/officeDocument/2006/relationships/tags" Target="../tags/tag467.xml" /><Relationship Id="rId8" Type="http://schemas.openxmlformats.org/officeDocument/2006/relationships/image" Target="../media/image71.png" /><Relationship Id="rId9" Type="http://schemas.openxmlformats.org/officeDocument/2006/relationships/tags" Target="../tags/tag46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0.xml" /><Relationship Id="rId11" Type="http://schemas.openxmlformats.org/officeDocument/2006/relationships/image" Target="../media/image74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75.xml" /><Relationship Id="rId4" Type="http://schemas.openxmlformats.org/officeDocument/2006/relationships/image" Target="../media/image70.jpeg" /><Relationship Id="rId5" Type="http://schemas.openxmlformats.org/officeDocument/2006/relationships/tags" Target="../tags/tag476.xml" /><Relationship Id="rId6" Type="http://schemas.openxmlformats.org/officeDocument/2006/relationships/tags" Target="../tags/tag477.xml" /><Relationship Id="rId7" Type="http://schemas.openxmlformats.org/officeDocument/2006/relationships/tags" Target="../tags/tag478.xml" /><Relationship Id="rId8" Type="http://schemas.openxmlformats.org/officeDocument/2006/relationships/image" Target="../media/image73.png" /><Relationship Id="rId9" Type="http://schemas.openxmlformats.org/officeDocument/2006/relationships/tags" Target="../tags/tag47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0.xml" /><Relationship Id="rId11" Type="http://schemas.openxmlformats.org/officeDocument/2006/relationships/image" Target="../media/image77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85.xml" /><Relationship Id="rId4" Type="http://schemas.openxmlformats.org/officeDocument/2006/relationships/image" Target="../media/image75.jpeg" /><Relationship Id="rId5" Type="http://schemas.openxmlformats.org/officeDocument/2006/relationships/tags" Target="../tags/tag486.xml" /><Relationship Id="rId6" Type="http://schemas.openxmlformats.org/officeDocument/2006/relationships/tags" Target="../tags/tag487.xml" /><Relationship Id="rId7" Type="http://schemas.openxmlformats.org/officeDocument/2006/relationships/image" Target="../media/image76.jpeg" /><Relationship Id="rId8" Type="http://schemas.openxmlformats.org/officeDocument/2006/relationships/tags" Target="../tags/tag488.xml" /><Relationship Id="rId9" Type="http://schemas.openxmlformats.org/officeDocument/2006/relationships/tags" Target="../tags/tag489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95.xml" /><Relationship Id="rId4" Type="http://schemas.openxmlformats.org/officeDocument/2006/relationships/tags" Target="../tags/tag496.xml" /><Relationship Id="rId5" Type="http://schemas.openxmlformats.org/officeDocument/2006/relationships/tags" Target="../tags/tag497.xml" /><Relationship Id="rId6" Type="http://schemas.openxmlformats.org/officeDocument/2006/relationships/image" Target="../media/image78.png" /><Relationship Id="rId7" Type="http://schemas.openxmlformats.org/officeDocument/2006/relationships/image" Target="../media/image75.jpeg" /><Relationship Id="rId8" Type="http://schemas.openxmlformats.org/officeDocument/2006/relationships/tags" Target="../tags/tag498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8.xml" /><Relationship Id="rId11" Type="http://schemas.openxmlformats.org/officeDocument/2006/relationships/image" Target="../media/image80.png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503.xml" /><Relationship Id="rId4" Type="http://schemas.openxmlformats.org/officeDocument/2006/relationships/image" Target="../media/image75.jpeg" /><Relationship Id="rId5" Type="http://schemas.openxmlformats.org/officeDocument/2006/relationships/tags" Target="../tags/tag504.xml" /><Relationship Id="rId6" Type="http://schemas.openxmlformats.org/officeDocument/2006/relationships/tags" Target="../tags/tag505.xml" /><Relationship Id="rId7" Type="http://schemas.openxmlformats.org/officeDocument/2006/relationships/tags" Target="../tags/tag506.xml" /><Relationship Id="rId8" Type="http://schemas.openxmlformats.org/officeDocument/2006/relationships/image" Target="../media/image79.png" /><Relationship Id="rId9" Type="http://schemas.openxmlformats.org/officeDocument/2006/relationships/tags" Target="../tags/tag50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09.xml" /><Relationship Id="rId3" Type="http://schemas.openxmlformats.org/officeDocument/2006/relationships/tags" Target="../tags/tag510.xml" /><Relationship Id="rId4" Type="http://schemas.openxmlformats.org/officeDocument/2006/relationships/tags" Target="../tags/tag511.xml" /><Relationship Id="rId5" Type="http://schemas.openxmlformats.org/officeDocument/2006/relationships/image" Target="../media/image81.png" /><Relationship Id="rId6" Type="http://schemas.openxmlformats.org/officeDocument/2006/relationships/image" Target="../media/image75.jpeg" /><Relationship Id="rId7" Type="http://schemas.openxmlformats.org/officeDocument/2006/relationships/tags" Target="../tags/tag51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517.xml" /><Relationship Id="rId4" Type="http://schemas.openxmlformats.org/officeDocument/2006/relationships/tags" Target="../tags/tag518.xml" /><Relationship Id="rId5" Type="http://schemas.openxmlformats.org/officeDocument/2006/relationships/tags" Target="../tags/tag519.xml" /><Relationship Id="rId6" Type="http://schemas.openxmlformats.org/officeDocument/2006/relationships/image" Target="../media/image82.png" /><Relationship Id="rId7" Type="http://schemas.openxmlformats.org/officeDocument/2006/relationships/image" Target="../media/image75.jpeg" /><Relationship Id="rId8" Type="http://schemas.openxmlformats.org/officeDocument/2006/relationships/tags" Target="../tags/tag52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525.xml" /><Relationship Id="rId4" Type="http://schemas.openxmlformats.org/officeDocument/2006/relationships/tags" Target="../tags/tag526.xml" /><Relationship Id="rId5" Type="http://schemas.openxmlformats.org/officeDocument/2006/relationships/tags" Target="../tags/tag527.xml" /><Relationship Id="rId6" Type="http://schemas.openxmlformats.org/officeDocument/2006/relationships/image" Target="../media/image83.png" /><Relationship Id="rId7" Type="http://schemas.openxmlformats.org/officeDocument/2006/relationships/image" Target="../media/image75.jpeg" /><Relationship Id="rId8" Type="http://schemas.openxmlformats.org/officeDocument/2006/relationships/tags" Target="../tags/tag52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39.xml" /><Relationship Id="rId11" Type="http://schemas.openxmlformats.org/officeDocument/2006/relationships/tags" Target="../tags/tag540.xml" /><Relationship Id="rId12" Type="http://schemas.openxmlformats.org/officeDocument/2006/relationships/tags" Target="../tags/tag541.xml" /><Relationship Id="rId13" Type="http://schemas.openxmlformats.org/officeDocument/2006/relationships/tags" Target="../tags/tag542.xml" /><Relationship Id="rId14" Type="http://schemas.openxmlformats.org/officeDocument/2006/relationships/tags" Target="../tags/tag543.xml" /><Relationship Id="rId15" Type="http://schemas.openxmlformats.org/officeDocument/2006/relationships/tags" Target="../tags/tag544.xml" /><Relationship Id="rId16" Type="http://schemas.openxmlformats.org/officeDocument/2006/relationships/tags" Target="../tags/tag545.xml" /><Relationship Id="rId17" Type="http://schemas.openxmlformats.org/officeDocument/2006/relationships/tags" Target="../tags/tag546.xml" /><Relationship Id="rId18" Type="http://schemas.openxmlformats.org/officeDocument/2006/relationships/tags" Target="../tags/tag547.xml" /><Relationship Id="rId19" Type="http://schemas.openxmlformats.org/officeDocument/2006/relationships/image" Target="../media/image84.png" /><Relationship Id="rId2" Type="http://schemas.openxmlformats.org/officeDocument/2006/relationships/notesSlide" Target="../notesSlides/notesSlide24.xml" /><Relationship Id="rId20" Type="http://schemas.openxmlformats.org/officeDocument/2006/relationships/tags" Target="../tags/tag548.xml" /><Relationship Id="rId21" Type="http://schemas.openxmlformats.org/officeDocument/2006/relationships/tags" Target="../tags/tag549.xml" /><Relationship Id="rId22" Type="http://schemas.openxmlformats.org/officeDocument/2006/relationships/tags" Target="../tags/tag550.xml" /><Relationship Id="rId23" Type="http://schemas.openxmlformats.org/officeDocument/2006/relationships/tags" Target="../tags/tag551.xml" /><Relationship Id="rId24" Type="http://schemas.openxmlformats.org/officeDocument/2006/relationships/tags" Target="../tags/tag552.xml" /><Relationship Id="rId25" Type="http://schemas.openxmlformats.org/officeDocument/2006/relationships/tags" Target="../tags/tag553.xml" /><Relationship Id="rId26" Type="http://schemas.openxmlformats.org/officeDocument/2006/relationships/image" Target="../media/image85.png" /><Relationship Id="rId27" Type="http://schemas.openxmlformats.org/officeDocument/2006/relationships/tags" Target="../tags/tag554.xml" /><Relationship Id="rId28" Type="http://schemas.openxmlformats.org/officeDocument/2006/relationships/tags" Target="../tags/tag555.xml" /><Relationship Id="rId29" Type="http://schemas.openxmlformats.org/officeDocument/2006/relationships/tags" Target="../tags/tag556.xml" /><Relationship Id="rId3" Type="http://schemas.openxmlformats.org/officeDocument/2006/relationships/tags" Target="../tags/tag532.xml" /><Relationship Id="rId30" Type="http://schemas.openxmlformats.org/officeDocument/2006/relationships/tags" Target="../tags/tag557.xml" /><Relationship Id="rId31" Type="http://schemas.openxmlformats.org/officeDocument/2006/relationships/tags" Target="../tags/tag558.xml" /><Relationship Id="rId32" Type="http://schemas.openxmlformats.org/officeDocument/2006/relationships/tags" Target="../tags/tag559.xml" /><Relationship Id="rId33" Type="http://schemas.openxmlformats.org/officeDocument/2006/relationships/tags" Target="../tags/tag560.xml" /><Relationship Id="rId34" Type="http://schemas.openxmlformats.org/officeDocument/2006/relationships/tags" Target="../tags/tag561.xml" /><Relationship Id="rId35" Type="http://schemas.openxmlformats.org/officeDocument/2006/relationships/tags" Target="../tags/tag562.xml" /><Relationship Id="rId36" Type="http://schemas.openxmlformats.org/officeDocument/2006/relationships/tags" Target="../tags/tag563.xml" /><Relationship Id="rId37" Type="http://schemas.openxmlformats.org/officeDocument/2006/relationships/tags" Target="../tags/tag564.xml" /><Relationship Id="rId38" Type="http://schemas.openxmlformats.org/officeDocument/2006/relationships/tags" Target="../tags/tag565.xml" /><Relationship Id="rId39" Type="http://schemas.openxmlformats.org/officeDocument/2006/relationships/image" Target="../media/image86.png" /><Relationship Id="rId4" Type="http://schemas.openxmlformats.org/officeDocument/2006/relationships/tags" Target="../tags/tag533.xml" /><Relationship Id="rId40" Type="http://schemas.openxmlformats.org/officeDocument/2006/relationships/tags" Target="../tags/tag566.xml" /><Relationship Id="rId41" Type="http://schemas.openxmlformats.org/officeDocument/2006/relationships/tags" Target="../tags/tag567.xml" /><Relationship Id="rId42" Type="http://schemas.openxmlformats.org/officeDocument/2006/relationships/tags" Target="../tags/tag568.xml" /><Relationship Id="rId43" Type="http://schemas.openxmlformats.org/officeDocument/2006/relationships/image" Target="../media/image87.png" /><Relationship Id="rId44" Type="http://schemas.openxmlformats.org/officeDocument/2006/relationships/tags" Target="../tags/tag569.xml" /><Relationship Id="rId45" Type="http://schemas.openxmlformats.org/officeDocument/2006/relationships/tags" Target="../tags/tag570.xml" /><Relationship Id="rId46" Type="http://schemas.openxmlformats.org/officeDocument/2006/relationships/tags" Target="../tags/tag571.xml" /><Relationship Id="rId47" Type="http://schemas.openxmlformats.org/officeDocument/2006/relationships/tags" Target="../tags/tag572.xml" /><Relationship Id="rId48" Type="http://schemas.openxmlformats.org/officeDocument/2006/relationships/tags" Target="../tags/tag573.xml" /><Relationship Id="rId49" Type="http://schemas.openxmlformats.org/officeDocument/2006/relationships/tags" Target="../tags/tag574.xml" /><Relationship Id="rId5" Type="http://schemas.openxmlformats.org/officeDocument/2006/relationships/tags" Target="../tags/tag534.xml" /><Relationship Id="rId50" Type="http://schemas.openxmlformats.org/officeDocument/2006/relationships/tags" Target="../tags/tag575.xml" /><Relationship Id="rId51" Type="http://schemas.openxmlformats.org/officeDocument/2006/relationships/tags" Target="../tags/tag576.xml" /><Relationship Id="rId52" Type="http://schemas.openxmlformats.org/officeDocument/2006/relationships/tags" Target="../tags/tag577.xml" /><Relationship Id="rId53" Type="http://schemas.openxmlformats.org/officeDocument/2006/relationships/tags" Target="../tags/tag578.xml" /><Relationship Id="rId54" Type="http://schemas.openxmlformats.org/officeDocument/2006/relationships/tags" Target="../tags/tag579.xml" /><Relationship Id="rId55" Type="http://schemas.openxmlformats.org/officeDocument/2006/relationships/tags" Target="../tags/tag580.xml" /><Relationship Id="rId56" Type="http://schemas.openxmlformats.org/officeDocument/2006/relationships/tags" Target="../tags/tag581.xml" /><Relationship Id="rId6" Type="http://schemas.openxmlformats.org/officeDocument/2006/relationships/tags" Target="../tags/tag535.xml" /><Relationship Id="rId7" Type="http://schemas.openxmlformats.org/officeDocument/2006/relationships/tags" Target="../tags/tag536.xml" /><Relationship Id="rId8" Type="http://schemas.openxmlformats.org/officeDocument/2006/relationships/tags" Target="../tags/tag537.xml" /><Relationship Id="rId9" Type="http://schemas.openxmlformats.org/officeDocument/2006/relationships/tags" Target="../tags/tag53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8.jpeg" /><Relationship Id="rId11" Type="http://schemas.openxmlformats.org/officeDocument/2006/relationships/tags" Target="../tags/tag147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image" Target="../media/image37.jpeg" /><Relationship Id="rId8" Type="http://schemas.openxmlformats.org/officeDocument/2006/relationships/tags" Target="../tags/tag145.xml" /><Relationship Id="rId9" Type="http://schemas.openxmlformats.org/officeDocument/2006/relationships/tags" Target="../tags/tag14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png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tags" Target="../tags/tag159.xml" /><Relationship Id="rId14" Type="http://schemas.openxmlformats.org/officeDocument/2006/relationships/tags" Target="../tags/tag160.xml" /><Relationship Id="rId15" Type="http://schemas.openxmlformats.org/officeDocument/2006/relationships/tags" Target="../tags/tag161.xml" /><Relationship Id="rId16" Type="http://schemas.openxmlformats.org/officeDocument/2006/relationships/tags" Target="../tags/tag162.xml" /><Relationship Id="rId17" Type="http://schemas.openxmlformats.org/officeDocument/2006/relationships/tags" Target="../tags/tag163.xml" /><Relationship Id="rId18" Type="http://schemas.openxmlformats.org/officeDocument/2006/relationships/tags" Target="../tags/tag164.xml" /><Relationship Id="rId19" Type="http://schemas.openxmlformats.org/officeDocument/2006/relationships/tags" Target="../tags/tag165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6.xml" /><Relationship Id="rId21" Type="http://schemas.openxmlformats.org/officeDocument/2006/relationships/image" Target="../media/image41.png" /><Relationship Id="rId22" Type="http://schemas.openxmlformats.org/officeDocument/2006/relationships/tags" Target="../tags/tag167.xml" /><Relationship Id="rId23" Type="http://schemas.openxmlformats.org/officeDocument/2006/relationships/tags" Target="../tags/tag168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image" Target="../media/image39.png" /><Relationship Id="rId9" Type="http://schemas.openxmlformats.org/officeDocument/2006/relationships/tags" Target="../tags/tag15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16" Type="http://schemas.openxmlformats.org/officeDocument/2006/relationships/tags" Target="../tags/tag185.xml" /><Relationship Id="rId17" Type="http://schemas.openxmlformats.org/officeDocument/2006/relationships/tags" Target="../tags/tag186.xml" /><Relationship Id="rId18" Type="http://schemas.openxmlformats.org/officeDocument/2006/relationships/tags" Target="../tags/tag187.xml" /><Relationship Id="rId19" Type="http://schemas.openxmlformats.org/officeDocument/2006/relationships/tags" Target="../tags/tag188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9.xml" /><Relationship Id="rId21" Type="http://schemas.openxmlformats.org/officeDocument/2006/relationships/tags" Target="../tags/tag190.xml" /><Relationship Id="rId22" Type="http://schemas.openxmlformats.org/officeDocument/2006/relationships/tags" Target="../tags/tag191.xml" /><Relationship Id="rId23" Type="http://schemas.openxmlformats.org/officeDocument/2006/relationships/tags" Target="../tags/tag192.xml" /><Relationship Id="rId24" Type="http://schemas.openxmlformats.org/officeDocument/2006/relationships/tags" Target="../tags/tag193.xml" /><Relationship Id="rId25" Type="http://schemas.openxmlformats.org/officeDocument/2006/relationships/tags" Target="../tags/tag194.xml" /><Relationship Id="rId26" Type="http://schemas.openxmlformats.org/officeDocument/2006/relationships/tags" Target="../tags/tag195.xml" /><Relationship Id="rId27" Type="http://schemas.openxmlformats.org/officeDocument/2006/relationships/tags" Target="../tags/tag196.xml" /><Relationship Id="rId28" Type="http://schemas.openxmlformats.org/officeDocument/2006/relationships/tags" Target="../tags/tag197.xml" /><Relationship Id="rId29" Type="http://schemas.openxmlformats.org/officeDocument/2006/relationships/tags" Target="../tags/tag198.xml" /><Relationship Id="rId3" Type="http://schemas.openxmlformats.org/officeDocument/2006/relationships/tags" Target="../tags/tag172.xml" /><Relationship Id="rId30" Type="http://schemas.openxmlformats.org/officeDocument/2006/relationships/tags" Target="../tags/tag199.xml" /><Relationship Id="rId31" Type="http://schemas.openxmlformats.org/officeDocument/2006/relationships/tags" Target="../tags/tag200.xml" /><Relationship Id="rId32" Type="http://schemas.openxmlformats.org/officeDocument/2006/relationships/tags" Target="../tags/tag201.xml" /><Relationship Id="rId33" Type="http://schemas.openxmlformats.org/officeDocument/2006/relationships/tags" Target="../tags/tag202.xml" /><Relationship Id="rId34" Type="http://schemas.openxmlformats.org/officeDocument/2006/relationships/tags" Target="../tags/tag203.xml" /><Relationship Id="rId35" Type="http://schemas.openxmlformats.org/officeDocument/2006/relationships/tags" Target="../tags/tag204.xml" /><Relationship Id="rId36" Type="http://schemas.openxmlformats.org/officeDocument/2006/relationships/tags" Target="../tags/tag205.xml" /><Relationship Id="rId37" Type="http://schemas.openxmlformats.org/officeDocument/2006/relationships/tags" Target="../tags/tag206.xml" /><Relationship Id="rId38" Type="http://schemas.openxmlformats.org/officeDocument/2006/relationships/tags" Target="../tags/tag207.xml" /><Relationship Id="rId39" Type="http://schemas.openxmlformats.org/officeDocument/2006/relationships/tags" Target="../tags/tag208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9.xml" /><Relationship Id="rId11" Type="http://schemas.openxmlformats.org/officeDocument/2006/relationships/tags" Target="../tags/tag220.xml" /><Relationship Id="rId12" Type="http://schemas.openxmlformats.org/officeDocument/2006/relationships/tags" Target="../tags/tag221.xml" /><Relationship Id="rId13" Type="http://schemas.openxmlformats.org/officeDocument/2006/relationships/tags" Target="../tags/tag222.xml" /><Relationship Id="rId14" Type="http://schemas.openxmlformats.org/officeDocument/2006/relationships/tags" Target="../tags/tag223.xml" /><Relationship Id="rId15" Type="http://schemas.openxmlformats.org/officeDocument/2006/relationships/tags" Target="../tags/tag224.xml" /><Relationship Id="rId16" Type="http://schemas.openxmlformats.org/officeDocument/2006/relationships/tags" Target="../tags/tag225.xml" /><Relationship Id="rId17" Type="http://schemas.openxmlformats.org/officeDocument/2006/relationships/tags" Target="../tags/tag226.xml" /><Relationship Id="rId18" Type="http://schemas.openxmlformats.org/officeDocument/2006/relationships/tags" Target="../tags/tag227.xml" /><Relationship Id="rId19" Type="http://schemas.openxmlformats.org/officeDocument/2006/relationships/tags" Target="../tags/tag228.xml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42.png" /><Relationship Id="rId21" Type="http://schemas.openxmlformats.org/officeDocument/2006/relationships/tags" Target="../tags/tag229.xml" /><Relationship Id="rId22" Type="http://schemas.openxmlformats.org/officeDocument/2006/relationships/image" Target="../media/image43.png" /><Relationship Id="rId23" Type="http://schemas.openxmlformats.org/officeDocument/2006/relationships/tags" Target="../tags/tag230.xml" /><Relationship Id="rId24" Type="http://schemas.openxmlformats.org/officeDocument/2006/relationships/tags" Target="../tags/tag231.xml" /><Relationship Id="rId25" Type="http://schemas.openxmlformats.org/officeDocument/2006/relationships/image" Target="../media/image44.png" /><Relationship Id="rId26" Type="http://schemas.openxmlformats.org/officeDocument/2006/relationships/tags" Target="../tags/tag232.xml" /><Relationship Id="rId27" Type="http://schemas.openxmlformats.org/officeDocument/2006/relationships/image" Target="../media/image45.png" /><Relationship Id="rId28" Type="http://schemas.openxmlformats.org/officeDocument/2006/relationships/tags" Target="../tags/tag233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Relationship Id="rId6" Type="http://schemas.openxmlformats.org/officeDocument/2006/relationships/tags" Target="../tags/tag215.xml" /><Relationship Id="rId7" Type="http://schemas.openxmlformats.org/officeDocument/2006/relationships/tags" Target="../tags/tag216.xml" /><Relationship Id="rId8" Type="http://schemas.openxmlformats.org/officeDocument/2006/relationships/tags" Target="../tags/tag217.xml" /><Relationship Id="rId9" Type="http://schemas.openxmlformats.org/officeDocument/2006/relationships/tags" Target="../tags/tag21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png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image" Target="../media/image46.png" /><Relationship Id="rId9" Type="http://schemas.openxmlformats.org/officeDocument/2006/relationships/tags" Target="../tags/tag24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15" Type="http://schemas.openxmlformats.org/officeDocument/2006/relationships/tags" Target="../tags/tag259.xml" /><Relationship Id="rId16" Type="http://schemas.openxmlformats.org/officeDocument/2006/relationships/tags" Target="../tags/tag260.xml" /><Relationship Id="rId17" Type="http://schemas.openxmlformats.org/officeDocument/2006/relationships/tags" Target="../tags/tag261.xml" /><Relationship Id="rId18" Type="http://schemas.openxmlformats.org/officeDocument/2006/relationships/tags" Target="../tags/tag262.xml" /><Relationship Id="rId19" Type="http://schemas.openxmlformats.org/officeDocument/2006/relationships/tags" Target="../tags/tag263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64.xml" /><Relationship Id="rId21" Type="http://schemas.openxmlformats.org/officeDocument/2006/relationships/tags" Target="../tags/tag265.xml" /><Relationship Id="rId22" Type="http://schemas.openxmlformats.org/officeDocument/2006/relationships/tags" Target="../tags/tag266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image" Target="../media/image46.png" /><Relationship Id="rId8" Type="http://schemas.openxmlformats.org/officeDocument/2006/relationships/tags" Target="../tags/tag253.xml" /><Relationship Id="rId9" Type="http://schemas.openxmlformats.org/officeDocument/2006/relationships/image" Target="../media/image4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7.xml" /><Relationship Id="rId11" Type="http://schemas.openxmlformats.org/officeDocument/2006/relationships/tags" Target="../tags/tag278.xml" /><Relationship Id="rId12" Type="http://schemas.openxmlformats.org/officeDocument/2006/relationships/tags" Target="../tags/tag279.xml" /><Relationship Id="rId13" Type="http://schemas.openxmlformats.org/officeDocument/2006/relationships/tags" Target="../tags/tag280.xml" /><Relationship Id="rId14" Type="http://schemas.openxmlformats.org/officeDocument/2006/relationships/tags" Target="../tags/tag281.xml" /><Relationship Id="rId15" Type="http://schemas.openxmlformats.org/officeDocument/2006/relationships/tags" Target="../tags/tag282.xml" /><Relationship Id="rId16" Type="http://schemas.openxmlformats.org/officeDocument/2006/relationships/tags" Target="../tags/tag283.xml" /><Relationship Id="rId17" Type="http://schemas.openxmlformats.org/officeDocument/2006/relationships/image" Target="../media/image46.png" /><Relationship Id="rId18" Type="http://schemas.openxmlformats.org/officeDocument/2006/relationships/tags" Target="../tags/tag284.xml" /><Relationship Id="rId19" Type="http://schemas.openxmlformats.org/officeDocument/2006/relationships/tags" Target="../tags/tag28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tags" Target="../tags/tag2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1851660"/>
            <a:ext cx="55111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17.4 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欧姆定律在串、并联电路中的应用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第十七章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欧姆定律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17.4</a:t>
            </a:r>
            <a:r>
              <a:rPr lang="zh-CN" altLang="en-US" sz="100">
                <a:noFill/>
              </a:rPr>
              <a:t>欧姆定律在串、并联电路中的应用同步练习题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串联电路电阻规律：总电阻等于各分电阻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。电阻串联相当于增加导体的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，总电阻变大。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并联电路电阻规律：总电阻的倒数等于各分电阻倒数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，电阻并联相当于增加导体的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，总电阻变小。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串联分压规律：电阻越大，分得的电压越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；并联分流规律：电阻越大，通过的电流越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两个</a:t>
            </a:r>
            <a:r>
              <a:rPr lang="en-US" altLang="zh-CN" sz="100">
                <a:noFill/>
              </a:rPr>
              <a:t>10Ω</a:t>
            </a:r>
            <a:r>
              <a:rPr lang="zh-CN" altLang="en-US" sz="100">
                <a:noFill/>
              </a:rPr>
              <a:t>的电阻串联，总电阻为</a:t>
            </a:r>
            <a:r>
              <a:rPr lang="en-US" altLang="zh-CN" sz="100">
                <a:noFill/>
              </a:rPr>
              <a:t>________Ω</a:t>
            </a:r>
            <a:r>
              <a:rPr lang="zh-CN" altLang="en-US" sz="100">
                <a:noFill/>
              </a:rPr>
              <a:t>；两个</a:t>
            </a:r>
            <a:r>
              <a:rPr lang="en-US" altLang="zh-CN" sz="100">
                <a:noFill/>
              </a:rPr>
              <a:t>10Ω</a:t>
            </a:r>
            <a:r>
              <a:rPr lang="zh-CN" altLang="en-US" sz="100">
                <a:noFill/>
              </a:rPr>
              <a:t>的电阻并联，总电阻为</a:t>
            </a:r>
            <a:r>
              <a:rPr lang="en-US" altLang="zh-CN" sz="100">
                <a:noFill/>
              </a:rPr>
              <a:t>________Ω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串联电路中电流处处相等，电压与电阻成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比。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把两个电阻串联，总电阻与分电阻的关系是（）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总电阻小于任意分电阻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总电阻大于任意分电阻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总电阻等于任意分电阻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两个阻值不同的电阻并联，下列说法正确的是（）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各支路电流相等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各支路电压相等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总电阻大于任意分电阻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电流与电阻成正比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串联电路中，大电阻和小电阻相比（）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分压多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分压少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电流大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家庭电路中用电器并联，用电器越多，总电阻（）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越小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先大后小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已知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＜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，两电阻并联接入电路，电流关系正确的是（）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I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＞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B. I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＜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C. 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根据欧姆定律串并联应用规律填空：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）串联电路：等流、分压、总电阻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；电压之比等于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之比。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）并联电路：等压、分流、总电阻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；电流之比等于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的反比。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个相同电阻</a:t>
            </a:r>
            <a:r>
              <a:rPr lang="en-US" altLang="zh-CN" sz="100">
                <a:noFill/>
              </a:rPr>
              <a:t>R</a:t>
            </a:r>
            <a:r>
              <a:rPr lang="zh-CN" altLang="en-US" sz="100">
                <a:noFill/>
              </a:rPr>
              <a:t>串联，总电阻为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n</a:t>
            </a:r>
            <a:r>
              <a:rPr lang="zh-CN" altLang="en-US" sz="100">
                <a:noFill/>
              </a:rPr>
              <a:t>个相同电阻</a:t>
            </a:r>
            <a:r>
              <a:rPr lang="en-US" altLang="zh-CN" sz="100">
                <a:noFill/>
              </a:rPr>
              <a:t>R</a:t>
            </a:r>
            <a:r>
              <a:rPr lang="zh-CN" altLang="en-US" sz="100">
                <a:noFill/>
              </a:rPr>
              <a:t>并联，总电阻为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）电路动态分析：串联电阻变大，总电流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，定值电阻两端电压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电阻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=10Ω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=20Ω</a:t>
            </a:r>
            <a:r>
              <a:rPr lang="zh-CN" altLang="en-US" sz="100">
                <a:noFill/>
              </a:rPr>
              <a:t>，串联接在</a:t>
            </a:r>
            <a:r>
              <a:rPr lang="en-US" altLang="zh-CN" sz="100">
                <a:noFill/>
              </a:rPr>
              <a:t>9V</a:t>
            </a:r>
            <a:r>
              <a:rPr lang="zh-CN" altLang="en-US" sz="100">
                <a:noFill/>
              </a:rPr>
              <a:t>电源两端，求：电路中的电流、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两端的电压。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电阻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=10Ω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=10Ω</a:t>
            </a:r>
            <a:r>
              <a:rPr lang="zh-CN" altLang="en-US" sz="100">
                <a:noFill/>
              </a:rPr>
              <a:t>，并联接在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电源两端，求：干路的总电流。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用电阻影响因素解释：为什么电阻串联总电阻变大、电阻并联总电阻变小？并写出串并联核心规律。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之和；</a:t>
            </a:r>
            <a:r>
              <a:rPr lang="en-US" altLang="zh-CN" sz="100">
                <a:noFill/>
              </a:rPr>
              <a:t>R</a:t>
            </a:r>
            <a:r>
              <a:rPr lang="zh-CN" altLang="en-US" sz="100">
                <a:noFill/>
              </a:rPr>
              <a:t>总</a:t>
            </a:r>
            <a:r>
              <a:rPr lang="en-US" altLang="zh-CN" sz="100">
                <a:noFill/>
              </a:rPr>
              <a:t>=R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+R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；长度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之和；横截面积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大；小</a:t>
            </a:r>
            <a:r>
              <a:rPr lang="en-US" altLang="zh-CN" sz="100">
                <a:noFill/>
              </a:rPr>
              <a:t> 4. 20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5 5. </a:t>
            </a:r>
            <a:r>
              <a:rPr lang="zh-CN" altLang="en-US" sz="100">
                <a:noFill/>
              </a:rPr>
              <a:t>正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6.B 7.B 8.A 9.B 10.A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）变大；电阻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）变小；电阻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nR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R/n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）变小；变小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解：串联总电阻</a:t>
            </a:r>
            <a:r>
              <a:rPr lang="en-US" altLang="zh-CN" sz="100">
                <a:noFill/>
              </a:rPr>
              <a:t>R=10Ω+20Ω=30Ω</a:t>
            </a:r>
            <a:r>
              <a:rPr lang="zh-CN" altLang="en-US" sz="100">
                <a:noFill/>
              </a:rPr>
              <a:t>，电路电流</a:t>
            </a:r>
            <a:r>
              <a:rPr lang="en-US" altLang="zh-CN" sz="100">
                <a:noFill/>
              </a:rPr>
              <a:t>$$I=\frac{U}{R}=\frac{9\text{V}}{30\Omega}=0.3\text{A}$$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=IR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=0.3A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10Ω=3V</a:t>
            </a:r>
            <a:r>
              <a:rPr lang="zh-CN" altLang="en-US" sz="100">
                <a:noFill/>
              </a:rPr>
              <a:t>。答：电路电流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解：并联电压相等，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=6V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$$I_1=\frac{6\text{V}}{10\Omega}=0.6\text{A}$$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$$I_2=\frac{6\text{V}}{10\Omega}=0.6\text{A}$$</a:t>
            </a:r>
            <a:r>
              <a:rPr lang="zh-CN" altLang="en-US" sz="100">
                <a:noFill/>
              </a:rPr>
              <a:t>，总电流</a:t>
            </a:r>
            <a:r>
              <a:rPr lang="en-US" altLang="zh-CN" sz="100">
                <a:noFill/>
              </a:rPr>
              <a:t>I=0.6A+0.6A=1.2A</a:t>
            </a:r>
            <a:r>
              <a:rPr lang="zh-CN" altLang="en-US" sz="100">
                <a:noFill/>
              </a:rPr>
              <a:t>。答：干路总电流</a:t>
            </a:r>
            <a:r>
              <a:rPr lang="en-US" altLang="zh-CN" sz="100">
                <a:noFill/>
              </a:rPr>
              <a:t>1.2A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电阻串联，相当于增加导体长度，导体越长电阻越大，因此总电阻变大；电阻并联，相当于增加导体横截面积，横截面积越大电阻越小，因此总电阻变小。规律：串联电路电流相等，总电压、总电阻等于各部分之和，电压与电阻成正比；并联电路电压相等，总电流等于各支路之和，电流与电阻成反比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50398" y="425800"/>
            <a:ext cx="7869116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b="0">
                <a:ea typeface="微软雅黑" panose="020b0503020204020204" charset="-122"/>
              </a:rPr>
              <a:t>由于 S</a:t>
            </a:r>
            <a:r>
              <a:rPr lang="en-US" altLang="zh-CN" b="0" baseline="-25000">
                <a:ea typeface="微软雅黑" panose="020b0503020204020204" charset="-122"/>
              </a:rPr>
              <a:t>2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断开时电阻为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1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的电阻器和电阻为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2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的电阻器是串联的，因此它们两端的电压之和等于电源电压 </a:t>
            </a:r>
            <a:r>
              <a:rPr lang="zh-CN" altLang="en-US" b="0" i="1">
                <a:ea typeface="微软雅黑" panose="020b0503020204020204" charset="-122"/>
              </a:rPr>
              <a:t>U</a:t>
            </a:r>
            <a:r>
              <a:rPr lang="zh-CN" altLang="en-US" b="0">
                <a:ea typeface="微软雅黑" panose="020b0503020204020204" charset="-122"/>
              </a:rPr>
              <a:t>。</a:t>
            </a:r>
            <a:endParaRPr lang="en-US" altLang="zh-CN" b="0">
              <a:ea typeface="微软雅黑" panose="020b0503020204020204" charset="-122"/>
            </a:endParaRPr>
          </a:p>
          <a:p>
            <a:r>
              <a:rPr lang="zh-CN" altLang="en-US" b="0">
                <a:ea typeface="微软雅黑" panose="020b0503020204020204" charset="-122"/>
              </a:rPr>
              <a:t>此时电阻为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2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的电阻器两端的电压</a:t>
            </a:r>
            <a:endParaRPr lang="zh-CN" altLang="en-US" b="0">
              <a:ea typeface="微软雅黑" panose="020b0503020204020204" charset="-122"/>
            </a:endParaRPr>
          </a:p>
        </p:txBody>
      </p:sp>
      <p:sp>
        <p:nvSpPr>
          <p:cNvPr id="6" name="Text Box 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0398" y="1963645"/>
            <a:ext cx="484957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U</a:t>
            </a:r>
            <a:r>
              <a: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2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= U</a:t>
            </a:r>
            <a:r>
              <a:rPr lang="zh-CN" altLang="en-US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－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U</a:t>
            </a:r>
            <a:r>
              <a: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1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=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18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V</a:t>
            </a:r>
            <a:r>
              <a:rPr lang="zh-CN" altLang="en-US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－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16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V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=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2 V</a:t>
            </a:r>
            <a:endParaRPr lang="en-US" altLang="zh-CN" sz="2400">
              <a:solidFill>
                <a:srgbClr val="CC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50398" y="2513527"/>
            <a:ext cx="5434799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b="0">
                <a:ea typeface="微软雅黑" panose="020b0503020204020204" charset="-122"/>
              </a:rPr>
              <a:t>因为串联电路中各处的电流相等，所以此时通过电阻为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2</a:t>
            </a:r>
            <a:r>
              <a:rPr lang="zh-CN" altLang="en-US" b="0">
                <a:ea typeface="微软雅黑" panose="020b0503020204020204" charset="-122"/>
              </a:rPr>
              <a:t> 的电阻器的电流</a:t>
            </a:r>
            <a:endParaRPr lang="zh-CN" altLang="en-US" b="0">
              <a:ea typeface="微软雅黑" panose="020b0503020204020204" charset="-122"/>
            </a:endParaRPr>
          </a:p>
        </p:txBody>
      </p:sp>
      <p:sp>
        <p:nvSpPr>
          <p:cNvPr id="8" name="Text Box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0398" y="3571240"/>
            <a:ext cx="262829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I</a:t>
            </a:r>
            <a:r>
              <a: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2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= I</a:t>
            </a:r>
            <a:r>
              <a: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1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=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rPr>
              <a:t>0.8 A</a:t>
            </a:r>
            <a:endParaRPr lang="en-US" altLang="zh-CN" sz="2400">
              <a:solidFill>
                <a:srgbClr val="CC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525828" y="4154836"/>
            <a:ext cx="3047038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b="0">
                <a:ea typeface="微软雅黑" panose="020b0503020204020204" charset="-122"/>
              </a:rPr>
              <a:t>由欧姆定律可得</a:t>
            </a:r>
            <a:endParaRPr lang="zh-CN" altLang="en-US" b="0"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2872618" y="3973721"/>
            <a:ext cx="4338793" cy="955616"/>
            <a:chOff x="1018340" y="3100542"/>
            <a:chExt cx="4338793" cy="955616"/>
          </a:xfrm>
        </p:grpSpPr>
        <p:sp>
          <p:nvSpPr>
            <p:cNvPr id="11" name="Text Box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820726" y="3100542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U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784902" y="3578623"/>
              <a:ext cx="579912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820726" y="3586098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914465" y="3109267"/>
              <a:ext cx="8697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 V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17"/>
              </p:custDataLst>
            </p:nvPr>
          </p:nvCxnSpPr>
          <p:spPr>
            <a:xfrm>
              <a:off x="2785027" y="3578623"/>
              <a:ext cx="868194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5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830057" y="3594493"/>
              <a:ext cx="98351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0.8 A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20" name="Text Box 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018340" y="3333062"/>
              <a:ext cx="43387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R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 =           =              = 2.5 Ω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</p:grpSp>
      <p:pic>
        <p:nvPicPr>
          <p:cNvPr id="21" name="图片 20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985332" y="1438285"/>
            <a:ext cx="2879515" cy="2054926"/>
          </a:xfrm>
          <a:prstGeom prst="rect">
            <a:avLst/>
          </a:prstGeom>
        </p:spPr>
      </p:pic>
      <p:sp>
        <p:nvSpPr>
          <p:cNvPr id="22" name="文本框 21" title=""/>
          <p:cNvSpPr txBox="1"/>
          <p:nvPr>
            <p:custDataLst>
              <p:tags r:id="rId22"/>
            </p:custDataLst>
          </p:nvPr>
        </p:nvSpPr>
        <p:spPr>
          <a:xfrm>
            <a:off x="6961110" y="3398336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思想气泡: 云 22" title=""/>
          <p:cNvSpPr/>
          <p:nvPr>
            <p:custDataLst>
              <p:tags r:id="rId23"/>
            </p:custDataLst>
          </p:nvPr>
        </p:nvSpPr>
        <p:spPr>
          <a:xfrm>
            <a:off x="6921032" y="3677207"/>
            <a:ext cx="1915192" cy="1108360"/>
          </a:xfrm>
          <a:prstGeom prst="cloudCallout">
            <a:avLst>
              <a:gd name="adj1" fmla="val -72740"/>
              <a:gd name="adj2" fmla="val 45999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还有别的方法吗？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欧姆定律在并联电路中的应用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895600" y="607695"/>
            <a:ext cx="337883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并联电路中电阻的关系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56155"/>
          <a:stretch>
            <a:fillRect/>
          </a:stretch>
        </p:blipFill>
        <p:spPr>
          <a:xfrm>
            <a:off x="249779" y="1312289"/>
            <a:ext cx="2057322" cy="156233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3410" r="6074"/>
          <a:stretch>
            <a:fillRect/>
          </a:stretch>
        </p:blipFill>
        <p:spPr>
          <a:xfrm>
            <a:off x="2307101" y="1312289"/>
            <a:ext cx="2370408" cy="1562335"/>
          </a:xfrm>
          <a:prstGeom prst="rect">
            <a:avLst/>
          </a:prstGeom>
        </p:spPr>
      </p:pic>
      <p:sp>
        <p:nvSpPr>
          <p:cNvPr id="8" name="文本1" title=""/>
          <p:cNvSpPr txBox="1"/>
          <p:nvPr>
            <p:custDataLst>
              <p:tags r:id="rId11"/>
            </p:custDataLst>
          </p:nvPr>
        </p:nvSpPr>
        <p:spPr>
          <a:xfrm>
            <a:off x="531893" y="4164271"/>
            <a:ext cx="206565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="1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3190" b="1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1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3190" b="1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zh-CN" altLang="en-US" sz="3190" b="1" i="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2" title=""/>
          <p:cNvSpPr txBox="1"/>
          <p:nvPr>
            <p:custDataLst>
              <p:tags r:id="rId12"/>
            </p:custDataLst>
          </p:nvPr>
        </p:nvSpPr>
        <p:spPr>
          <a:xfrm>
            <a:off x="682388" y="3663891"/>
            <a:ext cx="146939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="1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3190" b="1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1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zh-CN" altLang="en-US" sz="2400" b="1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3190" b="1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zh-CN" altLang="en-US" sz="3190" b="1" i="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形状4" title=""/>
          <p:cNvSpPr txBox="1"/>
          <p:nvPr>
            <p:custDataLst>
              <p:tags r:id="rId13"/>
            </p:custDataLst>
          </p:nvPr>
        </p:nvSpPr>
        <p:spPr>
          <a:xfrm rot="16200000">
            <a:off x="6391088" y="3804271"/>
            <a:ext cx="485140" cy="262165"/>
          </a:xfrm>
          <a:prstGeom prst="downArrow">
            <a:avLst/>
          </a:prstGeom>
          <a:solidFill>
            <a:srgbClr val="228989"/>
          </a:solidFill>
          <a:ln w="12700">
            <a:noFill/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>
              <a:solidFill>
                <a:srgbClr val="228989"/>
              </a:solidFill>
            </a:endParaRPr>
          </a:p>
        </p:txBody>
      </p:sp>
      <p:pic>
        <p:nvPicPr>
          <p:cNvPr id="11" name="图片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173" y="2874624"/>
            <a:ext cx="1019175" cy="781050"/>
          </a:xfrm>
          <a:prstGeom prst="rect">
            <a:avLst/>
          </a:prstGeom>
        </p:spPr>
      </p:pic>
      <p:pic>
        <p:nvPicPr>
          <p:cNvPr id="12" name="图片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6057" y="3171242"/>
            <a:ext cx="1990725" cy="790575"/>
          </a:xfrm>
          <a:prstGeom prst="rect">
            <a:avLst/>
          </a:prstGeom>
        </p:spPr>
      </p:pic>
      <p:pic>
        <p:nvPicPr>
          <p:cNvPr id="13" name="图片5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68671" y="3526579"/>
            <a:ext cx="1990725" cy="790575"/>
          </a:xfrm>
          <a:prstGeom prst="rect">
            <a:avLst/>
          </a:prstGeom>
        </p:spPr>
      </p:pic>
      <p:pic>
        <p:nvPicPr>
          <p:cNvPr id="14" name="图片6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2140" y="3514364"/>
            <a:ext cx="1838325" cy="800100"/>
          </a:xfrm>
          <a:prstGeom prst="rect">
            <a:avLst/>
          </a:prstGeom>
        </p:spPr>
      </p:pic>
      <p:sp>
        <p:nvSpPr>
          <p:cNvPr id="15" name="形状5" title=""/>
          <p:cNvSpPr txBox="1"/>
          <p:nvPr>
            <p:custDataLst>
              <p:tags r:id="rId22"/>
            </p:custDataLst>
          </p:nvPr>
        </p:nvSpPr>
        <p:spPr>
          <a:xfrm flipH="1">
            <a:off x="1911327" y="3138111"/>
            <a:ext cx="108000" cy="900000"/>
          </a:xfrm>
          <a:prstGeom prst="leftBrace">
            <a:avLst/>
          </a:prstGeom>
          <a:solidFill>
            <a:srgbClr val="FFFFFF">
              <a:alpha val="0"/>
            </a:srgbClr>
          </a:solidFill>
          <a:ln w="317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9" name="形状6" title=""/>
          <p:cNvSpPr txBox="1"/>
          <p:nvPr>
            <p:custDataLst>
              <p:tags r:id="rId23"/>
            </p:custDataLst>
          </p:nvPr>
        </p:nvSpPr>
        <p:spPr>
          <a:xfrm flipH="1">
            <a:off x="4217334" y="3391476"/>
            <a:ext cx="107950" cy="1120775"/>
          </a:xfrm>
          <a:prstGeom prst="leftBrace">
            <a:avLst/>
          </a:prstGeom>
          <a:solidFill>
            <a:srgbClr val="FFFFFF">
              <a:alpha val="0"/>
            </a:srgbClr>
          </a:solidFill>
          <a:ln w="317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0" name="组合2" title=""/>
          <p:cNvGrpSpPr/>
          <p:nvPr>
            <p:custDataLst>
              <p:tags r:id="rId24"/>
            </p:custDataLst>
          </p:nvPr>
        </p:nvGrpSpPr>
        <p:grpSpPr>
          <a:xfrm>
            <a:off x="4855064" y="1343224"/>
            <a:ext cx="4039157" cy="1948575"/>
            <a:chOff x="-2" y="-1"/>
            <a:chExt cx="4181245" cy="1948575"/>
          </a:xfrm>
        </p:grpSpPr>
        <p:sp>
          <p:nvSpPr>
            <p:cNvPr id="21" name="形状9"/>
            <p:cNvSpPr txBox="1"/>
            <p:nvPr>
              <p:custDataLst>
                <p:tags r:id="rId25"/>
              </p:custDataLst>
            </p:nvPr>
          </p:nvSpPr>
          <p:spPr>
            <a:xfrm>
              <a:off x="3810" y="49530"/>
              <a:ext cx="3959860" cy="1764030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50800" dist="38100" dir="10800000" rotWithShape="0">
                <a:srgbClr val="000000">
                  <a:alpha val="40000"/>
                </a:srgbClr>
              </a:outerShdw>
            </a:effectLst>
          </p:spPr>
          <p:txBody>
            <a:bodyPr anchor="ctr"/>
            <a:lstStyle/>
            <a:p>
              <a:pPr marL="0" algn="ctr"/>
              <a:endParaRPr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2" name="文本5"/>
            <p:cNvSpPr txBox="1"/>
            <p:nvPr>
              <p:custDataLst>
                <p:tags r:id="rId26"/>
              </p:custDataLst>
            </p:nvPr>
          </p:nvSpPr>
          <p:spPr>
            <a:xfrm>
              <a:off x="-2" y="-1"/>
              <a:ext cx="4181245" cy="19485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并联电路</a:t>
              </a:r>
              <a:r>
                <a:rPr lang="zh-CN" altLang="en-US" sz="2400" b="0" i="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总电阻的倒数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等于</a:t>
              </a:r>
              <a:r>
                <a:rPr lang="zh-CN" altLang="en-US" sz="2400" b="0" i="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各并联电阻的倒数之和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。                          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3" name="形状10"/>
            <p:cNvSpPr txBox="1"/>
            <p:nvPr>
              <p:custDataLst>
                <p:tags r:id="rId27"/>
              </p:custDataLst>
            </p:nvPr>
          </p:nvSpPr>
          <p:spPr>
            <a:xfrm>
              <a:off x="318770" y="902335"/>
              <a:ext cx="4225" cy="1499"/>
            </a:xfrm>
            <a:prstGeom prst="rect">
              <a:avLst/>
            </a:prstGeom>
            <a:blipFill>
              <a:blip r:embed="rId28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>
                <a:latin typeface="Times New Roman"/>
                <a:cs typeface="Times New Roman" panose="02020603050405020304" charset="0"/>
              </a:endParaRPr>
            </a:p>
          </p:txBody>
        </p:sp>
        <p:pic>
          <p:nvPicPr>
            <p:cNvPr id="25" name="图片7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605158" y="1009180"/>
              <a:ext cx="1948367" cy="763924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  <p:cond evt="onBegin" delay="0">
                          <p:tn val="53"/>
                        </p:cond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欧姆定律在并联电路中的应用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6" name="形状7" title=""/>
          <p:cNvSpPr txBox="1"/>
          <p:nvPr>
            <p:custDataLst>
              <p:tags r:id="rId7"/>
            </p:custDataLst>
          </p:nvPr>
        </p:nvSpPr>
        <p:spPr>
          <a:xfrm>
            <a:off x="611505" y="772160"/>
            <a:ext cx="2021840" cy="935990"/>
          </a:xfrm>
          <a:prstGeom prst="snip2DiagRect">
            <a:avLst/>
          </a:prstGeom>
          <a:blipFill rotWithShape="1">
            <a:blip r:embed="rId8"/>
            <a:stretch>
              <a:fillRect/>
            </a:stretch>
          </a:blipFill>
          <a:ln w="25400">
            <a:solidFill>
              <a:srgbClr val="8FAADC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4" title=""/>
          <p:cNvSpPr txBox="1"/>
          <p:nvPr>
            <p:custDataLst>
              <p:tags r:id="rId9"/>
            </p:custDataLst>
          </p:nvPr>
        </p:nvSpPr>
        <p:spPr>
          <a:xfrm rot="16200000">
            <a:off x="2740419" y="1144070"/>
            <a:ext cx="485622" cy="262165"/>
          </a:xfrm>
          <a:prstGeom prst="downArrow">
            <a:avLst/>
          </a:prstGeom>
          <a:solidFill>
            <a:srgbClr val="008080">
              <a:alpha val="100000"/>
            </a:srgbClr>
          </a:solidFill>
          <a:ln w="12700">
            <a:solidFill>
              <a:srgbClr val="00808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文本1" title=""/>
          <p:cNvSpPr txBox="1"/>
          <p:nvPr>
            <p:custDataLst>
              <p:tags r:id="rId10"/>
            </p:custDataLst>
          </p:nvPr>
        </p:nvSpPr>
        <p:spPr>
          <a:xfrm>
            <a:off x="622300" y="1860550"/>
            <a:ext cx="6790690" cy="7245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思考：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n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个电阻并联时，电路的总阻值是多少？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5" title=""/>
          <p:cNvSpPr txBox="1"/>
          <p:nvPr>
            <p:custDataLst>
              <p:tags r:id="rId11"/>
            </p:custDataLst>
          </p:nvPr>
        </p:nvSpPr>
        <p:spPr>
          <a:xfrm>
            <a:off x="611505" y="3539490"/>
            <a:ext cx="7409815" cy="7613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思考：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n 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个阻值都为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的电阻并联的总阻值为多少？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6" title=""/>
          <p:cNvSpPr txBox="1"/>
          <p:nvPr>
            <p:custDataLst>
              <p:tags r:id="rId12"/>
            </p:custDataLst>
          </p:nvPr>
        </p:nvSpPr>
        <p:spPr>
          <a:xfrm>
            <a:off x="611505" y="4361815"/>
            <a:ext cx="801560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思考：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当其中一个电阻变大或变小时，总电阻如何变化？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7478" y="2557780"/>
            <a:ext cx="3333750" cy="962025"/>
          </a:xfrm>
          <a:prstGeom prst="rect">
            <a:avLst/>
          </a:prstGeom>
        </p:spPr>
      </p:pic>
      <p:pic>
        <p:nvPicPr>
          <p:cNvPr id="19" name="图片3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9092" y="3428889"/>
            <a:ext cx="1343025" cy="962025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17"/>
            </p:custDataLst>
          </p:nvPr>
        </p:nvGrpSpPr>
        <p:grpSpPr>
          <a:xfrm>
            <a:off x="3214370" y="946151"/>
            <a:ext cx="3528060" cy="846455"/>
            <a:chOff x="6471" y="1607"/>
            <a:chExt cx="5556" cy="1333"/>
          </a:xfrm>
        </p:grpSpPr>
        <p:sp>
          <p:nvSpPr>
            <p:cNvPr id="21" name="文本框 3"/>
            <p:cNvSpPr txBox="1"/>
            <p:nvPr>
              <p:custDataLst>
                <p:tags r:id="rId18"/>
              </p:custDataLst>
            </p:nvPr>
          </p:nvSpPr>
          <p:spPr>
            <a:xfrm>
              <a:off x="6471" y="2215"/>
              <a:ext cx="555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8035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935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835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相当于增加了导体的横截面积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19"/>
              </p:custDataLst>
            </p:nvPr>
          </p:nvGrpSpPr>
          <p:grpSpPr>
            <a:xfrm>
              <a:off x="9985" y="1717"/>
              <a:ext cx="1974" cy="397"/>
              <a:chOff x="9263" y="1717"/>
              <a:chExt cx="1974" cy="397"/>
            </a:xfrm>
          </p:grpSpPr>
          <p:sp>
            <p:nvSpPr>
              <p:cNvPr id="38" name="圆柱形 1"/>
              <p:cNvSpPr/>
              <p:nvPr>
                <p:custDataLst>
                  <p:tags r:id="rId20"/>
                </p:custDataLst>
              </p:nvPr>
            </p:nvSpPr>
            <p:spPr>
              <a:xfrm rot="16200000">
                <a:off x="10038" y="1384"/>
                <a:ext cx="397" cy="1064"/>
              </a:xfrm>
              <a:prstGeom prst="can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058035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2400935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2743835" algn="l" defTabSz="685800" rtl="0" eaLnBrk="1" latinLnBrk="0" hangingPunct="1">
                  <a:defRPr sz="135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10754" y="1916"/>
                <a:ext cx="483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22"/>
                </p:custDataLst>
              </p:nvPr>
            </p:nvCxnSpPr>
            <p:spPr>
              <a:xfrm>
                <a:off x="9263" y="1916"/>
                <a:ext cx="483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3" name="组合 22"/>
            <p:cNvGrpSpPr/>
            <p:nvPr>
              <p:custDataLst>
                <p:tags r:id="rId23"/>
              </p:custDataLst>
            </p:nvPr>
          </p:nvGrpSpPr>
          <p:grpSpPr>
            <a:xfrm>
              <a:off x="6682" y="1607"/>
              <a:ext cx="2575" cy="684"/>
              <a:chOff x="5428" y="1833"/>
              <a:chExt cx="2575" cy="684"/>
            </a:xfrm>
          </p:grpSpPr>
          <p:grpSp>
            <p:nvGrpSpPr>
              <p:cNvPr id="24" name="组合 2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5428" y="1974"/>
                <a:ext cx="487" cy="397"/>
                <a:chOff x="5428" y="1973"/>
                <a:chExt cx="487" cy="397"/>
              </a:xfrm>
            </p:grpSpPr>
            <p:cxnSp>
              <p:nvCxnSpPr>
                <p:cNvPr id="36" name="直接连接符 35"/>
                <p:cNvCxnSpPr/>
                <p:nvPr>
                  <p:custDataLst>
                    <p:tags r:id="rId25"/>
                  </p:custDataLst>
                </p:nvPr>
              </p:nvCxnSpPr>
              <p:spPr>
                <a:xfrm rot="5400000">
                  <a:off x="5716" y="2172"/>
                  <a:ext cx="397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7" name="直接连接符 36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5428" y="2175"/>
                  <a:ext cx="483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25" name="组合 24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5922" y="1833"/>
                <a:ext cx="1593" cy="281"/>
                <a:chOff x="5922" y="1833"/>
                <a:chExt cx="1593" cy="281"/>
              </a:xfrm>
            </p:grpSpPr>
            <p:sp>
              <p:nvSpPr>
                <p:cNvPr id="33" name="圆柱形 4"/>
                <p:cNvSpPr/>
                <p:nvPr>
                  <p:custDataLst>
                    <p:tags r:id="rId28"/>
                  </p:custDataLst>
                </p:nvPr>
              </p:nvSpPr>
              <p:spPr>
                <a:xfrm rot="16200000">
                  <a:off x="6565" y="1441"/>
                  <a:ext cx="281" cy="1065"/>
                </a:xfrm>
                <a:prstGeom prst="can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80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34" name="直接连接符 33"/>
                <p:cNvCxnSpPr/>
                <p:nvPr>
                  <p:custDataLst>
                    <p:tags r:id="rId29"/>
                  </p:custDataLst>
                </p:nvPr>
              </p:nvCxnSpPr>
              <p:spPr>
                <a:xfrm>
                  <a:off x="7231" y="1974"/>
                  <a:ext cx="284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5" name="直接连接符 34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5922" y="1974"/>
                  <a:ext cx="284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26" name="组合 25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915" y="2236"/>
                <a:ext cx="1593" cy="281"/>
                <a:chOff x="5915" y="2236"/>
                <a:chExt cx="1593" cy="281"/>
              </a:xfrm>
            </p:grpSpPr>
            <p:sp>
              <p:nvSpPr>
                <p:cNvPr id="30" name="圆柱形 18"/>
                <p:cNvSpPr/>
                <p:nvPr>
                  <p:custDataLst>
                    <p:tags r:id="rId32"/>
                  </p:custDataLst>
                </p:nvPr>
              </p:nvSpPr>
              <p:spPr>
                <a:xfrm rot="16200000">
                  <a:off x="6558" y="1844"/>
                  <a:ext cx="281" cy="1065"/>
                </a:xfrm>
                <a:prstGeom prst="can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>
                      <a:solidFill>
                        <a:schemeClr val="lt1"/>
                      </a:solidFill>
                    </a:defRPr>
                  </a:defPPr>
                  <a:lvl1pPr marL="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80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9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835" algn="l" defTabSz="685800" rtl="0" eaLnBrk="1" latinLnBrk="0" hangingPunct="1">
                    <a:defRPr sz="135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31" name="直接连接符 30"/>
                <p:cNvCxnSpPr/>
                <p:nvPr>
                  <p:custDataLst>
                    <p:tags r:id="rId33"/>
                  </p:custDataLst>
                </p:nvPr>
              </p:nvCxnSpPr>
              <p:spPr>
                <a:xfrm>
                  <a:off x="7224" y="2377"/>
                  <a:ext cx="284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34"/>
                  </p:custDataLst>
                </p:nvPr>
              </p:nvCxnSpPr>
              <p:spPr>
                <a:xfrm>
                  <a:off x="5915" y="2377"/>
                  <a:ext cx="284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27" name="组合 26"/>
              <p:cNvGrpSpPr/>
              <p:nvPr>
                <p:custDataLst>
                  <p:tags r:id="rId35"/>
                </p:custDataLst>
              </p:nvPr>
            </p:nvGrpSpPr>
            <p:grpSpPr>
              <a:xfrm flipH="1">
                <a:off x="7516" y="1974"/>
                <a:ext cx="487" cy="397"/>
                <a:chOff x="5428" y="1973"/>
                <a:chExt cx="487" cy="397"/>
              </a:xfrm>
            </p:grpSpPr>
            <p:cxnSp>
              <p:nvCxnSpPr>
                <p:cNvPr id="28" name="直接连接符 27"/>
                <p:cNvCxnSpPr/>
                <p:nvPr>
                  <p:custDataLst>
                    <p:tags r:id="rId36"/>
                  </p:custDataLst>
                </p:nvPr>
              </p:nvCxnSpPr>
              <p:spPr>
                <a:xfrm rot="5400000">
                  <a:off x="5716" y="2172"/>
                  <a:ext cx="397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9" name="直接连接符 28"/>
                <p:cNvCxnSpPr/>
                <p:nvPr>
                  <p:custDataLst>
                    <p:tags r:id="rId37"/>
                  </p:custDataLst>
                </p:nvPr>
              </p:nvCxnSpPr>
              <p:spPr>
                <a:xfrm>
                  <a:off x="5428" y="2175"/>
                  <a:ext cx="483" cy="0"/>
                </a:xfrm>
                <a:prstGeom prst="line">
                  <a:avLst/>
                </a:prstGeom>
                <a:noFill/>
                <a:ln w="31750"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  <p:grpSp>
        <p:nvGrpSpPr>
          <p:cNvPr id="2" name="组合 1" title=""/>
          <p:cNvGrpSpPr/>
          <p:nvPr>
            <p:custDataLst>
              <p:tags r:id="rId38"/>
            </p:custDataLst>
          </p:nvPr>
        </p:nvGrpSpPr>
        <p:grpSpPr>
          <a:xfrm>
            <a:off x="1206708" y="2319656"/>
            <a:ext cx="1641392" cy="1435414"/>
            <a:chOff x="1206708" y="2319656"/>
            <a:chExt cx="1641392" cy="1435414"/>
          </a:xfrm>
        </p:grpSpPr>
        <p:sp>
          <p:nvSpPr>
            <p:cNvPr id="10" name="文本2"/>
            <p:cNvSpPr txBox="1"/>
            <p:nvPr>
              <p:custDataLst>
                <p:tags r:id="rId39"/>
              </p:custDataLst>
            </p:nvPr>
          </p:nvSpPr>
          <p:spPr>
            <a:xfrm>
              <a:off x="2215243" y="2319656"/>
              <a:ext cx="585473" cy="65087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zh-CN" altLang="en-US" sz="319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3"/>
            <p:cNvSpPr txBox="1"/>
            <p:nvPr>
              <p:custDataLst>
                <p:tags r:id="rId40"/>
              </p:custDataLst>
            </p:nvPr>
          </p:nvSpPr>
          <p:spPr>
            <a:xfrm>
              <a:off x="2213659" y="2668269"/>
              <a:ext cx="634441" cy="65087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zh-CN" altLang="en-US" sz="319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4"/>
            <p:cNvSpPr txBox="1"/>
            <p:nvPr>
              <p:custDataLst>
                <p:tags r:id="rId41"/>
              </p:custDataLst>
            </p:nvPr>
          </p:nvSpPr>
          <p:spPr>
            <a:xfrm>
              <a:off x="2166803" y="3104198"/>
              <a:ext cx="607057" cy="65087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</a:t>
              </a:r>
              <a:r>
                <a:rPr lang="zh-CN" altLang="en-US" sz="319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n</a:t>
              </a:r>
              <a:endPara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1" name="图片 40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6708" y="2557717"/>
              <a:ext cx="1048603" cy="938865"/>
            </a:xfrm>
            <a:prstGeom prst="rect">
              <a:avLst/>
            </a:prstGeom>
          </p:spPr>
        </p:pic>
      </p:grpSp>
      <p:pic>
        <p:nvPicPr>
          <p:cNvPr id="3" name="Picture 3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4"/>
          <a:stretch>
            <a:fillRect/>
          </a:stretch>
        </p:blipFill>
        <p:spPr>
          <a:xfrm flipH="1">
            <a:off x="11607800" y="10756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欧姆定律在并联电路中的应用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2" title=""/>
          <p:cNvGrpSpPr/>
          <p:nvPr>
            <p:custDataLst>
              <p:tags r:id="rId7"/>
            </p:custDataLst>
          </p:nvPr>
        </p:nvGrpSpPr>
        <p:grpSpPr>
          <a:xfrm>
            <a:off x="4500245" y="1457244"/>
            <a:ext cx="1585595" cy="555942"/>
            <a:chExt cx="1585595" cy="555942"/>
          </a:xfrm>
        </p:grpSpPr>
        <p:sp>
          <p:nvSpPr>
            <p:cNvPr id="6" name="形状8"/>
            <p:cNvSpPr txBox="1"/>
            <p:nvPr>
              <p:custDataLst>
                <p:tags r:id="rId8"/>
              </p:custDataLst>
            </p:nvPr>
          </p:nvSpPr>
          <p:spPr>
            <a:xfrm>
              <a:off x="0" y="3491"/>
              <a:ext cx="1585595" cy="552451"/>
            </a:xfrm>
            <a:prstGeom prst="snip2DiagRect">
              <a:avLst/>
            </a:prstGeom>
            <a:solidFill>
              <a:srgbClr val="FFFFFF">
                <a:alpha val="100000"/>
              </a:srgbClr>
            </a:solidFill>
            <a:ln w="25400">
              <a:solidFill>
                <a:srgbClr val="8FAAD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6"/>
            <p:cNvSpPr txBox="1"/>
            <p:nvPr>
              <p:custDataLst>
                <p:tags r:id="rId9"/>
              </p:custDataLst>
            </p:nvPr>
          </p:nvSpPr>
          <p:spPr>
            <a:xfrm>
              <a:off x="42229" y="0"/>
              <a:ext cx="1493518" cy="5463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I = I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+ I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3190" b="0" i="0" baseline="-25000">
                <a:solidFill>
                  <a:srgbClr val="22898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形状9" title=""/>
          <p:cNvSpPr txBox="1"/>
          <p:nvPr>
            <p:custDataLst>
              <p:tags r:id="rId10"/>
            </p:custDataLst>
          </p:nvPr>
        </p:nvSpPr>
        <p:spPr>
          <a:xfrm>
            <a:off x="6228715" y="1268730"/>
            <a:ext cx="1994535" cy="935990"/>
          </a:xfrm>
          <a:prstGeom prst="snip2DiagRect">
            <a:avLst/>
          </a:prstGeom>
          <a:blipFill>
            <a:blip r:embed="rId11"/>
            <a:stretch>
              <a:fillRect/>
            </a:stretch>
          </a:blipFill>
          <a:ln w="25400">
            <a:solidFill>
              <a:srgbClr val="8FAADC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1" name="文本1" title=""/>
          <p:cNvSpPr txBox="1"/>
          <p:nvPr>
            <p:custDataLst>
              <p:tags r:id="rId12"/>
            </p:custDataLst>
          </p:nvPr>
        </p:nvSpPr>
        <p:spPr>
          <a:xfrm>
            <a:off x="4496435" y="2192890"/>
            <a:ext cx="4056380" cy="11677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并联电路中电流与电阻存在什么关系？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2" title=""/>
          <p:cNvSpPr txBox="1"/>
          <p:nvPr>
            <p:custDataLst>
              <p:tags r:id="rId13"/>
            </p:custDataLst>
          </p:nvPr>
        </p:nvSpPr>
        <p:spPr>
          <a:xfrm>
            <a:off x="664870" y="3475933"/>
            <a:ext cx="184340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319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190" b="0" i="0" baseline="-250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形状4" title=""/>
          <p:cNvSpPr txBox="1"/>
          <p:nvPr>
            <p:custDataLst>
              <p:tags r:id="rId14"/>
            </p:custDataLst>
          </p:nvPr>
        </p:nvSpPr>
        <p:spPr>
          <a:xfrm rot="16200000">
            <a:off x="4151872" y="3997342"/>
            <a:ext cx="485140" cy="262165"/>
          </a:xfrm>
          <a:prstGeom prst="downArrow">
            <a:avLst/>
          </a:prstGeom>
          <a:solidFill>
            <a:srgbClr val="008080">
              <a:alpha val="100000"/>
            </a:srgbClr>
          </a:solidFill>
          <a:ln w="12700">
            <a:solidFill>
              <a:srgbClr val="00808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4" name="组合4" title=""/>
          <p:cNvGrpSpPr/>
          <p:nvPr>
            <p:custDataLst>
              <p:tags r:id="rId15"/>
            </p:custDataLst>
          </p:nvPr>
        </p:nvGrpSpPr>
        <p:grpSpPr>
          <a:xfrm>
            <a:off x="5967095" y="3330810"/>
            <a:ext cx="2759075" cy="1512290"/>
            <a:chExt cx="2759075" cy="1512290"/>
          </a:xfrm>
        </p:grpSpPr>
        <p:sp>
          <p:nvSpPr>
            <p:cNvPr id="15" name="形状10"/>
            <p:cNvSpPr txBox="1"/>
            <p:nvPr>
              <p:custDataLst>
                <p:tags r:id="rId16"/>
              </p:custDataLst>
            </p:nvPr>
          </p:nvSpPr>
          <p:spPr>
            <a:xfrm>
              <a:off x="3810" y="49530"/>
              <a:ext cx="2755265" cy="1403350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50800" dist="38100" dir="10800000" rotWithShape="0">
                <a:srgbClr val="000000">
                  <a:alpha val="40000"/>
                </a:srgbClr>
              </a:outerShdw>
            </a:effectLst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8"/>
            <p:cNvSpPr txBox="1"/>
            <p:nvPr>
              <p:custDataLst>
                <p:tags r:id="rId17"/>
              </p:custDataLst>
            </p:nvPr>
          </p:nvSpPr>
          <p:spPr>
            <a:xfrm>
              <a:off x="0" y="0"/>
              <a:ext cx="2755265" cy="15122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总结：并联分流，电流之比等于电阻之比的倒数。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0" name="文本5" title=""/>
          <p:cNvSpPr txBox="1"/>
          <p:nvPr>
            <p:custDataLst>
              <p:tags r:id="rId18"/>
            </p:custDataLst>
          </p:nvPr>
        </p:nvSpPr>
        <p:spPr>
          <a:xfrm>
            <a:off x="1562735" y="627615"/>
            <a:ext cx="62433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22898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并联电路各电阻两端的电压和电阻的关系</a:t>
            </a:r>
            <a:endParaRPr lang="zh-CN" altLang="en-US" sz="2400" b="1" i="0">
              <a:solidFill>
                <a:srgbClr val="22898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2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7448" y="1189126"/>
            <a:ext cx="2669057" cy="2057400"/>
          </a:xfrm>
          <a:prstGeom prst="rect">
            <a:avLst/>
          </a:prstGeom>
        </p:spPr>
      </p:pic>
      <p:pic>
        <p:nvPicPr>
          <p:cNvPr id="22" name="图片3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823" y="4178586"/>
            <a:ext cx="1333500" cy="466725"/>
          </a:xfrm>
          <a:prstGeom prst="rect">
            <a:avLst/>
          </a:prstGeom>
        </p:spPr>
      </p:pic>
      <p:sp>
        <p:nvSpPr>
          <p:cNvPr id="23" name="形状5" title=""/>
          <p:cNvSpPr txBox="1"/>
          <p:nvPr>
            <p:custDataLst>
              <p:tags r:id="rId23"/>
            </p:custDataLst>
          </p:nvPr>
        </p:nvSpPr>
        <p:spPr>
          <a:xfrm flipH="1">
            <a:off x="2236608" y="3647040"/>
            <a:ext cx="108000" cy="900000"/>
          </a:xfrm>
          <a:prstGeom prst="leftBrace">
            <a:avLst/>
          </a:prstGeom>
          <a:solidFill>
            <a:srgbClr val="FFFFFF">
              <a:alpha val="0"/>
            </a:srgbClr>
          </a:solidFill>
          <a:ln w="31750">
            <a:solidFill>
              <a:srgbClr val="228989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24" name="图片4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4764" y="3880139"/>
            <a:ext cx="1822799" cy="484784"/>
          </a:xfrm>
          <a:prstGeom prst="rect">
            <a:avLst/>
          </a:prstGeom>
        </p:spPr>
      </p:pic>
      <p:pic>
        <p:nvPicPr>
          <p:cNvPr id="25" name="图片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1644" y="3746170"/>
            <a:ext cx="1114425" cy="7520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欧姆定律在并联电路中的应用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06247" y="778312"/>
            <a:ext cx="8356214" cy="1410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200" b="1" i="0" u="none" strike="noStrike" baseline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例</a:t>
            </a:r>
            <a:r>
              <a:rPr lang="en-US" altLang="zh-CN" sz="2200" b="1" i="0" u="none" strike="noStrike" baseline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如图所示，一个电阻器的电阻 </a:t>
            </a:r>
            <a:r>
              <a:rPr lang="en-US" altLang="zh-CN" sz="22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2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 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 Ω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，开关 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2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闭合、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2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断开时，电流表的示数为 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1.2 A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，再把 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2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闭合后，电流表的示数</a:t>
            </a:r>
            <a:endParaRPr lang="en-US" altLang="zh-CN" sz="2200" i="0" u="none" strike="noStrike" baseline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>
              <a:lnSpc>
                <a:spcPct val="130000"/>
              </a:lnSpc>
            </a:pP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变为 </a:t>
            </a:r>
            <a:r>
              <a:rPr lang="en-US" altLang="zh-CN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1.5 A</a:t>
            </a:r>
            <a:r>
              <a:rPr lang="zh-CN" altLang="en-US" sz="22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en-US" altLang="zh-CN" sz="2200" i="0" u="none" strike="noStrike" baseline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06247" y="2083406"/>
            <a:ext cx="5570811" cy="9294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400" b="1" i="0" u="none" strike="noStrike" baseline="0">
                <a:latin typeface="Times New Roman"/>
                <a:ea typeface="黑体"/>
                <a:cs typeface="Times New Roman" panose="02020603050405020304" charset="0"/>
              </a:defRPr>
            </a:lvl1pPr>
          </a:lstStyle>
          <a:p>
            <a:r>
              <a:rPr lang="zh-CN" altLang="en-US" sz="2200" b="0">
                <a:ea typeface="微软雅黑" panose="020b0503020204020204" charset="-122"/>
              </a:rPr>
              <a:t>      （</a:t>
            </a:r>
            <a:r>
              <a:rPr lang="en-US" altLang="zh-CN" sz="2200" b="0">
                <a:ea typeface="微软雅黑" panose="020b0503020204020204" charset="-122"/>
              </a:rPr>
              <a:t>1</a:t>
            </a:r>
            <a:r>
              <a:rPr lang="zh-CN" altLang="en-US" sz="2200" b="0">
                <a:ea typeface="微软雅黑" panose="020b0503020204020204" charset="-122"/>
              </a:rPr>
              <a:t>）开关 S</a:t>
            </a:r>
            <a:r>
              <a:rPr lang="en-US" altLang="zh-CN" sz="2200" b="0" baseline="-25000">
                <a:ea typeface="微软雅黑" panose="020b0503020204020204" charset="-122"/>
              </a:rPr>
              <a:t>1</a:t>
            </a:r>
            <a:r>
              <a:rPr lang="zh-CN" altLang="en-US" sz="2200" b="0">
                <a:ea typeface="微软雅黑" panose="020b0503020204020204" charset="-122"/>
              </a:rPr>
              <a:t> 闭合、S</a:t>
            </a:r>
            <a:r>
              <a:rPr lang="en-US" altLang="zh-CN" sz="2200" b="0" baseline="-25000">
                <a:ea typeface="微软雅黑" panose="020b0503020204020204" charset="-122"/>
              </a:rPr>
              <a:t>2</a:t>
            </a:r>
            <a:r>
              <a:rPr lang="en-US" altLang="zh-CN" sz="2200" b="0">
                <a:ea typeface="微软雅黑" panose="020b0503020204020204" charset="-122"/>
              </a:rPr>
              <a:t> </a:t>
            </a:r>
            <a:r>
              <a:rPr lang="zh-CN" altLang="en-US" sz="2200" b="0">
                <a:ea typeface="微软雅黑" panose="020b0503020204020204" charset="-122"/>
              </a:rPr>
              <a:t>断开时，电阻为 </a:t>
            </a:r>
            <a:r>
              <a:rPr lang="zh-CN" altLang="en-US" sz="2200" b="0" i="1">
                <a:ea typeface="微软雅黑" panose="020b0503020204020204" charset="-122"/>
              </a:rPr>
              <a:t>R</a:t>
            </a:r>
            <a:r>
              <a:rPr lang="en-US" altLang="zh-CN" sz="2200" b="0" baseline="-25000">
                <a:ea typeface="微软雅黑" panose="020b0503020204020204" charset="-122"/>
              </a:rPr>
              <a:t>1</a:t>
            </a:r>
            <a:r>
              <a:rPr lang="zh-CN" altLang="en-US" sz="2200" b="0">
                <a:ea typeface="微软雅黑" panose="020b0503020204020204" charset="-122"/>
              </a:rPr>
              <a:t> 的电阻器两端的电压是多少？</a:t>
            </a:r>
            <a:endParaRPr lang="zh-CN" altLang="en-US" sz="2200" b="0">
              <a:ea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194704" y="2215464"/>
            <a:ext cx="2676224" cy="1994491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06247" y="2981821"/>
            <a:ext cx="5996076" cy="141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20000"/>
              </a:lnSpc>
              <a:defRPr sz="2400" b="1" i="1">
                <a:solidFill>
                  <a:srgbClr val="CC0000"/>
                </a:solidFill>
                <a:latin typeface="Times New Roman"/>
                <a:ea typeface="黑体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lnSpc>
                <a:spcPct val="130000"/>
              </a:lnSpc>
            </a:pP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        开关 S</a:t>
            </a:r>
            <a:r>
              <a:rPr lang="en-US" altLang="zh-CN" sz="2200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200" b="0" i="0"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闭合、S</a:t>
            </a:r>
            <a:r>
              <a:rPr lang="en-US" altLang="zh-CN" sz="2200" b="0" i="0" baseline="-25000"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 断开时，电流表的示数等于通过电阻为 </a:t>
            </a:r>
            <a:r>
              <a:rPr lang="zh-CN" altLang="en-US" sz="2200" b="0"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200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200" b="0" i="0"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的电阻器的电流 </a:t>
            </a:r>
            <a:r>
              <a:rPr lang="en-US" altLang="zh-CN" sz="2200" b="0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sz="2200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。由欧姆定律可得此时电阻为 </a:t>
            </a:r>
            <a:r>
              <a:rPr lang="zh-CN" altLang="en-US" sz="2200" b="0"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200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200" b="0" i="0"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200" b="0" i="0">
                <a:ea typeface="微软雅黑" panose="020b0503020204020204" charset="-122"/>
                <a:cs typeface="Times New Roman" panose="02020603050405020304" charset="0"/>
              </a:rPr>
              <a:t>的电阻器两端的电压</a:t>
            </a:r>
            <a:endParaRPr lang="zh-CN" altLang="en-US" sz="2200" b="0" i="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911316" y="4330678"/>
            <a:ext cx="4911383" cy="5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20000"/>
              </a:lnSpc>
              <a:defRPr sz="2400" b="1" i="1">
                <a:solidFill>
                  <a:srgbClr val="CC0000"/>
                </a:solidFill>
                <a:latin typeface="Times New Roman"/>
                <a:ea typeface="黑体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b="0" i="0">
                <a:ea typeface="微软雅黑" panose="020b0503020204020204" charset="-122"/>
                <a:cs typeface="Times New Roman" panose="02020603050405020304" charset="0"/>
              </a:rPr>
              <a:t> = </a:t>
            </a:r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b="0" i="0">
                <a:ea typeface="微软雅黑" panose="020b0503020204020204" charset="-122"/>
                <a:cs typeface="Times New Roman" panose="02020603050405020304" charset="0"/>
              </a:rPr>
              <a:t> = 1.2 A×10 Ω = 12 V</a:t>
            </a:r>
            <a:endParaRPr lang="zh-CN" altLang="en-US" b="0" i="0"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欧姆定律在并联电路中的应用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67517" y="503453"/>
            <a:ext cx="6068450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200" b="1" i="0" u="none" strike="noStrike" baseline="0">
                <a:latin typeface="Times New Roman"/>
                <a:ea typeface="黑体"/>
                <a:cs typeface="Times New Roman" panose="02020603050405020304" charset="0"/>
              </a:defRPr>
            </a:lvl1pPr>
          </a:lstStyle>
          <a:p>
            <a:r>
              <a:rPr lang="zh-CN" altLang="en-US" sz="2400" b="0">
                <a:ea typeface="微软雅黑" panose="020b0503020204020204" charset="-122"/>
              </a:rPr>
              <a:t>（</a:t>
            </a:r>
            <a:r>
              <a:rPr lang="en-US" altLang="zh-CN" sz="2400" b="0">
                <a:ea typeface="微软雅黑" panose="020b0503020204020204" charset="-122"/>
              </a:rPr>
              <a:t>2</a:t>
            </a:r>
            <a:r>
              <a:rPr lang="zh-CN" altLang="en-US" sz="2400" b="0">
                <a:ea typeface="微软雅黑" panose="020b0503020204020204" charset="-122"/>
              </a:rPr>
              <a:t>）另一个电阻器的电阻 </a:t>
            </a:r>
            <a:r>
              <a:rPr lang="zh-CN" altLang="en-US" sz="2400" b="0" i="1">
                <a:ea typeface="微软雅黑" panose="020b0503020204020204" charset="-122"/>
              </a:rPr>
              <a:t>R</a:t>
            </a:r>
            <a:r>
              <a:rPr lang="en-US" altLang="zh-CN" sz="2400" b="0" baseline="-25000">
                <a:ea typeface="微软雅黑" panose="020b0503020204020204" charset="-122"/>
              </a:rPr>
              <a:t>2</a:t>
            </a:r>
            <a:r>
              <a:rPr lang="en-US" altLang="zh-CN" sz="2400" b="0">
                <a:ea typeface="微软雅黑" panose="020b0503020204020204" charset="-122"/>
              </a:rPr>
              <a:t> </a:t>
            </a:r>
            <a:r>
              <a:rPr lang="zh-CN" altLang="en-US" sz="2400" b="0">
                <a:ea typeface="微软雅黑" panose="020b0503020204020204" charset="-122"/>
              </a:rPr>
              <a:t>是多少？</a:t>
            </a:r>
            <a:endParaRPr lang="zh-CN" altLang="en-US" sz="2400" b="0"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63062" y="1011927"/>
            <a:ext cx="550503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200" b="1" i="0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sz="2400" b="0">
                <a:ea typeface="微软雅黑" panose="020b0503020204020204" charset="-122"/>
              </a:rPr>
              <a:t>        由于两个电阻器是并联的，它们两端的电压相等，即 </a:t>
            </a:r>
            <a:r>
              <a:rPr lang="zh-CN" altLang="en-US" sz="2400" b="0" i="1">
                <a:ea typeface="微软雅黑" panose="020b0503020204020204" charset="-122"/>
              </a:rPr>
              <a:t>U</a:t>
            </a:r>
            <a:r>
              <a:rPr lang="en-US" altLang="zh-CN" sz="2400" b="0" baseline="-25000">
                <a:ea typeface="微软雅黑" panose="020b0503020204020204" charset="-122"/>
              </a:rPr>
              <a:t>2</a:t>
            </a:r>
            <a:r>
              <a:rPr lang="zh-CN" altLang="en-US" sz="2400" b="0">
                <a:ea typeface="微软雅黑" panose="020b0503020204020204" charset="-122"/>
              </a:rPr>
              <a:t> </a:t>
            </a:r>
            <a:r>
              <a:rPr lang="en-US" altLang="zh-CN" sz="2400" b="0">
                <a:ea typeface="微软雅黑" panose="020b0503020204020204" charset="-122"/>
              </a:rPr>
              <a:t>=</a:t>
            </a:r>
            <a:r>
              <a:rPr lang="zh-CN" altLang="en-US" sz="2400" b="0">
                <a:ea typeface="微软雅黑" panose="020b0503020204020204" charset="-122"/>
              </a:rPr>
              <a:t> </a:t>
            </a:r>
            <a:r>
              <a:rPr lang="zh-CN" altLang="en-US" sz="2400" b="0" i="1">
                <a:ea typeface="微软雅黑" panose="020b0503020204020204" charset="-122"/>
              </a:rPr>
              <a:t>U</a:t>
            </a:r>
            <a:r>
              <a:rPr lang="en-US" altLang="zh-CN" sz="2400" b="0" baseline="-25000">
                <a:ea typeface="微软雅黑" panose="020b0503020204020204" charset="-122"/>
              </a:rPr>
              <a:t>1</a:t>
            </a:r>
            <a:r>
              <a:rPr lang="en-US" altLang="zh-CN" sz="2400" b="0">
                <a:ea typeface="微软雅黑" panose="020b0503020204020204" charset="-122"/>
              </a:rPr>
              <a:t> </a:t>
            </a:r>
            <a:r>
              <a:rPr lang="zh-CN" altLang="en-US" sz="2400" b="0">
                <a:ea typeface="微软雅黑" panose="020b0503020204020204" charset="-122"/>
              </a:rPr>
              <a:t>= 12V，且电流表的示数等于通过两个支路的电流之和 </a:t>
            </a:r>
            <a:r>
              <a:rPr lang="en-US" altLang="zh-CN" sz="2400" b="0" i="1">
                <a:ea typeface="微软雅黑" panose="020b0503020204020204" charset="-122"/>
              </a:rPr>
              <a:t>I</a:t>
            </a:r>
            <a:r>
              <a:rPr lang="zh-CN" altLang="en-US" sz="2400" b="0">
                <a:ea typeface="微软雅黑" panose="020b0503020204020204" charset="-122"/>
              </a:rPr>
              <a:t>，因此 S</a:t>
            </a:r>
            <a:r>
              <a:rPr lang="en-US" altLang="zh-CN" sz="2400" b="0" baseline="-25000">
                <a:ea typeface="微软雅黑" panose="020b0503020204020204" charset="-122"/>
              </a:rPr>
              <a:t>2</a:t>
            </a:r>
            <a:r>
              <a:rPr lang="en-US" altLang="zh-CN" sz="2400" b="0">
                <a:ea typeface="微软雅黑" panose="020b0503020204020204" charset="-122"/>
              </a:rPr>
              <a:t> </a:t>
            </a:r>
            <a:r>
              <a:rPr lang="zh-CN" altLang="en-US" sz="2400" b="0">
                <a:ea typeface="微软雅黑" panose="020b0503020204020204" charset="-122"/>
              </a:rPr>
              <a:t>闭合后通过电阻为 </a:t>
            </a:r>
            <a:r>
              <a:rPr lang="zh-CN" altLang="en-US" sz="2400" b="0" i="1">
                <a:ea typeface="微软雅黑" panose="020b0503020204020204" charset="-122"/>
              </a:rPr>
              <a:t>R</a:t>
            </a:r>
            <a:r>
              <a:rPr lang="en-US" altLang="zh-CN" sz="2400" b="0" baseline="-25000">
                <a:ea typeface="微软雅黑" panose="020b0503020204020204" charset="-122"/>
              </a:rPr>
              <a:t>2</a:t>
            </a:r>
            <a:r>
              <a:rPr lang="en-US" altLang="zh-CN" sz="2400" b="0">
                <a:ea typeface="微软雅黑" panose="020b0503020204020204" charset="-122"/>
              </a:rPr>
              <a:t> </a:t>
            </a:r>
            <a:r>
              <a:rPr lang="zh-CN" altLang="en-US" sz="2400" b="0">
                <a:ea typeface="微软雅黑" panose="020b0503020204020204" charset="-122"/>
              </a:rPr>
              <a:t>的电阻器的电流</a:t>
            </a:r>
            <a:endParaRPr lang="zh-CN" altLang="en-US" sz="2400" b="0">
              <a:ea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194704" y="2215464"/>
            <a:ext cx="2676224" cy="1994491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1016824" y="3501095"/>
            <a:ext cx="4911383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20000"/>
              </a:lnSpc>
              <a:defRPr sz="2400" b="1" i="1">
                <a:solidFill>
                  <a:srgbClr val="CC0000"/>
                </a:solidFill>
                <a:latin typeface="Times New Roman"/>
                <a:ea typeface="黑体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b="0" i="0" baseline="-25000"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b="0" i="0">
                <a:ea typeface="微软雅黑" panose="020b0503020204020204" charset="-122"/>
                <a:cs typeface="Times New Roman" panose="02020603050405020304" charset="0"/>
              </a:rPr>
              <a:t> = </a:t>
            </a:r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b="0" i="0">
                <a:ea typeface="微软雅黑" panose="020b0503020204020204" charset="-122"/>
                <a:cs typeface="Times New Roman" panose="02020603050405020304" charset="0"/>
              </a:rPr>
              <a:t>－</a:t>
            </a:r>
            <a:r>
              <a:rPr lang="en-US" altLang="zh-CN" b="0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b="0" i="0" baseline="-25000"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b="0" i="0">
                <a:ea typeface="微软雅黑" panose="020b0503020204020204" charset="-122"/>
                <a:cs typeface="Times New Roman" panose="02020603050405020304" charset="0"/>
              </a:rPr>
              <a:t> = 1.5 A</a:t>
            </a:r>
            <a:r>
              <a:rPr lang="zh-CN" altLang="en-US" b="0" i="0">
                <a:ea typeface="微软雅黑" panose="020b0503020204020204" charset="-122"/>
                <a:cs typeface="Times New Roman" panose="02020603050405020304" charset="0"/>
              </a:rPr>
              <a:t>－</a:t>
            </a:r>
            <a:r>
              <a:rPr lang="en-US" altLang="zh-CN" b="0" i="0">
                <a:ea typeface="微软雅黑" panose="020b0503020204020204" charset="-122"/>
                <a:cs typeface="Times New Roman" panose="02020603050405020304" charset="0"/>
              </a:rPr>
              <a:t>1.2 A  = 0.3 A.</a:t>
            </a:r>
            <a:endParaRPr lang="zh-CN" altLang="en-US" b="0" i="0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582100" y="4176916"/>
            <a:ext cx="3047038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b="0">
                <a:ea typeface="微软雅黑" panose="020b0503020204020204" charset="-122"/>
              </a:rPr>
              <a:t>由欧姆定律可得</a:t>
            </a:r>
            <a:endParaRPr lang="zh-CN" altLang="en-US" b="0"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2928890" y="3995801"/>
            <a:ext cx="4338793" cy="955616"/>
            <a:chOff x="1018340" y="3100542"/>
            <a:chExt cx="4338793" cy="955616"/>
          </a:xfrm>
        </p:grpSpPr>
        <p:sp>
          <p:nvSpPr>
            <p:cNvPr id="11" name="Text Box 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820726" y="3100542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U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15"/>
              </p:custDataLst>
            </p:nvPr>
          </p:nvCxnSpPr>
          <p:spPr>
            <a:xfrm>
              <a:off x="1784902" y="3578623"/>
              <a:ext cx="579912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820726" y="3586098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886329" y="3109267"/>
              <a:ext cx="8697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12 V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18"/>
              </p:custDataLst>
            </p:nvPr>
          </p:nvCxnSpPr>
          <p:spPr>
            <a:xfrm>
              <a:off x="2785027" y="3578623"/>
              <a:ext cx="868194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830057" y="3594493"/>
              <a:ext cx="98351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0.3 A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20" name="Text Box 5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18340" y="3333062"/>
              <a:ext cx="43387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R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 =           =              = 40 Ω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</p:grpSp>
      <p:sp>
        <p:nvSpPr>
          <p:cNvPr id="21" name="思想气泡: 云 20" title=""/>
          <p:cNvSpPr/>
          <p:nvPr>
            <p:custDataLst>
              <p:tags r:id="rId21"/>
            </p:custDataLst>
          </p:nvPr>
        </p:nvSpPr>
        <p:spPr>
          <a:xfrm>
            <a:off x="6533261" y="811864"/>
            <a:ext cx="2266401" cy="1108360"/>
          </a:xfrm>
          <a:prstGeom prst="cloudCallout">
            <a:avLst>
              <a:gd name="adj1" fmla="val -63351"/>
              <a:gd name="adj2" fmla="val 3775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/>
              </a:rPr>
              <a:t>还有别的方法吗？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_1#808804fb8?vcp=1&amp;vis=1&amp;pid=00485a0b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4295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两个导体串联后的总电阻大于其中任何一个导体的电阻，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因为导体串联相当于(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_1#808804fb8.bracket?vcp=1&amp;vis=1&amp;pid=00485a0b7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3515265" y="199032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5_BD.1_2#808804fb8.choices?vcp=1&amp;vis=1&amp;pid=00485a0b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5026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减小了导体长度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减小了导体横截面积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增大了导体横截面积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增大了导体长度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1a79b3d15?vcp=1&amp;vis=1&amp;pid=00485a0b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84659"/>
            <a:ext cx="8064504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判断一个电阻是否能等效替代另外两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个串联的电阻，主要看(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5_BD.3_1#1a79b3d15?vcp=1&amp;vis=1&amp;pid=00485a0b7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243" y="930379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4_1#1a79b3d15.bracket?vcp=1&amp;vis=1&amp;pid=00485a0b7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3832765" y="1432029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3_2#1a79b3d15.choices?vcp=1&amp;vis=1&amp;pid=00485a0b7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1985876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电路中的电流是否相等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电路两端电压是否相等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在电路两端电压相等时，电路中的电流是否相等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在导体横截面积都相等时，导体的长度是否相等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5_1#7a46ef244?vcp=1&amp;vis=1&amp;pid=00485a0b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203333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一滑动变阻器标有“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”的字样，把它和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的定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值电阻串联起来接入电路，则电路的总电阻变化范围是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5_1#7a46ef244?vcp=1&amp;vis=1&amp;pid=00485a0b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203333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3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6_1#7a46ef244.bracket?vcp=1&amp;vis=1&amp;pid=00485a0b7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772065" y="2309503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5_2#7a46ef244.choices?vcp=1&amp;vis=1&amp;pid=00485a0b7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795405"/>
                <a:ext cx="8065008" cy="10266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5_2#7a46ef244.choices?vcp=1&amp;vis=1&amp;pid=00485a0b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795405"/>
                <a:ext cx="8065008" cy="1026605"/>
              </a:xfrm>
              <a:prstGeom prst="rect">
                <a:avLst/>
              </a:prstGeom>
              <a:blipFill rotWithShape="1">
                <a:blip r:embed="rId10"/>
                <a:stretch>
                  <a:fillRect l="-5" t="-13" r="3" b="-63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AS.7_1#7a46ef244?vcp=1&amp;vis=1&amp;pid=00485a0b7&amp;color=0,0,0&amp;vtp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6" y="1168662"/>
                <a:ext cx="8065008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当滑动变阻器接入电路的阻值为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时，电路为定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值电阻的简单电路，电路的总电阻为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；当滑动变阻器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接入电路的阻值为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时，电路的总电阻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滑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定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，所以电路的总电阻变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化范围是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AS.7_1#7a46ef244?vcp=1&amp;vis=1&amp;pid=00485a0b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6" y="1168662"/>
                <a:ext cx="8065008" cy="2709799"/>
              </a:xfrm>
              <a:prstGeom prst="rect">
                <a:avLst/>
              </a:prstGeom>
              <a:blipFill rotWithShape="1">
                <a:blip r:embed="rId5"/>
                <a:stretch>
                  <a:fillRect l="-5" t="-10" r="3" b="-21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理解欧姆定律，能运用欧姆定律解决简单的串、联电路问题。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引导学生将实际的串、并联电路简化为物理模型；根据欧姆定律以及串、并联电路的特点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引导学生从生活中的现象，提出与欧姆定律在串、并联电路中的应用相关的问题。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8_1#b66e84b48?htil=1&amp;vcp=1&amp;vis=1&amp;pid=00485a0b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4872" y="1229971"/>
            <a:ext cx="2587752" cy="220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8_2#b66e84b48?htil=1&amp;vcp=1&amp;vis=1&amp;pid=00485a0b7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184252"/>
                <a:ext cx="5340096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如图所示，电源电压保持不变。开关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断开与闭合时电压表示数之比为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则两灯泡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的电阻（忽略温度对灯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泡电阻的影响）之比为(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8_2#b66e84b48?htil=1&amp;vcp=1&amp;vis=1&amp;pid=00485a0b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184252"/>
                <a:ext cx="5340096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7" t="-28" r="-33" b="-2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9_1#b66e84b48.bracket?vcp=1&amp;vis=1&amp;pid=00485a0b7&amp;color=0,0,0&amp;vpa=4&amp;vtp=1" title=""/>
          <p:cNvSpPr/>
          <p:nvPr>
            <p:custDataLst>
              <p:tags r:id="rId9"/>
            </p:custDataLst>
          </p:nvPr>
        </p:nvSpPr>
        <p:spPr>
          <a:xfrm>
            <a:off x="3832765" y="2849222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8_3#b66e84b48.choices?htil=1&amp;vcp=1&amp;vis=1&amp;pid=00485a0b7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378366"/>
                <a:ext cx="5340096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1407795"/>
                    <a:tab pos="2777490"/>
                    <a:tab pos="414782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8_3#b66e84b48.choices?htil=1&amp;vcp=1&amp;vis=1&amp;pid=00485a0b7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378366"/>
                <a:ext cx="5340096" cy="477330"/>
              </a:xfrm>
              <a:prstGeom prst="rect">
                <a:avLst/>
              </a:prstGeom>
              <a:blipFill rotWithShape="1">
                <a:blip r:embed="rId12"/>
                <a:stretch>
                  <a:fillRect l="-7" t="-35" r="2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AS.10_1#b66e84b48?htil=2&amp;vcp=1&amp;vis=1&amp;visfb=1&amp;pid=00485a0b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6832" y="448057"/>
            <a:ext cx="1920240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AS.10_2#b66e84b48?htil=2&amp;vcp=1&amp;vis=1&amp;pid=00485a0b7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6007608" cy="21472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当开关断开时，两灯泡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电压表测灯泡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两端的电压，则电路中的电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，当开关闭合时，灯泡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AS.10_2#b66e84b48?htil=2&amp;vcp=1&amp;vis=1&amp;pid=00485a0b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007608" cy="2147253"/>
              </a:xfrm>
              <a:prstGeom prst="rect">
                <a:avLst/>
              </a:prstGeom>
              <a:blipFill rotWithShape="1">
                <a:blip r:embed="rId8"/>
                <a:stretch>
                  <a:fillRect l="-6" t="-18" r="-2871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C_5_AS.10_2#b66e84b48?htil=2&amp;vcp=1&amp;vis=1&amp;pid=00485a0b7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527809"/>
                <a:ext cx="8064000" cy="2028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被短路，电压表测灯泡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两端的电压（即电源电压），所以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，根据题意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得，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，即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，整理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AS.10_2#b66e84b48?htil=2&amp;vcp=1&amp;vis=1&amp;pid=00485a0b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527809"/>
                <a:ext cx="8064000" cy="2028190"/>
              </a:xfrm>
              <a:prstGeom prst="rect">
                <a:avLst/>
              </a:prstGeom>
              <a:blipFill rotWithShape="1">
                <a:blip r:embed="rId11"/>
                <a:stretch>
                  <a:fillRect l="-5" t="-25" r="6" b="-20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1_1#79bcb5cc5?htil=3&amp;vcp=1&amp;vis=1&amp;pid=00485a0b7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34916" y="415036"/>
            <a:ext cx="3026664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1_2#79bcb5cc5?htil=3&amp;vcp=1&amp;vis=1&amp;pid=00485a0b7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901184" cy="1536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抛绣球是壮族人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民喜爱的民俗活动之一，小妤设计了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一个自动记录绣球过球圈数量的计数</a:t>
            </a:r>
            <a:endParaRPr lang="en-US" altLang="zh-CN" sz="2400"/>
          </a:p>
        </p:txBody>
      </p:sp>
      <p:pic>
        <p:nvPicPr>
          <p:cNvPr id="4" name="QO_5_BD.11_2#79bcb5cc5?htil=3&amp;vcp=1&amp;vis=1&amp;pid=00485a0b7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435261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O_5_BD.11_2#79bcb5cc5?htil=3&amp;vcp=1&amp;vis=1&amp;pid=00485a0b7&amp;color=0,0,0&amp;vtp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923288"/>
                <a:ext cx="8064000" cy="258711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器，其简化电路如图甲所示。其中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是光敏电阻，当绣球挡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住了射向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的红外线时，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的电阻会变小为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zh-CN" altLang="en-US" sz="2400" b="0" i="0" ker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压变大，这时自动计数器计数一次。已知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是定值电阻，电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，当绣球穿过球圈时，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间的电压随时间变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化的图像如图乙所示。求：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O_5_BD.11_2#79bcb5cc5?htil=3&amp;vcp=1&amp;vis=1&amp;pid=00485a0b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923288"/>
                <a:ext cx="8064000" cy="2587117"/>
              </a:xfrm>
              <a:prstGeom prst="rect">
                <a:avLst/>
              </a:prstGeom>
              <a:blipFill rotWithShape="1">
                <a:blip r:embed="rId11"/>
                <a:stretch>
                  <a:fillRect l="-5" t="-20" r="-159" b="-2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2_1#f43c9be41?vcp=1&amp;vis=1&amp;pid=79bcb5cc5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233655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BD.12_1#f43c9be41?vcp=1&amp;vis=1&amp;pid=79bcb5cc5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233655"/>
                <a:ext cx="8065008" cy="488125"/>
              </a:xfrm>
              <a:prstGeom prst="rect">
                <a:avLst/>
              </a:prstGeom>
              <a:blipFill rotWithShape="1">
                <a:blip r:embed="rId6"/>
                <a:stretch>
                  <a:fillRect l="-5" t="-99" r="3" b="-11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13_1#f43c9be41?vcp=1&amp;vis=1&amp;visfb=1&amp;pid=79bcb5cc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8296" y="1858622"/>
            <a:ext cx="4407408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AN.13_2#f43c9be41?htil=4&amp;vcp=1&amp;vis=1&amp;visfb=1&amp;pid=79bcb5cc5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33731" y="634056"/>
            <a:ext cx="2067834" cy="94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6_AN.13_3#f43c9be41?htil=4&amp;vcp=1&amp;vis=1&amp;pid=79bcb5cc5&amp;color=0,0,0&amp;mp=1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588336"/>
                <a:ext cx="5157216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【解】由图甲可知，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是光敏电阻，每当绣球挡住了射向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的红外线时，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的电阻会变小，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6_AN.13_3#f43c9be41?htil=4&amp;vcp=1&amp;vis=1&amp;pid=79bcb5cc5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588336"/>
                <a:ext cx="5157216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7" t="-20" r="2" b="-34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6_AN.13_3#f43c9be41?htil=4&amp;vcp=1&amp;vis=1&amp;pid=79bcb5cc5&amp;color=0,0,0&amp;mp=1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180408"/>
                <a:ext cx="8064000" cy="2311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电压变大，由图乙可知，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变小后，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，即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，由串联电路的电压规律可知，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。又因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Ω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4" name="QO_6_AN.13_3#f43c9be41?htil=4&amp;vcp=1&amp;vis=1&amp;pid=79bcb5cc5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180408"/>
                <a:ext cx="8064000" cy="2311400"/>
              </a:xfrm>
              <a:prstGeom prst="rect">
                <a:avLst/>
              </a:prstGeom>
              <a:blipFill rotWithShape="1">
                <a:blip r:embed="rId11"/>
                <a:stretch>
                  <a:fillRect l="-5" t="-20" r="6" b="-237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13_3#f43c9be41?htil=4&amp;vcp=1&amp;vis=1&amp;pid=79bcb5cc5&amp;color=0,0,0&amp;mp=1&amp;vtp=1&amp;bt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7" y="1854589"/>
                <a:ext cx="5500487" cy="11108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由串联电路电流规律可知，通过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的电流相等，则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AN.13_3#f43c9be41?htil=4&amp;vcp=1&amp;vis=1&amp;pid=79bcb5cc5&amp;color=0,0,0&amp;mp=1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7" y="1854589"/>
                <a:ext cx="5500487" cy="1110869"/>
              </a:xfrm>
              <a:prstGeom prst="rect">
                <a:avLst/>
              </a:prstGeom>
              <a:blipFill rotWithShape="1">
                <a:blip r:embed="rId5"/>
                <a:stretch>
                  <a:fillRect l="-7" t="-35" r="-1353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13_2#f43c9be41?htil=4&amp;vcp=1&amp;vis=1&amp;visfb=1&amp;pid=79bcb5cc5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6983" y="2107249"/>
            <a:ext cx="2067834" cy="94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4_1#50b01977d?vcp=1&amp;vis=1&amp;pid=79bcb5cc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084049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（2）当没有绣球通过球圈，红外线正常照射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时，电路中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BD.14_1#50b01977d?vcp=1&amp;vis=1&amp;pid=79bcb5cc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084049"/>
                <a:ext cx="8065008" cy="1037590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3" b="-52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4_2#50b01977d?vcp=1&amp;vis=1&amp;visfb=1&amp;pid=79bcb5cc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1760" y="2255751"/>
            <a:ext cx="3840480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15_1#50b01977d?vcp=1&amp;vis=1&amp;pid=79bcb5cc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33427"/>
                <a:ext cx="8065008" cy="11108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当红外线照射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时，由图乙可知，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，电路中的电流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′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Ω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AN.15_1#50b01977d?vcp=1&amp;vis=1&amp;pid=79bcb5cc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33427"/>
                <a:ext cx="8065008" cy="1110869"/>
              </a:xfrm>
              <a:prstGeom prst="rect">
                <a:avLst/>
              </a:prstGeom>
              <a:blipFill rotWithShape="1">
                <a:blip r:embed="rId6"/>
                <a:stretch>
                  <a:fillRect l="-5" t="-55" r="3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N.15_2#50b01977d?vcp=1&amp;vis=1&amp;visfb=1&amp;pid=79bcb5cc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472" y="2176693"/>
            <a:ext cx="3877056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2" title=""/>
          <p:cNvGrpSpPr/>
          <p:nvPr>
            <p:custDataLst>
              <p:tags r:id="rId7"/>
            </p:custDataLst>
          </p:nvPr>
        </p:nvGrpSpPr>
        <p:grpSpPr>
          <a:xfrm>
            <a:off x="214630" y="2045284"/>
            <a:ext cx="2004058" cy="1417320"/>
            <a:chOff x="0" y="26062"/>
            <a:chExt cx="2004058" cy="1417320"/>
          </a:xfrm>
        </p:grpSpPr>
        <p:sp>
          <p:nvSpPr>
            <p:cNvPr id="6" name="形状13"/>
            <p:cNvSpPr txBox="1"/>
            <p:nvPr>
              <p:custDataLst>
                <p:tags r:id="rId8"/>
              </p:custDataLst>
            </p:nvPr>
          </p:nvSpPr>
          <p:spPr>
            <a:xfrm>
              <a:off x="0" y="26062"/>
              <a:ext cx="1976120" cy="1417320"/>
            </a:xfrm>
            <a:prstGeom prst="roundRect">
              <a:avLst/>
            </a:prstGeom>
            <a:solidFill>
              <a:srgbClr val="00808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2"/>
            <p:cNvSpPr txBox="1"/>
            <p:nvPr>
              <p:custDataLst>
                <p:tags r:id="rId9"/>
              </p:custDataLst>
            </p:nvPr>
          </p:nvSpPr>
          <p:spPr>
            <a:xfrm>
              <a:off x="27938" y="47625"/>
              <a:ext cx="1976120" cy="138435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欧姆定律在串、并联电路中的应用</a:t>
              </a:r>
              <a:endPara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形状4" title=""/>
          <p:cNvSpPr txBox="1"/>
          <p:nvPr>
            <p:custDataLst>
              <p:tags r:id="rId10"/>
            </p:custDataLst>
          </p:nvPr>
        </p:nvSpPr>
        <p:spPr>
          <a:xfrm>
            <a:off x="2235835" y="1672539"/>
            <a:ext cx="358140" cy="2050415"/>
          </a:xfrm>
          <a:prstGeom prst="leftBrace">
            <a:avLst/>
          </a:prstGeom>
          <a:solidFill>
            <a:srgbClr val="FFFFFF">
              <a:alpha val="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3" title=""/>
          <p:cNvGrpSpPr/>
          <p:nvPr>
            <p:custDataLst>
              <p:tags r:id="rId11"/>
            </p:custDataLst>
          </p:nvPr>
        </p:nvGrpSpPr>
        <p:grpSpPr>
          <a:xfrm>
            <a:off x="4416425" y="565734"/>
            <a:ext cx="1476375" cy="510540"/>
            <a:chExt cx="1476375" cy="510540"/>
          </a:xfrm>
        </p:grpSpPr>
        <p:sp>
          <p:nvSpPr>
            <p:cNvPr id="10" name="形状14"/>
            <p:cNvSpPr txBox="1"/>
            <p:nvPr>
              <p:custDataLst>
                <p:tags r:id="rId12"/>
              </p:custDataLst>
            </p:nvPr>
          </p:nvSpPr>
          <p:spPr>
            <a:xfrm>
              <a:off x="3810" y="49530"/>
              <a:ext cx="1472565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3"/>
            <p:cNvSpPr txBox="1"/>
            <p:nvPr>
              <p:custDataLst>
                <p:tags r:id="rId13"/>
              </p:custDataLst>
            </p:nvPr>
          </p:nvSpPr>
          <p:spPr>
            <a:xfrm>
              <a:off x="0" y="0"/>
              <a:ext cx="1472565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电阻的规律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" name="组合4" title=""/>
          <p:cNvGrpSpPr/>
          <p:nvPr>
            <p:custDataLst>
              <p:tags r:id="rId14"/>
            </p:custDataLst>
          </p:nvPr>
        </p:nvGrpSpPr>
        <p:grpSpPr>
          <a:xfrm>
            <a:off x="4416425" y="1325829"/>
            <a:ext cx="1797685" cy="510540"/>
            <a:chExt cx="1797685" cy="510540"/>
          </a:xfrm>
        </p:grpSpPr>
        <p:sp>
          <p:nvSpPr>
            <p:cNvPr id="13" name="形状15"/>
            <p:cNvSpPr txBox="1"/>
            <p:nvPr>
              <p:custDataLst>
                <p:tags r:id="rId15"/>
              </p:custDataLst>
            </p:nvPr>
          </p:nvSpPr>
          <p:spPr>
            <a:xfrm>
              <a:off x="3810" y="49530"/>
              <a:ext cx="1793875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>
              <p:custDataLst>
                <p:tags r:id="rId16"/>
              </p:custDataLst>
            </p:nvPr>
          </p:nvSpPr>
          <p:spPr>
            <a:xfrm>
              <a:off x="0" y="0"/>
              <a:ext cx="1793875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串联分压规律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5" title=""/>
          <p:cNvGrpSpPr/>
          <p:nvPr>
            <p:custDataLst>
              <p:tags r:id="rId17"/>
            </p:custDataLst>
          </p:nvPr>
        </p:nvGrpSpPr>
        <p:grpSpPr>
          <a:xfrm>
            <a:off x="6331585" y="526999"/>
            <a:ext cx="2055810" cy="509905"/>
            <a:chExt cx="2055810" cy="509905"/>
          </a:xfrm>
        </p:grpSpPr>
        <p:sp>
          <p:nvSpPr>
            <p:cNvPr id="16" name="形状16"/>
            <p:cNvSpPr txBox="1"/>
            <p:nvPr>
              <p:custDataLst>
                <p:tags r:id="rId18"/>
              </p:custDataLst>
            </p:nvPr>
          </p:nvSpPr>
          <p:spPr>
            <a:xfrm>
              <a:off x="3810" y="49530"/>
              <a:ext cx="2052000" cy="460375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5"/>
            <p:cNvSpPr txBox="1"/>
            <p:nvPr>
              <p:custDataLst>
                <p:tags r:id="rId20"/>
              </p:custDataLst>
            </p:nvPr>
          </p:nvSpPr>
          <p:spPr>
            <a:xfrm>
              <a:off x="0" y="0"/>
              <a:ext cx="2052000" cy="4659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1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8" name="组合6" title=""/>
          <p:cNvGrpSpPr/>
          <p:nvPr>
            <p:custDataLst>
              <p:tags r:id="rId21"/>
            </p:custDataLst>
          </p:nvPr>
        </p:nvGrpSpPr>
        <p:grpSpPr>
          <a:xfrm>
            <a:off x="4416425" y="2092274"/>
            <a:ext cx="2282825" cy="510540"/>
            <a:chExt cx="2282825" cy="510540"/>
          </a:xfrm>
        </p:grpSpPr>
        <p:sp>
          <p:nvSpPr>
            <p:cNvPr id="19" name="形状17"/>
            <p:cNvSpPr txBox="1"/>
            <p:nvPr>
              <p:custDataLst>
                <p:tags r:id="rId22"/>
              </p:custDataLst>
            </p:nvPr>
          </p:nvSpPr>
          <p:spPr>
            <a:xfrm>
              <a:off x="3810" y="49530"/>
              <a:ext cx="2279015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6"/>
            <p:cNvSpPr txBox="1"/>
            <p:nvPr>
              <p:custDataLst>
                <p:tags r:id="rId23"/>
              </p:custDataLst>
            </p:nvPr>
          </p:nvSpPr>
          <p:spPr>
            <a:xfrm>
              <a:off x="0" y="0"/>
              <a:ext cx="2279015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串联动态电路分析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7" title=""/>
          <p:cNvGrpSpPr/>
          <p:nvPr>
            <p:custDataLst>
              <p:tags r:id="rId24"/>
            </p:custDataLst>
          </p:nvPr>
        </p:nvGrpSpPr>
        <p:grpSpPr>
          <a:xfrm>
            <a:off x="6740525" y="1107621"/>
            <a:ext cx="1263650" cy="877530"/>
            <a:chExt cx="1263650" cy="877530"/>
          </a:xfrm>
        </p:grpSpPr>
        <p:sp>
          <p:nvSpPr>
            <p:cNvPr id="22" name="形状18"/>
            <p:cNvSpPr txBox="1"/>
            <p:nvPr>
              <p:custDataLst>
                <p:tags r:id="rId25"/>
              </p:custDataLst>
            </p:nvPr>
          </p:nvSpPr>
          <p:spPr>
            <a:xfrm>
              <a:off x="3810" y="49530"/>
              <a:ext cx="1259840" cy="828000"/>
            </a:xfrm>
            <a:prstGeom prst="rect">
              <a:avLst/>
            </a:prstGeom>
            <a:blipFill>
              <a:blip r:embed="rId26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7"/>
            <p:cNvSpPr txBox="1"/>
            <p:nvPr>
              <p:custDataLst>
                <p:tags r:id="rId27"/>
              </p:custDataLst>
            </p:nvPr>
          </p:nvSpPr>
          <p:spPr>
            <a:xfrm>
              <a:off x="0" y="0"/>
              <a:ext cx="1259840" cy="82800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1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27" name="组合8" title=""/>
          <p:cNvGrpSpPr/>
          <p:nvPr>
            <p:custDataLst>
              <p:tags r:id="rId28"/>
            </p:custDataLst>
          </p:nvPr>
        </p:nvGrpSpPr>
        <p:grpSpPr>
          <a:xfrm>
            <a:off x="4426585" y="2831414"/>
            <a:ext cx="1530350" cy="510540"/>
            <a:chExt cx="1530350" cy="510540"/>
          </a:xfrm>
        </p:grpSpPr>
        <p:sp>
          <p:nvSpPr>
            <p:cNvPr id="28" name="形状19"/>
            <p:cNvSpPr txBox="1"/>
            <p:nvPr>
              <p:custDataLst>
                <p:tags r:id="rId29"/>
              </p:custDataLst>
            </p:nvPr>
          </p:nvSpPr>
          <p:spPr>
            <a:xfrm>
              <a:off x="3810" y="49530"/>
              <a:ext cx="1526540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8"/>
            <p:cNvSpPr txBox="1"/>
            <p:nvPr>
              <p:custDataLst>
                <p:tags r:id="rId30"/>
              </p:custDataLst>
            </p:nvPr>
          </p:nvSpPr>
          <p:spPr>
            <a:xfrm>
              <a:off x="0" y="0"/>
              <a:ext cx="1526540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电阻的规律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9" title=""/>
          <p:cNvGrpSpPr/>
          <p:nvPr>
            <p:custDataLst>
              <p:tags r:id="rId31"/>
            </p:custDataLst>
          </p:nvPr>
        </p:nvGrpSpPr>
        <p:grpSpPr>
          <a:xfrm>
            <a:off x="4426585" y="3703269"/>
            <a:ext cx="1925320" cy="510540"/>
            <a:chExt cx="1925320" cy="510540"/>
          </a:xfrm>
        </p:grpSpPr>
        <p:sp>
          <p:nvSpPr>
            <p:cNvPr id="31" name="形状20"/>
            <p:cNvSpPr txBox="1"/>
            <p:nvPr>
              <p:custDataLst>
                <p:tags r:id="rId32"/>
              </p:custDataLst>
            </p:nvPr>
          </p:nvSpPr>
          <p:spPr>
            <a:xfrm>
              <a:off x="3810" y="49530"/>
              <a:ext cx="1921510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文本9"/>
            <p:cNvSpPr txBox="1"/>
            <p:nvPr>
              <p:custDataLst>
                <p:tags r:id="rId33"/>
              </p:custDataLst>
            </p:nvPr>
          </p:nvSpPr>
          <p:spPr>
            <a:xfrm>
              <a:off x="0" y="0"/>
              <a:ext cx="1921510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并联分流规律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10" title=""/>
          <p:cNvGrpSpPr/>
          <p:nvPr>
            <p:custDataLst>
              <p:tags r:id="rId34"/>
            </p:custDataLst>
          </p:nvPr>
        </p:nvGrpSpPr>
        <p:grpSpPr>
          <a:xfrm>
            <a:off x="4426585" y="4412564"/>
            <a:ext cx="2367915" cy="510540"/>
            <a:chExt cx="2367915" cy="510540"/>
          </a:xfrm>
        </p:grpSpPr>
        <p:sp>
          <p:nvSpPr>
            <p:cNvPr id="34" name="形状21"/>
            <p:cNvSpPr txBox="1"/>
            <p:nvPr>
              <p:custDataLst>
                <p:tags r:id="rId35"/>
              </p:custDataLst>
            </p:nvPr>
          </p:nvSpPr>
          <p:spPr>
            <a:xfrm>
              <a:off x="3810" y="49530"/>
              <a:ext cx="2364105" cy="461010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文本10"/>
            <p:cNvSpPr txBox="1"/>
            <p:nvPr>
              <p:custDataLst>
                <p:tags r:id="rId36"/>
              </p:custDataLst>
            </p:nvPr>
          </p:nvSpPr>
          <p:spPr>
            <a:xfrm>
              <a:off x="0" y="0"/>
              <a:ext cx="2364105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并联动态电路分析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6" name="组合11" title=""/>
          <p:cNvGrpSpPr/>
          <p:nvPr>
            <p:custDataLst>
              <p:tags r:id="rId37"/>
            </p:custDataLst>
          </p:nvPr>
        </p:nvGrpSpPr>
        <p:grpSpPr>
          <a:xfrm>
            <a:off x="6872605" y="3525469"/>
            <a:ext cx="1263650" cy="729615"/>
            <a:chExt cx="1263650" cy="729615"/>
          </a:xfrm>
        </p:grpSpPr>
        <p:sp>
          <p:nvSpPr>
            <p:cNvPr id="37" name="形状22"/>
            <p:cNvSpPr txBox="1"/>
            <p:nvPr>
              <p:custDataLst>
                <p:tags r:id="rId38"/>
              </p:custDataLst>
            </p:nvPr>
          </p:nvSpPr>
          <p:spPr>
            <a:xfrm>
              <a:off x="3810" y="49530"/>
              <a:ext cx="1259840" cy="680085"/>
            </a:xfrm>
            <a:prstGeom prst="rect">
              <a:avLst/>
            </a:prstGeom>
            <a:blipFill>
              <a:blip r:embed="rId39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文本11"/>
            <p:cNvSpPr txBox="1"/>
            <p:nvPr>
              <p:custDataLst>
                <p:tags r:id="rId40"/>
              </p:custDataLst>
            </p:nvPr>
          </p:nvSpPr>
          <p:spPr>
            <a:xfrm>
              <a:off x="0" y="0"/>
              <a:ext cx="1259840" cy="6800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1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39" name="组合12" title=""/>
          <p:cNvGrpSpPr/>
          <p:nvPr>
            <p:custDataLst>
              <p:tags r:id="rId41"/>
            </p:custDataLst>
          </p:nvPr>
        </p:nvGrpSpPr>
        <p:grpSpPr>
          <a:xfrm>
            <a:off x="6423025" y="2627579"/>
            <a:ext cx="2054860" cy="877570"/>
            <a:chExt cx="2054860" cy="877570"/>
          </a:xfrm>
        </p:grpSpPr>
        <p:sp>
          <p:nvSpPr>
            <p:cNvPr id="40" name="形状23"/>
            <p:cNvSpPr txBox="1"/>
            <p:nvPr>
              <p:custDataLst>
                <p:tags r:id="rId42"/>
              </p:custDataLst>
            </p:nvPr>
          </p:nvSpPr>
          <p:spPr>
            <a:xfrm>
              <a:off x="3810" y="49530"/>
              <a:ext cx="2051050" cy="828040"/>
            </a:xfrm>
            <a:prstGeom prst="rect">
              <a:avLst/>
            </a:prstGeom>
            <a:blipFill>
              <a:blip r:embed="rId43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文本12"/>
            <p:cNvSpPr txBox="1"/>
            <p:nvPr>
              <p:custDataLst>
                <p:tags r:id="rId44"/>
              </p:custDataLst>
            </p:nvPr>
          </p:nvSpPr>
          <p:spPr>
            <a:xfrm>
              <a:off x="0" y="0"/>
              <a:ext cx="2051050" cy="8280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1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Arial"/>
                  <a:ea typeface="Arial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Arial"/>
                <a:ea typeface="Arial"/>
              </a:endParaRPr>
            </a:p>
          </p:txBody>
        </p:sp>
      </p:grpSp>
      <p:sp>
        <p:nvSpPr>
          <p:cNvPr id="42" name="形状9" title=""/>
          <p:cNvSpPr txBox="1"/>
          <p:nvPr>
            <p:custDataLst>
              <p:tags r:id="rId45"/>
            </p:custDataLst>
          </p:nvPr>
        </p:nvSpPr>
        <p:spPr>
          <a:xfrm>
            <a:off x="4007485" y="698449"/>
            <a:ext cx="348615" cy="1901825"/>
          </a:xfrm>
          <a:prstGeom prst="leftBrace">
            <a:avLst/>
          </a:prstGeom>
          <a:solidFill>
            <a:srgbClr val="FFFFFF">
              <a:alpha val="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3" name="形状10" title=""/>
          <p:cNvSpPr txBox="1"/>
          <p:nvPr>
            <p:custDataLst>
              <p:tags r:id="rId46"/>
            </p:custDataLst>
          </p:nvPr>
        </p:nvSpPr>
        <p:spPr>
          <a:xfrm>
            <a:off x="4072890" y="2931109"/>
            <a:ext cx="348615" cy="1901825"/>
          </a:xfrm>
          <a:prstGeom prst="leftBrace">
            <a:avLst/>
          </a:prstGeom>
          <a:solidFill>
            <a:srgbClr val="FFFFFF">
              <a:alpha val="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4" name="组合13" title=""/>
          <p:cNvGrpSpPr/>
          <p:nvPr>
            <p:custDataLst>
              <p:tags r:id="rId47"/>
            </p:custDataLst>
          </p:nvPr>
        </p:nvGrpSpPr>
        <p:grpSpPr>
          <a:xfrm>
            <a:off x="2528570" y="1317574"/>
            <a:ext cx="1508760" cy="1108901"/>
            <a:chExt cx="1508760" cy="1108901"/>
          </a:xfrm>
        </p:grpSpPr>
        <p:sp>
          <p:nvSpPr>
            <p:cNvPr id="45" name="形状24"/>
            <p:cNvSpPr txBox="1"/>
            <p:nvPr>
              <p:custDataLst>
                <p:tags r:id="rId48"/>
              </p:custDataLst>
            </p:nvPr>
          </p:nvSpPr>
          <p:spPr>
            <a:xfrm>
              <a:off x="3810" y="49530"/>
              <a:ext cx="1504950" cy="1043305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6" name="文本13"/>
            <p:cNvSpPr txBox="1"/>
            <p:nvPr>
              <p:custDataLst>
                <p:tags r:id="rId49"/>
              </p:custDataLst>
            </p:nvPr>
          </p:nvSpPr>
          <p:spPr>
            <a:xfrm>
              <a:off x="0" y="0"/>
              <a:ext cx="1504950" cy="11089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欧姆定律在串联电路中的应用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7" name="组合14" title=""/>
          <p:cNvGrpSpPr/>
          <p:nvPr>
            <p:custDataLst>
              <p:tags r:id="rId50"/>
            </p:custDataLst>
          </p:nvPr>
        </p:nvGrpSpPr>
        <p:grpSpPr>
          <a:xfrm>
            <a:off x="2592070" y="3201619"/>
            <a:ext cx="1508760" cy="1108901"/>
            <a:chExt cx="1508760" cy="1108901"/>
          </a:xfrm>
        </p:grpSpPr>
        <p:sp>
          <p:nvSpPr>
            <p:cNvPr id="48" name="形状25"/>
            <p:cNvSpPr txBox="1"/>
            <p:nvPr>
              <p:custDataLst>
                <p:tags r:id="rId51"/>
              </p:custDataLst>
            </p:nvPr>
          </p:nvSpPr>
          <p:spPr>
            <a:xfrm>
              <a:off x="3810" y="49530"/>
              <a:ext cx="1504950" cy="1043305"/>
            </a:xfrm>
            <a:prstGeom prst="rect">
              <a:avLst/>
            </a:prstGeom>
            <a:solidFill>
              <a:srgbClr val="FFD966">
                <a:alpha val="100000"/>
              </a:srgbClr>
            </a:solidFill>
            <a:ln w="9525">
              <a:solidFill>
                <a:srgbClr val="FFD96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9" name="文本14"/>
            <p:cNvSpPr txBox="1"/>
            <p:nvPr>
              <p:custDataLst>
                <p:tags r:id="rId52"/>
              </p:custDataLst>
            </p:nvPr>
          </p:nvSpPr>
          <p:spPr>
            <a:xfrm>
              <a:off x="0" y="0"/>
              <a:ext cx="1504950" cy="11089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欧姆定律在并联电路中的应用</a:t>
              </a:r>
              <a:endParaRPr lang="zh-CN" altLang="en-US" sz="20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50" name="直接连接符 49" title=""/>
          <p:cNvCxnSpPr/>
          <p:nvPr>
            <p:custDataLst>
              <p:tags r:id="rId53"/>
            </p:custDataLst>
          </p:nvPr>
        </p:nvCxnSpPr>
        <p:spPr bwMode="auto">
          <a:xfrm>
            <a:off x="5923915" y="800100"/>
            <a:ext cx="28638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51" name="直接连接符 50" title=""/>
          <p:cNvCxnSpPr/>
          <p:nvPr>
            <p:custDataLst>
              <p:tags r:id="rId54"/>
            </p:custDataLst>
          </p:nvPr>
        </p:nvCxnSpPr>
        <p:spPr bwMode="auto">
          <a:xfrm>
            <a:off x="6279832" y="1581150"/>
            <a:ext cx="28638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52" name="直接连接符 51" title=""/>
          <p:cNvCxnSpPr/>
          <p:nvPr>
            <p:custDataLst>
              <p:tags r:id="rId55"/>
            </p:custDataLst>
          </p:nvPr>
        </p:nvCxnSpPr>
        <p:spPr bwMode="auto">
          <a:xfrm>
            <a:off x="5993447" y="3124200"/>
            <a:ext cx="28638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53" name="直接连接符 52" title=""/>
          <p:cNvCxnSpPr/>
          <p:nvPr>
            <p:custDataLst>
              <p:tags r:id="rId56"/>
            </p:custDataLst>
          </p:nvPr>
        </p:nvCxnSpPr>
        <p:spPr bwMode="auto">
          <a:xfrm>
            <a:off x="6423025" y="4019550"/>
            <a:ext cx="286385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10514" t="11954" r="2825" b="5003"/>
          <a:stretch>
            <a:fillRect/>
          </a:stretch>
        </p:blipFill>
        <p:spPr>
          <a:xfrm>
            <a:off x="574675" y="2788920"/>
            <a:ext cx="2376170" cy="2002790"/>
          </a:xfrm>
          <a:prstGeom prst="rect">
            <a:avLst/>
          </a:prstGeom>
        </p:spPr>
      </p:pic>
      <p:sp>
        <p:nvSpPr>
          <p:cNvPr id="9" name="矩形 67589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6430" y="636905"/>
            <a:ext cx="7856855" cy="215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indent="457200" latinLnBrk="0">
              <a:lnSpc>
                <a:spcPct val="14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小明在修理某电子仪器，检查后发现有一个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200Ω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的电阻烧坏了，需要更换。但是手边又只有一个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Ω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和几个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Ω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的电阻，能否把它们组合起来，使组合的电阻相当于一个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Ω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的电阻呢？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图片 67590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lum bright="6000" contrast="24000"/>
          </a:blip>
          <a:stretch>
            <a:fillRect/>
          </a:stretch>
        </p:blipFill>
        <p:spPr bwMode="auto">
          <a:xfrm>
            <a:off x="4717015" y="2572114"/>
            <a:ext cx="3527032" cy="2088000"/>
          </a:xfrm>
          <a:prstGeom prst="rect">
            <a:avLst/>
          </a:prstGeom>
          <a:noFill/>
          <a:ln w="25400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022600" y="467019"/>
            <a:ext cx="337883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串联电路中电阻的关系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145" y="1029970"/>
            <a:ext cx="3246755" cy="146431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2540" y="1045210"/>
            <a:ext cx="4260850" cy="141224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442695" y="3042602"/>
            <a:ext cx="16973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endParaRPr lang="zh-CN" altLang="en-US" sz="240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593190" y="2470467"/>
            <a:ext cx="12788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endParaRPr lang="zh-CN" altLang="en-US" sz="240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2315310" y="3356292"/>
            <a:ext cx="21717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IR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endParaRPr lang="zh-CN" altLang="en-US" sz="240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15"/>
            </p:custDataLst>
          </p:nvPr>
        </p:nvSpPr>
        <p:spPr>
          <a:xfrm flipH="1">
            <a:off x="2103220" y="3166427"/>
            <a:ext cx="108000" cy="784860"/>
          </a:xfrm>
          <a:prstGeom prst="leftBrace">
            <a:avLst>
              <a:gd name="adj1" fmla="val 116416"/>
              <a:gd name="adj2" fmla="val 52385"/>
            </a:avLst>
          </a:prstGeom>
          <a:ln w="317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左大括号 11" title=""/>
          <p:cNvSpPr/>
          <p:nvPr>
            <p:custDataLst>
              <p:tags r:id="rId16"/>
            </p:custDataLst>
          </p:nvPr>
        </p:nvSpPr>
        <p:spPr>
          <a:xfrm flipH="1">
            <a:off x="4421605" y="2629852"/>
            <a:ext cx="108000" cy="1120775"/>
          </a:xfrm>
          <a:prstGeom prst="leftBrace">
            <a:avLst>
              <a:gd name="adj1" fmla="val 201083"/>
              <a:gd name="adj2" fmla="val 52385"/>
            </a:avLst>
          </a:prstGeom>
          <a:ln w="317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7"/>
            </p:custDataLst>
          </p:nvPr>
        </p:nvSpPr>
        <p:spPr>
          <a:xfrm>
            <a:off x="4652110" y="2992437"/>
            <a:ext cx="17335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endParaRPr lang="zh-CN" altLang="en-US" sz="240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8"/>
            </p:custDataLst>
          </p:nvPr>
        </p:nvGrpSpPr>
        <p:grpSpPr>
          <a:xfrm>
            <a:off x="586205" y="3659187"/>
            <a:ext cx="1332230" cy="461010"/>
            <a:chOff x="1477" y="6617"/>
            <a:chExt cx="2098" cy="726"/>
          </a:xfrm>
        </p:grpSpPr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1478" y="6618"/>
                  <a:ext cx="2096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solidFill>
                              <a:srgbClr val="228989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𝑈</m:t>
                        </m:r>
                        <m:r>
                          <a:rPr lang="en-US" altLang="zh-CN" sz="2400" i="1">
                            <a:solidFill>
                              <a:srgbClr val="228989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rgbClr val="228989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𝐼𝑅</m:t>
                        </m:r>
                      </m:oMath>
                    </m:oMathPara>
                  </a14:m>
                  <a:endParaRPr lang="en-US" altLang="zh-CN" sz="2400" i="1">
                    <a:solidFill>
                      <a:srgbClr val="228989"/>
                    </a:solidFill>
                    <a:latin typeface="Cambria Math" panose="02040503050406030204" pitchFamily="18" charset="0"/>
                    <a:ea typeface="微软雅黑" panose="020b0503020204020204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0"/>
                  </p:custDataLst>
                </p:nvPr>
              </p:nvSpPr>
              <p:spPr>
                <a:xfrm>
                  <a:off x="1478" y="6618"/>
                  <a:ext cx="2096" cy="725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1477" y="6617"/>
              <a:ext cx="2098" cy="7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endParaRPr lang="zh-CN" altLang="en-US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20" name="文本框 19" title=""/>
          <p:cNvSpPr txBox="1"/>
          <p:nvPr>
            <p:custDataLst>
              <p:tags r:id="rId23"/>
            </p:custDataLst>
          </p:nvPr>
        </p:nvSpPr>
        <p:spPr bwMode="auto">
          <a:xfrm>
            <a:off x="326211" y="4249419"/>
            <a:ext cx="8651798" cy="5873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总结：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串联电路的</a:t>
            </a:r>
            <a:r>
              <a:rPr lang="zh-CN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总电阻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等于</a:t>
            </a:r>
            <a:r>
              <a:rPr lang="zh-CN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各串联电阻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之</a:t>
            </a:r>
            <a:r>
              <a:rPr lang="zh-CN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和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。（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串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）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828040" y="843915"/>
            <a:ext cx="1793240" cy="55245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R=R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2</a:t>
            </a:r>
            <a:endParaRPr lang="en-US" altLang="zh-CN" sz="2400" i="1" baseline="-25000">
              <a:solidFill>
                <a:srgbClr val="228989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3634740" y="962415"/>
            <a:ext cx="4074795" cy="701040"/>
            <a:chOff x="5385" y="1445"/>
            <a:chExt cx="6417" cy="1104"/>
          </a:xfrm>
        </p:grpSpPr>
        <p:sp>
          <p:nvSpPr>
            <p:cNvPr id="7" name="文本框 6"/>
            <p:cNvSpPr txBox="1"/>
            <p:nvPr>
              <p:custDataLst>
                <p:tags r:id="rId9"/>
              </p:custDataLst>
            </p:nvPr>
          </p:nvSpPr>
          <p:spPr>
            <a:xfrm>
              <a:off x="6163" y="1824"/>
              <a:ext cx="471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相当于增加了导体的长度</a:t>
              </a:r>
              <a:endParaRPr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10"/>
              </p:custDataLst>
            </p:nvPr>
          </p:nvGrpSpPr>
          <p:grpSpPr>
            <a:xfrm>
              <a:off x="5385" y="1445"/>
              <a:ext cx="3284" cy="281"/>
              <a:chOff x="851" y="3377"/>
              <a:chExt cx="3498" cy="340"/>
            </a:xfrm>
          </p:grpSpPr>
          <p:sp>
            <p:nvSpPr>
              <p:cNvPr id="14" name="圆柱形 4"/>
              <p:cNvSpPr/>
              <p:nvPr>
                <p:custDataLst>
                  <p:tags r:id="rId11"/>
                </p:custDataLst>
              </p:nvPr>
            </p:nvSpPr>
            <p:spPr>
              <a:xfrm rot="16200000">
                <a:off x="1719" y="2980"/>
                <a:ext cx="340" cy="1134"/>
              </a:xfrm>
              <a:prstGeom prst="can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5" name="直接连接符 14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851" y="3547"/>
                <a:ext cx="515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圆柱形 6"/>
              <p:cNvSpPr/>
              <p:nvPr>
                <p:custDataLst>
                  <p:tags r:id="rId13"/>
                </p:custDataLst>
              </p:nvPr>
            </p:nvSpPr>
            <p:spPr>
              <a:xfrm rot="16200000">
                <a:off x="3097" y="2980"/>
                <a:ext cx="340" cy="1134"/>
              </a:xfrm>
              <a:prstGeom prst="can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0" name="直接连接符 19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2456" y="3547"/>
                <a:ext cx="302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1" name="直接连接符 20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3834" y="3547"/>
                <a:ext cx="515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9" name="组合 8"/>
            <p:cNvGrpSpPr/>
            <p:nvPr>
              <p:custDataLst>
                <p:tags r:id="rId16"/>
              </p:custDataLst>
            </p:nvPr>
          </p:nvGrpSpPr>
          <p:grpSpPr>
            <a:xfrm>
              <a:off x="8924" y="1445"/>
              <a:ext cx="2878" cy="281"/>
              <a:chOff x="1139" y="3377"/>
              <a:chExt cx="3066" cy="340"/>
            </a:xfrm>
          </p:grpSpPr>
          <p:sp>
            <p:nvSpPr>
              <p:cNvPr id="10" name="圆柱形 12"/>
              <p:cNvSpPr/>
              <p:nvPr>
                <p:custDataLst>
                  <p:tags r:id="rId17"/>
                </p:custDataLst>
              </p:nvPr>
            </p:nvSpPr>
            <p:spPr>
              <a:xfrm rot="16200000">
                <a:off x="2991" y="2980"/>
                <a:ext cx="340" cy="1134"/>
              </a:xfrm>
              <a:prstGeom prst="can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1" name="圆柱形 14"/>
              <p:cNvSpPr/>
              <p:nvPr>
                <p:custDataLst>
                  <p:tags r:id="rId18"/>
                </p:custDataLst>
              </p:nvPr>
            </p:nvSpPr>
            <p:spPr>
              <a:xfrm rot="16200000">
                <a:off x="2005" y="2980"/>
                <a:ext cx="340" cy="1134"/>
              </a:xfrm>
              <a:prstGeom prst="can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2" name="直接连接符 11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3690" y="3547"/>
                <a:ext cx="515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" name="直接连接符 12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1139" y="3547"/>
                <a:ext cx="515" cy="0"/>
              </a:xfrm>
              <a:prstGeom prst="line">
                <a:avLst/>
              </a:prstGeom>
              <a:noFill/>
              <a:ln w="317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2" name="箭头: 下 1" title=""/>
          <p:cNvSpPr/>
          <p:nvPr>
            <p:custDataLst>
              <p:tags r:id="rId21"/>
            </p:custDataLst>
          </p:nvPr>
        </p:nvSpPr>
        <p:spPr>
          <a:xfrm rot="16200000" flipH="1">
            <a:off x="2740419" y="942775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2"/>
            </p:custDataLst>
          </p:nvPr>
        </p:nvSpPr>
        <p:spPr>
          <a:xfrm>
            <a:off x="669290" y="1733550"/>
            <a:ext cx="661162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r>
              <a:rPr lang="zh-CN" altLang="en-US" sz="240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个电阻串联时，电路的总阻值是多少？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23"/>
            </p:custDataLst>
          </p:nvPr>
        </p:nvGrpSpPr>
        <p:grpSpPr>
          <a:xfrm>
            <a:off x="889000" y="2541216"/>
            <a:ext cx="3698240" cy="534035"/>
            <a:chOff x="1190" y="6681"/>
            <a:chExt cx="5824" cy="841"/>
          </a:xfrm>
        </p:grpSpPr>
        <p:sp>
          <p:nvSpPr>
            <p:cNvPr id="25" name="圆柱形 20"/>
            <p:cNvSpPr/>
            <p:nvPr>
              <p:custDataLst>
                <p:tags r:id="rId24"/>
              </p:custDataLst>
            </p:nvPr>
          </p:nvSpPr>
          <p:spPr>
            <a:xfrm rot="16200000">
              <a:off x="2024" y="6720"/>
              <a:ext cx="281" cy="1065"/>
            </a:xfrm>
            <a:prstGeom prst="can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5"/>
              </p:custDataLst>
            </p:nvPr>
          </p:nvCxnSpPr>
          <p:spPr>
            <a:xfrm>
              <a:off x="1190" y="7253"/>
              <a:ext cx="483" cy="0"/>
            </a:xfrm>
            <a:prstGeom prst="line">
              <a:avLst/>
            </a:prstGeom>
            <a:noFill/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7" name="圆柱形 22"/>
            <p:cNvSpPr/>
            <p:nvPr>
              <p:custDataLst>
                <p:tags r:id="rId26"/>
              </p:custDataLst>
            </p:nvPr>
          </p:nvSpPr>
          <p:spPr>
            <a:xfrm rot="16200000">
              <a:off x="3318" y="6720"/>
              <a:ext cx="281" cy="1065"/>
            </a:xfrm>
            <a:prstGeom prst="can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28" name="直接连接符 27"/>
            <p:cNvCxnSpPr/>
            <p:nvPr>
              <p:custDataLst>
                <p:tags r:id="rId27"/>
              </p:custDataLst>
            </p:nvPr>
          </p:nvCxnSpPr>
          <p:spPr>
            <a:xfrm>
              <a:off x="2697" y="7253"/>
              <a:ext cx="284" cy="0"/>
            </a:xfrm>
            <a:prstGeom prst="line">
              <a:avLst/>
            </a:prstGeom>
            <a:noFill/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28"/>
              </p:custDataLst>
            </p:nvPr>
          </p:nvCxnSpPr>
          <p:spPr>
            <a:xfrm>
              <a:off x="3990" y="7253"/>
              <a:ext cx="483" cy="0"/>
            </a:xfrm>
            <a:prstGeom prst="line">
              <a:avLst/>
            </a:prstGeom>
            <a:noFill/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0" name="文本框 29"/>
            <p:cNvSpPr txBox="1"/>
            <p:nvPr>
              <p:custDataLst>
                <p:tags r:id="rId29"/>
              </p:custDataLst>
            </p:nvPr>
          </p:nvSpPr>
          <p:spPr>
            <a:xfrm>
              <a:off x="4456" y="6681"/>
              <a:ext cx="707" cy="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…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1" name="圆柱形 27"/>
            <p:cNvSpPr/>
            <p:nvPr>
              <p:custDataLst>
                <p:tags r:id="rId30"/>
              </p:custDataLst>
            </p:nvPr>
          </p:nvSpPr>
          <p:spPr>
            <a:xfrm rot="16200000">
              <a:off x="5859" y="6720"/>
              <a:ext cx="281" cy="1065"/>
            </a:xfrm>
            <a:prstGeom prst="can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32" name="直接连接符 31"/>
            <p:cNvCxnSpPr/>
            <p:nvPr>
              <p:custDataLst>
                <p:tags r:id="rId31"/>
              </p:custDataLst>
            </p:nvPr>
          </p:nvCxnSpPr>
          <p:spPr>
            <a:xfrm>
              <a:off x="5238" y="7253"/>
              <a:ext cx="284" cy="0"/>
            </a:xfrm>
            <a:prstGeom prst="line">
              <a:avLst/>
            </a:prstGeom>
            <a:noFill/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32"/>
              </p:custDataLst>
            </p:nvPr>
          </p:nvCxnSpPr>
          <p:spPr>
            <a:xfrm>
              <a:off x="6531" y="7253"/>
              <a:ext cx="483" cy="0"/>
            </a:xfrm>
            <a:prstGeom prst="line">
              <a:avLst/>
            </a:prstGeom>
            <a:noFill/>
            <a:ln w="317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4" name="文本框 33" title=""/>
          <p:cNvSpPr txBox="1"/>
          <p:nvPr>
            <p:custDataLst>
              <p:tags r:id="rId33"/>
            </p:custDataLst>
          </p:nvPr>
        </p:nvSpPr>
        <p:spPr>
          <a:xfrm>
            <a:off x="1296670" y="2376805"/>
            <a:ext cx="614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en-US" altLang="zh-CN" sz="2400" baseline="-25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34"/>
            </p:custDataLst>
          </p:nvPr>
        </p:nvSpPr>
        <p:spPr>
          <a:xfrm>
            <a:off x="2094865" y="2376805"/>
            <a:ext cx="6921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en-US" altLang="zh-CN" sz="2400" baseline="-25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35"/>
            </p:custDataLst>
          </p:nvPr>
        </p:nvSpPr>
        <p:spPr>
          <a:xfrm>
            <a:off x="3703955" y="2376805"/>
            <a:ext cx="594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n</a:t>
            </a:r>
            <a:endParaRPr lang="en-US" altLang="zh-CN" sz="2400" baseline="-25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36"/>
            </p:custDataLst>
          </p:nvPr>
        </p:nvSpPr>
        <p:spPr bwMode="auto">
          <a:xfrm>
            <a:off x="5118100" y="2491105"/>
            <a:ext cx="2853690" cy="552451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R=R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+R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+…+R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n</a:t>
            </a:r>
            <a:endParaRPr lang="en-US" altLang="zh-CN" sz="2400" i="1" baseline="-25000">
              <a:solidFill>
                <a:srgbClr val="228989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37"/>
            </p:custDataLst>
          </p:nvPr>
        </p:nvSpPr>
        <p:spPr>
          <a:xfrm>
            <a:off x="669290" y="4411345"/>
            <a:ext cx="78346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当其中一个电阻变大或变小时，总电阻如何变化？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38"/>
            </p:custDataLst>
          </p:nvPr>
        </p:nvSpPr>
        <p:spPr>
          <a:xfrm>
            <a:off x="669290" y="3517265"/>
            <a:ext cx="691642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latinLnBrk="0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思考：</a:t>
            </a:r>
            <a:r>
              <a:rPr lang="zh-CN" altLang="en-US" sz="240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个阻值为</a:t>
            </a:r>
            <a:r>
              <a:rPr lang="en-US" altLang="zh-CN" sz="240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</a:t>
            </a:r>
            <a:r>
              <a:rPr lang="en-US" altLang="zh-CN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的电阻串联的总阻值为多少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框 39" title=""/>
          <p:cNvSpPr txBox="1"/>
          <p:nvPr>
            <p:custDataLst>
              <p:tags r:id="rId39"/>
            </p:custDataLst>
          </p:nvPr>
        </p:nvSpPr>
        <p:spPr bwMode="auto">
          <a:xfrm>
            <a:off x="7402830" y="3517265"/>
            <a:ext cx="1407795" cy="552451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R=nR</a:t>
            </a:r>
            <a:r>
              <a:rPr lang="en-US" altLang="zh-CN" sz="2400" baseline="-25000">
                <a:solidFill>
                  <a:srgbClr val="228989"/>
                </a:solidFill>
                <a:latin typeface="Times New Roman"/>
                <a:cs typeface="Times New Roman" panose="02020603050405020304" charset="0"/>
                <a:sym typeface="+mn-ea"/>
              </a:rPr>
              <a:t>0</a:t>
            </a:r>
            <a:endParaRPr lang="en-US" altLang="zh-CN" sz="2400" i="1" baseline="-25000">
              <a:solidFill>
                <a:srgbClr val="228989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34" grpId="0"/>
      <p:bldP spid="35" grpId="0"/>
      <p:bldP spid="36" grpId="0"/>
      <p:bldP spid="37" grpId="0" animBg="1"/>
      <p:bldP spid="38" grpId="0"/>
      <p:bldP spid="39" grpId="0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1" title=""/>
          <p:cNvSpPr txBox="1"/>
          <p:nvPr>
            <p:custDataLst>
              <p:tags r:id="rId7"/>
            </p:custDataLst>
          </p:nvPr>
        </p:nvSpPr>
        <p:spPr>
          <a:xfrm>
            <a:off x="755688" y="3157220"/>
            <a:ext cx="165925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="0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zh-CN" altLang="en-US" sz="2400" b="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3190" b="0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 i="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zh-CN" altLang="en-US" sz="2400" b="0" i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3190" b="0" i="0" baseline="-25000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zh-CN" altLang="en-US" sz="3190" b="0" i="0" baseline="-25000">
              <a:solidFill>
                <a:srgbClr val="228989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2" title=""/>
          <p:cNvSpPr txBox="1"/>
          <p:nvPr>
            <p:custDataLst>
              <p:tags r:id="rId8"/>
            </p:custDataLst>
          </p:nvPr>
        </p:nvSpPr>
        <p:spPr>
          <a:xfrm>
            <a:off x="4519092" y="1882902"/>
            <a:ext cx="4056380" cy="11677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串联电路中电压与电阻存在什么关系？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2" title=""/>
          <p:cNvGrpSpPr/>
          <p:nvPr>
            <p:custDataLst>
              <p:tags r:id="rId9"/>
            </p:custDataLst>
          </p:nvPr>
        </p:nvGrpSpPr>
        <p:grpSpPr>
          <a:xfrm>
            <a:off x="6376048" y="1256944"/>
            <a:ext cx="1739900" cy="582295"/>
            <a:chOff x="0" y="3491"/>
            <a:chExt cx="1739900" cy="582295"/>
          </a:xfrm>
        </p:grpSpPr>
        <p:sp>
          <p:nvSpPr>
            <p:cNvPr id="8" name="形状8"/>
            <p:cNvSpPr txBox="1"/>
            <p:nvPr>
              <p:custDataLst>
                <p:tags r:id="rId10"/>
              </p:custDataLst>
            </p:nvPr>
          </p:nvSpPr>
          <p:spPr>
            <a:xfrm>
              <a:off x="0" y="3491"/>
              <a:ext cx="1739900" cy="582295"/>
            </a:xfrm>
            <a:prstGeom prst="snip2DiagRect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rgbClr val="8FAAD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9" name="文本6"/>
            <p:cNvSpPr txBox="1"/>
            <p:nvPr>
              <p:custDataLst>
                <p:tags r:id="rId11"/>
              </p:custDataLst>
            </p:nvPr>
          </p:nvSpPr>
          <p:spPr>
            <a:xfrm>
              <a:off x="44450" y="39051"/>
              <a:ext cx="1579245" cy="4978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t"/>
            <a:lstStyle/>
            <a:p>
              <a:pPr marL="0" algn="l" fontAlgn="ctr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R=R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</a:t>
              </a: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+R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endParaRPr lang="zh-CN" altLang="en-US" sz="3190" b="0" i="0" baseline="-25000">
                <a:solidFill>
                  <a:srgbClr val="228989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3" title=""/>
          <p:cNvGrpSpPr/>
          <p:nvPr>
            <p:custDataLst>
              <p:tags r:id="rId12"/>
            </p:custDataLst>
          </p:nvPr>
        </p:nvGrpSpPr>
        <p:grpSpPr>
          <a:xfrm>
            <a:off x="4519092" y="1251566"/>
            <a:ext cx="1758315" cy="558680"/>
            <a:chOff x="0" y="-2540"/>
            <a:chExt cx="1758315" cy="558680"/>
          </a:xfrm>
        </p:grpSpPr>
        <p:sp>
          <p:nvSpPr>
            <p:cNvPr id="11" name="形状9"/>
            <p:cNvSpPr txBox="1"/>
            <p:nvPr>
              <p:custDataLst>
                <p:tags r:id="rId13"/>
              </p:custDataLst>
            </p:nvPr>
          </p:nvSpPr>
          <p:spPr>
            <a:xfrm>
              <a:off x="0" y="3473"/>
              <a:ext cx="1758315" cy="552667"/>
            </a:xfrm>
            <a:prstGeom prst="snip2DiagRect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rgbClr val="8FAADC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2" name="文本7"/>
            <p:cNvSpPr txBox="1"/>
            <p:nvPr>
              <p:custDataLst>
                <p:tags r:id="rId14"/>
              </p:custDataLst>
            </p:nvPr>
          </p:nvSpPr>
          <p:spPr>
            <a:xfrm>
              <a:off x="2876" y="-2540"/>
              <a:ext cx="1666202" cy="5463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U=U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</a:t>
              </a:r>
              <a:r>
                <a:rPr lang="zh-CN" altLang="en-US" sz="2400" b="0" i="1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+U</a:t>
              </a:r>
              <a:r>
                <a:rPr lang="zh-CN" altLang="en-US" sz="3190" b="0" i="0" baseline="-25000">
                  <a:solidFill>
                    <a:srgbClr val="228989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endParaRPr lang="zh-CN" altLang="en-US" sz="3190" b="0" i="0" baseline="-25000">
                <a:solidFill>
                  <a:srgbClr val="228989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13" name="形状4" title=""/>
          <p:cNvSpPr txBox="1"/>
          <p:nvPr>
            <p:custDataLst>
              <p:tags r:id="rId15"/>
            </p:custDataLst>
          </p:nvPr>
        </p:nvSpPr>
        <p:spPr>
          <a:xfrm rot="16200000">
            <a:off x="3631083" y="3721161"/>
            <a:ext cx="485140" cy="262165"/>
          </a:xfrm>
          <a:prstGeom prst="downArrow">
            <a:avLst/>
          </a:prstGeom>
          <a:solidFill>
            <a:srgbClr val="008080">
              <a:alpha val="100000"/>
            </a:srgbClr>
          </a:solidFill>
          <a:ln w="12700">
            <a:solidFill>
              <a:srgbClr val="00808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4" name="组合4" title=""/>
          <p:cNvGrpSpPr/>
          <p:nvPr>
            <p:custDataLst>
              <p:tags r:id="rId16"/>
            </p:custDataLst>
          </p:nvPr>
        </p:nvGrpSpPr>
        <p:grpSpPr>
          <a:xfrm>
            <a:off x="5501932" y="3362744"/>
            <a:ext cx="3329302" cy="973865"/>
            <a:chExt cx="3329302" cy="973865"/>
          </a:xfrm>
        </p:grpSpPr>
        <p:sp>
          <p:nvSpPr>
            <p:cNvPr id="15" name="形状10"/>
            <p:cNvSpPr txBox="1"/>
            <p:nvPr>
              <p:custDataLst>
                <p:tags r:id="rId17"/>
              </p:custDataLst>
            </p:nvPr>
          </p:nvSpPr>
          <p:spPr>
            <a:xfrm>
              <a:off x="0" y="0"/>
              <a:ext cx="3329302" cy="927373"/>
            </a:xfrm>
            <a:prstGeom prst="rect">
              <a:avLst/>
            </a:prstGeom>
            <a:solidFill>
              <a:srgbClr val="F2F2F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  <a:effectLst>
              <a:outerShdw blurRad="50800" dist="38100" dir="10800000" rotWithShape="0">
                <a:srgbClr val="000000">
                  <a:alpha val="40000"/>
                </a:srgbClr>
              </a:outerShdw>
            </a:effectLst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8"/>
            <p:cNvSpPr txBox="1"/>
            <p:nvPr>
              <p:custDataLst>
                <p:tags r:id="rId18"/>
              </p:custDataLst>
            </p:nvPr>
          </p:nvSpPr>
          <p:spPr>
            <a:xfrm>
              <a:off x="0" y="0"/>
              <a:ext cx="3329302" cy="9738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总结：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串联分压，电压之比等于电阻之比。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0" name="文本5" title=""/>
          <p:cNvSpPr txBox="1"/>
          <p:nvPr>
            <p:custDataLst>
              <p:tags r:id="rId19"/>
            </p:custDataLst>
          </p:nvPr>
        </p:nvSpPr>
        <p:spPr>
          <a:xfrm>
            <a:off x="1890395" y="548005"/>
            <a:ext cx="607441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22898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串联电路各电阻两端的电压和电阻的关系</a:t>
            </a:r>
            <a:endParaRPr lang="zh-CN" altLang="en-US" sz="2400" b="1" i="0">
              <a:solidFill>
                <a:srgbClr val="22898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2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0566" y="1203655"/>
            <a:ext cx="3333750" cy="1771650"/>
          </a:xfrm>
          <a:prstGeom prst="rect">
            <a:avLst/>
          </a:prstGeom>
        </p:spPr>
      </p:pic>
      <p:pic>
        <p:nvPicPr>
          <p:cNvPr id="22" name="图片3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3958" y="3738220"/>
            <a:ext cx="906037" cy="742950"/>
          </a:xfrm>
          <a:prstGeom prst="rect">
            <a:avLst/>
          </a:prstGeom>
        </p:spPr>
      </p:pic>
      <p:sp>
        <p:nvSpPr>
          <p:cNvPr id="23" name="形状5" title=""/>
          <p:cNvSpPr txBox="1"/>
          <p:nvPr>
            <p:custDataLst>
              <p:tags r:id="rId24"/>
            </p:custDataLst>
          </p:nvPr>
        </p:nvSpPr>
        <p:spPr>
          <a:xfrm flipH="1">
            <a:off x="2121787" y="3470415"/>
            <a:ext cx="108000" cy="784860"/>
          </a:xfrm>
          <a:prstGeom prst="leftBrace">
            <a:avLst/>
          </a:prstGeom>
          <a:solidFill>
            <a:srgbClr val="FFFFFF">
              <a:alpha val="0"/>
            </a:srgbClr>
          </a:solidFill>
          <a:ln w="31750">
            <a:solidFill>
              <a:srgbClr val="228989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24" name="图片4" title="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8733" y="3433505"/>
            <a:ext cx="1266825" cy="819150"/>
          </a:xfrm>
          <a:prstGeom prst="rect">
            <a:avLst/>
          </a:prstGeom>
        </p:spPr>
      </p:pic>
      <p:pic>
        <p:nvPicPr>
          <p:cNvPr id="25" name="图片5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3066" y="3441300"/>
            <a:ext cx="1263139" cy="8167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28247" y="559701"/>
            <a:ext cx="8599853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例</a:t>
            </a:r>
            <a:r>
              <a:rPr lang="en-US" altLang="zh-CN" sz="2400" b="1">
                <a:solidFill>
                  <a:srgbClr val="228989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为开展科技活动，某同学设计了一个用开关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，控制电阻为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的电阻器两端电压的工作电路，如图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所示，电源电压为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18 V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。此外，利用实验测得通过电阻为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的电阻器的电流与其两端电压的关系如图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所示。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86195" y="2717571"/>
            <a:ext cx="2879515" cy="2054926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681089" y="2652924"/>
            <a:ext cx="3050646" cy="226042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3187969" y="4544012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6929846" y="4561753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zh-CN" altLang="en-US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72788" y="369304"/>
            <a:ext cx="2879515" cy="2054926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732109" y="2478745"/>
            <a:ext cx="3050646" cy="226042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6848566" y="2227755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6929846" y="4561753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74779" y="509778"/>
            <a:ext cx="349230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）电阻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是多少？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Text Box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9789" y="1138985"/>
            <a:ext cx="5377116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解：从图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可知，电阻为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的电阻器两端的电压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′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19 V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时，通过它的电流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′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0.95 A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。由欧姆定律可得</a:t>
            </a:r>
            <a:endParaRPr lang="en-US" altLang="zh-CN" sz="2400">
              <a:solidFill>
                <a:srgbClr val="CC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677126" y="2769952"/>
            <a:ext cx="4338793" cy="955616"/>
            <a:chOff x="1013964" y="3100542"/>
            <a:chExt cx="4338793" cy="955616"/>
          </a:xfrm>
        </p:grpSpPr>
        <p:sp>
          <p:nvSpPr>
            <p:cNvPr id="12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820726" y="3100542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U′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17"/>
              </p:custDataLst>
            </p:nvPr>
          </p:nvCxnSpPr>
          <p:spPr>
            <a:xfrm>
              <a:off x="1784902" y="3578623"/>
              <a:ext cx="579912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 Box 5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820726" y="3586098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I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′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5" name="Text Box 5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012941" y="3109267"/>
              <a:ext cx="8697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19 V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20"/>
              </p:custDataLst>
            </p:nvPr>
          </p:nvCxnSpPr>
          <p:spPr>
            <a:xfrm>
              <a:off x="2785027" y="3578623"/>
              <a:ext cx="1118758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 Box 5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844124" y="3594493"/>
              <a:ext cx="13180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0.95 A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013964" y="3331374"/>
              <a:ext cx="43387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R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 =           =                  = 20 Ω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6720" y="60150"/>
            <a:ext cx="464931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欧姆定律在串联电路中的应用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36743" y="578470"/>
            <a:ext cx="8470513" cy="940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   （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）闭合开关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，要使开关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断开时电阻为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的电阻器两端的电压变为 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16 V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，另一个电阻器的电阻 </a:t>
            </a:r>
            <a:r>
              <a:rPr lang="en-US" altLang="zh-CN" sz="2400" i="1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en-US" altLang="zh-CN" sz="2400" i="0" u="none" strike="noStrike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应为多少？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36743" y="1646377"/>
            <a:ext cx="5636309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rgbClr val="CC0000"/>
                </a:solidFill>
                <a:latin typeface="Times New Roman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zh-CN" altLang="en-US" b="0">
                <a:ea typeface="微软雅黑" panose="020b0503020204020204" charset="-122"/>
              </a:rPr>
              <a:t>解：S</a:t>
            </a:r>
            <a:r>
              <a:rPr lang="en-US" altLang="zh-CN" b="0" baseline="-25000">
                <a:ea typeface="微软雅黑" panose="020b0503020204020204" charset="-122"/>
              </a:rPr>
              <a:t>2</a:t>
            </a:r>
            <a:r>
              <a:rPr lang="zh-CN" altLang="en-US" b="0">
                <a:ea typeface="微软雅黑" panose="020b0503020204020204" charset="-122"/>
              </a:rPr>
              <a:t> 断开后，电阻为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1</a:t>
            </a:r>
            <a:r>
              <a:rPr lang="zh-CN" altLang="en-US" b="0">
                <a:ea typeface="微软雅黑" panose="020b0503020204020204" charset="-122"/>
              </a:rPr>
              <a:t> 的电阻器两端的电压 </a:t>
            </a:r>
            <a:r>
              <a:rPr lang="zh-CN" altLang="en-US" b="0" i="1">
                <a:ea typeface="微软雅黑" panose="020b0503020204020204" charset="-122"/>
              </a:rPr>
              <a:t>U</a:t>
            </a:r>
            <a:r>
              <a:rPr lang="en-US" altLang="zh-CN" b="0" baseline="-25000">
                <a:ea typeface="微软雅黑" panose="020b0503020204020204" charset="-122"/>
              </a:rPr>
              <a:t>1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为 16 V。根据欧姆定律，此时通过电阻为 </a:t>
            </a:r>
            <a:r>
              <a:rPr lang="zh-CN" altLang="en-US" b="0" i="1">
                <a:ea typeface="微软雅黑" panose="020b0503020204020204" charset="-122"/>
              </a:rPr>
              <a:t>R</a:t>
            </a:r>
            <a:r>
              <a:rPr lang="en-US" altLang="zh-CN" b="0" baseline="-25000">
                <a:ea typeface="微软雅黑" panose="020b0503020204020204" charset="-122"/>
              </a:rPr>
              <a:t>1</a:t>
            </a:r>
            <a:r>
              <a:rPr lang="en-US" altLang="zh-CN" b="0">
                <a:ea typeface="微软雅黑" panose="020b0503020204020204" charset="-122"/>
              </a:rPr>
              <a:t> </a:t>
            </a:r>
            <a:r>
              <a:rPr lang="zh-CN" altLang="en-US" b="0">
                <a:ea typeface="微软雅黑" panose="020b0503020204020204" charset="-122"/>
              </a:rPr>
              <a:t>的电阻器的电流</a:t>
            </a:r>
            <a:endParaRPr lang="zh-CN" altLang="en-US" b="0">
              <a:ea typeface="微软雅黑" panose="020b0503020204020204" charset="-122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935369" y="3306107"/>
            <a:ext cx="4338793" cy="955616"/>
            <a:chOff x="1013964" y="3100542"/>
            <a:chExt cx="4338793" cy="955616"/>
          </a:xfrm>
        </p:grpSpPr>
        <p:sp>
          <p:nvSpPr>
            <p:cNvPr id="8" name="Text Box 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820726" y="3100542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U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9" name="直接连接符 8"/>
            <p:cNvCxnSpPr/>
            <p:nvPr>
              <p:custDataLst>
                <p:tags r:id="rId11"/>
              </p:custDataLst>
            </p:nvPr>
          </p:nvCxnSpPr>
          <p:spPr>
            <a:xfrm>
              <a:off x="1784902" y="3578623"/>
              <a:ext cx="579912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 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820726" y="3586098"/>
              <a:ext cx="6537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R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</a:t>
              </a:r>
              <a:endParaRPr lang="en-US" altLang="zh-CN" sz="2400" baseline="-250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012941" y="3109267"/>
              <a:ext cx="8697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16 V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2785027" y="3578623"/>
              <a:ext cx="1118758" cy="0"/>
            </a:xfrm>
            <a:prstGeom prst="line">
              <a:avLst/>
            </a:pr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998872" y="3594493"/>
              <a:ext cx="98351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20 Ω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013964" y="3331374"/>
              <a:ext cx="433879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1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</a:rPr>
                <a:t> =           =                  = 0.8 A</a:t>
              </a:r>
              <a:endPara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</a:endParaRPr>
            </a:p>
          </p:txBody>
        </p:sp>
      </p:grpSp>
      <p:pic>
        <p:nvPicPr>
          <p:cNvPr id="15" name="图片 1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973052" y="1646377"/>
            <a:ext cx="2879515" cy="2054926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>
            <a:off x="7054962" y="3461729"/>
            <a:ext cx="7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图 </a:t>
            </a:r>
            <a:r>
              <a:rPr lang="en-US" altLang="zh-CN" sz="1800" i="0" u="none" strike="noStrike" baseline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endParaRPr lang="zh-CN" altLang="en-US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  <p:tag name="KSO_WM_DIAGRAM_VIRTUALLY_FRAME" val="{&quot;height&quot;:36.25,&quot;left&quot;:37.95,&quot;top&quot;:153.87503937007872,&quot;width&quot;:454}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28.51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28.51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28.51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28.5125,&quot;left&quot;:35.1,&quot;top&quot;:96.1875,&quot;width&quot;:697.3886220472441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54.26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54.2625,&quot;left&quot;:35.1,&quot;top&quot;:96.1875,&quot;width&quot;:697.3886220472441}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  <p:tag name="KSO_WM_BEAUTIFY_FLAG" val=""/>
</p:tagLst>
</file>

<file path=ppt/tags/tag144.xml><?xml version="1.0" encoding="utf-8"?>
<p:tagLst xmlns:p="http://schemas.openxmlformats.org/presentationml/2006/main">
  <p:tag name="AS_UNIQUEID" val="639"/>
  <p:tag name="KSO_WM_BEAUTIFY_FLAG" val="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1076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  <p:tag name="KSO_WM_BEAUTIFY_FLAG" val=""/>
</p:tagLst>
</file>

<file path=ppt/tags/tag379.xml><?xml version="1.0" encoding="utf-8"?>
<p:tagLst xmlns:p="http://schemas.openxmlformats.org/presentationml/2006/main">
  <p:tag name="AS_UNIQUEID" val="873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  <p:tag name="KSO_WM_BEAUTIFY_FLAG" val="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  <p:tag name="KSO_WM_BEAUTIFY_FLAG" val=""/>
</p:tagLst>
</file>

<file path=ppt/tags/tag402.xml><?xml version="1.0" encoding="utf-8"?>
<p:tagLst xmlns:p="http://schemas.openxmlformats.org/presentationml/2006/main">
  <p:tag name="AS_UNIQUEID" val="896"/>
  <p:tag name="KSO_WM_BEAUTIFY_FLAG" val=""/>
</p:tagLst>
</file>

<file path=ppt/tags/tag403.xml><?xml version="1.0" encoding="utf-8"?>
<p:tagLst xmlns:p="http://schemas.openxmlformats.org/presentationml/2006/main">
  <p:tag name="AS_UNIQUEID" val="897"/>
  <p:tag name="KSO_WM_BEAUTIFY_FLAG" val="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  <p:tag name="KSO_WM_BEAUTIFY_FLAG" val=""/>
</p:tagLst>
</file>

<file path=ppt/tags/tag414.xml><?xml version="1.0" encoding="utf-8"?>
<p:tagLst xmlns:p="http://schemas.openxmlformats.org/presentationml/2006/main">
  <p:tag name="AS_UNIQUEID" val="908"/>
  <p:tag name="KSO_WM_BEAUTIFY_FLAG" val=""/>
</p:tagLst>
</file>

<file path=ppt/tags/tag415.xml><?xml version="1.0" encoding="utf-8"?>
<p:tagLst xmlns:p="http://schemas.openxmlformats.org/presentationml/2006/main">
  <p:tag name="AS_UNIQUEID" val="909"/>
  <p:tag name="KSO_WM_BEAUTIFY_FLAG" val="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  <p:tag name="KSO_WM_BEAUTIFY_FLAG" val=""/>
</p:tagLst>
</file>

<file path=ppt/tags/tag534.xml><?xml version="1.0" encoding="utf-8"?>
<p:tagLst xmlns:p="http://schemas.openxmlformats.org/presentationml/2006/main">
  <p:tag name="AS_UNIQUEID" val="1028"/>
  <p:tag name="KSO_WM_BEAUTIFY_FLAG" val=""/>
</p:tagLst>
</file>

<file path=ppt/tags/tag535.xml><?xml version="1.0" encoding="utf-8"?>
<p:tagLst xmlns:p="http://schemas.openxmlformats.org/presentationml/2006/main">
  <p:tag name="AS_UNIQUEID" val="1029"/>
  <p:tag name="KSO_WM_BEAUTIFY_FLAG" val="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</p:tagLst>
</file>

<file path=ppt/tags/tag561.xml><?xml version="1.0" encoding="utf-8"?>
<p:tagLst xmlns:p="http://schemas.openxmlformats.org/presentationml/2006/main">
  <p:tag name="AS_UNIQUEID" val="1055"/>
</p:tagLst>
</file>

<file path=ppt/tags/tag562.xml><?xml version="1.0" encoding="utf-8"?>
<p:tagLst xmlns:p="http://schemas.openxmlformats.org/presentationml/2006/main">
  <p:tag name="AS_UNIQUEID" val="1056"/>
</p:tagLst>
</file>

<file path=ppt/tags/tag563.xml><?xml version="1.0" encoding="utf-8"?>
<p:tagLst xmlns:p="http://schemas.openxmlformats.org/presentationml/2006/main">
  <p:tag name="AS_UNIQUEID" val="1057"/>
</p:tagLst>
</file>

<file path=ppt/tags/tag564.xml><?xml version="1.0" encoding="utf-8"?>
<p:tagLst xmlns:p="http://schemas.openxmlformats.org/presentationml/2006/main">
  <p:tag name="AS_UNIQUEID" val="1058"/>
</p:tagLst>
</file>

<file path=ppt/tags/tag565.xml><?xml version="1.0" encoding="utf-8"?>
<p:tagLst xmlns:p="http://schemas.openxmlformats.org/presentationml/2006/main">
  <p:tag name="AS_UNIQUEID" val="1059"/>
</p:tagLst>
</file>

<file path=ppt/tags/tag566.xml><?xml version="1.0" encoding="utf-8"?>
<p:tagLst xmlns:p="http://schemas.openxmlformats.org/presentationml/2006/main">
  <p:tag name="AS_UNIQUEID" val="1060"/>
</p:tagLst>
</file>

<file path=ppt/tags/tag567.xml><?xml version="1.0" encoding="utf-8"?>
<p:tagLst xmlns:p="http://schemas.openxmlformats.org/presentationml/2006/main">
  <p:tag name="AS_UNIQUEID" val="1061"/>
</p:tagLst>
</file>

<file path=ppt/tags/tag568.xml><?xml version="1.0" encoding="utf-8"?>
<p:tagLst xmlns:p="http://schemas.openxmlformats.org/presentationml/2006/main">
  <p:tag name="AS_UNIQUEID" val="1062"/>
</p:tagLst>
</file>

<file path=ppt/tags/tag569.xml><?xml version="1.0" encoding="utf-8"?>
<p:tagLst xmlns:p="http://schemas.openxmlformats.org/presentationml/2006/main">
  <p:tag name="AS_UNIQUEID" val="1063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</p:tagLst>
</file>

<file path=ppt/tags/tag571.xml><?xml version="1.0" encoding="utf-8"?>
<p:tagLst xmlns:p="http://schemas.openxmlformats.org/presentationml/2006/main">
  <p:tag name="AS_UNIQUEID" val="1065"/>
</p:tagLst>
</file>

<file path=ppt/tags/tag572.xml><?xml version="1.0" encoding="utf-8"?>
<p:tagLst xmlns:p="http://schemas.openxmlformats.org/presentationml/2006/main">
  <p:tag name="AS_UNIQUEID" val="1066"/>
</p:tagLst>
</file>

<file path=ppt/tags/tag573.xml><?xml version="1.0" encoding="utf-8"?>
<p:tagLst xmlns:p="http://schemas.openxmlformats.org/presentationml/2006/main">
  <p:tag name="AS_UNIQUEID" val="1067"/>
</p:tagLst>
</file>

<file path=ppt/tags/tag574.xml><?xml version="1.0" encoding="utf-8"?>
<p:tagLst xmlns:p="http://schemas.openxmlformats.org/presentationml/2006/main">
  <p:tag name="AS_UNIQUEID" val="1068"/>
</p:tagLst>
</file>

<file path=ppt/tags/tag575.xml><?xml version="1.0" encoding="utf-8"?>
<p:tagLst xmlns:p="http://schemas.openxmlformats.org/presentationml/2006/main">
  <p:tag name="AS_UNIQUEID" val="1069"/>
</p:tagLst>
</file>

<file path=ppt/tags/tag576.xml><?xml version="1.0" encoding="utf-8"?>
<p:tagLst xmlns:p="http://schemas.openxmlformats.org/presentationml/2006/main">
  <p:tag name="AS_UNIQUEID" val="1070"/>
</p:tagLst>
</file>

<file path=ppt/tags/tag577.xml><?xml version="1.0" encoding="utf-8"?>
<p:tagLst xmlns:p="http://schemas.openxmlformats.org/presentationml/2006/main">
  <p:tag name="AS_UNIQUEID" val="1071"/>
</p:tagLst>
</file>

<file path=ppt/tags/tag578.xml><?xml version="1.0" encoding="utf-8"?>
<p:tagLst xmlns:p="http://schemas.openxmlformats.org/presentationml/2006/main">
  <p:tag name="AS_UNIQUEID" val="1072"/>
</p:tagLst>
</file>

<file path=ppt/tags/tag579.xml><?xml version="1.0" encoding="utf-8"?>
<p:tagLst xmlns:p="http://schemas.openxmlformats.org/presentationml/2006/main">
  <p:tag name="AS_UNIQUEID" val="1073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4"/>
</p:tagLst>
</file>

<file path=ppt/tags/tag581.xml><?xml version="1.0" encoding="utf-8"?>
<p:tagLst xmlns:p="http://schemas.openxmlformats.org/presentationml/2006/main">
  <p:tag name="AS_UNIQUEID" val="1075"/>
</p:tagLst>
</file>

<file path=ppt/tags/tag58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1.xml><?xml version="1.0" encoding="utf-8"?>
<p:tagLst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.xml><?xml version="1.0" encoding="utf-8"?>
<p:tagLst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498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224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Cambria Math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2026-06-14T06:36:46Z</cp:lastPrinted>
  <dcterms:created xsi:type="dcterms:W3CDTF">2026-06-14T06:36:46Z</dcterms:created>
  <dcterms:modified xsi:type="dcterms:W3CDTF">2026-06-13T22:36:46Z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