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第二章  声现象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8．将话筒接在示波器的输入端，将五种声音输入，且发出声音的时间相同，示波器的屏幕上分别出现以下五种波形，如图所示：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720" y="3101340"/>
            <a:ext cx="5749925" cy="27711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根据图形分析：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（1）B和A相比，B的振动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大，所以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（2）C和A相比，C的振动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大，所以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（选填“音调”“振幅”“频率”“音色”或“响度”）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9492" y="16668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频率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4517" y="173863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音调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737" y="218884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振幅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4517" y="22498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响度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2640" y="3726815"/>
            <a:ext cx="77050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解析：（1）通过对比图A和B，可以发现在相同时间内，B振动的次数多，说明B振动的频率高，所以音调高. 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（2）通过对比A和C，C波形图中波峰离开平衡位置的距离远大于A图，说明C振动的幅度大，即C的振幅大，所以响度大.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9．（2016·娄底）在飞机失事搜寻过程中，搜救舰船在定位和测量海深时都要用到超声测位仪，它是利用声音可以在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中传播来工作的．若海水的深度是6.75km，声音在海水中的传播速度是1500m/s，则测位仪发出信号后需经过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秒才能接收到信号．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9777" y="24860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液体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0867" y="405511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9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315" y="4734560"/>
            <a:ext cx="1317625" cy="1684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10．如图所示，将播放着音乐的手机，用细线悬挂到广口瓶中，用抽气机通过密封瓶塞上的气道向外抽气．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（1）产生乐音的声源是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，音乐声通过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传进人的耳朵引起听觉．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（2）随着广口瓶内的空气被抽出，听到的音乐声音逐渐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；打开进气门，让空气重新慢慢进入广口瓶中，听到的音乐声逐渐　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8857" y="274955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手机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1102" y="328295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空气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4462" y="421259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减小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6617" y="5315585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增大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（3）无论如何抽气，总能听到手机播放音乐的声音，其原因，一是抽气机不能将广口瓶里的空气全部抽出，形成完全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；二是声音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（选填“可以”或“不可以”）通过细线、瓶塞（固体）传播．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（4）假设忽略细线对声音的传播、广口瓶内的空气被全部抽出，手机产生的音乐声便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（选填“仍会”或“不会”）被听到，说明声音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中传播，此研究物理问题的方法称为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6252" y="20961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真空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5597" y="26111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可以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6482" y="46697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2875" y="520954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不能在真空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4044" y="572452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理想实验法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55663" y="153162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11． 如图所示，相同的水下录音装置A、B录下在海里同一位置的鲸发出的同一段声音.A录到的有高、低音，B录到的只有低音，由此可以推测：在海洋中传播较远距离的声音是（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A．频率较低的			B. 音调较高的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能量较小的			D. 响度较小的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780" y="3819525"/>
            <a:ext cx="4791710" cy="122936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2" y="36417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7740" y="4652010"/>
            <a:ext cx="4668520" cy="13455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12．（2017·常州）车间机床工作时发出响度达110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的声音，波形如图所示，Here One降噪耳机能阻止特定的频率的声音进入人耳，同时允许其他频率的声音（如工友的指令等）进入人耳，工人在车间只要把耳机阻止声音的频率值设置为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Hz即可．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7104" y="1970405"/>
            <a:ext cx="6178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72587" y="4029710"/>
            <a:ext cx="1071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12500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13．（2016·上海）小明在吉他演奏中发现，琴弦发出的音调与弦线的长度、粗细和张力有关． 于是他想: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4362" y="237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一一一一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925" y="3355340"/>
            <a:ext cx="4137025" cy="2082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1915" y="3390265"/>
            <a:ext cx="2890520" cy="195008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1635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（1）利用弦音计做研究，如图甲所示，其中a、b、c、d四根弦线的张力相同．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①若他选择b、d两根弦线做实验，则研究的目的是探究音调与弦线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的关系．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②若他要研究音调与弦线粗细的关系，则应选择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两根弦线做实验．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③小明研究后得出结论：在其他条件相同的情况下，弦线越长，发出的音调越低；弦线越粗，发出的音调越低．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0222" y="286258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长度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6422" y="385572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7260" y="388048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（2）请你据图乙判断，在张力相同的情况下，分别按住A点、B点、C点后拨动琴弦，发出的音调最高的是按住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点，最低的是按住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点．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4057" y="24606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8497" y="296354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4415" y="3390265"/>
            <a:ext cx="3208020" cy="216408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74688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1．（2019·临沂）关于声现象，下列说法正确的是（　 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只要物体振动，人就能听见声音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教室内学生听到老师的讲课声是靠空气传播的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C．分辨出合奏中的各种乐器主要是依据音调的不同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D．剧院内墙的吸音材料是在声源处减弱噪声的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1602" y="227266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2．（2018·鄂尔多斯）2009年10月1日，我国蒙古族传承的演唱形式“呼麦”被评为世界非物质文化遗产.下列关于“呼麦”演唱的说法正确的是（　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A．“呼麦”演唱有时音调特别高，此时发出的声音是超声波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B．“呼麦”演唱时发出的声音在15℃空气中传播速度为340m/s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C．“呼麦”演唱时发出的声音特别美妙，所以它一定不会成为噪声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D．“呼麦”是一种“喉音”演唱艺术，“呼麦”演唱时发出的声音是由喉振动产生的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8132" y="246951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3.（2019·威海）“宫、商、角、徵、羽”起源于春秋时期，是中国古乐的五个基本音阶，亦称五音，相当于现代7个音阶中的do、re、mi、sol、la．五音实际上是指声音的（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音色	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B． 音调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响度	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D． 速度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6787" y="302577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4.（2019·广东）赛龙舟不仅是一项体育娱乐活动,更体现我国悠久历史文化传承.如图所示为某比赛场景，下列说法错误的是（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A.选手根据鼓声齐心协力划桨,鼓声是由鼓面振动产生的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B.选手听到鼓声大作，震耳欲聋，说明此时鼓声的响度大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C.选手能从现场各种声音中听出鼓声，主要是通过鼓声的音色来辨别的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D.鼓手敲击鼓面越快,鼓声在空气中传播的速度也越快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9907" y="21240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3675" y="3168650"/>
            <a:ext cx="2912110" cy="1722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5.（2019·成都）如图所示为音叉共鸣实验：两个频率相同的音叉，用橡皮锤敲击其中一个音叉，另一个未被敲击的音叉也会发出声音.此现象可以说明（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A．声音能够传递能量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B．声音传播不需要介质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C．声音传播不需要时间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D．物体不振动也可产生声音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49714" y="302577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3945" y="2447290"/>
            <a:ext cx="4438650" cy="13423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6.（2019·改编）如图所示为声音的波形图，下列说法正确的是（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A．甲、乙、丙三者的音色不同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B．甲、乙、丙三者的响度不同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C．甲、乙、丙三者的音调不同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D．甲、乙、丙三者的音调、响度、音色都不同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2769" y="1911350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7.（2019·改编）下列四幅图片与其对应的说法，正确的是（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" y="2646045"/>
            <a:ext cx="8406765" cy="22390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A.甲图摩托车的消音器是在传播过程中减弱噪声的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B.乙图蝙蝠的导航系统在太空中依然可以发挥作用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C．丙图正在发声的音叉把小球反复弹开，说明发声的音叉在振动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D.丁图自制橡皮筋吉他的橡皮筋绷紧程度相同时，细的橡皮筋是低音弦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0677" y="54114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2398</Words>
  <Application>WPS 演示</Application>
  <PresentationFormat>自定义</PresentationFormat>
  <Paragraphs>151</Paragraphs>
  <Slides>20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