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heme/theme3.xml" ContentType="application/vnd.openxmlformats-officedocument.them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32"/>
  </p:notesMasterIdLst>
  <p:sldIdLst>
    <p:sldId id="481" r:id="rId3"/>
    <p:sldId id="1013" r:id="rId4"/>
    <p:sldId id="1394" r:id="rId5"/>
    <p:sldId id="1395" r:id="rId6"/>
    <p:sldId id="1396" r:id="rId7"/>
    <p:sldId id="1397" r:id="rId8"/>
    <p:sldId id="1398" r:id="rId9"/>
    <p:sldId id="1400" r:id="rId10"/>
    <p:sldId id="1399" r:id="rId11"/>
    <p:sldId id="1405" r:id="rId12"/>
    <p:sldId id="1402" r:id="rId13"/>
    <p:sldId id="1486" r:id="rId14"/>
    <p:sldId id="1414" r:id="rId15"/>
    <p:sldId id="1464" r:id="rId16"/>
    <p:sldId id="1415" r:id="rId17"/>
    <p:sldId id="1417" r:id="rId18"/>
    <p:sldId id="1404" r:id="rId19"/>
    <p:sldId id="1406" r:id="rId20"/>
    <p:sldId id="1407" r:id="rId21"/>
    <p:sldId id="1403" r:id="rId22"/>
    <p:sldId id="1411" r:id="rId23"/>
    <p:sldId id="1408" r:id="rId24"/>
    <p:sldId id="1465" r:id="rId25"/>
    <p:sldId id="1410" r:id="rId26"/>
    <p:sldId id="1413" r:id="rId27"/>
    <p:sldId id="1345" r:id="rId28"/>
    <p:sldId id="1184" r:id="rId29"/>
    <p:sldId id="1346" r:id="rId30"/>
    <p:sldId id="1333" r:id="rId31"/>
  </p:sldIdLst>
  <p:sldSz cx="12192000" cy="6858000"/>
  <p:notesSz cx="6858000" cy="9144000"/>
  <p:custDataLst>
    <p:tags r:id="rId3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8" userDrawn="1">
          <p15:clr>
            <a:srgbClr val="A4A3A4"/>
          </p15:clr>
        </p15:guide>
        <p15:guide id="2" pos="40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494" y="62"/>
      </p:cViewPr>
      <p:guideLst>
        <p:guide orient="horz" pos="2218"/>
        <p:guide pos="401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heme" Target="../theme/theme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10" Type="http://schemas.openxmlformats.org/officeDocument/2006/relationships/image" Target="../media/image5.png"/><Relationship Id="rId4" Type="http://schemas.openxmlformats.org/officeDocument/2006/relationships/tags" Target="../tags/tag25.xml"/><Relationship Id="rId9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6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7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r:id="" action="ppaction://noaction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1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2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>‹#›</a:t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tags" Target="../tags/tag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9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Relationship Id="rId14" Type="http://schemas.openxmlformats.org/officeDocument/2006/relationships/tags" Target="../tags/tag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heme" Target="../theme/theme2.xml"/><Relationship Id="rId15" Type="http://schemas.openxmlformats.org/officeDocument/2006/relationships/image" Target="../media/image1.jpeg"/><Relationship Id="rId10" Type="http://schemas.openxmlformats.org/officeDocument/2006/relationships/tags" Target="../tags/tag33.xml"/><Relationship Id="rId4" Type="http://schemas.openxmlformats.org/officeDocument/2006/relationships/slideLayout" Target="../slideLayouts/slideLayout10.xml"/><Relationship Id="rId9" Type="http://schemas.openxmlformats.org/officeDocument/2006/relationships/tags" Target="../tags/tag32.xml"/><Relationship Id="rId14" Type="http://schemas.openxmlformats.org/officeDocument/2006/relationships/tags" Target="../tags/tag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4"/>
              </p:custDataLst>
            </p:nvPr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5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13"/>
              </p:custDataLst>
            </p:nvPr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14"/>
              </p:custDataLst>
            </p:nvPr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7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8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0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tags" Target="../tags/tag164.xml"/><Relationship Id="rId5" Type="http://schemas.openxmlformats.org/officeDocument/2006/relationships/tags" Target="../tags/tag158.xml"/><Relationship Id="rId10" Type="http://schemas.openxmlformats.org/officeDocument/2006/relationships/tags" Target="../tags/tag163.xml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9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tags" Target="../tags/tag184.xml"/><Relationship Id="rId3" Type="http://schemas.openxmlformats.org/officeDocument/2006/relationships/tags" Target="../tags/tag176.xml"/><Relationship Id="rId7" Type="http://schemas.openxmlformats.org/officeDocument/2006/relationships/video" Target="../media/media1.mp4"/><Relationship Id="rId12" Type="http://schemas.openxmlformats.org/officeDocument/2006/relationships/tags" Target="../tags/tag183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microsoft.com/office/2007/relationships/media" Target="../media/media1.mp4"/><Relationship Id="rId11" Type="http://schemas.openxmlformats.org/officeDocument/2006/relationships/tags" Target="../tags/tag182.xml"/><Relationship Id="rId5" Type="http://schemas.openxmlformats.org/officeDocument/2006/relationships/tags" Target="../tags/tag178.xml"/><Relationship Id="rId15" Type="http://schemas.openxmlformats.org/officeDocument/2006/relationships/image" Target="../media/image13.png"/><Relationship Id="rId10" Type="http://schemas.openxmlformats.org/officeDocument/2006/relationships/tags" Target="../tags/tag181.xml"/><Relationship Id="rId4" Type="http://schemas.openxmlformats.org/officeDocument/2006/relationships/tags" Target="../tags/tag177.xml"/><Relationship Id="rId9" Type="http://schemas.openxmlformats.org/officeDocument/2006/relationships/tags" Target="../tags/tag180.xml"/><Relationship Id="rId14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3" Type="http://schemas.microsoft.com/office/2007/relationships/media" Target="../media/media2.mp4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tags" Target="../tags/tag187.xml"/><Relationship Id="rId15" Type="http://schemas.openxmlformats.org/officeDocument/2006/relationships/image" Target="../media/image14.png"/><Relationship Id="rId10" Type="http://schemas.openxmlformats.org/officeDocument/2006/relationships/tags" Target="../tags/tag192.xml"/><Relationship Id="rId4" Type="http://schemas.openxmlformats.org/officeDocument/2006/relationships/video" Target="../media/media2.mp4"/><Relationship Id="rId9" Type="http://schemas.openxmlformats.org/officeDocument/2006/relationships/tags" Target="../tags/tag191.xml"/><Relationship Id="rId14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tags" Target="../tags/tag208.xml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tags" Target="../tags/tag207.xml"/><Relationship Id="rId17" Type="http://schemas.openxmlformats.org/officeDocument/2006/relationships/image" Target="../media/image16.jpeg"/><Relationship Id="rId2" Type="http://schemas.openxmlformats.org/officeDocument/2006/relationships/tags" Target="../tags/tag197.xml"/><Relationship Id="rId16" Type="http://schemas.openxmlformats.org/officeDocument/2006/relationships/image" Target="../media/image15.jpeg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5" Type="http://schemas.openxmlformats.org/officeDocument/2006/relationships/tags" Target="../tags/tag200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tags" Target="../tags/tag20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3" Type="http://schemas.openxmlformats.org/officeDocument/2006/relationships/tags" Target="../tags/tag212.xml"/><Relationship Id="rId7" Type="http://schemas.openxmlformats.org/officeDocument/2006/relationships/video" Target="../media/media3.mp4"/><Relationship Id="rId12" Type="http://schemas.openxmlformats.org/officeDocument/2006/relationships/tags" Target="../tags/tag219.xml"/><Relationship Id="rId17" Type="http://schemas.openxmlformats.org/officeDocument/2006/relationships/image" Target="../media/image18.png"/><Relationship Id="rId2" Type="http://schemas.openxmlformats.org/officeDocument/2006/relationships/tags" Target="../tags/tag211.xml"/><Relationship Id="rId16" Type="http://schemas.openxmlformats.org/officeDocument/2006/relationships/image" Target="../media/image17.png"/><Relationship Id="rId1" Type="http://schemas.openxmlformats.org/officeDocument/2006/relationships/tags" Target="../tags/tag210.xml"/><Relationship Id="rId6" Type="http://schemas.microsoft.com/office/2007/relationships/media" Target="../media/media3.mp4"/><Relationship Id="rId11" Type="http://schemas.openxmlformats.org/officeDocument/2006/relationships/tags" Target="../tags/tag218.xml"/><Relationship Id="rId5" Type="http://schemas.openxmlformats.org/officeDocument/2006/relationships/tags" Target="../tags/tag214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217.xml"/><Relationship Id="rId4" Type="http://schemas.openxmlformats.org/officeDocument/2006/relationships/tags" Target="../tags/tag213.xml"/><Relationship Id="rId9" Type="http://schemas.openxmlformats.org/officeDocument/2006/relationships/tags" Target="../tags/tag216.xml"/><Relationship Id="rId14" Type="http://schemas.openxmlformats.org/officeDocument/2006/relationships/tags" Target="../tags/tag2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tags" Target="../tags/tag233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18" Type="http://schemas.openxmlformats.org/officeDocument/2006/relationships/image" Target="../media/image20.jpeg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235.xml"/><Relationship Id="rId16" Type="http://schemas.openxmlformats.org/officeDocument/2006/relationships/tags" Target="../tags/tag249.xml"/><Relationship Id="rId20" Type="http://schemas.openxmlformats.org/officeDocument/2006/relationships/image" Target="../media/image22.jpeg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5" Type="http://schemas.openxmlformats.org/officeDocument/2006/relationships/tags" Target="../tags/tag248.xml"/><Relationship Id="rId10" Type="http://schemas.openxmlformats.org/officeDocument/2006/relationships/tags" Target="../tags/tag243.xml"/><Relationship Id="rId19" Type="http://schemas.openxmlformats.org/officeDocument/2006/relationships/image" Target="../media/image21.jpeg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tags" Target="../tags/tag24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57.xml"/><Relationship Id="rId13" Type="http://schemas.openxmlformats.org/officeDocument/2006/relationships/tags" Target="../tags/tag262.xml"/><Relationship Id="rId18" Type="http://schemas.openxmlformats.org/officeDocument/2006/relationships/tags" Target="../tags/tag267.xml"/><Relationship Id="rId26" Type="http://schemas.openxmlformats.org/officeDocument/2006/relationships/image" Target="../media/image23.jpeg"/><Relationship Id="rId3" Type="http://schemas.openxmlformats.org/officeDocument/2006/relationships/tags" Target="../tags/tag252.xml"/><Relationship Id="rId21" Type="http://schemas.openxmlformats.org/officeDocument/2006/relationships/tags" Target="../tags/tag270.xml"/><Relationship Id="rId7" Type="http://schemas.openxmlformats.org/officeDocument/2006/relationships/tags" Target="../tags/tag256.xml"/><Relationship Id="rId12" Type="http://schemas.openxmlformats.org/officeDocument/2006/relationships/tags" Target="../tags/tag261.xml"/><Relationship Id="rId17" Type="http://schemas.openxmlformats.org/officeDocument/2006/relationships/tags" Target="../tags/tag266.xml"/><Relationship Id="rId25" Type="http://schemas.openxmlformats.org/officeDocument/2006/relationships/slideLayout" Target="../slideLayouts/slideLayout3.xml"/><Relationship Id="rId2" Type="http://schemas.openxmlformats.org/officeDocument/2006/relationships/tags" Target="../tags/tag251.xml"/><Relationship Id="rId16" Type="http://schemas.openxmlformats.org/officeDocument/2006/relationships/tags" Target="../tags/tag265.xml"/><Relationship Id="rId20" Type="http://schemas.openxmlformats.org/officeDocument/2006/relationships/tags" Target="../tags/tag269.xml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11" Type="http://schemas.openxmlformats.org/officeDocument/2006/relationships/tags" Target="../tags/tag260.xml"/><Relationship Id="rId24" Type="http://schemas.openxmlformats.org/officeDocument/2006/relationships/tags" Target="../tags/tag273.xml"/><Relationship Id="rId5" Type="http://schemas.openxmlformats.org/officeDocument/2006/relationships/tags" Target="../tags/tag254.xml"/><Relationship Id="rId15" Type="http://schemas.openxmlformats.org/officeDocument/2006/relationships/tags" Target="../tags/tag264.xml"/><Relationship Id="rId23" Type="http://schemas.openxmlformats.org/officeDocument/2006/relationships/tags" Target="../tags/tag272.xml"/><Relationship Id="rId10" Type="http://schemas.openxmlformats.org/officeDocument/2006/relationships/tags" Target="../tags/tag259.xml"/><Relationship Id="rId19" Type="http://schemas.openxmlformats.org/officeDocument/2006/relationships/tags" Target="../tags/tag268.xml"/><Relationship Id="rId4" Type="http://schemas.openxmlformats.org/officeDocument/2006/relationships/tags" Target="../tags/tag253.xml"/><Relationship Id="rId9" Type="http://schemas.openxmlformats.org/officeDocument/2006/relationships/tags" Target="../tags/tag258.xml"/><Relationship Id="rId14" Type="http://schemas.openxmlformats.org/officeDocument/2006/relationships/tags" Target="../tags/tag263.xml"/><Relationship Id="rId22" Type="http://schemas.openxmlformats.org/officeDocument/2006/relationships/tags" Target="../tags/tag27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81.xml"/><Relationship Id="rId13" Type="http://schemas.openxmlformats.org/officeDocument/2006/relationships/tags" Target="../tags/tag286.xml"/><Relationship Id="rId18" Type="http://schemas.openxmlformats.org/officeDocument/2006/relationships/image" Target="../media/image24.jpeg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12" Type="http://schemas.openxmlformats.org/officeDocument/2006/relationships/tags" Target="../tags/tag285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275.xml"/><Relationship Id="rId16" Type="http://schemas.openxmlformats.org/officeDocument/2006/relationships/tags" Target="../tags/tag289.xml"/><Relationship Id="rId20" Type="http://schemas.openxmlformats.org/officeDocument/2006/relationships/image" Target="../media/image26.jpeg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tags" Target="../tags/tag284.xml"/><Relationship Id="rId5" Type="http://schemas.openxmlformats.org/officeDocument/2006/relationships/tags" Target="../tags/tag278.xml"/><Relationship Id="rId15" Type="http://schemas.openxmlformats.org/officeDocument/2006/relationships/tags" Target="../tags/tag288.xml"/><Relationship Id="rId10" Type="http://schemas.openxmlformats.org/officeDocument/2006/relationships/tags" Target="../tags/tag283.xml"/><Relationship Id="rId19" Type="http://schemas.openxmlformats.org/officeDocument/2006/relationships/image" Target="../media/image25.jpeg"/><Relationship Id="rId4" Type="http://schemas.openxmlformats.org/officeDocument/2006/relationships/tags" Target="../tags/tag277.xml"/><Relationship Id="rId9" Type="http://schemas.openxmlformats.org/officeDocument/2006/relationships/tags" Target="../tags/tag282.xml"/><Relationship Id="rId14" Type="http://schemas.openxmlformats.org/officeDocument/2006/relationships/tags" Target="../tags/tag28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tags" Target="../tags/tag315.xml"/><Relationship Id="rId117" Type="http://schemas.openxmlformats.org/officeDocument/2006/relationships/tags" Target="../tags/tag406.xml"/><Relationship Id="rId21" Type="http://schemas.openxmlformats.org/officeDocument/2006/relationships/tags" Target="../tags/tag310.xml"/><Relationship Id="rId42" Type="http://schemas.openxmlformats.org/officeDocument/2006/relationships/tags" Target="../tags/tag331.xml"/><Relationship Id="rId47" Type="http://schemas.openxmlformats.org/officeDocument/2006/relationships/tags" Target="../tags/tag336.xml"/><Relationship Id="rId63" Type="http://schemas.openxmlformats.org/officeDocument/2006/relationships/tags" Target="../tags/tag352.xml"/><Relationship Id="rId68" Type="http://schemas.openxmlformats.org/officeDocument/2006/relationships/tags" Target="../tags/tag357.xml"/><Relationship Id="rId84" Type="http://schemas.openxmlformats.org/officeDocument/2006/relationships/tags" Target="../tags/tag373.xml"/><Relationship Id="rId89" Type="http://schemas.openxmlformats.org/officeDocument/2006/relationships/tags" Target="../tags/tag378.xml"/><Relationship Id="rId112" Type="http://schemas.openxmlformats.org/officeDocument/2006/relationships/tags" Target="../tags/tag401.xml"/><Relationship Id="rId16" Type="http://schemas.openxmlformats.org/officeDocument/2006/relationships/tags" Target="../tags/tag305.xml"/><Relationship Id="rId107" Type="http://schemas.openxmlformats.org/officeDocument/2006/relationships/tags" Target="../tags/tag396.xml"/><Relationship Id="rId11" Type="http://schemas.openxmlformats.org/officeDocument/2006/relationships/tags" Target="../tags/tag300.xml"/><Relationship Id="rId32" Type="http://schemas.openxmlformats.org/officeDocument/2006/relationships/tags" Target="../tags/tag321.xml"/><Relationship Id="rId37" Type="http://schemas.openxmlformats.org/officeDocument/2006/relationships/tags" Target="../tags/tag326.xml"/><Relationship Id="rId53" Type="http://schemas.openxmlformats.org/officeDocument/2006/relationships/tags" Target="../tags/tag342.xml"/><Relationship Id="rId58" Type="http://schemas.openxmlformats.org/officeDocument/2006/relationships/tags" Target="../tags/tag347.xml"/><Relationship Id="rId74" Type="http://schemas.openxmlformats.org/officeDocument/2006/relationships/tags" Target="../tags/tag363.xml"/><Relationship Id="rId79" Type="http://schemas.openxmlformats.org/officeDocument/2006/relationships/tags" Target="../tags/tag368.xml"/><Relationship Id="rId102" Type="http://schemas.openxmlformats.org/officeDocument/2006/relationships/tags" Target="../tags/tag391.xml"/><Relationship Id="rId5" Type="http://schemas.openxmlformats.org/officeDocument/2006/relationships/tags" Target="../tags/tag294.xml"/><Relationship Id="rId90" Type="http://schemas.openxmlformats.org/officeDocument/2006/relationships/tags" Target="../tags/tag379.xml"/><Relationship Id="rId95" Type="http://schemas.openxmlformats.org/officeDocument/2006/relationships/tags" Target="../tags/tag384.xml"/><Relationship Id="rId22" Type="http://schemas.openxmlformats.org/officeDocument/2006/relationships/tags" Target="../tags/tag311.xml"/><Relationship Id="rId27" Type="http://schemas.openxmlformats.org/officeDocument/2006/relationships/tags" Target="../tags/tag316.xml"/><Relationship Id="rId43" Type="http://schemas.openxmlformats.org/officeDocument/2006/relationships/tags" Target="../tags/tag332.xml"/><Relationship Id="rId48" Type="http://schemas.openxmlformats.org/officeDocument/2006/relationships/tags" Target="../tags/tag337.xml"/><Relationship Id="rId64" Type="http://schemas.openxmlformats.org/officeDocument/2006/relationships/tags" Target="../tags/tag353.xml"/><Relationship Id="rId69" Type="http://schemas.openxmlformats.org/officeDocument/2006/relationships/tags" Target="../tags/tag358.xml"/><Relationship Id="rId113" Type="http://schemas.openxmlformats.org/officeDocument/2006/relationships/tags" Target="../tags/tag402.xml"/><Relationship Id="rId118" Type="http://schemas.openxmlformats.org/officeDocument/2006/relationships/tags" Target="../tags/tag407.xml"/><Relationship Id="rId80" Type="http://schemas.openxmlformats.org/officeDocument/2006/relationships/tags" Target="../tags/tag369.xml"/><Relationship Id="rId85" Type="http://schemas.openxmlformats.org/officeDocument/2006/relationships/tags" Target="../tags/tag374.xml"/><Relationship Id="rId12" Type="http://schemas.openxmlformats.org/officeDocument/2006/relationships/tags" Target="../tags/tag301.xml"/><Relationship Id="rId17" Type="http://schemas.openxmlformats.org/officeDocument/2006/relationships/tags" Target="../tags/tag306.xml"/><Relationship Id="rId33" Type="http://schemas.openxmlformats.org/officeDocument/2006/relationships/tags" Target="../tags/tag322.xml"/><Relationship Id="rId38" Type="http://schemas.openxmlformats.org/officeDocument/2006/relationships/tags" Target="../tags/tag327.xml"/><Relationship Id="rId59" Type="http://schemas.openxmlformats.org/officeDocument/2006/relationships/tags" Target="../tags/tag348.xml"/><Relationship Id="rId103" Type="http://schemas.openxmlformats.org/officeDocument/2006/relationships/tags" Target="../tags/tag392.xml"/><Relationship Id="rId108" Type="http://schemas.openxmlformats.org/officeDocument/2006/relationships/tags" Target="../tags/tag397.xml"/><Relationship Id="rId54" Type="http://schemas.openxmlformats.org/officeDocument/2006/relationships/tags" Target="../tags/tag343.xml"/><Relationship Id="rId70" Type="http://schemas.openxmlformats.org/officeDocument/2006/relationships/tags" Target="../tags/tag359.xml"/><Relationship Id="rId75" Type="http://schemas.openxmlformats.org/officeDocument/2006/relationships/tags" Target="../tags/tag364.xml"/><Relationship Id="rId91" Type="http://schemas.openxmlformats.org/officeDocument/2006/relationships/tags" Target="../tags/tag380.xml"/><Relationship Id="rId96" Type="http://schemas.openxmlformats.org/officeDocument/2006/relationships/tags" Target="../tags/tag385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23" Type="http://schemas.openxmlformats.org/officeDocument/2006/relationships/tags" Target="../tags/tag312.xml"/><Relationship Id="rId28" Type="http://schemas.openxmlformats.org/officeDocument/2006/relationships/tags" Target="../tags/tag317.xml"/><Relationship Id="rId49" Type="http://schemas.openxmlformats.org/officeDocument/2006/relationships/tags" Target="../tags/tag338.xml"/><Relationship Id="rId114" Type="http://schemas.openxmlformats.org/officeDocument/2006/relationships/tags" Target="../tags/tag403.xml"/><Relationship Id="rId119" Type="http://schemas.openxmlformats.org/officeDocument/2006/relationships/tags" Target="../tags/tag408.xml"/><Relationship Id="rId10" Type="http://schemas.openxmlformats.org/officeDocument/2006/relationships/tags" Target="../tags/tag299.xml"/><Relationship Id="rId31" Type="http://schemas.openxmlformats.org/officeDocument/2006/relationships/tags" Target="../tags/tag320.xml"/><Relationship Id="rId44" Type="http://schemas.openxmlformats.org/officeDocument/2006/relationships/tags" Target="../tags/tag333.xml"/><Relationship Id="rId52" Type="http://schemas.openxmlformats.org/officeDocument/2006/relationships/tags" Target="../tags/tag341.xml"/><Relationship Id="rId60" Type="http://schemas.openxmlformats.org/officeDocument/2006/relationships/tags" Target="../tags/tag349.xml"/><Relationship Id="rId65" Type="http://schemas.openxmlformats.org/officeDocument/2006/relationships/tags" Target="../tags/tag354.xml"/><Relationship Id="rId73" Type="http://schemas.openxmlformats.org/officeDocument/2006/relationships/tags" Target="../tags/tag362.xml"/><Relationship Id="rId78" Type="http://schemas.openxmlformats.org/officeDocument/2006/relationships/tags" Target="../tags/tag367.xml"/><Relationship Id="rId81" Type="http://schemas.openxmlformats.org/officeDocument/2006/relationships/tags" Target="../tags/tag370.xml"/><Relationship Id="rId86" Type="http://schemas.openxmlformats.org/officeDocument/2006/relationships/tags" Target="../tags/tag375.xml"/><Relationship Id="rId94" Type="http://schemas.openxmlformats.org/officeDocument/2006/relationships/tags" Target="../tags/tag383.xml"/><Relationship Id="rId99" Type="http://schemas.openxmlformats.org/officeDocument/2006/relationships/tags" Target="../tags/tag388.xml"/><Relationship Id="rId101" Type="http://schemas.openxmlformats.org/officeDocument/2006/relationships/tags" Target="../tags/tag390.xml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3" Type="http://schemas.openxmlformats.org/officeDocument/2006/relationships/tags" Target="../tags/tag302.xml"/><Relationship Id="rId18" Type="http://schemas.openxmlformats.org/officeDocument/2006/relationships/tags" Target="../tags/tag307.xml"/><Relationship Id="rId39" Type="http://schemas.openxmlformats.org/officeDocument/2006/relationships/tags" Target="../tags/tag328.xml"/><Relationship Id="rId109" Type="http://schemas.openxmlformats.org/officeDocument/2006/relationships/tags" Target="../tags/tag398.xml"/><Relationship Id="rId34" Type="http://schemas.openxmlformats.org/officeDocument/2006/relationships/tags" Target="../tags/tag323.xml"/><Relationship Id="rId50" Type="http://schemas.openxmlformats.org/officeDocument/2006/relationships/tags" Target="../tags/tag339.xml"/><Relationship Id="rId55" Type="http://schemas.openxmlformats.org/officeDocument/2006/relationships/tags" Target="../tags/tag344.xml"/><Relationship Id="rId76" Type="http://schemas.openxmlformats.org/officeDocument/2006/relationships/tags" Target="../tags/tag365.xml"/><Relationship Id="rId97" Type="http://schemas.openxmlformats.org/officeDocument/2006/relationships/tags" Target="../tags/tag386.xml"/><Relationship Id="rId104" Type="http://schemas.openxmlformats.org/officeDocument/2006/relationships/tags" Target="../tags/tag393.xml"/><Relationship Id="rId120" Type="http://schemas.openxmlformats.org/officeDocument/2006/relationships/slideLayout" Target="../slideLayouts/slideLayout3.xml"/><Relationship Id="rId7" Type="http://schemas.openxmlformats.org/officeDocument/2006/relationships/tags" Target="../tags/tag296.xml"/><Relationship Id="rId71" Type="http://schemas.openxmlformats.org/officeDocument/2006/relationships/tags" Target="../tags/tag360.xml"/><Relationship Id="rId92" Type="http://schemas.openxmlformats.org/officeDocument/2006/relationships/tags" Target="../tags/tag381.xml"/><Relationship Id="rId2" Type="http://schemas.openxmlformats.org/officeDocument/2006/relationships/tags" Target="../tags/tag291.xml"/><Relationship Id="rId29" Type="http://schemas.openxmlformats.org/officeDocument/2006/relationships/tags" Target="../tags/tag318.xml"/><Relationship Id="rId24" Type="http://schemas.openxmlformats.org/officeDocument/2006/relationships/tags" Target="../tags/tag313.xml"/><Relationship Id="rId40" Type="http://schemas.openxmlformats.org/officeDocument/2006/relationships/tags" Target="../tags/tag329.xml"/><Relationship Id="rId45" Type="http://schemas.openxmlformats.org/officeDocument/2006/relationships/tags" Target="../tags/tag334.xml"/><Relationship Id="rId66" Type="http://schemas.openxmlformats.org/officeDocument/2006/relationships/tags" Target="../tags/tag355.xml"/><Relationship Id="rId87" Type="http://schemas.openxmlformats.org/officeDocument/2006/relationships/tags" Target="../tags/tag376.xml"/><Relationship Id="rId110" Type="http://schemas.openxmlformats.org/officeDocument/2006/relationships/tags" Target="../tags/tag399.xml"/><Relationship Id="rId115" Type="http://schemas.openxmlformats.org/officeDocument/2006/relationships/tags" Target="../tags/tag404.xml"/><Relationship Id="rId61" Type="http://schemas.openxmlformats.org/officeDocument/2006/relationships/tags" Target="../tags/tag350.xml"/><Relationship Id="rId82" Type="http://schemas.openxmlformats.org/officeDocument/2006/relationships/tags" Target="../tags/tag371.xml"/><Relationship Id="rId19" Type="http://schemas.openxmlformats.org/officeDocument/2006/relationships/tags" Target="../tags/tag308.xml"/><Relationship Id="rId14" Type="http://schemas.openxmlformats.org/officeDocument/2006/relationships/tags" Target="../tags/tag303.xml"/><Relationship Id="rId30" Type="http://schemas.openxmlformats.org/officeDocument/2006/relationships/tags" Target="../tags/tag319.xml"/><Relationship Id="rId35" Type="http://schemas.openxmlformats.org/officeDocument/2006/relationships/tags" Target="../tags/tag324.xml"/><Relationship Id="rId56" Type="http://schemas.openxmlformats.org/officeDocument/2006/relationships/tags" Target="../tags/tag345.xml"/><Relationship Id="rId77" Type="http://schemas.openxmlformats.org/officeDocument/2006/relationships/tags" Target="../tags/tag366.xml"/><Relationship Id="rId100" Type="http://schemas.openxmlformats.org/officeDocument/2006/relationships/tags" Target="../tags/tag389.xml"/><Relationship Id="rId105" Type="http://schemas.openxmlformats.org/officeDocument/2006/relationships/tags" Target="../tags/tag394.xml"/><Relationship Id="rId8" Type="http://schemas.openxmlformats.org/officeDocument/2006/relationships/tags" Target="../tags/tag297.xml"/><Relationship Id="rId51" Type="http://schemas.openxmlformats.org/officeDocument/2006/relationships/tags" Target="../tags/tag340.xml"/><Relationship Id="rId72" Type="http://schemas.openxmlformats.org/officeDocument/2006/relationships/tags" Target="../tags/tag361.xml"/><Relationship Id="rId93" Type="http://schemas.openxmlformats.org/officeDocument/2006/relationships/tags" Target="../tags/tag382.xml"/><Relationship Id="rId98" Type="http://schemas.openxmlformats.org/officeDocument/2006/relationships/tags" Target="../tags/tag387.xml"/><Relationship Id="rId3" Type="http://schemas.openxmlformats.org/officeDocument/2006/relationships/tags" Target="../tags/tag292.xml"/><Relationship Id="rId25" Type="http://schemas.openxmlformats.org/officeDocument/2006/relationships/tags" Target="../tags/tag314.xml"/><Relationship Id="rId46" Type="http://schemas.openxmlformats.org/officeDocument/2006/relationships/tags" Target="../tags/tag335.xml"/><Relationship Id="rId67" Type="http://schemas.openxmlformats.org/officeDocument/2006/relationships/tags" Target="../tags/tag356.xml"/><Relationship Id="rId116" Type="http://schemas.openxmlformats.org/officeDocument/2006/relationships/tags" Target="../tags/tag405.xml"/><Relationship Id="rId20" Type="http://schemas.openxmlformats.org/officeDocument/2006/relationships/tags" Target="../tags/tag309.xml"/><Relationship Id="rId41" Type="http://schemas.openxmlformats.org/officeDocument/2006/relationships/tags" Target="../tags/tag330.xml"/><Relationship Id="rId62" Type="http://schemas.openxmlformats.org/officeDocument/2006/relationships/tags" Target="../tags/tag351.xml"/><Relationship Id="rId83" Type="http://schemas.openxmlformats.org/officeDocument/2006/relationships/tags" Target="../tags/tag372.xml"/><Relationship Id="rId88" Type="http://schemas.openxmlformats.org/officeDocument/2006/relationships/tags" Target="../tags/tag377.xml"/><Relationship Id="rId111" Type="http://schemas.openxmlformats.org/officeDocument/2006/relationships/tags" Target="../tags/tag400.xml"/><Relationship Id="rId15" Type="http://schemas.openxmlformats.org/officeDocument/2006/relationships/tags" Target="../tags/tag304.xml"/><Relationship Id="rId36" Type="http://schemas.openxmlformats.org/officeDocument/2006/relationships/tags" Target="../tags/tag325.xml"/><Relationship Id="rId57" Type="http://schemas.openxmlformats.org/officeDocument/2006/relationships/tags" Target="../tags/tag346.xml"/><Relationship Id="rId106" Type="http://schemas.openxmlformats.org/officeDocument/2006/relationships/tags" Target="../tags/tag39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13" Type="http://schemas.openxmlformats.org/officeDocument/2006/relationships/tags" Target="../tags/tag421.xml"/><Relationship Id="rId3" Type="http://schemas.openxmlformats.org/officeDocument/2006/relationships/tags" Target="../tags/tag411.xml"/><Relationship Id="rId7" Type="http://schemas.openxmlformats.org/officeDocument/2006/relationships/tags" Target="../tags/tag415.xml"/><Relationship Id="rId12" Type="http://schemas.openxmlformats.org/officeDocument/2006/relationships/tags" Target="../tags/tag420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410.xml"/><Relationship Id="rId16" Type="http://schemas.openxmlformats.org/officeDocument/2006/relationships/tags" Target="../tags/tag424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tags" Target="../tags/tag419.xml"/><Relationship Id="rId5" Type="http://schemas.openxmlformats.org/officeDocument/2006/relationships/tags" Target="../tags/tag413.xml"/><Relationship Id="rId15" Type="http://schemas.openxmlformats.org/officeDocument/2006/relationships/tags" Target="../tags/tag423.xml"/><Relationship Id="rId10" Type="http://schemas.openxmlformats.org/officeDocument/2006/relationships/tags" Target="../tags/tag418.xml"/><Relationship Id="rId4" Type="http://schemas.openxmlformats.org/officeDocument/2006/relationships/tags" Target="../tags/tag412.xml"/><Relationship Id="rId9" Type="http://schemas.openxmlformats.org/officeDocument/2006/relationships/tags" Target="../tags/tag417.xml"/><Relationship Id="rId14" Type="http://schemas.openxmlformats.org/officeDocument/2006/relationships/tags" Target="../tags/tag4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12" Type="http://schemas.openxmlformats.org/officeDocument/2006/relationships/tags" Target="../tags/tag436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tags" Target="../tags/tag435.xml"/><Relationship Id="rId5" Type="http://schemas.openxmlformats.org/officeDocument/2006/relationships/tags" Target="../tags/tag429.xml"/><Relationship Id="rId10" Type="http://schemas.openxmlformats.org/officeDocument/2006/relationships/tags" Target="../tags/tag434.xml"/><Relationship Id="rId4" Type="http://schemas.openxmlformats.org/officeDocument/2006/relationships/tags" Target="../tags/tag428.xml"/><Relationship Id="rId9" Type="http://schemas.openxmlformats.org/officeDocument/2006/relationships/tags" Target="../tags/tag433.xml"/><Relationship Id="rId1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tags" Target="../tags/tag462.xml"/><Relationship Id="rId21" Type="http://schemas.openxmlformats.org/officeDocument/2006/relationships/tags" Target="../tags/tag457.xml"/><Relationship Id="rId42" Type="http://schemas.openxmlformats.org/officeDocument/2006/relationships/tags" Target="../tags/tag478.xml"/><Relationship Id="rId47" Type="http://schemas.openxmlformats.org/officeDocument/2006/relationships/tags" Target="../tags/tag483.xml"/><Relationship Id="rId63" Type="http://schemas.openxmlformats.org/officeDocument/2006/relationships/tags" Target="../tags/tag499.xml"/><Relationship Id="rId68" Type="http://schemas.openxmlformats.org/officeDocument/2006/relationships/tags" Target="../tags/tag504.xml"/><Relationship Id="rId84" Type="http://schemas.openxmlformats.org/officeDocument/2006/relationships/tags" Target="../tags/tag520.xml"/><Relationship Id="rId89" Type="http://schemas.openxmlformats.org/officeDocument/2006/relationships/tags" Target="../tags/tag525.xml"/><Relationship Id="rId16" Type="http://schemas.openxmlformats.org/officeDocument/2006/relationships/tags" Target="../tags/tag452.xml"/><Relationship Id="rId11" Type="http://schemas.openxmlformats.org/officeDocument/2006/relationships/tags" Target="../tags/tag447.xml"/><Relationship Id="rId32" Type="http://schemas.openxmlformats.org/officeDocument/2006/relationships/tags" Target="../tags/tag468.xml"/><Relationship Id="rId37" Type="http://schemas.openxmlformats.org/officeDocument/2006/relationships/tags" Target="../tags/tag473.xml"/><Relationship Id="rId53" Type="http://schemas.openxmlformats.org/officeDocument/2006/relationships/tags" Target="../tags/tag489.xml"/><Relationship Id="rId58" Type="http://schemas.openxmlformats.org/officeDocument/2006/relationships/tags" Target="../tags/tag494.xml"/><Relationship Id="rId74" Type="http://schemas.openxmlformats.org/officeDocument/2006/relationships/tags" Target="../tags/tag510.xml"/><Relationship Id="rId79" Type="http://schemas.openxmlformats.org/officeDocument/2006/relationships/tags" Target="../tags/tag515.xml"/><Relationship Id="rId5" Type="http://schemas.openxmlformats.org/officeDocument/2006/relationships/tags" Target="../tags/tag441.xml"/><Relationship Id="rId90" Type="http://schemas.openxmlformats.org/officeDocument/2006/relationships/tags" Target="../tags/tag526.xml"/><Relationship Id="rId22" Type="http://schemas.openxmlformats.org/officeDocument/2006/relationships/tags" Target="../tags/tag458.xml"/><Relationship Id="rId27" Type="http://schemas.openxmlformats.org/officeDocument/2006/relationships/tags" Target="../tags/tag463.xml"/><Relationship Id="rId43" Type="http://schemas.openxmlformats.org/officeDocument/2006/relationships/tags" Target="../tags/tag479.xml"/><Relationship Id="rId48" Type="http://schemas.openxmlformats.org/officeDocument/2006/relationships/tags" Target="../tags/tag484.xml"/><Relationship Id="rId64" Type="http://schemas.openxmlformats.org/officeDocument/2006/relationships/tags" Target="../tags/tag500.xml"/><Relationship Id="rId69" Type="http://schemas.openxmlformats.org/officeDocument/2006/relationships/tags" Target="../tags/tag505.xml"/><Relationship Id="rId8" Type="http://schemas.openxmlformats.org/officeDocument/2006/relationships/tags" Target="../tags/tag444.xml"/><Relationship Id="rId51" Type="http://schemas.openxmlformats.org/officeDocument/2006/relationships/tags" Target="../tags/tag487.xml"/><Relationship Id="rId72" Type="http://schemas.openxmlformats.org/officeDocument/2006/relationships/tags" Target="../tags/tag508.xml"/><Relationship Id="rId80" Type="http://schemas.openxmlformats.org/officeDocument/2006/relationships/tags" Target="../tags/tag516.xml"/><Relationship Id="rId85" Type="http://schemas.openxmlformats.org/officeDocument/2006/relationships/tags" Target="../tags/tag521.xml"/><Relationship Id="rId93" Type="http://schemas.openxmlformats.org/officeDocument/2006/relationships/slideLayout" Target="../slideLayouts/slideLayout3.xml"/><Relationship Id="rId3" Type="http://schemas.openxmlformats.org/officeDocument/2006/relationships/tags" Target="../tags/tag439.xml"/><Relationship Id="rId12" Type="http://schemas.openxmlformats.org/officeDocument/2006/relationships/tags" Target="../tags/tag448.xml"/><Relationship Id="rId17" Type="http://schemas.openxmlformats.org/officeDocument/2006/relationships/tags" Target="../tags/tag453.xml"/><Relationship Id="rId25" Type="http://schemas.openxmlformats.org/officeDocument/2006/relationships/tags" Target="../tags/tag461.xml"/><Relationship Id="rId33" Type="http://schemas.openxmlformats.org/officeDocument/2006/relationships/tags" Target="../tags/tag469.xml"/><Relationship Id="rId38" Type="http://schemas.openxmlformats.org/officeDocument/2006/relationships/tags" Target="../tags/tag474.xml"/><Relationship Id="rId46" Type="http://schemas.openxmlformats.org/officeDocument/2006/relationships/tags" Target="../tags/tag482.xml"/><Relationship Id="rId59" Type="http://schemas.openxmlformats.org/officeDocument/2006/relationships/tags" Target="../tags/tag495.xml"/><Relationship Id="rId67" Type="http://schemas.openxmlformats.org/officeDocument/2006/relationships/tags" Target="../tags/tag503.xml"/><Relationship Id="rId20" Type="http://schemas.openxmlformats.org/officeDocument/2006/relationships/tags" Target="../tags/tag456.xml"/><Relationship Id="rId41" Type="http://schemas.openxmlformats.org/officeDocument/2006/relationships/tags" Target="../tags/tag477.xml"/><Relationship Id="rId54" Type="http://schemas.openxmlformats.org/officeDocument/2006/relationships/tags" Target="../tags/tag490.xml"/><Relationship Id="rId62" Type="http://schemas.openxmlformats.org/officeDocument/2006/relationships/tags" Target="../tags/tag498.xml"/><Relationship Id="rId70" Type="http://schemas.openxmlformats.org/officeDocument/2006/relationships/tags" Target="../tags/tag506.xml"/><Relationship Id="rId75" Type="http://schemas.openxmlformats.org/officeDocument/2006/relationships/tags" Target="../tags/tag511.xml"/><Relationship Id="rId83" Type="http://schemas.openxmlformats.org/officeDocument/2006/relationships/tags" Target="../tags/tag519.xml"/><Relationship Id="rId88" Type="http://schemas.openxmlformats.org/officeDocument/2006/relationships/tags" Target="../tags/tag524.xml"/><Relationship Id="rId91" Type="http://schemas.openxmlformats.org/officeDocument/2006/relationships/tags" Target="../tags/tag527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5" Type="http://schemas.openxmlformats.org/officeDocument/2006/relationships/tags" Target="../tags/tag451.xml"/><Relationship Id="rId23" Type="http://schemas.openxmlformats.org/officeDocument/2006/relationships/tags" Target="../tags/tag459.xml"/><Relationship Id="rId28" Type="http://schemas.openxmlformats.org/officeDocument/2006/relationships/tags" Target="../tags/tag464.xml"/><Relationship Id="rId36" Type="http://schemas.openxmlformats.org/officeDocument/2006/relationships/tags" Target="../tags/tag472.xml"/><Relationship Id="rId49" Type="http://schemas.openxmlformats.org/officeDocument/2006/relationships/tags" Target="../tags/tag485.xml"/><Relationship Id="rId57" Type="http://schemas.openxmlformats.org/officeDocument/2006/relationships/tags" Target="../tags/tag493.xml"/><Relationship Id="rId10" Type="http://schemas.openxmlformats.org/officeDocument/2006/relationships/tags" Target="../tags/tag446.xml"/><Relationship Id="rId31" Type="http://schemas.openxmlformats.org/officeDocument/2006/relationships/tags" Target="../tags/tag467.xml"/><Relationship Id="rId44" Type="http://schemas.openxmlformats.org/officeDocument/2006/relationships/tags" Target="../tags/tag480.xml"/><Relationship Id="rId52" Type="http://schemas.openxmlformats.org/officeDocument/2006/relationships/tags" Target="../tags/tag488.xml"/><Relationship Id="rId60" Type="http://schemas.openxmlformats.org/officeDocument/2006/relationships/tags" Target="../tags/tag496.xml"/><Relationship Id="rId65" Type="http://schemas.openxmlformats.org/officeDocument/2006/relationships/tags" Target="../tags/tag501.xml"/><Relationship Id="rId73" Type="http://schemas.openxmlformats.org/officeDocument/2006/relationships/tags" Target="../tags/tag509.xml"/><Relationship Id="rId78" Type="http://schemas.openxmlformats.org/officeDocument/2006/relationships/tags" Target="../tags/tag514.xml"/><Relationship Id="rId81" Type="http://schemas.openxmlformats.org/officeDocument/2006/relationships/tags" Target="../tags/tag517.xml"/><Relationship Id="rId86" Type="http://schemas.openxmlformats.org/officeDocument/2006/relationships/tags" Target="../tags/tag522.xml"/><Relationship Id="rId94" Type="http://schemas.openxmlformats.org/officeDocument/2006/relationships/image" Target="../media/image28.jpeg"/><Relationship Id="rId4" Type="http://schemas.openxmlformats.org/officeDocument/2006/relationships/tags" Target="../tags/tag440.xml"/><Relationship Id="rId9" Type="http://schemas.openxmlformats.org/officeDocument/2006/relationships/tags" Target="../tags/tag445.xml"/><Relationship Id="rId13" Type="http://schemas.openxmlformats.org/officeDocument/2006/relationships/tags" Target="../tags/tag449.xml"/><Relationship Id="rId18" Type="http://schemas.openxmlformats.org/officeDocument/2006/relationships/tags" Target="../tags/tag454.xml"/><Relationship Id="rId39" Type="http://schemas.openxmlformats.org/officeDocument/2006/relationships/tags" Target="../tags/tag475.xml"/><Relationship Id="rId34" Type="http://schemas.openxmlformats.org/officeDocument/2006/relationships/tags" Target="../tags/tag470.xml"/><Relationship Id="rId50" Type="http://schemas.openxmlformats.org/officeDocument/2006/relationships/tags" Target="../tags/tag486.xml"/><Relationship Id="rId55" Type="http://schemas.openxmlformats.org/officeDocument/2006/relationships/tags" Target="../tags/tag491.xml"/><Relationship Id="rId76" Type="http://schemas.openxmlformats.org/officeDocument/2006/relationships/tags" Target="../tags/tag512.xml"/><Relationship Id="rId7" Type="http://schemas.openxmlformats.org/officeDocument/2006/relationships/tags" Target="../tags/tag443.xml"/><Relationship Id="rId71" Type="http://schemas.openxmlformats.org/officeDocument/2006/relationships/tags" Target="../tags/tag507.xml"/><Relationship Id="rId92" Type="http://schemas.openxmlformats.org/officeDocument/2006/relationships/tags" Target="../tags/tag528.xml"/><Relationship Id="rId2" Type="http://schemas.openxmlformats.org/officeDocument/2006/relationships/tags" Target="../tags/tag438.xml"/><Relationship Id="rId29" Type="http://schemas.openxmlformats.org/officeDocument/2006/relationships/tags" Target="../tags/tag465.xml"/><Relationship Id="rId24" Type="http://schemas.openxmlformats.org/officeDocument/2006/relationships/tags" Target="../tags/tag460.xml"/><Relationship Id="rId40" Type="http://schemas.openxmlformats.org/officeDocument/2006/relationships/tags" Target="../tags/tag476.xml"/><Relationship Id="rId45" Type="http://schemas.openxmlformats.org/officeDocument/2006/relationships/tags" Target="../tags/tag481.xml"/><Relationship Id="rId66" Type="http://schemas.openxmlformats.org/officeDocument/2006/relationships/tags" Target="../tags/tag502.xml"/><Relationship Id="rId87" Type="http://schemas.openxmlformats.org/officeDocument/2006/relationships/tags" Target="../tags/tag523.xml"/><Relationship Id="rId61" Type="http://schemas.openxmlformats.org/officeDocument/2006/relationships/tags" Target="../tags/tag497.xml"/><Relationship Id="rId82" Type="http://schemas.openxmlformats.org/officeDocument/2006/relationships/tags" Target="../tags/tag518.xml"/><Relationship Id="rId19" Type="http://schemas.openxmlformats.org/officeDocument/2006/relationships/tags" Target="../tags/tag455.xml"/><Relationship Id="rId14" Type="http://schemas.openxmlformats.org/officeDocument/2006/relationships/tags" Target="../tags/tag450.xml"/><Relationship Id="rId30" Type="http://schemas.openxmlformats.org/officeDocument/2006/relationships/tags" Target="../tags/tag466.xml"/><Relationship Id="rId35" Type="http://schemas.openxmlformats.org/officeDocument/2006/relationships/tags" Target="../tags/tag471.xml"/><Relationship Id="rId56" Type="http://schemas.openxmlformats.org/officeDocument/2006/relationships/tags" Target="../tags/tag492.xml"/><Relationship Id="rId77" Type="http://schemas.openxmlformats.org/officeDocument/2006/relationships/tags" Target="../tags/tag5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36.xml"/><Relationship Id="rId13" Type="http://schemas.openxmlformats.org/officeDocument/2006/relationships/tags" Target="../tags/tag541.xml"/><Relationship Id="rId3" Type="http://schemas.openxmlformats.org/officeDocument/2006/relationships/tags" Target="../tags/tag531.xml"/><Relationship Id="rId7" Type="http://schemas.openxmlformats.org/officeDocument/2006/relationships/tags" Target="../tags/tag535.xml"/><Relationship Id="rId12" Type="http://schemas.openxmlformats.org/officeDocument/2006/relationships/tags" Target="../tags/tag540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530.xml"/><Relationship Id="rId16" Type="http://schemas.openxmlformats.org/officeDocument/2006/relationships/tags" Target="../tags/tag544.xml"/><Relationship Id="rId1" Type="http://schemas.openxmlformats.org/officeDocument/2006/relationships/tags" Target="../tags/tag529.xml"/><Relationship Id="rId6" Type="http://schemas.openxmlformats.org/officeDocument/2006/relationships/tags" Target="../tags/tag534.xml"/><Relationship Id="rId11" Type="http://schemas.openxmlformats.org/officeDocument/2006/relationships/tags" Target="../tags/tag539.xml"/><Relationship Id="rId5" Type="http://schemas.openxmlformats.org/officeDocument/2006/relationships/tags" Target="../tags/tag533.xml"/><Relationship Id="rId15" Type="http://schemas.openxmlformats.org/officeDocument/2006/relationships/tags" Target="../tags/tag543.xml"/><Relationship Id="rId10" Type="http://schemas.openxmlformats.org/officeDocument/2006/relationships/tags" Target="../tags/tag538.xml"/><Relationship Id="rId4" Type="http://schemas.openxmlformats.org/officeDocument/2006/relationships/tags" Target="../tags/tag532.xml"/><Relationship Id="rId9" Type="http://schemas.openxmlformats.org/officeDocument/2006/relationships/tags" Target="../tags/tag537.xml"/><Relationship Id="rId14" Type="http://schemas.openxmlformats.org/officeDocument/2006/relationships/tags" Target="../tags/tag54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552.xml"/><Relationship Id="rId3" Type="http://schemas.openxmlformats.org/officeDocument/2006/relationships/tags" Target="../tags/tag547.xml"/><Relationship Id="rId7" Type="http://schemas.openxmlformats.org/officeDocument/2006/relationships/tags" Target="../tags/tag551.xml"/><Relationship Id="rId2" Type="http://schemas.openxmlformats.org/officeDocument/2006/relationships/tags" Target="../tags/tag546.xml"/><Relationship Id="rId1" Type="http://schemas.openxmlformats.org/officeDocument/2006/relationships/tags" Target="../tags/tag545.xml"/><Relationship Id="rId6" Type="http://schemas.openxmlformats.org/officeDocument/2006/relationships/tags" Target="../tags/tag550.xml"/><Relationship Id="rId5" Type="http://schemas.openxmlformats.org/officeDocument/2006/relationships/tags" Target="../tags/tag549.xml"/><Relationship Id="rId10" Type="http://schemas.openxmlformats.org/officeDocument/2006/relationships/image" Target="../media/image29.jpeg"/><Relationship Id="rId4" Type="http://schemas.openxmlformats.org/officeDocument/2006/relationships/tags" Target="../tags/tag548.xml"/><Relationship Id="rId9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60.xml"/><Relationship Id="rId13" Type="http://schemas.openxmlformats.org/officeDocument/2006/relationships/tags" Target="../tags/tag565.xml"/><Relationship Id="rId18" Type="http://schemas.openxmlformats.org/officeDocument/2006/relationships/tags" Target="../tags/tag570.xml"/><Relationship Id="rId3" Type="http://schemas.openxmlformats.org/officeDocument/2006/relationships/tags" Target="../tags/tag555.xml"/><Relationship Id="rId7" Type="http://schemas.openxmlformats.org/officeDocument/2006/relationships/tags" Target="../tags/tag559.xml"/><Relationship Id="rId12" Type="http://schemas.openxmlformats.org/officeDocument/2006/relationships/tags" Target="../tags/tag564.xml"/><Relationship Id="rId17" Type="http://schemas.openxmlformats.org/officeDocument/2006/relationships/tags" Target="../tags/tag569.xml"/><Relationship Id="rId2" Type="http://schemas.openxmlformats.org/officeDocument/2006/relationships/tags" Target="../tags/tag554.xml"/><Relationship Id="rId16" Type="http://schemas.openxmlformats.org/officeDocument/2006/relationships/tags" Target="../tags/tag568.xml"/><Relationship Id="rId1" Type="http://schemas.openxmlformats.org/officeDocument/2006/relationships/tags" Target="../tags/tag553.xml"/><Relationship Id="rId6" Type="http://schemas.openxmlformats.org/officeDocument/2006/relationships/tags" Target="../tags/tag558.xml"/><Relationship Id="rId11" Type="http://schemas.openxmlformats.org/officeDocument/2006/relationships/tags" Target="../tags/tag563.xml"/><Relationship Id="rId5" Type="http://schemas.openxmlformats.org/officeDocument/2006/relationships/tags" Target="../tags/tag557.xml"/><Relationship Id="rId15" Type="http://schemas.openxmlformats.org/officeDocument/2006/relationships/tags" Target="../tags/tag567.xml"/><Relationship Id="rId10" Type="http://schemas.openxmlformats.org/officeDocument/2006/relationships/tags" Target="../tags/tag562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556.xml"/><Relationship Id="rId9" Type="http://schemas.openxmlformats.org/officeDocument/2006/relationships/tags" Target="../tags/tag561.xml"/><Relationship Id="rId14" Type="http://schemas.openxmlformats.org/officeDocument/2006/relationships/tags" Target="../tags/tag56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73.xml"/><Relationship Id="rId2" Type="http://schemas.openxmlformats.org/officeDocument/2006/relationships/tags" Target="../tags/tag572.xml"/><Relationship Id="rId1" Type="http://schemas.openxmlformats.org/officeDocument/2006/relationships/tags" Target="../tags/tag571.xml"/><Relationship Id="rId4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tags" Target="../tags/tag574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7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580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579.xml"/><Relationship Id="rId1" Type="http://schemas.openxmlformats.org/officeDocument/2006/relationships/tags" Target="../tags/tag578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tags" Target="../tags/tag58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5" Type="http://schemas.openxmlformats.org/officeDocument/2006/relationships/tags" Target="../tags/tag58.xml"/><Relationship Id="rId10" Type="http://schemas.openxmlformats.org/officeDocument/2006/relationships/tags" Target="../tags/tag63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tags" Target="../tags/tag77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tags" Target="../tags/tag102.xml"/><Relationship Id="rId18" Type="http://schemas.openxmlformats.org/officeDocument/2006/relationships/tags" Target="../tags/tag107.xml"/><Relationship Id="rId26" Type="http://schemas.openxmlformats.org/officeDocument/2006/relationships/tags" Target="../tags/tag115.xml"/><Relationship Id="rId3" Type="http://schemas.openxmlformats.org/officeDocument/2006/relationships/tags" Target="../tags/tag92.xml"/><Relationship Id="rId21" Type="http://schemas.openxmlformats.org/officeDocument/2006/relationships/tags" Target="../tags/tag110.xml"/><Relationship Id="rId7" Type="http://schemas.openxmlformats.org/officeDocument/2006/relationships/tags" Target="../tags/tag96.xml"/><Relationship Id="rId12" Type="http://schemas.openxmlformats.org/officeDocument/2006/relationships/tags" Target="../tags/tag101.xml"/><Relationship Id="rId17" Type="http://schemas.openxmlformats.org/officeDocument/2006/relationships/tags" Target="../tags/tag106.xml"/><Relationship Id="rId25" Type="http://schemas.openxmlformats.org/officeDocument/2006/relationships/tags" Target="../tags/tag114.xml"/><Relationship Id="rId2" Type="http://schemas.openxmlformats.org/officeDocument/2006/relationships/tags" Target="../tags/tag91.xml"/><Relationship Id="rId16" Type="http://schemas.openxmlformats.org/officeDocument/2006/relationships/tags" Target="../tags/tag105.xml"/><Relationship Id="rId20" Type="http://schemas.openxmlformats.org/officeDocument/2006/relationships/tags" Target="../tags/tag109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24" Type="http://schemas.openxmlformats.org/officeDocument/2006/relationships/tags" Target="../tags/tag113.xml"/><Relationship Id="rId32" Type="http://schemas.openxmlformats.org/officeDocument/2006/relationships/image" Target="../media/image10.jpeg"/><Relationship Id="rId5" Type="http://schemas.openxmlformats.org/officeDocument/2006/relationships/tags" Target="../tags/tag94.xml"/><Relationship Id="rId15" Type="http://schemas.openxmlformats.org/officeDocument/2006/relationships/tags" Target="../tags/tag104.xml"/><Relationship Id="rId23" Type="http://schemas.openxmlformats.org/officeDocument/2006/relationships/tags" Target="../tags/tag112.xml"/><Relationship Id="rId28" Type="http://schemas.openxmlformats.org/officeDocument/2006/relationships/tags" Target="../tags/tag117.xml"/><Relationship Id="rId10" Type="http://schemas.openxmlformats.org/officeDocument/2006/relationships/tags" Target="../tags/tag99.xml"/><Relationship Id="rId19" Type="http://schemas.openxmlformats.org/officeDocument/2006/relationships/tags" Target="../tags/tag108.xml"/><Relationship Id="rId31" Type="http://schemas.openxmlformats.org/officeDocument/2006/relationships/image" Target="../media/image9.wmf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Relationship Id="rId22" Type="http://schemas.openxmlformats.org/officeDocument/2006/relationships/tags" Target="../tags/tag111.xml"/><Relationship Id="rId27" Type="http://schemas.openxmlformats.org/officeDocument/2006/relationships/tags" Target="../tags/tag116.xml"/><Relationship Id="rId30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0" Type="http://schemas.openxmlformats.org/officeDocument/2006/relationships/tags" Target="../tags/tag127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5" Type="http://schemas.openxmlformats.org/officeDocument/2006/relationships/tags" Target="../tags/tag134.xml"/><Relationship Id="rId10" Type="http://schemas.openxmlformats.org/officeDocument/2006/relationships/tags" Target="../tags/tag139.xml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tags" Target="../tags/tag153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tags" Target="../tags/tag152.xml"/><Relationship Id="rId5" Type="http://schemas.openxmlformats.org/officeDocument/2006/relationships/tags" Target="../tags/tag146.xml"/><Relationship Id="rId10" Type="http://schemas.openxmlformats.org/officeDocument/2006/relationships/tags" Target="../tags/tag151.xml"/><Relationship Id="rId4" Type="http://schemas.openxmlformats.org/officeDocument/2006/relationships/tags" Target="../tags/tag145.xml"/><Relationship Id="rId9" Type="http://schemas.openxmlformats.org/officeDocument/2006/relationships/tags" Target="../tags/tag150.xml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360" y="2525598"/>
            <a:ext cx="11049635" cy="1005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5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5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7</a:t>
            </a:r>
            <a:r>
              <a:rPr lang="zh-CN" altLang="en-US" sz="5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5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5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5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眼睛与光学仪器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774065" y="2432050"/>
            <a:ext cx="5499100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远视眼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的矫正：利用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凸透镜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能使光会聚的特点，在眼睛前面放一个焦距合适的凸透镜，就能使来自近处物体的光会聚在视网膜上。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l="16112" t="53246" r="18396" b="-139"/>
          <a:stretch>
            <a:fillRect/>
          </a:stretch>
        </p:blipFill>
        <p:spPr>
          <a:xfrm>
            <a:off x="6527800" y="2359660"/>
            <a:ext cx="4930775" cy="2779395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远视眼及其矫正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52616" name="表格 15261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23570" y="1988820"/>
          <a:ext cx="10946130" cy="3875405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357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8025">
                <a:tc>
                  <a:txBody>
                    <a:bodyPr/>
                    <a:lstStyle/>
                    <a:p>
                      <a:pPr marL="0" lvl="0" indent="0" eaLnBrk="1" hangingPunct="1">
                        <a:buNone/>
                      </a:pPr>
                      <a:endParaRPr lang="zh-CN" altLang="zh-CN" sz="2800"/>
                    </a:p>
                  </a:txBody>
                  <a:tcPr marT="45714" marB="4571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症状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产生的原因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成像的位置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矫正的方法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115"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近视眼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只能看清近处物体，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看不清远处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物体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晶状体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太厚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，折光能力太强或眼球前后径过长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视网膜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前方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配戴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凹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透镜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2265"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远视眼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只能看清远处物体，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看不清近处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物体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晶状体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太薄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，折光能力太弱或眼球前后径过短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视网膜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后方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配戴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凸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透镜</a:t>
                      </a:r>
                    </a:p>
                  </a:txBody>
                  <a:tcPr marT="45714" marB="45714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miter lim="8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412" name="Text Box 28"/>
          <p:cNvSpPr txBox="1"/>
          <p:nvPr>
            <p:custDataLst>
              <p:tags r:id="rId4"/>
            </p:custDataLst>
          </p:nvPr>
        </p:nvSpPr>
        <p:spPr>
          <a:xfrm>
            <a:off x="2207260" y="1172845"/>
            <a:ext cx="79216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近视眼和远视眼产生的原因及矫正方法归纳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2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1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2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3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跨学科实践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水透镜模拟实验</a:t>
            </a: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6月7日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75460" y="1701165"/>
            <a:ext cx="7483475" cy="40246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1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2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3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学霸笔记：眼镜的度数,教育,兴趣学习,好看视频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991360" y="1701165"/>
            <a:ext cx="7047865" cy="395732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眼睛的度数</a:t>
            </a:r>
          </a:p>
        </p:txBody>
      </p: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7080" y="908685"/>
            <a:ext cx="10225405" cy="13239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眼睛看到生动的画面，会留下深刻的印象，但却没法准确地保存和再现这些画面。为此，人们发明了照相机。</a:t>
            </a:r>
          </a:p>
          <a:p>
            <a:pPr>
              <a:lnSpc>
                <a:spcPct val="130000"/>
              </a:lnSpc>
            </a:pPr>
            <a:endParaRPr lang="zh-CN" altLang="en-US" sz="2800"/>
          </a:p>
          <a:p>
            <a:pPr>
              <a:lnSpc>
                <a:spcPct val="140000"/>
              </a:lnSpc>
            </a:pPr>
            <a:endParaRPr lang="zh-CN" altLang="en-US" sz="2800"/>
          </a:p>
        </p:txBody>
      </p: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16"/>
          <a:srcRect b="7324"/>
          <a:stretch>
            <a:fillRect/>
          </a:stretch>
        </p:blipFill>
        <p:spPr>
          <a:xfrm>
            <a:off x="911225" y="2349500"/>
            <a:ext cx="3896995" cy="2583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>
            <p:custDataLst>
              <p:tags r:id="rId5"/>
            </p:custDataLst>
          </p:nvPr>
        </p:nvPicPr>
        <p:blipFill>
          <a:blip r:embed="rId17"/>
          <a:srcRect b="8370"/>
          <a:stretch>
            <a:fillRect/>
          </a:stretch>
        </p:blipFill>
        <p:spPr>
          <a:xfrm>
            <a:off x="5520055" y="2348865"/>
            <a:ext cx="4046855" cy="2584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703705" y="5022215"/>
            <a:ext cx="2559050" cy="564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海豚跳跃的瞬间</a:t>
            </a: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6240145" y="5022215"/>
            <a:ext cx="2559050" cy="5645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酒杯碎裂的瞬间</a:t>
            </a: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影像的保存</a:t>
            </a:r>
          </a:p>
        </p:txBody>
      </p:sp>
      <p:grpSp>
        <p:nvGrpSpPr>
          <p:cNvPr id="9" name="组合 8"/>
          <p:cNvGrpSpPr/>
          <p:nvPr>
            <p:custDataLst>
              <p:tags r:id="rId9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影像的保存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自制模型照相机</a:t>
            </a: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6月7日(1)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135505" y="1701165"/>
            <a:ext cx="7835265" cy="4254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1861800" y="10718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774065" y="1557020"/>
            <a:ext cx="6333490" cy="44646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全自动数码照相机具有自动调焦、调光功能，摄影时只需通过显示屏将被摄主体设在画面中的恰当位置，按下快门就可拍得所需要的影像了，操作非常简单，而且可以方便地将图像传输到计算机上欣赏和加工。</a:t>
            </a:r>
          </a:p>
        </p:txBody>
      </p:sp>
      <p:pic>
        <p:nvPicPr>
          <p:cNvPr id="112" name="图片 111"/>
          <p:cNvPicPr/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F4F3F9">
                  <a:alpha val="100000"/>
                </a:srgbClr>
              </a:clrFrom>
              <a:clrTo>
                <a:srgbClr val="F4F3F9">
                  <a:alpha val="100000"/>
                  <a:alpha val="0"/>
                </a:srgbClr>
              </a:clrTo>
            </a:clrChange>
          </a:blip>
          <a:srcRect l="19654" t="42278" r="22247" b="6269"/>
          <a:stretch>
            <a:fillRect/>
          </a:stretch>
        </p:blipFill>
        <p:spPr>
          <a:xfrm>
            <a:off x="6816090" y="2277110"/>
            <a:ext cx="5332730" cy="2991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全自动数码照相机</a:t>
            </a:r>
          </a:p>
        </p:txBody>
      </p: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影像的保存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4065" y="908685"/>
            <a:ext cx="9020810" cy="776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生活中还有哪些光学仪器是眼睛的好帮手呢？</a:t>
            </a:r>
          </a:p>
        </p:txBody>
      </p:sp>
      <p:pic>
        <p:nvPicPr>
          <p:cNvPr id="3" name="https://photo-static-api.fotomore.com/creative/vcg/400/new/VCG211248137129.jpg?uid=386&amp;timestamp=1697177026&amp;sign=c308e0c499676a4aa80dc3a8e009ab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8819"/>
          <a:stretch>
            <a:fillRect/>
          </a:stretch>
        </p:blipFill>
        <p:spPr>
          <a:xfrm>
            <a:off x="934085" y="1844675"/>
            <a:ext cx="2623820" cy="3538220"/>
          </a:xfrm>
          <a:prstGeom prst="rect">
            <a:avLst/>
          </a:prstGeom>
        </p:spPr>
      </p:pic>
      <p:pic>
        <p:nvPicPr>
          <p:cNvPr id="5" name="https://photo-static-api.fotomore.com/creative/vcg/veer/400/new/VCG41N158372714.jpg?uid=386&amp;timestamp=1697177045&amp;sign=3f4105e9750f3492775757297b1722cd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2257" r="10187" b="7443"/>
          <a:stretch>
            <a:fillRect/>
          </a:stretch>
        </p:blipFill>
        <p:spPr>
          <a:xfrm>
            <a:off x="7990840" y="1772285"/>
            <a:ext cx="2736215" cy="346646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510665" y="5382895"/>
            <a:ext cx="1153160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显微镜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5327015" y="5372735"/>
            <a:ext cx="1153160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望远镜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8461375" y="5345430"/>
            <a:ext cx="2371725" cy="5861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天文望远镜</a:t>
            </a:r>
          </a:p>
        </p:txBody>
      </p:sp>
      <p:pic>
        <p:nvPicPr>
          <p:cNvPr id="105" name="图片 104"/>
          <p:cNvPicPr/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835" y="1844675"/>
            <a:ext cx="3729990" cy="3461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2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认识显微镜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619760" y="1790065"/>
            <a:ext cx="7232650" cy="3817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结构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：主要由物镜和目镜两组凸透镜组成。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主要用途：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放大微小物体。</a:t>
            </a: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分类：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光学显微镜、电子显微镜、扫描隧道显微镜等</a:t>
            </a: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目前情况：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目前光学显微镜可把物体放大1600倍，分辨的最小极限达波长的1/2，国内显微镜机械筒长度一般是160毫米。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198" t="14474" r="8809" b="7427"/>
          <a:stretch>
            <a:fillRect/>
          </a:stretch>
        </p:blipFill>
        <p:spPr>
          <a:xfrm>
            <a:off x="7790180" y="1719580"/>
            <a:ext cx="3053080" cy="4363720"/>
          </a:xfrm>
          <a:prstGeom prst="rect">
            <a:avLst/>
          </a:prstGeom>
        </p:spPr>
      </p:pic>
      <p:grpSp>
        <p:nvGrpSpPr>
          <p:cNvPr id="20" name="组合 19"/>
          <p:cNvGrpSpPr/>
          <p:nvPr>
            <p:custDataLst>
              <p:tags r:id="rId6"/>
            </p:custDataLst>
          </p:nvPr>
        </p:nvGrpSpPr>
        <p:grpSpPr>
          <a:xfrm>
            <a:off x="9770110" y="1515110"/>
            <a:ext cx="1780540" cy="464185"/>
            <a:chOff x="14772" y="2310"/>
            <a:chExt cx="2804" cy="731"/>
          </a:xfrm>
        </p:grpSpPr>
        <p:sp>
          <p:nvSpPr>
            <p:cNvPr id="12" name="文本框 11"/>
            <p:cNvSpPr txBox="1"/>
            <p:nvPr>
              <p:custDataLst>
                <p:tags r:id="rId20"/>
              </p:custDataLst>
            </p:nvPr>
          </p:nvSpPr>
          <p:spPr>
            <a:xfrm>
              <a:off x="16254" y="2310"/>
              <a:ext cx="1323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目镜</a:t>
              </a:r>
            </a:p>
          </p:txBody>
        </p:sp>
        <p:cxnSp>
          <p:nvCxnSpPr>
            <p:cNvPr id="16" name="直接箭头连接符 15"/>
            <p:cNvCxnSpPr>
              <a:stCxn id="12" idx="1"/>
            </p:cNvCxnSpPr>
            <p:nvPr>
              <p:custDataLst>
                <p:tags r:id="rId21"/>
              </p:custDataLst>
            </p:nvPr>
          </p:nvCxnSpPr>
          <p:spPr>
            <a:xfrm flipH="1">
              <a:off x="14772" y="2673"/>
              <a:ext cx="1482" cy="368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>
            <p:custDataLst>
              <p:tags r:id="rId7"/>
            </p:custDataLst>
          </p:nvPr>
        </p:nvGrpSpPr>
        <p:grpSpPr>
          <a:xfrm>
            <a:off x="9869805" y="3310890"/>
            <a:ext cx="1770380" cy="598170"/>
            <a:chOff x="14929" y="5138"/>
            <a:chExt cx="2788" cy="942"/>
          </a:xfrm>
        </p:grpSpPr>
        <p:sp>
          <p:nvSpPr>
            <p:cNvPr id="14" name="文本框 13"/>
            <p:cNvSpPr txBox="1"/>
            <p:nvPr>
              <p:custDataLst>
                <p:tags r:id="rId18"/>
              </p:custDataLst>
            </p:nvPr>
          </p:nvSpPr>
          <p:spPr>
            <a:xfrm>
              <a:off x="16254" y="5138"/>
              <a:ext cx="1463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ym typeface="+mn-ea"/>
                </a:rPr>
                <a:t>物镜</a:t>
              </a:r>
            </a:p>
          </p:txBody>
        </p:sp>
        <p:cxnSp>
          <p:nvCxnSpPr>
            <p:cNvPr id="17" name="直接箭头连接符 16"/>
            <p:cNvCxnSpPr>
              <a:stCxn id="14" idx="1"/>
            </p:cNvCxnSpPr>
            <p:nvPr>
              <p:custDataLst>
                <p:tags r:id="rId19"/>
              </p:custDataLst>
            </p:nvPr>
          </p:nvCxnSpPr>
          <p:spPr>
            <a:xfrm flipH="1">
              <a:off x="14929" y="5501"/>
              <a:ext cx="1325" cy="579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>
            <p:custDataLst>
              <p:tags r:id="rId8"/>
            </p:custDataLst>
          </p:nvPr>
        </p:nvGrpSpPr>
        <p:grpSpPr>
          <a:xfrm>
            <a:off x="9949180" y="4046220"/>
            <a:ext cx="1922780" cy="459740"/>
            <a:chOff x="15054" y="6296"/>
            <a:chExt cx="3028" cy="724"/>
          </a:xfrm>
        </p:grpSpPr>
        <p:sp>
          <p:nvSpPr>
            <p:cNvPr id="15" name="文本框 14"/>
            <p:cNvSpPr txBox="1"/>
            <p:nvPr>
              <p:custDataLst>
                <p:tags r:id="rId16"/>
              </p:custDataLst>
            </p:nvPr>
          </p:nvSpPr>
          <p:spPr>
            <a:xfrm>
              <a:off x="16254" y="6296"/>
              <a:ext cx="1829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ym typeface="+mn-ea"/>
                </a:rPr>
                <a:t>载物片</a:t>
              </a:r>
            </a:p>
          </p:txBody>
        </p:sp>
        <p:cxnSp>
          <p:nvCxnSpPr>
            <p:cNvPr id="18" name="直接箭头连接符 17"/>
            <p:cNvCxnSpPr>
              <a:stCxn id="15" idx="1"/>
            </p:cNvCxnSpPr>
            <p:nvPr>
              <p:custDataLst>
                <p:tags r:id="rId17"/>
              </p:custDataLst>
            </p:nvPr>
          </p:nvCxnSpPr>
          <p:spPr>
            <a:xfrm flipH="1">
              <a:off x="15054" y="6659"/>
              <a:ext cx="1200" cy="254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10056495" y="4869180"/>
            <a:ext cx="1815465" cy="459740"/>
            <a:chOff x="15223" y="7592"/>
            <a:chExt cx="2859" cy="724"/>
          </a:xfrm>
        </p:grpSpPr>
        <p:sp>
          <p:nvSpPr>
            <p:cNvPr id="19" name="文本框 18"/>
            <p:cNvSpPr txBox="1"/>
            <p:nvPr>
              <p:custDataLst>
                <p:tags r:id="rId14"/>
              </p:custDataLst>
            </p:nvPr>
          </p:nvSpPr>
          <p:spPr>
            <a:xfrm>
              <a:off x="16254" y="7592"/>
              <a:ext cx="1829" cy="725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ym typeface="+mn-ea"/>
                </a:rPr>
                <a:t>反光镜</a:t>
              </a:r>
            </a:p>
          </p:txBody>
        </p:sp>
        <p:cxnSp>
          <p:nvCxnSpPr>
            <p:cNvPr id="24" name="直接箭头连接符 23"/>
            <p:cNvCxnSpPr>
              <a:stCxn id="19" idx="1"/>
            </p:cNvCxnSpPr>
            <p:nvPr>
              <p:custDataLst>
                <p:tags r:id="rId15"/>
              </p:custDataLst>
            </p:nvPr>
          </p:nvCxnSpPr>
          <p:spPr>
            <a:xfrm flipH="1">
              <a:off x="15223" y="7955"/>
              <a:ext cx="1031" cy="296"/>
            </a:xfrm>
            <a:prstGeom prst="straightConnector1">
              <a:avLst/>
            </a:prstGeom>
            <a:ln w="19050">
              <a:solidFill>
                <a:srgbClr val="036EB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grpSp>
        <p:nvGrpSpPr>
          <p:cNvPr id="5" name="组合 4"/>
          <p:cNvGrpSpPr/>
          <p:nvPr>
            <p:custDataLst>
              <p:tags r:id="rId1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839470" y="4508500"/>
            <a:ext cx="3067685" cy="7854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光学显微镜下的植物细胞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728210" y="4508500"/>
            <a:ext cx="2870200" cy="431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电子显微镜下的病毒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8184515" y="4508500"/>
            <a:ext cx="3352165" cy="502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扫描隧道显微镜下的</a:t>
            </a:r>
            <a:r>
              <a:rPr lang="en-US" altLang="zh-CN" sz="2000">
                <a:latin typeface="微软雅黑" panose="020B0503020204020204" charset="-122"/>
                <a:ea typeface="微软雅黑"/>
              </a:rPr>
              <a:t>DNA</a:t>
            </a:r>
          </a:p>
        </p:txBody>
      </p:sp>
      <p:pic>
        <p:nvPicPr>
          <p:cNvPr id="106" name="图片 105"/>
          <p:cNvPicPr/>
          <p:nvPr>
            <p:custDataLst>
              <p:tags r:id="rId6"/>
            </p:custDataLst>
          </p:nvPr>
        </p:nvPicPr>
        <p:blipFill>
          <a:blip r:embed="rId18"/>
          <a:srcRect l="19461" r="755"/>
          <a:stretch>
            <a:fillRect/>
          </a:stretch>
        </p:blipFill>
        <p:spPr>
          <a:xfrm>
            <a:off x="4393565" y="1988185"/>
            <a:ext cx="3215640" cy="2515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rcRect b="6550"/>
          <a:stretch>
            <a:fillRect/>
          </a:stretch>
        </p:blipFill>
        <p:spPr>
          <a:xfrm>
            <a:off x="7896225" y="1988820"/>
            <a:ext cx="3794125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图片 107"/>
          <p:cNvPicPr/>
          <p:nvPr>
            <p:custDataLst>
              <p:tags r:id="rId8"/>
            </p:custDataLst>
          </p:nvPr>
        </p:nvPicPr>
        <p:blipFill>
          <a:blip r:embed="rId20"/>
          <a:srcRect t="10543"/>
          <a:stretch>
            <a:fillRect/>
          </a:stretch>
        </p:blipFill>
        <p:spPr>
          <a:xfrm>
            <a:off x="695325" y="1988820"/>
            <a:ext cx="3411220" cy="251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认识显微镜</a:t>
            </a:r>
          </a:p>
        </p:txBody>
      </p:sp>
      <p:grpSp>
        <p:nvGrpSpPr>
          <p:cNvPr id="5" name="组合 4"/>
          <p:cNvGrpSpPr/>
          <p:nvPr>
            <p:custDataLst>
              <p:tags r:id="rId1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82980" y="2061210"/>
            <a:ext cx="4054475" cy="2926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/>
              <a:t>       </a:t>
            </a:r>
            <a:r>
              <a:rPr lang="zh-CN" altLang="en-US" sz="2800"/>
              <a:t>眼睛是心灵的窗户，人类获取的信息很多是通过眼睛观察到的。那么，你对眼睛了解多少呢？</a:t>
            </a:r>
          </a:p>
        </p:txBody>
      </p:sp>
      <p:pic>
        <p:nvPicPr>
          <p:cNvPr id="101" name="图片 10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75910" y="1771015"/>
            <a:ext cx="5871210" cy="3315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1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726" name="组合 28725"/>
          <p:cNvGrpSpPr/>
          <p:nvPr>
            <p:custDataLst>
              <p:tags r:id="rId3"/>
            </p:custDataLst>
          </p:nvPr>
        </p:nvGrpSpPr>
        <p:grpSpPr>
          <a:xfrm>
            <a:off x="4629468" y="4497070"/>
            <a:ext cx="649288" cy="519113"/>
            <a:chOff x="56" y="-164"/>
            <a:chExt cx="409" cy="327"/>
          </a:xfrm>
        </p:grpSpPr>
        <p:sp>
          <p:nvSpPr>
            <p:cNvPr id="28727" name="椭圆 28726"/>
            <p:cNvSpPr/>
            <p:nvPr>
              <p:custDataLst>
                <p:tags r:id="rId115"/>
              </p:custDataLst>
            </p:nvPr>
          </p:nvSpPr>
          <p:spPr>
            <a:xfrm>
              <a:off x="419" y="63"/>
              <a:ext cx="46" cy="46"/>
            </a:xfrm>
            <a:prstGeom prst="ellipse">
              <a:avLst/>
            </a:prstGeom>
            <a:solidFill>
              <a:schemeClr val="hlink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8" name="矩形 28727"/>
            <p:cNvSpPr/>
            <p:nvPr>
              <p:custDataLst>
                <p:tags r:id="rId116"/>
              </p:custDataLst>
            </p:nvPr>
          </p:nvSpPr>
          <p:spPr>
            <a:xfrm>
              <a:off x="56" y="-164"/>
              <a:ext cx="26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Garamond" panose="02020502050306020203" pitchFamily="2" charset="0"/>
                </a:rPr>
                <a:t>A</a:t>
              </a:r>
            </a:p>
          </p:txBody>
        </p:sp>
      </p:grpSp>
      <p:sp>
        <p:nvSpPr>
          <p:cNvPr id="28674" name="椭圆 28673"/>
          <p:cNvSpPr/>
          <p:nvPr>
            <p:custDataLst>
              <p:tags r:id="rId4"/>
            </p:custDataLst>
          </p:nvPr>
        </p:nvSpPr>
        <p:spPr>
          <a:xfrm>
            <a:off x="5126990" y="2470150"/>
            <a:ext cx="174625" cy="55880"/>
          </a:xfrm>
          <a:prstGeom prst="ellipse">
            <a:avLst/>
          </a:prstGeom>
          <a:solidFill>
            <a:schemeClr val="hlink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8676" name="组合 28675"/>
          <p:cNvGrpSpPr/>
          <p:nvPr>
            <p:custDataLst>
              <p:tags r:id="rId5"/>
            </p:custDataLst>
          </p:nvPr>
        </p:nvGrpSpPr>
        <p:grpSpPr>
          <a:xfrm>
            <a:off x="5020945" y="2121535"/>
            <a:ext cx="390525" cy="2444115"/>
            <a:chOff x="0" y="0"/>
            <a:chExt cx="274" cy="1809"/>
          </a:xfrm>
        </p:grpSpPr>
        <p:grpSp>
          <p:nvGrpSpPr>
            <p:cNvPr id="28677" name="组合 28676"/>
            <p:cNvGrpSpPr/>
            <p:nvPr>
              <p:custDataLst>
                <p:tags r:id="rId96"/>
              </p:custDataLst>
            </p:nvPr>
          </p:nvGrpSpPr>
          <p:grpSpPr>
            <a:xfrm>
              <a:off x="0" y="31"/>
              <a:ext cx="274" cy="1762"/>
              <a:chOff x="0" y="0"/>
              <a:chExt cx="274" cy="1762"/>
            </a:xfrm>
          </p:grpSpPr>
          <p:grpSp>
            <p:nvGrpSpPr>
              <p:cNvPr id="28678" name="组合 28677"/>
              <p:cNvGrpSpPr/>
              <p:nvPr>
                <p:custDataLst>
                  <p:tags r:id="rId103"/>
                </p:custDataLst>
              </p:nvPr>
            </p:nvGrpSpPr>
            <p:grpSpPr>
              <a:xfrm>
                <a:off x="0" y="0"/>
                <a:ext cx="47" cy="1762"/>
                <a:chOff x="0" y="0"/>
                <a:chExt cx="47" cy="1762"/>
              </a:xfrm>
            </p:grpSpPr>
            <p:sp>
              <p:nvSpPr>
                <p:cNvPr id="28679" name="直接连接符 28678"/>
                <p:cNvSpPr/>
                <p:nvPr>
                  <p:custDataLst>
                    <p:tags r:id="rId110"/>
                  </p:custDataLst>
                </p:nvPr>
              </p:nvSpPr>
              <p:spPr>
                <a:xfrm flipH="1">
                  <a:off x="2" y="91"/>
                  <a:ext cx="0" cy="158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0" name="直接连接符 28679"/>
                <p:cNvSpPr/>
                <p:nvPr>
                  <p:custDataLst>
                    <p:tags r:id="rId111"/>
                  </p:custDataLst>
                </p:nvPr>
              </p:nvSpPr>
              <p:spPr>
                <a:xfrm>
                  <a:off x="2" y="9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1" name="直接连接符 28680"/>
                <p:cNvSpPr/>
                <p:nvPr>
                  <p:custDataLst>
                    <p:tags r:id="rId112"/>
                  </p:custDataLst>
                </p:nvPr>
              </p:nvSpPr>
              <p:spPr>
                <a:xfrm flipH="1">
                  <a:off x="47" y="0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2" name="直接连接符 28681"/>
                <p:cNvSpPr/>
                <p:nvPr>
                  <p:custDataLst>
                    <p:tags r:id="rId113"/>
                  </p:custDataLst>
                </p:nvPr>
              </p:nvSpPr>
              <p:spPr>
                <a:xfrm flipV="1">
                  <a:off x="0" y="167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3" name="直接连接符 28682"/>
                <p:cNvSpPr/>
                <p:nvPr>
                  <p:custDataLst>
                    <p:tags r:id="rId114"/>
                  </p:custDataLst>
                </p:nvPr>
              </p:nvSpPr>
              <p:spPr>
                <a:xfrm flipH="1" flipV="1">
                  <a:off x="45" y="1671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28684" name="组合 28683"/>
              <p:cNvGrpSpPr/>
              <p:nvPr>
                <p:custDataLst>
                  <p:tags r:id="rId104"/>
                </p:custDataLst>
              </p:nvPr>
            </p:nvGrpSpPr>
            <p:grpSpPr>
              <a:xfrm>
                <a:off x="221" y="0"/>
                <a:ext cx="53" cy="1762"/>
                <a:chOff x="0" y="0"/>
                <a:chExt cx="53" cy="1762"/>
              </a:xfrm>
            </p:grpSpPr>
            <p:sp>
              <p:nvSpPr>
                <p:cNvPr id="28685" name="直接连接符 28684"/>
                <p:cNvSpPr/>
                <p:nvPr>
                  <p:custDataLst>
                    <p:tags r:id="rId105"/>
                  </p:custDataLst>
                </p:nvPr>
              </p:nvSpPr>
              <p:spPr>
                <a:xfrm flipH="1">
                  <a:off x="53" y="91"/>
                  <a:ext cx="0" cy="158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6" name="直接连接符 28685"/>
                <p:cNvSpPr/>
                <p:nvPr>
                  <p:custDataLst>
                    <p:tags r:id="rId106"/>
                  </p:custDataLst>
                </p:nvPr>
              </p:nvSpPr>
              <p:spPr>
                <a:xfrm>
                  <a:off x="2" y="9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7" name="直接连接符 28686"/>
                <p:cNvSpPr/>
                <p:nvPr>
                  <p:custDataLst>
                    <p:tags r:id="rId107"/>
                  </p:custDataLst>
                </p:nvPr>
              </p:nvSpPr>
              <p:spPr>
                <a:xfrm flipH="1">
                  <a:off x="7" y="0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8" name="直接连接符 28687"/>
                <p:cNvSpPr/>
                <p:nvPr>
                  <p:custDataLst>
                    <p:tags r:id="rId108"/>
                  </p:custDataLst>
                </p:nvPr>
              </p:nvSpPr>
              <p:spPr>
                <a:xfrm flipV="1">
                  <a:off x="0" y="1671"/>
                  <a:ext cx="45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8689" name="直接连接符 28688"/>
                <p:cNvSpPr/>
                <p:nvPr>
                  <p:custDataLst>
                    <p:tags r:id="rId109"/>
                  </p:custDataLst>
                </p:nvPr>
              </p:nvSpPr>
              <p:spPr>
                <a:xfrm flipH="1" flipV="1">
                  <a:off x="5" y="1671"/>
                  <a:ext cx="0" cy="91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grpSp>
          <p:nvGrpSpPr>
            <p:cNvPr id="28690" name="组合 28689"/>
            <p:cNvGrpSpPr/>
            <p:nvPr>
              <p:custDataLst>
                <p:tags r:id="rId97"/>
              </p:custDataLst>
            </p:nvPr>
          </p:nvGrpSpPr>
          <p:grpSpPr>
            <a:xfrm rot="-5400000" flipH="1">
              <a:off x="91" y="1681"/>
              <a:ext cx="69" cy="172"/>
              <a:chOff x="0" y="0"/>
              <a:chExt cx="560" cy="2426"/>
            </a:xfrm>
          </p:grpSpPr>
          <p:sp>
            <p:nvSpPr>
              <p:cNvPr id="28691" name="任意多边形 28690"/>
              <p:cNvSpPr/>
              <p:nvPr>
                <p:custDataLst>
                  <p:tags r:id="rId101"/>
                </p:custDataLst>
              </p:nvPr>
            </p:nvSpPr>
            <p:spPr>
              <a:xfrm flipH="1">
                <a:off x="16" y="0"/>
                <a:ext cx="544" cy="2426"/>
              </a:xfrm>
              <a:custGeom>
                <a:avLst/>
                <a:gdLst>
                  <a:gd name="txL" fmla="*/ 0 w 21600"/>
                  <a:gd name="txT" fmla="*/ 0 h 37266"/>
                  <a:gd name="txR" fmla="*/ 21600 w 21600"/>
                  <a:gd name="txB" fmla="*/ 37266 h 37266"/>
                </a:gdLst>
                <a:ahLst/>
                <a:cxnLst>
                  <a:cxn ang="270">
                    <a:pos x="11025" y="0"/>
                  </a:cxn>
                  <a:cxn ang="90">
                    <a:pos x="10824" y="37266"/>
                  </a:cxn>
                  <a:cxn ang="180">
                    <a:pos x="0" y="18574"/>
                  </a:cxn>
                </a:cxnLst>
                <a:rect l="txL" t="txT" r="txR" b="txB"/>
                <a:pathLst>
                  <a:path w="21600" h="37266" fill="none">
                    <a:moveTo>
                      <a:pt x="11025" y="0"/>
                    </a:moveTo>
                    <a:arcTo wR="21600" hR="21600" stAng="-3558470" swAng="7154036"/>
                  </a:path>
                  <a:path w="21600" h="37266" stroke="0">
                    <a:moveTo>
                      <a:pt x="11025" y="0"/>
                    </a:moveTo>
                    <a:arcTo wR="21600" hR="21600" stAng="-3558470" swAng="7154036"/>
                    <a:lnTo>
                      <a:pt x="0" y="18574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2" name="任意多边形 28691"/>
              <p:cNvSpPr/>
              <p:nvPr>
                <p:custDataLst>
                  <p:tags r:id="rId102"/>
                </p:custDataLst>
              </p:nvPr>
            </p:nvSpPr>
            <p:spPr>
              <a:xfrm>
                <a:off x="0" y="5"/>
                <a:ext cx="544" cy="2414"/>
              </a:xfrm>
              <a:custGeom>
                <a:avLst/>
                <a:gdLst>
                  <a:gd name="txL" fmla="*/ 0 w 21600"/>
                  <a:gd name="txT" fmla="*/ 0 h 37080"/>
                  <a:gd name="txR" fmla="*/ 21600 w 21600"/>
                  <a:gd name="txB" fmla="*/ 37080 h 37080"/>
                </a:gdLst>
                <a:ahLst/>
                <a:cxnLst>
                  <a:cxn ang="270">
                    <a:pos x="11332" y="0"/>
                  </a:cxn>
                  <a:cxn ang="90">
                    <a:pos x="10824" y="37080"/>
                  </a:cxn>
                  <a:cxn ang="180">
                    <a:pos x="0" y="18388"/>
                  </a:cxn>
                </a:cxnLst>
                <a:rect l="txL" t="txT" r="txR" b="txB"/>
                <a:pathLst>
                  <a:path w="21600" h="37080" fill="none">
                    <a:moveTo>
                      <a:pt x="11332" y="0"/>
                    </a:moveTo>
                    <a:arcTo wR="21600" hR="21600" stAng="-3501339" swAng="7096905"/>
                  </a:path>
                  <a:path w="21600" h="37080" stroke="0">
                    <a:moveTo>
                      <a:pt x="11332" y="0"/>
                    </a:moveTo>
                    <a:arcTo wR="21600" hR="21600" stAng="-3501339" swAng="7096905"/>
                    <a:lnTo>
                      <a:pt x="0" y="18388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693" name="组合 28692"/>
            <p:cNvGrpSpPr/>
            <p:nvPr>
              <p:custDataLst>
                <p:tags r:id="rId98"/>
              </p:custDataLst>
            </p:nvPr>
          </p:nvGrpSpPr>
          <p:grpSpPr>
            <a:xfrm rot="-5400000" flipH="1">
              <a:off x="91" y="-51"/>
              <a:ext cx="69" cy="172"/>
              <a:chOff x="0" y="0"/>
              <a:chExt cx="560" cy="2426"/>
            </a:xfrm>
          </p:grpSpPr>
          <p:sp>
            <p:nvSpPr>
              <p:cNvPr id="28694" name="任意多边形 28693"/>
              <p:cNvSpPr/>
              <p:nvPr>
                <p:custDataLst>
                  <p:tags r:id="rId99"/>
                </p:custDataLst>
              </p:nvPr>
            </p:nvSpPr>
            <p:spPr>
              <a:xfrm flipH="1">
                <a:off x="16" y="0"/>
                <a:ext cx="544" cy="2426"/>
              </a:xfrm>
              <a:custGeom>
                <a:avLst/>
                <a:gdLst>
                  <a:gd name="txL" fmla="*/ 0 w 21600"/>
                  <a:gd name="txT" fmla="*/ 0 h 37266"/>
                  <a:gd name="txR" fmla="*/ 21600 w 21600"/>
                  <a:gd name="txB" fmla="*/ 37266 h 37266"/>
                </a:gdLst>
                <a:ahLst/>
                <a:cxnLst>
                  <a:cxn ang="270">
                    <a:pos x="11025" y="0"/>
                  </a:cxn>
                  <a:cxn ang="90">
                    <a:pos x="10824" y="37266"/>
                  </a:cxn>
                  <a:cxn ang="180">
                    <a:pos x="0" y="18574"/>
                  </a:cxn>
                </a:cxnLst>
                <a:rect l="txL" t="txT" r="txR" b="txB"/>
                <a:pathLst>
                  <a:path w="21600" h="37266" fill="none">
                    <a:moveTo>
                      <a:pt x="11025" y="0"/>
                    </a:moveTo>
                    <a:arcTo wR="21600" hR="21600" stAng="-3558470" swAng="7154036"/>
                  </a:path>
                  <a:path w="21600" h="37266" stroke="0">
                    <a:moveTo>
                      <a:pt x="11025" y="0"/>
                    </a:moveTo>
                    <a:arcTo wR="21600" hR="21600" stAng="-3558470" swAng="7154036"/>
                    <a:lnTo>
                      <a:pt x="0" y="18574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5" name="任意多边形 28694"/>
              <p:cNvSpPr/>
              <p:nvPr>
                <p:custDataLst>
                  <p:tags r:id="rId100"/>
                </p:custDataLst>
              </p:nvPr>
            </p:nvSpPr>
            <p:spPr>
              <a:xfrm>
                <a:off x="0" y="5"/>
                <a:ext cx="544" cy="2414"/>
              </a:xfrm>
              <a:custGeom>
                <a:avLst/>
                <a:gdLst>
                  <a:gd name="txL" fmla="*/ 0 w 21600"/>
                  <a:gd name="txT" fmla="*/ 0 h 37080"/>
                  <a:gd name="txR" fmla="*/ 21600 w 21600"/>
                  <a:gd name="txB" fmla="*/ 37080 h 37080"/>
                </a:gdLst>
                <a:ahLst/>
                <a:cxnLst>
                  <a:cxn ang="270">
                    <a:pos x="11332" y="0"/>
                  </a:cxn>
                  <a:cxn ang="90">
                    <a:pos x="10824" y="37080"/>
                  </a:cxn>
                  <a:cxn ang="180">
                    <a:pos x="0" y="18388"/>
                  </a:cxn>
                </a:cxnLst>
                <a:rect l="txL" t="txT" r="txR" b="txB"/>
                <a:pathLst>
                  <a:path w="21600" h="37080" fill="none">
                    <a:moveTo>
                      <a:pt x="11332" y="0"/>
                    </a:moveTo>
                    <a:arcTo wR="21600" hR="21600" stAng="-3501339" swAng="7096905"/>
                  </a:path>
                  <a:path w="21600" h="37080" stroke="0">
                    <a:moveTo>
                      <a:pt x="11332" y="0"/>
                    </a:moveTo>
                    <a:arcTo wR="21600" hR="21600" stAng="-3501339" swAng="7096905"/>
                    <a:lnTo>
                      <a:pt x="0" y="18388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3359785" y="3021330"/>
            <a:ext cx="3006090" cy="2971165"/>
            <a:chOff x="0" y="0"/>
            <a:chExt cx="2170" cy="2329"/>
          </a:xfrm>
        </p:grpSpPr>
        <p:sp>
          <p:nvSpPr>
            <p:cNvPr id="9" name="矩形 8"/>
            <p:cNvSpPr/>
            <p:nvPr>
              <p:custDataLst>
                <p:tags r:id="rId85"/>
              </p:custDataLst>
            </p:nvPr>
          </p:nvSpPr>
          <p:spPr>
            <a:xfrm>
              <a:off x="907" y="1951"/>
              <a:ext cx="317" cy="4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tx1"/>
                </a:gs>
              </a:gsLst>
              <a:lin ang="540000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未知"/>
            <p:cNvSpPr/>
            <p:nvPr>
              <p:custDataLst>
                <p:tags r:id="rId86"/>
              </p:custDataLst>
            </p:nvPr>
          </p:nvSpPr>
          <p:spPr>
            <a:xfrm>
              <a:off x="0" y="0"/>
              <a:ext cx="2170" cy="2329"/>
            </a:xfrm>
            <a:custGeom>
              <a:avLst/>
              <a:gdLst/>
              <a:ahLst/>
              <a:cxnLst/>
              <a:rect l="l" t="t" r="r" b="b"/>
              <a:pathLst>
                <a:path w="2510" h="2768">
                  <a:moveTo>
                    <a:pt x="1066" y="31"/>
                  </a:moveTo>
                  <a:cubicBezTo>
                    <a:pt x="1142" y="31"/>
                    <a:pt x="1285" y="24"/>
                    <a:pt x="1338" y="31"/>
                  </a:cubicBezTo>
                  <a:cubicBezTo>
                    <a:pt x="1391" y="38"/>
                    <a:pt x="1376" y="0"/>
                    <a:pt x="1383" y="76"/>
                  </a:cubicBezTo>
                  <a:cubicBezTo>
                    <a:pt x="1390" y="152"/>
                    <a:pt x="1383" y="402"/>
                    <a:pt x="1383" y="485"/>
                  </a:cubicBezTo>
                  <a:cubicBezTo>
                    <a:pt x="1383" y="568"/>
                    <a:pt x="1398" y="560"/>
                    <a:pt x="1383" y="575"/>
                  </a:cubicBezTo>
                  <a:cubicBezTo>
                    <a:pt x="1368" y="590"/>
                    <a:pt x="1330" y="575"/>
                    <a:pt x="1292" y="575"/>
                  </a:cubicBezTo>
                  <a:cubicBezTo>
                    <a:pt x="1254" y="575"/>
                    <a:pt x="1194" y="583"/>
                    <a:pt x="1156" y="575"/>
                  </a:cubicBezTo>
                  <a:cubicBezTo>
                    <a:pt x="1118" y="567"/>
                    <a:pt x="1104" y="537"/>
                    <a:pt x="1066" y="530"/>
                  </a:cubicBezTo>
                  <a:cubicBezTo>
                    <a:pt x="1028" y="523"/>
                    <a:pt x="967" y="515"/>
                    <a:pt x="929" y="530"/>
                  </a:cubicBezTo>
                  <a:cubicBezTo>
                    <a:pt x="891" y="545"/>
                    <a:pt x="862" y="591"/>
                    <a:pt x="839" y="621"/>
                  </a:cubicBezTo>
                  <a:cubicBezTo>
                    <a:pt x="816" y="651"/>
                    <a:pt x="808" y="673"/>
                    <a:pt x="793" y="711"/>
                  </a:cubicBezTo>
                  <a:cubicBezTo>
                    <a:pt x="778" y="749"/>
                    <a:pt x="763" y="788"/>
                    <a:pt x="748" y="848"/>
                  </a:cubicBezTo>
                  <a:cubicBezTo>
                    <a:pt x="733" y="908"/>
                    <a:pt x="718" y="991"/>
                    <a:pt x="703" y="1074"/>
                  </a:cubicBezTo>
                  <a:cubicBezTo>
                    <a:pt x="688" y="1157"/>
                    <a:pt x="672" y="1249"/>
                    <a:pt x="657" y="1347"/>
                  </a:cubicBezTo>
                  <a:cubicBezTo>
                    <a:pt x="642" y="1445"/>
                    <a:pt x="619" y="1589"/>
                    <a:pt x="612" y="1664"/>
                  </a:cubicBezTo>
                  <a:cubicBezTo>
                    <a:pt x="605" y="1739"/>
                    <a:pt x="589" y="1762"/>
                    <a:pt x="612" y="1800"/>
                  </a:cubicBezTo>
                  <a:cubicBezTo>
                    <a:pt x="635" y="1838"/>
                    <a:pt x="688" y="1876"/>
                    <a:pt x="748" y="1891"/>
                  </a:cubicBezTo>
                  <a:cubicBezTo>
                    <a:pt x="808" y="1906"/>
                    <a:pt x="907" y="1891"/>
                    <a:pt x="975" y="1891"/>
                  </a:cubicBezTo>
                  <a:cubicBezTo>
                    <a:pt x="1043" y="1891"/>
                    <a:pt x="1111" y="1891"/>
                    <a:pt x="1156" y="1891"/>
                  </a:cubicBezTo>
                  <a:cubicBezTo>
                    <a:pt x="1201" y="1891"/>
                    <a:pt x="1247" y="1884"/>
                    <a:pt x="1247" y="1891"/>
                  </a:cubicBezTo>
                  <a:cubicBezTo>
                    <a:pt x="1247" y="1898"/>
                    <a:pt x="1186" y="1921"/>
                    <a:pt x="1156" y="1936"/>
                  </a:cubicBezTo>
                  <a:cubicBezTo>
                    <a:pt x="1126" y="1951"/>
                    <a:pt x="1081" y="1876"/>
                    <a:pt x="1066" y="1982"/>
                  </a:cubicBezTo>
                  <a:cubicBezTo>
                    <a:pt x="1051" y="2088"/>
                    <a:pt x="1066" y="2458"/>
                    <a:pt x="1066" y="2571"/>
                  </a:cubicBezTo>
                  <a:cubicBezTo>
                    <a:pt x="1066" y="2684"/>
                    <a:pt x="1006" y="2647"/>
                    <a:pt x="1066" y="2662"/>
                  </a:cubicBezTo>
                  <a:cubicBezTo>
                    <a:pt x="1126" y="2677"/>
                    <a:pt x="1254" y="2662"/>
                    <a:pt x="1428" y="2662"/>
                  </a:cubicBezTo>
                  <a:cubicBezTo>
                    <a:pt x="1602" y="2662"/>
                    <a:pt x="1980" y="2662"/>
                    <a:pt x="2109" y="2662"/>
                  </a:cubicBezTo>
                  <a:cubicBezTo>
                    <a:pt x="2238" y="2662"/>
                    <a:pt x="2185" y="2647"/>
                    <a:pt x="2200" y="2662"/>
                  </a:cubicBezTo>
                  <a:cubicBezTo>
                    <a:pt x="2215" y="2677"/>
                    <a:pt x="2510" y="2738"/>
                    <a:pt x="2200" y="2753"/>
                  </a:cubicBezTo>
                  <a:cubicBezTo>
                    <a:pt x="1890" y="2768"/>
                    <a:pt x="680" y="2761"/>
                    <a:pt x="340" y="2753"/>
                  </a:cubicBezTo>
                  <a:cubicBezTo>
                    <a:pt x="0" y="2745"/>
                    <a:pt x="151" y="2730"/>
                    <a:pt x="158" y="2707"/>
                  </a:cubicBezTo>
                  <a:cubicBezTo>
                    <a:pt x="165" y="2684"/>
                    <a:pt x="325" y="2632"/>
                    <a:pt x="385" y="2617"/>
                  </a:cubicBezTo>
                  <a:cubicBezTo>
                    <a:pt x="445" y="2602"/>
                    <a:pt x="476" y="2670"/>
                    <a:pt x="521" y="2617"/>
                  </a:cubicBezTo>
                  <a:cubicBezTo>
                    <a:pt x="566" y="2564"/>
                    <a:pt x="642" y="2359"/>
                    <a:pt x="657" y="2299"/>
                  </a:cubicBezTo>
                  <a:cubicBezTo>
                    <a:pt x="672" y="2239"/>
                    <a:pt x="649" y="2277"/>
                    <a:pt x="612" y="2254"/>
                  </a:cubicBezTo>
                  <a:cubicBezTo>
                    <a:pt x="575" y="2231"/>
                    <a:pt x="484" y="2208"/>
                    <a:pt x="431" y="2163"/>
                  </a:cubicBezTo>
                  <a:cubicBezTo>
                    <a:pt x="378" y="2118"/>
                    <a:pt x="317" y="2080"/>
                    <a:pt x="294" y="1982"/>
                  </a:cubicBezTo>
                  <a:cubicBezTo>
                    <a:pt x="271" y="1884"/>
                    <a:pt x="286" y="1739"/>
                    <a:pt x="294" y="1573"/>
                  </a:cubicBezTo>
                  <a:cubicBezTo>
                    <a:pt x="302" y="1407"/>
                    <a:pt x="317" y="1150"/>
                    <a:pt x="340" y="984"/>
                  </a:cubicBezTo>
                  <a:cubicBezTo>
                    <a:pt x="363" y="818"/>
                    <a:pt x="386" y="703"/>
                    <a:pt x="431" y="575"/>
                  </a:cubicBezTo>
                  <a:cubicBezTo>
                    <a:pt x="476" y="447"/>
                    <a:pt x="536" y="304"/>
                    <a:pt x="612" y="213"/>
                  </a:cubicBezTo>
                  <a:cubicBezTo>
                    <a:pt x="688" y="122"/>
                    <a:pt x="808" y="61"/>
                    <a:pt x="884" y="31"/>
                  </a:cubicBezTo>
                  <a:cubicBezTo>
                    <a:pt x="960" y="1"/>
                    <a:pt x="990" y="31"/>
                    <a:pt x="1066" y="31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87"/>
              </p:custDataLst>
            </p:nvPr>
          </p:nvGrpSpPr>
          <p:grpSpPr>
            <a:xfrm>
              <a:off x="953" y="91"/>
              <a:ext cx="227" cy="227"/>
              <a:chOff x="0" y="0"/>
              <a:chExt cx="544" cy="544"/>
            </a:xfrm>
          </p:grpSpPr>
          <p:sp>
            <p:nvSpPr>
              <p:cNvPr id="12" name="椭圆 11"/>
              <p:cNvSpPr/>
              <p:nvPr>
                <p:custDataLst>
                  <p:tags r:id="rId94"/>
                </p:custDataLst>
              </p:nvPr>
            </p:nvSpPr>
            <p:spPr>
              <a:xfrm>
                <a:off x="0" y="0"/>
                <a:ext cx="544" cy="544"/>
              </a:xfrm>
              <a:prstGeom prst="ellipse">
                <a:avLst/>
              </a:prstGeom>
              <a:solidFill>
                <a:schemeClr val="bg2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椭圆 14"/>
              <p:cNvSpPr/>
              <p:nvPr>
                <p:custDataLst>
                  <p:tags r:id="rId95"/>
                </p:custDataLst>
              </p:nvPr>
            </p:nvSpPr>
            <p:spPr>
              <a:xfrm>
                <a:off x="203" y="210"/>
                <a:ext cx="136" cy="136"/>
              </a:xfrm>
              <a:prstGeom prst="ellipse">
                <a:avLst/>
              </a:prstGeom>
              <a:pattFill prst="wdUpDiag">
                <a:fgClr>
                  <a:schemeClr val="bg2"/>
                </a:fgClr>
                <a:bgClr>
                  <a:srgbClr val="FFFFFF"/>
                </a:bgClr>
              </a:patt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>
              <p:custDataLst>
                <p:tags r:id="rId88"/>
              </p:custDataLst>
            </p:nvPr>
          </p:nvGrpSpPr>
          <p:grpSpPr>
            <a:xfrm>
              <a:off x="816" y="363"/>
              <a:ext cx="181" cy="181"/>
              <a:chOff x="0" y="0"/>
              <a:chExt cx="544" cy="544"/>
            </a:xfrm>
          </p:grpSpPr>
          <p:sp>
            <p:nvSpPr>
              <p:cNvPr id="17" name="椭圆 16"/>
              <p:cNvSpPr/>
              <p:nvPr>
                <p:custDataLst>
                  <p:tags r:id="rId92"/>
                </p:custDataLst>
              </p:nvPr>
            </p:nvSpPr>
            <p:spPr>
              <a:xfrm>
                <a:off x="0" y="0"/>
                <a:ext cx="544" cy="544"/>
              </a:xfrm>
              <a:prstGeom prst="ellipse">
                <a:avLst/>
              </a:prstGeom>
              <a:solidFill>
                <a:schemeClr val="bg2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椭圆 17"/>
              <p:cNvSpPr/>
              <p:nvPr>
                <p:custDataLst>
                  <p:tags r:id="rId93"/>
                </p:custDataLst>
              </p:nvPr>
            </p:nvSpPr>
            <p:spPr>
              <a:xfrm>
                <a:off x="203" y="210"/>
                <a:ext cx="136" cy="136"/>
              </a:xfrm>
              <a:prstGeom prst="ellipse">
                <a:avLst/>
              </a:prstGeom>
              <a:pattFill prst="wdUpDiag">
                <a:fgClr>
                  <a:schemeClr val="bg2"/>
                </a:fgClr>
                <a:bgClr>
                  <a:srgbClr val="FFFFFF"/>
                </a:bgClr>
              </a:patt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>
              <p:custDataLst>
                <p:tags r:id="rId89"/>
              </p:custDataLst>
            </p:nvPr>
          </p:nvGrpSpPr>
          <p:grpSpPr>
            <a:xfrm>
              <a:off x="891" y="1497"/>
              <a:ext cx="907" cy="90"/>
              <a:chOff x="0" y="0"/>
              <a:chExt cx="907" cy="90"/>
            </a:xfrm>
          </p:grpSpPr>
          <p:sp>
            <p:nvSpPr>
              <p:cNvPr id="20" name="流程图: 手动输入 19"/>
              <p:cNvSpPr/>
              <p:nvPr>
                <p:custDataLst>
                  <p:tags r:id="rId90"/>
                </p:custDataLst>
              </p:nvPr>
            </p:nvSpPr>
            <p:spPr>
              <a:xfrm rot="-16200000" flipH="1">
                <a:off x="136" y="-136"/>
                <a:ext cx="90" cy="363"/>
              </a:xfrm>
              <a:prstGeom prst="flowChartManualInput">
                <a:avLst/>
              </a:prstGeom>
              <a:gradFill rotWithShape="1">
                <a:gsLst>
                  <a:gs pos="0">
                    <a:srgbClr val="666699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流程图: 手动输入 20"/>
              <p:cNvSpPr/>
              <p:nvPr>
                <p:custDataLst>
                  <p:tags r:id="rId91"/>
                </p:custDataLst>
              </p:nvPr>
            </p:nvSpPr>
            <p:spPr>
              <a:xfrm rot="16200000">
                <a:off x="673" y="-136"/>
                <a:ext cx="90" cy="363"/>
              </a:xfrm>
              <a:prstGeom prst="flowChartManualInput">
                <a:avLst/>
              </a:prstGeom>
              <a:gradFill rotWithShape="1">
                <a:gsLst>
                  <a:gs pos="0">
                    <a:srgbClr val="666699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2" name="矩形标注 21"/>
          <p:cNvSpPr/>
          <p:nvPr>
            <p:custDataLst>
              <p:tags r:id="rId7"/>
            </p:custDataLst>
          </p:nvPr>
        </p:nvSpPr>
        <p:spPr>
          <a:xfrm>
            <a:off x="3716655" y="1863725"/>
            <a:ext cx="422910" cy="814705"/>
          </a:xfrm>
          <a:prstGeom prst="wedgeRectCallout">
            <a:avLst>
              <a:gd name="adj1" fmla="val 275764"/>
              <a:gd name="adj2" fmla="val -14736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400">
                <a:latin typeface="Garamond" panose="02020502050306020203" pitchFamily="2" charset="0"/>
              </a:rPr>
              <a:t>目镜</a:t>
            </a:r>
          </a:p>
        </p:txBody>
      </p:sp>
      <p:sp>
        <p:nvSpPr>
          <p:cNvPr id="23" name="矩形标注 22"/>
          <p:cNvSpPr/>
          <p:nvPr>
            <p:custDataLst>
              <p:tags r:id="rId8"/>
            </p:custDataLst>
          </p:nvPr>
        </p:nvSpPr>
        <p:spPr>
          <a:xfrm>
            <a:off x="2431415" y="4314825"/>
            <a:ext cx="880110" cy="462915"/>
          </a:xfrm>
          <a:prstGeom prst="wedgeRectCallout">
            <a:avLst>
              <a:gd name="adj1" fmla="val 246852"/>
              <a:gd name="adj2" fmla="val -7574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400">
                <a:latin typeface="Garamond" panose="02020502050306020203" pitchFamily="2" charset="0"/>
              </a:rPr>
              <a:t>物镜</a:t>
            </a:r>
          </a:p>
        </p:txBody>
      </p:sp>
      <p:grpSp>
        <p:nvGrpSpPr>
          <p:cNvPr id="28714" name="组合 28713"/>
          <p:cNvGrpSpPr/>
          <p:nvPr>
            <p:custDataLst>
              <p:tags r:id="rId9"/>
            </p:custDataLst>
          </p:nvPr>
        </p:nvGrpSpPr>
        <p:grpSpPr>
          <a:xfrm rot="16200000">
            <a:off x="4919345" y="1473835"/>
            <a:ext cx="513080" cy="414020"/>
            <a:chOff x="0" y="0"/>
            <a:chExt cx="1968" cy="1248"/>
          </a:xfrm>
        </p:grpSpPr>
        <p:grpSp>
          <p:nvGrpSpPr>
            <p:cNvPr id="28715" name="组合 28714"/>
            <p:cNvGrpSpPr/>
            <p:nvPr>
              <p:custDataLst>
                <p:tags r:id="rId74"/>
              </p:custDataLst>
            </p:nvPr>
          </p:nvGrpSpPr>
          <p:grpSpPr>
            <a:xfrm rot="25263">
              <a:off x="0" y="0"/>
              <a:ext cx="1968" cy="1248"/>
              <a:chOff x="0" y="0"/>
              <a:chExt cx="864" cy="1248"/>
            </a:xfrm>
          </p:grpSpPr>
          <p:sp>
            <p:nvSpPr>
              <p:cNvPr id="28716" name="未知"/>
              <p:cNvSpPr/>
              <p:nvPr>
                <p:custDataLst>
                  <p:tags r:id="rId78"/>
                </p:custDataLst>
              </p:nvPr>
            </p:nvSpPr>
            <p:spPr>
              <a:xfrm>
                <a:off x="0" y="336"/>
                <a:ext cx="864" cy="624"/>
              </a:xfrm>
              <a:custGeom>
                <a:avLst/>
                <a:gdLst/>
                <a:ahLst/>
                <a:cxnLst/>
                <a:rect l="l" t="t" r="r" b="b"/>
                <a:pathLst>
                  <a:path w="768" h="624">
                    <a:moveTo>
                      <a:pt x="0" y="0"/>
                    </a:moveTo>
                    <a:cubicBezTo>
                      <a:pt x="40" y="36"/>
                      <a:pt x="80" y="72"/>
                      <a:pt x="144" y="96"/>
                    </a:cubicBezTo>
                    <a:cubicBezTo>
                      <a:pt x="208" y="120"/>
                      <a:pt x="304" y="72"/>
                      <a:pt x="384" y="144"/>
                    </a:cubicBezTo>
                    <a:cubicBezTo>
                      <a:pt x="464" y="216"/>
                      <a:pt x="560" y="448"/>
                      <a:pt x="624" y="528"/>
                    </a:cubicBezTo>
                    <a:cubicBezTo>
                      <a:pt x="688" y="608"/>
                      <a:pt x="728" y="616"/>
                      <a:pt x="768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7" name="未知"/>
              <p:cNvSpPr/>
              <p:nvPr>
                <p:custDataLst>
                  <p:tags r:id="rId79"/>
                </p:custDataLst>
              </p:nvPr>
            </p:nvSpPr>
            <p:spPr>
              <a:xfrm>
                <a:off x="240" y="0"/>
                <a:ext cx="48" cy="432"/>
              </a:xfrm>
              <a:custGeom>
                <a:avLst/>
                <a:gdLst/>
                <a:ahLst/>
                <a:cxnLst/>
                <a:rect l="l" t="t" r="r" b="b"/>
                <a:pathLst>
                  <a:path w="288" h="480">
                    <a:moveTo>
                      <a:pt x="288" y="0"/>
                    </a:moveTo>
                    <a:cubicBezTo>
                      <a:pt x="240" y="56"/>
                      <a:pt x="192" y="112"/>
                      <a:pt x="144" y="192"/>
                    </a:cubicBezTo>
                    <a:cubicBezTo>
                      <a:pt x="96" y="272"/>
                      <a:pt x="48" y="376"/>
                      <a:pt x="0" y="480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8" name="未知"/>
              <p:cNvSpPr/>
              <p:nvPr>
                <p:custDataLst>
                  <p:tags r:id="rId80"/>
                </p:custDataLst>
              </p:nvPr>
            </p:nvSpPr>
            <p:spPr>
              <a:xfrm>
                <a:off x="288" y="240"/>
                <a:ext cx="451" cy="624"/>
              </a:xfrm>
              <a:custGeom>
                <a:avLst/>
                <a:gdLst/>
                <a:ahLst/>
                <a:cxnLst/>
                <a:rect l="l" t="t" r="r" b="b"/>
                <a:pathLst>
                  <a:path w="451" h="624">
                    <a:moveTo>
                      <a:pt x="0" y="0"/>
                    </a:moveTo>
                    <a:cubicBezTo>
                      <a:pt x="69" y="17"/>
                      <a:pt x="138" y="35"/>
                      <a:pt x="192" y="96"/>
                    </a:cubicBezTo>
                    <a:cubicBezTo>
                      <a:pt x="246" y="157"/>
                      <a:pt x="294" y="295"/>
                      <a:pt x="326" y="365"/>
                    </a:cubicBezTo>
                    <a:cubicBezTo>
                      <a:pt x="358" y="435"/>
                      <a:pt x="363" y="475"/>
                      <a:pt x="384" y="518"/>
                    </a:cubicBezTo>
                    <a:cubicBezTo>
                      <a:pt x="405" y="561"/>
                      <a:pt x="428" y="592"/>
                      <a:pt x="451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9" name="未知"/>
              <p:cNvSpPr/>
              <p:nvPr>
                <p:custDataLst>
                  <p:tags r:id="rId81"/>
                </p:custDataLst>
              </p:nvPr>
            </p:nvSpPr>
            <p:spPr>
              <a:xfrm>
                <a:off x="288" y="944"/>
                <a:ext cx="528" cy="128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28">
                    <a:moveTo>
                      <a:pt x="0" y="112"/>
                    </a:moveTo>
                    <a:cubicBezTo>
                      <a:pt x="84" y="120"/>
                      <a:pt x="168" y="128"/>
                      <a:pt x="240" y="112"/>
                    </a:cubicBezTo>
                    <a:cubicBezTo>
                      <a:pt x="312" y="96"/>
                      <a:pt x="384" y="32"/>
                      <a:pt x="432" y="16"/>
                    </a:cubicBezTo>
                    <a:cubicBezTo>
                      <a:pt x="480" y="0"/>
                      <a:pt x="504" y="8"/>
                      <a:pt x="528" y="16"/>
                    </a:cubicBezTo>
                  </a:path>
                </a:pathLst>
              </a:custGeom>
              <a:solidFill>
                <a:schemeClr val="tx1"/>
              </a:solidFill>
              <a:ln w="12700" cap="sq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0" name="未知"/>
              <p:cNvSpPr/>
              <p:nvPr>
                <p:custDataLst>
                  <p:tags r:id="rId82"/>
                </p:custDataLst>
              </p:nvPr>
            </p:nvSpPr>
            <p:spPr>
              <a:xfrm>
                <a:off x="232" y="1056"/>
                <a:ext cx="152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92">
                    <a:moveTo>
                      <a:pt x="56" y="0"/>
                    </a:moveTo>
                    <a:cubicBezTo>
                      <a:pt x="28" y="16"/>
                      <a:pt x="0" y="32"/>
                      <a:pt x="8" y="48"/>
                    </a:cubicBezTo>
                    <a:cubicBezTo>
                      <a:pt x="16" y="64"/>
                      <a:pt x="80" y="72"/>
                      <a:pt x="104" y="96"/>
                    </a:cubicBezTo>
                    <a:cubicBezTo>
                      <a:pt x="128" y="120"/>
                      <a:pt x="140" y="156"/>
                      <a:pt x="152" y="192"/>
                    </a:cubicBezTo>
                  </a:path>
                </a:pathLst>
              </a:custGeom>
              <a:noFill/>
              <a:ln w="12700" cap="sq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1" name="椭圆 28720"/>
              <p:cNvSpPr/>
              <p:nvPr>
                <p:custDataLst>
                  <p:tags r:id="rId83"/>
                </p:custDataLst>
              </p:nvPr>
            </p:nvSpPr>
            <p:spPr>
              <a:xfrm rot="21178760">
                <a:off x="190" y="432"/>
                <a:ext cx="262" cy="598"/>
              </a:xfrm>
              <a:prstGeom prst="ellipse">
                <a:avLst/>
              </a:prstGeom>
              <a:solidFill>
                <a:schemeClr val="bg2"/>
              </a:solidFill>
              <a:ln w="12700" cap="sq" cmpd="sng">
                <a:solidFill>
                  <a:schemeClr val="bg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2" name="新月形 28721"/>
              <p:cNvSpPr/>
              <p:nvPr>
                <p:custDataLst>
                  <p:tags r:id="rId84"/>
                </p:custDataLst>
              </p:nvPr>
            </p:nvSpPr>
            <p:spPr>
              <a:xfrm rot="21058124">
                <a:off x="220" y="614"/>
                <a:ext cx="57" cy="367"/>
              </a:xfrm>
              <a:prstGeom prst="moon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723" name="组合 28722"/>
            <p:cNvGrpSpPr/>
            <p:nvPr>
              <p:custDataLst>
                <p:tags r:id="rId75"/>
              </p:custDataLst>
            </p:nvPr>
          </p:nvGrpSpPr>
          <p:grpSpPr>
            <a:xfrm rot="-129718">
              <a:off x="861" y="570"/>
              <a:ext cx="672" cy="384"/>
              <a:chOff x="0" y="0"/>
              <a:chExt cx="384" cy="288"/>
            </a:xfrm>
          </p:grpSpPr>
          <p:sp>
            <p:nvSpPr>
              <p:cNvPr id="28724" name="等腰三角形 28723"/>
              <p:cNvSpPr/>
              <p:nvPr>
                <p:custDataLst>
                  <p:tags r:id="rId76"/>
                </p:custDataLst>
              </p:nvPr>
            </p:nvSpPr>
            <p:spPr>
              <a:xfrm>
                <a:off x="0" y="96"/>
                <a:ext cx="384" cy="19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5" name="流程图: 摘录 28724"/>
              <p:cNvSpPr/>
              <p:nvPr>
                <p:custDataLst>
                  <p:tags r:id="rId77"/>
                </p:custDataLst>
              </p:nvPr>
            </p:nvSpPr>
            <p:spPr>
              <a:xfrm rot="5400000">
                <a:off x="24" y="72"/>
                <a:ext cx="240" cy="96"/>
              </a:xfrm>
              <a:prstGeom prst="flowChartExtract">
                <a:avLst/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8729" name="组合 28728"/>
          <p:cNvGrpSpPr/>
          <p:nvPr>
            <p:custDataLst>
              <p:tags r:id="rId10"/>
            </p:custDataLst>
          </p:nvPr>
        </p:nvGrpSpPr>
        <p:grpSpPr>
          <a:xfrm>
            <a:off x="5034915" y="5211445"/>
            <a:ext cx="1198245" cy="293370"/>
            <a:chOff x="-8" y="1"/>
            <a:chExt cx="865" cy="230"/>
          </a:xfrm>
        </p:grpSpPr>
        <p:grpSp>
          <p:nvGrpSpPr>
            <p:cNvPr id="28730" name="组合 28729"/>
            <p:cNvGrpSpPr/>
            <p:nvPr>
              <p:custDataLst>
                <p:tags r:id="rId68"/>
              </p:custDataLst>
            </p:nvPr>
          </p:nvGrpSpPr>
          <p:grpSpPr>
            <a:xfrm rot="9444798" flipV="1">
              <a:off x="-8" y="1"/>
              <a:ext cx="635" cy="1"/>
              <a:chOff x="0" y="-1"/>
              <a:chExt cx="1135" cy="1"/>
            </a:xfrm>
          </p:grpSpPr>
          <p:sp>
            <p:nvSpPr>
              <p:cNvPr id="28731" name="直接连接符 28730"/>
              <p:cNvSpPr/>
              <p:nvPr>
                <p:custDataLst>
                  <p:tags r:id="rId72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32" name="直接连接符 28731"/>
              <p:cNvSpPr/>
              <p:nvPr>
                <p:custDataLst>
                  <p:tags r:id="rId73"/>
                </p:custDataLst>
              </p:nvPr>
            </p:nvSpPr>
            <p:spPr>
              <a:xfrm>
                <a:off x="636" y="-1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8733" name="组合 28732"/>
            <p:cNvGrpSpPr/>
            <p:nvPr>
              <p:custDataLst>
                <p:tags r:id="rId69"/>
              </p:custDataLst>
            </p:nvPr>
          </p:nvGrpSpPr>
          <p:grpSpPr>
            <a:xfrm rot="9444798" flipV="1">
              <a:off x="222" y="186"/>
              <a:ext cx="635" cy="45"/>
              <a:chOff x="0" y="0"/>
              <a:chExt cx="1134" cy="0"/>
            </a:xfrm>
          </p:grpSpPr>
          <p:sp>
            <p:nvSpPr>
              <p:cNvPr id="28734" name="直接连接符 28733"/>
              <p:cNvSpPr/>
              <p:nvPr>
                <p:custDataLst>
                  <p:tags r:id="rId70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35" name="直接连接符 28734"/>
              <p:cNvSpPr/>
              <p:nvPr>
                <p:custDataLst>
                  <p:tags r:id="rId71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28736" name="组合 28735"/>
          <p:cNvGrpSpPr/>
          <p:nvPr>
            <p:custDataLst>
              <p:tags r:id="rId11"/>
            </p:custDataLst>
          </p:nvPr>
        </p:nvGrpSpPr>
        <p:grpSpPr>
          <a:xfrm>
            <a:off x="5149215" y="4882515"/>
            <a:ext cx="221615" cy="786130"/>
            <a:chOff x="1" y="-5"/>
            <a:chExt cx="160" cy="616"/>
          </a:xfrm>
        </p:grpSpPr>
        <p:grpSp>
          <p:nvGrpSpPr>
            <p:cNvPr id="28737" name="组合 28736"/>
            <p:cNvGrpSpPr/>
            <p:nvPr>
              <p:custDataLst>
                <p:tags r:id="rId62"/>
              </p:custDataLst>
            </p:nvPr>
          </p:nvGrpSpPr>
          <p:grpSpPr>
            <a:xfrm rot="16926856">
              <a:off x="-176" y="206"/>
              <a:ext cx="397" cy="44"/>
              <a:chOff x="0" y="0"/>
              <a:chExt cx="1134" cy="0"/>
            </a:xfrm>
          </p:grpSpPr>
          <p:sp>
            <p:nvSpPr>
              <p:cNvPr id="28738" name="直接连接符 28737"/>
              <p:cNvSpPr/>
              <p:nvPr>
                <p:custDataLst>
                  <p:tags r:id="rId66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39" name="直接连接符 28738"/>
              <p:cNvSpPr/>
              <p:nvPr>
                <p:custDataLst>
                  <p:tags r:id="rId67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8740" name="组合 28739"/>
            <p:cNvGrpSpPr/>
            <p:nvPr>
              <p:custDataLst>
                <p:tags r:id="rId63"/>
              </p:custDataLst>
            </p:nvPr>
          </p:nvGrpSpPr>
          <p:grpSpPr>
            <a:xfrm rot="15498314" flipV="1">
              <a:off x="-147" y="303"/>
              <a:ext cx="616" cy="0"/>
              <a:chOff x="0" y="0"/>
              <a:chExt cx="1134" cy="0"/>
            </a:xfrm>
          </p:grpSpPr>
          <p:sp>
            <p:nvSpPr>
              <p:cNvPr id="28741" name="直接连接符 28740"/>
              <p:cNvSpPr/>
              <p:nvPr>
                <p:custDataLst>
                  <p:tags r:id="rId64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42" name="直接连接符 28741"/>
              <p:cNvSpPr/>
              <p:nvPr>
                <p:custDataLst>
                  <p:tags r:id="rId65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28743" name="组合 28742"/>
          <p:cNvGrpSpPr/>
          <p:nvPr>
            <p:custDataLst>
              <p:tags r:id="rId12"/>
            </p:custDataLst>
          </p:nvPr>
        </p:nvGrpSpPr>
        <p:grpSpPr>
          <a:xfrm>
            <a:off x="5165090" y="4466590"/>
            <a:ext cx="105410" cy="428625"/>
            <a:chOff x="0" y="0"/>
            <a:chExt cx="85" cy="303"/>
          </a:xfrm>
        </p:grpSpPr>
        <p:grpSp>
          <p:nvGrpSpPr>
            <p:cNvPr id="28744" name="组合 28743"/>
            <p:cNvGrpSpPr/>
            <p:nvPr>
              <p:custDataLst>
                <p:tags r:id="rId56"/>
              </p:custDataLst>
            </p:nvPr>
          </p:nvGrpSpPr>
          <p:grpSpPr>
            <a:xfrm rot="-15440389" flipH="1" flipV="1">
              <a:off x="-99" y="118"/>
              <a:ext cx="303" cy="66"/>
              <a:chOff x="0" y="0"/>
              <a:chExt cx="1134" cy="0"/>
            </a:xfrm>
          </p:grpSpPr>
          <p:sp>
            <p:nvSpPr>
              <p:cNvPr id="28745" name="直接连接符 28744"/>
              <p:cNvSpPr/>
              <p:nvPr>
                <p:custDataLst>
                  <p:tags r:id="rId60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46" name="直接连接符 28745"/>
              <p:cNvSpPr/>
              <p:nvPr>
                <p:custDataLst>
                  <p:tags r:id="rId61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8747" name="组合 28746"/>
            <p:cNvGrpSpPr/>
            <p:nvPr>
              <p:custDataLst>
                <p:tags r:id="rId57"/>
              </p:custDataLst>
            </p:nvPr>
          </p:nvGrpSpPr>
          <p:grpSpPr>
            <a:xfrm rot="15364574" flipV="1">
              <a:off x="-119" y="118"/>
              <a:ext cx="296" cy="57"/>
              <a:chOff x="0" y="0"/>
              <a:chExt cx="1134" cy="0"/>
            </a:xfrm>
          </p:grpSpPr>
          <p:sp>
            <p:nvSpPr>
              <p:cNvPr id="28748" name="直接连接符 28747"/>
              <p:cNvSpPr/>
              <p:nvPr>
                <p:custDataLst>
                  <p:tags r:id="rId58"/>
                </p:custDataLst>
              </p:nvPr>
            </p:nvSpPr>
            <p:spPr>
              <a:xfrm>
                <a:off x="0" y="0"/>
                <a:ext cx="771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49" name="直接连接符 28748"/>
              <p:cNvSpPr/>
              <p:nvPr>
                <p:custDataLst>
                  <p:tags r:id="rId59"/>
                </p:custDataLst>
              </p:nvPr>
            </p:nvSpPr>
            <p:spPr>
              <a:xfrm>
                <a:off x="635" y="0"/>
                <a:ext cx="499" cy="0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28757" name="组合 28756"/>
          <p:cNvGrpSpPr/>
          <p:nvPr>
            <p:custDataLst>
              <p:tags r:id="rId13"/>
            </p:custDataLst>
          </p:nvPr>
        </p:nvGrpSpPr>
        <p:grpSpPr>
          <a:xfrm>
            <a:off x="5102225" y="2504440"/>
            <a:ext cx="205105" cy="2049145"/>
            <a:chOff x="0" y="0"/>
            <a:chExt cx="148" cy="1606"/>
          </a:xfrm>
        </p:grpSpPr>
        <p:grpSp>
          <p:nvGrpSpPr>
            <p:cNvPr id="28758" name="组合 28757"/>
            <p:cNvGrpSpPr/>
            <p:nvPr>
              <p:custDataLst>
                <p:tags r:id="rId50"/>
              </p:custDataLst>
            </p:nvPr>
          </p:nvGrpSpPr>
          <p:grpSpPr>
            <a:xfrm>
              <a:off x="0" y="6"/>
              <a:ext cx="133" cy="1567"/>
              <a:chOff x="0" y="0"/>
              <a:chExt cx="133" cy="1567"/>
            </a:xfrm>
          </p:grpSpPr>
          <p:sp>
            <p:nvSpPr>
              <p:cNvPr id="28759" name="直接连接符 28758"/>
              <p:cNvSpPr/>
              <p:nvPr>
                <p:custDataLst>
                  <p:tags r:id="rId54"/>
                </p:custDataLst>
              </p:nvPr>
            </p:nvSpPr>
            <p:spPr>
              <a:xfrm flipV="1">
                <a:off x="0" y="875"/>
                <a:ext cx="57" cy="692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60" name="直接连接符 28759"/>
              <p:cNvSpPr/>
              <p:nvPr>
                <p:custDataLst>
                  <p:tags r:id="rId55"/>
                </p:custDataLst>
              </p:nvPr>
            </p:nvSpPr>
            <p:spPr>
              <a:xfrm flipV="1">
                <a:off x="6" y="0"/>
                <a:ext cx="127" cy="1555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8761" name="组合 28760"/>
            <p:cNvGrpSpPr/>
            <p:nvPr>
              <p:custDataLst>
                <p:tags r:id="rId51"/>
              </p:custDataLst>
            </p:nvPr>
          </p:nvGrpSpPr>
          <p:grpSpPr>
            <a:xfrm>
              <a:off x="25" y="0"/>
              <a:ext cx="123" cy="1606"/>
              <a:chOff x="0" y="0"/>
              <a:chExt cx="123" cy="1606"/>
            </a:xfrm>
          </p:grpSpPr>
          <p:sp>
            <p:nvSpPr>
              <p:cNvPr id="28762" name="直接连接符 28761"/>
              <p:cNvSpPr/>
              <p:nvPr>
                <p:custDataLst>
                  <p:tags r:id="rId52"/>
                </p:custDataLst>
              </p:nvPr>
            </p:nvSpPr>
            <p:spPr>
              <a:xfrm flipH="1" flipV="1">
                <a:off x="66" y="888"/>
                <a:ext cx="57" cy="718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63" name="直接连接符 28762"/>
              <p:cNvSpPr/>
              <p:nvPr>
                <p:custDataLst>
                  <p:tags r:id="rId53"/>
                </p:custDataLst>
              </p:nvPr>
            </p:nvSpPr>
            <p:spPr>
              <a:xfrm flipH="1" flipV="1">
                <a:off x="0" y="0"/>
                <a:ext cx="90" cy="1198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28776" name="矩形 28775"/>
          <p:cNvSpPr/>
          <p:nvPr>
            <p:custDataLst>
              <p:tags r:id="rId14"/>
            </p:custDataLst>
          </p:nvPr>
        </p:nvSpPr>
        <p:spPr>
          <a:xfrm>
            <a:off x="5730875" y="4545330"/>
            <a:ext cx="1588135" cy="403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2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8777" name="矩形 28776"/>
          <p:cNvSpPr/>
          <p:nvPr>
            <p:custDataLst>
              <p:tags r:id="rId15"/>
            </p:custDataLst>
          </p:nvPr>
        </p:nvSpPr>
        <p:spPr>
          <a:xfrm>
            <a:off x="5933440" y="2107565"/>
            <a:ext cx="1037590" cy="454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28778" name="组合 28777"/>
          <p:cNvGrpSpPr/>
          <p:nvPr>
            <p:custDataLst>
              <p:tags r:id="rId16"/>
            </p:custDataLst>
          </p:nvPr>
        </p:nvGrpSpPr>
        <p:grpSpPr>
          <a:xfrm>
            <a:off x="6024880" y="2520950"/>
            <a:ext cx="1124585" cy="2024380"/>
            <a:chOff x="0" y="0"/>
            <a:chExt cx="812" cy="1587"/>
          </a:xfrm>
        </p:grpSpPr>
        <p:sp>
          <p:nvSpPr>
            <p:cNvPr id="28779" name="矩形 28778"/>
            <p:cNvSpPr/>
            <p:nvPr>
              <p:custDataLst>
                <p:tags r:id="rId47"/>
              </p:custDataLst>
            </p:nvPr>
          </p:nvSpPr>
          <p:spPr>
            <a:xfrm>
              <a:off x="0" y="651"/>
              <a:ext cx="812" cy="301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anchor="t">
              <a:no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&gt; 2</a:t>
              </a:r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28780" name="直接连接符 28779"/>
            <p:cNvSpPr/>
            <p:nvPr>
              <p:custDataLst>
                <p:tags r:id="rId48"/>
              </p:custDataLst>
            </p:nvPr>
          </p:nvSpPr>
          <p:spPr>
            <a:xfrm flipH="1">
              <a:off x="288" y="952"/>
              <a:ext cx="0" cy="63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81" name="直接连接符 28780"/>
            <p:cNvSpPr/>
            <p:nvPr>
              <p:custDataLst>
                <p:tags r:id="rId49"/>
              </p:custDataLst>
            </p:nvPr>
          </p:nvSpPr>
          <p:spPr>
            <a:xfrm flipH="1" flipV="1">
              <a:off x="288" y="0"/>
              <a:ext cx="0" cy="63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8782" name="组合 28781"/>
          <p:cNvGrpSpPr/>
          <p:nvPr>
            <p:custDataLst>
              <p:tags r:id="rId17"/>
            </p:custDataLst>
          </p:nvPr>
        </p:nvGrpSpPr>
        <p:grpSpPr>
          <a:xfrm>
            <a:off x="7240905" y="2551430"/>
            <a:ext cx="3022600" cy="2371725"/>
            <a:chOff x="0" y="0"/>
            <a:chExt cx="2182" cy="1859"/>
          </a:xfrm>
        </p:grpSpPr>
        <p:sp>
          <p:nvSpPr>
            <p:cNvPr id="28783" name="右大括号 28782"/>
            <p:cNvSpPr/>
            <p:nvPr>
              <p:custDataLst>
                <p:tags r:id="rId45"/>
              </p:custDataLst>
            </p:nvPr>
          </p:nvSpPr>
          <p:spPr>
            <a:xfrm>
              <a:off x="0" y="0"/>
              <a:ext cx="136" cy="1859"/>
            </a:xfrm>
            <a:prstGeom prst="rightBrace">
              <a:avLst>
                <a:gd name="adj1" fmla="val 113909"/>
                <a:gd name="adj2" fmla="val 5000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84" name="文本框 28783"/>
            <p:cNvSpPr txBox="1"/>
            <p:nvPr>
              <p:custDataLst>
                <p:tags r:id="rId46"/>
              </p:custDataLst>
            </p:nvPr>
          </p:nvSpPr>
          <p:spPr>
            <a:xfrm>
              <a:off x="210" y="686"/>
              <a:ext cx="1972" cy="6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>
                  <a:solidFill>
                    <a:srgbClr val="1E2143"/>
                  </a:solidFill>
                  <a:latin typeface="Garamond" panose="02020502050306020203" pitchFamily="2" charset="0"/>
                </a:rPr>
                <a:t>相当于</a:t>
              </a:r>
              <a:r>
                <a:rPr lang="zh-CN" altLang="en-US" sz="2400">
                  <a:solidFill>
                    <a:srgbClr val="FF0000"/>
                  </a:solidFill>
                  <a:latin typeface="Garamond" panose="02020502050306020203" pitchFamily="2" charset="0"/>
                </a:rPr>
                <a:t>投影仪，</a:t>
              </a:r>
            </a:p>
            <a:p>
              <a:r>
                <a:rPr lang="zh-CN" altLang="en-US" sz="2400">
                  <a:solidFill>
                    <a:srgbClr val="1E2143"/>
                  </a:solidFill>
                  <a:latin typeface="Garamond" panose="02020502050306020203" pitchFamily="2" charset="0"/>
                </a:rPr>
                <a:t>成倒立放大的实像</a:t>
              </a:r>
            </a:p>
          </p:txBody>
        </p:sp>
      </p:grpSp>
      <p:grpSp>
        <p:nvGrpSpPr>
          <p:cNvPr id="28785" name="组合 28784"/>
          <p:cNvGrpSpPr/>
          <p:nvPr>
            <p:custDataLst>
              <p:tags r:id="rId18"/>
            </p:custDataLst>
          </p:nvPr>
        </p:nvGrpSpPr>
        <p:grpSpPr>
          <a:xfrm>
            <a:off x="7238365" y="1964690"/>
            <a:ext cx="2920365" cy="830580"/>
            <a:chOff x="0" y="0"/>
            <a:chExt cx="2108" cy="651"/>
          </a:xfrm>
        </p:grpSpPr>
        <p:sp>
          <p:nvSpPr>
            <p:cNvPr id="28786" name="右大括号 28785"/>
            <p:cNvSpPr/>
            <p:nvPr>
              <p:custDataLst>
                <p:tags r:id="rId43"/>
              </p:custDataLst>
            </p:nvPr>
          </p:nvSpPr>
          <p:spPr>
            <a:xfrm>
              <a:off x="0" y="164"/>
              <a:ext cx="136" cy="272"/>
            </a:xfrm>
            <a:prstGeom prst="rightBrace">
              <a:avLst>
                <a:gd name="adj1" fmla="val 16666"/>
                <a:gd name="adj2" fmla="val 46690"/>
              </a:avLst>
            </a:prstGeom>
            <a:noFill/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87" name="文本框 28786"/>
            <p:cNvSpPr txBox="1"/>
            <p:nvPr>
              <p:custDataLst>
                <p:tags r:id="rId44"/>
              </p:custDataLst>
            </p:nvPr>
          </p:nvSpPr>
          <p:spPr>
            <a:xfrm>
              <a:off x="136" y="0"/>
              <a:ext cx="1972" cy="6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>
                  <a:solidFill>
                    <a:srgbClr val="1E2143"/>
                  </a:solidFill>
                  <a:latin typeface="Garamond" panose="02020502050306020203" pitchFamily="2" charset="0"/>
                </a:rPr>
                <a:t>相当于</a:t>
              </a:r>
              <a:r>
                <a:rPr lang="zh-CN" altLang="en-US" sz="2400">
                  <a:solidFill>
                    <a:srgbClr val="FF0000"/>
                  </a:solidFill>
                  <a:latin typeface="Garamond" panose="02020502050306020203" pitchFamily="2" charset="0"/>
                </a:rPr>
                <a:t>放大镜，</a:t>
              </a:r>
            </a:p>
            <a:p>
              <a:r>
                <a:rPr lang="zh-CN" altLang="en-US" sz="2400">
                  <a:solidFill>
                    <a:srgbClr val="1E2143"/>
                  </a:solidFill>
                  <a:latin typeface="Garamond" panose="02020502050306020203" pitchFamily="2" charset="0"/>
                </a:rPr>
                <a:t>成正立放大的虚像</a:t>
              </a:r>
            </a:p>
          </p:txBody>
        </p:sp>
      </p:grpSp>
      <p:sp>
        <p:nvSpPr>
          <p:cNvPr id="28788" name="矩形标注 28787"/>
          <p:cNvSpPr/>
          <p:nvPr>
            <p:custDataLst>
              <p:tags r:id="rId19"/>
            </p:custDataLst>
          </p:nvPr>
        </p:nvSpPr>
        <p:spPr>
          <a:xfrm rot="21240000">
            <a:off x="7567295" y="5606415"/>
            <a:ext cx="2889885" cy="462915"/>
          </a:xfrm>
          <a:prstGeom prst="wedgeRectCallout">
            <a:avLst>
              <a:gd name="adj1" fmla="val -127898"/>
              <a:gd name="adj2" fmla="val -137602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400">
                <a:latin typeface="Garamond" panose="02020502050306020203" pitchFamily="2" charset="0"/>
              </a:rPr>
              <a:t>反光镜：加强光线</a:t>
            </a:r>
          </a:p>
        </p:txBody>
      </p:sp>
      <p:grpSp>
        <p:nvGrpSpPr>
          <p:cNvPr id="28764" name="组合 28763"/>
          <p:cNvGrpSpPr/>
          <p:nvPr>
            <p:custDataLst>
              <p:tags r:id="rId20"/>
            </p:custDataLst>
          </p:nvPr>
        </p:nvGrpSpPr>
        <p:grpSpPr>
          <a:xfrm>
            <a:off x="5118735" y="1861185"/>
            <a:ext cx="207645" cy="349250"/>
            <a:chOff x="0" y="0"/>
            <a:chExt cx="186" cy="253"/>
          </a:xfrm>
        </p:grpSpPr>
        <p:grpSp>
          <p:nvGrpSpPr>
            <p:cNvPr id="28765" name="组合 28764"/>
            <p:cNvGrpSpPr/>
            <p:nvPr>
              <p:custDataLst>
                <p:tags r:id="rId37"/>
              </p:custDataLst>
            </p:nvPr>
          </p:nvGrpSpPr>
          <p:grpSpPr>
            <a:xfrm flipH="1" flipV="1">
              <a:off x="186" y="2"/>
              <a:ext cx="0" cy="251"/>
              <a:chOff x="0" y="0"/>
              <a:chExt cx="0" cy="681"/>
            </a:xfrm>
          </p:grpSpPr>
          <p:sp>
            <p:nvSpPr>
              <p:cNvPr id="28766" name="直接连接符 28765"/>
              <p:cNvSpPr/>
              <p:nvPr>
                <p:custDataLst>
                  <p:tags r:id="rId41"/>
                </p:custDataLst>
              </p:nvPr>
            </p:nvSpPr>
            <p:spPr>
              <a:xfrm flipH="1">
                <a:off x="0" y="0"/>
                <a:ext cx="0" cy="499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67" name="直接连接符 28766"/>
              <p:cNvSpPr/>
              <p:nvPr>
                <p:custDataLst>
                  <p:tags r:id="rId42"/>
                </p:custDataLst>
              </p:nvPr>
            </p:nvSpPr>
            <p:spPr>
              <a:xfrm flipH="1">
                <a:off x="0" y="136"/>
                <a:ext cx="0" cy="545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8768" name="组合 28767"/>
            <p:cNvGrpSpPr/>
            <p:nvPr>
              <p:custDataLst>
                <p:tags r:id="rId38"/>
              </p:custDataLst>
            </p:nvPr>
          </p:nvGrpSpPr>
          <p:grpSpPr>
            <a:xfrm flipV="1">
              <a:off x="0" y="0"/>
              <a:ext cx="45" cy="251"/>
              <a:chOff x="0" y="0"/>
              <a:chExt cx="0" cy="681"/>
            </a:xfrm>
          </p:grpSpPr>
          <p:sp>
            <p:nvSpPr>
              <p:cNvPr id="28769" name="直接连接符 28768"/>
              <p:cNvSpPr/>
              <p:nvPr>
                <p:custDataLst>
                  <p:tags r:id="rId39"/>
                </p:custDataLst>
              </p:nvPr>
            </p:nvSpPr>
            <p:spPr>
              <a:xfrm flipH="1">
                <a:off x="0" y="0"/>
                <a:ext cx="0" cy="499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70" name="直接连接符 28769"/>
              <p:cNvSpPr/>
              <p:nvPr>
                <p:custDataLst>
                  <p:tags r:id="rId40"/>
                </p:custDataLst>
              </p:nvPr>
            </p:nvSpPr>
            <p:spPr>
              <a:xfrm flipH="1">
                <a:off x="0" y="136"/>
                <a:ext cx="0" cy="545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28696" name="组合 28695"/>
          <p:cNvGrpSpPr/>
          <p:nvPr>
            <p:custDataLst>
              <p:tags r:id="rId21"/>
            </p:custDataLst>
          </p:nvPr>
        </p:nvGrpSpPr>
        <p:grpSpPr>
          <a:xfrm rot="19014596">
            <a:off x="5092700" y="5267325"/>
            <a:ext cx="203200" cy="521970"/>
            <a:chOff x="0" y="0"/>
            <a:chExt cx="681" cy="2312"/>
          </a:xfrm>
        </p:grpSpPr>
        <p:sp>
          <p:nvSpPr>
            <p:cNvPr id="28697" name="矩形 28696"/>
            <p:cNvSpPr/>
            <p:nvPr>
              <p:custDataLst>
                <p:tags r:id="rId35"/>
              </p:custDataLst>
            </p:nvPr>
          </p:nvSpPr>
          <p:spPr>
            <a:xfrm>
              <a:off x="0" y="0"/>
              <a:ext cx="455" cy="2312"/>
            </a:xfrm>
            <a:prstGeom prst="rect">
              <a:avLst/>
            </a:prstGeom>
            <a:pattFill prst="dkUpDiag">
              <a:fgClr>
                <a:schemeClr val="accent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8" name="任意多边形 28697"/>
            <p:cNvSpPr/>
            <p:nvPr>
              <p:custDataLst>
                <p:tags r:id="rId36"/>
              </p:custDataLst>
            </p:nvPr>
          </p:nvSpPr>
          <p:spPr>
            <a:xfrm flipH="1">
              <a:off x="227" y="13"/>
              <a:ext cx="454" cy="2292"/>
            </a:xfrm>
            <a:custGeom>
              <a:avLst/>
              <a:gdLst>
                <a:gd name="txL" fmla="*/ 0 w 21600"/>
                <a:gd name="txT" fmla="*/ 0 h 37610"/>
                <a:gd name="txR" fmla="*/ 21600 w 21600"/>
                <a:gd name="txB" fmla="*/ 37610 h 37610"/>
              </a:gdLst>
              <a:ahLst/>
              <a:cxnLst>
                <a:cxn ang="270">
                  <a:pos x="10744" y="0"/>
                </a:cxn>
                <a:cxn ang="90">
                  <a:pos x="10507" y="37609"/>
                </a:cxn>
                <a:cxn ang="180">
                  <a:pos x="0" y="18738"/>
                </a:cxn>
              </a:cxnLst>
              <a:rect l="txL" t="txT" r="txR" b="txB"/>
              <a:pathLst>
                <a:path w="21600" h="37610" fill="none">
                  <a:moveTo>
                    <a:pt x="10744" y="0"/>
                  </a:moveTo>
                  <a:arcTo wR="21600" hR="21600" stAng="-3610253" swAng="7263762"/>
                </a:path>
                <a:path w="21600" h="37610" stroke="0">
                  <a:moveTo>
                    <a:pt x="10744" y="0"/>
                  </a:moveTo>
                  <a:arcTo wR="21600" hR="21600" stAng="-3610253" swAng="7263762"/>
                  <a:lnTo>
                    <a:pt x="0" y="18738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711" name="直接连接符 28710"/>
          <p:cNvSpPr/>
          <p:nvPr>
            <p:custDataLst>
              <p:tags r:id="rId22"/>
            </p:custDataLst>
          </p:nvPr>
        </p:nvSpPr>
        <p:spPr>
          <a:xfrm>
            <a:off x="4797425" y="4923155"/>
            <a:ext cx="775970" cy="17145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7" name="Group 87"/>
          <p:cNvGrpSpPr/>
          <p:nvPr>
            <p:custDataLst>
              <p:tags r:id="rId23"/>
            </p:custDataLst>
          </p:nvPr>
        </p:nvGrpSpPr>
        <p:grpSpPr>
          <a:xfrm>
            <a:off x="5151755" y="2201545"/>
            <a:ext cx="142240" cy="341630"/>
            <a:chOff x="2083" y="849"/>
            <a:chExt cx="478" cy="268"/>
          </a:xfrm>
        </p:grpSpPr>
        <p:grpSp>
          <p:nvGrpSpPr>
            <p:cNvPr id="13" name="Group 88"/>
            <p:cNvGrpSpPr/>
            <p:nvPr>
              <p:custDataLst>
                <p:tags r:id="rId29"/>
              </p:custDataLst>
            </p:nvPr>
          </p:nvGrpSpPr>
          <p:grpSpPr>
            <a:xfrm rot="-5118323" flipV="1">
              <a:off x="2418" y="948"/>
              <a:ext cx="242" cy="44"/>
              <a:chOff x="3288" y="2160"/>
              <a:chExt cx="1134" cy="0"/>
            </a:xfrm>
          </p:grpSpPr>
          <p:sp>
            <p:nvSpPr>
              <p:cNvPr id="14" name="Line 89"/>
              <p:cNvSpPr/>
              <p:nvPr>
                <p:custDataLst>
                  <p:tags r:id="rId33"/>
                </p:custDataLst>
              </p:nvPr>
            </p:nvSpPr>
            <p:spPr>
              <a:xfrm>
                <a:off x="3288" y="2160"/>
                <a:ext cx="771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" name="Line 90"/>
              <p:cNvSpPr/>
              <p:nvPr>
                <p:custDataLst>
                  <p:tags r:id="rId34"/>
                </p:custDataLst>
              </p:nvPr>
            </p:nvSpPr>
            <p:spPr>
              <a:xfrm>
                <a:off x="3923" y="2160"/>
                <a:ext cx="499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0" name="Group 91"/>
            <p:cNvGrpSpPr/>
            <p:nvPr>
              <p:custDataLst>
                <p:tags r:id="rId30"/>
              </p:custDataLst>
            </p:nvPr>
          </p:nvGrpSpPr>
          <p:grpSpPr>
            <a:xfrm rot="5124906" flipH="1" flipV="1">
              <a:off x="2100" y="831"/>
              <a:ext cx="268" cy="303"/>
              <a:chOff x="3288" y="2160"/>
              <a:chExt cx="1134" cy="0"/>
            </a:xfrm>
          </p:grpSpPr>
          <p:sp>
            <p:nvSpPr>
              <p:cNvPr id="32" name="Line 92"/>
              <p:cNvSpPr/>
              <p:nvPr>
                <p:custDataLst>
                  <p:tags r:id="rId31"/>
                </p:custDataLst>
              </p:nvPr>
            </p:nvSpPr>
            <p:spPr>
              <a:xfrm>
                <a:off x="3288" y="2160"/>
                <a:ext cx="771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" name="Line 93"/>
              <p:cNvSpPr/>
              <p:nvPr>
                <p:custDataLst>
                  <p:tags r:id="rId32"/>
                </p:custDataLst>
              </p:nvPr>
            </p:nvSpPr>
            <p:spPr>
              <a:xfrm>
                <a:off x="3923" y="2160"/>
                <a:ext cx="499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4" name="矩形 3"/>
          <p:cNvSpPr/>
          <p:nvPr>
            <p:custDataLst>
              <p:tags r:id="rId24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sp>
        <p:nvSpPr>
          <p:cNvPr id="5" name="文本框 4"/>
          <p:cNvSpPr txBox="1"/>
          <p:nvPr>
            <p:custDataLst>
              <p:tags r:id="rId25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显微镜成像原理</a:t>
            </a:r>
          </a:p>
        </p:txBody>
      </p:sp>
      <p:grpSp>
        <p:nvGrpSpPr>
          <p:cNvPr id="6" name="组合 5"/>
          <p:cNvGrpSpPr/>
          <p:nvPr>
            <p:custDataLst>
              <p:tags r:id="rId26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2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>
              <p:custDataLst>
                <p:tags r:id="rId2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3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8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1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8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5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8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8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9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2" grpId="0" animBg="1"/>
      <p:bldP spid="23" grpId="0" animBg="1"/>
      <p:bldP spid="28776" grpId="0"/>
      <p:bldP spid="28777" grpId="0"/>
      <p:bldP spid="2878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351405" y="1989455"/>
          <a:ext cx="7200265" cy="3352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5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sym typeface="+mn-ea"/>
                        </a:rPr>
                        <a:t>物</a:t>
                      </a:r>
                      <a:r>
                        <a:rPr lang="zh-CN" altLang="en-US" sz="3200"/>
                        <a:t>镜</a:t>
                      </a: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sym typeface="+mn-ea"/>
                        </a:rPr>
                        <a:t>目</a:t>
                      </a:r>
                      <a:r>
                        <a:rPr lang="zh-CN" altLang="en-US" sz="3200"/>
                        <a:t>镜</a:t>
                      </a: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5885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800"/>
                        <a:t>使被观察的物体成</a:t>
                      </a:r>
                      <a:r>
                        <a:rPr lang="en-US" altLang="zh-CN" sz="2800"/>
                        <a:t>________________</a:t>
                      </a:r>
                      <a:r>
                        <a:rPr lang="zh-CN" altLang="en-US" sz="2800"/>
                        <a:t>像，相当于</a:t>
                      </a:r>
                      <a:r>
                        <a:rPr lang="en-US" altLang="zh-CN" sz="2800"/>
                        <a:t>___________</a:t>
                      </a:r>
                      <a:r>
                        <a:rPr lang="zh-CN" altLang="en-US" sz="2800"/>
                        <a:t>的镜头。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800"/>
                        <a:t>将物镜所成的实像再一次</a:t>
                      </a:r>
                      <a:r>
                        <a:rPr lang="en-US" altLang="zh-CN" sz="2800"/>
                        <a:t>_________</a:t>
                      </a:r>
                      <a:r>
                        <a:rPr lang="zh-CN" altLang="en-US" sz="2800"/>
                        <a:t>，相当于</a:t>
                      </a:r>
                      <a:r>
                        <a:rPr lang="en-US" altLang="zh-CN" sz="2800"/>
                        <a:t>_______</a:t>
                      </a:r>
                      <a:r>
                        <a:rPr lang="zh-CN" altLang="en-US" sz="2800"/>
                        <a:t>镜，成</a:t>
                      </a:r>
                      <a:r>
                        <a:rPr lang="en-US" altLang="zh-CN" sz="2800"/>
                        <a:t>_____</a:t>
                      </a:r>
                      <a:r>
                        <a:rPr lang="zh-CN" altLang="en-US" sz="2800"/>
                        <a:t>像。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7157085" y="350456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放大</a:t>
            </a: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6320790" y="4634230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虚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2456180" y="350456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倒立、放大的实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3782695" y="4064635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投影仪</a:t>
            </a: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7045960" y="407416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放大</a:t>
            </a:r>
          </a:p>
        </p:txBody>
      </p:sp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显微镜成像原理</a:t>
            </a:r>
          </a:p>
        </p:txBody>
      </p:sp>
      <p:grpSp>
        <p:nvGrpSpPr>
          <p:cNvPr id="9" name="组合 8"/>
          <p:cNvGrpSpPr/>
          <p:nvPr>
            <p:custDataLst>
              <p:tags r:id="rId1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8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95325" y="1790065"/>
            <a:ext cx="5886450" cy="3877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</a:rPr>
              <a:t>结构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：普通望远镜和折射式望远镜主要也是由物镜和目镜两组透镜组成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sym typeface="+mn-ea"/>
              </a:rPr>
              <a:t>主要用途：</a:t>
            </a: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观测遥远物体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sym typeface="+mn-ea"/>
              </a:rPr>
              <a:t>分类：</a:t>
            </a: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折射式望远镜、反射望远镜、折叠折反射望远镜、射电望远镜等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sym typeface="+mn-ea"/>
              </a:rPr>
              <a:t>著名的望远镜：</a:t>
            </a: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哈勃太空望远镜、开普勒太空望远镜、欧洲特大天文望远镜。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t="11529"/>
          <a:stretch>
            <a:fillRect/>
          </a:stretch>
        </p:blipFill>
        <p:spPr>
          <a:xfrm>
            <a:off x="6816090" y="1412875"/>
            <a:ext cx="3624580" cy="481203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认识望远镜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Group 21"/>
          <p:cNvGrpSpPr/>
          <p:nvPr>
            <p:custDataLst>
              <p:tags r:id="rId3"/>
            </p:custDataLst>
          </p:nvPr>
        </p:nvGrpSpPr>
        <p:grpSpPr>
          <a:xfrm>
            <a:off x="5129530" y="4806633"/>
            <a:ext cx="973138" cy="1531937"/>
            <a:chOff x="2109" y="2033"/>
            <a:chExt cx="613" cy="965"/>
          </a:xfrm>
        </p:grpSpPr>
        <p:grpSp>
          <p:nvGrpSpPr>
            <p:cNvPr id="26692" name="Group 22"/>
            <p:cNvGrpSpPr/>
            <p:nvPr>
              <p:custDataLst>
                <p:tags r:id="rId84"/>
              </p:custDataLst>
            </p:nvPr>
          </p:nvGrpSpPr>
          <p:grpSpPr>
            <a:xfrm>
              <a:off x="2200" y="2205"/>
              <a:ext cx="522" cy="793"/>
              <a:chOff x="2200" y="2251"/>
              <a:chExt cx="522" cy="793"/>
            </a:xfrm>
          </p:grpSpPr>
          <p:sp>
            <p:nvSpPr>
              <p:cNvPr id="5" name="Rectangle 23"/>
              <p:cNvSpPr>
                <a:spLocks noChangeArrowheads="1"/>
              </p:cNvSpPr>
              <p:nvPr>
                <p:custDataLst>
                  <p:tags r:id="rId87"/>
                </p:custDataLst>
              </p:nvPr>
            </p:nvSpPr>
            <p:spPr bwMode="auto">
              <a:xfrm rot="17177480">
                <a:off x="1838" y="2613"/>
                <a:ext cx="793" cy="6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ahoma" panose="020B060403050404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Rectangle 24"/>
              <p:cNvSpPr>
                <a:spLocks noChangeArrowheads="1"/>
              </p:cNvSpPr>
              <p:nvPr>
                <p:custDataLst>
                  <p:tags r:id="rId88"/>
                </p:custDataLst>
              </p:nvPr>
            </p:nvSpPr>
            <p:spPr bwMode="auto">
              <a:xfrm rot="16200000">
                <a:off x="2064" y="2613"/>
                <a:ext cx="793" cy="6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ahoma" panose="020B060403050404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" name="Rectangle 25"/>
              <p:cNvSpPr>
                <a:spLocks noChangeArrowheads="1"/>
              </p:cNvSpPr>
              <p:nvPr>
                <p:custDataLst>
                  <p:tags r:id="rId89"/>
                </p:custDataLst>
              </p:nvPr>
            </p:nvSpPr>
            <p:spPr bwMode="auto">
              <a:xfrm rot="36812216">
                <a:off x="2291" y="2613"/>
                <a:ext cx="793" cy="6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ahoma" panose="020B060403050404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6693" name="Rectangle 26"/>
            <p:cNvSpPr/>
            <p:nvPr>
              <p:custDataLst>
                <p:tags r:id="rId85"/>
              </p:custDataLst>
            </p:nvPr>
          </p:nvSpPr>
          <p:spPr>
            <a:xfrm rot="-1584655">
              <a:off x="2109" y="2033"/>
              <a:ext cx="590" cy="91"/>
            </a:xfrm>
            <a:prstGeom prst="rect">
              <a:avLst/>
            </a:prstGeom>
            <a:gradFill rotWithShape="1">
              <a:gsLst>
                <a:gs pos="0">
                  <a:srgbClr val="666699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8" name="AutoShape 27"/>
            <p:cNvSpPr>
              <a:spLocks noChangeArrowheads="1"/>
            </p:cNvSpPr>
            <p:nvPr>
              <p:custDataLst>
                <p:tags r:id="rId86"/>
              </p:custDataLst>
            </p:nvPr>
          </p:nvSpPr>
          <p:spPr bwMode="auto">
            <a:xfrm flipV="1">
              <a:off x="2227" y="2088"/>
              <a:ext cx="454" cy="181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" name="Group 71"/>
          <p:cNvGrpSpPr/>
          <p:nvPr>
            <p:custDataLst>
              <p:tags r:id="rId4"/>
            </p:custDataLst>
          </p:nvPr>
        </p:nvGrpSpPr>
        <p:grpSpPr>
          <a:xfrm>
            <a:off x="4027805" y="3055620"/>
            <a:ext cx="5672138" cy="1760538"/>
            <a:chOff x="1428" y="1504"/>
            <a:chExt cx="3573" cy="1109"/>
          </a:xfrm>
        </p:grpSpPr>
        <p:grpSp>
          <p:nvGrpSpPr>
            <p:cNvPr id="26653" name="Group 72"/>
            <p:cNvGrpSpPr/>
            <p:nvPr>
              <p:custDataLst>
                <p:tags r:id="rId76"/>
              </p:custDataLst>
            </p:nvPr>
          </p:nvGrpSpPr>
          <p:grpSpPr>
            <a:xfrm>
              <a:off x="1428" y="1504"/>
              <a:ext cx="2670" cy="904"/>
              <a:chOff x="1383" y="936"/>
              <a:chExt cx="2670" cy="904"/>
            </a:xfrm>
          </p:grpSpPr>
          <p:grpSp>
            <p:nvGrpSpPr>
              <p:cNvPr id="26655" name="Group 73"/>
              <p:cNvGrpSpPr/>
              <p:nvPr>
                <p:custDataLst>
                  <p:tags r:id="rId78"/>
                </p:custDataLst>
              </p:nvPr>
            </p:nvGrpSpPr>
            <p:grpSpPr>
              <a:xfrm>
                <a:off x="1383" y="1492"/>
                <a:ext cx="2670" cy="348"/>
                <a:chOff x="1383" y="1492"/>
                <a:chExt cx="2670" cy="348"/>
              </a:xfrm>
            </p:grpSpPr>
            <p:sp>
              <p:nvSpPr>
                <p:cNvPr id="26659" name="Line 74"/>
                <p:cNvSpPr/>
                <p:nvPr>
                  <p:custDataLst>
                    <p:tags r:id="rId82"/>
                  </p:custDataLst>
                </p:nvPr>
              </p:nvSpPr>
              <p:spPr>
                <a:xfrm rot="3829216" flipH="1">
                  <a:off x="2632" y="242"/>
                  <a:ext cx="0" cy="24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6660" name="Line 75"/>
                <p:cNvSpPr/>
                <p:nvPr>
                  <p:custDataLst>
                    <p:tags r:id="rId83"/>
                  </p:custDataLst>
                </p:nvPr>
              </p:nvSpPr>
              <p:spPr>
                <a:xfrm rot="3829216" flipH="1">
                  <a:off x="2803" y="590"/>
                  <a:ext cx="0" cy="2499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26656" name="Group 76"/>
              <p:cNvGrpSpPr/>
              <p:nvPr>
                <p:custDataLst>
                  <p:tags r:id="rId79"/>
                </p:custDataLst>
              </p:nvPr>
            </p:nvGrpSpPr>
            <p:grpSpPr>
              <a:xfrm rot="-1699293" flipH="1">
                <a:off x="3759" y="936"/>
                <a:ext cx="119" cy="363"/>
                <a:chOff x="460" y="1042"/>
                <a:chExt cx="560" cy="2426"/>
              </a:xfrm>
            </p:grpSpPr>
            <p:sp>
              <p:nvSpPr>
                <p:cNvPr id="26657" name="Arc 77"/>
                <p:cNvSpPr/>
                <p:nvPr>
                  <p:custDataLst>
                    <p:tags r:id="rId80"/>
                  </p:custDataLst>
                </p:nvPr>
              </p:nvSpPr>
              <p:spPr>
                <a:xfrm flipH="1">
                  <a:off x="476" y="1042"/>
                  <a:ext cx="544" cy="2426"/>
                </a:xfrm>
                <a:custGeom>
                  <a:avLst/>
                  <a:gdLst>
                    <a:gd name="txL" fmla="*/ 0 w 21600"/>
                    <a:gd name="txT" fmla="*/ 0 h 37266"/>
                    <a:gd name="txR" fmla="*/ 21600 w 21600"/>
                    <a:gd name="txB" fmla="*/ 37266 h 37266"/>
                  </a:gdLst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37266" fill="none">
                      <a:moveTo>
                        <a:pt x="11025" y="0"/>
                      </a:moveTo>
                      <a:cubicBezTo>
                        <a:pt x="17581" y="3891"/>
                        <a:pt x="21600" y="10950"/>
                        <a:pt x="21600" y="18574"/>
                      </a:cubicBezTo>
                      <a:cubicBezTo>
                        <a:pt x="21600" y="26280"/>
                        <a:pt x="17493" y="33404"/>
                        <a:pt x="10824" y="37266"/>
                      </a:cubicBezTo>
                    </a:path>
                    <a:path w="21600" h="37266" stroke="0">
                      <a:moveTo>
                        <a:pt x="11025" y="0"/>
                      </a:moveTo>
                      <a:cubicBezTo>
                        <a:pt x="17581" y="3891"/>
                        <a:pt x="21600" y="10950"/>
                        <a:pt x="21600" y="18574"/>
                      </a:cubicBezTo>
                      <a:cubicBezTo>
                        <a:pt x="21600" y="26280"/>
                        <a:pt x="17493" y="33404"/>
                        <a:pt x="10824" y="37266"/>
                      </a:cubicBezTo>
                      <a:lnTo>
                        <a:pt x="0" y="18574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58" name="Arc 78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460" y="1047"/>
                  <a:ext cx="544" cy="2414"/>
                </a:xfrm>
                <a:custGeom>
                  <a:avLst/>
                  <a:gdLst>
                    <a:gd name="txL" fmla="*/ 0 w 21600"/>
                    <a:gd name="txT" fmla="*/ 0 h 37080"/>
                    <a:gd name="txR" fmla="*/ 21600 w 21600"/>
                    <a:gd name="txB" fmla="*/ 37080 h 37080"/>
                  </a:gdLst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37080" fill="none">
                      <a:moveTo>
                        <a:pt x="11333" y="-1"/>
                      </a:moveTo>
                      <a:cubicBezTo>
                        <a:pt x="17714" y="3932"/>
                        <a:pt x="21600" y="10892"/>
                        <a:pt x="21600" y="18388"/>
                      </a:cubicBezTo>
                      <a:cubicBezTo>
                        <a:pt x="21600" y="26094"/>
                        <a:pt x="17493" y="33218"/>
                        <a:pt x="10824" y="37080"/>
                      </a:cubicBezTo>
                    </a:path>
                    <a:path w="21600" h="37080" stroke="0">
                      <a:moveTo>
                        <a:pt x="11333" y="-1"/>
                      </a:moveTo>
                      <a:cubicBezTo>
                        <a:pt x="17714" y="3932"/>
                        <a:pt x="21600" y="10892"/>
                        <a:pt x="21600" y="18388"/>
                      </a:cubicBezTo>
                      <a:cubicBezTo>
                        <a:pt x="21600" y="26094"/>
                        <a:pt x="17493" y="33218"/>
                        <a:pt x="10824" y="37080"/>
                      </a:cubicBezTo>
                      <a:lnTo>
                        <a:pt x="0" y="18388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6654" name="AutoShape 79"/>
            <p:cNvSpPr/>
            <p:nvPr>
              <p:custDataLst>
                <p:tags r:id="rId77"/>
              </p:custDataLst>
            </p:nvPr>
          </p:nvSpPr>
          <p:spPr>
            <a:xfrm>
              <a:off x="4404" y="2299"/>
              <a:ext cx="597" cy="314"/>
            </a:xfrm>
            <a:prstGeom prst="wedgeRectCallout">
              <a:avLst>
                <a:gd name="adj1" fmla="val -116063"/>
                <a:gd name="adj2" fmla="val -17898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r>
                <a:rPr lang="zh-CN" altLang="en-US" sz="2800" b="1">
                  <a:latin typeface="Garamond" panose="02020502050306020203" pitchFamily="2" charset="0"/>
                </a:rPr>
                <a:t>物镜</a:t>
              </a:r>
            </a:p>
          </p:txBody>
        </p:sp>
      </p:grpSp>
      <p:grpSp>
        <p:nvGrpSpPr>
          <p:cNvPr id="18" name="Group 35"/>
          <p:cNvGrpSpPr/>
          <p:nvPr>
            <p:custDataLst>
              <p:tags r:id="rId5"/>
            </p:custDataLst>
          </p:nvPr>
        </p:nvGrpSpPr>
        <p:grpSpPr>
          <a:xfrm>
            <a:off x="4146868" y="3136583"/>
            <a:ext cx="3790950" cy="2128837"/>
            <a:chOff x="1490" y="981"/>
            <a:chExt cx="2388" cy="1341"/>
          </a:xfrm>
        </p:grpSpPr>
        <p:grpSp>
          <p:nvGrpSpPr>
            <p:cNvPr id="26680" name="Group 36"/>
            <p:cNvGrpSpPr/>
            <p:nvPr>
              <p:custDataLst>
                <p:tags r:id="rId70"/>
              </p:custDataLst>
            </p:nvPr>
          </p:nvGrpSpPr>
          <p:grpSpPr>
            <a:xfrm>
              <a:off x="1490" y="1253"/>
              <a:ext cx="2388" cy="923"/>
              <a:chOff x="1490" y="1253"/>
              <a:chExt cx="2388" cy="923"/>
            </a:xfrm>
          </p:grpSpPr>
          <p:sp>
            <p:nvSpPr>
              <p:cNvPr id="26684" name="Line 37"/>
              <p:cNvSpPr/>
              <p:nvPr>
                <p:custDataLst>
                  <p:tags r:id="rId74"/>
                </p:custDataLst>
              </p:nvPr>
            </p:nvSpPr>
            <p:spPr>
              <a:xfrm flipH="1">
                <a:off x="1851" y="1253"/>
                <a:ext cx="2027" cy="786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85" name="Line 38"/>
              <p:cNvSpPr/>
              <p:nvPr>
                <p:custDataLst>
                  <p:tags r:id="rId75"/>
                </p:custDataLst>
              </p:nvPr>
            </p:nvSpPr>
            <p:spPr>
              <a:xfrm flipV="1">
                <a:off x="1490" y="1737"/>
                <a:ext cx="1143" cy="439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6681" name="Group 39"/>
            <p:cNvGrpSpPr/>
            <p:nvPr>
              <p:custDataLst>
                <p:tags r:id="rId71"/>
              </p:custDataLst>
            </p:nvPr>
          </p:nvGrpSpPr>
          <p:grpSpPr>
            <a:xfrm>
              <a:off x="1554" y="981"/>
              <a:ext cx="2188" cy="1341"/>
              <a:chOff x="1554" y="981"/>
              <a:chExt cx="2188" cy="1341"/>
            </a:xfrm>
          </p:grpSpPr>
          <p:sp>
            <p:nvSpPr>
              <p:cNvPr id="26682" name="Line 40"/>
              <p:cNvSpPr/>
              <p:nvPr>
                <p:custDataLst>
                  <p:tags r:id="rId72"/>
                </p:custDataLst>
              </p:nvPr>
            </p:nvSpPr>
            <p:spPr>
              <a:xfrm flipH="1">
                <a:off x="1860" y="981"/>
                <a:ext cx="1882" cy="1149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83" name="Line 41"/>
              <p:cNvSpPr/>
              <p:nvPr>
                <p:custDataLst>
                  <p:tags r:id="rId73"/>
                </p:custDataLst>
              </p:nvPr>
            </p:nvSpPr>
            <p:spPr>
              <a:xfrm flipV="1">
                <a:off x="1554" y="1929"/>
                <a:ext cx="631" cy="393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22" name="Group 45"/>
          <p:cNvGrpSpPr/>
          <p:nvPr>
            <p:custDataLst>
              <p:tags r:id="rId6"/>
            </p:custDataLst>
          </p:nvPr>
        </p:nvGrpSpPr>
        <p:grpSpPr>
          <a:xfrm>
            <a:off x="2930525" y="5453063"/>
            <a:ext cx="792163" cy="371475"/>
            <a:chOff x="748" y="2965"/>
            <a:chExt cx="499" cy="234"/>
          </a:xfrm>
        </p:grpSpPr>
        <p:grpSp>
          <p:nvGrpSpPr>
            <p:cNvPr id="26672" name="Group 46"/>
            <p:cNvGrpSpPr/>
            <p:nvPr>
              <p:custDataLst>
                <p:tags r:id="rId64"/>
              </p:custDataLst>
            </p:nvPr>
          </p:nvGrpSpPr>
          <p:grpSpPr>
            <a:xfrm rot="9060631" flipV="1">
              <a:off x="748" y="2965"/>
              <a:ext cx="409" cy="45"/>
              <a:chOff x="3606" y="2341"/>
              <a:chExt cx="2154" cy="0"/>
            </a:xfrm>
          </p:grpSpPr>
          <p:sp>
            <p:nvSpPr>
              <p:cNvPr id="26676" name="Line 47"/>
              <p:cNvSpPr/>
              <p:nvPr>
                <p:custDataLst>
                  <p:tags r:id="rId68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77" name="Line 48"/>
              <p:cNvSpPr/>
              <p:nvPr>
                <p:custDataLst>
                  <p:tags r:id="rId69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6673" name="Group 49"/>
            <p:cNvGrpSpPr/>
            <p:nvPr>
              <p:custDataLst>
                <p:tags r:id="rId65"/>
              </p:custDataLst>
            </p:nvPr>
          </p:nvGrpSpPr>
          <p:grpSpPr>
            <a:xfrm rot="9060631" flipV="1">
              <a:off x="838" y="3154"/>
              <a:ext cx="409" cy="45"/>
              <a:chOff x="3606" y="2341"/>
              <a:chExt cx="2154" cy="0"/>
            </a:xfrm>
          </p:grpSpPr>
          <p:sp>
            <p:nvSpPr>
              <p:cNvPr id="26674" name="Line 50"/>
              <p:cNvSpPr/>
              <p:nvPr>
                <p:custDataLst>
                  <p:tags r:id="rId66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75" name="Line 51"/>
              <p:cNvSpPr/>
              <p:nvPr>
                <p:custDataLst>
                  <p:tags r:id="rId67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0" name="Group 9"/>
          <p:cNvGrpSpPr/>
          <p:nvPr>
            <p:custDataLst>
              <p:tags r:id="rId7"/>
            </p:custDataLst>
          </p:nvPr>
        </p:nvGrpSpPr>
        <p:grpSpPr>
          <a:xfrm rot="8812756" flipV="1">
            <a:off x="2384743" y="5622608"/>
            <a:ext cx="638175" cy="474662"/>
            <a:chOff x="2451" y="1686"/>
            <a:chExt cx="1968" cy="1248"/>
          </a:xfrm>
        </p:grpSpPr>
        <p:grpSp>
          <p:nvGrpSpPr>
            <p:cNvPr id="26698" name="Group 10"/>
            <p:cNvGrpSpPr/>
            <p:nvPr>
              <p:custDataLst>
                <p:tags r:id="rId53"/>
              </p:custDataLst>
            </p:nvPr>
          </p:nvGrpSpPr>
          <p:grpSpPr>
            <a:xfrm rot="25263">
              <a:off x="2451" y="1686"/>
              <a:ext cx="1968" cy="1248"/>
              <a:chOff x="1632" y="2976"/>
              <a:chExt cx="864" cy="1248"/>
            </a:xfrm>
          </p:grpSpPr>
          <p:sp>
            <p:nvSpPr>
              <p:cNvPr id="26702" name="Freeform 11"/>
              <p:cNvSpPr/>
              <p:nvPr>
                <p:custDataLst>
                  <p:tags r:id="rId57"/>
                </p:custDataLst>
              </p:nvPr>
            </p:nvSpPr>
            <p:spPr>
              <a:xfrm>
                <a:off x="1632" y="3312"/>
                <a:ext cx="864" cy="624"/>
              </a:xfrm>
              <a:custGeom>
                <a:avLst/>
                <a:gdLst>
                  <a:gd name="txL" fmla="*/ 0 w 768"/>
                  <a:gd name="txT" fmla="*/ 0 h 624"/>
                  <a:gd name="txR" fmla="*/ 768 w 768"/>
                  <a:gd name="txB" fmla="*/ 624 h 624"/>
                </a:gdLst>
                <a:ahLst/>
                <a:cxnLst>
                  <a:cxn ang="0">
                    <a:pos x="0" y="0"/>
                  </a:cxn>
                  <a:cxn ang="0">
                    <a:pos x="205" y="96"/>
                  </a:cxn>
                  <a:cxn ang="0">
                    <a:pos x="547" y="144"/>
                  </a:cxn>
                  <a:cxn ang="0">
                    <a:pos x="889" y="528"/>
                  </a:cxn>
                  <a:cxn ang="0">
                    <a:pos x="1093" y="624"/>
                  </a:cxn>
                </a:cxnLst>
                <a:rect l="txL" t="txT" r="txR" b="txB"/>
                <a:pathLst>
                  <a:path w="768" h="624">
                    <a:moveTo>
                      <a:pt x="0" y="0"/>
                    </a:moveTo>
                    <a:cubicBezTo>
                      <a:pt x="40" y="36"/>
                      <a:pt x="80" y="72"/>
                      <a:pt x="144" y="96"/>
                    </a:cubicBezTo>
                    <a:cubicBezTo>
                      <a:pt x="208" y="120"/>
                      <a:pt x="304" y="72"/>
                      <a:pt x="384" y="144"/>
                    </a:cubicBezTo>
                    <a:cubicBezTo>
                      <a:pt x="464" y="216"/>
                      <a:pt x="560" y="448"/>
                      <a:pt x="624" y="528"/>
                    </a:cubicBezTo>
                    <a:cubicBezTo>
                      <a:pt x="688" y="608"/>
                      <a:pt x="728" y="616"/>
                      <a:pt x="768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3" name="Freeform 12"/>
              <p:cNvSpPr/>
              <p:nvPr>
                <p:custDataLst>
                  <p:tags r:id="rId58"/>
                </p:custDataLst>
              </p:nvPr>
            </p:nvSpPr>
            <p:spPr>
              <a:xfrm>
                <a:off x="1872" y="2976"/>
                <a:ext cx="48" cy="432"/>
              </a:xfrm>
              <a:custGeom>
                <a:avLst/>
                <a:gdLst>
                  <a:gd name="txL" fmla="*/ 0 w 288"/>
                  <a:gd name="txT" fmla="*/ 0 h 480"/>
                  <a:gd name="txR" fmla="*/ 288 w 288"/>
                  <a:gd name="txB" fmla="*/ 480 h 480"/>
                </a:gdLst>
                <a:ahLst/>
                <a:cxnLst>
                  <a:cxn ang="0">
                    <a:pos x="1" y="0"/>
                  </a:cxn>
                  <a:cxn ang="0">
                    <a:pos x="1" y="140"/>
                  </a:cxn>
                  <a:cxn ang="0">
                    <a:pos x="0" y="350"/>
                  </a:cxn>
                </a:cxnLst>
                <a:rect l="txL" t="txT" r="txR" b="txB"/>
                <a:pathLst>
                  <a:path w="288" h="480">
                    <a:moveTo>
                      <a:pt x="288" y="0"/>
                    </a:moveTo>
                    <a:cubicBezTo>
                      <a:pt x="240" y="56"/>
                      <a:pt x="192" y="112"/>
                      <a:pt x="144" y="192"/>
                    </a:cubicBezTo>
                    <a:cubicBezTo>
                      <a:pt x="96" y="272"/>
                      <a:pt x="48" y="376"/>
                      <a:pt x="0" y="480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4" name="Freeform 13"/>
              <p:cNvSpPr/>
              <p:nvPr>
                <p:custDataLst>
                  <p:tags r:id="rId59"/>
                </p:custDataLst>
              </p:nvPr>
            </p:nvSpPr>
            <p:spPr>
              <a:xfrm>
                <a:off x="1920" y="3216"/>
                <a:ext cx="451" cy="624"/>
              </a:xfrm>
              <a:custGeom>
                <a:avLst/>
                <a:gdLst>
                  <a:gd name="txL" fmla="*/ 0 w 451"/>
                  <a:gd name="txT" fmla="*/ 0 h 624"/>
                  <a:gd name="txR" fmla="*/ 451 w 451"/>
                  <a:gd name="txB" fmla="*/ 624 h 624"/>
                </a:gdLst>
                <a:ahLst/>
                <a:cxnLst>
                  <a:cxn ang="0">
                    <a:pos x="0" y="0"/>
                  </a:cxn>
                  <a:cxn ang="0">
                    <a:pos x="192" y="96"/>
                  </a:cxn>
                  <a:cxn ang="0">
                    <a:pos x="326" y="365"/>
                  </a:cxn>
                  <a:cxn ang="0">
                    <a:pos x="384" y="518"/>
                  </a:cxn>
                  <a:cxn ang="0">
                    <a:pos x="451" y="624"/>
                  </a:cxn>
                </a:cxnLst>
                <a:rect l="txL" t="txT" r="txR" b="txB"/>
                <a:pathLst>
                  <a:path w="451" h="624">
                    <a:moveTo>
                      <a:pt x="0" y="0"/>
                    </a:moveTo>
                    <a:cubicBezTo>
                      <a:pt x="69" y="17"/>
                      <a:pt x="138" y="35"/>
                      <a:pt x="192" y="96"/>
                    </a:cubicBezTo>
                    <a:cubicBezTo>
                      <a:pt x="246" y="157"/>
                      <a:pt x="294" y="295"/>
                      <a:pt x="326" y="365"/>
                    </a:cubicBezTo>
                    <a:cubicBezTo>
                      <a:pt x="358" y="435"/>
                      <a:pt x="363" y="475"/>
                      <a:pt x="384" y="518"/>
                    </a:cubicBezTo>
                    <a:cubicBezTo>
                      <a:pt x="405" y="561"/>
                      <a:pt x="428" y="592"/>
                      <a:pt x="451" y="624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5" name="Freeform 14"/>
              <p:cNvSpPr/>
              <p:nvPr>
                <p:custDataLst>
                  <p:tags r:id="rId60"/>
                </p:custDataLst>
              </p:nvPr>
            </p:nvSpPr>
            <p:spPr>
              <a:xfrm>
                <a:off x="1920" y="3920"/>
                <a:ext cx="528" cy="128"/>
              </a:xfrm>
              <a:custGeom>
                <a:avLst/>
                <a:gdLst>
                  <a:gd name="txL" fmla="*/ 0 w 528"/>
                  <a:gd name="txT" fmla="*/ 0 h 128"/>
                  <a:gd name="txR" fmla="*/ 528 w 528"/>
                  <a:gd name="txB" fmla="*/ 128 h 128"/>
                </a:gdLst>
                <a:ahLst/>
                <a:cxnLst>
                  <a:cxn ang="0">
                    <a:pos x="0" y="112"/>
                  </a:cxn>
                  <a:cxn ang="0">
                    <a:pos x="240" y="112"/>
                  </a:cxn>
                  <a:cxn ang="0">
                    <a:pos x="432" y="16"/>
                  </a:cxn>
                  <a:cxn ang="0">
                    <a:pos x="528" y="16"/>
                  </a:cxn>
                </a:cxnLst>
                <a:rect l="txL" t="txT" r="txR" b="txB"/>
                <a:pathLst>
                  <a:path w="528" h="128">
                    <a:moveTo>
                      <a:pt x="0" y="112"/>
                    </a:moveTo>
                    <a:cubicBezTo>
                      <a:pt x="84" y="120"/>
                      <a:pt x="168" y="128"/>
                      <a:pt x="240" y="112"/>
                    </a:cubicBezTo>
                    <a:cubicBezTo>
                      <a:pt x="312" y="96"/>
                      <a:pt x="384" y="32"/>
                      <a:pt x="432" y="16"/>
                    </a:cubicBezTo>
                    <a:cubicBezTo>
                      <a:pt x="480" y="0"/>
                      <a:pt x="504" y="8"/>
                      <a:pt x="528" y="16"/>
                    </a:cubicBezTo>
                  </a:path>
                </a:pathLst>
              </a:custGeom>
              <a:solidFill>
                <a:schemeClr val="tx1">
                  <a:alpha val="100000"/>
                </a:schemeClr>
              </a:solidFill>
              <a:ln w="12700" cap="sq" cmpd="sng">
                <a:solidFill>
                  <a:schemeClr val="bg2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6" name="Freeform 15"/>
              <p:cNvSpPr/>
              <p:nvPr>
                <p:custDataLst>
                  <p:tags r:id="rId61"/>
                </p:custDataLst>
              </p:nvPr>
            </p:nvSpPr>
            <p:spPr>
              <a:xfrm>
                <a:off x="1864" y="4032"/>
                <a:ext cx="152" cy="192"/>
              </a:xfrm>
              <a:custGeom>
                <a:avLst/>
                <a:gdLst>
                  <a:gd name="txL" fmla="*/ 0 w 152"/>
                  <a:gd name="txT" fmla="*/ 0 h 192"/>
                  <a:gd name="txR" fmla="*/ 152 w 152"/>
                  <a:gd name="txB" fmla="*/ 192 h 192"/>
                </a:gdLst>
                <a:ahLst/>
                <a:cxnLst>
                  <a:cxn ang="0">
                    <a:pos x="56" y="0"/>
                  </a:cxn>
                  <a:cxn ang="0">
                    <a:pos x="8" y="48"/>
                  </a:cxn>
                  <a:cxn ang="0">
                    <a:pos x="104" y="96"/>
                  </a:cxn>
                  <a:cxn ang="0">
                    <a:pos x="152" y="192"/>
                  </a:cxn>
                </a:cxnLst>
                <a:rect l="txL" t="txT" r="txR" b="txB"/>
                <a:pathLst>
                  <a:path w="152" h="192">
                    <a:moveTo>
                      <a:pt x="56" y="0"/>
                    </a:moveTo>
                    <a:cubicBezTo>
                      <a:pt x="28" y="16"/>
                      <a:pt x="0" y="32"/>
                      <a:pt x="8" y="48"/>
                    </a:cubicBezTo>
                    <a:cubicBezTo>
                      <a:pt x="16" y="64"/>
                      <a:pt x="80" y="72"/>
                      <a:pt x="104" y="96"/>
                    </a:cubicBezTo>
                    <a:cubicBezTo>
                      <a:pt x="128" y="120"/>
                      <a:pt x="140" y="156"/>
                      <a:pt x="152" y="192"/>
                    </a:cubicBezTo>
                  </a:path>
                </a:pathLst>
              </a:custGeom>
              <a:noFill/>
              <a:ln w="12700" cap="sq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07" name="Oval 16"/>
              <p:cNvSpPr/>
              <p:nvPr>
                <p:custDataLst>
                  <p:tags r:id="rId62"/>
                </p:custDataLst>
              </p:nvPr>
            </p:nvSpPr>
            <p:spPr>
              <a:xfrm rot="-421240">
                <a:off x="1822" y="3408"/>
                <a:ext cx="262" cy="598"/>
              </a:xfrm>
              <a:prstGeom prst="ellipse">
                <a:avLst/>
              </a:prstGeom>
              <a:solidFill>
                <a:schemeClr val="bg2"/>
              </a:solidFill>
              <a:ln w="12700" cap="sq" cmpd="sng">
                <a:solidFill>
                  <a:schemeClr val="bg2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6708" name="AutoShape 17"/>
              <p:cNvSpPr/>
              <p:nvPr>
                <p:custDataLst>
                  <p:tags r:id="rId63"/>
                </p:custDataLst>
              </p:nvPr>
            </p:nvSpPr>
            <p:spPr>
              <a:xfrm rot="-541875">
                <a:off x="1852" y="3590"/>
                <a:ext cx="57" cy="367"/>
              </a:xfrm>
              <a:prstGeom prst="moon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6699" name="Group 18"/>
            <p:cNvGrpSpPr/>
            <p:nvPr>
              <p:custDataLst>
                <p:tags r:id="rId54"/>
              </p:custDataLst>
            </p:nvPr>
          </p:nvGrpSpPr>
          <p:grpSpPr>
            <a:xfrm rot="-129718">
              <a:off x="3312" y="2256"/>
              <a:ext cx="672" cy="384"/>
              <a:chOff x="2544" y="3120"/>
              <a:chExt cx="384" cy="288"/>
            </a:xfrm>
          </p:grpSpPr>
          <p:sp>
            <p:nvSpPr>
              <p:cNvPr id="26700" name="AutoShape 19"/>
              <p:cNvSpPr/>
              <p:nvPr>
                <p:custDataLst>
                  <p:tags r:id="rId55"/>
                </p:custDataLst>
              </p:nvPr>
            </p:nvSpPr>
            <p:spPr>
              <a:xfrm>
                <a:off x="2544" y="3216"/>
                <a:ext cx="384" cy="19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  <p:sp>
            <p:nvSpPr>
              <p:cNvPr id="26701" name="AutoShape 20"/>
              <p:cNvSpPr/>
              <p:nvPr>
                <p:custDataLst>
                  <p:tags r:id="rId56"/>
                </p:custDataLst>
              </p:nvPr>
            </p:nvSpPr>
            <p:spPr>
              <a:xfrm rot="5400000">
                <a:off x="2568" y="3192"/>
                <a:ext cx="240" cy="96"/>
              </a:xfrm>
              <a:prstGeom prst="flowChartExtract">
                <a:avLst/>
              </a:prstGeom>
              <a:solidFill>
                <a:schemeClr val="tx1"/>
              </a:solidFill>
              <a:ln w="12700" cap="sq" cmpd="sng">
                <a:solidFill>
                  <a:schemeClr val="tx1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14" name="Group 80"/>
          <p:cNvGrpSpPr/>
          <p:nvPr>
            <p:custDataLst>
              <p:tags r:id="rId8"/>
            </p:custDataLst>
          </p:nvPr>
        </p:nvGrpSpPr>
        <p:grpSpPr>
          <a:xfrm>
            <a:off x="3503930" y="4971733"/>
            <a:ext cx="869950" cy="676275"/>
            <a:chOff x="1085" y="2137"/>
            <a:chExt cx="548" cy="426"/>
          </a:xfrm>
        </p:grpSpPr>
        <p:grpSp>
          <p:nvGrpSpPr>
            <p:cNvPr id="26645" name="Group 81"/>
            <p:cNvGrpSpPr/>
            <p:nvPr>
              <p:custDataLst>
                <p:tags r:id="rId45"/>
              </p:custDataLst>
            </p:nvPr>
          </p:nvGrpSpPr>
          <p:grpSpPr>
            <a:xfrm rot="-1454623" flipH="1">
              <a:off x="1093" y="2296"/>
              <a:ext cx="109" cy="267"/>
              <a:chOff x="460" y="1042"/>
              <a:chExt cx="560" cy="2426"/>
            </a:xfrm>
          </p:grpSpPr>
          <p:sp>
            <p:nvSpPr>
              <p:cNvPr id="26651" name="Arc 82"/>
              <p:cNvSpPr/>
              <p:nvPr>
                <p:custDataLst>
                  <p:tags r:id="rId51"/>
                </p:custDataLst>
              </p:nvPr>
            </p:nvSpPr>
            <p:spPr>
              <a:xfrm flipH="1">
                <a:off x="476" y="1042"/>
                <a:ext cx="544" cy="2426"/>
              </a:xfrm>
              <a:custGeom>
                <a:avLst/>
                <a:gdLst>
                  <a:gd name="txL" fmla="*/ 0 w 21600"/>
                  <a:gd name="txT" fmla="*/ 0 h 37266"/>
                  <a:gd name="txR" fmla="*/ 21600 w 21600"/>
                  <a:gd name="txB" fmla="*/ 37266 h 37266"/>
                </a:gdLst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37266" fill="none">
                    <a:moveTo>
                      <a:pt x="11025" y="0"/>
                    </a:moveTo>
                    <a:cubicBezTo>
                      <a:pt x="17581" y="3891"/>
                      <a:pt x="21600" y="10950"/>
                      <a:pt x="21600" y="18574"/>
                    </a:cubicBezTo>
                    <a:cubicBezTo>
                      <a:pt x="21600" y="26280"/>
                      <a:pt x="17493" y="33404"/>
                      <a:pt x="10824" y="37266"/>
                    </a:cubicBezTo>
                  </a:path>
                  <a:path w="21600" h="37266" stroke="0">
                    <a:moveTo>
                      <a:pt x="11025" y="0"/>
                    </a:moveTo>
                    <a:cubicBezTo>
                      <a:pt x="17581" y="3891"/>
                      <a:pt x="21600" y="10950"/>
                      <a:pt x="21600" y="18574"/>
                    </a:cubicBezTo>
                    <a:cubicBezTo>
                      <a:pt x="21600" y="26280"/>
                      <a:pt x="17493" y="33404"/>
                      <a:pt x="10824" y="37266"/>
                    </a:cubicBezTo>
                    <a:lnTo>
                      <a:pt x="0" y="18574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2" name="Arc 83"/>
              <p:cNvSpPr/>
              <p:nvPr>
                <p:custDataLst>
                  <p:tags r:id="rId52"/>
                </p:custDataLst>
              </p:nvPr>
            </p:nvSpPr>
            <p:spPr>
              <a:xfrm>
                <a:off x="460" y="1047"/>
                <a:ext cx="544" cy="2414"/>
              </a:xfrm>
              <a:custGeom>
                <a:avLst/>
                <a:gdLst>
                  <a:gd name="txL" fmla="*/ 0 w 21600"/>
                  <a:gd name="txT" fmla="*/ 0 h 37080"/>
                  <a:gd name="txR" fmla="*/ 21600 w 21600"/>
                  <a:gd name="txB" fmla="*/ 37080 h 37080"/>
                </a:gdLst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37080" fill="none">
                    <a:moveTo>
                      <a:pt x="11333" y="-1"/>
                    </a:moveTo>
                    <a:cubicBezTo>
                      <a:pt x="17714" y="3932"/>
                      <a:pt x="21600" y="10892"/>
                      <a:pt x="21600" y="18388"/>
                    </a:cubicBezTo>
                    <a:cubicBezTo>
                      <a:pt x="21600" y="26094"/>
                      <a:pt x="17493" y="33218"/>
                      <a:pt x="10824" y="37080"/>
                    </a:cubicBezTo>
                  </a:path>
                  <a:path w="21600" h="37080" stroke="0">
                    <a:moveTo>
                      <a:pt x="11333" y="-1"/>
                    </a:moveTo>
                    <a:cubicBezTo>
                      <a:pt x="17714" y="3932"/>
                      <a:pt x="21600" y="10892"/>
                      <a:pt x="21600" y="18388"/>
                    </a:cubicBezTo>
                    <a:cubicBezTo>
                      <a:pt x="21600" y="26094"/>
                      <a:pt x="17493" y="33218"/>
                      <a:pt x="10824" y="37080"/>
                    </a:cubicBezTo>
                    <a:lnTo>
                      <a:pt x="0" y="18388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646" name="Group 84"/>
            <p:cNvGrpSpPr/>
            <p:nvPr>
              <p:custDataLst>
                <p:tags r:id="rId46"/>
              </p:custDataLst>
            </p:nvPr>
          </p:nvGrpSpPr>
          <p:grpSpPr>
            <a:xfrm rot="3829216">
              <a:off x="1169" y="2053"/>
              <a:ext cx="380" cy="548"/>
              <a:chOff x="1869" y="2607"/>
              <a:chExt cx="274" cy="96"/>
            </a:xfrm>
          </p:grpSpPr>
          <p:sp>
            <p:nvSpPr>
              <p:cNvPr id="26647" name="Line 85"/>
              <p:cNvSpPr/>
              <p:nvPr>
                <p:custDataLst>
                  <p:tags r:id="rId47"/>
                </p:custDataLst>
              </p:nvPr>
            </p:nvSpPr>
            <p:spPr>
              <a:xfrm flipV="1">
                <a:off x="1869" y="2607"/>
                <a:ext cx="46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48" name="Line 86"/>
              <p:cNvSpPr/>
              <p:nvPr>
                <p:custDataLst>
                  <p:tags r:id="rId48"/>
                </p:custDataLst>
              </p:nvPr>
            </p:nvSpPr>
            <p:spPr>
              <a:xfrm flipH="1" flipV="1">
                <a:off x="1915" y="2607"/>
                <a:ext cx="0" cy="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49" name="Line 87"/>
              <p:cNvSpPr/>
              <p:nvPr>
                <p:custDataLst>
                  <p:tags r:id="rId49"/>
                </p:custDataLst>
              </p:nvPr>
            </p:nvSpPr>
            <p:spPr>
              <a:xfrm flipV="1">
                <a:off x="2096" y="2607"/>
                <a:ext cx="47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50" name="Line 88"/>
              <p:cNvSpPr/>
              <p:nvPr>
                <p:custDataLst>
                  <p:tags r:id="rId50"/>
                </p:custDataLst>
              </p:nvPr>
            </p:nvSpPr>
            <p:spPr>
              <a:xfrm flipH="1" flipV="1">
                <a:off x="2101" y="2607"/>
                <a:ext cx="0" cy="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26713" name="AutoShape 89"/>
          <p:cNvSpPr/>
          <p:nvPr>
            <p:custDataLst>
              <p:tags r:id="rId9"/>
            </p:custDataLst>
          </p:nvPr>
        </p:nvSpPr>
        <p:spPr>
          <a:xfrm>
            <a:off x="4825365" y="6158230"/>
            <a:ext cx="991870" cy="509270"/>
          </a:xfrm>
          <a:prstGeom prst="wedgeRectCallout">
            <a:avLst>
              <a:gd name="adj1" fmla="val -159007"/>
              <a:gd name="adj2" fmla="val -139201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800" b="1">
                <a:latin typeface="Garamond" panose="02020502050306020203" pitchFamily="2" charset="0"/>
              </a:rPr>
              <a:t>目镜</a:t>
            </a:r>
          </a:p>
        </p:txBody>
      </p:sp>
      <p:grpSp>
        <p:nvGrpSpPr>
          <p:cNvPr id="39" name="Group 42"/>
          <p:cNvGrpSpPr/>
          <p:nvPr>
            <p:custDataLst>
              <p:tags r:id="rId10"/>
            </p:custDataLst>
          </p:nvPr>
        </p:nvGrpSpPr>
        <p:grpSpPr>
          <a:xfrm>
            <a:off x="3522980" y="5036820"/>
            <a:ext cx="742950" cy="561975"/>
            <a:chOff x="1097" y="2178"/>
            <a:chExt cx="468" cy="354"/>
          </a:xfrm>
        </p:grpSpPr>
        <p:sp>
          <p:nvSpPr>
            <p:cNvPr id="26678" name="Line 43"/>
            <p:cNvSpPr/>
            <p:nvPr>
              <p:custDataLst>
                <p:tags r:id="rId43"/>
              </p:custDataLst>
            </p:nvPr>
          </p:nvSpPr>
          <p:spPr>
            <a:xfrm flipH="1">
              <a:off x="1198" y="2314"/>
              <a:ext cx="367" cy="218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79" name="Line 44"/>
            <p:cNvSpPr/>
            <p:nvPr>
              <p:custDataLst>
                <p:tags r:id="rId44"/>
              </p:custDataLst>
            </p:nvPr>
          </p:nvSpPr>
          <p:spPr>
            <a:xfrm flipH="1">
              <a:off x="1097" y="2178"/>
              <a:ext cx="377" cy="162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6631" name="Oval 7"/>
          <p:cNvSpPr/>
          <p:nvPr>
            <p:custDataLst>
              <p:tags r:id="rId11"/>
            </p:custDataLst>
          </p:nvPr>
        </p:nvSpPr>
        <p:spPr>
          <a:xfrm rot="-1556985">
            <a:off x="4156393" y="5006658"/>
            <a:ext cx="69850" cy="258762"/>
          </a:xfrm>
          <a:prstGeom prst="ellipse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grpSp>
        <p:nvGrpSpPr>
          <p:cNvPr id="40" name="Group 28"/>
          <p:cNvGrpSpPr/>
          <p:nvPr>
            <p:custDataLst>
              <p:tags r:id="rId12"/>
            </p:custDataLst>
          </p:nvPr>
        </p:nvGrpSpPr>
        <p:grpSpPr>
          <a:xfrm>
            <a:off x="7697788" y="2949893"/>
            <a:ext cx="1116012" cy="481012"/>
            <a:chOff x="4110" y="1393"/>
            <a:chExt cx="703" cy="303"/>
          </a:xfrm>
        </p:grpSpPr>
        <p:grpSp>
          <p:nvGrpSpPr>
            <p:cNvPr id="26686" name="Group 29"/>
            <p:cNvGrpSpPr/>
            <p:nvPr>
              <p:custDataLst>
                <p:tags r:id="rId37"/>
              </p:custDataLst>
            </p:nvPr>
          </p:nvGrpSpPr>
          <p:grpSpPr>
            <a:xfrm rot="9206097" flipV="1">
              <a:off x="4110" y="1393"/>
              <a:ext cx="561" cy="44"/>
              <a:chOff x="3606" y="2341"/>
              <a:chExt cx="2154" cy="0"/>
            </a:xfrm>
          </p:grpSpPr>
          <p:sp>
            <p:nvSpPr>
              <p:cNvPr id="26690" name="Line 30"/>
              <p:cNvSpPr/>
              <p:nvPr>
                <p:custDataLst>
                  <p:tags r:id="rId41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91" name="Line 31"/>
              <p:cNvSpPr/>
              <p:nvPr>
                <p:custDataLst>
                  <p:tags r:id="rId42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26687" name="Group 32"/>
            <p:cNvGrpSpPr/>
            <p:nvPr>
              <p:custDataLst>
                <p:tags r:id="rId38"/>
              </p:custDataLst>
            </p:nvPr>
          </p:nvGrpSpPr>
          <p:grpSpPr>
            <a:xfrm rot="9206097" flipV="1">
              <a:off x="4265" y="1652"/>
              <a:ext cx="548" cy="44"/>
              <a:chOff x="3606" y="2341"/>
              <a:chExt cx="2154" cy="0"/>
            </a:xfrm>
          </p:grpSpPr>
          <p:sp>
            <p:nvSpPr>
              <p:cNvPr id="26688" name="Line 33"/>
              <p:cNvSpPr/>
              <p:nvPr>
                <p:custDataLst>
                  <p:tags r:id="rId39"/>
                </p:custDataLst>
              </p:nvPr>
            </p:nvSpPr>
            <p:spPr>
              <a:xfrm>
                <a:off x="3606" y="2341"/>
                <a:ext cx="1361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89" name="Line 34"/>
              <p:cNvSpPr/>
              <p:nvPr>
                <p:custDataLst>
                  <p:tags r:id="rId40"/>
                </p:custDataLst>
              </p:nvPr>
            </p:nvSpPr>
            <p:spPr>
              <a:xfrm>
                <a:off x="4468" y="2341"/>
                <a:ext cx="129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41" name="Group 68"/>
          <p:cNvGrpSpPr/>
          <p:nvPr>
            <p:custDataLst>
              <p:tags r:id="rId13"/>
            </p:custDataLst>
          </p:nvPr>
        </p:nvGrpSpPr>
        <p:grpSpPr>
          <a:xfrm>
            <a:off x="9048115" y="1455420"/>
            <a:ext cx="1908175" cy="2363788"/>
            <a:chOff x="4558" y="436"/>
            <a:chExt cx="1202" cy="1489"/>
          </a:xfrm>
        </p:grpSpPr>
        <p:sp>
          <p:nvSpPr>
            <p:cNvPr id="26661" name="Oval 69" descr="花岗岩"/>
            <p:cNvSpPr/>
            <p:nvPr>
              <p:custDataLst>
                <p:tags r:id="rId35"/>
              </p:custDataLst>
            </p:nvPr>
          </p:nvSpPr>
          <p:spPr>
            <a:xfrm>
              <a:off x="4558" y="436"/>
              <a:ext cx="1202" cy="1134"/>
            </a:xfrm>
            <a:prstGeom prst="ellipse">
              <a:avLst/>
            </a:prstGeom>
            <a:blipFill rotWithShape="0">
              <a:blip r:embed="rId94"/>
              <a:stretch>
                <a:fillRect/>
              </a:stretch>
            </a:blip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zh-CN" sz="1800">
                <a:latin typeface="Garamond" panose="02020502050306020203" pitchFamily="2" charset="0"/>
              </a:endParaRPr>
            </a:p>
          </p:txBody>
        </p:sp>
        <p:sp>
          <p:nvSpPr>
            <p:cNvPr id="26662" name="Text Box 70"/>
            <p:cNvSpPr txBox="1"/>
            <p:nvPr>
              <p:custDataLst>
                <p:tags r:id="rId36"/>
              </p:custDataLst>
            </p:nvPr>
          </p:nvSpPr>
          <p:spPr>
            <a:xfrm>
              <a:off x="4877" y="1596"/>
              <a:ext cx="56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chemeClr val="tx1"/>
                  </a:solidFill>
                  <a:latin typeface="Garamond" panose="02020502050306020203" pitchFamily="2" charset="0"/>
                </a:rPr>
                <a:t>月球</a:t>
              </a:r>
            </a:p>
          </p:txBody>
        </p:sp>
      </p:grpSp>
      <p:sp>
        <p:nvSpPr>
          <p:cNvPr id="42" name="Rectangle 5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-1556537">
            <a:off x="7435850" y="1957388"/>
            <a:ext cx="857250" cy="3987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anose="02020502050306020203" pitchFamily="2" charset="0"/>
                <a:ea typeface="宋体" panose="02010600030101010101" pitchFamily="2" charset="-122"/>
                <a:cs typeface="+mn-cs"/>
              </a:rPr>
              <a:t>U&gt;2f</a:t>
            </a:r>
          </a:p>
        </p:txBody>
      </p:sp>
      <p:sp>
        <p:nvSpPr>
          <p:cNvPr id="43" name="Rectangle 5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-23255836">
            <a:off x="4853623" y="3261360"/>
            <a:ext cx="1128395" cy="3987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anose="02020502050306020203" pitchFamily="2" charset="0"/>
                <a:ea typeface="宋体" panose="02010600030101010101" pitchFamily="2" charset="-122"/>
                <a:cs typeface="+mn-cs"/>
              </a:rPr>
              <a:t>f&lt;v&lt;2f</a:t>
            </a:r>
          </a:p>
        </p:txBody>
      </p:sp>
      <p:grpSp>
        <p:nvGrpSpPr>
          <p:cNvPr id="44" name="Group 54"/>
          <p:cNvGrpSpPr/>
          <p:nvPr>
            <p:custDataLst>
              <p:tags r:id="rId16"/>
            </p:custDataLst>
          </p:nvPr>
        </p:nvGrpSpPr>
        <p:grpSpPr>
          <a:xfrm>
            <a:off x="3775393" y="2104708"/>
            <a:ext cx="3654425" cy="2562225"/>
            <a:chOff x="1301" y="899"/>
            <a:chExt cx="2302" cy="1614"/>
          </a:xfrm>
        </p:grpSpPr>
        <p:sp>
          <p:nvSpPr>
            <p:cNvPr id="26667" name="Line 55"/>
            <p:cNvSpPr/>
            <p:nvPr>
              <p:custDataLst>
                <p:tags r:id="rId30"/>
              </p:custDataLst>
            </p:nvPr>
          </p:nvSpPr>
          <p:spPr>
            <a:xfrm rot="3768032">
              <a:off x="1052" y="2264"/>
              <a:ext cx="49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26668" name="Group 56"/>
            <p:cNvGrpSpPr/>
            <p:nvPr>
              <p:custDataLst>
                <p:tags r:id="rId31"/>
              </p:custDataLst>
            </p:nvPr>
          </p:nvGrpSpPr>
          <p:grpSpPr>
            <a:xfrm>
              <a:off x="1338" y="899"/>
              <a:ext cx="2265" cy="1397"/>
              <a:chOff x="1701" y="899"/>
              <a:chExt cx="2265" cy="1397"/>
            </a:xfrm>
          </p:grpSpPr>
          <p:sp>
            <p:nvSpPr>
              <p:cNvPr id="26669" name="Line 57"/>
              <p:cNvSpPr/>
              <p:nvPr>
                <p:custDataLst>
                  <p:tags r:id="rId32"/>
                </p:custDataLst>
              </p:nvPr>
            </p:nvSpPr>
            <p:spPr>
              <a:xfrm rot="3768032">
                <a:off x="3693" y="1148"/>
                <a:ext cx="49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70" name="Line 58"/>
              <p:cNvSpPr/>
              <p:nvPr>
                <p:custDataLst>
                  <p:tags r:id="rId33"/>
                </p:custDataLst>
              </p:nvPr>
            </p:nvSpPr>
            <p:spPr>
              <a:xfrm rot="3764572" flipH="1" flipV="1">
                <a:off x="3513" y="900"/>
                <a:ext cx="6" cy="90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671" name="Line 59"/>
              <p:cNvSpPr/>
              <p:nvPr>
                <p:custDataLst>
                  <p:tags r:id="rId34"/>
                </p:custDataLst>
              </p:nvPr>
            </p:nvSpPr>
            <p:spPr>
              <a:xfrm flipH="1">
                <a:off x="1701" y="1979"/>
                <a:ext cx="589" cy="317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45" name="Group 60"/>
          <p:cNvGrpSpPr/>
          <p:nvPr>
            <p:custDataLst>
              <p:tags r:id="rId17"/>
            </p:custDataLst>
          </p:nvPr>
        </p:nvGrpSpPr>
        <p:grpSpPr>
          <a:xfrm>
            <a:off x="3070543" y="4177983"/>
            <a:ext cx="730250" cy="790575"/>
            <a:chOff x="1220" y="2205"/>
            <a:chExt cx="460" cy="498"/>
          </a:xfrm>
        </p:grpSpPr>
        <p:sp>
          <p:nvSpPr>
            <p:cNvPr id="26665" name="Line 61"/>
            <p:cNvSpPr/>
            <p:nvPr>
              <p:custDataLst>
                <p:tags r:id="rId28"/>
              </p:custDataLst>
            </p:nvPr>
          </p:nvSpPr>
          <p:spPr>
            <a:xfrm rot="3768032">
              <a:off x="1025" y="2454"/>
              <a:ext cx="49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Rectangle 62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 rot="-1548843">
              <a:off x="1220" y="2259"/>
              <a:ext cx="460" cy="25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Garamond" panose="02020502050306020203" pitchFamily="2" charset="0"/>
                  <a:ea typeface="宋体" panose="02010600030101010101" pitchFamily="2" charset="-122"/>
                  <a:cs typeface="+mn-cs"/>
                </a:rPr>
                <a:t>U&lt;f</a:t>
              </a:r>
            </a:p>
          </p:txBody>
        </p:sp>
      </p:grpSp>
      <p:grpSp>
        <p:nvGrpSpPr>
          <p:cNvPr id="47" name="Group 63"/>
          <p:cNvGrpSpPr/>
          <p:nvPr>
            <p:custDataLst>
              <p:tags r:id="rId18"/>
            </p:custDataLst>
          </p:nvPr>
        </p:nvGrpSpPr>
        <p:grpSpPr>
          <a:xfrm>
            <a:off x="3324543" y="1715770"/>
            <a:ext cx="3924300" cy="1309688"/>
            <a:chOff x="1017" y="654"/>
            <a:chExt cx="2472" cy="825"/>
          </a:xfrm>
        </p:grpSpPr>
        <p:sp>
          <p:nvSpPr>
            <p:cNvPr id="26663" name="Text Box 64"/>
            <p:cNvSpPr txBox="1"/>
            <p:nvPr>
              <p:custDataLst>
                <p:tags r:id="rId26"/>
              </p:custDataLst>
            </p:nvPr>
          </p:nvSpPr>
          <p:spPr>
            <a:xfrm rot="-1660589">
              <a:off x="1779" y="654"/>
              <a:ext cx="1446" cy="4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latin typeface="Garamond" panose="02020502050306020203" pitchFamily="2" charset="0"/>
                </a:rPr>
                <a:t>相当于 </a:t>
              </a:r>
              <a:r>
                <a:rPr lang="zh-CN" altLang="en-US" sz="2000" b="1">
                  <a:solidFill>
                    <a:srgbClr val="FF0000"/>
                  </a:solidFill>
                  <a:latin typeface="Garamond" panose="02020502050306020203" pitchFamily="2" charset="0"/>
                </a:rPr>
                <a:t>照相机</a:t>
              </a:r>
              <a:endParaRPr lang="zh-CN" altLang="en-US" sz="2000" b="1">
                <a:latin typeface="Garamond" panose="02020502050306020203" pitchFamily="2" charset="0"/>
              </a:endParaRPr>
            </a:p>
            <a:p>
              <a:r>
                <a:rPr lang="zh-CN" altLang="en-US" sz="2000" b="1">
                  <a:latin typeface="Garamond" panose="02020502050306020203" pitchFamily="2" charset="0"/>
                </a:rPr>
                <a:t>成 </a:t>
              </a:r>
              <a:r>
                <a:rPr lang="zh-CN" altLang="en-US" sz="2000" b="1">
                  <a:solidFill>
                    <a:srgbClr val="FF0000"/>
                  </a:solidFill>
                  <a:latin typeface="Garamond" panose="02020502050306020203" pitchFamily="2" charset="0"/>
                </a:rPr>
                <a:t>倒立缩小的实像</a:t>
              </a:r>
            </a:p>
          </p:txBody>
        </p:sp>
        <p:sp>
          <p:nvSpPr>
            <p:cNvPr id="26664" name="AutoShape 65"/>
            <p:cNvSpPr/>
            <p:nvPr>
              <p:custDataLst>
                <p:tags r:id="rId27"/>
              </p:custDataLst>
            </p:nvPr>
          </p:nvSpPr>
          <p:spPr>
            <a:xfrm rot="-7026070">
              <a:off x="2139" y="129"/>
              <a:ext cx="227" cy="2472"/>
            </a:xfrm>
            <a:prstGeom prst="rightBrace">
              <a:avLst>
                <a:gd name="adj1" fmla="val 90748"/>
                <a:gd name="adj2" fmla="val 69736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</p:grpSp>
      <p:sp>
        <p:nvSpPr>
          <p:cNvPr id="48" name="AutoShape 66"/>
          <p:cNvSpPr/>
          <p:nvPr>
            <p:custDataLst>
              <p:tags r:id="rId19"/>
            </p:custDataLst>
          </p:nvPr>
        </p:nvSpPr>
        <p:spPr>
          <a:xfrm rot="-7131090">
            <a:off x="3034030" y="3566795"/>
            <a:ext cx="234950" cy="650875"/>
          </a:xfrm>
          <a:prstGeom prst="rightBrace">
            <a:avLst>
              <a:gd name="adj1" fmla="val 23085"/>
              <a:gd name="adj2" fmla="val 49292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Tahoma" panose="020B0604030504040204" pitchFamily="34" charset="0"/>
            </a:endParaRPr>
          </a:p>
        </p:txBody>
      </p:sp>
      <p:sp>
        <p:nvSpPr>
          <p:cNvPr id="49" name="Text Box 67"/>
          <p:cNvSpPr txBox="1"/>
          <p:nvPr>
            <p:custDataLst>
              <p:tags r:id="rId20"/>
            </p:custDataLst>
          </p:nvPr>
        </p:nvSpPr>
        <p:spPr>
          <a:xfrm rot="-1687815">
            <a:off x="2061210" y="2997835"/>
            <a:ext cx="2290445" cy="8489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noAutofit/>
          </a:bodyPr>
          <a:lstStyle/>
          <a:p>
            <a:r>
              <a:rPr lang="zh-CN" altLang="en-US" sz="2000" b="1">
                <a:latin typeface="Garamond" panose="02020502050306020203" pitchFamily="2" charset="0"/>
              </a:rPr>
              <a:t>相当于 </a:t>
            </a:r>
            <a:r>
              <a:rPr lang="zh-CN" altLang="en-US" sz="2000" b="1">
                <a:solidFill>
                  <a:srgbClr val="FF0000"/>
                </a:solidFill>
                <a:latin typeface="Garamond" panose="02020502050306020203" pitchFamily="2" charset="0"/>
              </a:rPr>
              <a:t>放大镜</a:t>
            </a:r>
          </a:p>
          <a:p>
            <a:r>
              <a:rPr lang="zh-CN" altLang="en-US" sz="2000" b="1">
                <a:latin typeface="Garamond" panose="02020502050306020203" pitchFamily="2" charset="0"/>
              </a:rPr>
              <a:t>成 </a:t>
            </a:r>
            <a:r>
              <a:rPr lang="zh-CN" altLang="en-US" sz="2000" b="1">
                <a:solidFill>
                  <a:srgbClr val="FF0000"/>
                </a:solidFill>
                <a:latin typeface="Garamond" panose="02020502050306020203" pitchFamily="2" charset="0"/>
              </a:rPr>
              <a:t>正立放大的虚像</a:t>
            </a:r>
          </a:p>
        </p:txBody>
      </p:sp>
      <p:sp>
        <p:nvSpPr>
          <p:cNvPr id="3" name="矩形 2"/>
          <p:cNvSpPr/>
          <p:nvPr>
            <p:custDataLst>
              <p:tags r:id="rId21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sp>
        <p:nvSpPr>
          <p:cNvPr id="11" name="文本框 10"/>
          <p:cNvSpPr txBox="1"/>
          <p:nvPr>
            <p:custDataLst>
              <p:tags r:id="rId22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望远镜成像原理</a:t>
            </a:r>
          </a:p>
        </p:txBody>
      </p:sp>
      <p:grpSp>
        <p:nvGrpSpPr>
          <p:cNvPr id="12" name="组合 11"/>
          <p:cNvGrpSpPr/>
          <p:nvPr>
            <p:custDataLst>
              <p:tags r:id="rId23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2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6 -1.15607E-06 L 0.04723 -0.03144" pathEditMode="relative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2 -0.03144 L 0.00122 0.00231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13" grpId="0" animBg="1"/>
      <p:bldP spid="26631" grpId="0" animBg="1"/>
      <p:bldP spid="42" grpId="0" animBg="1"/>
      <p:bldP spid="43" grpId="0" animBg="1"/>
      <p:bldP spid="48" grpId="0" animBg="1"/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918970" y="2132965"/>
          <a:ext cx="7647940" cy="3352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/>
                        </a:rPr>
                        <a:t>目镜</a:t>
                      </a: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/>
                        </a:rPr>
                        <a:t>物镜</a:t>
                      </a: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5885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使被观察的物体成</a:t>
                      </a:r>
                      <a:r>
                        <a:rPr lang="en-US" altLang="zh-CN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________________</a:t>
                      </a: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像，相当于</a:t>
                      </a:r>
                      <a:r>
                        <a:rPr lang="en-US" altLang="zh-CN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___________</a:t>
                      </a: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的镜头。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将物镜所成的实像</a:t>
                      </a:r>
                      <a:r>
                        <a:rPr lang="en-US" altLang="zh-CN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_________</a:t>
                      </a: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，相当于</a:t>
                      </a:r>
                      <a:r>
                        <a:rPr lang="en-US" altLang="zh-CN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_______</a:t>
                      </a: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镜，成</a:t>
                      </a:r>
                      <a:r>
                        <a:rPr lang="en-US" altLang="zh-CN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_____</a:t>
                      </a:r>
                      <a:r>
                        <a:rPr lang="zh-CN" altLang="en-US" sz="28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像。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076950" y="393382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放大</a:t>
            </a: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8087995" y="449389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虚</a:t>
            </a:r>
          </a:p>
        </p:txBody>
      </p:sp>
      <p:sp>
        <p:nvSpPr>
          <p:cNvPr id="23" name="文本框 22"/>
          <p:cNvSpPr txBox="1"/>
          <p:nvPr>
            <p:custDataLst>
              <p:tags r:id="rId6"/>
            </p:custDataLst>
          </p:nvPr>
        </p:nvSpPr>
        <p:spPr>
          <a:xfrm>
            <a:off x="1974215" y="366585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倒立、缩小的实</a:t>
            </a:r>
          </a:p>
        </p:txBody>
      </p:sp>
      <p:sp>
        <p:nvSpPr>
          <p:cNvPr id="32" name="文本框 31"/>
          <p:cNvSpPr txBox="1"/>
          <p:nvPr>
            <p:custDataLst>
              <p:tags r:id="rId7"/>
            </p:custDataLst>
          </p:nvPr>
        </p:nvSpPr>
        <p:spPr>
          <a:xfrm>
            <a:off x="3350260" y="4208145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照相机</a:t>
            </a:r>
          </a:p>
        </p:txBody>
      </p: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5969000" y="449389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放大</a:t>
            </a: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839470" y="956310"/>
            <a:ext cx="3676015" cy="55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望远镜成像原理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23" grpId="0"/>
      <p:bldP spid="32" grpId="0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839470" y="1701165"/>
            <a:ext cx="5570220" cy="3709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400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多年前，伽利略首次将望远镜指向天空，看到了月球上的环形山和木星的卫星，发现了太阳的黑子。以后，随着望远镜技术的不断改进，人们发现了一个又一个天体，人们的视野也在一步步地向宇宙深处拓展。</a:t>
            </a:r>
          </a:p>
        </p:txBody>
      </p:sp>
      <p:pic>
        <p:nvPicPr>
          <p:cNvPr id="109" name="图片 108"/>
          <p:cNvPicPr/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43700" y="1772920"/>
            <a:ext cx="4243070" cy="3250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眼睛的好帮手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>
            <p:custDataLst>
              <p:tags r:id="rId1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>
            <p:custDataLst>
              <p:tags r:id="rId2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>
            <p:custDataLst>
              <p:tags r:id="rId3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>
            <p:custDataLst>
              <p:tags r:id="rId4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088255" y="1136650"/>
            <a:ext cx="19608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眼睛的构造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5088255" y="2552700"/>
            <a:ext cx="48056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近视眼及其矫正：佩戴凹透镜</a:t>
            </a:r>
          </a:p>
        </p:txBody>
      </p:sp>
      <p:sp>
        <p:nvSpPr>
          <p:cNvPr id="32" name="左大括号 31"/>
          <p:cNvSpPr/>
          <p:nvPr>
            <p:custDataLst>
              <p:tags r:id="rId8"/>
            </p:custDataLst>
          </p:nvPr>
        </p:nvSpPr>
        <p:spPr>
          <a:xfrm>
            <a:off x="4518660" y="1350010"/>
            <a:ext cx="497840" cy="222885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5" name="左大括号 34"/>
          <p:cNvSpPr/>
          <p:nvPr>
            <p:custDataLst>
              <p:tags r:id="rId9"/>
            </p:custDataLst>
          </p:nvPr>
        </p:nvSpPr>
        <p:spPr>
          <a:xfrm>
            <a:off x="2000885" y="2421255"/>
            <a:ext cx="648970" cy="281114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10"/>
            </p:custDataLst>
          </p:nvPr>
        </p:nvSpPr>
        <p:spPr>
          <a:xfrm>
            <a:off x="5462905" y="4149725"/>
            <a:ext cx="12496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照相机</a:t>
            </a:r>
          </a:p>
        </p:txBody>
      </p:sp>
      <p:sp>
        <p:nvSpPr>
          <p:cNvPr id="38" name="文本框 37"/>
          <p:cNvSpPr txBox="1"/>
          <p:nvPr>
            <p:custDataLst>
              <p:tags r:id="rId11"/>
            </p:custDataLst>
          </p:nvPr>
        </p:nvSpPr>
        <p:spPr>
          <a:xfrm>
            <a:off x="5472430" y="4941570"/>
            <a:ext cx="12496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显微镜</a:t>
            </a:r>
          </a:p>
        </p:txBody>
      </p:sp>
      <p:sp>
        <p:nvSpPr>
          <p:cNvPr id="39" name="文本框 38"/>
          <p:cNvSpPr txBox="1"/>
          <p:nvPr>
            <p:custDataLst>
              <p:tags r:id="rId12"/>
            </p:custDataLst>
          </p:nvPr>
        </p:nvSpPr>
        <p:spPr>
          <a:xfrm>
            <a:off x="5472430" y="5686425"/>
            <a:ext cx="12496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望远镜</a:t>
            </a:r>
          </a:p>
        </p:txBody>
      </p:sp>
      <p:sp>
        <p:nvSpPr>
          <p:cNvPr id="40" name="左大括号 39"/>
          <p:cNvSpPr/>
          <p:nvPr>
            <p:custDataLst>
              <p:tags r:id="rId13"/>
            </p:custDataLst>
          </p:nvPr>
        </p:nvSpPr>
        <p:spPr>
          <a:xfrm>
            <a:off x="4899025" y="4364990"/>
            <a:ext cx="501015" cy="15830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2711450" y="2132965"/>
            <a:ext cx="1620520" cy="63627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眼睛</a:t>
            </a:r>
          </a:p>
        </p:txBody>
      </p:sp>
      <p:sp>
        <p:nvSpPr>
          <p:cNvPr id="6" name="文本框 5"/>
          <p:cNvSpPr txBox="1"/>
          <p:nvPr>
            <p:custDataLst>
              <p:tags r:id="rId15"/>
            </p:custDataLst>
          </p:nvPr>
        </p:nvSpPr>
        <p:spPr>
          <a:xfrm>
            <a:off x="2774950" y="4869180"/>
            <a:ext cx="1926590" cy="6565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光学仪器</a:t>
            </a:r>
          </a:p>
        </p:txBody>
      </p:sp>
      <p:sp>
        <p:nvSpPr>
          <p:cNvPr id="4" name="圆角矩形 3"/>
          <p:cNvSpPr/>
          <p:nvPr>
            <p:custDataLst>
              <p:tags r:id="rId16"/>
            </p:custDataLst>
          </p:nvPr>
        </p:nvSpPr>
        <p:spPr>
          <a:xfrm>
            <a:off x="911225" y="1609090"/>
            <a:ext cx="861060" cy="443547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眼睛与光学仪器</a:t>
            </a:r>
          </a:p>
        </p:txBody>
      </p:sp>
      <p:sp>
        <p:nvSpPr>
          <p:cNvPr id="5" name="文本框 4"/>
          <p:cNvSpPr txBox="1"/>
          <p:nvPr>
            <p:custDataLst>
              <p:tags r:id="rId17"/>
            </p:custDataLst>
          </p:nvPr>
        </p:nvSpPr>
        <p:spPr>
          <a:xfrm>
            <a:off x="5087620" y="3260090"/>
            <a:ext cx="48056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远视眼及其矫正：佩戴凸透镜</a:t>
            </a:r>
          </a:p>
        </p:txBody>
      </p:sp>
      <p:sp>
        <p:nvSpPr>
          <p:cNvPr id="7" name="文本框 6"/>
          <p:cNvSpPr txBox="1"/>
          <p:nvPr>
            <p:custDataLst>
              <p:tags r:id="rId18"/>
            </p:custDataLst>
          </p:nvPr>
        </p:nvSpPr>
        <p:spPr>
          <a:xfrm>
            <a:off x="5088255" y="1845310"/>
            <a:ext cx="30276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晶状体的调节机制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32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21" grpId="0" animBg="1"/>
      <p:bldP spid="6" grpId="0" animBg="1"/>
      <p:bldP spid="4" grpId="0" animBg="1"/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67715" y="1196975"/>
            <a:ext cx="10845165" cy="42430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加强青少年近视防控，促进视力健康是社会关注的“光明工程”。关于近视眼成像及其矫正，下列说法正确的是（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）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．像成在视网膜的后方，应使用凸透镜矫正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．像成在视网膜的前方，应使用凸透镜矫正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．像成在视网膜的后方，应使用凹透镜矫正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．像成在视网膜的前方，应使用凹透镜矫正</a:t>
            </a:r>
          </a:p>
        </p:txBody>
      </p:sp>
      <p:sp>
        <p:nvSpPr>
          <p:cNvPr id="2114" name="矩形 762924"/>
          <p:cNvSpPr/>
          <p:nvPr>
            <p:custDataLst>
              <p:tags r:id="rId3"/>
            </p:custDataLst>
          </p:nvPr>
        </p:nvSpPr>
        <p:spPr>
          <a:xfrm>
            <a:off x="8688070" y="2060893"/>
            <a:ext cx="3683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74065" y="1557020"/>
            <a:ext cx="10681970" cy="34956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把一滴水滴在玻璃板上，在玻璃板下面放置一个用眼睛看不清楚的小物体，这时水滴相当于一个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（选填“凹透”或“凸透”）镜，拿一个放大镜位于水滴的上方，慢慢调节这个放大镜与水滴之间的距离，你就更能看清玻璃板下的微小物体，这时它们的作用相当于一个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（选填“望远镜”或“显微镜”）。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951634" y="2349202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凸透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351184" y="4221182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显微镜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2145" name="矩形 865284"/>
          <p:cNvSpPr/>
          <p:nvPr>
            <p:custDataLst>
              <p:tags r:id="rId2"/>
            </p:custDataLst>
          </p:nvPr>
        </p:nvSpPr>
        <p:spPr>
          <a:xfrm>
            <a:off x="695960" y="979170"/>
            <a:ext cx="11061065" cy="39624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just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王老师在课堂上，看近处课本时要戴上眼镜，观察远处同学时又摘下眼镜，这样戴上摘下，非常不方便。王老师的眼睛是</a:t>
            </a:r>
            <a:r>
              <a:rPr lang="zh-CN" altLang="en-US" sz="2800" u="sng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选填“近视”或“远视”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眼。小军将一种新型眼镜送给了老师，如图所示，镜片</a:t>
            </a:r>
            <a:r>
              <a:rPr lang="en-US" altLang="zh-CN" sz="2800" i="1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区厚度相同，</a:t>
            </a:r>
            <a:r>
              <a:rPr lang="en-US" altLang="zh-CN" sz="2800" i="1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区可以矫正视力，现在王老师可以通过</a:t>
            </a:r>
            <a:r>
              <a:rPr lang="zh-CN" altLang="en-US" sz="2800" u="sng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区看书，通过</a:t>
            </a:r>
            <a:r>
              <a:rPr lang="zh-CN" altLang="en-US" sz="2800" u="sng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区看同学，再不需要频繁戴上摘下眼镜。</a:t>
            </a:r>
          </a:p>
        </p:txBody>
      </p:sp>
      <p:pic>
        <p:nvPicPr>
          <p:cNvPr id="2146" name="图片 86537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5278" y="4941570"/>
            <a:ext cx="1943100" cy="1214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47" name="矩形 865376"/>
          <p:cNvSpPr/>
          <p:nvPr>
            <p:custDataLst>
              <p:tags r:id="rId4"/>
            </p:custDataLst>
          </p:nvPr>
        </p:nvSpPr>
        <p:spPr>
          <a:xfrm>
            <a:off x="9696450" y="2061210"/>
            <a:ext cx="1045210" cy="65595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远视</a:t>
            </a:r>
          </a:p>
        </p:txBody>
      </p:sp>
      <p:sp>
        <p:nvSpPr>
          <p:cNvPr id="2148" name="矩形 865378"/>
          <p:cNvSpPr/>
          <p:nvPr>
            <p:custDataLst>
              <p:tags r:id="rId5"/>
            </p:custDataLst>
          </p:nvPr>
        </p:nvSpPr>
        <p:spPr>
          <a:xfrm>
            <a:off x="10541000" y="3429635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3" name="矩形 865378"/>
          <p:cNvSpPr/>
          <p:nvPr>
            <p:custDataLst>
              <p:tags r:id="rId6"/>
            </p:custDataLst>
          </p:nvPr>
        </p:nvSpPr>
        <p:spPr>
          <a:xfrm>
            <a:off x="2279650" y="4077335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7" grpId="0" animBg="1"/>
      <p:bldP spid="2148" grpId="1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>
            <p:custDataLst>
              <p:tags r:id="rId3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767080" y="981075"/>
            <a:ext cx="2264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眼睛的构造</a:t>
            </a:r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 r="1279" b="3545"/>
          <a:stretch>
            <a:fillRect/>
          </a:stretch>
        </p:blipFill>
        <p:spPr>
          <a:xfrm>
            <a:off x="6240145" y="1844675"/>
            <a:ext cx="5490845" cy="3576320"/>
          </a:xfrm>
          <a:prstGeom prst="rect">
            <a:avLst/>
          </a:prstGeom>
        </p:spPr>
      </p:pic>
      <p:sp>
        <p:nvSpPr>
          <p:cNvPr id="54" name="文本框 53"/>
          <p:cNvSpPr txBox="1"/>
          <p:nvPr>
            <p:custDataLst>
              <p:tags r:id="rId6"/>
            </p:custDataLst>
          </p:nvPr>
        </p:nvSpPr>
        <p:spPr>
          <a:xfrm>
            <a:off x="774065" y="2091055"/>
            <a:ext cx="51682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晶状体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：相当于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凸透镜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睫状体：调节晶状体的弯曲程度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视网膜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：相当于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光屏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瞳孔：调节光线进入眼睛的多少</a:t>
            </a: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74065" y="2564765"/>
            <a:ext cx="4953000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眼睛中的晶状体相当于一个凸透镜，物体经晶状体成像于视网膜上，再通过视神经把信息传入大脑，从而产生视觉。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11900" y="2348865"/>
            <a:ext cx="4688840" cy="299593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67080" y="981075"/>
            <a:ext cx="2264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眼睛的构造</a:t>
            </a:r>
          </a:p>
        </p:txBody>
      </p:sp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>
            <p:custDataLst>
              <p:tags r:id="rId3"/>
            </p:custDataLst>
          </p:nvPr>
        </p:nvSpPr>
        <p:spPr>
          <a:xfrm>
            <a:off x="899795" y="2853055"/>
            <a:ext cx="4963160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值得注意的是，眼球的像距是不变的，那我们为什么还能看清远近不同的物体呢？</a:t>
            </a:r>
          </a:p>
          <a:p>
            <a:pPr>
              <a:lnSpc>
                <a:spcPct val="140000"/>
              </a:lnSpc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67080" y="981075"/>
            <a:ext cx="2264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眼睛的构造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11900" y="2348865"/>
            <a:ext cx="4688840" cy="2995930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2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2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2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6152" name="Object 8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206943" y="1997075"/>
          <a:ext cx="20955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0" imgW="2190750" imgH="2066925" progId="Paint.Picture">
                  <p:embed/>
                </p:oleObj>
              </mc:Choice>
              <mc:Fallback>
                <p:oleObj r:id="rId30" imgW="2190750" imgH="20669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206943" y="1997075"/>
                        <a:ext cx="2095500" cy="19780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1135380" y="2511425"/>
            <a:ext cx="1524000" cy="762000"/>
            <a:chOff x="1320" y="4080"/>
            <a:chExt cx="2400" cy="1200"/>
          </a:xfrm>
        </p:grpSpPr>
        <p:sp>
          <p:nvSpPr>
            <p:cNvPr id="12310" name="Line 14"/>
            <p:cNvSpPr/>
            <p:nvPr>
              <p:custDataLst>
                <p:tags r:id="rId24"/>
              </p:custDataLst>
            </p:nvPr>
          </p:nvSpPr>
          <p:spPr>
            <a:xfrm flipV="1">
              <a:off x="1320" y="4080"/>
              <a:ext cx="2400" cy="36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1" name="Line 15"/>
            <p:cNvSpPr/>
            <p:nvPr>
              <p:custDataLst>
                <p:tags r:id="rId25"/>
              </p:custDataLst>
            </p:nvPr>
          </p:nvSpPr>
          <p:spPr>
            <a:xfrm>
              <a:off x="1320" y="5040"/>
              <a:ext cx="2400" cy="24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6" name="组合 6"/>
          <p:cNvGrpSpPr/>
          <p:nvPr>
            <p:custDataLst>
              <p:tags r:id="rId5"/>
            </p:custDataLst>
          </p:nvPr>
        </p:nvGrpSpPr>
        <p:grpSpPr>
          <a:xfrm>
            <a:off x="2659380" y="2511425"/>
            <a:ext cx="1531938" cy="762000"/>
            <a:chOff x="3720" y="4080"/>
            <a:chExt cx="2640" cy="1200"/>
          </a:xfrm>
        </p:grpSpPr>
        <p:sp>
          <p:nvSpPr>
            <p:cNvPr id="12308" name="Line 16"/>
            <p:cNvSpPr/>
            <p:nvPr>
              <p:custDataLst>
                <p:tags r:id="rId22"/>
              </p:custDataLst>
            </p:nvPr>
          </p:nvSpPr>
          <p:spPr>
            <a:xfrm flipV="1">
              <a:off x="3720" y="4680"/>
              <a:ext cx="2640" cy="60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9" name="Line 17"/>
            <p:cNvSpPr/>
            <p:nvPr>
              <p:custDataLst>
                <p:tags r:id="rId23"/>
              </p:custDataLst>
            </p:nvPr>
          </p:nvSpPr>
          <p:spPr>
            <a:xfrm>
              <a:off x="3720" y="4080"/>
              <a:ext cx="2640" cy="60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6147" name="Picture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816090" y="1844675"/>
            <a:ext cx="2357120" cy="200406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8"/>
          <p:cNvGrpSpPr/>
          <p:nvPr>
            <p:custDataLst>
              <p:tags r:id="rId7"/>
            </p:custDataLst>
          </p:nvPr>
        </p:nvGrpSpPr>
        <p:grpSpPr>
          <a:xfrm>
            <a:off x="6136005" y="2559050"/>
            <a:ext cx="1414780" cy="616585"/>
            <a:chOff x="8932" y="4317"/>
            <a:chExt cx="2228" cy="971"/>
          </a:xfrm>
        </p:grpSpPr>
        <p:sp>
          <p:nvSpPr>
            <p:cNvPr id="12306" name="Line 18"/>
            <p:cNvSpPr/>
            <p:nvPr>
              <p:custDataLst>
                <p:tags r:id="rId20"/>
              </p:custDataLst>
            </p:nvPr>
          </p:nvSpPr>
          <p:spPr>
            <a:xfrm flipV="1">
              <a:off x="8932" y="4317"/>
              <a:ext cx="2160" cy="60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7" name="Line 19"/>
            <p:cNvSpPr/>
            <p:nvPr>
              <p:custDataLst>
                <p:tags r:id="rId21"/>
              </p:custDataLst>
            </p:nvPr>
          </p:nvSpPr>
          <p:spPr>
            <a:xfrm>
              <a:off x="9000" y="4808"/>
              <a:ext cx="2160" cy="48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6166" name="Line 22"/>
          <p:cNvSpPr/>
          <p:nvPr>
            <p:custDataLst>
              <p:tags r:id="rId8"/>
            </p:custDataLst>
          </p:nvPr>
        </p:nvSpPr>
        <p:spPr>
          <a:xfrm>
            <a:off x="7504430" y="2569845"/>
            <a:ext cx="1600200" cy="2286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167" name="Line 23"/>
          <p:cNvSpPr/>
          <p:nvPr>
            <p:custDataLst>
              <p:tags r:id="rId9"/>
            </p:custDataLst>
          </p:nvPr>
        </p:nvSpPr>
        <p:spPr>
          <a:xfrm flipV="1">
            <a:off x="7507605" y="2798445"/>
            <a:ext cx="1600200" cy="3810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154" name="Text Box 10"/>
          <p:cNvSpPr txBox="1"/>
          <p:nvPr>
            <p:custDataLst>
              <p:tags r:id="rId10"/>
            </p:custDataLst>
          </p:nvPr>
        </p:nvSpPr>
        <p:spPr>
          <a:xfrm>
            <a:off x="839470" y="4149090"/>
            <a:ext cx="4267200" cy="2009775"/>
          </a:xfrm>
          <a:prstGeom prst="rect">
            <a:avLst/>
          </a:prstGeom>
          <a:solidFill>
            <a:schemeClr val="bg1"/>
          </a:solidFill>
          <a:ln w="22225" cap="flat" cmpd="sng">
            <a:solidFill>
              <a:srgbClr val="036EB8"/>
            </a:solidFill>
            <a:prstDash val="dash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 </a:t>
            </a:r>
            <a:r>
              <a:rPr kumimoji="0" lang="zh-CN" altLang="en-US" sz="24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当睫状体放松时，</a:t>
            </a:r>
            <a:r>
              <a:rPr kumimoji="0" lang="zh-CN" altLang="en-US" sz="24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</a:rPr>
              <a:t>晶状体变薄</a:t>
            </a:r>
            <a:r>
              <a:rPr kumimoji="0" lang="zh-CN" altLang="en-US" sz="24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，远处来的光线恰好会聚在视网膜上，眼球可以看清</a:t>
            </a:r>
            <a:r>
              <a:rPr kumimoji="0" lang="zh-CN" altLang="en-US" sz="24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</a:rPr>
              <a:t>远处</a:t>
            </a:r>
            <a:r>
              <a:rPr kumimoji="0" lang="zh-CN" altLang="en-US" sz="24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的物体。</a:t>
            </a:r>
            <a:endParaRPr kumimoji="0" lang="zh-CN" altLang="en-US" sz="2400" kern="1200" cap="none" spc="0" normalizeH="0" baseline="0" noProof="1">
              <a:latin typeface="微软雅黑" panose="020B0503020204020204" charset="-122"/>
              <a:ea typeface="微软雅黑"/>
              <a:cs typeface="+mn-cs"/>
            </a:endParaRPr>
          </a:p>
        </p:txBody>
      </p:sp>
      <p:sp>
        <p:nvSpPr>
          <p:cNvPr id="6157" name="Text Box 13"/>
          <p:cNvSpPr txBox="1"/>
          <p:nvPr>
            <p:custDataLst>
              <p:tags r:id="rId11"/>
            </p:custDataLst>
          </p:nvPr>
        </p:nvSpPr>
        <p:spPr>
          <a:xfrm>
            <a:off x="5920105" y="4149090"/>
            <a:ext cx="4273550" cy="2009775"/>
          </a:xfrm>
          <a:prstGeom prst="rect">
            <a:avLst/>
          </a:prstGeom>
          <a:solidFill>
            <a:schemeClr val="bg1"/>
          </a:solidFill>
          <a:ln w="22225" cap="flat" cmpd="sng">
            <a:solidFill>
              <a:srgbClr val="036EB8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</a:t>
            </a:r>
            <a:r>
              <a:rPr kumimoji="0" lang="en-US" altLang="zh-CN" sz="24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kumimoji="0" lang="zh-CN" altLang="en-US" sz="24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当睫状体紧张时，</a:t>
            </a:r>
            <a:r>
              <a:rPr kumimoji="0" lang="zh-CN" altLang="en-US" sz="24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晶状体变厚</a:t>
            </a:r>
            <a:r>
              <a:rPr kumimoji="0" lang="zh-CN" altLang="en-US" sz="24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，近处来的光线恰好会聚在视网膜上，眼球可以看清</a:t>
            </a:r>
            <a:r>
              <a:rPr kumimoji="0" lang="zh-CN" altLang="en-US" sz="24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近处</a:t>
            </a:r>
            <a:r>
              <a:rPr kumimoji="0" lang="zh-CN" altLang="en-US" sz="24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的物体。</a:t>
            </a:r>
          </a:p>
        </p:txBody>
      </p:sp>
      <p:grpSp>
        <p:nvGrpSpPr>
          <p:cNvPr id="27" name="组合 26"/>
          <p:cNvGrpSpPr/>
          <p:nvPr>
            <p:custDataLst>
              <p:tags r:id="rId12"/>
            </p:custDataLst>
          </p:nvPr>
        </p:nvGrpSpPr>
        <p:grpSpPr>
          <a:xfrm>
            <a:off x="5034280" y="981075"/>
            <a:ext cx="5104357" cy="718981"/>
            <a:chOff x="10847" y="1772"/>
            <a:chExt cx="4632" cy="1638"/>
          </a:xfrm>
          <a:solidFill>
            <a:schemeClr val="accent4"/>
          </a:solidFill>
        </p:grpSpPr>
        <p:sp>
          <p:nvSpPr>
            <p:cNvPr id="23" name="圆角矩形标注 22"/>
            <p:cNvSpPr/>
            <p:nvPr>
              <p:custDataLst>
                <p:tags r:id="rId18"/>
              </p:custDataLst>
            </p:nvPr>
          </p:nvSpPr>
          <p:spPr>
            <a:xfrm>
              <a:off x="10847" y="1846"/>
              <a:ext cx="4504" cy="1253"/>
            </a:xfrm>
            <a:prstGeom prst="wedgeRoundRectCallout">
              <a:avLst>
                <a:gd name="adj1" fmla="val -66734"/>
                <a:gd name="adj2" fmla="val -8684"/>
                <a:gd name="adj3" fmla="val 16667"/>
              </a:avLst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>
              <p:custDataLst>
                <p:tags r:id="rId19"/>
              </p:custDataLst>
            </p:nvPr>
          </p:nvSpPr>
          <p:spPr>
            <a:xfrm>
              <a:off x="10961" y="1772"/>
              <a:ext cx="4518" cy="1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调节晶状体的弯曲程度，改变焦距</a:t>
              </a:r>
            </a:p>
          </p:txBody>
        </p:sp>
      </p:grpSp>
      <p:sp>
        <p:nvSpPr>
          <p:cNvPr id="5" name="矩形 4"/>
          <p:cNvSpPr/>
          <p:nvPr>
            <p:custDataLst>
              <p:tags r:id="rId13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晶状体的调节机制</a:t>
            </a:r>
          </a:p>
        </p:txBody>
      </p:sp>
      <p:grpSp>
        <p:nvGrpSpPr>
          <p:cNvPr id="9" name="组合 8"/>
          <p:cNvGrpSpPr/>
          <p:nvPr>
            <p:custDataLst>
              <p:tags r:id="rId15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1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1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10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10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0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  <p:bldP spid="61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774065" y="1772920"/>
            <a:ext cx="5499100" cy="431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7550">
              <a:lnSpc>
                <a:spcPct val="14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近视眼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只能看清近处的物体，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看不清远处的物体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</a:p>
          <a:p>
            <a:pPr indent="717550">
              <a:lnSpc>
                <a:spcPct val="14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indent="717550"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形成近视眼的原因是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晶状体太厚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，折光能力太强，或者眼球在前后方向太长，导致来自远处的光会聚在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视网膜前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l="4687" t="33311" r="38710" b="33509"/>
          <a:stretch>
            <a:fillRect/>
          </a:stretch>
        </p:blipFill>
        <p:spPr>
          <a:xfrm>
            <a:off x="6383655" y="2493010"/>
            <a:ext cx="4565015" cy="267589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近视眼及其矫正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rcRect l="5238" t="66570" r="38159" b="250"/>
          <a:stretch>
            <a:fillRect/>
          </a:stretch>
        </p:blipFill>
        <p:spPr>
          <a:xfrm>
            <a:off x="6599555" y="2493010"/>
            <a:ext cx="4565015" cy="267589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774065" y="2421255"/>
            <a:ext cx="5499100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近视眼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的矫正：利用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凹透镜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能使光发散的特点，在眼睛前面放一个焦距合适的凹透镜，就能使来自远处物体的光会聚在视网膜上。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近视眼及其矫正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4065" y="1888490"/>
            <a:ext cx="5323205" cy="4436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17550">
              <a:lnSpc>
                <a:spcPct val="14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远视眼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只能看清远处的物体，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看不清近处的物体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717550">
              <a:lnSpc>
                <a:spcPct val="140000"/>
              </a:lnSpc>
            </a:pP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717550"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形成远视眼的原因是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晶状体太薄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，折光能力太弱。或者眼球在前后方向上太短，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导致来自近处的光会聚在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视网膜后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l="15994" r="18514" b="53107"/>
          <a:stretch>
            <a:fillRect/>
          </a:stretch>
        </p:blipFill>
        <p:spPr>
          <a:xfrm>
            <a:off x="6600190" y="2421255"/>
            <a:ext cx="4930775" cy="2779395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411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眼睛是怎样看见物体的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67080" y="981075"/>
            <a:ext cx="409321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远视眼及其矫正</a:t>
            </a: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1"/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2"/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8"/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5"/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3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7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3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  <p:tag name="KSO_WM_UNIT_TABLE_BEAUTIFY" val="smartTable{3710f0a3-14c0-4330-8493-5dca456ae993}"/>
  <p:tag name="TABLE_ENDDRAG_ORIGIN_RECT" val="780*379"/>
  <p:tag name="TABLE_ENDDRAG_RECT" val="117*145*780*37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4"/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  <p:tag name="KSO_WM_MEDIACOVER_FLAG" val="1"/>
  <p:tag name="KSO_WM_UNIT_MEDIACOVER_BTN_STATE" val="1"/>
  <p:tag name="KSO_WM_UNIT_MEDIACOVER_BTNRECT" val="0*0*0*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3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549*311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  <p:tag name="KSO_WM_MEDIACOVER_FLAG" val="1"/>
  <p:tag name="KSO_WM_UNIT_MEDIACOVER_BTN_STATE" val="1"/>
  <p:tag name="KSO_WM_UNIT_MEDIACOVER_BTNRECT" val="0*0*0*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8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5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4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  <p:tag name="KSO_WM_BEAUTIFY_FLAG" val=""/>
  <p:tag name="KSO_WM_UNIT_TABLE_BEAUTIFY" val="smartTable{38500ffa-84a8-47ac-ae49-34854819eaea}"/>
  <p:tag name="TABLE_ENDDRAG_ORIGIN_RECT" val="598*257"/>
  <p:tag name="TABLE_ENDDRAG_RECT" val="138*210*598*25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8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9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0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2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3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8"/>
  <p:tag name="KSO_WM_BEAUTIFY_FLAG" val="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  <p:tag name="KSO_WM_BEAUTIFY_FLAG" val="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  <p:tag name="KSO_WM_BEAUTIFY_FLAG" val="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  <p:tag name="KSO_WM_BEAUTIFY_FLAG" val="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9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  <p:tag name="KSO_WM_BEAUTIFY_FLAG" val="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  <p:tag name="KSO_WM_BEAUTIFY_FLAG" val="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  <p:tag name="KSO_WM_BEAUTIFY_FLAG" val="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  <p:tag name="KSO_WM_BEAUTIFY_FLAG" val="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  <p:tag name="KSO_WM_BEAUTIFY_FLAG" val="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  <p:tag name="KSO_WM_BEAUTIFY_FLAG" val="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0"/>
  <p:tag name="KSO_WM_BEAUTIFY_FLAG" val="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  <p:tag name="KSO_WM_BEAUTIFY_FLAG" val=""/>
  <p:tag name="KSO_WM_UNIT_TABLE_BEAUTIFY" val="smartTable{98018785-273c-4c26-90a6-ed0373caa6b5}"/>
  <p:tag name="TABLE_ENDDRAG_ORIGIN_RECT" val="598*257"/>
  <p:tag name="TABLE_ENDDRAG_RECT" val="138*210*598*25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  <p:tag name="KSO_WM_BEAUTIFY_FLAG" val="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  <p:tag name="KSO_WM_BEAUTIFY_FLAG" val="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2"/>
  <p:tag name="KSO_WM_BEAUTIFY_FLAG" val="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  <p:tag name="KSO_WM_BEAUTIFY_FLAG" val="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  <p:tag name="KSO_WM_BEAUTIFY_FLAG" val="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  <p:tag name="KSO_WM_BEAUTIFY_FLAG" val="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  <p:tag name="KSO_WM_BEAUTIFY_FLAG" val="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3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  <p:tag name="KSO_WM_BEAUTIFY_FLAG" val="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  <p:tag name="KSO_WM_BEAUTIFY_FLAG" val="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  <p:tag name="KSO_WM_BEAUTIFY_FLAG" val="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  <p:tag name="KSO_WM_BEAUTIFY_FLAG" val="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  <p:tag name="KSO_WM_BEAUTIFY_FLAG" val="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  <p:tag name="KSO_WM_BEAUTIFY_FLAG" val="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  <p:tag name="KSO_WM_BEAUTIFY_FLAG" val="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7"/>
  <p:tag name="KSO_WM_BEAUTIFY_FLAG" val="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8"/>
  <p:tag name="KSO_WM_BEAUTIFY_FLAG" val="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  <p:tag name="KSO_WM_BEAUTIFY_FLAG" val="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  <p:tag name="KSO_WM_BEAUTIFY_FLAG" val="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  <p:tag name="KSO_WM_BEAUTIFY_FLAG" val="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  <p:tag name="KSO_WM_BEAUTIFY_FLAG" val="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0"/>
  <p:tag name="KSO_WM_BEAUTIFY_FLAG" val="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1"/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2"/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  <p:tag name="KSO_WM_BEAUTIFY_FLAG" val="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  <p:tag name="KSO_WM_BEAUTIFY_FLAG" val="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  <p:tag name="KSO_WM_BEAUTIFY_FLAG" val="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4"/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5"/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6"/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2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8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9"/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3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4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5"/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6"/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0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1372</Words>
  <Application>Microsoft Office PowerPoint</Application>
  <PresentationFormat>宽屏</PresentationFormat>
  <Paragraphs>192</Paragraphs>
  <Slides>29</Slides>
  <Notes>0</Notes>
  <HiddenSlides>0</HiddenSlides>
  <MMClips>3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黑体</vt:lpstr>
      <vt:lpstr>楷体</vt:lpstr>
      <vt:lpstr>宋体</vt:lpstr>
      <vt:lpstr>微软雅黑</vt:lpstr>
      <vt:lpstr>Arial</vt:lpstr>
      <vt:lpstr>Calibri</vt:lpstr>
      <vt:lpstr>Garamond</vt:lpstr>
      <vt:lpstr>Tahoma</vt:lpstr>
      <vt:lpstr>Times New Roman</vt:lpstr>
      <vt:lpstr>Office 主题</vt:lpstr>
      <vt:lpstr>2_正文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2024-08-18T17:18:38Z</cp:lastPrinted>
  <dcterms:created xsi:type="dcterms:W3CDTF">2024-08-18T17:18:38Z</dcterms:created>
  <dcterms:modified xsi:type="dcterms:W3CDTF">2025-05-19T01:46:18Z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