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heme/theme2.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3.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4.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5.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6.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7.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8.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9.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10.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11.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12.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13.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14.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notesSlides/notesSlide15.xml" ContentType="application/vnd.openxmlformats-officedocument.presentationml.notesSlide+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notesSlides/notesSlide16.xml" ContentType="application/vnd.openxmlformats-officedocument.presentationml.notesSlide+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notesSlides/notesSlide17.xml" ContentType="application/vnd.openxmlformats-officedocument.presentationml.notesSlide+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notesSlides/notesSlide18.xml" ContentType="application/vnd.openxmlformats-officedocument.presentationml.notesSlide+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notesSlides/notesSlide19.xml" ContentType="application/vnd.openxmlformats-officedocument.presentationml.notesSlide+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24.xml" ContentType="application/vnd.openxmlformats-officedocument.presentationml.tags+xml"/>
  <Override PartName="/ppt/tags/tag38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71" r:id="rId2"/>
    <p:sldId id="257" r:id="rId3"/>
    <p:sldId id="560" r:id="rId4"/>
    <p:sldId id="259" r:id="rId5"/>
    <p:sldId id="745" r:id="rId6"/>
    <p:sldId id="746" r:id="rId7"/>
    <p:sldId id="747" r:id="rId8"/>
    <p:sldId id="748" r:id="rId9"/>
    <p:sldId id="749" r:id="rId10"/>
    <p:sldId id="751" r:id="rId11"/>
    <p:sldId id="750" r:id="rId12"/>
    <p:sldId id="753" r:id="rId13"/>
    <p:sldId id="754" r:id="rId14"/>
    <p:sldId id="755" r:id="rId15"/>
    <p:sldId id="756" r:id="rId16"/>
    <p:sldId id="757" r:id="rId17"/>
    <p:sldId id="758" r:id="rId18"/>
    <p:sldId id="759" r:id="rId19"/>
    <p:sldId id="760" r:id="rId20"/>
    <p:sldId id="761" r:id="rId21"/>
    <p:sldId id="764" r:id="rId22"/>
    <p:sldId id="674" r:id="rId23"/>
    <p:sldId id="617" r:id="rId24"/>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38" userDrawn="1">
          <p15:clr>
            <a:srgbClr val="A4A3A4"/>
          </p15:clr>
        </p15:guide>
        <p15:guide id="2" pos="383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22852010" name="Soulmate"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83" d="100"/>
          <a:sy n="83" d="100"/>
        </p:scale>
        <p:origin x="470" y="72"/>
      </p:cViewPr>
      <p:guideLst>
        <p:guide orient="horz" pos="1938"/>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heme" Target="../theme/theme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2025/12/22</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32.xml"/><Relationship Id="rId1" Type="http://schemas.openxmlformats.org/officeDocument/2006/relationships/tags" Target="../tags/tag231.xml"/><Relationship Id="rId4"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2.xml"/><Relationship Id="rId1" Type="http://schemas.openxmlformats.org/officeDocument/2006/relationships/tags" Target="../tags/tag241.xml"/><Relationship Id="rId4"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53.xml"/><Relationship Id="rId1" Type="http://schemas.openxmlformats.org/officeDocument/2006/relationships/tags" Target="../tags/tag252.xml"/><Relationship Id="rId4"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68.xml"/><Relationship Id="rId1" Type="http://schemas.openxmlformats.org/officeDocument/2006/relationships/tags" Target="../tags/tag267.xml"/><Relationship Id="rId4"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78.xml"/><Relationship Id="rId1" Type="http://schemas.openxmlformats.org/officeDocument/2006/relationships/tags" Target="../tags/tag277.xml"/><Relationship Id="rId4"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99.xml"/><Relationship Id="rId1" Type="http://schemas.openxmlformats.org/officeDocument/2006/relationships/tags" Target="../tags/tag298.xml"/><Relationship Id="rId4"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10.xml"/><Relationship Id="rId1" Type="http://schemas.openxmlformats.org/officeDocument/2006/relationships/tags" Target="../tags/tag309.xml"/><Relationship Id="rId4"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20.xml"/><Relationship Id="rId1" Type="http://schemas.openxmlformats.org/officeDocument/2006/relationships/tags" Target="../tags/tag319.xml"/><Relationship Id="rId4"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29.xml"/><Relationship Id="rId1" Type="http://schemas.openxmlformats.org/officeDocument/2006/relationships/tags" Target="../tags/tag328.xml"/><Relationship Id="rId4"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39.xml"/><Relationship Id="rId1" Type="http://schemas.openxmlformats.org/officeDocument/2006/relationships/tags" Target="../tags/tag338.xml"/><Relationship Id="rId4"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36.xml"/><Relationship Id="rId1" Type="http://schemas.openxmlformats.org/officeDocument/2006/relationships/tags" Target="../tags/tag135.xml"/><Relationship Id="rId4"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54.xml"/><Relationship Id="rId1" Type="http://schemas.openxmlformats.org/officeDocument/2006/relationships/tags" Target="../tags/tag153.xml"/><Relationship Id="rId4"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63.xml"/><Relationship Id="rId1" Type="http://schemas.openxmlformats.org/officeDocument/2006/relationships/tags" Target="../tags/tag162.xml"/><Relationship Id="rId4"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72.xml"/><Relationship Id="rId1" Type="http://schemas.openxmlformats.org/officeDocument/2006/relationships/tags" Target="../tags/tag171.xml"/><Relationship Id="rId4"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86.xml"/><Relationship Id="rId1" Type="http://schemas.openxmlformats.org/officeDocument/2006/relationships/tags" Target="../tags/tag185.xml"/><Relationship Id="rId4"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02.xml"/><Relationship Id="rId1" Type="http://schemas.openxmlformats.org/officeDocument/2006/relationships/tags" Target="../tags/tag201.xml"/><Relationship Id="rId4"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19.xml"/><Relationship Id="rId1" Type="http://schemas.openxmlformats.org/officeDocument/2006/relationships/tags" Target="../tags/tag218.xml"/><Relationship Id="rId4"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1"/>
            </p:custDataLst>
          </p:nvPr>
        </p:nvSpPr>
        <p:spPr/>
      </p:sp>
      <p:sp>
        <p:nvSpPr>
          <p:cNvPr id="3" name="文本占位符 2"/>
          <p:cNvSpPr txBox="1">
            <a:spLocks noGrp="1"/>
          </p:cNvSpPr>
          <p:nvPr>
            <p:ph type="body" idx="3"/>
            <p:custDataLst>
              <p:tags r:id="rId2"/>
            </p:custDataLst>
          </p:nvPr>
        </p:nvSpPr>
        <p:spPr/>
        <p:txBody>
          <a:bodyPr/>
          <a:lstStyle/>
          <a:p>
            <a:pPr indent="0">
              <a:lnSpc>
                <a:spcPct val="130000"/>
              </a:lnSpc>
              <a:spcBef>
                <a:spcPct val="0"/>
              </a:spcBef>
              <a:spcAft>
                <a:spcPct val="0"/>
              </a:spcAft>
              <a:buNone/>
            </a:pPr>
            <a:endParaRPr 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Master" Target="../slideMasters/slideMaster1.xml"/><Relationship Id="rId4" Type="http://schemas.openxmlformats.org/officeDocument/2006/relationships/tags" Target="../tags/tag59.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Master" Target="../slideMasters/slideMaster1.xml"/><Relationship Id="rId5" Type="http://schemas.openxmlformats.org/officeDocument/2006/relationships/tags" Target="../tags/tag64.xml"/><Relationship Id="rId4"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ags" Target="../tags/tag6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Master" Target="../slideMasters/slideMaster1.xml"/><Relationship Id="rId5" Type="http://schemas.openxmlformats.org/officeDocument/2006/relationships/tags" Target="../tags/tag23.xml"/><Relationship Id="rId4"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Master" Target="../slideMasters/slideMaster1.xml"/><Relationship Id="rId5" Type="http://schemas.openxmlformats.org/officeDocument/2006/relationships/tags" Target="../tags/tag55.xml"/><Relationship Id="rId4" Type="http://schemas.openxmlformats.org/officeDocument/2006/relationships/tags" Target="../tags/tag5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2025/12/22</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2025/12/22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2025/12/22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0" y="1"/>
            <a:ext cx="12192000" cy="64530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5"/>
          </a:p>
        </p:txBody>
      </p:sp>
      <p:cxnSp>
        <p:nvCxnSpPr>
          <p:cNvPr id="8" name="直接连接符 7"/>
          <p:cNvCxnSpPr/>
          <p:nvPr userDrawn="1">
            <p:custDataLst>
              <p:tags r:id="rId2"/>
            </p:custDataLst>
          </p:nvPr>
        </p:nvCxnSpPr>
        <p:spPr>
          <a:xfrm flipV="1">
            <a:off x="1" y="655686"/>
            <a:ext cx="12189556" cy="823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2025/12/22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2025/12/22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2025/12/22</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2025/12/22</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2025/12/22</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2025/12/22</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2025/12/22</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2025/12/22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6.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tags" Target="../tags/tag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 Id="rId22" Type="http://schemas.openxmlformats.org/officeDocument/2006/relationships/image" Target="file:///D:\qq&#25991;&#20214;\712321467\Image\C2C\Image2\%7b75232B38-A165-1FB7-499C-2E1C792CACB5%7d.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6"/>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7"/>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2025/12/22</a:t>
            </a:fld>
            <a:endParaRPr lang="zh-CN" altLang="en-US"/>
          </a:p>
        </p:txBody>
      </p:sp>
      <p:sp>
        <p:nvSpPr>
          <p:cNvPr id="5" name="页脚占位符 4"/>
          <p:cNvSpPr>
            <a:spLocks noGrp="1"/>
          </p:cNvSpPr>
          <p:nvPr>
            <p:ph type="ftr" sz="quarter" idx="3"/>
            <p:custDataLst>
              <p:tags r:id="rId18"/>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9"/>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a:p>
        </p:txBody>
      </p:sp>
      <p:pic>
        <p:nvPicPr>
          <p:cNvPr id="7" name="图片 1073743875" descr="学科网 zxxk.com"/>
          <p:cNvPicPr>
            <a:picLocks noChangeAspect="1"/>
          </p:cNvPicPr>
          <p:nvPr>
            <p:custDataLst>
              <p:tags r:id="rId20"/>
            </p:custDataLst>
          </p:nvPr>
        </p:nvPicPr>
        <p:blipFill>
          <a:blip r:embed="rId21" r:link="rId22"/>
          <a:stretch>
            <a:fillRect/>
          </a:stretch>
        </p:blipFill>
        <p:spPr>
          <a:xfrm>
            <a:off x="838200" y="365125"/>
            <a:ext cx="9525" cy="9525"/>
          </a:xfrm>
          <a:prstGeom prst="rect">
            <a:avLst/>
          </a:prstGeom>
          <a:noFill/>
          <a:ln>
            <a:noFill/>
            <a:miter lim="800000"/>
          </a:ln>
        </p:spPr>
      </p:pic>
    </p:spTree>
    <p:custDataLst>
      <p:tags r:id="rId1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75.xml"/><Relationship Id="rId7" Type="http://schemas.openxmlformats.org/officeDocument/2006/relationships/tags" Target="../tags/tag79.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10" Type="http://schemas.openxmlformats.org/officeDocument/2006/relationships/image" Target="../media/image2.png"/><Relationship Id="rId4" Type="http://schemas.openxmlformats.org/officeDocument/2006/relationships/tags" Target="../tags/tag76.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194.xml"/><Relationship Id="rId13" Type="http://schemas.openxmlformats.org/officeDocument/2006/relationships/tags" Target="../tags/tag199.xml"/><Relationship Id="rId18" Type="http://schemas.openxmlformats.org/officeDocument/2006/relationships/image" Target="../media/image17.png"/><Relationship Id="rId3" Type="http://schemas.openxmlformats.org/officeDocument/2006/relationships/tags" Target="../tags/tag189.xml"/><Relationship Id="rId21" Type="http://schemas.openxmlformats.org/officeDocument/2006/relationships/image" Target="../media/image20.png"/><Relationship Id="rId7" Type="http://schemas.openxmlformats.org/officeDocument/2006/relationships/tags" Target="../tags/tag193.xml"/><Relationship Id="rId12" Type="http://schemas.openxmlformats.org/officeDocument/2006/relationships/tags" Target="../tags/tag198.xml"/><Relationship Id="rId17" Type="http://schemas.openxmlformats.org/officeDocument/2006/relationships/image" Target="../media/image16.png"/><Relationship Id="rId2" Type="http://schemas.openxmlformats.org/officeDocument/2006/relationships/tags" Target="../tags/tag188.xml"/><Relationship Id="rId16" Type="http://schemas.openxmlformats.org/officeDocument/2006/relationships/notesSlide" Target="../notesSlides/notesSlide8.xml"/><Relationship Id="rId20" Type="http://schemas.openxmlformats.org/officeDocument/2006/relationships/image" Target="../media/image19.png"/><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tags" Target="../tags/tag197.xml"/><Relationship Id="rId5" Type="http://schemas.openxmlformats.org/officeDocument/2006/relationships/tags" Target="../tags/tag191.xml"/><Relationship Id="rId15" Type="http://schemas.openxmlformats.org/officeDocument/2006/relationships/slideLayout" Target="../slideLayouts/slideLayout1.xml"/><Relationship Id="rId10" Type="http://schemas.openxmlformats.org/officeDocument/2006/relationships/tags" Target="../tags/tag196.xml"/><Relationship Id="rId19" Type="http://schemas.openxmlformats.org/officeDocument/2006/relationships/image" Target="../media/image18.png"/><Relationship Id="rId4" Type="http://schemas.openxmlformats.org/officeDocument/2006/relationships/tags" Target="../tags/tag190.xml"/><Relationship Id="rId9" Type="http://schemas.openxmlformats.org/officeDocument/2006/relationships/tags" Target="../tags/tag195.xml"/><Relationship Id="rId14" Type="http://schemas.openxmlformats.org/officeDocument/2006/relationships/tags" Target="../tags/tag200.xml"/></Relationships>
</file>

<file path=ppt/slides/_rels/slide11.xml.rels><?xml version="1.0" encoding="UTF-8" standalone="yes"?>
<Relationships xmlns="http://schemas.openxmlformats.org/package/2006/relationships"><Relationship Id="rId8" Type="http://schemas.openxmlformats.org/officeDocument/2006/relationships/tags" Target="../tags/tag210.xml"/><Relationship Id="rId13" Type="http://schemas.openxmlformats.org/officeDocument/2006/relationships/tags" Target="../tags/tag215.xml"/><Relationship Id="rId3" Type="http://schemas.openxmlformats.org/officeDocument/2006/relationships/tags" Target="../tags/tag205.xml"/><Relationship Id="rId7" Type="http://schemas.openxmlformats.org/officeDocument/2006/relationships/tags" Target="../tags/tag209.xml"/><Relationship Id="rId12" Type="http://schemas.openxmlformats.org/officeDocument/2006/relationships/tags" Target="../tags/tag214.xml"/><Relationship Id="rId17" Type="http://schemas.openxmlformats.org/officeDocument/2006/relationships/notesSlide" Target="../notesSlides/notesSlide9.xml"/><Relationship Id="rId2" Type="http://schemas.openxmlformats.org/officeDocument/2006/relationships/tags" Target="../tags/tag204.xml"/><Relationship Id="rId16" Type="http://schemas.openxmlformats.org/officeDocument/2006/relationships/slideLayout" Target="../slideLayouts/slideLayout1.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tags" Target="../tags/tag213.xml"/><Relationship Id="rId5" Type="http://schemas.openxmlformats.org/officeDocument/2006/relationships/tags" Target="../tags/tag207.xml"/><Relationship Id="rId15" Type="http://schemas.openxmlformats.org/officeDocument/2006/relationships/tags" Target="../tags/tag217.xml"/><Relationship Id="rId10" Type="http://schemas.openxmlformats.org/officeDocument/2006/relationships/tags" Target="../tags/tag212.xml"/><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tags" Target="../tags/tag216.xml"/></Relationships>
</file>

<file path=ppt/slides/_rels/slide12.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slideLayout" Target="../slideLayouts/slideLayout1.xml"/><Relationship Id="rId3" Type="http://schemas.openxmlformats.org/officeDocument/2006/relationships/tags" Target="../tags/tag222.xml"/><Relationship Id="rId7" Type="http://schemas.openxmlformats.org/officeDocument/2006/relationships/tags" Target="../tags/tag227.xml"/><Relationship Id="rId12" Type="http://schemas.openxmlformats.org/officeDocument/2006/relationships/tags" Target="../tags/tag230.xml"/><Relationship Id="rId2" Type="http://schemas.openxmlformats.org/officeDocument/2006/relationships/tags" Target="../tags/tag221.xml"/><Relationship Id="rId16" Type="http://schemas.openxmlformats.org/officeDocument/2006/relationships/image" Target="../media/image22.png"/><Relationship Id="rId1" Type="http://schemas.openxmlformats.org/officeDocument/2006/relationships/tags" Target="../tags/tag220.xml"/><Relationship Id="rId6" Type="http://schemas.openxmlformats.org/officeDocument/2006/relationships/tags" Target="../tags/tag226.xml"/><Relationship Id="rId11" Type="http://schemas.openxmlformats.org/officeDocument/2006/relationships/video" Target="../media/media1.mp4"/><Relationship Id="rId5" Type="http://schemas.openxmlformats.org/officeDocument/2006/relationships/tags" Target="../tags/tag225.xml"/><Relationship Id="rId15" Type="http://schemas.openxmlformats.org/officeDocument/2006/relationships/image" Target="../media/image21.jpeg"/><Relationship Id="rId10" Type="http://schemas.microsoft.com/office/2007/relationships/media" Target="../media/media1.mp4"/><Relationship Id="rId4" Type="http://schemas.openxmlformats.org/officeDocument/2006/relationships/tags" Target="../tags/tag223.xml"/><Relationship Id="rId9" Type="http://schemas.openxmlformats.org/officeDocument/2006/relationships/tags" Target="../tags/tag229.xml"/><Relationship Id="rId1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8" Type="http://schemas.openxmlformats.org/officeDocument/2006/relationships/tags" Target="../tags/tag240.xml"/><Relationship Id="rId3" Type="http://schemas.openxmlformats.org/officeDocument/2006/relationships/tags" Target="../tags/tag235.xml"/><Relationship Id="rId7" Type="http://schemas.openxmlformats.org/officeDocument/2006/relationships/tags" Target="../tags/tag239.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tags" Target="../tags/tag238.xml"/><Relationship Id="rId5" Type="http://schemas.openxmlformats.org/officeDocument/2006/relationships/tags" Target="../tags/tag237.xml"/><Relationship Id="rId10" Type="http://schemas.openxmlformats.org/officeDocument/2006/relationships/notesSlide" Target="../notesSlides/notesSlide11.xml"/><Relationship Id="rId4" Type="http://schemas.openxmlformats.org/officeDocument/2006/relationships/tags" Target="../tags/tag236.xml"/><Relationship Id="rId9"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tags" Target="../tags/tag250.xml"/><Relationship Id="rId13" Type="http://schemas.openxmlformats.org/officeDocument/2006/relationships/notesSlide" Target="../notesSlides/notesSlide12.xml"/><Relationship Id="rId3" Type="http://schemas.openxmlformats.org/officeDocument/2006/relationships/tags" Target="../tags/tag245.xml"/><Relationship Id="rId7" Type="http://schemas.openxmlformats.org/officeDocument/2006/relationships/tags" Target="../tags/tag249.xml"/><Relationship Id="rId12" Type="http://schemas.openxmlformats.org/officeDocument/2006/relationships/slideLayout" Target="../slideLayouts/slideLayout1.xml"/><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tags" Target="../tags/tag251.xml"/><Relationship Id="rId5" Type="http://schemas.openxmlformats.org/officeDocument/2006/relationships/tags" Target="../tags/tag247.xml"/><Relationship Id="rId10" Type="http://schemas.openxmlformats.org/officeDocument/2006/relationships/video" Target="../media/media2.mp4"/><Relationship Id="rId4" Type="http://schemas.openxmlformats.org/officeDocument/2006/relationships/tags" Target="../tags/tag246.xml"/><Relationship Id="rId9" Type="http://schemas.microsoft.com/office/2007/relationships/media" Target="../media/media2.mp4"/><Relationship Id="rId1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tags" Target="../tags/tag261.xml"/><Relationship Id="rId13" Type="http://schemas.openxmlformats.org/officeDocument/2006/relationships/tags" Target="../tags/tag266.xml"/><Relationship Id="rId18" Type="http://schemas.openxmlformats.org/officeDocument/2006/relationships/image" Target="../media/image25.png"/><Relationship Id="rId3" Type="http://schemas.openxmlformats.org/officeDocument/2006/relationships/tags" Target="../tags/tag256.xml"/><Relationship Id="rId7" Type="http://schemas.openxmlformats.org/officeDocument/2006/relationships/tags" Target="../tags/tag260.xml"/><Relationship Id="rId12" Type="http://schemas.openxmlformats.org/officeDocument/2006/relationships/tags" Target="../tags/tag265.xml"/><Relationship Id="rId17" Type="http://schemas.microsoft.com/office/2007/relationships/hdphoto" Target="../media/hdphoto1.wdp"/><Relationship Id="rId2" Type="http://schemas.openxmlformats.org/officeDocument/2006/relationships/tags" Target="../tags/tag255.xml"/><Relationship Id="rId16" Type="http://schemas.openxmlformats.org/officeDocument/2006/relationships/image" Target="../media/image24.png"/><Relationship Id="rId1" Type="http://schemas.openxmlformats.org/officeDocument/2006/relationships/tags" Target="../tags/tag254.xml"/><Relationship Id="rId6" Type="http://schemas.openxmlformats.org/officeDocument/2006/relationships/tags" Target="../tags/tag259.xml"/><Relationship Id="rId11" Type="http://schemas.openxmlformats.org/officeDocument/2006/relationships/tags" Target="../tags/tag264.xml"/><Relationship Id="rId5" Type="http://schemas.openxmlformats.org/officeDocument/2006/relationships/tags" Target="../tags/tag258.xml"/><Relationship Id="rId15" Type="http://schemas.openxmlformats.org/officeDocument/2006/relationships/notesSlide" Target="../notesSlides/notesSlide13.xml"/><Relationship Id="rId10" Type="http://schemas.openxmlformats.org/officeDocument/2006/relationships/tags" Target="../tags/tag263.xml"/><Relationship Id="rId19" Type="http://schemas.microsoft.com/office/2007/relationships/hdphoto" Target="../media/hdphoto2.wdp"/><Relationship Id="rId4" Type="http://schemas.openxmlformats.org/officeDocument/2006/relationships/tags" Target="../tags/tag257.xml"/><Relationship Id="rId9" Type="http://schemas.openxmlformats.org/officeDocument/2006/relationships/tags" Target="../tags/tag262.xml"/><Relationship Id="rId1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tags" Target="../tags/tag276.xml"/><Relationship Id="rId3" Type="http://schemas.openxmlformats.org/officeDocument/2006/relationships/tags" Target="../tags/tag271.xml"/><Relationship Id="rId7" Type="http://schemas.openxmlformats.org/officeDocument/2006/relationships/tags" Target="../tags/tag275.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5" Type="http://schemas.openxmlformats.org/officeDocument/2006/relationships/tags" Target="../tags/tag273.xml"/><Relationship Id="rId10" Type="http://schemas.openxmlformats.org/officeDocument/2006/relationships/notesSlide" Target="../notesSlides/notesSlide14.xml"/><Relationship Id="rId4" Type="http://schemas.openxmlformats.org/officeDocument/2006/relationships/tags" Target="../tags/tag272.xml"/><Relationship Id="rId9"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tags" Target="../tags/tag291.xml"/><Relationship Id="rId18" Type="http://schemas.openxmlformats.org/officeDocument/2006/relationships/tags" Target="../tags/tag296.xml"/><Relationship Id="rId3" Type="http://schemas.openxmlformats.org/officeDocument/2006/relationships/tags" Target="../tags/tag281.xml"/><Relationship Id="rId21" Type="http://schemas.openxmlformats.org/officeDocument/2006/relationships/notesSlide" Target="../notesSlides/notesSlide15.xml"/><Relationship Id="rId7" Type="http://schemas.openxmlformats.org/officeDocument/2006/relationships/tags" Target="../tags/tag285.xml"/><Relationship Id="rId12" Type="http://schemas.openxmlformats.org/officeDocument/2006/relationships/tags" Target="../tags/tag290.xml"/><Relationship Id="rId17" Type="http://schemas.openxmlformats.org/officeDocument/2006/relationships/tags" Target="../tags/tag295.xml"/><Relationship Id="rId2" Type="http://schemas.openxmlformats.org/officeDocument/2006/relationships/tags" Target="../tags/tag280.xml"/><Relationship Id="rId16" Type="http://schemas.openxmlformats.org/officeDocument/2006/relationships/tags" Target="../tags/tag294.xml"/><Relationship Id="rId20" Type="http://schemas.openxmlformats.org/officeDocument/2006/relationships/slideLayout" Target="../slideLayouts/slideLayout1.xml"/><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tags" Target="../tags/tag289.xml"/><Relationship Id="rId5" Type="http://schemas.openxmlformats.org/officeDocument/2006/relationships/tags" Target="../tags/tag283.xml"/><Relationship Id="rId15" Type="http://schemas.openxmlformats.org/officeDocument/2006/relationships/tags" Target="../tags/tag293.xml"/><Relationship Id="rId10" Type="http://schemas.openxmlformats.org/officeDocument/2006/relationships/tags" Target="../tags/tag288.xml"/><Relationship Id="rId19" Type="http://schemas.openxmlformats.org/officeDocument/2006/relationships/tags" Target="../tags/tag297.xml"/><Relationship Id="rId4" Type="http://schemas.openxmlformats.org/officeDocument/2006/relationships/tags" Target="../tags/tag282.xml"/><Relationship Id="rId9" Type="http://schemas.openxmlformats.org/officeDocument/2006/relationships/tags" Target="../tags/tag287.xml"/><Relationship Id="rId14" Type="http://schemas.openxmlformats.org/officeDocument/2006/relationships/tags" Target="../tags/tag292.xml"/></Relationships>
</file>

<file path=ppt/slides/_rels/slide18.xml.rels><?xml version="1.0" encoding="UTF-8" standalone="yes"?>
<Relationships xmlns="http://schemas.openxmlformats.org/package/2006/relationships"><Relationship Id="rId8" Type="http://schemas.openxmlformats.org/officeDocument/2006/relationships/tags" Target="../tags/tag307.xml"/><Relationship Id="rId3" Type="http://schemas.openxmlformats.org/officeDocument/2006/relationships/tags" Target="../tags/tag302.xml"/><Relationship Id="rId7" Type="http://schemas.openxmlformats.org/officeDocument/2006/relationships/tags" Target="../tags/tag306.xml"/><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tags" Target="../tags/tag305.xml"/><Relationship Id="rId11" Type="http://schemas.openxmlformats.org/officeDocument/2006/relationships/notesSlide" Target="../notesSlides/notesSlide16.xml"/><Relationship Id="rId5" Type="http://schemas.openxmlformats.org/officeDocument/2006/relationships/tags" Target="../tags/tag304.xml"/><Relationship Id="rId10" Type="http://schemas.openxmlformats.org/officeDocument/2006/relationships/slideLayout" Target="../slideLayouts/slideLayout1.xml"/><Relationship Id="rId4" Type="http://schemas.openxmlformats.org/officeDocument/2006/relationships/tags" Target="../tags/tag303.xml"/><Relationship Id="rId9" Type="http://schemas.openxmlformats.org/officeDocument/2006/relationships/tags" Target="../tags/tag308.xml"/></Relationships>
</file>

<file path=ppt/slides/_rels/slide19.xml.rels><?xml version="1.0" encoding="UTF-8" standalone="yes"?>
<Relationships xmlns="http://schemas.openxmlformats.org/package/2006/relationships"><Relationship Id="rId8" Type="http://schemas.openxmlformats.org/officeDocument/2006/relationships/tags" Target="../tags/tag318.xml"/><Relationship Id="rId3" Type="http://schemas.openxmlformats.org/officeDocument/2006/relationships/tags" Target="../tags/tag313.xml"/><Relationship Id="rId7" Type="http://schemas.openxmlformats.org/officeDocument/2006/relationships/tags" Target="../tags/tag317.xml"/><Relationship Id="rId12" Type="http://schemas.openxmlformats.org/officeDocument/2006/relationships/image" Target="../media/image28.png"/><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tags" Target="../tags/tag386.xml"/><Relationship Id="rId5" Type="http://schemas.openxmlformats.org/officeDocument/2006/relationships/tags" Target="../tags/tag315.xml"/><Relationship Id="rId10" Type="http://schemas.openxmlformats.org/officeDocument/2006/relationships/notesSlide" Target="../notesSlides/notesSlide17.xml"/><Relationship Id="rId4" Type="http://schemas.openxmlformats.org/officeDocument/2006/relationships/tags" Target="../tags/tag314.xml"/><Relationship Id="rId9"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tags" Target="../tags/tag89.xml"/><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image" Target="../media/image3.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slideLayout" Target="../slideLayouts/slideLayout1.xml"/><Relationship Id="rId5" Type="http://schemas.openxmlformats.org/officeDocument/2006/relationships/tags" Target="../tags/tag86.xml"/><Relationship Id="rId10" Type="http://schemas.openxmlformats.org/officeDocument/2006/relationships/tags" Target="../tags/tag91.xml"/><Relationship Id="rId4" Type="http://schemas.openxmlformats.org/officeDocument/2006/relationships/tags" Target="../tags/tag85.xml"/><Relationship Id="rId9" Type="http://schemas.openxmlformats.org/officeDocument/2006/relationships/tags" Target="../tags/tag90.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23.xml"/><Relationship Id="rId7" Type="http://schemas.openxmlformats.org/officeDocument/2006/relationships/tags" Target="../tags/tag327.xml"/><Relationship Id="rId2" Type="http://schemas.openxmlformats.org/officeDocument/2006/relationships/tags" Target="../tags/tag322.xml"/><Relationship Id="rId1" Type="http://schemas.openxmlformats.org/officeDocument/2006/relationships/tags" Target="../tags/tag321.xml"/><Relationship Id="rId6" Type="http://schemas.openxmlformats.org/officeDocument/2006/relationships/tags" Target="../tags/tag326.xml"/><Relationship Id="rId5" Type="http://schemas.openxmlformats.org/officeDocument/2006/relationships/tags" Target="../tags/tag325.xml"/><Relationship Id="rId4" Type="http://schemas.openxmlformats.org/officeDocument/2006/relationships/tags" Target="../tags/tag324.xml"/><Relationship Id="rId9"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5" Type="http://schemas.openxmlformats.org/officeDocument/2006/relationships/tags" Target="../tags/tag334.xml"/><Relationship Id="rId10" Type="http://schemas.openxmlformats.org/officeDocument/2006/relationships/notesSlide" Target="../notesSlides/notesSlide19.xml"/><Relationship Id="rId4" Type="http://schemas.openxmlformats.org/officeDocument/2006/relationships/tags" Target="../tags/tag333.xml"/><Relationship Id="rId9"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3" Type="http://schemas.openxmlformats.org/officeDocument/2006/relationships/tags" Target="../tags/tag352.xml"/><Relationship Id="rId18" Type="http://schemas.openxmlformats.org/officeDocument/2006/relationships/tags" Target="../tags/tag357.xml"/><Relationship Id="rId26" Type="http://schemas.openxmlformats.org/officeDocument/2006/relationships/tags" Target="../tags/tag365.xml"/><Relationship Id="rId39" Type="http://schemas.openxmlformats.org/officeDocument/2006/relationships/image" Target="../media/image26.png"/><Relationship Id="rId21" Type="http://schemas.openxmlformats.org/officeDocument/2006/relationships/tags" Target="../tags/tag360.xml"/><Relationship Id="rId34" Type="http://schemas.openxmlformats.org/officeDocument/2006/relationships/tags" Target="../tags/tag373.xml"/><Relationship Id="rId7" Type="http://schemas.openxmlformats.org/officeDocument/2006/relationships/tags" Target="../tags/tag346.xml"/><Relationship Id="rId12" Type="http://schemas.openxmlformats.org/officeDocument/2006/relationships/tags" Target="../tags/tag351.xml"/><Relationship Id="rId17" Type="http://schemas.openxmlformats.org/officeDocument/2006/relationships/tags" Target="../tags/tag356.xml"/><Relationship Id="rId25" Type="http://schemas.openxmlformats.org/officeDocument/2006/relationships/tags" Target="../tags/tag364.xml"/><Relationship Id="rId33" Type="http://schemas.openxmlformats.org/officeDocument/2006/relationships/tags" Target="../tags/tag372.xml"/><Relationship Id="rId38" Type="http://schemas.openxmlformats.org/officeDocument/2006/relationships/slideLayout" Target="../slideLayouts/slideLayout1.xml"/><Relationship Id="rId2" Type="http://schemas.openxmlformats.org/officeDocument/2006/relationships/tags" Target="../tags/tag341.xml"/><Relationship Id="rId16" Type="http://schemas.openxmlformats.org/officeDocument/2006/relationships/tags" Target="../tags/tag355.xml"/><Relationship Id="rId20" Type="http://schemas.openxmlformats.org/officeDocument/2006/relationships/tags" Target="../tags/tag359.xml"/><Relationship Id="rId29" Type="http://schemas.openxmlformats.org/officeDocument/2006/relationships/tags" Target="../tags/tag368.xml"/><Relationship Id="rId1" Type="http://schemas.openxmlformats.org/officeDocument/2006/relationships/tags" Target="../tags/tag340.xml"/><Relationship Id="rId6" Type="http://schemas.openxmlformats.org/officeDocument/2006/relationships/tags" Target="../tags/tag345.xml"/><Relationship Id="rId11" Type="http://schemas.openxmlformats.org/officeDocument/2006/relationships/tags" Target="../tags/tag350.xml"/><Relationship Id="rId24" Type="http://schemas.openxmlformats.org/officeDocument/2006/relationships/tags" Target="../tags/tag363.xml"/><Relationship Id="rId32" Type="http://schemas.openxmlformats.org/officeDocument/2006/relationships/tags" Target="../tags/tag371.xml"/><Relationship Id="rId37" Type="http://schemas.openxmlformats.org/officeDocument/2006/relationships/tags" Target="../tags/tag376.xml"/><Relationship Id="rId5" Type="http://schemas.openxmlformats.org/officeDocument/2006/relationships/tags" Target="../tags/tag344.xml"/><Relationship Id="rId15" Type="http://schemas.openxmlformats.org/officeDocument/2006/relationships/tags" Target="../tags/tag354.xml"/><Relationship Id="rId23" Type="http://schemas.openxmlformats.org/officeDocument/2006/relationships/tags" Target="../tags/tag362.xml"/><Relationship Id="rId28" Type="http://schemas.openxmlformats.org/officeDocument/2006/relationships/tags" Target="../tags/tag367.xml"/><Relationship Id="rId36" Type="http://schemas.openxmlformats.org/officeDocument/2006/relationships/tags" Target="../tags/tag375.xml"/><Relationship Id="rId10" Type="http://schemas.openxmlformats.org/officeDocument/2006/relationships/tags" Target="../tags/tag349.xml"/><Relationship Id="rId19" Type="http://schemas.openxmlformats.org/officeDocument/2006/relationships/tags" Target="../tags/tag358.xml"/><Relationship Id="rId31" Type="http://schemas.openxmlformats.org/officeDocument/2006/relationships/tags" Target="../tags/tag370.xml"/><Relationship Id="rId4" Type="http://schemas.openxmlformats.org/officeDocument/2006/relationships/tags" Target="../tags/tag343.xml"/><Relationship Id="rId9" Type="http://schemas.openxmlformats.org/officeDocument/2006/relationships/tags" Target="../tags/tag348.xml"/><Relationship Id="rId14" Type="http://schemas.openxmlformats.org/officeDocument/2006/relationships/tags" Target="../tags/tag353.xml"/><Relationship Id="rId22" Type="http://schemas.openxmlformats.org/officeDocument/2006/relationships/tags" Target="../tags/tag361.xml"/><Relationship Id="rId27" Type="http://schemas.openxmlformats.org/officeDocument/2006/relationships/tags" Target="../tags/tag366.xml"/><Relationship Id="rId30" Type="http://schemas.openxmlformats.org/officeDocument/2006/relationships/tags" Target="../tags/tag369.xml"/><Relationship Id="rId35" Type="http://schemas.openxmlformats.org/officeDocument/2006/relationships/tags" Target="../tags/tag374.xml"/><Relationship Id="rId8" Type="http://schemas.openxmlformats.org/officeDocument/2006/relationships/tags" Target="../tags/tag347.xml"/><Relationship Id="rId3" Type="http://schemas.openxmlformats.org/officeDocument/2006/relationships/tags" Target="../tags/tag342.xml"/></Relationships>
</file>

<file path=ppt/slides/_rels/slide23.xml.rels><?xml version="1.0" encoding="UTF-8" standalone="yes"?>
<Relationships xmlns="http://schemas.openxmlformats.org/package/2006/relationships"><Relationship Id="rId3" Type="http://schemas.openxmlformats.org/officeDocument/2006/relationships/tags" Target="../tags/tag379.xml"/><Relationship Id="rId7" Type="http://schemas.openxmlformats.org/officeDocument/2006/relationships/slideLayout" Target="../slideLayouts/slideLayout1.xml"/><Relationship Id="rId2" Type="http://schemas.openxmlformats.org/officeDocument/2006/relationships/tags" Target="../tags/tag378.xml"/><Relationship Id="rId1" Type="http://schemas.openxmlformats.org/officeDocument/2006/relationships/tags" Target="../tags/tag377.xml"/><Relationship Id="rId6" Type="http://schemas.openxmlformats.org/officeDocument/2006/relationships/tags" Target="../tags/tag382.xml"/><Relationship Id="rId5" Type="http://schemas.openxmlformats.org/officeDocument/2006/relationships/tags" Target="../tags/tag381.xml"/><Relationship Id="rId4" Type="http://schemas.openxmlformats.org/officeDocument/2006/relationships/tags" Target="../tags/tag380.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94.xml"/><Relationship Id="rId7" Type="http://schemas.openxmlformats.org/officeDocument/2006/relationships/tags" Target="../tags/tag98.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s>
</file>

<file path=ppt/slides/_rels/slide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tags" Target="../tags/tag111.xml"/><Relationship Id="rId18" Type="http://schemas.openxmlformats.org/officeDocument/2006/relationships/tags" Target="../tags/tag116.xml"/><Relationship Id="rId3" Type="http://schemas.openxmlformats.org/officeDocument/2006/relationships/tags" Target="../tags/tag101.xml"/><Relationship Id="rId21" Type="http://schemas.openxmlformats.org/officeDocument/2006/relationships/image" Target="../media/image4.jpeg"/><Relationship Id="rId7" Type="http://schemas.openxmlformats.org/officeDocument/2006/relationships/tags" Target="../tags/tag105.xml"/><Relationship Id="rId12" Type="http://schemas.openxmlformats.org/officeDocument/2006/relationships/tags" Target="../tags/tag110.xml"/><Relationship Id="rId17" Type="http://schemas.openxmlformats.org/officeDocument/2006/relationships/tags" Target="../tags/tag115.xml"/><Relationship Id="rId2" Type="http://schemas.openxmlformats.org/officeDocument/2006/relationships/tags" Target="../tags/tag100.xml"/><Relationship Id="rId16" Type="http://schemas.openxmlformats.org/officeDocument/2006/relationships/tags" Target="../tags/tag114.xml"/><Relationship Id="rId20" Type="http://schemas.openxmlformats.org/officeDocument/2006/relationships/notesSlide" Target="../notesSlides/notesSlide2.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24" Type="http://schemas.openxmlformats.org/officeDocument/2006/relationships/image" Target="../media/image7.jpeg"/><Relationship Id="rId5" Type="http://schemas.openxmlformats.org/officeDocument/2006/relationships/tags" Target="../tags/tag103.xml"/><Relationship Id="rId15" Type="http://schemas.openxmlformats.org/officeDocument/2006/relationships/tags" Target="../tags/tag113.xml"/><Relationship Id="rId23" Type="http://schemas.openxmlformats.org/officeDocument/2006/relationships/image" Target="../media/image6.jpeg"/><Relationship Id="rId10" Type="http://schemas.openxmlformats.org/officeDocument/2006/relationships/tags" Target="../tags/tag108.xml"/><Relationship Id="rId19" Type="http://schemas.openxmlformats.org/officeDocument/2006/relationships/slideLayout" Target="../slideLayouts/slideLayout1.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tags" Target="../tags/tag112.xml"/><Relationship Id="rId22"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tags" Target="../tags/tag126.xml"/><Relationship Id="rId13" Type="http://schemas.openxmlformats.org/officeDocument/2006/relationships/tags" Target="../tags/tag131.xml"/><Relationship Id="rId18" Type="http://schemas.openxmlformats.org/officeDocument/2006/relationships/notesSlide" Target="../notesSlides/notesSlide3.xml"/><Relationship Id="rId3" Type="http://schemas.openxmlformats.org/officeDocument/2006/relationships/tags" Target="../tags/tag121.xml"/><Relationship Id="rId21" Type="http://schemas.openxmlformats.org/officeDocument/2006/relationships/image" Target="../media/image10.jpeg"/><Relationship Id="rId7" Type="http://schemas.openxmlformats.org/officeDocument/2006/relationships/tags" Target="../tags/tag125.xml"/><Relationship Id="rId12" Type="http://schemas.openxmlformats.org/officeDocument/2006/relationships/tags" Target="../tags/tag130.xml"/><Relationship Id="rId17" Type="http://schemas.openxmlformats.org/officeDocument/2006/relationships/slideLayout" Target="../slideLayouts/slideLayout1.xml"/><Relationship Id="rId2" Type="http://schemas.openxmlformats.org/officeDocument/2006/relationships/tags" Target="../tags/tag120.xml"/><Relationship Id="rId16" Type="http://schemas.openxmlformats.org/officeDocument/2006/relationships/tags" Target="../tags/tag134.xml"/><Relationship Id="rId20" Type="http://schemas.openxmlformats.org/officeDocument/2006/relationships/image" Target="../media/image9.jpeg"/><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tags" Target="../tags/tag129.xml"/><Relationship Id="rId5" Type="http://schemas.openxmlformats.org/officeDocument/2006/relationships/tags" Target="../tags/tag123.xml"/><Relationship Id="rId15" Type="http://schemas.openxmlformats.org/officeDocument/2006/relationships/tags" Target="../tags/tag133.xml"/><Relationship Id="rId10" Type="http://schemas.openxmlformats.org/officeDocument/2006/relationships/tags" Target="../tags/tag128.xml"/><Relationship Id="rId19" Type="http://schemas.openxmlformats.org/officeDocument/2006/relationships/image" Target="../media/image8.png"/><Relationship Id="rId4" Type="http://schemas.openxmlformats.org/officeDocument/2006/relationships/tags" Target="../tags/tag122.xml"/><Relationship Id="rId9" Type="http://schemas.openxmlformats.org/officeDocument/2006/relationships/tags" Target="../tags/tag127.xml"/><Relationship Id="rId14" Type="http://schemas.openxmlformats.org/officeDocument/2006/relationships/tags" Target="../tags/tag132.xml"/></Relationships>
</file>

<file path=ppt/slides/_rels/slide6.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tags" Target="../tags/tag149.xml"/><Relationship Id="rId18" Type="http://schemas.openxmlformats.org/officeDocument/2006/relationships/notesSlide" Target="../notesSlides/notesSlide4.xml"/><Relationship Id="rId3" Type="http://schemas.openxmlformats.org/officeDocument/2006/relationships/tags" Target="../tags/tag139.xml"/><Relationship Id="rId21" Type="http://schemas.openxmlformats.org/officeDocument/2006/relationships/image" Target="../media/image13.jpeg"/><Relationship Id="rId7" Type="http://schemas.openxmlformats.org/officeDocument/2006/relationships/tags" Target="../tags/tag143.xml"/><Relationship Id="rId12" Type="http://schemas.openxmlformats.org/officeDocument/2006/relationships/tags" Target="../tags/tag148.xml"/><Relationship Id="rId17" Type="http://schemas.openxmlformats.org/officeDocument/2006/relationships/slideLayout" Target="../slideLayouts/slideLayout1.xml"/><Relationship Id="rId2" Type="http://schemas.openxmlformats.org/officeDocument/2006/relationships/tags" Target="../tags/tag138.xml"/><Relationship Id="rId16" Type="http://schemas.openxmlformats.org/officeDocument/2006/relationships/tags" Target="../tags/tag152.xml"/><Relationship Id="rId20" Type="http://schemas.openxmlformats.org/officeDocument/2006/relationships/image" Target="../media/image12.jpeg"/><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tags" Target="../tags/tag147.xml"/><Relationship Id="rId5" Type="http://schemas.openxmlformats.org/officeDocument/2006/relationships/tags" Target="../tags/tag141.xml"/><Relationship Id="rId15" Type="http://schemas.openxmlformats.org/officeDocument/2006/relationships/tags" Target="../tags/tag151.xml"/><Relationship Id="rId10" Type="http://schemas.openxmlformats.org/officeDocument/2006/relationships/tags" Target="../tags/tag146.xml"/><Relationship Id="rId19" Type="http://schemas.openxmlformats.org/officeDocument/2006/relationships/image" Target="../media/image11.jpeg"/><Relationship Id="rId4" Type="http://schemas.openxmlformats.org/officeDocument/2006/relationships/tags" Target="../tags/tag140.xml"/><Relationship Id="rId9" Type="http://schemas.openxmlformats.org/officeDocument/2006/relationships/tags" Target="../tags/tag145.xml"/><Relationship Id="rId14" Type="http://schemas.openxmlformats.org/officeDocument/2006/relationships/tags" Target="../tags/tag150.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57.xml"/><Relationship Id="rId7" Type="http://schemas.openxmlformats.org/officeDocument/2006/relationships/tags" Target="../tags/tag161.xm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9"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66.xml"/><Relationship Id="rId7" Type="http://schemas.openxmlformats.org/officeDocument/2006/relationships/tags" Target="../tags/tag170.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9"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8" Type="http://schemas.openxmlformats.org/officeDocument/2006/relationships/tags" Target="../tags/tag180.xml"/><Relationship Id="rId13" Type="http://schemas.openxmlformats.org/officeDocument/2006/relationships/slideLayout" Target="../slideLayouts/slideLayout1.xml"/><Relationship Id="rId18" Type="http://schemas.openxmlformats.org/officeDocument/2006/relationships/image" Target="../media/image15.png"/><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tags" Target="../tags/tag184.xml"/><Relationship Id="rId17" Type="http://schemas.openxmlformats.org/officeDocument/2006/relationships/tags" Target="../tags/tag224.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tags" Target="../tags/tag183.xml"/><Relationship Id="rId5" Type="http://schemas.openxmlformats.org/officeDocument/2006/relationships/tags" Target="../tags/tag177.xml"/><Relationship Id="rId15" Type="http://schemas.openxmlformats.org/officeDocument/2006/relationships/image" Target="../media/image14.jpeg"/><Relationship Id="rId10" Type="http://schemas.openxmlformats.org/officeDocument/2006/relationships/tags" Target="../tags/tag182.xml"/><Relationship Id="rId4" Type="http://schemas.openxmlformats.org/officeDocument/2006/relationships/tags" Target="../tags/tag176.xml"/><Relationship Id="rId9" Type="http://schemas.openxmlformats.org/officeDocument/2006/relationships/tags" Target="../tags/tag181.xml"/><Relationship Id="rId1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2" name="文本框 1"/>
          <p:cNvSpPr txBox="1"/>
          <p:nvPr>
            <p:custDataLst>
              <p:tags r:id="rId3"/>
            </p:custDataLst>
          </p:nvPr>
        </p:nvSpPr>
        <p:spPr>
          <a:xfrm>
            <a:off x="2540" y="985520"/>
            <a:ext cx="12186920" cy="768350"/>
          </a:xfrm>
          <a:prstGeom prst="rect">
            <a:avLst/>
          </a:prstGeom>
          <a:noFill/>
        </p:spPr>
        <p:txBody>
          <a:bodyPr wrap="square" rtlCol="0">
            <a:spAutoFit/>
          </a:bodyPr>
          <a:lstStyle/>
          <a:p>
            <a:pPr algn="ctr"/>
            <a:r>
              <a:rPr lang="zh-CN" altLang="en-US" sz="4400" b="1" dirty="0">
                <a:solidFill>
                  <a:srgbClr val="FF0000"/>
                </a:solidFill>
              </a:rPr>
              <a:t>第</a:t>
            </a:r>
            <a:r>
              <a:rPr lang="en-US" altLang="zh-CN" sz="4400" b="1" dirty="0">
                <a:solidFill>
                  <a:srgbClr val="FF0000"/>
                </a:solidFill>
              </a:rPr>
              <a:t>3</a:t>
            </a:r>
            <a:r>
              <a:rPr lang="zh-CN" altLang="en-US" sz="4400" b="1" dirty="0">
                <a:solidFill>
                  <a:srgbClr val="FF0000"/>
                </a:solidFill>
              </a:rPr>
              <a:t>节</a:t>
            </a:r>
            <a:r>
              <a:rPr lang="en-US" altLang="zh-CN" sz="4400" b="1" dirty="0">
                <a:solidFill>
                  <a:srgbClr val="FF0000"/>
                </a:solidFill>
              </a:rPr>
              <a:t>  </a:t>
            </a:r>
            <a:r>
              <a:rPr lang="zh-CN" sz="4400" b="1" dirty="0">
                <a:solidFill>
                  <a:srgbClr val="FF0000"/>
                </a:solidFill>
              </a:rPr>
              <a:t>跨学科实践：为家庭节约用电提建议</a:t>
            </a:r>
          </a:p>
        </p:txBody>
      </p:sp>
      <p:sp>
        <p:nvSpPr>
          <p:cNvPr id="6" name="矩形 5"/>
          <p:cNvSpPr/>
          <p:nvPr>
            <p:custDataLst>
              <p:tags r:id="rId4"/>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9" name="任意多边形 8"/>
          <p:cNvSpPr/>
          <p:nvPr>
            <p:custDataLst>
              <p:tags r:id="rId5"/>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13" name="文本框 12"/>
          <p:cNvSpPr txBox="1"/>
          <p:nvPr>
            <p:custDataLst>
              <p:tags r:id="rId6"/>
            </p:custDataLst>
          </p:nvPr>
        </p:nvSpPr>
        <p:spPr>
          <a:xfrm>
            <a:off x="566420" y="-32385"/>
            <a:ext cx="5346065" cy="645160"/>
          </a:xfrm>
          <a:prstGeom prst="rect">
            <a:avLst/>
          </a:prstGeom>
          <a:noFill/>
        </p:spPr>
        <p:txBody>
          <a:bodyPr wrap="square" rtlCol="0">
            <a:spAutoFit/>
          </a:bodyPr>
          <a:lstStyle/>
          <a:p>
            <a:pPr algn="l"/>
            <a:r>
              <a:rPr lang="en-US" altLang="zh-CN" sz="3600" b="1">
                <a:solidFill>
                  <a:schemeClr val="bg1"/>
                </a:solidFill>
              </a:rPr>
              <a:t>   </a:t>
            </a:r>
            <a:r>
              <a:rPr lang="zh-CN" altLang="en-US" sz="3600" b="1">
                <a:solidFill>
                  <a:schemeClr val="bg1"/>
                </a:solidFill>
              </a:rPr>
              <a:t>第十八章</a:t>
            </a:r>
            <a:r>
              <a:rPr lang="en-US" altLang="zh-CN" sz="3600" b="1">
                <a:solidFill>
                  <a:schemeClr val="bg1"/>
                </a:solidFill>
              </a:rPr>
              <a:t> </a:t>
            </a:r>
            <a:r>
              <a:rPr lang="zh-CN" altLang="en-US" sz="3600" b="1">
                <a:solidFill>
                  <a:schemeClr val="bg1"/>
                </a:solidFill>
              </a:rPr>
              <a:t>电功率</a:t>
            </a:r>
            <a:endParaRPr lang="zh-CN" sz="3600" b="1">
              <a:solidFill>
                <a:schemeClr val="bg1"/>
              </a:solidFill>
            </a:endParaRPr>
          </a:p>
        </p:txBody>
      </p:sp>
      <p:pic>
        <p:nvPicPr>
          <p:cNvPr id="3" name="图片 2"/>
          <p:cNvPicPr>
            <a:picLocks noChangeAspect="1"/>
          </p:cNvPicPr>
          <p:nvPr>
            <p:custDataLst>
              <p:tags r:id="rId7"/>
            </p:custDataLst>
          </p:nvPr>
        </p:nvPicPr>
        <p:blipFill>
          <a:blip r:embed="rId10"/>
          <a:srcRect t="2652" b="2117"/>
          <a:stretch>
            <a:fillRect/>
          </a:stretch>
        </p:blipFill>
        <p:spPr>
          <a:xfrm>
            <a:off x="2451100" y="1933575"/>
            <a:ext cx="7290435" cy="4628515"/>
          </a:xfrm>
          <a:prstGeom prst="rect">
            <a:avLst/>
          </a:prstGeom>
        </p:spPr>
      </p:pic>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11" name="矩形 10"/>
          <p:cNvSpPr/>
          <p:nvPr>
            <p:custDataLst>
              <p:tags r:id="rId5"/>
            </p:custDataLst>
          </p:nvPr>
        </p:nvSpPr>
        <p:spPr>
          <a:xfrm>
            <a:off x="9949815" y="6290310"/>
            <a:ext cx="2251710" cy="567690"/>
          </a:xfrm>
          <a:prstGeom prst="rect">
            <a:avLst/>
          </a:pr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t>初中物理鹿老师</a:t>
            </a:r>
          </a:p>
        </p:txBody>
      </p:sp>
      <p:sp>
        <p:nvSpPr>
          <p:cNvPr id="2" name="文本框 1"/>
          <p:cNvSpPr txBox="1"/>
          <p:nvPr>
            <p:custDataLst>
              <p:tags r:id="rId6"/>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7"/>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8"/>
            </p:custDataLst>
          </p:nvPr>
        </p:nvSpPr>
        <p:spPr>
          <a:xfrm>
            <a:off x="0" y="1943100"/>
            <a:ext cx="4387850" cy="152971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altLang="en-US" sz="2400">
                <a:sym typeface="+mn-ea"/>
              </a:rPr>
              <a:t>方案</a:t>
            </a:r>
            <a:r>
              <a:rPr lang="en-US" altLang="zh-CN" sz="2400">
                <a:sym typeface="+mn-ea"/>
              </a:rPr>
              <a:t>2</a:t>
            </a:r>
            <a:r>
              <a:rPr lang="zh-CN" altLang="en-US" sz="2400">
                <a:sym typeface="+mn-ea"/>
              </a:rPr>
              <a:t>：通过上网等手段从电网公司直接了解家中每天或一段时间内消耗的电能。</a:t>
            </a:r>
            <a:endParaRPr lang="zh-CN" altLang="en-US" sz="2400">
              <a:solidFill>
                <a:schemeClr val="tx1"/>
              </a:solidFill>
              <a:sym typeface="+mn-ea"/>
            </a:endParaRPr>
          </a:p>
        </p:txBody>
      </p:sp>
      <p:sp>
        <p:nvSpPr>
          <p:cNvPr id="7" name="圆角矩形 6"/>
          <p:cNvSpPr/>
          <p:nvPr>
            <p:custDataLst>
              <p:tags r:id="rId9"/>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1</a:t>
            </a:r>
            <a:r>
              <a:rPr lang="zh-CN" altLang="en-US" sz="2400" b="1">
                <a:solidFill>
                  <a:srgbClr val="FFC000"/>
                </a:solidFill>
              </a:rPr>
              <a:t>：调查家中的用电情况</a:t>
            </a:r>
          </a:p>
        </p:txBody>
      </p:sp>
      <p:pic>
        <p:nvPicPr>
          <p:cNvPr id="19" name="图片 18"/>
          <p:cNvPicPr>
            <a:picLocks noChangeAspect="1"/>
          </p:cNvPicPr>
          <p:nvPr>
            <p:custDataLst>
              <p:tags r:id="rId10"/>
            </p:custDataLst>
          </p:nvPr>
        </p:nvPicPr>
        <p:blipFill>
          <a:blip r:embed="rId17"/>
          <a:stretch>
            <a:fillRect/>
          </a:stretch>
        </p:blipFill>
        <p:spPr>
          <a:xfrm>
            <a:off x="4387850" y="640715"/>
            <a:ext cx="3689985" cy="6217920"/>
          </a:xfrm>
          <a:prstGeom prst="rect">
            <a:avLst/>
          </a:prstGeom>
        </p:spPr>
      </p:pic>
      <p:pic>
        <p:nvPicPr>
          <p:cNvPr id="9" name="图片 8"/>
          <p:cNvPicPr>
            <a:picLocks noChangeAspect="1"/>
          </p:cNvPicPr>
          <p:nvPr>
            <p:custDataLst>
              <p:tags r:id="rId11"/>
            </p:custDataLst>
          </p:nvPr>
        </p:nvPicPr>
        <p:blipFill>
          <a:blip r:embed="rId18"/>
          <a:stretch>
            <a:fillRect/>
          </a:stretch>
        </p:blipFill>
        <p:spPr>
          <a:xfrm>
            <a:off x="8077835" y="797560"/>
            <a:ext cx="4124325" cy="6060440"/>
          </a:xfrm>
          <a:prstGeom prst="rect">
            <a:avLst/>
          </a:prstGeom>
        </p:spPr>
      </p:pic>
      <p:pic>
        <p:nvPicPr>
          <p:cNvPr id="15" name="图片 14"/>
          <p:cNvPicPr>
            <a:picLocks noChangeAspect="1"/>
          </p:cNvPicPr>
          <p:nvPr>
            <p:custDataLst>
              <p:tags r:id="rId12"/>
            </p:custDataLst>
          </p:nvPr>
        </p:nvPicPr>
        <p:blipFill>
          <a:blip r:embed="rId19"/>
          <a:stretch>
            <a:fillRect/>
          </a:stretch>
        </p:blipFill>
        <p:spPr>
          <a:xfrm>
            <a:off x="4703445" y="797560"/>
            <a:ext cx="4028440" cy="6060440"/>
          </a:xfrm>
          <a:prstGeom prst="rect">
            <a:avLst/>
          </a:prstGeom>
        </p:spPr>
      </p:pic>
      <p:pic>
        <p:nvPicPr>
          <p:cNvPr id="17" name="图片 16"/>
          <p:cNvPicPr>
            <a:picLocks noChangeAspect="1"/>
          </p:cNvPicPr>
          <p:nvPr>
            <p:custDataLst>
              <p:tags r:id="rId13"/>
            </p:custDataLst>
          </p:nvPr>
        </p:nvPicPr>
        <p:blipFill>
          <a:blip r:embed="rId20"/>
          <a:stretch>
            <a:fillRect/>
          </a:stretch>
        </p:blipFill>
        <p:spPr>
          <a:xfrm>
            <a:off x="8601075" y="831850"/>
            <a:ext cx="3470275" cy="6034405"/>
          </a:xfrm>
          <a:prstGeom prst="rect">
            <a:avLst/>
          </a:prstGeom>
        </p:spPr>
      </p:pic>
      <p:pic>
        <p:nvPicPr>
          <p:cNvPr id="18" name="图片 17"/>
          <p:cNvPicPr>
            <a:picLocks noChangeAspect="1"/>
          </p:cNvPicPr>
          <p:nvPr>
            <p:custDataLst>
              <p:tags r:id="rId14"/>
            </p:custDataLst>
          </p:nvPr>
        </p:nvPicPr>
        <p:blipFill>
          <a:blip r:embed="rId21"/>
          <a:stretch>
            <a:fillRect/>
          </a:stretch>
        </p:blipFill>
        <p:spPr>
          <a:xfrm>
            <a:off x="4997450" y="748665"/>
            <a:ext cx="3603625" cy="611759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down)">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0" y="1943100"/>
            <a:ext cx="12171045" cy="1050290"/>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方案</a:t>
            </a:r>
            <a:r>
              <a:rPr lang="en-US" altLang="zh-CN" sz="2400">
                <a:solidFill>
                  <a:schemeClr val="tx1"/>
                </a:solidFill>
                <a:sym typeface="+mn-ea"/>
              </a:rPr>
              <a:t>1</a:t>
            </a:r>
            <a:r>
              <a:rPr lang="zh-CN" altLang="en-US" sz="2400">
                <a:solidFill>
                  <a:schemeClr val="tx1"/>
                </a:solidFill>
                <a:sym typeface="+mn-ea"/>
              </a:rPr>
              <a:t>：</a:t>
            </a:r>
            <a:r>
              <a:rPr lang="zh-CN" sz="2400">
                <a:solidFill>
                  <a:schemeClr val="tx1"/>
                </a:solidFill>
                <a:sym typeface="+mn-ea"/>
              </a:rPr>
              <a:t>我们通过用电器的铭牌或说明书就能知道一个用电器工作时的电功率，再结合它的工作时间，就可以计算出它一天消耗的电能。</a:t>
            </a: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2</a:t>
            </a:r>
            <a:r>
              <a:rPr lang="zh-CN" altLang="en-US" sz="2400" b="1">
                <a:solidFill>
                  <a:srgbClr val="FFC000"/>
                </a:solidFill>
              </a:rPr>
              <a:t>：了解用电器的耗电情况</a:t>
            </a:r>
            <a:endParaRPr lang="en-US" altLang="zh-CN" sz="2400" b="1">
              <a:solidFill>
                <a:srgbClr val="FFC000"/>
              </a:solidFill>
            </a:endParaRPr>
          </a:p>
        </p:txBody>
      </p:sp>
      <p:graphicFrame>
        <p:nvGraphicFramePr>
          <p:cNvPr id="17" name="表格 16"/>
          <p:cNvGraphicFramePr>
            <a:graphicFrameLocks noGrp="1"/>
          </p:cNvGraphicFramePr>
          <p:nvPr>
            <p:custDataLst>
              <p:tags r:id="rId9"/>
            </p:custDataLst>
          </p:nvPr>
        </p:nvGraphicFramePr>
        <p:xfrm>
          <a:off x="827950" y="3023511"/>
          <a:ext cx="10388340" cy="3240000"/>
        </p:xfrm>
        <a:graphic>
          <a:graphicData uri="http://schemas.openxmlformats.org/drawingml/2006/table">
            <a:tbl>
              <a:tblPr firstRow="1" bandRow="1"/>
              <a:tblGrid>
                <a:gridCol w="1515974">
                  <a:extLst>
                    <a:ext uri="{9D8B030D-6E8A-4147-A177-3AD203B41FA5}">
                      <a16:colId xmlns:a16="http://schemas.microsoft.com/office/drawing/2014/main" val="20000"/>
                    </a:ext>
                  </a:extLst>
                </a:gridCol>
                <a:gridCol w="1424468">
                  <a:extLst>
                    <a:ext uri="{9D8B030D-6E8A-4147-A177-3AD203B41FA5}">
                      <a16:colId xmlns:a16="http://schemas.microsoft.com/office/drawing/2014/main" val="20001"/>
                    </a:ext>
                  </a:extLst>
                </a:gridCol>
                <a:gridCol w="1703116">
                  <a:extLst>
                    <a:ext uri="{9D8B030D-6E8A-4147-A177-3AD203B41FA5}">
                      <a16:colId xmlns:a16="http://schemas.microsoft.com/office/drawing/2014/main" val="20002"/>
                    </a:ext>
                  </a:extLst>
                </a:gridCol>
                <a:gridCol w="2819865">
                  <a:extLst>
                    <a:ext uri="{9D8B030D-6E8A-4147-A177-3AD203B41FA5}">
                      <a16:colId xmlns:a16="http://schemas.microsoft.com/office/drawing/2014/main" val="20003"/>
                    </a:ext>
                  </a:extLst>
                </a:gridCol>
                <a:gridCol w="2924917">
                  <a:extLst>
                    <a:ext uri="{9D8B030D-6E8A-4147-A177-3AD203B41FA5}">
                      <a16:colId xmlns:a16="http://schemas.microsoft.com/office/drawing/2014/main" val="20004"/>
                    </a:ext>
                  </a:extLst>
                </a:gridCol>
              </a:tblGrid>
              <a:tr h="540000">
                <a:tc>
                  <a:txBody>
                    <a:bodyPr/>
                    <a:lstStyle>
                      <a:lvl1pPr marL="0" algn="l" defTabSz="914400" rtl="0" eaLnBrk="1" latinLnBrk="0" hangingPunct="1">
                        <a:defRPr sz="1800" b="1" kern="1200">
                          <a:solidFill>
                            <a:schemeClr val="lt1"/>
                          </a:solidFill>
                          <a:latin typeface="Calibri"/>
                          <a:ea typeface="宋体" panose="02010600030101010101" pitchFamily="2" charset="-122"/>
                          <a:cs typeface="Arial"/>
                        </a:defRPr>
                      </a:lvl1pPr>
                      <a:lvl2pPr marL="457200" algn="l" defTabSz="914400" rtl="0" eaLnBrk="1" latinLnBrk="0" hangingPunct="1">
                        <a:defRPr sz="1800" b="1" kern="1200">
                          <a:solidFill>
                            <a:schemeClr val="lt1"/>
                          </a:solidFill>
                          <a:latin typeface="Calibri"/>
                          <a:ea typeface="宋体" panose="02010600030101010101" pitchFamily="2" charset="-122"/>
                          <a:cs typeface="Arial"/>
                        </a:defRPr>
                      </a:lvl2pPr>
                      <a:lvl3pPr marL="914400" algn="l" defTabSz="914400" rtl="0" eaLnBrk="1" latinLnBrk="0" hangingPunct="1">
                        <a:defRPr sz="1800" b="1" kern="1200">
                          <a:solidFill>
                            <a:schemeClr val="lt1"/>
                          </a:solidFill>
                          <a:latin typeface="Calibri"/>
                          <a:ea typeface="宋体" panose="02010600030101010101" pitchFamily="2" charset="-122"/>
                          <a:cs typeface="Arial"/>
                        </a:defRPr>
                      </a:lvl3pPr>
                      <a:lvl4pPr marL="1371600" algn="l" defTabSz="914400" rtl="0" eaLnBrk="1" latinLnBrk="0" hangingPunct="1">
                        <a:defRPr sz="1800" b="1" kern="1200">
                          <a:solidFill>
                            <a:schemeClr val="lt1"/>
                          </a:solidFill>
                          <a:latin typeface="Calibri"/>
                          <a:ea typeface="宋体" panose="02010600030101010101" pitchFamily="2" charset="-122"/>
                          <a:cs typeface="Arial"/>
                        </a:defRPr>
                      </a:lvl4pPr>
                      <a:lvl5pPr marL="1828800" algn="l" defTabSz="914400" rtl="0" eaLnBrk="1" latinLnBrk="0" hangingPunct="1">
                        <a:defRPr sz="1800" b="1" kern="1200">
                          <a:solidFill>
                            <a:schemeClr val="lt1"/>
                          </a:solidFill>
                          <a:latin typeface="Calibri"/>
                          <a:ea typeface="宋体" panose="02010600030101010101" pitchFamily="2" charset="-122"/>
                          <a:cs typeface="Arial"/>
                        </a:defRPr>
                      </a:lvl5pPr>
                      <a:lvl6pPr marL="2286000" algn="l" defTabSz="914400" rtl="0" eaLnBrk="1" latinLnBrk="0" hangingPunct="1">
                        <a:defRPr sz="1800" b="1" kern="1200">
                          <a:solidFill>
                            <a:schemeClr val="lt1"/>
                          </a:solidFill>
                          <a:latin typeface="Calibri"/>
                          <a:ea typeface="宋体" panose="02010600030101010101" pitchFamily="2" charset="-122"/>
                          <a:cs typeface="Arial"/>
                        </a:defRPr>
                      </a:lvl6pPr>
                      <a:lvl7pPr marL="2743200" algn="l" defTabSz="914400" rtl="0" eaLnBrk="1" latinLnBrk="0" hangingPunct="1">
                        <a:defRPr sz="1800" b="1" kern="1200">
                          <a:solidFill>
                            <a:schemeClr val="lt1"/>
                          </a:solidFill>
                          <a:latin typeface="Calibri"/>
                          <a:ea typeface="宋体" panose="02010600030101010101" pitchFamily="2" charset="-122"/>
                          <a:cs typeface="Arial"/>
                        </a:defRPr>
                      </a:lvl7pPr>
                      <a:lvl8pPr marL="3200400" algn="l" defTabSz="914400" rtl="0" eaLnBrk="1" latinLnBrk="0" hangingPunct="1">
                        <a:defRPr sz="1800" b="1" kern="1200">
                          <a:solidFill>
                            <a:schemeClr val="lt1"/>
                          </a:solidFill>
                          <a:latin typeface="Calibri"/>
                          <a:ea typeface="宋体" panose="02010600030101010101" pitchFamily="2" charset="-122"/>
                          <a:cs typeface="Arial"/>
                        </a:defRPr>
                      </a:lvl8pPr>
                      <a:lvl9pPr marL="3657600" algn="l" defTabSz="914400" rtl="0" eaLnBrk="1" latinLnBrk="0" hangingPunct="1">
                        <a:defRPr sz="1800" b="1" kern="1200">
                          <a:solidFill>
                            <a:schemeClr val="lt1"/>
                          </a:solidFill>
                          <a:latin typeface="Calibri"/>
                          <a:ea typeface="宋体" panose="02010600030101010101" pitchFamily="2" charset="-122"/>
                          <a:cs typeface="Arial"/>
                        </a:defRPr>
                      </a:lvl9pPr>
                    </a:lstStyle>
                    <a:p>
                      <a:pPr algn="ctr">
                        <a:lnSpc>
                          <a:spcPct val="110000"/>
                        </a:lnSpc>
                        <a:buNone/>
                      </a:pPr>
                      <a:r>
                        <a:rPr lang="zh-CN" altLang="en-US" sz="2000" b="1">
                          <a:solidFill>
                            <a:srgbClr val="002060"/>
                          </a:solidFill>
                          <a:latin typeface="Times New Roman" panose="02020603050405020304" pitchFamily="18" charset="0"/>
                          <a:ea typeface="+mn-ea"/>
                          <a:cs typeface="Times New Roman" panose="02020603050405020304" pitchFamily="18" charset="0"/>
                        </a:rPr>
                        <a:t>用电器</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E5F4E0"/>
                    </a:solidFill>
                  </a:tcPr>
                </a:tc>
                <a:tc>
                  <a:txBody>
                    <a:bodyPr/>
                    <a:lstStyle>
                      <a:lvl1pPr marL="0" algn="l" defTabSz="914400" rtl="0" eaLnBrk="1" latinLnBrk="0" hangingPunct="1">
                        <a:defRPr sz="1800" b="1" kern="1200">
                          <a:solidFill>
                            <a:schemeClr val="lt1"/>
                          </a:solidFill>
                          <a:latin typeface="Calibri"/>
                          <a:ea typeface="宋体" panose="02010600030101010101" pitchFamily="2" charset="-122"/>
                          <a:cs typeface="Arial"/>
                        </a:defRPr>
                      </a:lvl1pPr>
                      <a:lvl2pPr marL="457200" algn="l" defTabSz="914400" rtl="0" eaLnBrk="1" latinLnBrk="0" hangingPunct="1">
                        <a:defRPr sz="1800" b="1" kern="1200">
                          <a:solidFill>
                            <a:schemeClr val="lt1"/>
                          </a:solidFill>
                          <a:latin typeface="Calibri"/>
                          <a:ea typeface="宋体" panose="02010600030101010101" pitchFamily="2" charset="-122"/>
                          <a:cs typeface="Arial"/>
                        </a:defRPr>
                      </a:lvl2pPr>
                      <a:lvl3pPr marL="914400" algn="l" defTabSz="914400" rtl="0" eaLnBrk="1" latinLnBrk="0" hangingPunct="1">
                        <a:defRPr sz="1800" b="1" kern="1200">
                          <a:solidFill>
                            <a:schemeClr val="lt1"/>
                          </a:solidFill>
                          <a:latin typeface="Calibri"/>
                          <a:ea typeface="宋体" panose="02010600030101010101" pitchFamily="2" charset="-122"/>
                          <a:cs typeface="Arial"/>
                        </a:defRPr>
                      </a:lvl3pPr>
                      <a:lvl4pPr marL="1371600" algn="l" defTabSz="914400" rtl="0" eaLnBrk="1" latinLnBrk="0" hangingPunct="1">
                        <a:defRPr sz="1800" b="1" kern="1200">
                          <a:solidFill>
                            <a:schemeClr val="lt1"/>
                          </a:solidFill>
                          <a:latin typeface="Calibri"/>
                          <a:ea typeface="宋体" panose="02010600030101010101" pitchFamily="2" charset="-122"/>
                          <a:cs typeface="Arial"/>
                        </a:defRPr>
                      </a:lvl4pPr>
                      <a:lvl5pPr marL="1828800" algn="l" defTabSz="914400" rtl="0" eaLnBrk="1" latinLnBrk="0" hangingPunct="1">
                        <a:defRPr sz="1800" b="1" kern="1200">
                          <a:solidFill>
                            <a:schemeClr val="lt1"/>
                          </a:solidFill>
                          <a:latin typeface="Calibri"/>
                          <a:ea typeface="宋体" panose="02010600030101010101" pitchFamily="2" charset="-122"/>
                          <a:cs typeface="Arial"/>
                        </a:defRPr>
                      </a:lvl5pPr>
                      <a:lvl6pPr marL="2286000" algn="l" defTabSz="914400" rtl="0" eaLnBrk="1" latinLnBrk="0" hangingPunct="1">
                        <a:defRPr sz="1800" b="1" kern="1200">
                          <a:solidFill>
                            <a:schemeClr val="lt1"/>
                          </a:solidFill>
                          <a:latin typeface="Calibri"/>
                          <a:ea typeface="宋体" panose="02010600030101010101" pitchFamily="2" charset="-122"/>
                          <a:cs typeface="Arial"/>
                        </a:defRPr>
                      </a:lvl6pPr>
                      <a:lvl7pPr marL="2743200" algn="l" defTabSz="914400" rtl="0" eaLnBrk="1" latinLnBrk="0" hangingPunct="1">
                        <a:defRPr sz="1800" b="1" kern="1200">
                          <a:solidFill>
                            <a:schemeClr val="lt1"/>
                          </a:solidFill>
                          <a:latin typeface="Calibri"/>
                          <a:ea typeface="宋体" panose="02010600030101010101" pitchFamily="2" charset="-122"/>
                          <a:cs typeface="Arial"/>
                        </a:defRPr>
                      </a:lvl7pPr>
                      <a:lvl8pPr marL="3200400" algn="l" defTabSz="914400" rtl="0" eaLnBrk="1" latinLnBrk="0" hangingPunct="1">
                        <a:defRPr sz="1800" b="1" kern="1200">
                          <a:solidFill>
                            <a:schemeClr val="lt1"/>
                          </a:solidFill>
                          <a:latin typeface="Calibri"/>
                          <a:ea typeface="宋体" panose="02010600030101010101" pitchFamily="2" charset="-122"/>
                          <a:cs typeface="Arial"/>
                        </a:defRPr>
                      </a:lvl8pPr>
                      <a:lvl9pPr marL="3657600" algn="l" defTabSz="914400" rtl="0" eaLnBrk="1" latinLnBrk="0" hangingPunct="1">
                        <a:defRPr sz="1800" b="1" kern="1200">
                          <a:solidFill>
                            <a:schemeClr val="lt1"/>
                          </a:solidFill>
                          <a:latin typeface="Calibri"/>
                          <a:ea typeface="宋体" panose="02010600030101010101" pitchFamily="2" charset="-122"/>
                          <a:cs typeface="Arial"/>
                        </a:defRPr>
                      </a:lvl9pPr>
                    </a:lstStyle>
                    <a:p>
                      <a:pPr algn="ctr">
                        <a:lnSpc>
                          <a:spcPct val="110000"/>
                        </a:lnSpc>
                        <a:buNone/>
                      </a:pPr>
                      <a:r>
                        <a:rPr lang="zh-CN" altLang="en-US" sz="2000" b="1">
                          <a:solidFill>
                            <a:srgbClr val="002060"/>
                          </a:solidFill>
                          <a:latin typeface="Times New Roman" panose="02020603050405020304" pitchFamily="18" charset="0"/>
                          <a:ea typeface="+mn-ea"/>
                          <a:cs typeface="Times New Roman" panose="02020603050405020304" pitchFamily="18" charset="0"/>
                        </a:rPr>
                        <a:t>功率</a:t>
                      </a:r>
                      <a:r>
                        <a:rPr lang="en-US" sz="2000" b="1" kern="0" spc="-40">
                          <a:solidFill>
                            <a:srgbClr val="002060"/>
                          </a:solidFill>
                          <a:latin typeface="Times New Roman" panose="02020603050405020304" pitchFamily="18" charset="0"/>
                          <a:ea typeface="+mn-ea"/>
                          <a:cs typeface="Times New Roman" panose="02020603050405020304" pitchFamily="18" charset="0"/>
                          <a:sym typeface="+mn-ea"/>
                        </a:rPr>
                        <a:t>/</a:t>
                      </a:r>
                      <a:r>
                        <a:rPr lang="en-US" altLang="zh-CN" sz="2000" b="1">
                          <a:solidFill>
                            <a:srgbClr val="002060"/>
                          </a:solidFill>
                          <a:latin typeface="Times New Roman" panose="02020603050405020304" pitchFamily="18" charset="0"/>
                          <a:ea typeface="+mn-ea"/>
                          <a:cs typeface="Times New Roman" panose="02020603050405020304" pitchFamily="18" charset="0"/>
                          <a:sym typeface="+mn-ea"/>
                        </a:rPr>
                        <a:t>W</a:t>
                      </a:r>
                      <a:endParaRPr lang="zh-CN" altLang="en-US" sz="2000" b="1">
                        <a:solidFill>
                          <a:srgbClr val="002060"/>
                        </a:solidFill>
                        <a:latin typeface="Times New Roman" panose="02020603050405020304" pitchFamily="18" charset="0"/>
                        <a:ea typeface="+mn-ea"/>
                        <a:cs typeface="Times New Roman" panose="02020603050405020304" pitchFamily="18" charset="0"/>
                      </a:endParaRP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E5F4E0"/>
                    </a:solidFill>
                  </a:tcPr>
                </a:tc>
                <a:tc>
                  <a:txBody>
                    <a:bodyPr/>
                    <a:lstStyle>
                      <a:lvl1pPr marL="0" algn="l" defTabSz="914400" rtl="0" eaLnBrk="1" latinLnBrk="0" hangingPunct="1">
                        <a:defRPr sz="1800" b="1" kern="1200">
                          <a:solidFill>
                            <a:schemeClr val="lt1"/>
                          </a:solidFill>
                          <a:latin typeface="Calibri"/>
                          <a:ea typeface="宋体" panose="02010600030101010101" pitchFamily="2" charset="-122"/>
                          <a:cs typeface="Arial"/>
                        </a:defRPr>
                      </a:lvl1pPr>
                      <a:lvl2pPr marL="457200" algn="l" defTabSz="914400" rtl="0" eaLnBrk="1" latinLnBrk="0" hangingPunct="1">
                        <a:defRPr sz="1800" b="1" kern="1200">
                          <a:solidFill>
                            <a:schemeClr val="lt1"/>
                          </a:solidFill>
                          <a:latin typeface="Calibri"/>
                          <a:ea typeface="宋体" panose="02010600030101010101" pitchFamily="2" charset="-122"/>
                          <a:cs typeface="Arial"/>
                        </a:defRPr>
                      </a:lvl2pPr>
                      <a:lvl3pPr marL="914400" algn="l" defTabSz="914400" rtl="0" eaLnBrk="1" latinLnBrk="0" hangingPunct="1">
                        <a:defRPr sz="1800" b="1" kern="1200">
                          <a:solidFill>
                            <a:schemeClr val="lt1"/>
                          </a:solidFill>
                          <a:latin typeface="Calibri"/>
                          <a:ea typeface="宋体" panose="02010600030101010101" pitchFamily="2" charset="-122"/>
                          <a:cs typeface="Arial"/>
                        </a:defRPr>
                      </a:lvl3pPr>
                      <a:lvl4pPr marL="1371600" algn="l" defTabSz="914400" rtl="0" eaLnBrk="1" latinLnBrk="0" hangingPunct="1">
                        <a:defRPr sz="1800" b="1" kern="1200">
                          <a:solidFill>
                            <a:schemeClr val="lt1"/>
                          </a:solidFill>
                          <a:latin typeface="Calibri"/>
                          <a:ea typeface="宋体" panose="02010600030101010101" pitchFamily="2" charset="-122"/>
                          <a:cs typeface="Arial"/>
                        </a:defRPr>
                      </a:lvl4pPr>
                      <a:lvl5pPr marL="1828800" algn="l" defTabSz="914400" rtl="0" eaLnBrk="1" latinLnBrk="0" hangingPunct="1">
                        <a:defRPr sz="1800" b="1" kern="1200">
                          <a:solidFill>
                            <a:schemeClr val="lt1"/>
                          </a:solidFill>
                          <a:latin typeface="Calibri"/>
                          <a:ea typeface="宋体" panose="02010600030101010101" pitchFamily="2" charset="-122"/>
                          <a:cs typeface="Arial"/>
                        </a:defRPr>
                      </a:lvl5pPr>
                      <a:lvl6pPr marL="2286000" algn="l" defTabSz="914400" rtl="0" eaLnBrk="1" latinLnBrk="0" hangingPunct="1">
                        <a:defRPr sz="1800" b="1" kern="1200">
                          <a:solidFill>
                            <a:schemeClr val="lt1"/>
                          </a:solidFill>
                          <a:latin typeface="Calibri"/>
                          <a:ea typeface="宋体" panose="02010600030101010101" pitchFamily="2" charset="-122"/>
                          <a:cs typeface="Arial"/>
                        </a:defRPr>
                      </a:lvl6pPr>
                      <a:lvl7pPr marL="2743200" algn="l" defTabSz="914400" rtl="0" eaLnBrk="1" latinLnBrk="0" hangingPunct="1">
                        <a:defRPr sz="1800" b="1" kern="1200">
                          <a:solidFill>
                            <a:schemeClr val="lt1"/>
                          </a:solidFill>
                          <a:latin typeface="Calibri"/>
                          <a:ea typeface="宋体" panose="02010600030101010101" pitchFamily="2" charset="-122"/>
                          <a:cs typeface="Arial"/>
                        </a:defRPr>
                      </a:lvl7pPr>
                      <a:lvl8pPr marL="3200400" algn="l" defTabSz="914400" rtl="0" eaLnBrk="1" latinLnBrk="0" hangingPunct="1">
                        <a:defRPr sz="1800" b="1" kern="1200">
                          <a:solidFill>
                            <a:schemeClr val="lt1"/>
                          </a:solidFill>
                          <a:latin typeface="Calibri"/>
                          <a:ea typeface="宋体" panose="02010600030101010101" pitchFamily="2" charset="-122"/>
                          <a:cs typeface="Arial"/>
                        </a:defRPr>
                      </a:lvl8pPr>
                      <a:lvl9pPr marL="3657600" algn="l" defTabSz="914400" rtl="0" eaLnBrk="1" latinLnBrk="0" hangingPunct="1">
                        <a:defRPr sz="1800" b="1" kern="1200">
                          <a:solidFill>
                            <a:schemeClr val="lt1"/>
                          </a:solidFill>
                          <a:latin typeface="Calibri"/>
                          <a:ea typeface="宋体" panose="02010600030101010101" pitchFamily="2" charset="-122"/>
                          <a:cs typeface="Arial"/>
                        </a:defRPr>
                      </a:lvl9pPr>
                    </a:lstStyle>
                    <a:p>
                      <a:pPr algn="ctr">
                        <a:lnSpc>
                          <a:spcPct val="110000"/>
                        </a:lnSpc>
                        <a:buNone/>
                      </a:pPr>
                      <a:r>
                        <a:rPr lang="zh-CN" altLang="en-US" sz="2000" b="1">
                          <a:solidFill>
                            <a:srgbClr val="002060"/>
                          </a:solidFill>
                          <a:latin typeface="Times New Roman" panose="02020603050405020304" pitchFamily="18" charset="0"/>
                          <a:ea typeface="+mn-ea"/>
                          <a:cs typeface="Times New Roman" panose="02020603050405020304" pitchFamily="18" charset="0"/>
                          <a:sym typeface="+mn-ea"/>
                        </a:rPr>
                        <a:t>工作状态</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E5F4E0"/>
                    </a:solidFill>
                  </a:tcPr>
                </a:tc>
                <a:tc>
                  <a:txBody>
                    <a:bodyPr/>
                    <a:lstStyle>
                      <a:lvl1pPr marL="0" algn="l" defTabSz="914400" rtl="0" eaLnBrk="1" latinLnBrk="0" hangingPunct="1">
                        <a:defRPr sz="1800" b="1" kern="1200">
                          <a:solidFill>
                            <a:schemeClr val="lt1"/>
                          </a:solidFill>
                          <a:latin typeface="Calibri"/>
                          <a:ea typeface="宋体" panose="02010600030101010101" pitchFamily="2" charset="-122"/>
                          <a:cs typeface="Arial"/>
                        </a:defRPr>
                      </a:lvl1pPr>
                      <a:lvl2pPr marL="457200" algn="l" defTabSz="914400" rtl="0" eaLnBrk="1" latinLnBrk="0" hangingPunct="1">
                        <a:defRPr sz="1800" b="1" kern="1200">
                          <a:solidFill>
                            <a:schemeClr val="lt1"/>
                          </a:solidFill>
                          <a:latin typeface="Calibri"/>
                          <a:ea typeface="宋体" panose="02010600030101010101" pitchFamily="2" charset="-122"/>
                          <a:cs typeface="Arial"/>
                        </a:defRPr>
                      </a:lvl2pPr>
                      <a:lvl3pPr marL="914400" algn="l" defTabSz="914400" rtl="0" eaLnBrk="1" latinLnBrk="0" hangingPunct="1">
                        <a:defRPr sz="1800" b="1" kern="1200">
                          <a:solidFill>
                            <a:schemeClr val="lt1"/>
                          </a:solidFill>
                          <a:latin typeface="Calibri"/>
                          <a:ea typeface="宋体" panose="02010600030101010101" pitchFamily="2" charset="-122"/>
                          <a:cs typeface="Arial"/>
                        </a:defRPr>
                      </a:lvl3pPr>
                      <a:lvl4pPr marL="1371600" algn="l" defTabSz="914400" rtl="0" eaLnBrk="1" latinLnBrk="0" hangingPunct="1">
                        <a:defRPr sz="1800" b="1" kern="1200">
                          <a:solidFill>
                            <a:schemeClr val="lt1"/>
                          </a:solidFill>
                          <a:latin typeface="Calibri"/>
                          <a:ea typeface="宋体" panose="02010600030101010101" pitchFamily="2" charset="-122"/>
                          <a:cs typeface="Arial"/>
                        </a:defRPr>
                      </a:lvl4pPr>
                      <a:lvl5pPr marL="1828800" algn="l" defTabSz="914400" rtl="0" eaLnBrk="1" latinLnBrk="0" hangingPunct="1">
                        <a:defRPr sz="1800" b="1" kern="1200">
                          <a:solidFill>
                            <a:schemeClr val="lt1"/>
                          </a:solidFill>
                          <a:latin typeface="Calibri"/>
                          <a:ea typeface="宋体" panose="02010600030101010101" pitchFamily="2" charset="-122"/>
                          <a:cs typeface="Arial"/>
                        </a:defRPr>
                      </a:lvl5pPr>
                      <a:lvl6pPr marL="2286000" algn="l" defTabSz="914400" rtl="0" eaLnBrk="1" latinLnBrk="0" hangingPunct="1">
                        <a:defRPr sz="1800" b="1" kern="1200">
                          <a:solidFill>
                            <a:schemeClr val="lt1"/>
                          </a:solidFill>
                          <a:latin typeface="Calibri"/>
                          <a:ea typeface="宋体" panose="02010600030101010101" pitchFamily="2" charset="-122"/>
                          <a:cs typeface="Arial"/>
                        </a:defRPr>
                      </a:lvl6pPr>
                      <a:lvl7pPr marL="2743200" algn="l" defTabSz="914400" rtl="0" eaLnBrk="1" latinLnBrk="0" hangingPunct="1">
                        <a:defRPr sz="1800" b="1" kern="1200">
                          <a:solidFill>
                            <a:schemeClr val="lt1"/>
                          </a:solidFill>
                          <a:latin typeface="Calibri"/>
                          <a:ea typeface="宋体" panose="02010600030101010101" pitchFamily="2" charset="-122"/>
                          <a:cs typeface="Arial"/>
                        </a:defRPr>
                      </a:lvl7pPr>
                      <a:lvl8pPr marL="3200400" algn="l" defTabSz="914400" rtl="0" eaLnBrk="1" latinLnBrk="0" hangingPunct="1">
                        <a:defRPr sz="1800" b="1" kern="1200">
                          <a:solidFill>
                            <a:schemeClr val="lt1"/>
                          </a:solidFill>
                          <a:latin typeface="Calibri"/>
                          <a:ea typeface="宋体" panose="02010600030101010101" pitchFamily="2" charset="-122"/>
                          <a:cs typeface="Arial"/>
                        </a:defRPr>
                      </a:lvl8pPr>
                      <a:lvl9pPr marL="3657600" algn="l" defTabSz="914400" rtl="0" eaLnBrk="1" latinLnBrk="0" hangingPunct="1">
                        <a:defRPr sz="1800" b="1" kern="1200">
                          <a:solidFill>
                            <a:schemeClr val="lt1"/>
                          </a:solidFill>
                          <a:latin typeface="Calibri"/>
                          <a:ea typeface="宋体" panose="02010600030101010101" pitchFamily="2" charset="-122"/>
                          <a:cs typeface="Arial"/>
                        </a:defRPr>
                      </a:lvl9pPr>
                    </a:lstStyle>
                    <a:p>
                      <a:pPr algn="ctr">
                        <a:lnSpc>
                          <a:spcPct val="110000"/>
                        </a:lnSpc>
                        <a:buNone/>
                      </a:pPr>
                      <a:r>
                        <a:rPr lang="zh-CN" altLang="en-US" sz="2000" b="1">
                          <a:solidFill>
                            <a:srgbClr val="002060"/>
                          </a:solidFill>
                          <a:latin typeface="Times New Roman" panose="02020603050405020304" pitchFamily="18" charset="0"/>
                          <a:ea typeface="+mn-ea"/>
                          <a:cs typeface="Times New Roman" panose="02020603050405020304" pitchFamily="18" charset="0"/>
                          <a:sym typeface="+mn-ea"/>
                        </a:rPr>
                        <a:t>日均使用时长</a:t>
                      </a:r>
                      <a:r>
                        <a:rPr lang="en-US" sz="2000" b="1" kern="0" spc="-40">
                          <a:solidFill>
                            <a:srgbClr val="002060"/>
                          </a:solidFill>
                          <a:latin typeface="Times New Roman" panose="02020603050405020304" pitchFamily="18" charset="0"/>
                          <a:ea typeface="+mn-ea"/>
                          <a:cs typeface="Times New Roman" panose="02020603050405020304" pitchFamily="18" charset="0"/>
                          <a:sym typeface="+mn-ea"/>
                        </a:rPr>
                        <a:t>/</a:t>
                      </a:r>
                      <a:r>
                        <a:rPr lang="en-US" altLang="zh-CN" sz="2000" b="1">
                          <a:solidFill>
                            <a:srgbClr val="002060"/>
                          </a:solidFill>
                          <a:latin typeface="Times New Roman" panose="02020603050405020304" pitchFamily="18" charset="0"/>
                          <a:ea typeface="+mn-ea"/>
                          <a:cs typeface="Times New Roman" panose="02020603050405020304" pitchFamily="18" charset="0"/>
                          <a:sym typeface="+mn-ea"/>
                        </a:rPr>
                        <a:t>h</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E5F4E0"/>
                    </a:solidFill>
                  </a:tcPr>
                </a:tc>
                <a:tc>
                  <a:txBody>
                    <a:bodyPr/>
                    <a:lstStyle>
                      <a:lvl1pPr marL="0" algn="l" defTabSz="914400" rtl="0" eaLnBrk="1" latinLnBrk="0" hangingPunct="1">
                        <a:defRPr sz="1800" b="1" kern="1200">
                          <a:solidFill>
                            <a:schemeClr val="lt1"/>
                          </a:solidFill>
                          <a:latin typeface="Calibri"/>
                          <a:ea typeface="宋体" panose="02010600030101010101" pitchFamily="2" charset="-122"/>
                          <a:cs typeface="Arial"/>
                        </a:defRPr>
                      </a:lvl1pPr>
                      <a:lvl2pPr marL="457200" algn="l" defTabSz="914400" rtl="0" eaLnBrk="1" latinLnBrk="0" hangingPunct="1">
                        <a:defRPr sz="1800" b="1" kern="1200">
                          <a:solidFill>
                            <a:schemeClr val="lt1"/>
                          </a:solidFill>
                          <a:latin typeface="Calibri"/>
                          <a:ea typeface="宋体" panose="02010600030101010101" pitchFamily="2" charset="-122"/>
                          <a:cs typeface="Arial"/>
                        </a:defRPr>
                      </a:lvl2pPr>
                      <a:lvl3pPr marL="914400" algn="l" defTabSz="914400" rtl="0" eaLnBrk="1" latinLnBrk="0" hangingPunct="1">
                        <a:defRPr sz="1800" b="1" kern="1200">
                          <a:solidFill>
                            <a:schemeClr val="lt1"/>
                          </a:solidFill>
                          <a:latin typeface="Calibri"/>
                          <a:ea typeface="宋体" panose="02010600030101010101" pitchFamily="2" charset="-122"/>
                          <a:cs typeface="Arial"/>
                        </a:defRPr>
                      </a:lvl3pPr>
                      <a:lvl4pPr marL="1371600" algn="l" defTabSz="914400" rtl="0" eaLnBrk="1" latinLnBrk="0" hangingPunct="1">
                        <a:defRPr sz="1800" b="1" kern="1200">
                          <a:solidFill>
                            <a:schemeClr val="lt1"/>
                          </a:solidFill>
                          <a:latin typeface="Calibri"/>
                          <a:ea typeface="宋体" panose="02010600030101010101" pitchFamily="2" charset="-122"/>
                          <a:cs typeface="Arial"/>
                        </a:defRPr>
                      </a:lvl4pPr>
                      <a:lvl5pPr marL="1828800" algn="l" defTabSz="914400" rtl="0" eaLnBrk="1" latinLnBrk="0" hangingPunct="1">
                        <a:defRPr sz="1800" b="1" kern="1200">
                          <a:solidFill>
                            <a:schemeClr val="lt1"/>
                          </a:solidFill>
                          <a:latin typeface="Calibri"/>
                          <a:ea typeface="宋体" panose="02010600030101010101" pitchFamily="2" charset="-122"/>
                          <a:cs typeface="Arial"/>
                        </a:defRPr>
                      </a:lvl5pPr>
                      <a:lvl6pPr marL="2286000" algn="l" defTabSz="914400" rtl="0" eaLnBrk="1" latinLnBrk="0" hangingPunct="1">
                        <a:defRPr sz="1800" b="1" kern="1200">
                          <a:solidFill>
                            <a:schemeClr val="lt1"/>
                          </a:solidFill>
                          <a:latin typeface="Calibri"/>
                          <a:ea typeface="宋体" panose="02010600030101010101" pitchFamily="2" charset="-122"/>
                          <a:cs typeface="Arial"/>
                        </a:defRPr>
                      </a:lvl6pPr>
                      <a:lvl7pPr marL="2743200" algn="l" defTabSz="914400" rtl="0" eaLnBrk="1" latinLnBrk="0" hangingPunct="1">
                        <a:defRPr sz="1800" b="1" kern="1200">
                          <a:solidFill>
                            <a:schemeClr val="lt1"/>
                          </a:solidFill>
                          <a:latin typeface="Calibri"/>
                          <a:ea typeface="宋体" panose="02010600030101010101" pitchFamily="2" charset="-122"/>
                          <a:cs typeface="Arial"/>
                        </a:defRPr>
                      </a:lvl7pPr>
                      <a:lvl8pPr marL="3200400" algn="l" defTabSz="914400" rtl="0" eaLnBrk="1" latinLnBrk="0" hangingPunct="1">
                        <a:defRPr sz="1800" b="1" kern="1200">
                          <a:solidFill>
                            <a:schemeClr val="lt1"/>
                          </a:solidFill>
                          <a:latin typeface="Calibri"/>
                          <a:ea typeface="宋体" panose="02010600030101010101" pitchFamily="2" charset="-122"/>
                          <a:cs typeface="Arial"/>
                        </a:defRPr>
                      </a:lvl8pPr>
                      <a:lvl9pPr marL="3657600" algn="l" defTabSz="914400" rtl="0" eaLnBrk="1" latinLnBrk="0" hangingPunct="1">
                        <a:defRPr sz="1800" b="1" kern="1200">
                          <a:solidFill>
                            <a:schemeClr val="lt1"/>
                          </a:solidFill>
                          <a:latin typeface="Calibri"/>
                          <a:ea typeface="宋体" panose="02010600030101010101" pitchFamily="2" charset="-122"/>
                          <a:cs typeface="Arial"/>
                        </a:defRPr>
                      </a:lvl9pPr>
                    </a:lstStyle>
                    <a:p>
                      <a:pPr algn="ctr">
                        <a:lnSpc>
                          <a:spcPct val="110000"/>
                        </a:lnSpc>
                        <a:buNone/>
                      </a:pPr>
                      <a:r>
                        <a:rPr lang="zh-CN" altLang="en-US" sz="2000" b="1">
                          <a:solidFill>
                            <a:srgbClr val="002060"/>
                          </a:solidFill>
                          <a:latin typeface="Times New Roman" panose="02020603050405020304" pitchFamily="18" charset="0"/>
                          <a:ea typeface="+mn-ea"/>
                          <a:cs typeface="Times New Roman" panose="02020603050405020304" pitchFamily="18" charset="0"/>
                          <a:sym typeface="+mn-ea"/>
                        </a:rPr>
                        <a:t>周耗电量</a:t>
                      </a:r>
                      <a:r>
                        <a:rPr lang="en-US" sz="2000" b="1" kern="0" spc="-40">
                          <a:solidFill>
                            <a:srgbClr val="002060"/>
                          </a:solidFill>
                          <a:latin typeface="Times New Roman" panose="02020603050405020304" pitchFamily="18" charset="0"/>
                          <a:ea typeface="+mn-ea"/>
                          <a:cs typeface="Times New Roman" panose="02020603050405020304" pitchFamily="18" charset="0"/>
                          <a:sym typeface="+mn-ea"/>
                        </a:rPr>
                        <a:t>/</a:t>
                      </a:r>
                      <a:r>
                        <a:rPr lang="en-US" altLang="zh-CN" sz="2000" b="1">
                          <a:solidFill>
                            <a:srgbClr val="002060"/>
                          </a:solidFill>
                          <a:latin typeface="Times New Roman" panose="02020603050405020304" pitchFamily="18" charset="0"/>
                          <a:ea typeface="+mn-ea"/>
                          <a:cs typeface="Times New Roman" panose="02020603050405020304" pitchFamily="18" charset="0"/>
                          <a:sym typeface="+mn-ea"/>
                        </a:rPr>
                        <a:t>kW·h</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E5F4E0"/>
                    </a:solidFill>
                  </a:tcPr>
                </a:tc>
                <a:extLst>
                  <a:ext uri="{0D108BD9-81ED-4DB2-BD59-A6C34878D82A}">
                    <a16:rowId xmlns:a16="http://schemas.microsoft.com/office/drawing/2014/main" val="10000"/>
                  </a:ext>
                </a:extLst>
              </a:tr>
              <a:tr h="540000">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a:solidFill>
                            <a:schemeClr val="tx1"/>
                          </a:solidFill>
                          <a:latin typeface="Times New Roman" panose="02020603050405020304" pitchFamily="18" charset="0"/>
                          <a:ea typeface="+mn-ea"/>
                          <a:cs typeface="Times New Roman" panose="02020603050405020304" pitchFamily="18" charset="0"/>
                        </a:rPr>
                        <a:t>电热水器</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FBE1F7">
                        <a:alpha val="56000"/>
                      </a:srgbClr>
                    </a:solid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en-US" altLang="zh-CN" sz="2000" b="0" kern="0" spc="0">
                          <a:solidFill>
                            <a:schemeClr val="tx1"/>
                          </a:solidFill>
                          <a:latin typeface="Times New Roman" panose="02020603050405020304" pitchFamily="18" charset="0"/>
                          <a:ea typeface="+mn-ea"/>
                          <a:cs typeface="Times New Roman" panose="02020603050405020304" pitchFamily="18" charset="0"/>
                        </a:rPr>
                        <a:t>2 000 </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kern="0" spc="0">
                          <a:solidFill>
                            <a:schemeClr val="tx1"/>
                          </a:solidFill>
                          <a:latin typeface="Times New Roman" panose="02020603050405020304" pitchFamily="18" charset="0"/>
                          <a:ea typeface="+mn-ea"/>
                          <a:cs typeface="Times New Roman" panose="02020603050405020304" pitchFamily="18" charset="0"/>
                        </a:rPr>
                        <a:t>正常工作</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a:lnSpc>
                          <a:spcPct val="110000"/>
                        </a:lnSpc>
                        <a:buNone/>
                      </a:pPr>
                      <a:r>
                        <a:rPr lang="en-US" altLang="zh-CN" sz="2000" b="1">
                          <a:solidFill>
                            <a:schemeClr val="tx1"/>
                          </a:solidFill>
                          <a:latin typeface="Times New Roman" panose="02020603050405020304" pitchFamily="18" charset="0"/>
                          <a:ea typeface="+mn-ea"/>
                          <a:cs typeface="Times New Roman" panose="02020603050405020304" pitchFamily="18" charset="0"/>
                        </a:rPr>
                        <a:t>1</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nSpc>
                          <a:spcPct val="110000"/>
                        </a:lnSpc>
                        <a:buNone/>
                      </a:pPr>
                      <a:endParaRPr lang="zh-CN" altLang="en-US" sz="2000" b="0">
                        <a:solidFill>
                          <a:schemeClr val="tx1"/>
                        </a:solidFill>
                        <a:latin typeface="Times New Roman" panose="02020603050405020304" pitchFamily="18" charset="0"/>
                        <a:ea typeface="+mn-ea"/>
                        <a:cs typeface="Times New Roman" panose="02020603050405020304" pitchFamily="18" charset="0"/>
                      </a:endParaRP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000">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kern="0" spc="30">
                          <a:solidFill>
                            <a:schemeClr val="tx1"/>
                          </a:solidFill>
                          <a:latin typeface="Times New Roman" panose="02020603050405020304" pitchFamily="18" charset="0"/>
                          <a:ea typeface="+mn-ea"/>
                          <a:cs typeface="Times New Roman" panose="02020603050405020304" pitchFamily="18" charset="0"/>
                        </a:rPr>
                        <a:t>电饭煲</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FBE1F7">
                        <a:alpha val="56000"/>
                      </a:srgbClr>
                    </a:solid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en-US" sz="2000" b="0" kern="0">
                          <a:solidFill>
                            <a:schemeClr val="tx1"/>
                          </a:solidFill>
                          <a:latin typeface="Times New Roman" panose="02020603050405020304" pitchFamily="18" charset="0"/>
                          <a:ea typeface="+mn-ea"/>
                          <a:cs typeface="Times New Roman" panose="02020603050405020304" pitchFamily="18" charset="0"/>
                          <a:sym typeface="+mn-ea"/>
                        </a:rPr>
                        <a:t>800</a:t>
                      </a:r>
                      <a:endParaRPr lang="en-US" altLang="en-US" sz="2000" b="0" kern="0">
                        <a:solidFill>
                          <a:schemeClr val="tx1"/>
                        </a:solidFill>
                        <a:latin typeface="Times New Roman" panose="02020603050405020304" pitchFamily="18" charset="0"/>
                        <a:ea typeface="+mn-ea"/>
                        <a:cs typeface="Times New Roman" panose="02020603050405020304" pitchFamily="18" charset="0"/>
                        <a:sym typeface="+mn-ea"/>
                      </a:endParaRP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kern="0">
                          <a:solidFill>
                            <a:schemeClr val="tx1"/>
                          </a:solidFill>
                          <a:latin typeface="Times New Roman" panose="02020603050405020304" pitchFamily="18" charset="0"/>
                          <a:ea typeface="+mn-ea"/>
                          <a:cs typeface="Times New Roman" panose="02020603050405020304" pitchFamily="18" charset="0"/>
                          <a:sym typeface="+mn-ea"/>
                        </a:rPr>
                        <a:t>正常工作</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a:lnSpc>
                          <a:spcPct val="110000"/>
                        </a:lnSpc>
                        <a:buNone/>
                      </a:pPr>
                      <a:r>
                        <a:rPr lang="en-US" altLang="zh-CN" sz="2000" b="1">
                          <a:solidFill>
                            <a:schemeClr val="tx1"/>
                          </a:solidFill>
                          <a:latin typeface="Times New Roman" panose="02020603050405020304" pitchFamily="18" charset="0"/>
                          <a:ea typeface="+mn-ea"/>
                          <a:cs typeface="Times New Roman" panose="02020603050405020304" pitchFamily="18" charset="0"/>
                        </a:rPr>
                        <a:t>1</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nSpc>
                          <a:spcPct val="110000"/>
                        </a:lnSpc>
                        <a:buNone/>
                      </a:pPr>
                      <a:endParaRPr lang="zh-CN" altLang="en-US" sz="2000" b="0">
                        <a:solidFill>
                          <a:schemeClr val="tx1"/>
                        </a:solidFill>
                        <a:latin typeface="Times New Roman" panose="02020603050405020304" pitchFamily="18" charset="0"/>
                        <a:ea typeface="+mn-ea"/>
                        <a:cs typeface="Times New Roman" panose="02020603050405020304" pitchFamily="18" charset="0"/>
                      </a:endParaRP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0">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pPr>
                      <a:r>
                        <a:rPr lang="zh-CN" altLang="en-US" sz="2000" b="0" kern="0" spc="30">
                          <a:solidFill>
                            <a:schemeClr val="tx1"/>
                          </a:solidFill>
                          <a:latin typeface="Times New Roman" panose="02020603050405020304" pitchFamily="18" charset="0"/>
                          <a:ea typeface="+mn-ea"/>
                          <a:cs typeface="Times New Roman" panose="02020603050405020304" pitchFamily="18" charset="0"/>
                        </a:rPr>
                        <a:t>洗衣机</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FBE1F7">
                        <a:alpha val="56000"/>
                      </a:srgbClr>
                    </a:solid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pPr>
                      <a:r>
                        <a:rPr sz="2000" b="0" kern="0" spc="0">
                          <a:solidFill>
                            <a:schemeClr val="tx1"/>
                          </a:solidFill>
                          <a:latin typeface="Times New Roman" panose="02020603050405020304" pitchFamily="18" charset="0"/>
                          <a:ea typeface="+mn-ea"/>
                          <a:cs typeface="Times New Roman" panose="02020603050405020304" pitchFamily="18" charset="0"/>
                        </a:rPr>
                        <a:t>500</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kern="0">
                          <a:solidFill>
                            <a:schemeClr val="tx1"/>
                          </a:solidFill>
                          <a:latin typeface="Times New Roman" panose="02020603050405020304" pitchFamily="18" charset="0"/>
                          <a:ea typeface="+mn-ea"/>
                          <a:cs typeface="Times New Roman" panose="02020603050405020304" pitchFamily="18" charset="0"/>
                          <a:sym typeface="+mn-ea"/>
                        </a:rPr>
                        <a:t>正常工作</a:t>
                      </a:r>
                      <a:endParaRPr lang="zh-CN" altLang="en-US" sz="2000" b="0" kern="0" spc="0">
                        <a:solidFill>
                          <a:schemeClr val="tx1"/>
                        </a:solidFill>
                        <a:latin typeface="Times New Roman" panose="02020603050405020304" pitchFamily="18" charset="0"/>
                        <a:ea typeface="+mn-ea"/>
                        <a:cs typeface="Times New Roman" panose="02020603050405020304" pitchFamily="18" charset="0"/>
                        <a:sym typeface="+mn-ea"/>
                      </a:endParaRP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a:lnSpc>
                          <a:spcPct val="110000"/>
                        </a:lnSpc>
                        <a:buNone/>
                      </a:pPr>
                      <a:r>
                        <a:rPr lang="en-US" altLang="zh-CN" sz="2000" b="1">
                          <a:solidFill>
                            <a:schemeClr val="tx1"/>
                          </a:solidFill>
                          <a:latin typeface="Times New Roman" panose="02020603050405020304" pitchFamily="18" charset="0"/>
                          <a:ea typeface="+mn-ea"/>
                          <a:cs typeface="Times New Roman" panose="02020603050405020304" pitchFamily="18" charset="0"/>
                        </a:rPr>
                        <a:t>0.5</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nSpc>
                          <a:spcPct val="110000"/>
                        </a:lnSpc>
                        <a:buNone/>
                      </a:pPr>
                      <a:endParaRPr lang="zh-CN" altLang="en-US" sz="2000" b="0">
                        <a:solidFill>
                          <a:schemeClr val="tx1"/>
                        </a:solidFill>
                        <a:latin typeface="Times New Roman" panose="02020603050405020304" pitchFamily="18" charset="0"/>
                        <a:ea typeface="+mn-ea"/>
                        <a:cs typeface="Times New Roman" panose="02020603050405020304" pitchFamily="18" charset="0"/>
                      </a:endParaRP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0000">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kern="0" spc="30">
                          <a:solidFill>
                            <a:schemeClr val="tx1"/>
                          </a:solidFill>
                          <a:latin typeface="Times New Roman" panose="02020603050405020304" pitchFamily="18" charset="0"/>
                          <a:ea typeface="+mn-ea"/>
                          <a:cs typeface="Times New Roman" panose="02020603050405020304" pitchFamily="18" charset="0"/>
                        </a:rPr>
                        <a:t>电视</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FBE1F7">
                        <a:alpha val="56000"/>
                      </a:srgbClr>
                    </a:solid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en-US" altLang="zh-CN" sz="2000" b="0" kern="0" spc="0">
                          <a:solidFill>
                            <a:schemeClr val="tx1"/>
                          </a:solidFill>
                          <a:latin typeface="Times New Roman" panose="02020603050405020304" pitchFamily="18" charset="0"/>
                          <a:ea typeface="+mn-ea"/>
                          <a:cs typeface="Times New Roman" panose="02020603050405020304" pitchFamily="18" charset="0"/>
                        </a:rPr>
                        <a:t>200</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kern="0">
                          <a:solidFill>
                            <a:schemeClr val="tx1"/>
                          </a:solidFill>
                          <a:latin typeface="Times New Roman" panose="02020603050405020304" pitchFamily="18" charset="0"/>
                          <a:ea typeface="+mn-ea"/>
                          <a:cs typeface="Times New Roman" panose="02020603050405020304" pitchFamily="18" charset="0"/>
                          <a:sym typeface="+mn-ea"/>
                        </a:rPr>
                        <a:t>正常工作</a:t>
                      </a:r>
                      <a:endParaRPr lang="zh-CN" altLang="en-US" sz="2000" b="0" kern="0" spc="0">
                        <a:solidFill>
                          <a:schemeClr val="tx1"/>
                        </a:solidFill>
                        <a:latin typeface="Times New Roman" panose="02020603050405020304" pitchFamily="18" charset="0"/>
                        <a:ea typeface="+mn-ea"/>
                        <a:cs typeface="Times New Roman" panose="02020603050405020304" pitchFamily="18" charset="0"/>
                        <a:sym typeface="+mn-ea"/>
                      </a:endParaRP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a:lnSpc>
                          <a:spcPct val="110000"/>
                        </a:lnSpc>
                        <a:buNone/>
                      </a:pPr>
                      <a:r>
                        <a:rPr lang="en-US" altLang="zh-CN" sz="2000" b="1">
                          <a:solidFill>
                            <a:schemeClr val="tx1"/>
                          </a:solidFill>
                          <a:latin typeface="Times New Roman" panose="02020603050405020304" pitchFamily="18" charset="0"/>
                          <a:ea typeface="+mn-ea"/>
                          <a:cs typeface="Times New Roman" panose="02020603050405020304" pitchFamily="18" charset="0"/>
                        </a:rPr>
                        <a:t>5</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nSpc>
                          <a:spcPct val="110000"/>
                        </a:lnSpc>
                        <a:buNone/>
                      </a:pPr>
                      <a:endParaRPr lang="zh-CN" altLang="en-US" sz="2000" b="0">
                        <a:solidFill>
                          <a:schemeClr val="tx1"/>
                        </a:solidFill>
                        <a:latin typeface="Times New Roman" panose="02020603050405020304" pitchFamily="18" charset="0"/>
                        <a:ea typeface="+mn-ea"/>
                        <a:cs typeface="Times New Roman" panose="02020603050405020304" pitchFamily="18" charset="0"/>
                      </a:endParaRP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40000">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pPr>
                      <a:r>
                        <a:rPr lang="zh-CN" altLang="en-US" sz="2000" b="0" kern="0" spc="10">
                          <a:solidFill>
                            <a:schemeClr val="tx1"/>
                          </a:solidFill>
                          <a:latin typeface="Times New Roman" panose="02020603050405020304" pitchFamily="18" charset="0"/>
                          <a:ea typeface="+mn-ea"/>
                          <a:cs typeface="Times New Roman" panose="02020603050405020304" pitchFamily="18" charset="0"/>
                        </a:rPr>
                        <a:t>电冰箱</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solidFill>
                      <a:srgbClr val="FBE1F7">
                        <a:alpha val="56000"/>
                      </a:srgbClr>
                    </a:solid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pPr>
                      <a:r>
                        <a:rPr lang="en-US" sz="2000" b="0" kern="0" spc="0">
                          <a:solidFill>
                            <a:schemeClr val="tx1"/>
                          </a:solidFill>
                          <a:latin typeface="Times New Roman" panose="02020603050405020304" pitchFamily="18" charset="0"/>
                          <a:ea typeface="+mn-ea"/>
                          <a:cs typeface="Times New Roman" panose="02020603050405020304" pitchFamily="18" charset="0"/>
                        </a:rPr>
                        <a:t>100</a:t>
                      </a: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rtl="0" eaLnBrk="0">
                        <a:lnSpc>
                          <a:spcPct val="110000"/>
                        </a:lnSpc>
                        <a:buNone/>
                      </a:pPr>
                      <a:r>
                        <a:rPr lang="zh-CN" altLang="en-US" sz="2000" b="0" kern="0">
                          <a:solidFill>
                            <a:schemeClr val="tx1"/>
                          </a:solidFill>
                          <a:latin typeface="Times New Roman" panose="02020603050405020304" pitchFamily="18" charset="0"/>
                          <a:ea typeface="+mn-ea"/>
                          <a:cs typeface="Times New Roman" panose="02020603050405020304" pitchFamily="18" charset="0"/>
                          <a:sym typeface="+mn-ea"/>
                        </a:rPr>
                        <a:t>正常工作</a:t>
                      </a:r>
                      <a:endParaRPr lang="zh-CN" altLang="en-US" sz="2000" b="0" kern="0" spc="0">
                        <a:solidFill>
                          <a:schemeClr val="tx1"/>
                        </a:solidFill>
                        <a:latin typeface="Times New Roman" panose="02020603050405020304" pitchFamily="18" charset="0"/>
                        <a:ea typeface="+mn-ea"/>
                        <a:cs typeface="Times New Roman" panose="02020603050405020304" pitchFamily="18" charset="0"/>
                        <a:sym typeface="+mn-ea"/>
                      </a:endParaRPr>
                    </a:p>
                  </a:txBody>
                  <a:tcPr marL="0" marR="0" marT="0" marB="0"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gn="ctr">
                        <a:lnSpc>
                          <a:spcPct val="110000"/>
                        </a:lnSpc>
                        <a:buNone/>
                      </a:pPr>
                      <a:r>
                        <a:rPr lang="en-US" altLang="zh-CN" sz="2000" b="1">
                          <a:solidFill>
                            <a:schemeClr val="tx1"/>
                          </a:solidFill>
                          <a:latin typeface="Times New Roman" panose="02020603050405020304" pitchFamily="18" charset="0"/>
                          <a:ea typeface="+mn-ea"/>
                          <a:cs typeface="Times New Roman" panose="02020603050405020304" pitchFamily="18" charset="0"/>
                        </a:rPr>
                        <a:t>15</a:t>
                      </a: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宋体" panose="02010600030101010101" pitchFamily="2" charset="-122"/>
                          <a:cs typeface="Arial"/>
                        </a:defRPr>
                      </a:lvl1pPr>
                      <a:lvl2pPr marL="457200" algn="l" defTabSz="914400" rtl="0" eaLnBrk="1" latinLnBrk="0" hangingPunct="1">
                        <a:defRPr sz="1800" kern="1200">
                          <a:solidFill>
                            <a:schemeClr val="dk1"/>
                          </a:solidFill>
                          <a:latin typeface="Calibri"/>
                          <a:ea typeface="宋体" panose="02010600030101010101" pitchFamily="2" charset="-122"/>
                          <a:cs typeface="Arial"/>
                        </a:defRPr>
                      </a:lvl2pPr>
                      <a:lvl3pPr marL="914400" algn="l" defTabSz="914400" rtl="0" eaLnBrk="1" latinLnBrk="0" hangingPunct="1">
                        <a:defRPr sz="1800" kern="1200">
                          <a:solidFill>
                            <a:schemeClr val="dk1"/>
                          </a:solidFill>
                          <a:latin typeface="Calibri"/>
                          <a:ea typeface="宋体" panose="02010600030101010101" pitchFamily="2" charset="-122"/>
                          <a:cs typeface="Arial"/>
                        </a:defRPr>
                      </a:lvl3pPr>
                      <a:lvl4pPr marL="1371600" algn="l" defTabSz="914400" rtl="0" eaLnBrk="1" latinLnBrk="0" hangingPunct="1">
                        <a:defRPr sz="1800" kern="1200">
                          <a:solidFill>
                            <a:schemeClr val="dk1"/>
                          </a:solidFill>
                          <a:latin typeface="Calibri"/>
                          <a:ea typeface="宋体" panose="02010600030101010101" pitchFamily="2" charset="-122"/>
                          <a:cs typeface="Arial"/>
                        </a:defRPr>
                      </a:lvl4pPr>
                      <a:lvl5pPr marL="1828800" algn="l" defTabSz="914400" rtl="0" eaLnBrk="1" latinLnBrk="0" hangingPunct="1">
                        <a:defRPr sz="1800" kern="1200">
                          <a:solidFill>
                            <a:schemeClr val="dk1"/>
                          </a:solidFill>
                          <a:latin typeface="Calibri"/>
                          <a:ea typeface="宋体" panose="02010600030101010101" pitchFamily="2" charset="-122"/>
                          <a:cs typeface="Arial"/>
                        </a:defRPr>
                      </a:lvl5pPr>
                      <a:lvl6pPr marL="2286000" algn="l" defTabSz="914400" rtl="0" eaLnBrk="1" latinLnBrk="0" hangingPunct="1">
                        <a:defRPr sz="1800" kern="1200">
                          <a:solidFill>
                            <a:schemeClr val="dk1"/>
                          </a:solidFill>
                          <a:latin typeface="Calibri"/>
                          <a:ea typeface="宋体" panose="02010600030101010101" pitchFamily="2" charset="-122"/>
                          <a:cs typeface="Arial"/>
                        </a:defRPr>
                      </a:lvl6pPr>
                      <a:lvl7pPr marL="2743200" algn="l" defTabSz="914400" rtl="0" eaLnBrk="1" latinLnBrk="0" hangingPunct="1">
                        <a:defRPr sz="1800" kern="1200">
                          <a:solidFill>
                            <a:schemeClr val="dk1"/>
                          </a:solidFill>
                          <a:latin typeface="Calibri"/>
                          <a:ea typeface="宋体" panose="02010600030101010101" pitchFamily="2" charset="-122"/>
                          <a:cs typeface="Arial"/>
                        </a:defRPr>
                      </a:lvl7pPr>
                      <a:lvl8pPr marL="3200400" algn="l" defTabSz="914400" rtl="0" eaLnBrk="1" latinLnBrk="0" hangingPunct="1">
                        <a:defRPr sz="1800" kern="1200">
                          <a:solidFill>
                            <a:schemeClr val="dk1"/>
                          </a:solidFill>
                          <a:latin typeface="Calibri"/>
                          <a:ea typeface="宋体" panose="02010600030101010101" pitchFamily="2" charset="-122"/>
                          <a:cs typeface="Arial"/>
                        </a:defRPr>
                      </a:lvl8pPr>
                      <a:lvl9pPr marL="3657600" algn="l" defTabSz="914400" rtl="0" eaLnBrk="1" latinLnBrk="0" hangingPunct="1">
                        <a:defRPr sz="1800" kern="1200">
                          <a:solidFill>
                            <a:schemeClr val="dk1"/>
                          </a:solidFill>
                          <a:latin typeface="Calibri"/>
                          <a:ea typeface="宋体" panose="02010600030101010101" pitchFamily="2" charset="-122"/>
                          <a:cs typeface="Arial"/>
                        </a:defRPr>
                      </a:lvl9pPr>
                    </a:lstStyle>
                    <a:p>
                      <a:pPr>
                        <a:lnSpc>
                          <a:spcPct val="110000"/>
                        </a:lnSpc>
                        <a:buNone/>
                      </a:pPr>
                      <a:endParaRPr lang="zh-CN" altLang="en-US" sz="2000" b="0">
                        <a:solidFill>
                          <a:schemeClr val="tx1"/>
                        </a:solidFill>
                        <a:latin typeface="Times New Roman" panose="02020603050405020304" pitchFamily="18" charset="0"/>
                        <a:ea typeface="+mn-ea"/>
                        <a:cs typeface="Times New Roman" panose="02020603050405020304" pitchFamily="18" charset="0"/>
                      </a:endParaRPr>
                    </a:p>
                  </a:txBody>
                  <a:tcPr anchor="ctr" anchorCtr="1">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12" name="文本框 11"/>
          <p:cNvSpPr txBox="1"/>
          <p:nvPr>
            <p:custDataLst>
              <p:tags r:id="rId10"/>
            </p:custDataLst>
          </p:nvPr>
        </p:nvSpPr>
        <p:spPr>
          <a:xfrm>
            <a:off x="8294013" y="3563625"/>
            <a:ext cx="2923200" cy="540000"/>
          </a:xfrm>
          <a:prstGeom prst="rect">
            <a:avLst/>
          </a:prstGeom>
          <a:noFill/>
        </p:spPr>
        <p:txBody>
          <a:bodyPr wrap="square" rtlCol="0" anchor="ctr" anchorCtr="0">
            <a:noAutofit/>
          </a:bodyPr>
          <a:lstStyle/>
          <a:p>
            <a:pPr algn="ctr" fontAlgn="base">
              <a:spcBef>
                <a:spcPct val="0"/>
              </a:spcBef>
              <a:spcAft>
                <a:spcPct val="0"/>
              </a:spcAft>
            </a:pPr>
            <a:r>
              <a:rPr lang="en-US" altLang="zh-CN" sz="2400" b="1">
                <a:solidFill>
                  <a:srgbClr val="FF0000"/>
                </a:solidFill>
                <a:latin typeface="Times New Roman" panose="02020603050405020304"/>
                <a:ea typeface="宋体" panose="02010600030101010101" pitchFamily="2" charset="-122"/>
                <a:cs typeface="Times New Roman" panose="02020603050405020304" pitchFamily="18" charset="0"/>
              </a:rPr>
              <a:t>14</a:t>
            </a:r>
          </a:p>
        </p:txBody>
      </p:sp>
      <p:sp>
        <p:nvSpPr>
          <p:cNvPr id="14" name="文本框 13"/>
          <p:cNvSpPr txBox="1"/>
          <p:nvPr>
            <p:custDataLst>
              <p:tags r:id="rId11"/>
            </p:custDataLst>
          </p:nvPr>
        </p:nvSpPr>
        <p:spPr>
          <a:xfrm>
            <a:off x="8294013" y="4103375"/>
            <a:ext cx="2923200" cy="540000"/>
          </a:xfrm>
          <a:prstGeom prst="rect">
            <a:avLst/>
          </a:prstGeom>
          <a:noFill/>
        </p:spPr>
        <p:txBody>
          <a:bodyPr wrap="square" rtlCol="0" anchor="ctr" anchorCtr="0">
            <a:noAutofit/>
          </a:bodyPr>
          <a:lstStyle/>
          <a:p>
            <a:pPr algn="ctr" fontAlgn="base">
              <a:spcBef>
                <a:spcPct val="0"/>
              </a:spcBef>
              <a:spcAft>
                <a:spcPct val="0"/>
              </a:spcAft>
            </a:pPr>
            <a:r>
              <a:rPr lang="en-US" altLang="zh-CN" sz="2400" b="1">
                <a:solidFill>
                  <a:srgbClr val="FF0000"/>
                </a:solidFill>
                <a:latin typeface="Times New Roman" panose="02020603050405020304"/>
                <a:ea typeface="宋体" panose="02010600030101010101" pitchFamily="2" charset="-122"/>
                <a:cs typeface="Times New Roman" panose="02020603050405020304" pitchFamily="18" charset="0"/>
              </a:rPr>
              <a:t>5.6</a:t>
            </a:r>
          </a:p>
        </p:txBody>
      </p:sp>
      <p:sp>
        <p:nvSpPr>
          <p:cNvPr id="15" name="文本框 14"/>
          <p:cNvSpPr txBox="1"/>
          <p:nvPr>
            <p:custDataLst>
              <p:tags r:id="rId12"/>
            </p:custDataLst>
          </p:nvPr>
        </p:nvSpPr>
        <p:spPr>
          <a:xfrm>
            <a:off x="8294648" y="4643125"/>
            <a:ext cx="2923200" cy="540000"/>
          </a:xfrm>
          <a:prstGeom prst="rect">
            <a:avLst/>
          </a:prstGeom>
          <a:noFill/>
        </p:spPr>
        <p:txBody>
          <a:bodyPr wrap="square" rtlCol="0" anchor="ctr" anchorCtr="0">
            <a:noAutofit/>
          </a:bodyPr>
          <a:lstStyle/>
          <a:p>
            <a:pPr algn="ctr" fontAlgn="base">
              <a:spcBef>
                <a:spcPct val="0"/>
              </a:spcBef>
              <a:spcAft>
                <a:spcPct val="0"/>
              </a:spcAft>
            </a:pPr>
            <a:r>
              <a:rPr lang="en-US" altLang="zh-CN" sz="2400" b="1">
                <a:solidFill>
                  <a:srgbClr val="FF0000"/>
                </a:solidFill>
                <a:latin typeface="Times New Roman" panose="02020603050405020304"/>
                <a:ea typeface="宋体" panose="02010600030101010101" pitchFamily="2" charset="-122"/>
                <a:cs typeface="Times New Roman" panose="02020603050405020304" pitchFamily="18" charset="0"/>
              </a:rPr>
              <a:t>1.75</a:t>
            </a:r>
          </a:p>
        </p:txBody>
      </p:sp>
      <p:sp>
        <p:nvSpPr>
          <p:cNvPr id="16" name="文本框 15"/>
          <p:cNvSpPr txBox="1"/>
          <p:nvPr>
            <p:custDataLst>
              <p:tags r:id="rId13"/>
            </p:custDataLst>
          </p:nvPr>
        </p:nvSpPr>
        <p:spPr>
          <a:xfrm>
            <a:off x="8295283" y="5722388"/>
            <a:ext cx="2923200" cy="540000"/>
          </a:xfrm>
          <a:prstGeom prst="rect">
            <a:avLst/>
          </a:prstGeom>
          <a:noFill/>
        </p:spPr>
        <p:txBody>
          <a:bodyPr wrap="square" rtlCol="0" anchor="ctr" anchorCtr="0">
            <a:noAutofit/>
          </a:bodyPr>
          <a:lstStyle/>
          <a:p>
            <a:pPr algn="ctr" fontAlgn="base">
              <a:spcBef>
                <a:spcPct val="0"/>
              </a:spcBef>
              <a:spcAft>
                <a:spcPct val="0"/>
              </a:spcAft>
            </a:pPr>
            <a:r>
              <a:rPr lang="en-US" altLang="zh-CN" sz="2400" b="1">
                <a:solidFill>
                  <a:srgbClr val="FF0000"/>
                </a:solidFill>
                <a:latin typeface="Times New Roman" panose="02020603050405020304"/>
                <a:ea typeface="宋体" panose="02010600030101010101" pitchFamily="2" charset="-122"/>
                <a:cs typeface="Times New Roman" panose="02020603050405020304" pitchFamily="18" charset="0"/>
              </a:rPr>
              <a:t>10.5</a:t>
            </a:r>
          </a:p>
        </p:txBody>
      </p:sp>
      <p:sp>
        <p:nvSpPr>
          <p:cNvPr id="18" name="文本框 17"/>
          <p:cNvSpPr txBox="1"/>
          <p:nvPr>
            <p:custDataLst>
              <p:tags r:id="rId14"/>
            </p:custDataLst>
          </p:nvPr>
        </p:nvSpPr>
        <p:spPr>
          <a:xfrm>
            <a:off x="8294760" y="5182723"/>
            <a:ext cx="2923200" cy="540000"/>
          </a:xfrm>
          <a:prstGeom prst="rect">
            <a:avLst/>
          </a:prstGeom>
          <a:noFill/>
        </p:spPr>
        <p:txBody>
          <a:bodyPr wrap="square" rtlCol="0" anchor="ctr" anchorCtr="0">
            <a:noAutofit/>
          </a:bodyPr>
          <a:lstStyle/>
          <a:p>
            <a:pPr algn="ctr" fontAlgn="base">
              <a:spcBef>
                <a:spcPct val="0"/>
              </a:spcBef>
              <a:spcAft>
                <a:spcPct val="0"/>
              </a:spcAft>
            </a:pPr>
            <a:r>
              <a:rPr lang="en-US" altLang="zh-CN" sz="2400" b="1">
                <a:solidFill>
                  <a:srgbClr val="FF0000"/>
                </a:solidFill>
                <a:latin typeface="Times New Roman" panose="02020603050405020304"/>
                <a:ea typeface="宋体" panose="02010600030101010101" pitchFamily="2" charset="-122"/>
                <a:cs typeface="Times New Roman" panose="02020603050405020304" pitchFamily="18" charset="0"/>
              </a:rPr>
              <a:t>7.0</a:t>
            </a:r>
          </a:p>
        </p:txBody>
      </p:sp>
      <p:sp>
        <p:nvSpPr>
          <p:cNvPr id="19" name="圆角矩形 18"/>
          <p:cNvSpPr/>
          <p:nvPr>
            <p:custDataLst>
              <p:tags r:id="rId15"/>
            </p:custDataLst>
          </p:nvPr>
        </p:nvSpPr>
        <p:spPr>
          <a:xfrm>
            <a:off x="10869295" y="3564890"/>
            <a:ext cx="117856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sz="2400" b="1" i="1">
                <a:solidFill>
                  <a:srgbClr val="FFC000"/>
                </a:solidFill>
                <a:latin typeface="Times New Roman" panose="02020603050405020304" pitchFamily="18" charset="0"/>
                <a:cs typeface="Times New Roman" panose="02020603050405020304" pitchFamily="18" charset="0"/>
              </a:rPr>
              <a:t>W=Pt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par>
                          <p:cTn id="22" fill="hold" nodeType="afterGroup">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par>
                          <p:cTn id="26" fill="hold" nodeType="afterGroup">
                            <p:stCondLst>
                              <p:cond delay="1500"/>
                            </p:stCondLst>
                            <p:childTnLst>
                              <p:par>
                                <p:cTn id="27" presetID="22" presetClass="entr" presetSubtype="8"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par>
                          <p:cTn id="30" fill="hold" nodeType="afterGroup">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P spid="18" grpId="0"/>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0" y="1943100"/>
            <a:ext cx="6927215" cy="488759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方案</a:t>
            </a:r>
            <a:r>
              <a:rPr lang="en-US" altLang="zh-CN" sz="2400">
                <a:solidFill>
                  <a:schemeClr val="tx1"/>
                </a:solidFill>
                <a:sym typeface="+mn-ea"/>
              </a:rPr>
              <a:t>2</a:t>
            </a:r>
            <a:r>
              <a:rPr lang="zh-CN" altLang="en-US" sz="2400">
                <a:solidFill>
                  <a:schemeClr val="tx1"/>
                </a:solidFill>
                <a:sym typeface="+mn-ea"/>
              </a:rPr>
              <a:t>：</a:t>
            </a:r>
            <a:r>
              <a:rPr lang="zh-CN" sz="2400">
                <a:sym typeface="+mn-ea"/>
              </a:rPr>
              <a:t>电热水器、空调等用电器的工作状态不同时，消耗的电能也不同。可以利用电力检测仪直接测量它们消耗的电能。</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电力检测仪的使用：</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①将与被测用电器相匹配的电力检测仪插入插座中（如</a:t>
            </a:r>
            <a:r>
              <a:rPr lang="en-US" altLang="zh-CN" sz="2400">
                <a:solidFill>
                  <a:schemeClr val="tx1"/>
                </a:solidFill>
                <a:sym typeface="+mn-ea"/>
              </a:rPr>
              <a:t>10A</a:t>
            </a:r>
            <a:r>
              <a:rPr lang="zh-CN" altLang="en-US" sz="2400">
                <a:solidFill>
                  <a:schemeClr val="tx1"/>
                </a:solidFill>
                <a:sym typeface="+mn-ea"/>
              </a:rPr>
              <a:t>的检测仪不适用空调、热水器等）；</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②将用电器的插头插入电力检测仪的插座中，如图；</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③通过中间的上、下键调节出要测量参数的界面（如实际功率、实际电压、实际电流、功率因数、使用时间、消耗电能等）。</a:t>
            </a: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2</a:t>
            </a:r>
            <a:r>
              <a:rPr lang="zh-CN" altLang="en-US" sz="2400" b="1">
                <a:solidFill>
                  <a:srgbClr val="FFC000"/>
                </a:solidFill>
              </a:rPr>
              <a:t>：了解用电器的耗电情况</a:t>
            </a:r>
            <a:endParaRPr lang="en-US" altLang="zh-CN" sz="2400" b="1">
              <a:solidFill>
                <a:srgbClr val="FFC000"/>
              </a:solidFill>
            </a:endParaRPr>
          </a:p>
        </p:txBody>
      </p:sp>
      <p:pic>
        <p:nvPicPr>
          <p:cNvPr id="9" name="图片 8"/>
          <p:cNvPicPr>
            <a:picLocks noChangeAspect="1"/>
          </p:cNvPicPr>
          <p:nvPr>
            <p:custDataLst>
              <p:tags r:id="rId9"/>
            </p:custDataLst>
          </p:nvPr>
        </p:nvPicPr>
        <p:blipFill>
          <a:blip r:embed="rId15"/>
          <a:srcRect r="27695"/>
          <a:stretch>
            <a:fillRect/>
          </a:stretch>
        </p:blipFill>
        <p:spPr>
          <a:xfrm>
            <a:off x="6927215" y="627380"/>
            <a:ext cx="5264785" cy="5631180"/>
          </a:xfrm>
          <a:prstGeom prst="rect">
            <a:avLst/>
          </a:prstGeom>
        </p:spPr>
      </p:pic>
      <p:pic>
        <p:nvPicPr>
          <p:cNvPr id="10" name="视频1">
            <a:hlinkClick r:id="" action="ppaction://media"/>
          </p:cNvPr>
          <p:cNvPicPr>
            <a:picLocks noChangeAspect="1"/>
          </p:cNvPicPr>
          <p:nvPr>
            <a:videoFile r:link="rId11"/>
            <p:custDataLst>
              <p:tags r:id="rId12"/>
            </p:custDataLst>
            <p:extLst>
              <p:ext uri="{DAA4B4D4-6D71-4841-9C94-3DE7FCFB9230}">
                <p14:media xmlns:p14="http://schemas.microsoft.com/office/powerpoint/2010/main" r:embed="rId10"/>
              </p:ext>
            </p:extLst>
          </p:nvPr>
        </p:nvPicPr>
        <p:blipFill>
          <a:blip r:embed="rId16"/>
          <a:stretch>
            <a:fillRect/>
          </a:stretch>
        </p:blipFill>
        <p:spPr>
          <a:xfrm>
            <a:off x="11232000" y="0"/>
            <a:ext cx="960000" cy="54000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par>
                          <p:cTn id="33" fill="hold" nodeType="afterGroup">
                            <p:stCondLst>
                              <p:cond delay="500"/>
                            </p:stCondLst>
                            <p:childTnLst>
                              <p:par>
                                <p:cTn id="34" presetID="1" presetClass="mediacall" presetSubtype="0" fill="hold" nodeType="afterEffect">
                                  <p:stCondLst>
                                    <p:cond delay="0"/>
                                  </p:stCondLst>
                                  <p:childTnLst>
                                    <p:cmd type="call" cmd="playFrom(0.0)">
                                      <p:cBhvr additive="base">
                                        <p:cTn id="35" dur="1004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36" fill="hold" display="0">
                  <p:stCondLst>
                    <p:cond delay="indefinite"/>
                  </p:stCondLst>
                </p:cTn>
                <p:tgtEl>
                  <p:spTgt spid="10"/>
                </p:tgtEl>
              </p:cMediaNode>
            </p:video>
            <p:seq concurrent="1" nextAc="seek">
              <p:cTn id="37" restart="whenNotActive" fill="hold" evtFilter="cancelBubble" nodeType="interactiveSeq">
                <p:stCondLst>
                  <p:cond evt="onClick" delay="0">
                    <p:tgtEl>
                      <p:spTgt spid="10"/>
                    </p:tgtEl>
                  </p:cond>
                </p:stCondLst>
                <p:endSync evt="end" delay="0">
                  <p:rtn val="all"/>
                </p:endSync>
                <p:childTnLst>
                  <p:par>
                    <p:cTn id="38" fill="hold" nodeType="clickPar">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additive="base">
                                        <p:cTn id="41"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0" y="1943100"/>
            <a:ext cx="12171045" cy="296862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可探究的节电问题：</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a:t>
            </a:r>
            <a:r>
              <a:rPr lang="en-US" altLang="zh-CN" sz="2400">
                <a:solidFill>
                  <a:schemeClr val="tx1"/>
                </a:solidFill>
                <a:sym typeface="+mn-ea"/>
              </a:rPr>
              <a:t>1</a:t>
            </a:r>
            <a:r>
              <a:rPr lang="zh-CN" sz="2400">
                <a:solidFill>
                  <a:schemeClr val="tx1"/>
                </a:solidFill>
                <a:sym typeface="+mn-ea"/>
              </a:rPr>
              <a:t>）电视机在待机状态时也会消耗电能吗？</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a:t>
            </a:r>
            <a:r>
              <a:rPr lang="en-US" altLang="zh-CN" sz="2400">
                <a:solidFill>
                  <a:schemeClr val="tx1"/>
                </a:solidFill>
                <a:sym typeface="+mn-ea"/>
              </a:rPr>
              <a:t>2</a:t>
            </a:r>
            <a:r>
              <a:rPr lang="zh-CN" sz="2400">
                <a:solidFill>
                  <a:schemeClr val="tx1"/>
                </a:solidFill>
                <a:sym typeface="+mn-ea"/>
              </a:rPr>
              <a:t>）电饭锅分别在煮饭模式和保温模式下工作</a:t>
            </a:r>
            <a:r>
              <a:rPr lang="en-US" altLang="zh-CN" sz="2400">
                <a:solidFill>
                  <a:schemeClr val="tx1"/>
                </a:solidFill>
                <a:sym typeface="+mn-ea"/>
              </a:rPr>
              <a:t>1</a:t>
            </a:r>
            <a:r>
              <a:rPr lang="zh-CN" altLang="en-US" sz="2400">
                <a:solidFill>
                  <a:schemeClr val="tx1"/>
                </a:solidFill>
                <a:sym typeface="+mn-ea"/>
              </a:rPr>
              <a:t>小时会消耗多少度电？</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a:t>
            </a:r>
            <a:r>
              <a:rPr lang="en-US" altLang="zh-CN" sz="2400">
                <a:solidFill>
                  <a:schemeClr val="tx1"/>
                </a:solidFill>
                <a:sym typeface="+mn-ea"/>
              </a:rPr>
              <a:t>3</a:t>
            </a:r>
            <a:r>
              <a:rPr lang="zh-CN" sz="2400">
                <a:solidFill>
                  <a:schemeClr val="tx1"/>
                </a:solidFill>
                <a:sym typeface="+mn-ea"/>
              </a:rPr>
              <a:t>）用冰箱保存食物，在不影响保鲜功能的前提下，冷藏室处于哪个挡位更省电？</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a:t>
            </a:r>
            <a:r>
              <a:rPr lang="en-US" altLang="zh-CN" sz="2400">
                <a:solidFill>
                  <a:schemeClr val="tx1"/>
                </a:solidFill>
                <a:sym typeface="+mn-ea"/>
              </a:rPr>
              <a:t>4</a:t>
            </a:r>
            <a:r>
              <a:rPr lang="zh-CN" sz="2400">
                <a:solidFill>
                  <a:schemeClr val="tx1"/>
                </a:solidFill>
                <a:sym typeface="+mn-ea"/>
              </a:rPr>
              <a:t>）空调在制热模式下，处于不同温度的耗电情况如何？怎样设置温度更省电？</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a:t>
            </a:r>
            <a:r>
              <a:rPr lang="en-US" altLang="zh-CN" sz="2400">
                <a:solidFill>
                  <a:schemeClr val="tx1"/>
                </a:solidFill>
                <a:sym typeface="+mn-ea"/>
              </a:rPr>
              <a:t>5</a:t>
            </a:r>
            <a:r>
              <a:rPr lang="zh-CN" sz="2400">
                <a:solidFill>
                  <a:schemeClr val="tx1"/>
                </a:solidFill>
                <a:sym typeface="+mn-ea"/>
              </a:rPr>
              <a:t>）</a:t>
            </a:r>
            <a:r>
              <a:rPr lang="en-US" altLang="zh-CN" sz="2400">
                <a:solidFill>
                  <a:schemeClr val="tx1"/>
                </a:solidFill>
                <a:sym typeface="+mn-ea"/>
              </a:rPr>
              <a:t>……</a:t>
            </a:r>
            <a:endParaRPr lang="zh-CN" sz="2400">
              <a:solidFill>
                <a:schemeClr val="tx1"/>
              </a:solidFill>
              <a:sym typeface="+mn-ea"/>
            </a:endParaRP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3</a:t>
            </a:r>
            <a:r>
              <a:rPr lang="zh-CN" altLang="en-US" sz="2400" b="1">
                <a:solidFill>
                  <a:srgbClr val="FFC000"/>
                </a:solidFill>
              </a:rPr>
              <a:t>：提出节约用电建议</a:t>
            </a:r>
            <a:endParaRPr lang="en-US" altLang="zh-CN" sz="2400" b="1">
              <a:solidFill>
                <a:srgbClr val="FFC00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10160" y="1901652"/>
            <a:ext cx="12171045" cy="488759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b="1" dirty="0">
                <a:solidFill>
                  <a:srgbClr val="C00000"/>
                </a:solidFill>
                <a:sym typeface="+mn-ea"/>
              </a:rPr>
              <a:t>（</a:t>
            </a:r>
            <a:r>
              <a:rPr lang="en-US" altLang="zh-CN" sz="2400" b="1" dirty="0">
                <a:solidFill>
                  <a:srgbClr val="C00000"/>
                </a:solidFill>
                <a:sym typeface="+mn-ea"/>
              </a:rPr>
              <a:t>1</a:t>
            </a:r>
            <a:r>
              <a:rPr lang="zh-CN" sz="2400" b="1" dirty="0">
                <a:solidFill>
                  <a:srgbClr val="C00000"/>
                </a:solidFill>
                <a:sym typeface="+mn-ea"/>
              </a:rPr>
              <a:t>）用电器待机状态耗电情况</a:t>
            </a:r>
            <a:endParaRPr lang="zh-CN" sz="2400" dirty="0">
              <a:solidFill>
                <a:schemeClr val="tx1"/>
              </a:solidFill>
              <a:sym typeface="+mn-ea"/>
            </a:endParaRPr>
          </a:p>
          <a:p>
            <a:pPr indent="0" algn="l">
              <a:lnSpc>
                <a:spcPct val="130000"/>
              </a:lnSpc>
              <a:spcBef>
                <a:spcPct val="0"/>
              </a:spcBef>
              <a:spcAft>
                <a:spcPct val="0"/>
              </a:spcAft>
              <a:buFont typeface="Wingdings" panose="05000000000000000000" charset="0"/>
              <a:buNone/>
            </a:pPr>
            <a:r>
              <a:rPr lang="zh-CN" sz="2400" dirty="0">
                <a:solidFill>
                  <a:schemeClr val="tx1"/>
                </a:solidFill>
                <a:sym typeface="+mn-ea"/>
              </a:rPr>
              <a:t>结论：家电中待机耗电量最大的设备为机顶盒。</a:t>
            </a:r>
          </a:p>
          <a:p>
            <a:pPr indent="0" algn="l">
              <a:lnSpc>
                <a:spcPct val="130000"/>
              </a:lnSpc>
              <a:spcBef>
                <a:spcPct val="0"/>
              </a:spcBef>
              <a:spcAft>
                <a:spcPct val="0"/>
              </a:spcAft>
              <a:buFont typeface="Wingdings" panose="05000000000000000000" charset="0"/>
              <a:buNone/>
            </a:pPr>
            <a:r>
              <a:rPr lang="zh-CN" sz="2400" dirty="0">
                <a:solidFill>
                  <a:schemeClr val="tx1"/>
                </a:solidFill>
                <a:sym typeface="+mn-ea"/>
              </a:rPr>
              <a:t>①机顶盒</a:t>
            </a:r>
          </a:p>
          <a:p>
            <a:pPr indent="0" algn="l">
              <a:lnSpc>
                <a:spcPct val="130000"/>
              </a:lnSpc>
              <a:spcBef>
                <a:spcPct val="0"/>
              </a:spcBef>
              <a:spcAft>
                <a:spcPct val="0"/>
              </a:spcAft>
              <a:buFont typeface="Wingdings" panose="05000000000000000000" charset="0"/>
              <a:buNone/>
            </a:pPr>
            <a:r>
              <a:rPr lang="zh-CN" sz="2400" dirty="0">
                <a:solidFill>
                  <a:schemeClr val="tx1"/>
                </a:solidFill>
                <a:sym typeface="+mn-ea"/>
              </a:rPr>
              <a:t>机顶盒待机功率为</a:t>
            </a:r>
            <a:r>
              <a:rPr lang="en-US" altLang="zh-CN" sz="2400" dirty="0">
                <a:solidFill>
                  <a:schemeClr val="tx1"/>
                </a:solidFill>
                <a:sym typeface="+mn-ea"/>
              </a:rPr>
              <a:t>10.22W</a:t>
            </a:r>
            <a:r>
              <a:rPr lang="zh-CN" altLang="en-US" sz="2400" dirty="0">
                <a:solidFill>
                  <a:schemeClr val="tx1"/>
                </a:solidFill>
                <a:sym typeface="+mn-ea"/>
              </a:rPr>
              <a:t>，最大可达</a:t>
            </a:r>
            <a:r>
              <a:rPr lang="en-US" altLang="zh-CN" sz="2400" dirty="0">
                <a:solidFill>
                  <a:schemeClr val="tx1"/>
                </a:solidFill>
                <a:sym typeface="+mn-ea"/>
              </a:rPr>
              <a:t>30W</a:t>
            </a:r>
            <a:r>
              <a:rPr lang="zh-CN" altLang="en-US" sz="2400" dirty="0">
                <a:solidFill>
                  <a:schemeClr val="tx1"/>
                </a:solidFill>
                <a:sym typeface="+mn-ea"/>
              </a:rPr>
              <a:t>。若每天待机</a:t>
            </a:r>
            <a:r>
              <a:rPr lang="en-US" altLang="zh-CN" sz="2400" dirty="0">
                <a:solidFill>
                  <a:schemeClr val="tx1"/>
                </a:solidFill>
                <a:sym typeface="+mn-ea"/>
              </a:rPr>
              <a:t>20</a:t>
            </a:r>
            <a:r>
              <a:rPr lang="zh-CN" altLang="en-US" sz="2400" dirty="0">
                <a:solidFill>
                  <a:schemeClr val="tx1"/>
                </a:solidFill>
                <a:sym typeface="+mn-ea"/>
              </a:rPr>
              <a:t>小时，年耗电量为</a:t>
            </a:r>
            <a:r>
              <a:rPr lang="en-US" altLang="zh-CN" sz="2400" dirty="0">
                <a:solidFill>
                  <a:schemeClr val="tx1"/>
                </a:solidFill>
                <a:sym typeface="+mn-ea"/>
              </a:rPr>
              <a:t>74</a:t>
            </a:r>
            <a:r>
              <a:rPr lang="zh-CN" altLang="en-US" sz="2400" dirty="0">
                <a:solidFill>
                  <a:schemeClr val="tx1"/>
                </a:solidFill>
                <a:sym typeface="+mn-ea"/>
              </a:rPr>
              <a:t>度。建议每天看电视前打开机顶盒，看完后迅速关闭机顶盒。</a:t>
            </a:r>
          </a:p>
          <a:p>
            <a:pPr indent="0" algn="l">
              <a:lnSpc>
                <a:spcPct val="130000"/>
              </a:lnSpc>
              <a:spcBef>
                <a:spcPct val="0"/>
              </a:spcBef>
              <a:spcAft>
                <a:spcPct val="0"/>
              </a:spcAft>
              <a:buFont typeface="Wingdings" panose="05000000000000000000" charset="0"/>
              <a:buNone/>
            </a:pPr>
            <a:r>
              <a:rPr lang="zh-CN" altLang="en-US" sz="2400" dirty="0">
                <a:solidFill>
                  <a:schemeClr val="tx1"/>
                </a:solidFill>
                <a:sym typeface="+mn-ea"/>
              </a:rPr>
              <a:t>②电热水器</a:t>
            </a:r>
          </a:p>
          <a:p>
            <a:pPr indent="0" algn="l">
              <a:lnSpc>
                <a:spcPct val="130000"/>
              </a:lnSpc>
              <a:spcBef>
                <a:spcPct val="0"/>
              </a:spcBef>
              <a:spcAft>
                <a:spcPct val="0"/>
              </a:spcAft>
              <a:buFont typeface="Wingdings" panose="05000000000000000000" charset="0"/>
              <a:buNone/>
            </a:pPr>
            <a:r>
              <a:rPr lang="zh-CN" altLang="en-US" sz="2400" dirty="0">
                <a:solidFill>
                  <a:schemeClr val="tx1"/>
                </a:solidFill>
                <a:sym typeface="+mn-ea"/>
              </a:rPr>
              <a:t>电热水器待机功率为</a:t>
            </a:r>
            <a:r>
              <a:rPr lang="en-US" altLang="zh-CN" sz="2400" dirty="0">
                <a:solidFill>
                  <a:schemeClr val="tx1"/>
                </a:solidFill>
                <a:sym typeface="+mn-ea"/>
              </a:rPr>
              <a:t>3.34W</a:t>
            </a:r>
            <a:r>
              <a:rPr lang="zh-CN" altLang="en-US" sz="2400" dirty="0">
                <a:solidFill>
                  <a:schemeClr val="tx1"/>
                </a:solidFill>
                <a:sym typeface="+mn-ea"/>
              </a:rPr>
              <a:t>。若</a:t>
            </a:r>
            <a:r>
              <a:rPr lang="en-US" altLang="zh-CN" sz="2400" dirty="0">
                <a:solidFill>
                  <a:schemeClr val="tx1"/>
                </a:solidFill>
                <a:sym typeface="+mn-ea"/>
              </a:rPr>
              <a:t>24</a:t>
            </a:r>
            <a:r>
              <a:rPr lang="zh-CN" altLang="en-US" sz="2400" dirty="0">
                <a:solidFill>
                  <a:schemeClr val="tx1"/>
                </a:solidFill>
                <a:sym typeface="+mn-ea"/>
              </a:rPr>
              <a:t>小时保温，年耗电量为</a:t>
            </a:r>
            <a:r>
              <a:rPr lang="en-US" altLang="zh-CN" sz="2400" dirty="0">
                <a:solidFill>
                  <a:schemeClr val="tx1"/>
                </a:solidFill>
                <a:sym typeface="+mn-ea"/>
              </a:rPr>
              <a:t>29</a:t>
            </a:r>
            <a:r>
              <a:rPr lang="zh-CN" altLang="en-US" sz="2400" dirty="0">
                <a:solidFill>
                  <a:schemeClr val="tx1"/>
                </a:solidFill>
                <a:sym typeface="+mn-ea"/>
              </a:rPr>
              <a:t>度。建议每天出门前拔掉插头，回家后再插上插头。</a:t>
            </a:r>
          </a:p>
          <a:p>
            <a:pPr indent="0" algn="l">
              <a:lnSpc>
                <a:spcPct val="130000"/>
              </a:lnSpc>
              <a:spcBef>
                <a:spcPct val="0"/>
              </a:spcBef>
              <a:spcAft>
                <a:spcPct val="0"/>
              </a:spcAft>
              <a:buFont typeface="Wingdings" panose="05000000000000000000" charset="0"/>
              <a:buNone/>
            </a:pPr>
            <a:r>
              <a:rPr lang="zh-CN" altLang="en-US" sz="2400" dirty="0">
                <a:solidFill>
                  <a:schemeClr val="tx1"/>
                </a:solidFill>
                <a:sym typeface="+mn-ea"/>
              </a:rPr>
              <a:t>③空调</a:t>
            </a:r>
          </a:p>
          <a:p>
            <a:pPr indent="0" algn="l">
              <a:lnSpc>
                <a:spcPct val="130000"/>
              </a:lnSpc>
              <a:spcBef>
                <a:spcPct val="0"/>
              </a:spcBef>
              <a:spcAft>
                <a:spcPct val="0"/>
              </a:spcAft>
              <a:buFont typeface="Wingdings" panose="05000000000000000000" charset="0"/>
              <a:buNone/>
            </a:pPr>
            <a:r>
              <a:rPr lang="zh-CN" altLang="en-US" sz="2400" dirty="0">
                <a:solidFill>
                  <a:schemeClr val="tx1"/>
                </a:solidFill>
                <a:sym typeface="+mn-ea"/>
              </a:rPr>
              <a:t>空调待机功率为</a:t>
            </a:r>
            <a:r>
              <a:rPr lang="en-US" altLang="zh-CN" sz="2400" dirty="0">
                <a:solidFill>
                  <a:schemeClr val="tx1"/>
                </a:solidFill>
                <a:sym typeface="+mn-ea"/>
              </a:rPr>
              <a:t>1.25W</a:t>
            </a:r>
            <a:r>
              <a:rPr lang="zh-CN" altLang="en-US" sz="2400" dirty="0">
                <a:solidFill>
                  <a:schemeClr val="tx1"/>
                </a:solidFill>
                <a:sym typeface="+mn-ea"/>
              </a:rPr>
              <a:t>。若</a:t>
            </a:r>
            <a:r>
              <a:rPr lang="en-US" altLang="zh-CN" sz="2400" dirty="0">
                <a:solidFill>
                  <a:schemeClr val="tx1"/>
                </a:solidFill>
                <a:sym typeface="+mn-ea"/>
              </a:rPr>
              <a:t>24</a:t>
            </a:r>
            <a:r>
              <a:rPr lang="zh-CN" altLang="en-US" sz="2400" dirty="0">
                <a:solidFill>
                  <a:schemeClr val="tx1"/>
                </a:solidFill>
                <a:sym typeface="+mn-ea"/>
              </a:rPr>
              <a:t>小时开启，年耗电量至少为</a:t>
            </a:r>
            <a:r>
              <a:rPr lang="en-US" altLang="zh-CN" sz="2400" dirty="0">
                <a:solidFill>
                  <a:schemeClr val="tx1"/>
                </a:solidFill>
                <a:sym typeface="+mn-ea"/>
              </a:rPr>
              <a:t>10</a:t>
            </a:r>
            <a:r>
              <a:rPr lang="zh-CN" altLang="en-US" sz="2400" dirty="0">
                <a:solidFill>
                  <a:schemeClr val="tx1"/>
                </a:solidFill>
                <a:sym typeface="+mn-ea"/>
              </a:rPr>
              <a:t>度电。</a:t>
            </a: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3</a:t>
            </a:r>
            <a:r>
              <a:rPr lang="zh-CN" altLang="en-US" sz="2400" b="1">
                <a:solidFill>
                  <a:srgbClr val="FFC000"/>
                </a:solidFill>
              </a:rPr>
              <a:t>：提出节约用电建议</a:t>
            </a:r>
            <a:endParaRPr lang="en-US" altLang="zh-CN" sz="2400" b="1">
              <a:solidFill>
                <a:srgbClr val="FFC000"/>
              </a:solidFill>
            </a:endParaRPr>
          </a:p>
        </p:txBody>
      </p:sp>
      <p:pic>
        <p:nvPicPr>
          <p:cNvPr id="3" name="视频2">
            <a:hlinkClick r:id="" action="ppaction://media"/>
          </p:cNvPr>
          <p:cNvPicPr>
            <a:picLocks noChangeAspect="1"/>
          </p:cNvPicPr>
          <p:nvPr>
            <a:videoFile r:link="rId10"/>
            <p:custDataLst>
              <p:tags r:id="rId11"/>
            </p:custDataLst>
            <p:extLst>
              <p:ext uri="{DAA4B4D4-6D71-4841-9C94-3DE7FCFB9230}">
                <p14:media xmlns:p14="http://schemas.microsoft.com/office/powerpoint/2010/main" r:embed="rId9"/>
              </p:ext>
            </p:extLst>
          </p:nvPr>
        </p:nvPicPr>
        <p:blipFill>
          <a:blip r:embed="rId14"/>
          <a:stretch>
            <a:fillRect/>
          </a:stretch>
        </p:blipFill>
        <p:spPr>
          <a:xfrm>
            <a:off x="11232000" y="0"/>
            <a:ext cx="960000" cy="540000"/>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nodeType="afterGroup">
                            <p:stCondLst>
                              <p:cond delay="500"/>
                            </p:stCondLst>
                            <p:childTnLst>
                              <p:par>
                                <p:cTn id="9" presetID="1" presetClass="mediacall" presetSubtype="0" fill="hold" nodeType="afterEffect">
                                  <p:stCondLst>
                                    <p:cond delay="0"/>
                                  </p:stCondLst>
                                  <p:childTnLst>
                                    <p:cmd type="call" cmd="playFrom(0.0)">
                                      <p:cBhvr additive="base">
                                        <p:cTn id="10" dur="269689" fill="hold"/>
                                        <p:tgtEl>
                                          <p:spTgt spid="3"/>
                                        </p:tgtEl>
                                      </p:cBhvr>
                                    </p:cmd>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ipe(left)">
                                      <p:cBhvr>
                                        <p:cTn id="15" dur="500"/>
                                        <p:tgtEl>
                                          <p:spTgt spid="6">
                                            <p:txEl>
                                              <p:pRg st="1" end="1"/>
                                            </p:txEl>
                                          </p:spTgt>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left)">
                                      <p:cBhvr>
                                        <p:cTn id="20" dur="500"/>
                                        <p:tgtEl>
                                          <p:spTgt spid="6">
                                            <p:txEl>
                                              <p:pRg st="2" end="2"/>
                                            </p:txEl>
                                          </p:spTgt>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wipe(left)">
                                      <p:cBhvr>
                                        <p:cTn id="25" dur="500"/>
                                        <p:tgtEl>
                                          <p:spTgt spid="6">
                                            <p:txEl>
                                              <p:pRg st="3" end="3"/>
                                            </p:txEl>
                                          </p:spTgt>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wipe(left)">
                                      <p:cBhvr>
                                        <p:cTn id="30" dur="500"/>
                                        <p:tgtEl>
                                          <p:spTgt spid="6">
                                            <p:txEl>
                                              <p:pRg st="4" end="4"/>
                                            </p:txEl>
                                          </p:spTgt>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wipe(left)">
                                      <p:cBhvr>
                                        <p:cTn id="35" dur="500"/>
                                        <p:tgtEl>
                                          <p:spTgt spid="6">
                                            <p:txEl>
                                              <p:pRg st="5" end="5"/>
                                            </p:txEl>
                                          </p:spTgt>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6">
                                            <p:txEl>
                                              <p:pRg st="6" end="6"/>
                                            </p:txEl>
                                          </p:spTgt>
                                        </p:tgtEl>
                                        <p:attrNameLst>
                                          <p:attrName>style.visibility</p:attrName>
                                        </p:attrNameLst>
                                      </p:cBhvr>
                                      <p:to>
                                        <p:strVal val="visible"/>
                                      </p:to>
                                    </p:set>
                                    <p:animEffect transition="in" filter="wipe(left)">
                                      <p:cBhvr>
                                        <p:cTn id="40" dur="500"/>
                                        <p:tgtEl>
                                          <p:spTgt spid="6">
                                            <p:txEl>
                                              <p:pRg st="6" end="6"/>
                                            </p:txEl>
                                          </p:spTgt>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
                                            <p:txEl>
                                              <p:pRg st="7" end="7"/>
                                            </p:txEl>
                                          </p:spTgt>
                                        </p:tgtEl>
                                        <p:attrNameLst>
                                          <p:attrName>style.visibility</p:attrName>
                                        </p:attrNameLst>
                                      </p:cBhvr>
                                      <p:to>
                                        <p:strVal val="visible"/>
                                      </p:to>
                                    </p:set>
                                    <p:animEffect transition="in" filter="wipe(left)">
                                      <p:cBhvr>
                                        <p:cTn id="4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46" fill="hold" display="0">
                  <p:stCondLst>
                    <p:cond delay="indefinite"/>
                  </p:stCondLst>
                </p:cTn>
                <p:tgtEl>
                  <p:spTgt spid="3"/>
                </p:tgtEl>
              </p:cMediaNode>
            </p:video>
            <p:seq concurrent="1" nextAc="seek">
              <p:cTn id="47" restart="whenNotActive" fill="hold" evtFilter="cancelBubble" nodeType="interactiveSeq">
                <p:stCondLst>
                  <p:cond evt="onClick" delay="0">
                    <p:tgtEl>
                      <p:spTgt spid="3"/>
                    </p:tgtEl>
                  </p:cond>
                </p:stCondLst>
                <p:endSync evt="end" delay="0">
                  <p:rtn val="all"/>
                </p:endSync>
                <p:childTnLst>
                  <p:par>
                    <p:cTn id="48" fill="hold" nodeType="clickPar">
                      <p:stCondLst>
                        <p:cond delay="0"/>
                      </p:stCondLst>
                      <p:childTnLst>
                        <p:par>
                          <p:cTn id="49" fill="hold">
                            <p:stCondLst>
                              <p:cond delay="0"/>
                            </p:stCondLst>
                            <p:childTnLst>
                              <p:par>
                                <p:cTn id="50" presetID="2" presetClass="mediacall" presetSubtype="0" fill="hold" nodeType="clickEffect">
                                  <p:stCondLst>
                                    <p:cond delay="0"/>
                                  </p:stCondLst>
                                  <p:childTnLst>
                                    <p:cmd type="call" cmd="togglePause">
                                      <p:cBhvr additive="base">
                                        <p:cTn id="5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0" y="1943100"/>
            <a:ext cx="12171045" cy="57086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b="1">
                <a:solidFill>
                  <a:srgbClr val="C00000"/>
                </a:solidFill>
                <a:sym typeface="+mn-ea"/>
              </a:rPr>
              <a:t>（</a:t>
            </a:r>
            <a:r>
              <a:rPr lang="en-US" altLang="zh-CN" sz="2400" b="1">
                <a:solidFill>
                  <a:srgbClr val="C00000"/>
                </a:solidFill>
                <a:sym typeface="+mn-ea"/>
              </a:rPr>
              <a:t>2</a:t>
            </a:r>
            <a:r>
              <a:rPr lang="zh-CN" sz="2400" b="1">
                <a:solidFill>
                  <a:srgbClr val="C00000"/>
                </a:solidFill>
                <a:sym typeface="+mn-ea"/>
              </a:rPr>
              <a:t>）电饭锅分别在煮饭模式和保温模式下工作1小时会消耗多少度电？</a:t>
            </a:r>
            <a:endParaRPr lang="zh-CN" altLang="en-US" sz="2400">
              <a:solidFill>
                <a:schemeClr val="tx1"/>
              </a:solidFill>
              <a:sym typeface="+mn-ea"/>
            </a:endParaRP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3</a:t>
            </a:r>
            <a:r>
              <a:rPr lang="zh-CN" altLang="en-US" sz="2400" b="1">
                <a:solidFill>
                  <a:srgbClr val="FFC000"/>
                </a:solidFill>
              </a:rPr>
              <a:t>：提出节约用电建议</a:t>
            </a:r>
            <a:endParaRPr lang="en-US" altLang="zh-CN" sz="2400" b="1">
              <a:solidFill>
                <a:srgbClr val="FFC000"/>
              </a:solidFill>
            </a:endParaRPr>
          </a:p>
        </p:txBody>
      </p:sp>
      <p:pic>
        <p:nvPicPr>
          <p:cNvPr id="9" name="图片 8"/>
          <p:cNvPicPr>
            <a:picLocks noChangeAspect="1"/>
          </p:cNvPicPr>
          <p:nvPr>
            <p:custDataLst>
              <p:tags r:id="rId9"/>
            </p:custDataLst>
          </p:nvPr>
        </p:nvPicPr>
        <p:blipFill>
          <a:blip r:embed="rId16" cstate="print">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rcRect l="59" r="59"/>
          <a:stretch>
            <a:fillRect/>
          </a:stretch>
        </p:blipFill>
        <p:spPr>
          <a:xfrm>
            <a:off x="0" y="2513965"/>
            <a:ext cx="6614951" cy="1908000"/>
          </a:xfrm>
          <a:prstGeom prst="rect">
            <a:avLst/>
          </a:prstGeom>
        </p:spPr>
      </p:pic>
      <p:pic>
        <p:nvPicPr>
          <p:cNvPr id="14" name="图片 13"/>
          <p:cNvPicPr>
            <a:picLocks noChangeAspect="1"/>
          </p:cNvPicPr>
          <p:nvPr>
            <p:custDataLst>
              <p:tags r:id="rId10"/>
            </p:custDataLst>
          </p:nvPr>
        </p:nvPicPr>
        <p:blipFill>
          <a:blip r:embed="rId18" cstate="print">
            <a:extLst>
              <a:ext uri="{BEBA8EAE-BF5A-486C-A8C5-ECC9F3942E4B}">
                <a14:imgProps xmlns:a14="http://schemas.microsoft.com/office/drawing/2010/main">
                  <a14:imgLayer r:embed="rId19">
                    <a14:imgEffect>
                      <a14:brightnessContrast contrast="-40000"/>
                    </a14:imgEffect>
                  </a14:imgLayer>
                </a14:imgProps>
              </a:ext>
              <a:ext uri="{28A0092B-C50C-407E-A947-70E740481C1C}">
                <a14:useLocalDpi xmlns:a14="http://schemas.microsoft.com/office/drawing/2010/main" val="0"/>
              </a:ext>
            </a:extLst>
          </a:blip>
          <a:srcRect l="108" r="108"/>
          <a:stretch>
            <a:fillRect/>
          </a:stretch>
        </p:blipFill>
        <p:spPr>
          <a:xfrm>
            <a:off x="6558915" y="2513965"/>
            <a:ext cx="5643206" cy="1908000"/>
          </a:xfrm>
          <a:prstGeom prst="rect">
            <a:avLst/>
          </a:prstGeom>
        </p:spPr>
      </p:pic>
      <p:sp>
        <p:nvSpPr>
          <p:cNvPr id="19" name="圆角矩形 18"/>
          <p:cNvSpPr/>
          <p:nvPr>
            <p:custDataLst>
              <p:tags r:id="rId11"/>
            </p:custDataLst>
          </p:nvPr>
        </p:nvSpPr>
        <p:spPr>
          <a:xfrm>
            <a:off x="1217295" y="4422140"/>
            <a:ext cx="4180205" cy="641985"/>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solidFill>
                  <a:srgbClr val="FFC000"/>
                </a:solidFill>
                <a:latin typeface="Times New Roman" panose="02020603050405020304" pitchFamily="18" charset="0"/>
                <a:cs typeface="Times New Roman" panose="02020603050405020304" pitchFamily="18" charset="0"/>
              </a:rPr>
              <a:t>煮饭模式：</a:t>
            </a:r>
            <a:r>
              <a:rPr lang="en-US" sz="2400" b="1">
                <a:solidFill>
                  <a:srgbClr val="FFC000"/>
                </a:solidFill>
                <a:latin typeface="Times New Roman" panose="02020603050405020304" pitchFamily="18" charset="0"/>
                <a:cs typeface="Times New Roman" panose="02020603050405020304" pitchFamily="18" charset="0"/>
              </a:rPr>
              <a:t>W</a:t>
            </a:r>
            <a:r>
              <a:rPr lang="zh-CN" altLang="en-US" sz="2400" b="1" baseline="-25000">
                <a:solidFill>
                  <a:srgbClr val="FFC000"/>
                </a:solidFill>
                <a:latin typeface="Times New Roman" panose="02020603050405020304" pitchFamily="18" charset="0"/>
                <a:cs typeface="Times New Roman" panose="02020603050405020304" pitchFamily="18" charset="0"/>
              </a:rPr>
              <a:t>煮饭</a:t>
            </a:r>
            <a:r>
              <a:rPr lang="en-US" sz="2400" b="1">
                <a:solidFill>
                  <a:srgbClr val="FFC000"/>
                </a:solidFill>
                <a:latin typeface="Times New Roman" panose="02020603050405020304" pitchFamily="18" charset="0"/>
                <a:cs typeface="Times New Roman" panose="02020603050405020304" pitchFamily="18" charset="0"/>
              </a:rPr>
              <a:t>=0.15kW·h</a:t>
            </a:r>
          </a:p>
        </p:txBody>
      </p:sp>
      <p:sp>
        <p:nvSpPr>
          <p:cNvPr id="10" name="圆角矩形 9"/>
          <p:cNvSpPr/>
          <p:nvPr>
            <p:custDataLst>
              <p:tags r:id="rId12"/>
            </p:custDataLst>
          </p:nvPr>
        </p:nvSpPr>
        <p:spPr>
          <a:xfrm>
            <a:off x="7290435" y="4422140"/>
            <a:ext cx="4180205" cy="641985"/>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solidFill>
                  <a:srgbClr val="FFC000"/>
                </a:solidFill>
                <a:latin typeface="Times New Roman" panose="02020603050405020304" pitchFamily="18" charset="0"/>
                <a:cs typeface="Times New Roman" panose="02020603050405020304" pitchFamily="18" charset="0"/>
              </a:rPr>
              <a:t>保温模式：</a:t>
            </a:r>
            <a:r>
              <a:rPr lang="en-US" sz="2400" b="1">
                <a:solidFill>
                  <a:srgbClr val="FFC000"/>
                </a:solidFill>
                <a:latin typeface="Times New Roman" panose="02020603050405020304" pitchFamily="18" charset="0"/>
                <a:cs typeface="Times New Roman" panose="02020603050405020304" pitchFamily="18" charset="0"/>
              </a:rPr>
              <a:t>W</a:t>
            </a:r>
            <a:r>
              <a:rPr lang="zh-CN" altLang="en-US" sz="2400" b="1" baseline="-25000">
                <a:solidFill>
                  <a:srgbClr val="FFC000"/>
                </a:solidFill>
                <a:latin typeface="Times New Roman" panose="02020603050405020304" pitchFamily="18" charset="0"/>
                <a:cs typeface="Times New Roman" panose="02020603050405020304" pitchFamily="18" charset="0"/>
              </a:rPr>
              <a:t>保温</a:t>
            </a:r>
            <a:r>
              <a:rPr lang="en-US" sz="2400" b="1">
                <a:solidFill>
                  <a:srgbClr val="FFC000"/>
                </a:solidFill>
                <a:latin typeface="Times New Roman" panose="02020603050405020304" pitchFamily="18" charset="0"/>
                <a:cs typeface="Times New Roman" panose="02020603050405020304" pitchFamily="18" charset="0"/>
              </a:rPr>
              <a:t>=0.01kW·h</a:t>
            </a:r>
          </a:p>
        </p:txBody>
      </p:sp>
      <p:sp>
        <p:nvSpPr>
          <p:cNvPr id="12" name="文本框 11"/>
          <p:cNvSpPr txBox="1"/>
          <p:nvPr>
            <p:custDataLst>
              <p:tags r:id="rId13"/>
            </p:custDataLst>
          </p:nvPr>
        </p:nvSpPr>
        <p:spPr>
          <a:xfrm>
            <a:off x="2053590" y="5078730"/>
            <a:ext cx="8084820" cy="1050290"/>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电饭锅在保温模式下虽然耗电较少，但也会耗电。建议在饭做熟后，应及时断电，减少保温耗电。</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0" y="1943100"/>
            <a:ext cx="12171045" cy="1050290"/>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b="1">
                <a:solidFill>
                  <a:srgbClr val="C00000"/>
                </a:solidFill>
                <a:sym typeface="+mn-ea"/>
              </a:rPr>
              <a:t>（3）用冰箱保存食物，在不影响保鲜功能的前提下，冷藏室处于哪个挡位更省电？</a:t>
            </a:r>
          </a:p>
          <a:p>
            <a:pPr indent="0" algn="l">
              <a:lnSpc>
                <a:spcPct val="130000"/>
              </a:lnSpc>
              <a:spcBef>
                <a:spcPct val="0"/>
              </a:spcBef>
              <a:spcAft>
                <a:spcPct val="0"/>
              </a:spcAft>
              <a:buFont typeface="Wingdings" panose="05000000000000000000" charset="0"/>
              <a:buNone/>
            </a:pPr>
            <a:r>
              <a:rPr lang="zh-CN" sz="2400" b="1">
                <a:solidFill>
                  <a:srgbClr val="C00000"/>
                </a:solidFill>
                <a:sym typeface="+mn-ea"/>
              </a:rPr>
              <a:t>（4）空调在制热模式下，处于不同温度的耗电情况如何？怎样设置温度更省电？</a:t>
            </a: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3</a:t>
            </a:r>
            <a:r>
              <a:rPr lang="zh-CN" altLang="en-US" sz="2400" b="1">
                <a:solidFill>
                  <a:srgbClr val="FFC000"/>
                </a:solidFill>
              </a:rPr>
              <a:t>：提出节约用电建议</a:t>
            </a:r>
            <a:endParaRPr lang="en-US" altLang="zh-CN" sz="2400" b="1">
              <a:solidFill>
                <a:srgbClr val="FFC000"/>
              </a:solidFill>
            </a:endParaRPr>
          </a:p>
        </p:txBody>
      </p:sp>
    </p:spTree>
    <p:custDataLst>
      <p:tags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0" y="1943100"/>
            <a:ext cx="12171045" cy="1050290"/>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b="1">
                <a:solidFill>
                  <a:srgbClr val="C00000"/>
                </a:solidFill>
                <a:sym typeface="+mn-ea"/>
              </a:rPr>
              <a:t>（</a:t>
            </a:r>
            <a:r>
              <a:rPr lang="en-US" altLang="zh-CN" sz="2400" b="1">
                <a:solidFill>
                  <a:srgbClr val="C00000"/>
                </a:solidFill>
                <a:sym typeface="+mn-ea"/>
              </a:rPr>
              <a:t>5</a:t>
            </a:r>
            <a:r>
              <a:rPr lang="zh-CN" sz="2400" b="1">
                <a:solidFill>
                  <a:srgbClr val="C00000"/>
                </a:solidFill>
                <a:sym typeface="+mn-ea"/>
              </a:rPr>
              <a:t>）节约用电建议</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①节约用电原理分析</a:t>
            </a: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3</a:t>
            </a:r>
            <a:r>
              <a:rPr lang="zh-CN" altLang="en-US" sz="2400" b="1">
                <a:solidFill>
                  <a:srgbClr val="FFC000"/>
                </a:solidFill>
              </a:rPr>
              <a:t>：提出节约用电建议</a:t>
            </a:r>
            <a:endParaRPr lang="en-US" altLang="zh-CN" sz="2400" b="1">
              <a:solidFill>
                <a:srgbClr val="FFC000"/>
              </a:solidFill>
            </a:endParaRPr>
          </a:p>
        </p:txBody>
      </p:sp>
      <p:sp>
        <p:nvSpPr>
          <p:cNvPr id="10" name="圆角矩形 9"/>
          <p:cNvSpPr/>
          <p:nvPr>
            <p:custDataLst>
              <p:tags r:id="rId9"/>
            </p:custDataLst>
          </p:nvPr>
        </p:nvSpPr>
        <p:spPr>
          <a:xfrm>
            <a:off x="6207125" y="681355"/>
            <a:ext cx="5963920" cy="919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sz="2400" b="1">
                <a:solidFill>
                  <a:srgbClr val="FFC000"/>
                </a:solidFill>
                <a:latin typeface="Times New Roman" panose="02020603050405020304" pitchFamily="18" charset="0"/>
                <a:cs typeface="Times New Roman" panose="02020603050405020304" pitchFamily="18" charset="0"/>
              </a:rPr>
              <a:t>根据调查结果，从用电器的使用时长、使用状态等角度，总结一些节约用电的建议。</a:t>
            </a:r>
          </a:p>
        </p:txBody>
      </p:sp>
      <p:sp>
        <p:nvSpPr>
          <p:cNvPr id="9" name="右箭头 8"/>
          <p:cNvSpPr/>
          <p:nvPr>
            <p:custDataLst>
              <p:tags r:id="rId10"/>
            </p:custDataLst>
          </p:nvPr>
        </p:nvSpPr>
        <p:spPr>
          <a:xfrm>
            <a:off x="3002935" y="3628966"/>
            <a:ext cx="531142" cy="384924"/>
          </a:xfrm>
          <a:prstGeom prst="rightArrow">
            <a:avLst>
              <a:gd name="adj1" fmla="val 50000"/>
              <a:gd name="adj2" fmla="val 66685"/>
            </a:avLst>
          </a:prstGeom>
          <a:solidFill>
            <a:schemeClr val="accent1">
              <a:lumMod val="40000"/>
              <a:lumOff val="60000"/>
            </a:schemeClr>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0" cap="none" spc="0" normalizeH="0" baseline="0" noProof="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12" name="圆角矩形 11"/>
          <p:cNvSpPr/>
          <p:nvPr>
            <p:custDataLst>
              <p:tags r:id="rId11"/>
            </p:custDataLst>
          </p:nvPr>
        </p:nvSpPr>
        <p:spPr>
          <a:xfrm>
            <a:off x="1421856" y="3504686"/>
            <a:ext cx="1355019" cy="562270"/>
          </a:xfrm>
          <a:prstGeom prst="roundRect">
            <a:avLst/>
          </a:prstGeom>
          <a:solidFill>
            <a:srgbClr val="6BA2CC"/>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2800" b="1" i="1" u="none" strike="noStrike" kern="0" cap="none" spc="0" normalizeH="0" baseline="0" noProof="0">
                <a:ln>
                  <a:noFill/>
                </a:ln>
                <a:solidFill>
                  <a:schemeClr val="bg1"/>
                </a:solidFill>
                <a:effectLst/>
                <a:uLnTx/>
                <a:uFillTx/>
                <a:latin typeface="Times New Roman" panose="02020603050405020304" pitchFamily="18" charset="0"/>
                <a:ea typeface="+mj-ea"/>
                <a:cs typeface="Times New Roman" panose="02020603050405020304" pitchFamily="18" charset="0"/>
                <a:sym typeface="+mn-ea"/>
              </a:rPr>
              <a:t>W</a:t>
            </a:r>
            <a:r>
              <a:rPr kumimoji="0" lang="en-US" altLang="zh-CN" sz="2800" b="1" i="0" u="none" strike="noStrike" kern="0" cap="none" spc="0" normalizeH="0" baseline="0" noProof="0">
                <a:ln>
                  <a:noFill/>
                </a:ln>
                <a:solidFill>
                  <a:schemeClr val="bg1"/>
                </a:solidFill>
                <a:effectLst/>
                <a:uLnTx/>
                <a:uFillTx/>
                <a:latin typeface="Times New Roman" panose="02020603050405020304" pitchFamily="18" charset="0"/>
                <a:ea typeface="+mj-ea"/>
                <a:cs typeface="Times New Roman" panose="02020603050405020304" pitchFamily="18" charset="0"/>
                <a:sym typeface="+mn-ea"/>
              </a:rPr>
              <a:t>=</a:t>
            </a:r>
            <a:r>
              <a:rPr kumimoji="0" lang="en-US" altLang="zh-CN" sz="2800" b="1" i="1" u="none" strike="noStrike" kern="0" cap="none" spc="0" normalizeH="0" baseline="0" noProof="0">
                <a:ln>
                  <a:noFill/>
                </a:ln>
                <a:solidFill>
                  <a:schemeClr val="bg1"/>
                </a:solidFill>
                <a:effectLst/>
                <a:uLnTx/>
                <a:uFillTx/>
                <a:latin typeface="Times New Roman" panose="02020603050405020304" pitchFamily="18" charset="0"/>
                <a:ea typeface="+mj-ea"/>
                <a:cs typeface="Times New Roman" panose="02020603050405020304" pitchFamily="18" charset="0"/>
                <a:sym typeface="+mn-ea"/>
              </a:rPr>
              <a:t>Pt</a:t>
            </a:r>
          </a:p>
        </p:txBody>
      </p:sp>
      <p:sp>
        <p:nvSpPr>
          <p:cNvPr id="15" name="文本框 14"/>
          <p:cNvSpPr txBox="1"/>
          <p:nvPr>
            <p:custDataLst>
              <p:tags r:id="rId12"/>
            </p:custDataLst>
          </p:nvPr>
        </p:nvSpPr>
        <p:spPr>
          <a:xfrm>
            <a:off x="3534077" y="3588189"/>
            <a:ext cx="1748155" cy="492443"/>
          </a:xfrm>
          <a:prstGeom prst="rect">
            <a:avLst/>
          </a:prstGeom>
          <a:noFill/>
        </p:spPr>
        <p:txBody>
          <a:bodyPr wrap="square" rtlCol="0">
            <a:spAutoFit/>
          </a:bodyPr>
          <a:lstStyle/>
          <a:p>
            <a:pPr fontAlgn="base">
              <a:spcBef>
                <a:spcPct val="0"/>
              </a:spcBef>
              <a:spcAft>
                <a:spcPct val="0"/>
              </a:spcAft>
            </a:pPr>
            <a:r>
              <a:rPr lang="zh-CN" altLang="en-US" sz="2600">
                <a:solidFill>
                  <a:prstClr val="black"/>
                </a:solidFill>
                <a:latin typeface="Times New Roman" panose="02020603050405020304" pitchFamily="18" charset="0"/>
                <a:ea typeface="+mj-ea"/>
                <a:cs typeface="Times New Roman" panose="02020603050405020304" pitchFamily="18" charset="0"/>
              </a:rPr>
              <a:t>节电途径</a:t>
            </a:r>
          </a:p>
        </p:txBody>
      </p:sp>
      <p:sp>
        <p:nvSpPr>
          <p:cNvPr id="17" name="左大括号 16"/>
          <p:cNvSpPr/>
          <p:nvPr>
            <p:custDataLst>
              <p:tags r:id="rId13"/>
            </p:custDataLst>
          </p:nvPr>
        </p:nvSpPr>
        <p:spPr>
          <a:xfrm>
            <a:off x="5077127" y="3202585"/>
            <a:ext cx="271780" cy="1263650"/>
          </a:xfrm>
          <a:prstGeom prst="leftBrace">
            <a:avLst>
              <a:gd name="adj1" fmla="val 47687"/>
              <a:gd name="adj2" fmla="val 50000"/>
            </a:avLst>
          </a:prstGeom>
          <a:noFill/>
          <a:ln w="25400" cap="rnd" cmpd="sng" algn="ctr">
            <a:solidFill>
              <a:sysClr val="windowText" lastClr="000000"/>
            </a:solidFill>
            <a:prstDash val="solid"/>
            <a:round/>
          </a:ln>
          <a:effectLst/>
        </p:spPr>
        <p:txBody>
          <a:bodyP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0" cap="none" spc="0"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sp>
        <p:nvSpPr>
          <p:cNvPr id="18" name="圆角矩形 17"/>
          <p:cNvSpPr/>
          <p:nvPr>
            <p:custDataLst>
              <p:tags r:id="rId14"/>
            </p:custDataLst>
          </p:nvPr>
        </p:nvSpPr>
        <p:spPr>
          <a:xfrm>
            <a:off x="5511961" y="2954732"/>
            <a:ext cx="2165985" cy="596265"/>
          </a:xfrm>
          <a:prstGeom prst="roundRect">
            <a:avLst/>
          </a:prstGeom>
          <a:solidFill>
            <a:srgbClr val="FBE1F7"/>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a:ln>
                  <a:noFill/>
                </a:ln>
                <a:effectLst/>
                <a:uLnTx/>
                <a:uFillTx/>
                <a:latin typeface="Times New Roman" panose="02020603050405020304" pitchFamily="18" charset="0"/>
                <a:ea typeface="+mj-ea"/>
                <a:cs typeface="Times New Roman" panose="02020603050405020304" pitchFamily="18" charset="0"/>
                <a:sym typeface="+mn-ea"/>
              </a:rPr>
              <a:t>减小功率</a:t>
            </a:r>
            <a:r>
              <a:rPr kumimoji="0" lang="en-US" altLang="zh-CN" sz="2400" b="1" i="1" u="none" strike="noStrike" kern="0" cap="none" spc="0" normalizeH="0" baseline="0" noProof="0">
                <a:ln>
                  <a:noFill/>
                </a:ln>
                <a:effectLst/>
                <a:uLnTx/>
                <a:uFillTx/>
                <a:latin typeface="Times New Roman" panose="02020603050405020304" pitchFamily="18" charset="0"/>
                <a:ea typeface="+mj-ea"/>
                <a:cs typeface="Times New Roman" panose="02020603050405020304" pitchFamily="18" charset="0"/>
                <a:sym typeface="+mn-ea"/>
              </a:rPr>
              <a:t>P</a:t>
            </a:r>
          </a:p>
        </p:txBody>
      </p:sp>
      <p:sp>
        <p:nvSpPr>
          <p:cNvPr id="24" name="圆角矩形 23"/>
          <p:cNvSpPr/>
          <p:nvPr>
            <p:custDataLst>
              <p:tags r:id="rId15"/>
            </p:custDataLst>
          </p:nvPr>
        </p:nvSpPr>
        <p:spPr>
          <a:xfrm>
            <a:off x="8438816" y="2954731"/>
            <a:ext cx="2165985" cy="596265"/>
          </a:xfrm>
          <a:prstGeom prst="roundRect">
            <a:avLst/>
          </a:prstGeom>
          <a:solidFill>
            <a:srgbClr val="FBE1F7"/>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a:ln>
                  <a:noFill/>
                </a:ln>
                <a:effectLst/>
                <a:uLnTx/>
                <a:uFillTx/>
                <a:latin typeface="Times New Roman" panose="02020603050405020304" pitchFamily="18" charset="0"/>
                <a:ea typeface="+mj-ea"/>
                <a:cs typeface="Times New Roman" panose="02020603050405020304" pitchFamily="18" charset="0"/>
                <a:sym typeface="+mn-ea"/>
              </a:rPr>
              <a:t>换高效设备</a:t>
            </a:r>
          </a:p>
        </p:txBody>
      </p:sp>
      <p:sp>
        <p:nvSpPr>
          <p:cNvPr id="25" name="圆角矩形 24"/>
          <p:cNvSpPr/>
          <p:nvPr>
            <p:custDataLst>
              <p:tags r:id="rId16"/>
            </p:custDataLst>
          </p:nvPr>
        </p:nvSpPr>
        <p:spPr>
          <a:xfrm>
            <a:off x="5476930" y="4005644"/>
            <a:ext cx="2165985" cy="596265"/>
          </a:xfrm>
          <a:prstGeom prst="roundRect">
            <a:avLst/>
          </a:prstGeom>
          <a:solidFill>
            <a:srgbClr val="30C0B4">
              <a:lumMod val="40000"/>
              <a:lumOff val="60000"/>
            </a:srgbClr>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sym typeface="+mn-ea"/>
              </a:rPr>
              <a:t>缩短时间</a:t>
            </a:r>
            <a:r>
              <a:rPr kumimoji="0" lang="en-US" altLang="zh-CN" sz="2400" b="1" i="1" u="none" strike="noStrike" kern="0" cap="none" spc="0"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sym typeface="+mn-ea"/>
              </a:rPr>
              <a:t>t</a:t>
            </a:r>
          </a:p>
        </p:txBody>
      </p:sp>
      <p:sp>
        <p:nvSpPr>
          <p:cNvPr id="27" name="圆角矩形 26"/>
          <p:cNvSpPr/>
          <p:nvPr>
            <p:custDataLst>
              <p:tags r:id="rId17"/>
            </p:custDataLst>
          </p:nvPr>
        </p:nvSpPr>
        <p:spPr>
          <a:xfrm>
            <a:off x="8438816" y="3946653"/>
            <a:ext cx="2413000" cy="655255"/>
          </a:xfrm>
          <a:prstGeom prst="roundRect">
            <a:avLst/>
          </a:prstGeom>
          <a:solidFill>
            <a:srgbClr val="30C0B4">
              <a:lumMod val="40000"/>
              <a:lumOff val="60000"/>
            </a:srgbClr>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a:ln>
                  <a:noFill/>
                </a:ln>
                <a:solidFill>
                  <a:prstClr val="black"/>
                </a:solidFill>
                <a:effectLst/>
                <a:uLnTx/>
                <a:uFillTx/>
                <a:latin typeface="Times New Roman" panose="02020603050405020304" pitchFamily="18" charset="0"/>
                <a:ea typeface="+mj-ea"/>
                <a:cs typeface="Times New Roman" panose="02020603050405020304" pitchFamily="18" charset="0"/>
                <a:sym typeface="+mn-ea"/>
              </a:rPr>
              <a:t>减少无效使用</a:t>
            </a:r>
          </a:p>
        </p:txBody>
      </p:sp>
      <p:sp>
        <p:nvSpPr>
          <p:cNvPr id="14" name="右箭头 10"/>
          <p:cNvSpPr/>
          <p:nvPr>
            <p:custDataLst>
              <p:tags r:id="rId18"/>
            </p:custDataLst>
          </p:nvPr>
        </p:nvSpPr>
        <p:spPr>
          <a:xfrm>
            <a:off x="7792810" y="3077217"/>
            <a:ext cx="531142" cy="384924"/>
          </a:xfrm>
          <a:prstGeom prst="rightArrow">
            <a:avLst>
              <a:gd name="adj1" fmla="val 50000"/>
              <a:gd name="adj2" fmla="val 66685"/>
            </a:avLst>
          </a:prstGeom>
          <a:solidFill>
            <a:schemeClr val="accent1">
              <a:lumMod val="40000"/>
              <a:lumOff val="60000"/>
            </a:schemeClr>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0" cap="none" spc="0" normalizeH="0" baseline="0" noProof="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16" name="右箭头 10"/>
          <p:cNvSpPr/>
          <p:nvPr>
            <p:custDataLst>
              <p:tags r:id="rId19"/>
            </p:custDataLst>
          </p:nvPr>
        </p:nvSpPr>
        <p:spPr>
          <a:xfrm>
            <a:off x="7792810" y="4111314"/>
            <a:ext cx="531142" cy="384924"/>
          </a:xfrm>
          <a:prstGeom prst="rightArrow">
            <a:avLst>
              <a:gd name="adj1" fmla="val 50000"/>
              <a:gd name="adj2" fmla="val 66685"/>
            </a:avLst>
          </a:prstGeom>
          <a:solidFill>
            <a:schemeClr val="accent1">
              <a:lumMod val="40000"/>
              <a:lumOff val="60000"/>
            </a:schemeClr>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0" cap="none" spc="0" normalizeH="0" baseline="0" noProof="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par>
                          <p:cTn id="27" fill="hold" nodeType="afterGroup">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nodeType="afterGroup">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left)">
                                      <p:cBhvr>
                                        <p:cTn id="44" dur="500"/>
                                        <p:tgtEl>
                                          <p:spTgt spid="24"/>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left)">
                                      <p:cBhvr>
                                        <p:cTn id="49" dur="500"/>
                                        <p:tgtEl>
                                          <p:spTgt spid="25"/>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left)">
                                      <p:cBhvr>
                                        <p:cTn id="54" dur="500"/>
                                        <p:tgtEl>
                                          <p:spTgt spid="16"/>
                                        </p:tgtEl>
                                      </p:cBhvr>
                                    </p:animEffect>
                                  </p:childTnLst>
                                </p:cTn>
                              </p:par>
                            </p:childTnLst>
                          </p:cTn>
                        </p:par>
                        <p:par>
                          <p:cTn id="55" fill="hold" nodeType="afterGroup">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left)">
                                      <p:cBhvr>
                                        <p:cTn id="5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2" grpId="0" animBg="1"/>
      <p:bldP spid="15" grpId="0"/>
      <p:bldP spid="17" grpId="0" animBg="1"/>
      <p:bldP spid="18" grpId="0" animBg="1"/>
      <p:bldP spid="24" grpId="0" animBg="1"/>
      <p:bldP spid="25" grpId="0" animBg="1"/>
      <p:bldP spid="27" grpId="0" animBg="1"/>
      <p:bldP spid="14"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30480" y="1819909"/>
            <a:ext cx="12171045" cy="488759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b="1" dirty="0">
                <a:solidFill>
                  <a:srgbClr val="C00000"/>
                </a:solidFill>
                <a:sym typeface="+mn-ea"/>
              </a:rPr>
              <a:t>（</a:t>
            </a:r>
            <a:r>
              <a:rPr lang="en-US" altLang="zh-CN" sz="2400" b="1" dirty="0">
                <a:solidFill>
                  <a:srgbClr val="C00000"/>
                </a:solidFill>
                <a:sym typeface="+mn-ea"/>
              </a:rPr>
              <a:t>5</a:t>
            </a:r>
            <a:r>
              <a:rPr lang="zh-CN" sz="2400" b="1" dirty="0">
                <a:solidFill>
                  <a:srgbClr val="C00000"/>
                </a:solidFill>
                <a:sym typeface="+mn-ea"/>
              </a:rPr>
              <a:t>）节约用电建议</a:t>
            </a:r>
          </a:p>
          <a:p>
            <a:pPr indent="0" algn="l">
              <a:lnSpc>
                <a:spcPct val="130000"/>
              </a:lnSpc>
              <a:spcBef>
                <a:spcPct val="0"/>
              </a:spcBef>
              <a:spcAft>
                <a:spcPct val="0"/>
              </a:spcAft>
              <a:buFont typeface="Wingdings" panose="05000000000000000000" charset="0"/>
              <a:buNone/>
            </a:pPr>
            <a:r>
              <a:rPr lang="zh-CN" sz="2400" dirty="0">
                <a:solidFill>
                  <a:schemeClr val="tx1"/>
                </a:solidFill>
                <a:sym typeface="+mn-ea"/>
              </a:rPr>
              <a:t>②节约用电建议</a:t>
            </a:r>
          </a:p>
          <a:p>
            <a:pPr marL="342900" indent="-342900" algn="l">
              <a:lnSpc>
                <a:spcPct val="130000"/>
              </a:lnSpc>
              <a:spcBef>
                <a:spcPct val="0"/>
              </a:spcBef>
              <a:spcAft>
                <a:spcPct val="0"/>
              </a:spcAft>
              <a:buFont typeface="Arial" panose="020B0604020202020204" pitchFamily="34" charset="0"/>
              <a:buChar char="•"/>
            </a:pPr>
            <a:r>
              <a:rPr lang="zh-CN" sz="2400" dirty="0">
                <a:solidFill>
                  <a:schemeClr val="tx1"/>
                </a:solidFill>
                <a:sym typeface="+mn-ea"/>
              </a:rPr>
              <a:t>习惯优化类（缩短用电器工作时间）</a:t>
            </a:r>
          </a:p>
          <a:p>
            <a:pPr indent="0" algn="l">
              <a:lnSpc>
                <a:spcPct val="130000"/>
              </a:lnSpc>
              <a:spcBef>
                <a:spcPct val="0"/>
              </a:spcBef>
              <a:spcAft>
                <a:spcPct val="0"/>
              </a:spcAft>
              <a:buFont typeface="Arial" panose="020B0604020202020204" pitchFamily="34" charset="0"/>
              <a:buNone/>
            </a:pPr>
            <a:r>
              <a:rPr lang="en-US" altLang="zh-CN" sz="2400" dirty="0">
                <a:solidFill>
                  <a:schemeClr val="tx1"/>
                </a:solidFill>
                <a:sym typeface="+mn-ea"/>
              </a:rPr>
              <a:t>    </a:t>
            </a:r>
            <a:r>
              <a:rPr lang="zh-CN" sz="2400" dirty="0">
                <a:solidFill>
                  <a:schemeClr val="tx1"/>
                </a:solidFill>
                <a:sym typeface="+mn-ea"/>
              </a:rPr>
              <a:t>例如，使用空调时注意温度的设定：夏季</a:t>
            </a:r>
            <a:r>
              <a:rPr lang="en-US" altLang="zh-CN" sz="2400" dirty="0">
                <a:solidFill>
                  <a:schemeClr val="tx1"/>
                </a:solidFill>
                <a:sym typeface="+mn-ea"/>
              </a:rPr>
              <a:t>≥26℃</a:t>
            </a:r>
            <a:r>
              <a:rPr lang="zh-CN" altLang="en-US" sz="2400" dirty="0">
                <a:solidFill>
                  <a:schemeClr val="tx1"/>
                </a:solidFill>
                <a:sym typeface="+mn-ea"/>
              </a:rPr>
              <a:t>，冬季</a:t>
            </a:r>
            <a:r>
              <a:rPr lang="en-US" altLang="zh-CN" sz="2400" dirty="0">
                <a:solidFill>
                  <a:schemeClr val="tx1"/>
                </a:solidFill>
                <a:sym typeface="+mn-ea"/>
              </a:rPr>
              <a:t>≤20℃</a:t>
            </a:r>
            <a:r>
              <a:rPr lang="zh-CN" altLang="en-US" sz="2400" dirty="0">
                <a:solidFill>
                  <a:schemeClr val="tx1"/>
                </a:solidFill>
                <a:sym typeface="+mn-ea"/>
              </a:rPr>
              <a:t>。看完电视后，及时关闭电视和机顶盒，减少待机时间。</a:t>
            </a:r>
          </a:p>
          <a:p>
            <a:pPr marL="342900" indent="-342900" algn="l">
              <a:lnSpc>
                <a:spcPct val="130000"/>
              </a:lnSpc>
              <a:spcBef>
                <a:spcPct val="0"/>
              </a:spcBef>
              <a:spcAft>
                <a:spcPct val="0"/>
              </a:spcAft>
              <a:buFont typeface="Arial" panose="020B0604020202020204" pitchFamily="34" charset="0"/>
              <a:buChar char="•"/>
            </a:pPr>
            <a:r>
              <a:rPr lang="zh-CN" altLang="en-US" sz="2400" dirty="0">
                <a:solidFill>
                  <a:schemeClr val="tx1"/>
                </a:solidFill>
                <a:sym typeface="+mn-ea"/>
              </a:rPr>
              <a:t>设备升级类</a:t>
            </a:r>
          </a:p>
          <a:p>
            <a:pPr indent="0" algn="l">
              <a:lnSpc>
                <a:spcPct val="130000"/>
              </a:lnSpc>
              <a:spcBef>
                <a:spcPct val="0"/>
              </a:spcBef>
              <a:spcAft>
                <a:spcPct val="0"/>
              </a:spcAft>
              <a:buFont typeface="Arial" panose="020B0604020202020204" pitchFamily="34" charset="0"/>
              <a:buNone/>
            </a:pPr>
            <a:r>
              <a:rPr lang="en-US" altLang="zh-CN" sz="2400" dirty="0">
                <a:solidFill>
                  <a:schemeClr val="tx1"/>
                </a:solidFill>
                <a:sym typeface="+mn-ea"/>
              </a:rPr>
              <a:t>    </a:t>
            </a:r>
            <a:r>
              <a:rPr lang="zh-CN" altLang="en-US" sz="2400" dirty="0">
                <a:solidFill>
                  <a:schemeClr val="tx1"/>
                </a:solidFill>
                <a:sym typeface="+mn-ea"/>
              </a:rPr>
              <a:t>例如，白炽灯升级为</a:t>
            </a:r>
            <a:r>
              <a:rPr lang="en-US" altLang="zh-CN" sz="2400" dirty="0">
                <a:solidFill>
                  <a:schemeClr val="tx1"/>
                </a:solidFill>
                <a:sym typeface="+mn-ea"/>
              </a:rPr>
              <a:t>LED</a:t>
            </a:r>
            <a:r>
              <a:rPr lang="zh-CN" altLang="en-US" sz="2400" dirty="0">
                <a:solidFill>
                  <a:schemeClr val="tx1"/>
                </a:solidFill>
                <a:sym typeface="+mn-ea"/>
              </a:rPr>
              <a:t>灯；空调、洗衣机、冰箱等选用一级能效电器。</a:t>
            </a:r>
          </a:p>
          <a:p>
            <a:pPr marL="342900" indent="-342900" algn="l">
              <a:lnSpc>
                <a:spcPct val="130000"/>
              </a:lnSpc>
              <a:spcBef>
                <a:spcPct val="0"/>
              </a:spcBef>
              <a:spcAft>
                <a:spcPct val="0"/>
              </a:spcAft>
              <a:buFont typeface="Arial" panose="020B0604020202020204" pitchFamily="34" charset="0"/>
              <a:buChar char="•"/>
            </a:pPr>
            <a:r>
              <a:rPr lang="zh-CN" altLang="en-US" sz="2400" dirty="0">
                <a:solidFill>
                  <a:schemeClr val="tx1"/>
                </a:solidFill>
                <a:sym typeface="+mn-ea"/>
              </a:rPr>
              <a:t>智能管理类</a:t>
            </a:r>
          </a:p>
          <a:p>
            <a:pPr indent="0" algn="l">
              <a:lnSpc>
                <a:spcPct val="130000"/>
              </a:lnSpc>
              <a:spcBef>
                <a:spcPct val="0"/>
              </a:spcBef>
              <a:spcAft>
                <a:spcPct val="0"/>
              </a:spcAft>
              <a:buFont typeface="Arial" panose="020B0604020202020204" pitchFamily="34" charset="0"/>
              <a:buNone/>
            </a:pPr>
            <a:r>
              <a:rPr lang="en-US" altLang="zh-CN" sz="2400" dirty="0">
                <a:solidFill>
                  <a:schemeClr val="tx1"/>
                </a:solidFill>
                <a:sym typeface="+mn-ea"/>
              </a:rPr>
              <a:t>    </a:t>
            </a:r>
            <a:r>
              <a:rPr lang="zh-CN" altLang="en-US" sz="2400" dirty="0">
                <a:solidFill>
                  <a:schemeClr val="tx1"/>
                </a:solidFill>
                <a:sym typeface="+mn-ea"/>
              </a:rPr>
              <a:t>例如，使用定时插座控制用电器的工作时间。</a:t>
            </a:r>
          </a:p>
          <a:p>
            <a:pPr indent="0" algn="l">
              <a:lnSpc>
                <a:spcPct val="130000"/>
              </a:lnSpc>
              <a:spcBef>
                <a:spcPct val="0"/>
              </a:spcBef>
              <a:spcAft>
                <a:spcPct val="0"/>
              </a:spcAft>
              <a:buFont typeface="Arial" panose="020B0604020202020204" pitchFamily="34" charset="0"/>
              <a:buNone/>
            </a:pPr>
            <a:r>
              <a:rPr lang="en-US" altLang="zh-CN" sz="2400" dirty="0">
                <a:solidFill>
                  <a:schemeClr val="tx1"/>
                </a:solidFill>
                <a:sym typeface="+mn-ea"/>
              </a:rPr>
              <a:t>    </a:t>
            </a:r>
            <a:r>
              <a:rPr lang="zh-CN" altLang="en-US" sz="2400" dirty="0">
                <a:solidFill>
                  <a:schemeClr val="tx1"/>
                </a:solidFill>
                <a:sym typeface="+mn-ea"/>
              </a:rPr>
              <a:t>例如，离家时使用手机</a:t>
            </a:r>
            <a:r>
              <a:rPr lang="en-US" altLang="zh-CN" sz="2400" dirty="0">
                <a:solidFill>
                  <a:schemeClr val="tx1"/>
                </a:solidFill>
                <a:sym typeface="+mn-ea"/>
              </a:rPr>
              <a:t>APP</a:t>
            </a:r>
            <a:r>
              <a:rPr lang="zh-CN" altLang="en-US" sz="2400" dirty="0">
                <a:solidFill>
                  <a:schemeClr val="tx1"/>
                </a:solidFill>
                <a:sym typeface="+mn-ea"/>
              </a:rPr>
              <a:t>关闭忘记断电的电源设备等。</a:t>
            </a: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3</a:t>
            </a:r>
            <a:r>
              <a:rPr lang="zh-CN" altLang="en-US" sz="2400" b="1">
                <a:solidFill>
                  <a:srgbClr val="FFC000"/>
                </a:solidFill>
              </a:rPr>
              <a:t>：提出节约用电建议</a:t>
            </a:r>
            <a:endParaRPr lang="en-US" altLang="zh-CN" sz="2400" b="1">
              <a:solidFill>
                <a:srgbClr val="FFC000"/>
              </a:solidFill>
            </a:endParaRPr>
          </a:p>
        </p:txBody>
      </p:sp>
      <p:sp>
        <p:nvSpPr>
          <p:cNvPr id="10" name="圆角矩形 9"/>
          <p:cNvSpPr/>
          <p:nvPr>
            <p:custDataLst>
              <p:tags r:id="rId9"/>
            </p:custDataLst>
          </p:nvPr>
        </p:nvSpPr>
        <p:spPr>
          <a:xfrm>
            <a:off x="6207125" y="681355"/>
            <a:ext cx="5963920" cy="919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sz="2400" b="1">
                <a:solidFill>
                  <a:srgbClr val="FFC000"/>
                </a:solidFill>
                <a:latin typeface="Times New Roman" panose="02020603050405020304" pitchFamily="18" charset="0"/>
                <a:cs typeface="Times New Roman" panose="02020603050405020304" pitchFamily="18" charset="0"/>
              </a:rPr>
              <a:t>根据调查结果，从用电器的使用时长、使用状态等角度，总结一些节约用电的建议。</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left)">
                                      <p:cBhvr>
                                        <p:cTn id="17" dur="500"/>
                                        <p:tgtEl>
                                          <p:spTgt spid="6">
                                            <p:txEl>
                                              <p:pRg st="3" end="3"/>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left)">
                                      <p:cBhvr>
                                        <p:cTn id="22" dur="500"/>
                                        <p:tgtEl>
                                          <p:spTgt spid="6">
                                            <p:txEl>
                                              <p:pRg st="4" end="4"/>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wipe(left)">
                                      <p:cBhvr>
                                        <p:cTn id="27" dur="500"/>
                                        <p:tgtEl>
                                          <p:spTgt spid="6">
                                            <p:txEl>
                                              <p:pRg st="5" end="5"/>
                                            </p:tx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wipe(left)">
                                      <p:cBhvr>
                                        <p:cTn id="32" dur="500"/>
                                        <p:tgtEl>
                                          <p:spTgt spid="6">
                                            <p:txEl>
                                              <p:pRg st="6" end="6"/>
                                            </p:txEl>
                                          </p:spTgt>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wipe(left)">
                                      <p:cBhvr>
                                        <p:cTn id="37" dur="500"/>
                                        <p:tgtEl>
                                          <p:spTgt spid="6">
                                            <p:txEl>
                                              <p:pRg st="7" end="7"/>
                                            </p:txEl>
                                          </p:spTgt>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
                                            <p:txEl>
                                              <p:pRg st="8" end="8"/>
                                            </p:txEl>
                                          </p:spTgt>
                                        </p:tgtEl>
                                        <p:attrNameLst>
                                          <p:attrName>style.visibility</p:attrName>
                                        </p:attrNameLst>
                                      </p:cBhvr>
                                      <p:to>
                                        <p:strVal val="visible"/>
                                      </p:to>
                                    </p:set>
                                    <p:animEffect transition="in" filter="wipe(left)">
                                      <p:cBhvr>
                                        <p:cTn id="4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mc:AlternateContent xmlns:mc="http://schemas.openxmlformats.org/markup-compatibility/2006" xmlns:a14="http://schemas.microsoft.com/office/drawing/2010/main">
        <mc:Choice Requires="a14">
          <p:sp>
            <p:nvSpPr>
              <p:cNvPr id="6" name="文本框 5"/>
              <p:cNvSpPr txBox="1"/>
              <p:nvPr>
                <p:custDataLst>
                  <p:tags r:id="rId7"/>
                </p:custDataLst>
              </p:nvPr>
            </p:nvSpPr>
            <p:spPr>
              <a:xfrm>
                <a:off x="0" y="1943100"/>
                <a:ext cx="12171045" cy="400621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b="1">
                    <a:solidFill>
                      <a:srgbClr val="C00000"/>
                    </a:solidFill>
                    <a:sym typeface="+mn-ea"/>
                  </a:rPr>
                  <a:t>（</a:t>
                </a:r>
                <a:r>
                  <a:rPr lang="en-US" altLang="zh-CN" sz="2400" b="1">
                    <a:solidFill>
                      <a:srgbClr val="C00000"/>
                    </a:solidFill>
                    <a:sym typeface="+mn-ea"/>
                  </a:rPr>
                  <a:t>1</a:t>
                </a:r>
                <a:r>
                  <a:rPr lang="zh-CN" sz="2400" b="1">
                    <a:solidFill>
                      <a:srgbClr val="C00000"/>
                    </a:solidFill>
                    <a:sym typeface="+mn-ea"/>
                  </a:rPr>
                  <a:t>）根据任务</a:t>
                </a:r>
                <a:r>
                  <a:rPr lang="en-US" altLang="zh-CN" sz="2400" b="1">
                    <a:solidFill>
                      <a:srgbClr val="C00000"/>
                    </a:solidFill>
                    <a:sym typeface="+mn-ea"/>
                  </a:rPr>
                  <a:t>3</a:t>
                </a:r>
                <a:r>
                  <a:rPr lang="zh-CN" altLang="en-US" sz="2400" b="1">
                    <a:solidFill>
                      <a:srgbClr val="C00000"/>
                    </a:solidFill>
                    <a:sym typeface="+mn-ea"/>
                  </a:rPr>
                  <a:t>中的节电建议，预测一周节电量：</a:t>
                </a:r>
                <a:endParaRPr lang="zh-CN" sz="2400" b="1">
                  <a:solidFill>
                    <a:srgbClr val="C00000"/>
                  </a:solidFill>
                  <a:sym typeface="+mn-ea"/>
                </a:endParaRPr>
              </a:p>
              <a:p>
                <a:pPr indent="0" algn="l">
                  <a:lnSpc>
                    <a:spcPct val="130000"/>
                  </a:lnSpc>
                  <a:spcBef>
                    <a:spcPct val="0"/>
                  </a:spcBef>
                  <a:spcAft>
                    <a:spcPct val="0"/>
                  </a:spcAft>
                  <a:buFont typeface="Wingdings" panose="05000000000000000000" charset="0"/>
                  <a:buNone/>
                </a:pPr>
                <a:r>
                  <a:rPr lang="en-US" altLang="zh-CN" sz="2400">
                    <a:solidFill>
                      <a:schemeClr val="tx1"/>
                    </a:solidFill>
                    <a:sym typeface="+mn-ea"/>
                  </a:rPr>
                  <a:t>    </a:t>
                </a:r>
                <a:r>
                  <a:rPr lang="zh-CN" sz="2400">
                    <a:solidFill>
                      <a:schemeClr val="tx1"/>
                    </a:solidFill>
                    <a:sym typeface="+mn-ea"/>
                  </a:rPr>
                  <a:t>①夏季空调制冷工作时，若设定温度调高</a:t>
                </a:r>
                <a:r>
                  <a:rPr lang="en-US" altLang="zh-CN" sz="2400">
                    <a:solidFill>
                      <a:schemeClr val="tx1"/>
                    </a:solidFill>
                    <a:sym typeface="+mn-ea"/>
                  </a:rPr>
                  <a:t>1℃</a:t>
                </a:r>
                <a:r>
                  <a:rPr lang="zh-CN" altLang="en-US" sz="2400">
                    <a:solidFill>
                      <a:schemeClr val="tx1"/>
                    </a:solidFill>
                    <a:sym typeface="+mn-ea"/>
                  </a:rPr>
                  <a:t>，则室温能更快达标，可减少压缩机运行时间。预测一周节电量（取△</a:t>
                </a:r>
                <a:r>
                  <a:rPr lang="en-US" altLang="zh-CN" sz="2400">
                    <a:solidFill>
                      <a:schemeClr val="tx1"/>
                    </a:solidFill>
                    <a:sym typeface="+mn-ea"/>
                  </a:rPr>
                  <a:t>t≈0.3h/</a:t>
                </a:r>
                <a:r>
                  <a:rPr lang="zh-CN" altLang="en-US" sz="2400">
                    <a:solidFill>
                      <a:schemeClr val="tx1"/>
                    </a:solidFill>
                    <a:sym typeface="+mn-ea"/>
                  </a:rPr>
                  <a:t>日，</a:t>
                </a:r>
                <a:r>
                  <a:rPr lang="en-US" altLang="zh-CN" sz="2400">
                    <a:solidFill>
                      <a:schemeClr val="tx1"/>
                    </a:solidFill>
                    <a:sym typeface="+mn-ea"/>
                  </a:rPr>
                  <a:t>P</a:t>
                </a:r>
                <a:r>
                  <a:rPr lang="zh-CN" altLang="en-US" sz="2400" baseline="-25000">
                    <a:solidFill>
                      <a:schemeClr val="tx1"/>
                    </a:solidFill>
                    <a:sym typeface="+mn-ea"/>
                  </a:rPr>
                  <a:t>空调</a:t>
                </a:r>
                <a:r>
                  <a:rPr lang="en-US" altLang="zh-CN" sz="2400">
                    <a:solidFill>
                      <a:schemeClr val="tx1"/>
                    </a:solidFill>
                    <a:sym typeface="+mn-ea"/>
                  </a:rPr>
                  <a:t>=2kW</a:t>
                </a:r>
                <a:r>
                  <a:rPr lang="zh-CN" altLang="en-US" sz="2400">
                    <a:solidFill>
                      <a:schemeClr val="tx1"/>
                    </a:solidFill>
                    <a:sym typeface="+mn-ea"/>
                  </a:rPr>
                  <a:t>）：</a:t>
                </a:r>
              </a:p>
              <a:p>
                <a:pPr indent="0" algn="l">
                  <a:lnSpc>
                    <a:spcPct val="130000"/>
                  </a:lnSpc>
                  <a:spcBef>
                    <a:spcPct val="0"/>
                  </a:spcBef>
                  <a:spcAft>
                    <a:spcPct val="0"/>
                  </a:spcAft>
                  <a:buFont typeface="Wingdings" panose="05000000000000000000" charset="0"/>
                  <a:buNone/>
                </a:pPr>
                <a:r>
                  <a:rPr lang="en-US" altLang="zh-CN" sz="2400">
                    <a:solidFill>
                      <a:schemeClr val="tx1"/>
                    </a:solidFill>
                    <a:latin typeface="Cambria Math" panose="02040503050406030204" pitchFamily="18" charset="0"/>
                    <a:cs typeface="Cambria Math" panose="02040503050406030204" pitchFamily="18" charset="0"/>
                    <a:sym typeface="+mn-ea"/>
                  </a:rPr>
                  <a:t>       </a:t>
                </a:r>
                <a14:m>
                  <m:oMath xmlns:m="http://schemas.openxmlformats.org/officeDocument/2006/math">
                    <m:r>
                      <a:rPr lang="en-US" altLang="zh-CN" sz="2400" i="1">
                        <a:solidFill>
                          <a:schemeClr val="tx1"/>
                        </a:solidFill>
                        <a:latin typeface="Cambria Math" panose="02040503050406030204" pitchFamily="18" charset="0"/>
                        <a:cs typeface="Cambria Math" panose="02040503050406030204" pitchFamily="18" charset="0"/>
                        <a:sym typeface="+mn-ea"/>
                      </a:rPr>
                      <m:t>∆</m:t>
                    </m:r>
                    <m:r>
                      <a:rPr lang="en-US" altLang="zh-CN" sz="2400" i="1">
                        <a:solidFill>
                          <a:schemeClr val="tx1"/>
                        </a:solidFill>
                        <a:latin typeface="Cambria Math" panose="02040503050406030204" pitchFamily="18" charset="0"/>
                        <a:cs typeface="Cambria Math" panose="02040503050406030204" pitchFamily="18" charset="0"/>
                        <a:sym typeface="+mn-ea"/>
                      </a:rPr>
                      <m:t>𝑊</m:t>
                    </m:r>
                    <m:r>
                      <a:rPr lang="en-US" altLang="zh-CN" sz="2400" i="1">
                        <a:solidFill>
                          <a:schemeClr val="tx1"/>
                        </a:solidFill>
                        <a:latin typeface="Cambria Math" panose="02040503050406030204" pitchFamily="18" charset="0"/>
                        <a:cs typeface="Cambria Math" panose="02040503050406030204" pitchFamily="18" charset="0"/>
                        <a:sym typeface="+mn-ea"/>
                      </a:rPr>
                      <m:t>=</m:t>
                    </m:r>
                    <m:sSub>
                      <m:sSubPr>
                        <m:ctrlPr>
                          <a:rPr lang="en-US" altLang="zh-CN" sz="2400" i="1">
                            <a:solidFill>
                              <a:schemeClr val="tx1"/>
                            </a:solidFill>
                            <a:latin typeface="Cambria Math" panose="02040503050406030204" pitchFamily="18" charset="0"/>
                            <a:cs typeface="Cambria Math" panose="02040503050406030204" pitchFamily="18" charset="0"/>
                            <a:sym typeface="+mn-ea"/>
                          </a:rPr>
                        </m:ctrlPr>
                      </m:sSubPr>
                      <m:e>
                        <m:r>
                          <a:rPr lang="en-US" altLang="zh-CN" sz="2400" i="1">
                            <a:solidFill>
                              <a:schemeClr val="tx1"/>
                            </a:solidFill>
                            <a:latin typeface="Cambria Math" panose="02040503050406030204" pitchFamily="18" charset="0"/>
                            <a:cs typeface="Cambria Math" panose="02040503050406030204" pitchFamily="18" charset="0"/>
                            <a:sym typeface="+mn-ea"/>
                          </a:rPr>
                          <m:t>𝑃</m:t>
                        </m:r>
                      </m:e>
                      <m:sub>
                        <m:r>
                          <a:rPr lang="en-US" altLang="zh-CN" sz="2400" i="1">
                            <a:solidFill>
                              <a:schemeClr val="tx1"/>
                            </a:solidFill>
                            <a:latin typeface="Cambria Math" panose="02040503050406030204" pitchFamily="18" charset="0"/>
                            <a:cs typeface="Cambria Math" panose="02040503050406030204" pitchFamily="18" charset="0"/>
                            <a:sym typeface="+mn-ea"/>
                          </a:rPr>
                          <m:t>空调</m:t>
                        </m:r>
                      </m:sub>
                    </m:sSub>
                    <m:r>
                      <a:rPr lang="en-US" altLang="zh-CN" sz="2400" i="1">
                        <a:solidFill>
                          <a:schemeClr val="tx1"/>
                        </a:solidFill>
                        <a:latin typeface="Cambria Math" panose="02040503050406030204" pitchFamily="18" charset="0"/>
                        <a:cs typeface="Cambria Math" panose="02040503050406030204" pitchFamily="18" charset="0"/>
                        <a:sym typeface="+mn-ea"/>
                      </a:rPr>
                      <m:t>×∆</m:t>
                    </m:r>
                    <m:r>
                      <a:rPr lang="en-US" altLang="zh-CN" sz="2400" i="1">
                        <a:solidFill>
                          <a:schemeClr val="tx1"/>
                        </a:solidFill>
                        <a:latin typeface="Cambria Math" panose="02040503050406030204" pitchFamily="18" charset="0"/>
                        <a:cs typeface="Cambria Math" panose="02040503050406030204" pitchFamily="18" charset="0"/>
                        <a:sym typeface="+mn-ea"/>
                      </a:rPr>
                      <m:t>𝑡</m:t>
                    </m:r>
                    <m:r>
                      <a:rPr lang="en-US" altLang="zh-CN" sz="2400" i="1">
                        <a:solidFill>
                          <a:schemeClr val="tx1"/>
                        </a:solidFill>
                        <a:latin typeface="Cambria Math" panose="02040503050406030204" pitchFamily="18" charset="0"/>
                        <a:cs typeface="Cambria Math" panose="02040503050406030204" pitchFamily="18" charset="0"/>
                        <a:sym typeface="+mn-ea"/>
                      </a:rPr>
                      <m:t>×7=2</m:t>
                    </m:r>
                    <m:r>
                      <a:rPr lang="en-US" altLang="zh-CN" sz="2400" i="1">
                        <a:solidFill>
                          <a:schemeClr val="tx1"/>
                        </a:solidFill>
                        <a:latin typeface="Cambria Math" panose="02040503050406030204" pitchFamily="18" charset="0"/>
                        <a:cs typeface="Cambria Math" panose="02040503050406030204" pitchFamily="18" charset="0"/>
                        <a:sym typeface="+mn-ea"/>
                      </a:rPr>
                      <m:t>𝑘𝑊</m:t>
                    </m:r>
                    <m:r>
                      <a:rPr lang="en-US" altLang="zh-CN" sz="2400" i="1">
                        <a:solidFill>
                          <a:schemeClr val="tx1"/>
                        </a:solidFill>
                        <a:latin typeface="Cambria Math" panose="02040503050406030204" pitchFamily="18" charset="0"/>
                        <a:cs typeface="Cambria Math" panose="02040503050406030204" pitchFamily="18" charset="0"/>
                        <a:sym typeface="+mn-ea"/>
                      </a:rPr>
                      <m:t>×0.3</m:t>
                    </m:r>
                    <m:r>
                      <a:rPr lang="en-US" altLang="zh-CN" sz="2400" i="1">
                        <a:solidFill>
                          <a:schemeClr val="tx1"/>
                        </a:solidFill>
                        <a:latin typeface="Cambria Math" panose="02040503050406030204" pitchFamily="18" charset="0"/>
                        <a:cs typeface="Cambria Math" panose="02040503050406030204" pitchFamily="18" charset="0"/>
                        <a:sym typeface="+mn-ea"/>
                      </a:rPr>
                      <m:t>h</m:t>
                    </m:r>
                    <m:r>
                      <a:rPr lang="en-US" altLang="zh-CN" sz="2400" i="1">
                        <a:solidFill>
                          <a:schemeClr val="tx1"/>
                        </a:solidFill>
                        <a:latin typeface="Cambria Math" panose="02040503050406030204" pitchFamily="18" charset="0"/>
                        <a:cs typeface="Cambria Math" panose="02040503050406030204" pitchFamily="18" charset="0"/>
                        <a:sym typeface="+mn-ea"/>
                      </a:rPr>
                      <m:t>×7=4.2</m:t>
                    </m:r>
                    <m:r>
                      <a:rPr lang="en-US" altLang="zh-CN" sz="2400" i="1">
                        <a:solidFill>
                          <a:schemeClr val="tx1"/>
                        </a:solidFill>
                        <a:latin typeface="Cambria Math" panose="02040503050406030204" pitchFamily="18" charset="0"/>
                        <a:cs typeface="Cambria Math" panose="02040503050406030204" pitchFamily="18" charset="0"/>
                        <a:sym typeface="+mn-ea"/>
                      </a:rPr>
                      <m:t>𝑘𝑊</m:t>
                    </m:r>
                    <m:r>
                      <a:rPr lang="en-US" altLang="zh-CN" sz="2400" i="1">
                        <a:solidFill>
                          <a:schemeClr val="tx1"/>
                        </a:solidFill>
                        <a:latin typeface="Cambria Math" panose="02040503050406030204" pitchFamily="18" charset="0"/>
                        <a:cs typeface="Cambria Math" panose="02040503050406030204" pitchFamily="18" charset="0"/>
                        <a:sym typeface="+mn-ea"/>
                      </a:rPr>
                      <m:t>·</m:t>
                    </m:r>
                    <m:r>
                      <a:rPr lang="en-US" altLang="zh-CN" sz="2400" i="1">
                        <a:solidFill>
                          <a:schemeClr val="tx1"/>
                        </a:solidFill>
                        <a:latin typeface="Cambria Math" panose="02040503050406030204" pitchFamily="18" charset="0"/>
                        <a:cs typeface="Cambria Math" panose="02040503050406030204" pitchFamily="18" charset="0"/>
                        <a:sym typeface="+mn-ea"/>
                      </a:rPr>
                      <m:t>h</m:t>
                    </m:r>
                  </m:oMath>
                </a14:m>
                <a:endParaRPr lang="en-US" altLang="zh-CN" sz="2400" i="1">
                  <a:solidFill>
                    <a:schemeClr val="tx1"/>
                  </a:solidFill>
                  <a:latin typeface="Cambria Math" panose="02040503050406030204" pitchFamily="18" charset="0"/>
                  <a:cs typeface="Cambria Math" panose="02040503050406030204" pitchFamily="18" charset="0"/>
                  <a:sym typeface="+mn-ea"/>
                </a:endParaRP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②把额定功率</a:t>
                </a:r>
                <a:r>
                  <a:rPr lang="en-US" altLang="zh-CN" sz="2400">
                    <a:solidFill>
                      <a:schemeClr val="tx1"/>
                    </a:solidFill>
                    <a:sym typeface="+mn-ea"/>
                  </a:rPr>
                  <a:t>60W</a:t>
                </a:r>
                <a:r>
                  <a:rPr lang="zh-CN" altLang="en-US" sz="2400">
                    <a:solidFill>
                      <a:schemeClr val="tx1"/>
                    </a:solidFill>
                    <a:sym typeface="+mn-ea"/>
                  </a:rPr>
                  <a:t>的白炽灯换为</a:t>
                </a:r>
                <a:r>
                  <a:rPr lang="en-US" altLang="zh-CN" sz="2400">
                    <a:solidFill>
                      <a:schemeClr val="tx1"/>
                    </a:solidFill>
                    <a:sym typeface="+mn-ea"/>
                  </a:rPr>
                  <a:t>8W</a:t>
                </a:r>
                <a:r>
                  <a:rPr lang="zh-CN" altLang="en-US" sz="2400">
                    <a:solidFill>
                      <a:schemeClr val="tx1"/>
                    </a:solidFill>
                    <a:sym typeface="+mn-ea"/>
                  </a:rPr>
                  <a:t>的</a:t>
                </a:r>
                <a:r>
                  <a:rPr lang="en-US" altLang="zh-CN" sz="2400">
                    <a:solidFill>
                      <a:schemeClr val="tx1"/>
                    </a:solidFill>
                    <a:sym typeface="+mn-ea"/>
                  </a:rPr>
                  <a:t>LED</a:t>
                </a:r>
                <a:r>
                  <a:rPr lang="zh-CN" altLang="en-US" sz="2400">
                    <a:solidFill>
                      <a:schemeClr val="tx1"/>
                    </a:solidFill>
                    <a:sym typeface="+mn-ea"/>
                  </a:rPr>
                  <a:t>灯，预测一周节电量（取</a:t>
                </a:r>
                <a:r>
                  <a:rPr lang="en-US" altLang="zh-CN" sz="2400">
                    <a:solidFill>
                      <a:schemeClr val="tx1"/>
                    </a:solidFill>
                    <a:sym typeface="+mn-ea"/>
                  </a:rPr>
                  <a:t>t≈8h/</a:t>
                </a:r>
                <a:r>
                  <a:rPr lang="zh-CN" altLang="en-US" sz="2400">
                    <a:solidFill>
                      <a:schemeClr val="tx1"/>
                    </a:solidFill>
                    <a:sym typeface="+mn-ea"/>
                  </a:rPr>
                  <a:t>日）：</a:t>
                </a:r>
              </a:p>
              <a:p>
                <a:pPr indent="0" algn="l">
                  <a:lnSpc>
                    <a:spcPct val="130000"/>
                  </a:lnSpc>
                  <a:spcBef>
                    <a:spcPct val="0"/>
                  </a:spcBef>
                  <a:spcAft>
                    <a:spcPct val="0"/>
                  </a:spcAft>
                  <a:buFont typeface="Wingdings" panose="05000000000000000000" charset="0"/>
                  <a:buNone/>
                </a:pPr>
                <a:r>
                  <a:rPr lang="en-US" altLang="zh-CN" sz="2400">
                    <a:solidFill>
                      <a:schemeClr val="tx1"/>
                    </a:solidFill>
                    <a:latin typeface="Cambria Math" panose="02040503050406030204" pitchFamily="18" charset="0"/>
                    <a:cs typeface="Cambria Math" panose="02040503050406030204" pitchFamily="18" charset="0"/>
                    <a:sym typeface="+mn-ea"/>
                  </a:rPr>
                  <a:t>       </a:t>
                </a:r>
                <a14:m>
                  <m:oMath xmlns:m="http://schemas.openxmlformats.org/officeDocument/2006/math">
                    <m:r>
                      <a:rPr lang="en-US" altLang="zh-CN" sz="2400" i="1">
                        <a:solidFill>
                          <a:schemeClr val="tx1"/>
                        </a:solidFill>
                        <a:latin typeface="Cambria Math" panose="02040503050406030204" pitchFamily="18" charset="0"/>
                        <a:cs typeface="Cambria Math" panose="02040503050406030204" pitchFamily="18" charset="0"/>
                        <a:sym typeface="+mn-ea"/>
                      </a:rPr>
                      <m:t>∆</m:t>
                    </m:r>
                    <m:r>
                      <a:rPr lang="en-US" altLang="zh-CN" sz="2400" i="1">
                        <a:solidFill>
                          <a:schemeClr val="tx1"/>
                        </a:solidFill>
                        <a:latin typeface="Cambria Math" panose="02040503050406030204" pitchFamily="18" charset="0"/>
                        <a:cs typeface="Cambria Math" panose="02040503050406030204" pitchFamily="18" charset="0"/>
                        <a:sym typeface="+mn-ea"/>
                      </a:rPr>
                      <m:t>𝑊</m:t>
                    </m:r>
                    <m:r>
                      <a:rPr lang="en-US" altLang="zh-CN" sz="2400" i="1">
                        <a:solidFill>
                          <a:schemeClr val="tx1"/>
                        </a:solidFill>
                        <a:latin typeface="Cambria Math" panose="02040503050406030204" pitchFamily="18" charset="0"/>
                        <a:cs typeface="Cambria Math" panose="02040503050406030204" pitchFamily="18" charset="0"/>
                        <a:sym typeface="+mn-ea"/>
                      </a:rPr>
                      <m:t>=</m:t>
                    </m:r>
                    <m:d>
                      <m:dPr>
                        <m:ctrlPr>
                          <a:rPr lang="en-US" altLang="zh-CN" sz="2400" i="1">
                            <a:solidFill>
                              <a:schemeClr val="tx1"/>
                            </a:solidFill>
                            <a:latin typeface="Cambria Math" panose="02040503050406030204" pitchFamily="18" charset="0"/>
                            <a:cs typeface="Cambria Math" panose="02040503050406030204" pitchFamily="18" charset="0"/>
                            <a:sym typeface="+mn-ea"/>
                          </a:rPr>
                        </m:ctrlPr>
                      </m:dPr>
                      <m:e>
                        <m:sSub>
                          <m:sSubPr>
                            <m:ctrlPr>
                              <a:rPr lang="en-US" altLang="zh-CN" sz="2400" i="1">
                                <a:solidFill>
                                  <a:schemeClr val="tx1"/>
                                </a:solidFill>
                                <a:latin typeface="Cambria Math" panose="02040503050406030204" pitchFamily="18" charset="0"/>
                                <a:cs typeface="Cambria Math" panose="02040503050406030204" pitchFamily="18" charset="0"/>
                                <a:sym typeface="+mn-ea"/>
                              </a:rPr>
                            </m:ctrlPr>
                          </m:sSubPr>
                          <m:e>
                            <m:r>
                              <a:rPr lang="en-US" altLang="zh-CN" sz="2400" i="1">
                                <a:solidFill>
                                  <a:schemeClr val="tx1"/>
                                </a:solidFill>
                                <a:latin typeface="Cambria Math" panose="02040503050406030204" pitchFamily="18" charset="0"/>
                                <a:cs typeface="Cambria Math" panose="02040503050406030204" pitchFamily="18" charset="0"/>
                                <a:sym typeface="+mn-ea"/>
                              </a:rPr>
                              <m:t>𝑃</m:t>
                            </m:r>
                          </m:e>
                          <m:sub>
                            <m:r>
                              <a:rPr lang="en-US" altLang="zh-CN" sz="2400" i="1">
                                <a:solidFill>
                                  <a:schemeClr val="tx1"/>
                                </a:solidFill>
                                <a:latin typeface="Cambria Math" panose="02040503050406030204" pitchFamily="18" charset="0"/>
                                <a:cs typeface="Cambria Math" panose="02040503050406030204" pitchFamily="18" charset="0"/>
                                <a:sym typeface="+mn-ea"/>
                              </a:rPr>
                              <m:t>白炽灯</m:t>
                            </m:r>
                          </m:sub>
                        </m:sSub>
                        <m:r>
                          <a:rPr lang="en-US" altLang="zh-CN" sz="2400" i="1">
                            <a:solidFill>
                              <a:schemeClr val="tx1"/>
                            </a:solidFill>
                            <a:latin typeface="Cambria Math" panose="02040503050406030204" pitchFamily="18" charset="0"/>
                            <a:cs typeface="Cambria Math" panose="02040503050406030204" pitchFamily="18" charset="0"/>
                            <a:sym typeface="+mn-ea"/>
                          </a:rPr>
                          <m:t>−</m:t>
                        </m:r>
                        <m:sSub>
                          <m:sSubPr>
                            <m:ctrlPr>
                              <a:rPr lang="en-US" altLang="zh-CN" sz="2400" i="1">
                                <a:solidFill>
                                  <a:schemeClr val="tx1"/>
                                </a:solidFill>
                                <a:latin typeface="Cambria Math" panose="02040503050406030204" pitchFamily="18" charset="0"/>
                                <a:cs typeface="Cambria Math" panose="02040503050406030204" pitchFamily="18" charset="0"/>
                                <a:sym typeface="+mn-ea"/>
                              </a:rPr>
                            </m:ctrlPr>
                          </m:sSubPr>
                          <m:e>
                            <m:r>
                              <a:rPr lang="en-US" altLang="zh-CN" sz="2400" i="1">
                                <a:solidFill>
                                  <a:schemeClr val="tx1"/>
                                </a:solidFill>
                                <a:latin typeface="Cambria Math" panose="02040503050406030204" pitchFamily="18" charset="0"/>
                                <a:cs typeface="Cambria Math" panose="02040503050406030204" pitchFamily="18" charset="0"/>
                                <a:sym typeface="+mn-ea"/>
                              </a:rPr>
                              <m:t>𝑃</m:t>
                            </m:r>
                          </m:e>
                          <m:sub>
                            <m:r>
                              <a:rPr lang="en-US" altLang="zh-CN" sz="2400" i="1">
                                <a:solidFill>
                                  <a:schemeClr val="tx1"/>
                                </a:solidFill>
                                <a:latin typeface="Cambria Math" panose="02040503050406030204" pitchFamily="18" charset="0"/>
                                <a:cs typeface="Cambria Math" panose="02040503050406030204" pitchFamily="18" charset="0"/>
                                <a:sym typeface="+mn-ea"/>
                              </a:rPr>
                              <m:t>𝐿𝐸𝐷</m:t>
                            </m:r>
                            <m:r>
                              <a:rPr lang="en-US" altLang="zh-CN" sz="2400" i="1">
                                <a:solidFill>
                                  <a:schemeClr val="tx1"/>
                                </a:solidFill>
                                <a:latin typeface="Cambria Math" panose="02040503050406030204" pitchFamily="18" charset="0"/>
                                <a:cs typeface="Cambria Math" panose="02040503050406030204" pitchFamily="18" charset="0"/>
                                <a:sym typeface="+mn-ea"/>
                              </a:rPr>
                              <m:t>灯</m:t>
                            </m:r>
                          </m:sub>
                        </m:sSub>
                      </m:e>
                    </m:d>
                    <m:r>
                      <a:rPr lang="en-US" altLang="zh-CN" sz="2400" i="1">
                        <a:solidFill>
                          <a:schemeClr val="tx1"/>
                        </a:solidFill>
                        <a:latin typeface="Cambria Math" panose="02040503050406030204" pitchFamily="18" charset="0"/>
                        <a:cs typeface="Cambria Math" panose="02040503050406030204" pitchFamily="18" charset="0"/>
                        <a:sym typeface="+mn-ea"/>
                      </a:rPr>
                      <m:t>×</m:t>
                    </m:r>
                    <m:r>
                      <a:rPr lang="en-US" altLang="zh-CN" sz="2400" i="1">
                        <a:solidFill>
                          <a:schemeClr val="tx1"/>
                        </a:solidFill>
                        <a:latin typeface="Cambria Math" panose="02040503050406030204" pitchFamily="18" charset="0"/>
                        <a:cs typeface="Cambria Math" panose="02040503050406030204" pitchFamily="18" charset="0"/>
                        <a:sym typeface="+mn-ea"/>
                      </a:rPr>
                      <m:t>𝑡</m:t>
                    </m:r>
                    <m:r>
                      <a:rPr lang="en-US" altLang="zh-CN" sz="2400" i="1">
                        <a:solidFill>
                          <a:schemeClr val="tx1"/>
                        </a:solidFill>
                        <a:latin typeface="Cambria Math" panose="02040503050406030204" pitchFamily="18" charset="0"/>
                        <a:cs typeface="Cambria Math" panose="02040503050406030204" pitchFamily="18" charset="0"/>
                        <a:sym typeface="+mn-ea"/>
                      </a:rPr>
                      <m:t>=</m:t>
                    </m:r>
                    <m:d>
                      <m:dPr>
                        <m:ctrlPr>
                          <a:rPr lang="en-US" altLang="zh-CN" sz="2400" i="1">
                            <a:solidFill>
                              <a:schemeClr val="tx1"/>
                            </a:solidFill>
                            <a:latin typeface="Cambria Math" panose="02040503050406030204" pitchFamily="18" charset="0"/>
                            <a:cs typeface="Cambria Math" panose="02040503050406030204" pitchFamily="18" charset="0"/>
                            <a:sym typeface="+mn-ea"/>
                          </a:rPr>
                        </m:ctrlPr>
                      </m:dPr>
                      <m:e>
                        <m:r>
                          <a:rPr lang="en-US" altLang="zh-CN" sz="2400" i="1">
                            <a:solidFill>
                              <a:schemeClr val="tx1"/>
                            </a:solidFill>
                            <a:latin typeface="Cambria Math" panose="02040503050406030204" pitchFamily="18" charset="0"/>
                            <a:cs typeface="Cambria Math" panose="02040503050406030204" pitchFamily="18" charset="0"/>
                            <a:sym typeface="+mn-ea"/>
                          </a:rPr>
                          <m:t>0.06</m:t>
                        </m:r>
                        <m:r>
                          <a:rPr lang="en-US" altLang="zh-CN" sz="2400" i="1">
                            <a:solidFill>
                              <a:schemeClr val="tx1"/>
                            </a:solidFill>
                            <a:latin typeface="Cambria Math" panose="02040503050406030204" pitchFamily="18" charset="0"/>
                            <a:cs typeface="Cambria Math" panose="02040503050406030204" pitchFamily="18" charset="0"/>
                            <a:sym typeface="+mn-ea"/>
                          </a:rPr>
                          <m:t>𝑘𝑊</m:t>
                        </m:r>
                        <m:r>
                          <a:rPr lang="en-US" altLang="zh-CN" sz="2400" i="1">
                            <a:solidFill>
                              <a:schemeClr val="tx1"/>
                            </a:solidFill>
                            <a:latin typeface="Cambria Math" panose="02040503050406030204" pitchFamily="18" charset="0"/>
                            <a:cs typeface="Cambria Math" panose="02040503050406030204" pitchFamily="18" charset="0"/>
                            <a:sym typeface="+mn-ea"/>
                          </a:rPr>
                          <m:t>−0.008</m:t>
                        </m:r>
                        <m:r>
                          <a:rPr lang="en-US" altLang="zh-CN" sz="2400" i="1">
                            <a:solidFill>
                              <a:schemeClr val="tx1"/>
                            </a:solidFill>
                            <a:latin typeface="Cambria Math" panose="02040503050406030204" pitchFamily="18" charset="0"/>
                            <a:cs typeface="Cambria Math" panose="02040503050406030204" pitchFamily="18" charset="0"/>
                            <a:sym typeface="+mn-ea"/>
                          </a:rPr>
                          <m:t>𝑘𝑊</m:t>
                        </m:r>
                      </m:e>
                    </m:d>
                    <m:r>
                      <a:rPr lang="en-US" altLang="zh-CN" sz="2400" i="1">
                        <a:solidFill>
                          <a:schemeClr val="tx1"/>
                        </a:solidFill>
                        <a:latin typeface="Cambria Math" panose="02040503050406030204" pitchFamily="18" charset="0"/>
                        <a:cs typeface="Cambria Math" panose="02040503050406030204" pitchFamily="18" charset="0"/>
                        <a:sym typeface="+mn-ea"/>
                      </a:rPr>
                      <m:t>×8</m:t>
                    </m:r>
                    <m:r>
                      <a:rPr lang="en-US" altLang="zh-CN" sz="2400" i="1">
                        <a:solidFill>
                          <a:schemeClr val="tx1"/>
                        </a:solidFill>
                        <a:latin typeface="Cambria Math" panose="02040503050406030204" pitchFamily="18" charset="0"/>
                        <a:cs typeface="Cambria Math" panose="02040503050406030204" pitchFamily="18" charset="0"/>
                        <a:sym typeface="+mn-ea"/>
                      </a:rPr>
                      <m:t>h</m:t>
                    </m:r>
                    <m:r>
                      <a:rPr lang="en-US" altLang="zh-CN" sz="2400" i="1">
                        <a:solidFill>
                          <a:schemeClr val="tx1"/>
                        </a:solidFill>
                        <a:latin typeface="Cambria Math" panose="02040503050406030204" pitchFamily="18" charset="0"/>
                        <a:cs typeface="Cambria Math" panose="02040503050406030204" pitchFamily="18" charset="0"/>
                        <a:sym typeface="+mn-ea"/>
                      </a:rPr>
                      <m:t>×7=2.9</m:t>
                    </m:r>
                    <m:r>
                      <a:rPr lang="en-US" altLang="zh-CN" sz="2400" i="1">
                        <a:solidFill>
                          <a:schemeClr val="tx1"/>
                        </a:solidFill>
                        <a:latin typeface="Cambria Math" panose="02040503050406030204" pitchFamily="18" charset="0"/>
                        <a:cs typeface="Cambria Math" panose="02040503050406030204" pitchFamily="18" charset="0"/>
                        <a:sym typeface="+mn-ea"/>
                      </a:rPr>
                      <m:t>𝑘𝑊</m:t>
                    </m:r>
                    <m:r>
                      <a:rPr lang="en-US" altLang="zh-CN" sz="2400" i="1">
                        <a:solidFill>
                          <a:schemeClr val="tx1"/>
                        </a:solidFill>
                        <a:latin typeface="Cambria Math" panose="02040503050406030204" pitchFamily="18" charset="0"/>
                        <a:cs typeface="Cambria Math" panose="02040503050406030204" pitchFamily="18" charset="0"/>
                        <a:sym typeface="+mn-ea"/>
                      </a:rPr>
                      <m:t>·</m:t>
                    </m:r>
                    <m:r>
                      <a:rPr lang="en-US" altLang="zh-CN" sz="2400" i="1">
                        <a:solidFill>
                          <a:schemeClr val="tx1"/>
                        </a:solidFill>
                        <a:latin typeface="Cambria Math" panose="02040503050406030204" pitchFamily="18" charset="0"/>
                        <a:cs typeface="Cambria Math" panose="02040503050406030204" pitchFamily="18" charset="0"/>
                        <a:sym typeface="+mn-ea"/>
                      </a:rPr>
                      <m:t>h</m:t>
                    </m:r>
                  </m:oMath>
                </a14:m>
                <a:endParaRPr lang="en-US" altLang="zh-CN" sz="2400" i="1">
                  <a:solidFill>
                    <a:schemeClr val="tx1"/>
                  </a:solidFill>
                  <a:latin typeface="Cambria Math" panose="02040503050406030204" pitchFamily="18" charset="0"/>
                  <a:cs typeface="Cambria Math" panose="02040503050406030204" pitchFamily="18" charset="0"/>
                  <a:sym typeface="+mn-ea"/>
                </a:endParaRPr>
              </a:p>
              <a:p>
                <a:pPr indent="0" algn="l">
                  <a:lnSpc>
                    <a:spcPct val="130000"/>
                  </a:lnSpc>
                  <a:spcBef>
                    <a:spcPct val="0"/>
                  </a:spcBef>
                  <a:spcAft>
                    <a:spcPct val="0"/>
                  </a:spcAft>
                  <a:buFont typeface="Wingdings" panose="05000000000000000000" charset="0"/>
                  <a:buNone/>
                </a:pPr>
                <a:r>
                  <a:rPr lang="zh-CN" altLang="en-US" sz="2400" b="1">
                    <a:solidFill>
                      <a:srgbClr val="C00000"/>
                    </a:solidFill>
                    <a:sym typeface="+mn-ea"/>
                  </a:rPr>
                  <a:t>（2）一周后对比电表数据验证效果：</a:t>
                </a:r>
                <a:endParaRPr lang="zh-CN" altLang="en-US" sz="2400">
                  <a:solidFill>
                    <a:schemeClr val="tx1"/>
                  </a:solidFill>
                  <a:sym typeface="+mn-ea"/>
                </a:endParaRPr>
              </a:p>
              <a:p>
                <a:pPr indent="0" algn="l">
                  <a:lnSpc>
                    <a:spcPct val="130000"/>
                  </a:lnSpc>
                  <a:spcBef>
                    <a:spcPct val="0"/>
                  </a:spcBef>
                  <a:spcAft>
                    <a:spcPct val="0"/>
                  </a:spcAft>
                  <a:buFont typeface="Wingdings" panose="05000000000000000000" charset="0"/>
                  <a:buNone/>
                </a:pPr>
                <a:r>
                  <a:rPr lang="en-US" altLang="zh-CN" sz="2400">
                    <a:solidFill>
                      <a:schemeClr val="tx1"/>
                    </a:solidFill>
                    <a:sym typeface="+mn-ea"/>
                  </a:rPr>
                  <a:t>    </a:t>
                </a:r>
                <a:r>
                  <a:rPr lang="zh-CN" altLang="en-US" sz="2400">
                    <a:solidFill>
                      <a:schemeClr val="tx1"/>
                    </a:solidFill>
                    <a:sym typeface="+mn-ea"/>
                  </a:rPr>
                  <a:t>有条件时，可以对比实施前后电能表读数，计算实际节电量。</a:t>
                </a: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文本框 5"/>
              <p:cNvSpPr txBox="1">
                <a:spLocks noRot="1" noChangeAspect="1" noMove="1" noResize="1" noEditPoints="1" noAdjustHandles="1" noChangeArrowheads="1" noChangeShapeType="1" noTextEdit="1"/>
              </p:cNvSpPr>
              <p:nvPr>
                <p:custDataLst>
                  <p:tags r:id="rId11"/>
                </p:custDataLst>
              </p:nvPr>
            </p:nvSpPr>
            <p:spPr>
              <a:xfrm>
                <a:off x="0" y="1943100"/>
                <a:ext cx="12171045" cy="4006215"/>
              </a:xfrm>
              <a:prstGeom prst="rect">
                <a:avLst/>
              </a:prstGeom>
              <a:blipFill rotWithShape="1">
                <a:blip r:embed="rId12"/>
                <a:stretch>
                  <a:fillRect/>
                </a:stretch>
              </a:blipFill>
            </p:spPr>
            <p:txBody>
              <a:bodyPr/>
              <a:lstStyle/>
              <a:p>
                <a:r>
                  <a:rPr lang="zh-CN" altLang="en-US">
                    <a:noFill/>
                  </a:rPr>
                  <a:t> </a:t>
                </a:r>
              </a:p>
            </p:txBody>
          </p:sp>
        </mc:Fallback>
      </mc:AlternateContent>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4</a:t>
            </a:r>
            <a:r>
              <a:rPr lang="zh-CN" altLang="en-US" sz="2400" b="1">
                <a:solidFill>
                  <a:srgbClr val="FFC000"/>
                </a:solidFill>
              </a:rPr>
              <a:t>：评估节电建议的效果</a:t>
            </a:r>
            <a:endParaRPr lang="en-US" altLang="zh-CN" sz="2400" b="1">
              <a:solidFill>
                <a:srgbClr val="FFC000"/>
              </a:solidFill>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left)">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素养目标</a:t>
            </a:r>
          </a:p>
        </p:txBody>
      </p:sp>
      <p:sp>
        <p:nvSpPr>
          <p:cNvPr id="12" name="矩形 11"/>
          <p:cNvSpPr/>
          <p:nvPr>
            <p:custDataLst>
              <p:tags r:id="rId6"/>
            </p:custDataLst>
          </p:nvPr>
        </p:nvSpPr>
        <p:spPr>
          <a:xfrm>
            <a:off x="845820" y="114617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物理观念：</a:t>
            </a:r>
            <a:r>
              <a:rPr lang="zh-CN" altLang="en-US" sz="2000">
                <a:solidFill>
                  <a:schemeClr val="tx1"/>
                </a:solidFill>
              </a:rPr>
              <a:t>经历调查家庭用电情况的过程，能应用电功、电功率的知识，为家庭节约用电提建议。</a:t>
            </a:r>
            <a:endParaRPr lang="en-US" altLang="zh-CN" sz="2000">
              <a:solidFill>
                <a:schemeClr val="tx1"/>
              </a:solidFill>
            </a:endParaRPr>
          </a:p>
        </p:txBody>
      </p:sp>
      <p:sp>
        <p:nvSpPr>
          <p:cNvPr id="13" name="矩形 12"/>
          <p:cNvSpPr/>
          <p:nvPr>
            <p:custDataLst>
              <p:tags r:id="rId7"/>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科学思维：</a:t>
            </a:r>
            <a:r>
              <a:rPr lang="zh-CN" altLang="en-US" sz="2000">
                <a:solidFill>
                  <a:schemeClr val="tx1"/>
                </a:solidFill>
              </a:rPr>
              <a:t>能对家庭用电情况进行分析并提出自己的见解，发展分析推理能力。</a:t>
            </a:r>
          </a:p>
        </p:txBody>
      </p:sp>
      <p:sp>
        <p:nvSpPr>
          <p:cNvPr id="14" name="矩形 13"/>
          <p:cNvSpPr/>
          <p:nvPr>
            <p:custDataLst>
              <p:tags r:id="rId8"/>
            </p:custDataLst>
          </p:nvPr>
        </p:nvSpPr>
        <p:spPr>
          <a:xfrm>
            <a:off x="845820" y="341566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科学探究：</a:t>
            </a:r>
            <a:r>
              <a:rPr lang="zh-CN" altLang="en-US" sz="2000">
                <a:solidFill>
                  <a:schemeClr val="tx1"/>
                </a:solidFill>
              </a:rPr>
              <a:t>在实践活动中能与他人协作，经历信息收集、建议提出、交流评估等过程，提升合作学习的意识。</a:t>
            </a:r>
          </a:p>
        </p:txBody>
      </p:sp>
      <p:sp>
        <p:nvSpPr>
          <p:cNvPr id="15" name="矩形 14"/>
          <p:cNvSpPr/>
          <p:nvPr>
            <p:custDataLst>
              <p:tags r:id="rId9"/>
            </p:custDataLst>
          </p:nvPr>
        </p:nvSpPr>
        <p:spPr>
          <a:xfrm>
            <a:off x="845820" y="455041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科学态度与责任：</a:t>
            </a:r>
            <a:r>
              <a:rPr lang="zh-CN" altLang="en-US" sz="2000">
                <a:solidFill>
                  <a:schemeClr val="tx1"/>
                </a:solidFill>
                <a:sym typeface="+mn-ea"/>
              </a:rPr>
              <a:t>通过实施家庭节约用电建议，增强节约用电的意识。</a:t>
            </a:r>
            <a:endParaRPr lang="zh-CN" altLang="en-US" sz="2000">
              <a:solidFill>
                <a:schemeClr val="tx1"/>
              </a:solidFill>
            </a:endParaRPr>
          </a:p>
        </p:txBody>
      </p:sp>
      <p:pic>
        <p:nvPicPr>
          <p:cNvPr id="3" name="Picture 3"/>
          <p:cNvPicPr>
            <a:picLocks noChangeAspect="1"/>
          </p:cNvPicPr>
          <p:nvPr>
            <p:custDataLst>
              <p:tags r:id="rId10"/>
            </p:custDataLst>
          </p:nvPr>
        </p:nvPicPr>
        <p:blipFill>
          <a:blip r:embed="rId12"/>
          <a:stretch>
            <a:fillRect/>
          </a:stretch>
        </p:blipFill>
        <p:spPr>
          <a:xfrm flipH="1">
            <a:off x="12077700" y="11264900"/>
            <a:ext cx="0" cy="0"/>
          </a:xfrm>
          <a:prstGeom prst="rect">
            <a:avLst/>
          </a:prstGeom>
          <a:ln>
            <a:noFill/>
          </a:ln>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展示交流</a:t>
            </a:r>
          </a:p>
        </p:txBody>
      </p:sp>
      <p:sp>
        <p:nvSpPr>
          <p:cNvPr id="6" name="文本框 5"/>
          <p:cNvSpPr txBox="1"/>
          <p:nvPr>
            <p:custDataLst>
              <p:tags r:id="rId7"/>
            </p:custDataLst>
          </p:nvPr>
        </p:nvSpPr>
        <p:spPr>
          <a:xfrm>
            <a:off x="1596390" y="1943100"/>
            <a:ext cx="8999220" cy="2009775"/>
          </a:xfrm>
          <a:prstGeom prst="rect">
            <a:avLst/>
          </a:prstGeom>
          <a:noFill/>
        </p:spPr>
        <p:txBody>
          <a:bodyPr wrap="square" rtlCol="0">
            <a:spAutoFit/>
          </a:bodyPr>
          <a:lstStyle/>
          <a:p>
            <a:pPr indent="609600" algn="l" fontAlgn="auto">
              <a:lnSpc>
                <a:spcPct val="130000"/>
              </a:lnSpc>
              <a:spcBef>
                <a:spcPct val="0"/>
              </a:spcBef>
              <a:spcAft>
                <a:spcPct val="0"/>
              </a:spcAft>
              <a:buFont typeface="Wingdings" panose="05000000000000000000" charset="0"/>
              <a:buNone/>
            </a:pPr>
            <a:r>
              <a:rPr lang="zh-CN" sz="2400">
                <a:solidFill>
                  <a:schemeClr val="tx1"/>
                </a:solidFill>
                <a:sym typeface="+mn-ea"/>
              </a:rPr>
              <a:t>把家中的用电情况、节电建议一级实施效果整理后分享给其他同学，看看哪些同学的节电措施更全面、更有效。</a:t>
            </a:r>
          </a:p>
          <a:p>
            <a:pPr indent="609600" algn="l" fontAlgn="auto">
              <a:lnSpc>
                <a:spcPct val="130000"/>
              </a:lnSpc>
              <a:spcBef>
                <a:spcPct val="0"/>
              </a:spcBef>
              <a:spcAft>
                <a:spcPct val="0"/>
              </a:spcAft>
              <a:buFont typeface="Wingdings" panose="05000000000000000000" charset="0"/>
              <a:buNone/>
            </a:pPr>
            <a:r>
              <a:rPr lang="zh-CN" sz="2400">
                <a:solidFill>
                  <a:schemeClr val="tx1"/>
                </a:solidFill>
                <a:sym typeface="+mn-ea"/>
              </a:rPr>
              <a:t>汇总同学们的发现、改进建议，形成一份</a:t>
            </a:r>
            <a:r>
              <a:rPr lang="zh-CN" sz="2400" b="1">
                <a:solidFill>
                  <a:srgbClr val="C00000"/>
                </a:solidFill>
                <a:sym typeface="+mn-ea"/>
              </a:rPr>
              <a:t>综合性的研究报告</a:t>
            </a:r>
            <a:r>
              <a:rPr lang="zh-CN" sz="2400">
                <a:solidFill>
                  <a:schemeClr val="tx1"/>
                </a:solidFill>
                <a:sym typeface="+mn-ea"/>
              </a:rPr>
              <a:t>，共同为家庭提供实用的节电建议。</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展示交流</a:t>
            </a:r>
          </a:p>
        </p:txBody>
      </p:sp>
      <p:graphicFrame>
        <p:nvGraphicFramePr>
          <p:cNvPr id="34" name="表格 4"/>
          <p:cNvGraphicFramePr>
            <a:graphicFrameLocks noGrp="1"/>
          </p:cNvGraphicFramePr>
          <p:nvPr>
            <p:custDataLst>
              <p:tags r:id="rId7"/>
            </p:custDataLst>
          </p:nvPr>
        </p:nvGraphicFramePr>
        <p:xfrm>
          <a:off x="652729" y="2111187"/>
          <a:ext cx="10919012" cy="4229102"/>
        </p:xfrm>
        <a:graphic>
          <a:graphicData uri="http://schemas.openxmlformats.org/drawingml/2006/table">
            <a:tbl>
              <a:tblPr firstRow="1" bandRow="1"/>
              <a:tblGrid>
                <a:gridCol w="6730253">
                  <a:extLst>
                    <a:ext uri="{9D8B030D-6E8A-4147-A177-3AD203B41FA5}">
                      <a16:colId xmlns:a16="http://schemas.microsoft.com/office/drawing/2014/main" val="20000"/>
                    </a:ext>
                  </a:extLst>
                </a:gridCol>
                <a:gridCol w="1563493">
                  <a:extLst>
                    <a:ext uri="{9D8B030D-6E8A-4147-A177-3AD203B41FA5}">
                      <a16:colId xmlns:a16="http://schemas.microsoft.com/office/drawing/2014/main" val="20001"/>
                    </a:ext>
                  </a:extLst>
                </a:gridCol>
                <a:gridCol w="1312633">
                  <a:extLst>
                    <a:ext uri="{9D8B030D-6E8A-4147-A177-3AD203B41FA5}">
                      <a16:colId xmlns:a16="http://schemas.microsoft.com/office/drawing/2014/main" val="20002"/>
                    </a:ext>
                  </a:extLst>
                </a:gridCol>
                <a:gridCol w="1312633">
                  <a:extLst>
                    <a:ext uri="{9D8B030D-6E8A-4147-A177-3AD203B41FA5}">
                      <a16:colId xmlns:a16="http://schemas.microsoft.com/office/drawing/2014/main" val="20003"/>
                    </a:ext>
                  </a:extLst>
                </a:gridCol>
              </a:tblGrid>
              <a:tr h="628161">
                <a:tc>
                  <a:txBody>
                    <a:bodyPr/>
                    <a:lstStyle>
                      <a:lvl1pPr marL="0" algn="l" defTabSz="914400" rtl="0" eaLnBrk="1" latinLnBrk="0" hangingPunct="1">
                        <a:defRPr sz="1800" b="1" kern="1200">
                          <a:solidFill>
                            <a:schemeClr val="lt1"/>
                          </a:solidFill>
                          <a:latin typeface="DongTian"/>
                          <a:ea typeface="方正楷体简体"/>
                          <a:cs typeface="Arial"/>
                        </a:defRPr>
                      </a:lvl1pPr>
                      <a:lvl2pPr marL="457200" algn="l" defTabSz="914400" rtl="0" eaLnBrk="1" latinLnBrk="0" hangingPunct="1">
                        <a:defRPr sz="1800" b="1" kern="1200">
                          <a:solidFill>
                            <a:schemeClr val="lt1"/>
                          </a:solidFill>
                          <a:latin typeface="DongTian"/>
                          <a:ea typeface="方正楷体简体"/>
                          <a:cs typeface="Arial"/>
                        </a:defRPr>
                      </a:lvl2pPr>
                      <a:lvl3pPr marL="914400" algn="l" defTabSz="914400" rtl="0" eaLnBrk="1" latinLnBrk="0" hangingPunct="1">
                        <a:defRPr sz="1800" b="1" kern="1200">
                          <a:solidFill>
                            <a:schemeClr val="lt1"/>
                          </a:solidFill>
                          <a:latin typeface="DongTian"/>
                          <a:ea typeface="方正楷体简体"/>
                          <a:cs typeface="Arial"/>
                        </a:defRPr>
                      </a:lvl3pPr>
                      <a:lvl4pPr marL="1371600" algn="l" defTabSz="914400" rtl="0" eaLnBrk="1" latinLnBrk="0" hangingPunct="1">
                        <a:defRPr sz="1800" b="1" kern="1200">
                          <a:solidFill>
                            <a:schemeClr val="lt1"/>
                          </a:solidFill>
                          <a:latin typeface="DongTian"/>
                          <a:ea typeface="方正楷体简体"/>
                          <a:cs typeface="Arial"/>
                        </a:defRPr>
                      </a:lvl4pPr>
                      <a:lvl5pPr marL="1828800" algn="l" defTabSz="914400" rtl="0" eaLnBrk="1" latinLnBrk="0" hangingPunct="1">
                        <a:defRPr sz="1800" b="1" kern="1200">
                          <a:solidFill>
                            <a:schemeClr val="lt1"/>
                          </a:solidFill>
                          <a:latin typeface="DongTian"/>
                          <a:ea typeface="方正楷体简体"/>
                          <a:cs typeface="Arial"/>
                        </a:defRPr>
                      </a:lvl5pPr>
                      <a:lvl6pPr marL="2286000" algn="l" defTabSz="914400" rtl="0" eaLnBrk="1" latinLnBrk="0" hangingPunct="1">
                        <a:defRPr sz="1800" b="1" kern="1200">
                          <a:solidFill>
                            <a:schemeClr val="lt1"/>
                          </a:solidFill>
                          <a:latin typeface="DongTian"/>
                          <a:ea typeface="方正楷体简体"/>
                          <a:cs typeface="Arial"/>
                        </a:defRPr>
                      </a:lvl6pPr>
                      <a:lvl7pPr marL="2743200" algn="l" defTabSz="914400" rtl="0" eaLnBrk="1" latinLnBrk="0" hangingPunct="1">
                        <a:defRPr sz="1800" b="1" kern="1200">
                          <a:solidFill>
                            <a:schemeClr val="lt1"/>
                          </a:solidFill>
                          <a:latin typeface="DongTian"/>
                          <a:ea typeface="方正楷体简体"/>
                          <a:cs typeface="Arial"/>
                        </a:defRPr>
                      </a:lvl7pPr>
                      <a:lvl8pPr marL="3200400" algn="l" defTabSz="914400" rtl="0" eaLnBrk="1" latinLnBrk="0" hangingPunct="1">
                        <a:defRPr sz="1800" b="1" kern="1200">
                          <a:solidFill>
                            <a:schemeClr val="lt1"/>
                          </a:solidFill>
                          <a:latin typeface="DongTian"/>
                          <a:ea typeface="方正楷体简体"/>
                          <a:cs typeface="Arial"/>
                        </a:defRPr>
                      </a:lvl8pPr>
                      <a:lvl9pPr marL="3657600" algn="l" defTabSz="914400" rtl="0" eaLnBrk="1" latinLnBrk="0" hangingPunct="1">
                        <a:defRPr sz="1800" b="1" kern="1200">
                          <a:solidFill>
                            <a:schemeClr val="lt1"/>
                          </a:solidFill>
                          <a:latin typeface="DongTian"/>
                          <a:ea typeface="方正楷体简体"/>
                          <a:cs typeface="Arial"/>
                        </a:defRPr>
                      </a:lvl9pPr>
                    </a:lstStyle>
                    <a:p>
                      <a:pPr algn="ctr">
                        <a:lnSpc>
                          <a:spcPct val="120000"/>
                        </a:lnSpc>
                      </a:pPr>
                      <a:r>
                        <a:rPr lang="zh-CN" altLang="en-US" sz="2400" b="1" kern="1200">
                          <a:solidFill>
                            <a:srgbClr val="002060"/>
                          </a:solidFill>
                          <a:latin typeface="Times New Roman" panose="02020603050405020304" pitchFamily="18" charset="0"/>
                          <a:ea typeface="+mn-ea"/>
                          <a:cs typeface="Times New Roman" panose="02020603050405020304" pitchFamily="18" charset="0"/>
                          <a:sym typeface="DongTian" panose="02020603050405020304" pitchFamily="18" charset="0"/>
                        </a:rPr>
                        <a:t>评估内容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DongTian"/>
                          <a:ea typeface="方正楷体简体"/>
                          <a:cs typeface="Arial"/>
                        </a:defRPr>
                      </a:lvl1pPr>
                      <a:lvl2pPr marL="457200" algn="l" defTabSz="914400" rtl="0" eaLnBrk="1" latinLnBrk="0" hangingPunct="1">
                        <a:defRPr sz="1800" b="1" kern="1200">
                          <a:solidFill>
                            <a:schemeClr val="lt1"/>
                          </a:solidFill>
                          <a:latin typeface="DongTian"/>
                          <a:ea typeface="方正楷体简体"/>
                          <a:cs typeface="Arial"/>
                        </a:defRPr>
                      </a:lvl2pPr>
                      <a:lvl3pPr marL="914400" algn="l" defTabSz="914400" rtl="0" eaLnBrk="1" latinLnBrk="0" hangingPunct="1">
                        <a:defRPr sz="1800" b="1" kern="1200">
                          <a:solidFill>
                            <a:schemeClr val="lt1"/>
                          </a:solidFill>
                          <a:latin typeface="DongTian"/>
                          <a:ea typeface="方正楷体简体"/>
                          <a:cs typeface="Arial"/>
                        </a:defRPr>
                      </a:lvl3pPr>
                      <a:lvl4pPr marL="1371600" algn="l" defTabSz="914400" rtl="0" eaLnBrk="1" latinLnBrk="0" hangingPunct="1">
                        <a:defRPr sz="1800" b="1" kern="1200">
                          <a:solidFill>
                            <a:schemeClr val="lt1"/>
                          </a:solidFill>
                          <a:latin typeface="DongTian"/>
                          <a:ea typeface="方正楷体简体"/>
                          <a:cs typeface="Arial"/>
                        </a:defRPr>
                      </a:lvl4pPr>
                      <a:lvl5pPr marL="1828800" algn="l" defTabSz="914400" rtl="0" eaLnBrk="1" latinLnBrk="0" hangingPunct="1">
                        <a:defRPr sz="1800" b="1" kern="1200">
                          <a:solidFill>
                            <a:schemeClr val="lt1"/>
                          </a:solidFill>
                          <a:latin typeface="DongTian"/>
                          <a:ea typeface="方正楷体简体"/>
                          <a:cs typeface="Arial"/>
                        </a:defRPr>
                      </a:lvl5pPr>
                      <a:lvl6pPr marL="2286000" algn="l" defTabSz="914400" rtl="0" eaLnBrk="1" latinLnBrk="0" hangingPunct="1">
                        <a:defRPr sz="1800" b="1" kern="1200">
                          <a:solidFill>
                            <a:schemeClr val="lt1"/>
                          </a:solidFill>
                          <a:latin typeface="DongTian"/>
                          <a:ea typeface="方正楷体简体"/>
                          <a:cs typeface="Arial"/>
                        </a:defRPr>
                      </a:lvl6pPr>
                      <a:lvl7pPr marL="2743200" algn="l" defTabSz="914400" rtl="0" eaLnBrk="1" latinLnBrk="0" hangingPunct="1">
                        <a:defRPr sz="1800" b="1" kern="1200">
                          <a:solidFill>
                            <a:schemeClr val="lt1"/>
                          </a:solidFill>
                          <a:latin typeface="DongTian"/>
                          <a:ea typeface="方正楷体简体"/>
                          <a:cs typeface="Arial"/>
                        </a:defRPr>
                      </a:lvl7pPr>
                      <a:lvl8pPr marL="3200400" algn="l" defTabSz="914400" rtl="0" eaLnBrk="1" latinLnBrk="0" hangingPunct="1">
                        <a:defRPr sz="1800" b="1" kern="1200">
                          <a:solidFill>
                            <a:schemeClr val="lt1"/>
                          </a:solidFill>
                          <a:latin typeface="DongTian"/>
                          <a:ea typeface="方正楷体简体"/>
                          <a:cs typeface="Arial"/>
                        </a:defRPr>
                      </a:lvl8pPr>
                      <a:lvl9pPr marL="3657600" algn="l" defTabSz="914400" rtl="0" eaLnBrk="1" latinLnBrk="0" hangingPunct="1">
                        <a:defRPr sz="1800" b="1" kern="1200">
                          <a:solidFill>
                            <a:schemeClr val="lt1"/>
                          </a:solidFill>
                          <a:latin typeface="DongTian"/>
                          <a:ea typeface="方正楷体简体"/>
                          <a:cs typeface="Arial"/>
                        </a:defRPr>
                      </a:lvl9pPr>
                    </a:lstStyle>
                    <a:p>
                      <a:pPr marL="0" marR="0" lvl="0" indent="0" algn="ctr" defTabSz="914400" rtl="0" eaLnBrk="1" fontAlgn="auto" latinLnBrk="0" hangingPunct="1">
                        <a:lnSpc>
                          <a:spcPct val="120000"/>
                        </a:lnSpc>
                        <a:spcBef>
                          <a:spcPct val="0"/>
                        </a:spcBef>
                        <a:spcAft>
                          <a:spcPct val="0"/>
                        </a:spcAft>
                        <a:buClrTx/>
                        <a:buSzTx/>
                        <a:buFontTx/>
                        <a:buNone/>
                        <a:defRPr/>
                      </a:pPr>
                      <a:r>
                        <a:rPr lang="zh-CN" sz="2400" b="1" kern="1200">
                          <a:solidFill>
                            <a:srgbClr val="002060"/>
                          </a:solidFill>
                          <a:latin typeface="Times New Roman" panose="02020603050405020304" pitchFamily="18" charset="0"/>
                          <a:ea typeface="+mn-ea"/>
                          <a:cs typeface="Times New Roman" panose="02020603050405020304" pitchFamily="18" charset="0"/>
                          <a:sym typeface="DongTian" panose="02020603050405020304" pitchFamily="18" charset="0"/>
                        </a:rPr>
                        <a:t>自评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DongTian"/>
                          <a:ea typeface="方正楷体简体"/>
                          <a:cs typeface="Arial"/>
                        </a:defRPr>
                      </a:lvl1pPr>
                      <a:lvl2pPr marL="457200" algn="l" defTabSz="914400" rtl="0" eaLnBrk="1" latinLnBrk="0" hangingPunct="1">
                        <a:defRPr sz="1800" b="1" kern="1200">
                          <a:solidFill>
                            <a:schemeClr val="lt1"/>
                          </a:solidFill>
                          <a:latin typeface="DongTian"/>
                          <a:ea typeface="方正楷体简体"/>
                          <a:cs typeface="Arial"/>
                        </a:defRPr>
                      </a:lvl2pPr>
                      <a:lvl3pPr marL="914400" algn="l" defTabSz="914400" rtl="0" eaLnBrk="1" latinLnBrk="0" hangingPunct="1">
                        <a:defRPr sz="1800" b="1" kern="1200">
                          <a:solidFill>
                            <a:schemeClr val="lt1"/>
                          </a:solidFill>
                          <a:latin typeface="DongTian"/>
                          <a:ea typeface="方正楷体简体"/>
                          <a:cs typeface="Arial"/>
                        </a:defRPr>
                      </a:lvl3pPr>
                      <a:lvl4pPr marL="1371600" algn="l" defTabSz="914400" rtl="0" eaLnBrk="1" latinLnBrk="0" hangingPunct="1">
                        <a:defRPr sz="1800" b="1" kern="1200">
                          <a:solidFill>
                            <a:schemeClr val="lt1"/>
                          </a:solidFill>
                          <a:latin typeface="DongTian"/>
                          <a:ea typeface="方正楷体简体"/>
                          <a:cs typeface="Arial"/>
                        </a:defRPr>
                      </a:lvl4pPr>
                      <a:lvl5pPr marL="1828800" algn="l" defTabSz="914400" rtl="0" eaLnBrk="1" latinLnBrk="0" hangingPunct="1">
                        <a:defRPr sz="1800" b="1" kern="1200">
                          <a:solidFill>
                            <a:schemeClr val="lt1"/>
                          </a:solidFill>
                          <a:latin typeface="DongTian"/>
                          <a:ea typeface="方正楷体简体"/>
                          <a:cs typeface="Arial"/>
                        </a:defRPr>
                      </a:lvl5pPr>
                      <a:lvl6pPr marL="2286000" algn="l" defTabSz="914400" rtl="0" eaLnBrk="1" latinLnBrk="0" hangingPunct="1">
                        <a:defRPr sz="1800" b="1" kern="1200">
                          <a:solidFill>
                            <a:schemeClr val="lt1"/>
                          </a:solidFill>
                          <a:latin typeface="DongTian"/>
                          <a:ea typeface="方正楷体简体"/>
                          <a:cs typeface="Arial"/>
                        </a:defRPr>
                      </a:lvl6pPr>
                      <a:lvl7pPr marL="2743200" algn="l" defTabSz="914400" rtl="0" eaLnBrk="1" latinLnBrk="0" hangingPunct="1">
                        <a:defRPr sz="1800" b="1" kern="1200">
                          <a:solidFill>
                            <a:schemeClr val="lt1"/>
                          </a:solidFill>
                          <a:latin typeface="DongTian"/>
                          <a:ea typeface="方正楷体简体"/>
                          <a:cs typeface="Arial"/>
                        </a:defRPr>
                      </a:lvl7pPr>
                      <a:lvl8pPr marL="3200400" algn="l" defTabSz="914400" rtl="0" eaLnBrk="1" latinLnBrk="0" hangingPunct="1">
                        <a:defRPr sz="1800" b="1" kern="1200">
                          <a:solidFill>
                            <a:schemeClr val="lt1"/>
                          </a:solidFill>
                          <a:latin typeface="DongTian"/>
                          <a:ea typeface="方正楷体简体"/>
                          <a:cs typeface="Arial"/>
                        </a:defRPr>
                      </a:lvl8pPr>
                      <a:lvl9pPr marL="3657600" algn="l" defTabSz="914400" rtl="0" eaLnBrk="1" latinLnBrk="0" hangingPunct="1">
                        <a:defRPr sz="1800" b="1" kern="1200">
                          <a:solidFill>
                            <a:schemeClr val="lt1"/>
                          </a:solidFill>
                          <a:latin typeface="DongTian"/>
                          <a:ea typeface="方正楷体简体"/>
                          <a:cs typeface="Arial"/>
                        </a:defRPr>
                      </a:lvl9pPr>
                    </a:lstStyle>
                    <a:p>
                      <a:pPr marL="0" marR="0" lvl="0" indent="0" algn="ctr" defTabSz="914400" rtl="0" eaLnBrk="1" fontAlgn="auto" latinLnBrk="0" hangingPunct="1">
                        <a:lnSpc>
                          <a:spcPct val="120000"/>
                        </a:lnSpc>
                        <a:spcBef>
                          <a:spcPct val="0"/>
                        </a:spcBef>
                        <a:spcAft>
                          <a:spcPct val="0"/>
                        </a:spcAft>
                        <a:buClrTx/>
                        <a:buSzTx/>
                        <a:buFontTx/>
                        <a:buNone/>
                        <a:defRPr/>
                      </a:pPr>
                      <a:r>
                        <a:rPr lang="zh-CN" sz="2400" b="1" kern="1200">
                          <a:solidFill>
                            <a:srgbClr val="002060"/>
                          </a:solidFill>
                          <a:latin typeface="Times New Roman" panose="02020603050405020304" pitchFamily="18" charset="0"/>
                          <a:ea typeface="+mn-ea"/>
                          <a:cs typeface="Times New Roman" panose="02020603050405020304" pitchFamily="18" charset="0"/>
                          <a:sym typeface="DongTian" panose="02020603050405020304" pitchFamily="18" charset="0"/>
                        </a:rPr>
                        <a:t>互评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lvl1pPr marL="0" algn="l" defTabSz="914400" rtl="0" eaLnBrk="1" latinLnBrk="0" hangingPunct="1">
                        <a:defRPr sz="1800" b="1" kern="1200">
                          <a:solidFill>
                            <a:schemeClr val="lt1"/>
                          </a:solidFill>
                          <a:latin typeface="DongTian"/>
                          <a:ea typeface="方正楷体简体"/>
                          <a:cs typeface="Arial"/>
                        </a:defRPr>
                      </a:lvl1pPr>
                      <a:lvl2pPr marL="457200" algn="l" defTabSz="914400" rtl="0" eaLnBrk="1" latinLnBrk="0" hangingPunct="1">
                        <a:defRPr sz="1800" b="1" kern="1200">
                          <a:solidFill>
                            <a:schemeClr val="lt1"/>
                          </a:solidFill>
                          <a:latin typeface="DongTian"/>
                          <a:ea typeface="方正楷体简体"/>
                          <a:cs typeface="Arial"/>
                        </a:defRPr>
                      </a:lvl2pPr>
                      <a:lvl3pPr marL="914400" algn="l" defTabSz="914400" rtl="0" eaLnBrk="1" latinLnBrk="0" hangingPunct="1">
                        <a:defRPr sz="1800" b="1" kern="1200">
                          <a:solidFill>
                            <a:schemeClr val="lt1"/>
                          </a:solidFill>
                          <a:latin typeface="DongTian"/>
                          <a:ea typeface="方正楷体简体"/>
                          <a:cs typeface="Arial"/>
                        </a:defRPr>
                      </a:lvl3pPr>
                      <a:lvl4pPr marL="1371600" algn="l" defTabSz="914400" rtl="0" eaLnBrk="1" latinLnBrk="0" hangingPunct="1">
                        <a:defRPr sz="1800" b="1" kern="1200">
                          <a:solidFill>
                            <a:schemeClr val="lt1"/>
                          </a:solidFill>
                          <a:latin typeface="DongTian"/>
                          <a:ea typeface="方正楷体简体"/>
                          <a:cs typeface="Arial"/>
                        </a:defRPr>
                      </a:lvl4pPr>
                      <a:lvl5pPr marL="1828800" algn="l" defTabSz="914400" rtl="0" eaLnBrk="1" latinLnBrk="0" hangingPunct="1">
                        <a:defRPr sz="1800" b="1" kern="1200">
                          <a:solidFill>
                            <a:schemeClr val="lt1"/>
                          </a:solidFill>
                          <a:latin typeface="DongTian"/>
                          <a:ea typeface="方正楷体简体"/>
                          <a:cs typeface="Arial"/>
                        </a:defRPr>
                      </a:lvl5pPr>
                      <a:lvl6pPr marL="2286000" algn="l" defTabSz="914400" rtl="0" eaLnBrk="1" latinLnBrk="0" hangingPunct="1">
                        <a:defRPr sz="1800" b="1" kern="1200">
                          <a:solidFill>
                            <a:schemeClr val="lt1"/>
                          </a:solidFill>
                          <a:latin typeface="DongTian"/>
                          <a:ea typeface="方正楷体简体"/>
                          <a:cs typeface="Arial"/>
                        </a:defRPr>
                      </a:lvl6pPr>
                      <a:lvl7pPr marL="2743200" algn="l" defTabSz="914400" rtl="0" eaLnBrk="1" latinLnBrk="0" hangingPunct="1">
                        <a:defRPr sz="1800" b="1" kern="1200">
                          <a:solidFill>
                            <a:schemeClr val="lt1"/>
                          </a:solidFill>
                          <a:latin typeface="DongTian"/>
                          <a:ea typeface="方正楷体简体"/>
                          <a:cs typeface="Arial"/>
                        </a:defRPr>
                      </a:lvl7pPr>
                      <a:lvl8pPr marL="3200400" algn="l" defTabSz="914400" rtl="0" eaLnBrk="1" latinLnBrk="0" hangingPunct="1">
                        <a:defRPr sz="1800" b="1" kern="1200">
                          <a:solidFill>
                            <a:schemeClr val="lt1"/>
                          </a:solidFill>
                          <a:latin typeface="DongTian"/>
                          <a:ea typeface="方正楷体简体"/>
                          <a:cs typeface="Arial"/>
                        </a:defRPr>
                      </a:lvl8pPr>
                      <a:lvl9pPr marL="3657600" algn="l" defTabSz="914400" rtl="0" eaLnBrk="1" latinLnBrk="0" hangingPunct="1">
                        <a:defRPr sz="1800" b="1" kern="1200">
                          <a:solidFill>
                            <a:schemeClr val="lt1"/>
                          </a:solidFill>
                          <a:latin typeface="DongTian"/>
                          <a:ea typeface="方正楷体简体"/>
                          <a:cs typeface="Arial"/>
                        </a:defRPr>
                      </a:lvl9pPr>
                    </a:lstStyle>
                    <a:p>
                      <a:pPr marL="0" marR="0" lvl="0" indent="0" algn="ctr" defTabSz="914400" rtl="0" eaLnBrk="1" fontAlgn="auto" latinLnBrk="0" hangingPunct="1">
                        <a:lnSpc>
                          <a:spcPct val="120000"/>
                        </a:lnSpc>
                        <a:spcBef>
                          <a:spcPct val="0"/>
                        </a:spcBef>
                        <a:spcAft>
                          <a:spcPct val="0"/>
                        </a:spcAft>
                        <a:buClrTx/>
                        <a:buSzTx/>
                        <a:buFontTx/>
                        <a:buNone/>
                        <a:defRPr/>
                      </a:pPr>
                      <a:r>
                        <a:rPr lang="zh-CN" sz="2400" b="1" kern="1200">
                          <a:solidFill>
                            <a:srgbClr val="002060"/>
                          </a:solidFill>
                          <a:latin typeface="Times New Roman" panose="02020603050405020304" pitchFamily="18" charset="0"/>
                          <a:ea typeface="+mn-ea"/>
                          <a:cs typeface="Times New Roman" panose="02020603050405020304" pitchFamily="18" charset="0"/>
                          <a:sym typeface="DongTian" panose="02020603050405020304" pitchFamily="18" charset="0"/>
                        </a:rPr>
                        <a:t>师评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10000"/>
                  </a:ext>
                </a:extLst>
              </a:tr>
              <a:tr h="628161">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marL="71755" algn="l">
                        <a:lnSpc>
                          <a:spcPct val="120000"/>
                        </a:lnSpc>
                      </a:pPr>
                      <a:r>
                        <a:rPr lang="zh-CN" altLang="en-US" sz="2300" kern="1200">
                          <a:latin typeface="Times New Roman" panose="02020603050405020304" pitchFamily="18" charset="0"/>
                          <a:ea typeface="+mn-ea"/>
                          <a:cs typeface="Times New Roman" panose="02020603050405020304" pitchFamily="18" charset="0"/>
                          <a:sym typeface="DongTian" panose="02020603050405020304" pitchFamily="18" charset="0"/>
                        </a:rPr>
                        <a:t>能提出调查家中用电情况的方案并进行交流。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716458">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marL="71755" indent="0" algn="l" fontAlgn="auto">
                        <a:lnSpc>
                          <a:spcPct val="120000"/>
                        </a:lnSpc>
                      </a:pPr>
                      <a:r>
                        <a:rPr lang="zh-CN" altLang="en-US" sz="2300" kern="1200">
                          <a:latin typeface="Times New Roman" panose="02020603050405020304" pitchFamily="18" charset="0"/>
                          <a:ea typeface="+mn-ea"/>
                          <a:cs typeface="Times New Roman" panose="02020603050405020304" pitchFamily="18" charset="0"/>
                          <a:sym typeface="DongTian" panose="02020603050405020304" pitchFamily="18" charset="0"/>
                        </a:rPr>
                        <a:t>能针对一个节电问题进行深入探究，设计实验、进行实验、拍照记录、整理数据、分析数据、得出结论，并进行展示交流。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628161">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marL="71755" algn="l">
                        <a:lnSpc>
                          <a:spcPct val="120000"/>
                        </a:lnSpc>
                      </a:pPr>
                      <a:r>
                        <a:rPr lang="zh-CN" altLang="en-US" sz="2300" kern="1200">
                          <a:latin typeface="Times New Roman" panose="02020603050405020304" pitchFamily="18" charset="0"/>
                          <a:ea typeface="+mn-ea"/>
                          <a:cs typeface="Times New Roman" panose="02020603050405020304" pitchFamily="18" charset="0"/>
                          <a:sym typeface="DongTian" panose="02020603050405020304" pitchFamily="18" charset="0"/>
                        </a:rPr>
                        <a:t>能根据研究结果提出合理的节电建议。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28161">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marL="71755" algn="l">
                        <a:lnSpc>
                          <a:spcPct val="120000"/>
                        </a:lnSpc>
                      </a:pPr>
                      <a:r>
                        <a:rPr lang="zh-CN" altLang="en-US" sz="2300" kern="1200">
                          <a:latin typeface="Times New Roman" panose="02020603050405020304" pitchFamily="18" charset="0"/>
                          <a:ea typeface="+mn-ea"/>
                          <a:cs typeface="Times New Roman" panose="02020603050405020304" pitchFamily="18" charset="0"/>
                          <a:sym typeface="DongTian" panose="02020603050405020304" pitchFamily="18" charset="0"/>
                        </a:rPr>
                        <a:t>能实施节电建议，并评估节电建议的效果。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spc="-15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dk1"/>
                          </a:solidFill>
                          <a:latin typeface="DongTian"/>
                          <a:ea typeface="方正楷体简体"/>
                          <a:cs typeface="Arial"/>
                        </a:defRPr>
                      </a:lvl1pPr>
                      <a:lvl2pPr marL="457200" algn="l" defTabSz="914400" rtl="0" eaLnBrk="1" latinLnBrk="0" hangingPunct="1">
                        <a:defRPr sz="1800" kern="1200">
                          <a:solidFill>
                            <a:schemeClr val="dk1"/>
                          </a:solidFill>
                          <a:latin typeface="DongTian"/>
                          <a:ea typeface="方正楷体简体"/>
                          <a:cs typeface="Arial"/>
                        </a:defRPr>
                      </a:lvl2pPr>
                      <a:lvl3pPr marL="914400" algn="l" defTabSz="914400" rtl="0" eaLnBrk="1" latinLnBrk="0" hangingPunct="1">
                        <a:defRPr sz="1800" kern="1200">
                          <a:solidFill>
                            <a:schemeClr val="dk1"/>
                          </a:solidFill>
                          <a:latin typeface="DongTian"/>
                          <a:ea typeface="方正楷体简体"/>
                          <a:cs typeface="Arial"/>
                        </a:defRPr>
                      </a:lvl3pPr>
                      <a:lvl4pPr marL="1371600" algn="l" defTabSz="914400" rtl="0" eaLnBrk="1" latinLnBrk="0" hangingPunct="1">
                        <a:defRPr sz="1800" kern="1200">
                          <a:solidFill>
                            <a:schemeClr val="dk1"/>
                          </a:solidFill>
                          <a:latin typeface="DongTian"/>
                          <a:ea typeface="方正楷体简体"/>
                          <a:cs typeface="Arial"/>
                        </a:defRPr>
                      </a:lvl4pPr>
                      <a:lvl5pPr marL="1828800" algn="l" defTabSz="914400" rtl="0" eaLnBrk="1" latinLnBrk="0" hangingPunct="1">
                        <a:defRPr sz="1800" kern="1200">
                          <a:solidFill>
                            <a:schemeClr val="dk1"/>
                          </a:solidFill>
                          <a:latin typeface="DongTian"/>
                          <a:ea typeface="方正楷体简体"/>
                          <a:cs typeface="Arial"/>
                        </a:defRPr>
                      </a:lvl5pPr>
                      <a:lvl6pPr marL="2286000" algn="l" defTabSz="914400" rtl="0" eaLnBrk="1" latinLnBrk="0" hangingPunct="1">
                        <a:defRPr sz="1800" kern="1200">
                          <a:solidFill>
                            <a:schemeClr val="dk1"/>
                          </a:solidFill>
                          <a:latin typeface="DongTian"/>
                          <a:ea typeface="方正楷体简体"/>
                          <a:cs typeface="Arial"/>
                        </a:defRPr>
                      </a:lvl6pPr>
                      <a:lvl7pPr marL="2743200" algn="l" defTabSz="914400" rtl="0" eaLnBrk="1" latinLnBrk="0" hangingPunct="1">
                        <a:defRPr sz="1800" kern="1200">
                          <a:solidFill>
                            <a:schemeClr val="dk1"/>
                          </a:solidFill>
                          <a:latin typeface="DongTian"/>
                          <a:ea typeface="方正楷体简体"/>
                          <a:cs typeface="Arial"/>
                        </a:defRPr>
                      </a:lvl7pPr>
                      <a:lvl8pPr marL="3200400" algn="l" defTabSz="914400" rtl="0" eaLnBrk="1" latinLnBrk="0" hangingPunct="1">
                        <a:defRPr sz="1800" kern="1200">
                          <a:solidFill>
                            <a:schemeClr val="dk1"/>
                          </a:solidFill>
                          <a:latin typeface="DongTian"/>
                          <a:ea typeface="方正楷体简体"/>
                          <a:cs typeface="Arial"/>
                        </a:defRPr>
                      </a:lvl8pPr>
                      <a:lvl9pPr marL="3657600" algn="l" defTabSz="914400" rtl="0" eaLnBrk="1" latinLnBrk="0" hangingPunct="1">
                        <a:defRPr sz="1800" kern="1200">
                          <a:solidFill>
                            <a:schemeClr val="dk1"/>
                          </a:solidFill>
                          <a:latin typeface="DongTian"/>
                          <a:ea typeface="方正楷体简体"/>
                          <a:cs typeface="Arial"/>
                        </a:defRPr>
                      </a:lvl9pPr>
                    </a:lstStyle>
                    <a:p>
                      <a:pPr algn="ctr">
                        <a:lnSpc>
                          <a:spcPct val="120000"/>
                        </a:lnSpc>
                      </a:pPr>
                      <a:endParaRPr lang="zh-CN" altLang="en-US" sz="2400" b="1" kern="1200">
                        <a:solidFill>
                          <a:srgbClr val="C00000"/>
                        </a:solidFill>
                        <a:latin typeface="Times New Roman" panose="02020603050405020304" pitchFamily="18" charset="0"/>
                        <a:ea typeface="+mn-ea"/>
                        <a:cs typeface="Times New Roman" panose="02020603050405020304" pitchFamily="18" charset="0"/>
                        <a:sym typeface="DongTi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3" name="文本框 2"/>
          <p:cNvSpPr txBox="1"/>
          <p:nvPr>
            <p:custDataLst>
              <p:tags r:id="rId8"/>
            </p:custDataLst>
          </p:nvPr>
        </p:nvSpPr>
        <p:spPr>
          <a:xfrm>
            <a:off x="585948" y="978029"/>
            <a:ext cx="11052388" cy="979755"/>
          </a:xfrm>
          <a:prstGeom prst="rect">
            <a:avLst/>
          </a:prstGeom>
          <a:noFill/>
        </p:spPr>
        <p:txBody>
          <a:bodyPr wrap="square">
            <a:spAutoFit/>
          </a:bodyPr>
          <a:lstStyle/>
          <a:p>
            <a:pPr algn="ctr">
              <a:lnSpc>
                <a:spcPts val="3600"/>
              </a:lnSpc>
            </a:pPr>
            <a:r>
              <a:rPr lang="zh-CN" altLang="en-US" sz="2800" b="1">
                <a:solidFill>
                  <a:srgbClr val="00B0F0"/>
                </a:solidFill>
                <a:latin typeface="+mj-ea"/>
                <a:ea typeface="+mj-ea"/>
                <a:cs typeface="Arial"/>
                <a:sym typeface="DongTian" panose="02020603050405020304" pitchFamily="18" charset="0"/>
              </a:rPr>
              <a:t>汇报评价表</a:t>
            </a:r>
            <a:endParaRPr lang="en-US" altLang="zh-CN" sz="2800" b="1">
              <a:solidFill>
                <a:srgbClr val="00B0F0"/>
              </a:solidFill>
              <a:latin typeface="+mj-ea"/>
              <a:ea typeface="+mj-ea"/>
              <a:cs typeface="Arial"/>
              <a:sym typeface="DongTian" panose="02020603050405020304" pitchFamily="18" charset="0"/>
            </a:endParaRPr>
          </a:p>
          <a:p>
            <a:pPr>
              <a:lnSpc>
                <a:spcPts val="3600"/>
              </a:lnSpc>
            </a:pPr>
            <a:r>
              <a:rPr lang="zh-CN" altLang="en-US" sz="2400" spc="-10">
                <a:solidFill>
                  <a:prstClr val="black"/>
                </a:solidFill>
                <a:latin typeface="DongTian" panose="02020603050405020304" pitchFamily="18" charset="0"/>
                <a:ea typeface="方正楷体简体" panose="03000509000000000000" pitchFamily="65" charset="-122"/>
                <a:cs typeface="Arial"/>
                <a:sym typeface="DongTian" panose="02020603050405020304" pitchFamily="18" charset="0"/>
              </a:rPr>
              <a:t>　　</a:t>
            </a:r>
            <a:r>
              <a:rPr lang="zh-CN" altLang="en-US" sz="2500" spc="-10">
                <a:solidFill>
                  <a:prstClr val="black"/>
                </a:solidFill>
                <a:latin typeface="+mn-ea"/>
                <a:cs typeface="Arial"/>
                <a:sym typeface="DongTian" panose="02020603050405020304" pitchFamily="18" charset="0"/>
              </a:rPr>
              <a:t>从以下角度对汇报进行评估（</a:t>
            </a:r>
            <a:r>
              <a:rPr lang="zh-CN" altLang="en-US" sz="2500" spc="-10">
                <a:solidFill>
                  <a:srgbClr val="7030A0"/>
                </a:solidFill>
                <a:latin typeface="+mn-ea"/>
                <a:cs typeface="Arial"/>
                <a:sym typeface="DongTian" panose="02020603050405020304" pitchFamily="18" charset="0"/>
              </a:rPr>
              <a:t>★★★</a:t>
            </a:r>
            <a:r>
              <a:rPr lang="zh-CN" altLang="en-US" sz="2500" spc="-10">
                <a:solidFill>
                  <a:prstClr val="black"/>
                </a:solidFill>
                <a:latin typeface="+mn-ea"/>
                <a:cs typeface="Arial"/>
                <a:sym typeface="DongTian" panose="02020603050405020304" pitchFamily="18" charset="0"/>
              </a:rPr>
              <a:t>为优秀，</a:t>
            </a:r>
            <a:r>
              <a:rPr lang="zh-CN" altLang="en-US" sz="2500" b="1" spc="-10">
                <a:solidFill>
                  <a:srgbClr val="7030A0"/>
                </a:solidFill>
                <a:latin typeface="+mn-ea"/>
                <a:cs typeface="Arial"/>
                <a:sym typeface="DongTian" panose="02020603050405020304" pitchFamily="18" charset="0"/>
              </a:rPr>
              <a:t>★★</a:t>
            </a:r>
            <a:r>
              <a:rPr lang="zh-CN" altLang="en-US" sz="2500" spc="-10">
                <a:solidFill>
                  <a:prstClr val="black"/>
                </a:solidFill>
                <a:latin typeface="+mn-ea"/>
                <a:cs typeface="Arial"/>
                <a:sym typeface="DongTian" panose="02020603050405020304" pitchFamily="18" charset="0"/>
              </a:rPr>
              <a:t>为优良，</a:t>
            </a:r>
            <a:r>
              <a:rPr lang="zh-CN" altLang="en-US" sz="2500">
                <a:solidFill>
                  <a:srgbClr val="7030A0"/>
                </a:solidFill>
                <a:latin typeface="+mn-ea"/>
                <a:cs typeface="Arial"/>
                <a:sym typeface="DongTian" panose="02020603050405020304" pitchFamily="18" charset="0"/>
              </a:rPr>
              <a:t>★</a:t>
            </a:r>
            <a:r>
              <a:rPr lang="zh-CN" altLang="en-US" sz="2500">
                <a:solidFill>
                  <a:prstClr val="black"/>
                </a:solidFill>
                <a:latin typeface="+mn-ea"/>
                <a:cs typeface="Arial"/>
                <a:sym typeface="DongTian" panose="02020603050405020304" pitchFamily="18" charset="0"/>
              </a:rPr>
              <a:t>为一般） </a:t>
            </a:r>
          </a:p>
        </p:txBody>
      </p:sp>
    </p:spTree>
    <p:custDataLst>
      <p:tags r:id="rId1"/>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p:cNvSpPr/>
          <p:nvPr>
            <p:custDataLst>
              <p:tags r:id="rId2"/>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56" name="任意多边形 55"/>
          <p:cNvSpPr/>
          <p:nvPr>
            <p:custDataLst>
              <p:tags r:id="rId3"/>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57" name="文本框 56"/>
          <p:cNvSpPr txBox="1"/>
          <p:nvPr>
            <p:custDataLst>
              <p:tags r:id="rId4"/>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3" name="文本框 2"/>
          <p:cNvSpPr txBox="1"/>
          <p:nvPr>
            <p:custDataLst>
              <p:tags r:id="rId5"/>
            </p:custDataLst>
          </p:nvPr>
        </p:nvSpPr>
        <p:spPr>
          <a:xfrm>
            <a:off x="-4445" y="663575"/>
            <a:ext cx="12206605" cy="583565"/>
          </a:xfrm>
          <a:prstGeom prst="rect">
            <a:avLst/>
          </a:prstGeom>
          <a:noFill/>
        </p:spPr>
        <p:txBody>
          <a:bodyPr wrap="square" rtlCol="0">
            <a:spAutoFit/>
          </a:bodyPr>
          <a:lstStyle/>
          <a:p>
            <a:pPr marL="457200" indent="-457200" algn="ctr">
              <a:buFont typeface="Wingdings" panose="05000000000000000000" charset="0"/>
              <a:buChar char="p"/>
            </a:pPr>
            <a:r>
              <a:rPr lang="zh-CN" sz="3200" b="1"/>
              <a:t>课堂小结</a:t>
            </a:r>
            <a:endParaRPr lang="en-US" altLang="zh-CN" sz="3200" b="1"/>
          </a:p>
        </p:txBody>
      </p:sp>
      <p:cxnSp>
        <p:nvCxnSpPr>
          <p:cNvPr id="12" name="直接连接符 11"/>
          <p:cNvCxnSpPr/>
          <p:nvPr>
            <p:custDataLst>
              <p:tags r:id="rId6"/>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pic>
        <p:nvPicPr>
          <p:cNvPr id="16" name="Picture 3"/>
          <p:cNvPicPr>
            <a:picLocks noChangeAspect="1"/>
          </p:cNvPicPr>
          <p:nvPr>
            <p:custDataLst>
              <p:tags r:id="rId7"/>
            </p:custDataLst>
          </p:nvPr>
        </p:nvPicPr>
        <p:blipFill>
          <a:blip r:embed="rId39"/>
          <a:stretch>
            <a:fillRect/>
          </a:stretch>
        </p:blipFill>
        <p:spPr>
          <a:xfrm flipH="1">
            <a:off x="11722100" y="10414000"/>
            <a:ext cx="0" cy="0"/>
          </a:xfrm>
          <a:prstGeom prst="rect">
            <a:avLst/>
          </a:prstGeom>
          <a:ln>
            <a:noFill/>
          </a:ln>
        </p:spPr>
      </p:pic>
      <p:sp>
        <p:nvSpPr>
          <p:cNvPr id="19" name="Rectangle 7"/>
          <p:cNvSpPr>
            <a:spLocks noChangeArrowheads="1"/>
          </p:cNvSpPr>
          <p:nvPr>
            <p:custDataLst>
              <p:tags r:id="rId8"/>
            </p:custDataLst>
          </p:nvPr>
        </p:nvSpPr>
        <p:spPr bwMode="auto">
          <a:xfrm>
            <a:off x="4353835" y="1172566"/>
            <a:ext cx="7409976" cy="504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457200" rtl="0" eaLnBrk="1" fontAlgn="auto" latinLnBrk="0" hangingPunct="1">
              <a:lnSpc>
                <a:spcPts val="4200"/>
              </a:lnSpc>
              <a:spcBef>
                <a:spcPct val="0"/>
              </a:spcBef>
              <a:spcAft>
                <a:spcPct val="0"/>
              </a:spcAft>
              <a:buClrTx/>
              <a:buSzTx/>
              <a:buFontTx/>
              <a:buNone/>
              <a:defRPr/>
            </a:pP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了解家中的用电情况并提出节约用电的建议</a:t>
            </a:r>
            <a:r>
              <a:rPr kumimoji="1" lang="en-US" altLang="zh-CN" sz="2700" b="0" i="0" u="none" strike="noStrike" kern="1200" cap="none" spc="-6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a:t>
            </a:r>
            <a:endParaRPr kumimoji="1" lang="zh-CN" altLang="en-US" sz="2700" b="0" i="0" u="none" strike="noStrike" kern="1200" cap="none" spc="-6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endParaRPr>
          </a:p>
          <a:p>
            <a:pPr marL="0" marR="0" lvl="0" indent="0" algn="l" defTabSz="457200" rtl="0" eaLnBrk="1" fontAlgn="auto" latinLnBrk="0" hangingPunct="1">
              <a:lnSpc>
                <a:spcPts val="4200"/>
              </a:lnSpc>
              <a:spcBef>
                <a:spcPts val="600"/>
              </a:spcBef>
              <a:spcAft>
                <a:spcPct val="0"/>
              </a:spcAft>
              <a:buClrTx/>
              <a:buSzTx/>
              <a:buFontTx/>
              <a:buNone/>
              <a:defRPr/>
            </a:pP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①调查家中的用电情况</a:t>
            </a: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a:t>
            </a:r>
          </a:p>
          <a:p>
            <a:pPr marL="0" marR="0" lvl="0" indent="0" algn="l" defTabSz="457200" rtl="0" eaLnBrk="1" fontAlgn="auto" latinLnBrk="0" hangingPunct="1">
              <a:lnSpc>
                <a:spcPts val="4200"/>
              </a:lnSpc>
              <a:spcBef>
                <a:spcPct val="0"/>
              </a:spcBef>
              <a:spcAft>
                <a:spcPct val="0"/>
              </a:spcAft>
              <a:buClrTx/>
              <a:buSzTx/>
              <a:buFontTx/>
              <a:buNone/>
              <a:defRPr/>
            </a:pP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②了解用电器的耗电情况</a:t>
            </a: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a:t>
            </a:r>
          </a:p>
          <a:p>
            <a:pPr marL="0" marR="0" lvl="0" indent="0" algn="l" defTabSz="457200" rtl="0" eaLnBrk="1" fontAlgn="auto" latinLnBrk="0" hangingPunct="1">
              <a:lnSpc>
                <a:spcPts val="4200"/>
              </a:lnSpc>
              <a:spcBef>
                <a:spcPct val="0"/>
              </a:spcBef>
              <a:spcAft>
                <a:spcPct val="0"/>
              </a:spcAft>
              <a:buClrTx/>
              <a:buSzTx/>
              <a:buFontTx/>
              <a:buNone/>
              <a:defRPr/>
            </a:pP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③提出节约用电的建议</a:t>
            </a: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a:t>
            </a:r>
          </a:p>
          <a:p>
            <a:pPr marL="0" marR="0" lvl="0" indent="0" algn="l" defTabSz="457200" rtl="0" eaLnBrk="1" fontAlgn="auto" latinLnBrk="0" hangingPunct="1">
              <a:lnSpc>
                <a:spcPts val="4200"/>
              </a:lnSpc>
              <a:spcBef>
                <a:spcPct val="0"/>
              </a:spcBef>
              <a:spcAft>
                <a:spcPct val="0"/>
              </a:spcAft>
              <a:buClrTx/>
              <a:buSzTx/>
              <a:buFontTx/>
              <a:buNone/>
              <a:defRPr/>
            </a:pPr>
            <a:r>
              <a:rPr kumimoji="1" lang="en-US" altLang="zh-CN" sz="2700" b="0" i="0" u="none" strike="noStrike" kern="1200" cap="none" spc="0" normalizeH="0" baseline="0" noProof="0">
                <a:ln>
                  <a:noFill/>
                </a:ln>
                <a:solidFill>
                  <a:schemeClr val="tx1"/>
                </a:solidFill>
                <a:effectLst/>
                <a:uLnTx/>
                <a:uFillTx/>
                <a:latin typeface="微软雅黑" panose="020B0503020204020204" charset="-122"/>
                <a:ea typeface="微软雅黑"/>
                <a:cs typeface="Times New Roman" panose="02020603050405020304" pitchFamily="18" charset="0"/>
                <a:sym typeface="Arial" panose="020B0604020202020204" pitchFamily="34" charset="0"/>
              </a:rPr>
              <a:t>④</a:t>
            </a:r>
            <a:r>
              <a:rPr kumimoji="1" lang="zh-CN" altLang="en-US" sz="2700" b="0" i="0" u="none" strike="noStrike" kern="1200" cap="none" spc="0" normalizeH="0" baseline="0" noProof="0">
                <a:ln>
                  <a:noFill/>
                </a:ln>
                <a:solidFill>
                  <a:schemeClr val="tx1"/>
                </a:solidFill>
                <a:effectLst/>
                <a:uLnTx/>
                <a:uFillTx/>
                <a:latin typeface="微软雅黑" panose="020B0503020204020204" charset="-122"/>
                <a:ea typeface="微软雅黑"/>
                <a:cs typeface="Times New Roman" panose="02020603050405020304" pitchFamily="18" charset="0"/>
                <a:sym typeface="Arial" panose="020B0604020202020204" pitchFamily="34" charset="0"/>
              </a:rPr>
              <a:t>评估采纳节电建议后的效果</a:t>
            </a:r>
            <a:r>
              <a:rPr kumimoji="1" lang="en-US" altLang="zh-CN" sz="2700" b="0" i="0" u="none" strike="noStrike" kern="1200" cap="none" spc="0" normalizeH="0" baseline="0" noProof="0">
                <a:ln>
                  <a:noFill/>
                </a:ln>
                <a:solidFill>
                  <a:schemeClr val="tx1"/>
                </a:solidFill>
                <a:effectLst/>
                <a:uLnTx/>
                <a:uFillTx/>
                <a:latin typeface="微软雅黑" panose="020B0503020204020204" charset="-122"/>
                <a:ea typeface="微软雅黑"/>
                <a:cs typeface="Times New Roman" panose="02020603050405020304" pitchFamily="18" charset="0"/>
                <a:sym typeface="Arial" panose="020B0604020202020204" pitchFamily="34" charset="0"/>
              </a:rPr>
              <a:t>.</a:t>
            </a:r>
            <a:endPar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endParaRPr>
          </a:p>
          <a:p>
            <a:pPr marL="0" marR="0" lvl="0" indent="0" algn="l" defTabSz="457200" rtl="0" eaLnBrk="1" fontAlgn="auto" latinLnBrk="0" hangingPunct="1">
              <a:lnSpc>
                <a:spcPts val="4200"/>
              </a:lnSpc>
              <a:spcBef>
                <a:spcPts val="600"/>
              </a:spcBef>
              <a:spcAft>
                <a:spcPct val="0"/>
              </a:spcAft>
              <a:buClrTx/>
              <a:buSzTx/>
              <a:buFontTx/>
              <a:buNone/>
              <a:defRPr/>
            </a:pP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①调查家中的用电情况</a:t>
            </a: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a:t>
            </a:r>
            <a:r>
              <a:rPr kumimoji="1" lang="en-US" altLang="zh-CN" sz="2700" b="0" i="0" u="none" strike="noStrike" kern="1200" cap="none" spc="0" normalizeH="0" baseline="0" noProof="0">
                <a:ln>
                  <a:noFill/>
                </a:ln>
                <a:solidFill>
                  <a:schemeClr val="tx1"/>
                </a:solidFill>
                <a:effectLst/>
                <a:uLnTx/>
                <a:uFillTx/>
                <a:latin typeface="微软雅黑" panose="020B0503020204020204" charset="-122"/>
                <a:ea typeface="微软雅黑"/>
                <a:cs typeface="Times New Roman" panose="02020603050405020304" pitchFamily="18" charset="0"/>
                <a:sym typeface="Arial" panose="020B0604020202020204" pitchFamily="34" charset="0"/>
              </a:rPr>
              <a:t> </a:t>
            </a:r>
            <a:endParaRPr kumimoji="1" lang="en-US" altLang="zh-CN" sz="2700" b="0" i="0" u="none" strike="noStrike" kern="1200" cap="none" spc="-15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endParaRPr>
          </a:p>
          <a:p>
            <a:pPr marL="0" marR="0" lvl="0" indent="0" algn="l" defTabSz="457200" rtl="0" eaLnBrk="1" fontAlgn="auto" latinLnBrk="0" hangingPunct="1">
              <a:lnSpc>
                <a:spcPts val="4200"/>
              </a:lnSpc>
              <a:spcBef>
                <a:spcPct val="0"/>
              </a:spcBef>
              <a:spcAft>
                <a:spcPct val="0"/>
              </a:spcAft>
              <a:buClrTx/>
              <a:buSzTx/>
              <a:buFontTx/>
              <a:buNone/>
              <a:defRPr/>
            </a:pP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②了解用电器的耗电情况</a:t>
            </a: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 </a:t>
            </a: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 </a:t>
            </a:r>
            <a:endPar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endParaRPr>
          </a:p>
          <a:p>
            <a:pPr marL="0" marR="0" lvl="0" indent="0" algn="l" defTabSz="457200" rtl="0" eaLnBrk="1" fontAlgn="auto" latinLnBrk="0" hangingPunct="1">
              <a:lnSpc>
                <a:spcPts val="4200"/>
              </a:lnSpc>
              <a:spcBef>
                <a:spcPct val="0"/>
              </a:spcBef>
              <a:spcAft>
                <a:spcPct val="0"/>
              </a:spcAft>
              <a:buClrTx/>
              <a:buSzTx/>
              <a:buFontTx/>
              <a:buNone/>
              <a:defRPr/>
            </a:pP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③提出节电建议</a:t>
            </a: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a:t>
            </a:r>
          </a:p>
          <a:p>
            <a:pPr marL="0" marR="0" lvl="0" indent="0" algn="l" defTabSz="457200" rtl="0" eaLnBrk="1" fontAlgn="auto" latinLnBrk="0" hangingPunct="1">
              <a:lnSpc>
                <a:spcPts val="4200"/>
              </a:lnSpc>
              <a:spcBef>
                <a:spcPct val="0"/>
              </a:spcBef>
              <a:spcAft>
                <a:spcPct val="0"/>
              </a:spcAft>
              <a:buClrTx/>
              <a:buSzTx/>
              <a:buFontTx/>
              <a:buNone/>
              <a:defRPr/>
            </a:pP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④</a:t>
            </a:r>
            <a:r>
              <a:rPr kumimoji="1" lang="zh-CN" altLang="en-US"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评估节电建议的效果</a:t>
            </a:r>
            <a:r>
              <a:rPr kumimoji="1" lang="en-US" altLang="zh-CN" sz="2700" b="0" i="0" u="none" strike="noStrike" kern="1200" cap="none" spc="0" normalizeH="0" baseline="0" noProof="0">
                <a:ln>
                  <a:noFill/>
                </a:ln>
                <a:solidFill>
                  <a:schemeClr val="tx1"/>
                </a:solidFill>
                <a:effectLst/>
                <a:uLnTx/>
                <a:uFillTx/>
                <a:latin typeface="Times New Roman" panose="02020603050405020304" pitchFamily="18" charset="0"/>
                <a:ea typeface="微软雅黑"/>
                <a:cs typeface="Times New Roman" panose="02020603050405020304" pitchFamily="18" charset="0"/>
                <a:sym typeface="Arial" panose="020B0604020202020204" pitchFamily="34" charset="0"/>
              </a:rPr>
              <a:t>.</a:t>
            </a:r>
          </a:p>
        </p:txBody>
      </p:sp>
      <p:sp>
        <p:nvSpPr>
          <p:cNvPr id="21" name="Rectangle 9"/>
          <p:cNvSpPr>
            <a:spLocks noChangeArrowheads="1"/>
          </p:cNvSpPr>
          <p:nvPr>
            <p:custDataLst>
              <p:tags r:id="rId9"/>
            </p:custDataLst>
          </p:nvPr>
        </p:nvSpPr>
        <p:spPr bwMode="auto">
          <a:xfrm>
            <a:off x="6265691" y="2677521"/>
            <a:ext cx="5122552" cy="56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457200" rtl="0" eaLnBrk="1" fontAlgn="auto" latinLnBrk="0" hangingPunct="1">
              <a:lnSpc>
                <a:spcPct val="100000"/>
              </a:lnSpc>
              <a:spcBef>
                <a:spcPct val="50000"/>
              </a:spcBef>
              <a:spcAft>
                <a:spcPct val="0"/>
              </a:spcAft>
              <a:buClrTx/>
              <a:buSzTx/>
              <a:buFontTx/>
              <a:buNone/>
              <a:defRPr/>
            </a:pPr>
            <a:r>
              <a:rPr kumimoji="1" lang="zh-CN" altLang="en-US" sz="3060" b="0" i="0" u="none" strike="noStrike" kern="1200" cap="none" spc="0" normalizeH="0" baseline="0" noProof="0">
                <a:ln>
                  <a:noFill/>
                </a:ln>
                <a:solidFill>
                  <a:srgbClr val="990033"/>
                </a:solidFill>
                <a:effectLst/>
                <a:uLnTx/>
                <a:uFillTx/>
                <a:latin typeface="微软雅黑" panose="020B0503020204020204" charset="-122"/>
                <a:ea typeface="微软雅黑"/>
                <a:cs typeface="Helvetica" panose="020B0604020202020204" pitchFamily="34" charset="0"/>
                <a:sym typeface="Arial" panose="020B0604020202020204" pitchFamily="34" charset="0"/>
              </a:rPr>
              <a:t>           </a:t>
            </a:r>
          </a:p>
        </p:txBody>
      </p:sp>
      <p:sp>
        <p:nvSpPr>
          <p:cNvPr id="30" name="Text Box 14"/>
          <p:cNvSpPr txBox="1">
            <a:spLocks noChangeArrowheads="1"/>
          </p:cNvSpPr>
          <p:nvPr>
            <p:custDataLst>
              <p:tags r:id="rId10"/>
            </p:custDataLst>
          </p:nvPr>
        </p:nvSpPr>
        <p:spPr bwMode="auto">
          <a:xfrm>
            <a:off x="1231699" y="1932152"/>
            <a:ext cx="615553" cy="4100543"/>
          </a:xfrm>
          <a:prstGeom prst="rect">
            <a:avLst/>
          </a:prstGeom>
          <a:solidFill>
            <a:schemeClr val="accent1">
              <a:lumMod val="60000"/>
              <a:lumOff val="40000"/>
            </a:schemeClr>
          </a:solidFill>
          <a:ln>
            <a:noFill/>
          </a:ln>
        </p:spPr>
        <p:txBody>
          <a:bodyPr vert="eaVert" wrap="square">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457200" rtl="0" eaLnBrk="1" fontAlgn="auto" latinLnBrk="0" hangingPunct="1">
              <a:lnSpc>
                <a:spcPct val="100000"/>
              </a:lnSpc>
              <a:spcBef>
                <a:spcPct val="0"/>
              </a:spcBef>
              <a:spcAft>
                <a:spcPct val="0"/>
              </a:spcAft>
              <a:buClrTx/>
              <a:buSzTx/>
              <a:buFontTx/>
              <a:buNone/>
              <a:defRPr/>
            </a:pPr>
            <a:r>
              <a:rPr kumimoji="1" lang="zh-CN" altLang="en-US" sz="2800" b="0" i="0" u="none" strike="noStrike" kern="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rPr>
              <a:t>为家庭节约用电提建议</a:t>
            </a:r>
          </a:p>
        </p:txBody>
      </p:sp>
      <p:sp>
        <p:nvSpPr>
          <p:cNvPr id="34" name="矩形 33"/>
          <p:cNvSpPr>
            <a:spLocks noChangeArrowheads="1"/>
          </p:cNvSpPr>
          <p:nvPr>
            <p:custDataLst>
              <p:tags r:id="rId11"/>
            </p:custDataLst>
          </p:nvPr>
        </p:nvSpPr>
        <p:spPr bwMode="auto">
          <a:xfrm>
            <a:off x="2437884" y="4852896"/>
            <a:ext cx="1556999" cy="492443"/>
          </a:xfrm>
          <a:prstGeom prst="rect">
            <a:avLst/>
          </a:prstGeom>
          <a:solidFill>
            <a:schemeClr val="accent1">
              <a:lumMod val="40000"/>
              <a:lumOff val="60000"/>
            </a:schemeClr>
          </a:solidFill>
          <a:ln w="9525">
            <a:noFill/>
            <a:miter lim="800000"/>
          </a:ln>
        </p:spPr>
        <p:txBody>
          <a:bodyPr wrap="square">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457200" rtl="0" eaLnBrk="1" fontAlgn="auto" latinLnBrk="0" hangingPunct="1">
              <a:lnSpc>
                <a:spcPct val="100000"/>
              </a:lnSpc>
              <a:spcBef>
                <a:spcPct val="0"/>
              </a:spcBef>
              <a:spcAft>
                <a:spcPct val="0"/>
              </a:spcAft>
              <a:buClrTx/>
              <a:buSzTx/>
              <a:buFontTx/>
              <a:buNone/>
              <a:defRPr/>
            </a:pPr>
            <a:r>
              <a:rPr kumimoji="1" lang="zh-CN" altLang="en-US" sz="2600" b="0" i="0" u="none" strike="noStrike" kern="120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rPr>
              <a:t>项目实施</a:t>
            </a:r>
            <a:endParaRPr kumimoji="1" lang="en-US" altLang="zh-CN" sz="2600" b="0" i="0" u="none" strike="noStrike" kern="120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endParaRPr>
          </a:p>
        </p:txBody>
      </p:sp>
      <p:sp>
        <p:nvSpPr>
          <p:cNvPr id="35" name="Text Box 21"/>
          <p:cNvSpPr txBox="1">
            <a:spLocks noChangeArrowheads="1"/>
          </p:cNvSpPr>
          <p:nvPr>
            <p:custDataLst>
              <p:tags r:id="rId12"/>
            </p:custDataLst>
          </p:nvPr>
        </p:nvSpPr>
        <p:spPr bwMode="auto">
          <a:xfrm>
            <a:off x="2429820" y="2655770"/>
            <a:ext cx="1556999" cy="492443"/>
          </a:xfrm>
          <a:prstGeom prst="rect">
            <a:avLst/>
          </a:prstGeom>
          <a:solidFill>
            <a:schemeClr val="accent1">
              <a:lumMod val="40000"/>
              <a:lumOff val="60000"/>
            </a:schemeClr>
          </a:solidFill>
          <a:ln w="9525">
            <a:noFill/>
            <a:miter lim="800000"/>
          </a:ln>
        </p:spPr>
        <p:txBody>
          <a:bodyPr wrap="square">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457200" rtl="0" eaLnBrk="1" fontAlgn="auto" latinLnBrk="0" hangingPunct="1">
              <a:lnSpc>
                <a:spcPct val="100000"/>
              </a:lnSpc>
              <a:spcBef>
                <a:spcPct val="0"/>
              </a:spcBef>
              <a:spcAft>
                <a:spcPct val="0"/>
              </a:spcAft>
              <a:buClrTx/>
              <a:buSzTx/>
              <a:buFontTx/>
              <a:buNone/>
              <a:defRPr/>
            </a:pPr>
            <a:r>
              <a:rPr kumimoji="1" lang="zh-CN" altLang="en-US" sz="2600" b="0" i="0" u="none" strike="noStrike" kern="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rPr>
              <a:t>项目分析</a:t>
            </a:r>
            <a:endParaRPr kumimoji="1" lang="en-US" altLang="zh-CN" sz="2600" b="0" i="0" u="none" strike="noStrike" kern="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endParaRPr>
          </a:p>
        </p:txBody>
      </p:sp>
      <p:grpSp>
        <p:nvGrpSpPr>
          <p:cNvPr id="36" name="组合 35"/>
          <p:cNvGrpSpPr/>
          <p:nvPr>
            <p:custDataLst>
              <p:tags r:id="rId13"/>
            </p:custDataLst>
          </p:nvPr>
        </p:nvGrpSpPr>
        <p:grpSpPr>
          <a:xfrm>
            <a:off x="2445819" y="1296315"/>
            <a:ext cx="1874970" cy="492443"/>
            <a:chOff x="1869146" y="1487527"/>
            <a:chExt cx="1885445" cy="492443"/>
          </a:xfrm>
          <a:solidFill>
            <a:schemeClr val="accent1">
              <a:lumMod val="40000"/>
              <a:lumOff val="60000"/>
            </a:schemeClr>
          </a:solidFill>
        </p:grpSpPr>
        <p:sp>
          <p:nvSpPr>
            <p:cNvPr id="37" name="Text Box 21"/>
            <p:cNvSpPr txBox="1">
              <a:spLocks noChangeArrowheads="1"/>
            </p:cNvSpPr>
            <p:nvPr>
              <p:custDataLst>
                <p:tags r:id="rId36"/>
              </p:custDataLst>
            </p:nvPr>
          </p:nvSpPr>
          <p:spPr bwMode="auto">
            <a:xfrm>
              <a:off x="1869146" y="1487527"/>
              <a:ext cx="1557000" cy="492443"/>
            </a:xfrm>
            <a:prstGeom prst="rect">
              <a:avLst/>
            </a:prstGeom>
            <a:solidFill>
              <a:schemeClr val="accent1">
                <a:lumMod val="40000"/>
                <a:lumOff val="60000"/>
              </a:schemeClr>
            </a:solidFill>
            <a:ln w="9525">
              <a:noFill/>
              <a:miter lim="800000"/>
            </a:ln>
          </p:spPr>
          <p:txBody>
            <a:bodyPr wrap="square">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457200" rtl="0" eaLnBrk="1" fontAlgn="auto" latinLnBrk="0" hangingPunct="1">
                <a:lnSpc>
                  <a:spcPct val="100000"/>
                </a:lnSpc>
                <a:spcBef>
                  <a:spcPct val="0"/>
                </a:spcBef>
                <a:spcAft>
                  <a:spcPct val="0"/>
                </a:spcAft>
                <a:buClrTx/>
                <a:buSzTx/>
                <a:buFontTx/>
                <a:buNone/>
                <a:defRPr/>
              </a:pPr>
              <a:r>
                <a:rPr kumimoji="1" lang="zh-CN" altLang="en-US" sz="2600" b="0" i="0" u="none" strike="noStrike" kern="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rPr>
                <a:t>项目提出</a:t>
              </a:r>
              <a:endParaRPr kumimoji="1" lang="en-US" altLang="zh-CN" sz="2600" b="0" i="0" u="none" strike="noStrike" kern="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endParaRPr>
            </a:p>
          </p:txBody>
        </p:sp>
        <p:cxnSp>
          <p:nvCxnSpPr>
            <p:cNvPr id="38" name="直接连接符 37"/>
            <p:cNvCxnSpPr/>
            <p:nvPr>
              <p:custDataLst>
                <p:tags r:id="rId37"/>
              </p:custDataLst>
            </p:nvPr>
          </p:nvCxnSpPr>
          <p:spPr>
            <a:xfrm>
              <a:off x="3426146" y="1717300"/>
              <a:ext cx="328445" cy="0"/>
            </a:xfrm>
            <a:prstGeom prst="line">
              <a:avLst/>
            </a:prstGeom>
            <a:grpFill/>
            <a:ln w="19050" cap="flat" cmpd="sng" algn="ctr">
              <a:solidFill>
                <a:sysClr val="windowText" lastClr="000000"/>
              </a:solidFill>
              <a:prstDash val="solid"/>
              <a:miter lim="800000"/>
            </a:ln>
            <a:effectLst/>
          </p:spPr>
        </p:cxnSp>
      </p:grpSp>
      <p:grpSp>
        <p:nvGrpSpPr>
          <p:cNvPr id="39" name="组合 38"/>
          <p:cNvGrpSpPr/>
          <p:nvPr>
            <p:custDataLst>
              <p:tags r:id="rId14"/>
            </p:custDataLst>
          </p:nvPr>
        </p:nvGrpSpPr>
        <p:grpSpPr>
          <a:xfrm>
            <a:off x="4001387" y="2128945"/>
            <a:ext cx="373006" cy="1660253"/>
            <a:chOff x="2657869" y="4138348"/>
            <a:chExt cx="487355" cy="780524"/>
          </a:xfrm>
        </p:grpSpPr>
        <p:grpSp>
          <p:nvGrpSpPr>
            <p:cNvPr id="41" name="组合 40"/>
            <p:cNvGrpSpPr/>
            <p:nvPr>
              <p:custDataLst>
                <p:tags r:id="rId31"/>
              </p:custDataLst>
            </p:nvPr>
          </p:nvGrpSpPr>
          <p:grpSpPr>
            <a:xfrm>
              <a:off x="2657869" y="4138348"/>
              <a:ext cx="243677" cy="780524"/>
              <a:chOff x="2414191" y="4138617"/>
              <a:chExt cx="243677" cy="780524"/>
            </a:xfrm>
          </p:grpSpPr>
          <p:cxnSp>
            <p:nvCxnSpPr>
              <p:cNvPr id="44" name="直接连接符 43"/>
              <p:cNvCxnSpPr/>
              <p:nvPr>
                <p:custDataLst>
                  <p:tags r:id="rId34"/>
                </p:custDataLst>
              </p:nvPr>
            </p:nvCxnSpPr>
            <p:spPr>
              <a:xfrm flipH="1">
                <a:off x="2657868" y="4138617"/>
                <a:ext cx="0" cy="780524"/>
              </a:xfrm>
              <a:prstGeom prst="line">
                <a:avLst/>
              </a:prstGeom>
              <a:noFill/>
              <a:ln w="19050" cap="flat" cmpd="sng" algn="ctr">
                <a:solidFill>
                  <a:sysClr val="windowText" lastClr="000000"/>
                </a:solidFill>
                <a:prstDash val="solid"/>
                <a:miter lim="800000"/>
              </a:ln>
              <a:effectLst/>
            </p:spPr>
          </p:cxnSp>
          <p:cxnSp>
            <p:nvCxnSpPr>
              <p:cNvPr id="45" name="直接连接符 44"/>
              <p:cNvCxnSpPr/>
              <p:nvPr>
                <p:custDataLst>
                  <p:tags r:id="rId35"/>
                </p:custDataLst>
              </p:nvPr>
            </p:nvCxnSpPr>
            <p:spPr>
              <a:xfrm>
                <a:off x="2414191" y="4520339"/>
                <a:ext cx="242080" cy="0"/>
              </a:xfrm>
              <a:prstGeom prst="line">
                <a:avLst/>
              </a:prstGeom>
              <a:noFill/>
              <a:ln w="19050" cap="flat" cmpd="sng" algn="ctr">
                <a:solidFill>
                  <a:sysClr val="windowText" lastClr="000000"/>
                </a:solidFill>
                <a:prstDash val="solid"/>
                <a:miter lim="800000"/>
              </a:ln>
              <a:effectLst/>
            </p:spPr>
          </p:cxnSp>
        </p:grpSp>
        <p:cxnSp>
          <p:nvCxnSpPr>
            <p:cNvPr id="42" name="直接连接符 41"/>
            <p:cNvCxnSpPr/>
            <p:nvPr>
              <p:custDataLst>
                <p:tags r:id="rId32"/>
              </p:custDataLst>
            </p:nvPr>
          </p:nvCxnSpPr>
          <p:spPr>
            <a:xfrm>
              <a:off x="2901546" y="4915217"/>
              <a:ext cx="243678" cy="0"/>
            </a:xfrm>
            <a:prstGeom prst="line">
              <a:avLst/>
            </a:prstGeom>
            <a:noFill/>
            <a:ln w="19050" cap="flat" cmpd="sng" algn="ctr">
              <a:solidFill>
                <a:sysClr val="windowText" lastClr="000000"/>
              </a:solidFill>
              <a:prstDash val="solid"/>
              <a:miter lim="800000"/>
            </a:ln>
            <a:effectLst/>
          </p:spPr>
        </p:cxnSp>
        <p:cxnSp>
          <p:nvCxnSpPr>
            <p:cNvPr id="43" name="直接连接符 42"/>
            <p:cNvCxnSpPr/>
            <p:nvPr>
              <p:custDataLst>
                <p:tags r:id="rId33"/>
              </p:custDataLst>
            </p:nvPr>
          </p:nvCxnSpPr>
          <p:spPr>
            <a:xfrm>
              <a:off x="2901546" y="4140324"/>
              <a:ext cx="243678" cy="0"/>
            </a:xfrm>
            <a:prstGeom prst="line">
              <a:avLst/>
            </a:prstGeom>
            <a:noFill/>
            <a:ln w="19050" cap="flat" cmpd="sng" algn="ctr">
              <a:solidFill>
                <a:sysClr val="windowText" lastClr="000000"/>
              </a:solidFill>
              <a:prstDash val="solid"/>
              <a:miter lim="800000"/>
            </a:ln>
            <a:effectLst/>
          </p:spPr>
        </p:cxnSp>
      </p:grpSp>
      <p:sp>
        <p:nvSpPr>
          <p:cNvPr id="40" name="Text Box 21"/>
          <p:cNvSpPr txBox="1">
            <a:spLocks noChangeArrowheads="1"/>
          </p:cNvSpPr>
          <p:nvPr>
            <p:custDataLst>
              <p:tags r:id="rId15"/>
            </p:custDataLst>
          </p:nvPr>
        </p:nvSpPr>
        <p:spPr bwMode="auto">
          <a:xfrm>
            <a:off x="2411824" y="6146698"/>
            <a:ext cx="1557000" cy="492443"/>
          </a:xfrm>
          <a:prstGeom prst="rect">
            <a:avLst/>
          </a:prstGeom>
          <a:solidFill>
            <a:schemeClr val="accent1">
              <a:lumMod val="40000"/>
              <a:lumOff val="60000"/>
            </a:schemeClr>
          </a:solidFill>
          <a:ln w="9525">
            <a:noFill/>
            <a:miter lim="800000"/>
          </a:ln>
        </p:spPr>
        <p:txBody>
          <a:bodyPr wrap="square">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457200" rtl="0" eaLnBrk="1" fontAlgn="auto" latinLnBrk="0" hangingPunct="1">
              <a:lnSpc>
                <a:spcPct val="100000"/>
              </a:lnSpc>
              <a:spcBef>
                <a:spcPct val="0"/>
              </a:spcBef>
              <a:spcAft>
                <a:spcPct val="0"/>
              </a:spcAft>
              <a:buClrTx/>
              <a:buSzTx/>
              <a:buFontTx/>
              <a:buNone/>
              <a:defRPr/>
            </a:pPr>
            <a:r>
              <a:rPr kumimoji="1" lang="zh-CN" altLang="en-US" sz="2600" b="0" i="0" u="none" strike="noStrike" kern="0" cap="none" spc="0" normalizeH="0" baseline="0" noProof="0">
                <a:ln>
                  <a:noFill/>
                </a:ln>
                <a:solidFill>
                  <a:prstClr val="black"/>
                </a:solidFill>
                <a:effectLst/>
                <a:uLnTx/>
                <a:uFillTx/>
                <a:latin typeface="微软雅黑" panose="020B0503020204020204" charset="-122"/>
                <a:ea typeface="微软雅黑"/>
                <a:cs typeface="Helvetica" panose="020B0604020202020204" pitchFamily="34" charset="0"/>
                <a:sym typeface="Arial" panose="020B0604020202020204" pitchFamily="34" charset="0"/>
              </a:rPr>
              <a:t>展示交流</a:t>
            </a:r>
          </a:p>
        </p:txBody>
      </p:sp>
      <p:grpSp>
        <p:nvGrpSpPr>
          <p:cNvPr id="46" name="组合 45"/>
          <p:cNvGrpSpPr/>
          <p:nvPr>
            <p:custDataLst>
              <p:tags r:id="rId16"/>
            </p:custDataLst>
          </p:nvPr>
        </p:nvGrpSpPr>
        <p:grpSpPr>
          <a:xfrm>
            <a:off x="3986819" y="4355724"/>
            <a:ext cx="430840" cy="1566283"/>
            <a:chOff x="2657869" y="4138348"/>
            <a:chExt cx="487355" cy="780524"/>
          </a:xfrm>
        </p:grpSpPr>
        <p:grpSp>
          <p:nvGrpSpPr>
            <p:cNvPr id="47" name="组合 46"/>
            <p:cNvGrpSpPr/>
            <p:nvPr>
              <p:custDataLst>
                <p:tags r:id="rId26"/>
              </p:custDataLst>
            </p:nvPr>
          </p:nvGrpSpPr>
          <p:grpSpPr>
            <a:xfrm>
              <a:off x="2657869" y="4138348"/>
              <a:ext cx="243677" cy="780524"/>
              <a:chOff x="2414191" y="4138617"/>
              <a:chExt cx="243677" cy="780524"/>
            </a:xfrm>
          </p:grpSpPr>
          <p:cxnSp>
            <p:nvCxnSpPr>
              <p:cNvPr id="48" name="直接连接符 47"/>
              <p:cNvCxnSpPr/>
              <p:nvPr>
                <p:custDataLst>
                  <p:tags r:id="rId29"/>
                </p:custDataLst>
              </p:nvPr>
            </p:nvCxnSpPr>
            <p:spPr>
              <a:xfrm flipH="1">
                <a:off x="2657868" y="4138617"/>
                <a:ext cx="0" cy="780524"/>
              </a:xfrm>
              <a:prstGeom prst="line">
                <a:avLst/>
              </a:prstGeom>
              <a:noFill/>
              <a:ln w="19050" cap="flat" cmpd="sng" algn="ctr">
                <a:solidFill>
                  <a:sysClr val="windowText" lastClr="000000"/>
                </a:solidFill>
                <a:prstDash val="solid"/>
                <a:miter lim="800000"/>
              </a:ln>
              <a:effectLst/>
            </p:spPr>
          </p:cxnSp>
          <p:cxnSp>
            <p:nvCxnSpPr>
              <p:cNvPr id="49" name="直接连接符 48"/>
              <p:cNvCxnSpPr/>
              <p:nvPr>
                <p:custDataLst>
                  <p:tags r:id="rId30"/>
                </p:custDataLst>
              </p:nvPr>
            </p:nvCxnSpPr>
            <p:spPr>
              <a:xfrm>
                <a:off x="2414191" y="4520339"/>
                <a:ext cx="242080" cy="0"/>
              </a:xfrm>
              <a:prstGeom prst="line">
                <a:avLst/>
              </a:prstGeom>
              <a:noFill/>
              <a:ln w="19050" cap="flat" cmpd="sng" algn="ctr">
                <a:solidFill>
                  <a:sysClr val="windowText" lastClr="000000"/>
                </a:solidFill>
                <a:prstDash val="solid"/>
                <a:miter lim="800000"/>
              </a:ln>
              <a:effectLst/>
            </p:spPr>
          </p:cxnSp>
        </p:grpSp>
        <p:cxnSp>
          <p:nvCxnSpPr>
            <p:cNvPr id="50" name="直接连接符 49"/>
            <p:cNvCxnSpPr/>
            <p:nvPr>
              <p:custDataLst>
                <p:tags r:id="rId27"/>
              </p:custDataLst>
            </p:nvPr>
          </p:nvCxnSpPr>
          <p:spPr>
            <a:xfrm>
              <a:off x="2901546" y="4915217"/>
              <a:ext cx="243678" cy="0"/>
            </a:xfrm>
            <a:prstGeom prst="line">
              <a:avLst/>
            </a:prstGeom>
            <a:noFill/>
            <a:ln w="19050" cap="flat" cmpd="sng" algn="ctr">
              <a:solidFill>
                <a:sysClr val="windowText" lastClr="000000"/>
              </a:solidFill>
              <a:prstDash val="solid"/>
              <a:miter lim="800000"/>
            </a:ln>
            <a:effectLst/>
          </p:spPr>
        </p:cxnSp>
        <p:cxnSp>
          <p:nvCxnSpPr>
            <p:cNvPr id="51" name="直接连接符 50"/>
            <p:cNvCxnSpPr/>
            <p:nvPr>
              <p:custDataLst>
                <p:tags r:id="rId28"/>
              </p:custDataLst>
            </p:nvPr>
          </p:nvCxnSpPr>
          <p:spPr>
            <a:xfrm>
              <a:off x="2901546" y="4140324"/>
              <a:ext cx="243678" cy="0"/>
            </a:xfrm>
            <a:prstGeom prst="line">
              <a:avLst/>
            </a:prstGeom>
            <a:noFill/>
            <a:ln w="19050" cap="flat" cmpd="sng" algn="ctr">
              <a:solidFill>
                <a:sysClr val="windowText" lastClr="000000"/>
              </a:solidFill>
              <a:prstDash val="solid"/>
              <a:miter lim="800000"/>
            </a:ln>
            <a:effectLst/>
          </p:spPr>
        </p:cxnSp>
      </p:grpSp>
      <p:grpSp>
        <p:nvGrpSpPr>
          <p:cNvPr id="52" name="组合 51"/>
          <p:cNvGrpSpPr/>
          <p:nvPr>
            <p:custDataLst>
              <p:tags r:id="rId17"/>
            </p:custDataLst>
          </p:nvPr>
        </p:nvGrpSpPr>
        <p:grpSpPr>
          <a:xfrm>
            <a:off x="1854769" y="1504215"/>
            <a:ext cx="576806" cy="4903570"/>
            <a:chOff x="1541021" y="1718358"/>
            <a:chExt cx="576806" cy="3384802"/>
          </a:xfrm>
        </p:grpSpPr>
        <p:grpSp>
          <p:nvGrpSpPr>
            <p:cNvPr id="60" name="组合 59"/>
            <p:cNvGrpSpPr/>
            <p:nvPr>
              <p:custDataLst>
                <p:tags r:id="rId18"/>
              </p:custDataLst>
            </p:nvPr>
          </p:nvGrpSpPr>
          <p:grpSpPr>
            <a:xfrm>
              <a:off x="1541021" y="1718358"/>
              <a:ext cx="576806" cy="3384802"/>
              <a:chOff x="2591451" y="4138348"/>
              <a:chExt cx="553773" cy="780524"/>
            </a:xfrm>
          </p:grpSpPr>
          <p:grpSp>
            <p:nvGrpSpPr>
              <p:cNvPr id="61" name="组合 60"/>
              <p:cNvGrpSpPr/>
              <p:nvPr>
                <p:custDataLst>
                  <p:tags r:id="rId21"/>
                </p:custDataLst>
              </p:nvPr>
            </p:nvGrpSpPr>
            <p:grpSpPr>
              <a:xfrm>
                <a:off x="2591451" y="4138348"/>
                <a:ext cx="310095" cy="780524"/>
                <a:chOff x="2347773" y="4138617"/>
                <a:chExt cx="310095" cy="780524"/>
              </a:xfrm>
            </p:grpSpPr>
            <p:cxnSp>
              <p:nvCxnSpPr>
                <p:cNvPr id="64" name="直接连接符 63"/>
                <p:cNvCxnSpPr/>
                <p:nvPr>
                  <p:custDataLst>
                    <p:tags r:id="rId24"/>
                  </p:custDataLst>
                </p:nvPr>
              </p:nvCxnSpPr>
              <p:spPr>
                <a:xfrm flipH="1">
                  <a:off x="2657868" y="4138617"/>
                  <a:ext cx="0" cy="780524"/>
                </a:xfrm>
                <a:prstGeom prst="line">
                  <a:avLst/>
                </a:prstGeom>
                <a:noFill/>
                <a:ln w="19050" cap="flat" cmpd="sng" algn="ctr">
                  <a:solidFill>
                    <a:sysClr val="windowText" lastClr="000000"/>
                  </a:solidFill>
                  <a:prstDash val="solid"/>
                  <a:miter lim="800000"/>
                </a:ln>
                <a:effectLst/>
              </p:spPr>
            </p:cxnSp>
            <p:cxnSp>
              <p:nvCxnSpPr>
                <p:cNvPr id="65" name="直接连接符 64"/>
                <p:cNvCxnSpPr/>
                <p:nvPr>
                  <p:custDataLst>
                    <p:tags r:id="rId25"/>
                  </p:custDataLst>
                </p:nvPr>
              </p:nvCxnSpPr>
              <p:spPr>
                <a:xfrm>
                  <a:off x="2347773" y="4533085"/>
                  <a:ext cx="295662" cy="0"/>
                </a:xfrm>
                <a:prstGeom prst="line">
                  <a:avLst/>
                </a:prstGeom>
                <a:noFill/>
                <a:ln w="19050" cap="flat" cmpd="sng" algn="ctr">
                  <a:solidFill>
                    <a:sysClr val="windowText" lastClr="000000"/>
                  </a:solidFill>
                  <a:prstDash val="solid"/>
                  <a:miter lim="800000"/>
                </a:ln>
                <a:effectLst/>
              </p:spPr>
            </p:cxnSp>
          </p:grpSp>
          <p:cxnSp>
            <p:nvCxnSpPr>
              <p:cNvPr id="62" name="直接连接符 61"/>
              <p:cNvCxnSpPr/>
              <p:nvPr>
                <p:custDataLst>
                  <p:tags r:id="rId22"/>
                </p:custDataLst>
              </p:nvPr>
            </p:nvCxnSpPr>
            <p:spPr>
              <a:xfrm>
                <a:off x="2901546" y="4917893"/>
                <a:ext cx="243678" cy="0"/>
              </a:xfrm>
              <a:prstGeom prst="line">
                <a:avLst/>
              </a:prstGeom>
              <a:noFill/>
              <a:ln w="19050" cap="flat" cmpd="sng" algn="ctr">
                <a:solidFill>
                  <a:sysClr val="windowText" lastClr="000000"/>
                </a:solidFill>
                <a:prstDash val="solid"/>
                <a:miter lim="800000"/>
              </a:ln>
              <a:effectLst/>
            </p:spPr>
          </p:cxnSp>
          <p:cxnSp>
            <p:nvCxnSpPr>
              <p:cNvPr id="63" name="直接连接符 62"/>
              <p:cNvCxnSpPr/>
              <p:nvPr>
                <p:custDataLst>
                  <p:tags r:id="rId23"/>
                </p:custDataLst>
              </p:nvPr>
            </p:nvCxnSpPr>
            <p:spPr>
              <a:xfrm>
                <a:off x="2901546" y="4140324"/>
                <a:ext cx="243678" cy="0"/>
              </a:xfrm>
              <a:prstGeom prst="line">
                <a:avLst/>
              </a:prstGeom>
              <a:noFill/>
              <a:ln w="19050" cap="flat" cmpd="sng" algn="ctr">
                <a:solidFill>
                  <a:sysClr val="windowText" lastClr="000000"/>
                </a:solidFill>
                <a:prstDash val="solid"/>
                <a:miter lim="800000"/>
              </a:ln>
              <a:effectLst/>
            </p:spPr>
          </p:cxnSp>
        </p:grpSp>
        <p:cxnSp>
          <p:nvCxnSpPr>
            <p:cNvPr id="53" name="直接连接符 52"/>
            <p:cNvCxnSpPr/>
            <p:nvPr>
              <p:custDataLst>
                <p:tags r:id="rId19"/>
              </p:custDataLst>
            </p:nvPr>
          </p:nvCxnSpPr>
          <p:spPr>
            <a:xfrm>
              <a:off x="1855329" y="2698886"/>
              <a:ext cx="253813" cy="0"/>
            </a:xfrm>
            <a:prstGeom prst="line">
              <a:avLst/>
            </a:prstGeom>
            <a:noFill/>
            <a:ln w="19050" cap="flat" cmpd="sng" algn="ctr">
              <a:solidFill>
                <a:sysClr val="windowText" lastClr="000000"/>
              </a:solidFill>
              <a:prstDash val="solid"/>
              <a:miter lim="800000"/>
            </a:ln>
            <a:effectLst/>
          </p:spPr>
        </p:cxnSp>
        <p:cxnSp>
          <p:nvCxnSpPr>
            <p:cNvPr id="54" name="直接连接符 53"/>
            <p:cNvCxnSpPr/>
            <p:nvPr>
              <p:custDataLst>
                <p:tags r:id="rId20"/>
              </p:custDataLst>
            </p:nvPr>
          </p:nvCxnSpPr>
          <p:spPr>
            <a:xfrm>
              <a:off x="1855329" y="4233040"/>
              <a:ext cx="253813" cy="0"/>
            </a:xfrm>
            <a:prstGeom prst="line">
              <a:avLst/>
            </a:prstGeom>
            <a:noFill/>
            <a:ln w="19050" cap="flat" cmpd="sng" algn="ctr">
              <a:solidFill>
                <a:sysClr val="windowText" lastClr="000000"/>
              </a:solidFill>
              <a:prstDash val="solid"/>
              <a:miter lim="800000"/>
            </a:ln>
            <a:effectLst/>
          </p:spPr>
        </p:cxnSp>
      </p:grpSp>
    </p:spTree>
    <p:custDataLst>
      <p:tags r:id="rId1"/>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cxnSp>
        <p:nvCxnSpPr>
          <p:cNvPr id="12" name="直接连接符 11"/>
          <p:cNvCxnSpPr/>
          <p:nvPr>
            <p:custDataLst>
              <p:tags r:id="rId5"/>
            </p:custDataLst>
          </p:nvPr>
        </p:nvCxnSpPr>
        <p:spPr>
          <a:xfrm>
            <a:off x="3364230" y="3368675"/>
            <a:ext cx="5463540" cy="0"/>
          </a:xfrm>
          <a:prstGeom prst="line">
            <a:avLst/>
          </a:prstGeom>
        </p:spPr>
        <p:style>
          <a:lnRef idx="2">
            <a:prstClr val="black"/>
          </a:lnRef>
          <a:fillRef idx="0">
            <a:srgbClr val="FFFFFF"/>
          </a:fillRef>
          <a:effectRef idx="0">
            <a:srgbClr val="FFFFFF"/>
          </a:effectRef>
          <a:fontRef idx="minor">
            <a:schemeClr val="tx1"/>
          </a:fontRef>
        </p:style>
      </p:cxnSp>
      <p:sp>
        <p:nvSpPr>
          <p:cNvPr id="13" name="文本框 12"/>
          <p:cNvSpPr txBox="1"/>
          <p:nvPr>
            <p:custDataLst>
              <p:tags r:id="rId6"/>
            </p:custDataLst>
          </p:nvPr>
        </p:nvSpPr>
        <p:spPr>
          <a:xfrm>
            <a:off x="3818890" y="1878330"/>
            <a:ext cx="4554220" cy="1445260"/>
          </a:xfrm>
          <a:prstGeom prst="rect">
            <a:avLst/>
          </a:prstGeom>
          <a:noFill/>
        </p:spPr>
        <p:txBody>
          <a:bodyPr wrap="square" rtlCol="0">
            <a:spAutoFit/>
          </a:bodyPr>
          <a:lstStyle/>
          <a:p>
            <a:pPr algn="ctr"/>
            <a:r>
              <a:rPr lang="zh-CN" altLang="en-US" sz="8800" b="1" dirty="0">
                <a:solidFill>
                  <a:srgbClr val="FF0000"/>
                </a:solidFill>
              </a:rPr>
              <a:t>谢</a:t>
            </a:r>
            <a:r>
              <a:rPr lang="en-US" altLang="zh-CN" sz="8800" b="1" dirty="0">
                <a:solidFill>
                  <a:srgbClr val="FF0000"/>
                </a:solidFill>
              </a:rPr>
              <a:t> </a:t>
            </a:r>
            <a:r>
              <a:rPr lang="zh-CN" altLang="en-US" sz="8800" b="1" dirty="0">
                <a:solidFill>
                  <a:srgbClr val="FF0000"/>
                </a:solidFill>
              </a:rPr>
              <a:t>谢</a:t>
            </a:r>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722185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2" name="文本框 1"/>
          <p:cNvSpPr txBox="1"/>
          <p:nvPr>
            <p:custDataLst>
              <p:tags r:id="rId5"/>
            </p:custDataLst>
          </p:nvPr>
        </p:nvSpPr>
        <p:spPr>
          <a:xfrm>
            <a:off x="955040" y="-32385"/>
            <a:ext cx="4554220" cy="645160"/>
          </a:xfrm>
          <a:prstGeom prst="rect">
            <a:avLst/>
          </a:prstGeom>
          <a:noFill/>
        </p:spPr>
        <p:txBody>
          <a:bodyPr wrap="square" rtlCol="0">
            <a:spAutoFit/>
          </a:bodyPr>
          <a:lstStyle/>
          <a:p>
            <a:pPr algn="l"/>
            <a:r>
              <a:rPr lang="zh-CN" sz="3600" b="1">
                <a:solidFill>
                  <a:schemeClr val="bg1"/>
                </a:solidFill>
              </a:rPr>
              <a:t>重、难点</a:t>
            </a:r>
          </a:p>
        </p:txBody>
      </p:sp>
      <p:sp>
        <p:nvSpPr>
          <p:cNvPr id="13" name="矩形 12"/>
          <p:cNvSpPr/>
          <p:nvPr>
            <p:custDataLst>
              <p:tags r:id="rId6"/>
            </p:custDataLst>
          </p:nvPr>
        </p:nvSpPr>
        <p:spPr>
          <a:xfrm>
            <a:off x="845820" y="2280920"/>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教学重点：</a:t>
            </a:r>
            <a:r>
              <a:rPr lang="zh-CN" sz="2000">
                <a:solidFill>
                  <a:schemeClr val="tx1"/>
                </a:solidFill>
              </a:rPr>
              <a:t>根据项目要求，调查家庭用电情况，能应用电功和电功率的知识，为家庭节约用电提建议。</a:t>
            </a:r>
          </a:p>
        </p:txBody>
      </p:sp>
      <p:sp>
        <p:nvSpPr>
          <p:cNvPr id="14" name="矩形 13"/>
          <p:cNvSpPr/>
          <p:nvPr>
            <p:custDataLst>
              <p:tags r:id="rId7"/>
            </p:custDataLst>
          </p:nvPr>
        </p:nvSpPr>
        <p:spPr>
          <a:xfrm>
            <a:off x="845820" y="3415665"/>
            <a:ext cx="10643235" cy="946150"/>
          </a:xfrm>
          <a:prstGeom prst="rect">
            <a:avLst/>
          </a:prstGeom>
          <a:solidFill>
            <a:srgbClr val="F2F2F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000" b="1">
                <a:solidFill>
                  <a:srgbClr val="4A88D2"/>
                </a:solidFill>
              </a:rPr>
              <a:t>教学难点：</a:t>
            </a:r>
            <a:r>
              <a:rPr lang="zh-CN" sz="2000">
                <a:solidFill>
                  <a:schemeClr val="tx1"/>
                </a:solidFill>
              </a:rPr>
              <a:t>体验调查实践的过程。</a:t>
            </a:r>
          </a:p>
        </p:txBody>
      </p:sp>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项目提出</a:t>
            </a:r>
          </a:p>
        </p:txBody>
      </p:sp>
      <p:sp>
        <p:nvSpPr>
          <p:cNvPr id="6" name="文本框 5"/>
          <p:cNvSpPr txBox="1"/>
          <p:nvPr>
            <p:custDataLst>
              <p:tags r:id="rId7"/>
            </p:custDataLst>
          </p:nvPr>
        </p:nvSpPr>
        <p:spPr>
          <a:xfrm>
            <a:off x="0" y="1475740"/>
            <a:ext cx="12171045" cy="152971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电能是生产生活中所需要的重要能源，我们要从身边的点点滴滴做起，注意节约用电。</a:t>
            </a:r>
          </a:p>
          <a:p>
            <a:pPr indent="0" algn="l">
              <a:lnSpc>
                <a:spcPct val="130000"/>
              </a:lnSpc>
              <a:spcBef>
                <a:spcPct val="0"/>
              </a:spcBef>
              <a:spcAft>
                <a:spcPct val="0"/>
              </a:spcAft>
              <a:buFont typeface="Wingdings" panose="05000000000000000000" charset="0"/>
              <a:buNone/>
            </a:pPr>
            <a:r>
              <a:rPr lang="zh-CN" altLang="en-US" sz="2400">
                <a:solidFill>
                  <a:schemeClr val="tx1"/>
                </a:solidFill>
                <a:sym typeface="+mn-ea"/>
              </a:rPr>
              <a:t>为什么要注意节约用电呢？</a:t>
            </a:r>
          </a:p>
          <a:p>
            <a:pPr indent="0" algn="l">
              <a:lnSpc>
                <a:spcPct val="130000"/>
              </a:lnSpc>
              <a:spcBef>
                <a:spcPct val="0"/>
              </a:spcBef>
              <a:spcAft>
                <a:spcPct val="0"/>
              </a:spcAft>
              <a:buFont typeface="Wingdings" panose="05000000000000000000" charset="0"/>
              <a:buNone/>
            </a:pPr>
            <a:r>
              <a:rPr lang="zh-CN" altLang="en-US" sz="2400">
                <a:solidFill>
                  <a:schemeClr val="tx1"/>
                </a:solidFill>
                <a:sym typeface="+mn-ea"/>
              </a:rPr>
              <a:t>想一想：</a:t>
            </a:r>
            <a:r>
              <a:rPr lang="en-US" altLang="zh-CN" sz="2400">
                <a:solidFill>
                  <a:schemeClr val="tx1"/>
                </a:solidFill>
                <a:sym typeface="+mn-ea"/>
              </a:rPr>
              <a:t>1</a:t>
            </a:r>
            <a:r>
              <a:rPr lang="zh-CN" altLang="en-US" sz="2400">
                <a:solidFill>
                  <a:schemeClr val="tx1"/>
                </a:solidFill>
                <a:sym typeface="+mn-ea"/>
              </a:rPr>
              <a:t>度电能做些什么呢？</a:t>
            </a:r>
          </a:p>
        </p:txBody>
      </p:sp>
      <p:grpSp>
        <p:nvGrpSpPr>
          <p:cNvPr id="27" name="组合 26"/>
          <p:cNvGrpSpPr/>
          <p:nvPr>
            <p:custDataLst>
              <p:tags r:id="rId8"/>
            </p:custDataLst>
          </p:nvPr>
        </p:nvGrpSpPr>
        <p:grpSpPr>
          <a:xfrm>
            <a:off x="6096000" y="2811780"/>
            <a:ext cx="2637155" cy="3550920"/>
            <a:chOff x="9600" y="4428"/>
            <a:chExt cx="4153" cy="5592"/>
          </a:xfrm>
        </p:grpSpPr>
        <p:sp>
          <p:nvSpPr>
            <p:cNvPr id="18" name="Text Box 14"/>
            <p:cNvSpPr txBox="1">
              <a:spLocks noChangeArrowheads="1"/>
            </p:cNvSpPr>
            <p:nvPr>
              <p:custDataLst>
                <p:tags r:id="rId17"/>
              </p:custDataLst>
            </p:nvPr>
          </p:nvSpPr>
          <p:spPr bwMode="auto">
            <a:xfrm>
              <a:off x="9600" y="9196"/>
              <a:ext cx="4136"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buSzTx/>
                <a:buFontTx/>
                <a:buNone/>
                <a:defRPr kumimoji="1" sz="1800" b="0">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400">
                  <a:latin typeface="Times New Roman" panose="02020603050405020304" pitchFamily="18" charset="0"/>
                  <a:ea typeface="楷体" panose="02010609060101010101" charset="-122"/>
                  <a:cs typeface="Times New Roman" panose="02020603050405020304" pitchFamily="18" charset="0"/>
                </a:rPr>
                <a:t>洗衣机工作约</a:t>
              </a:r>
              <a:r>
                <a:rPr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3h</a:t>
              </a:r>
              <a:endParaRPr lang="zh-CN" altLang="en-US" sz="2800" b="1">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pic>
          <p:nvPicPr>
            <p:cNvPr id="20" name="Picture 2"/>
            <p:cNvPicPr>
              <a:picLocks noChangeAspect="1" noChangeArrowheads="1"/>
            </p:cNvPicPr>
            <p:nvPr>
              <p:custDataLst>
                <p:tags r:id="rId18"/>
              </p:custDataLst>
            </p:nvPr>
          </p:nvPicPr>
          <p:blipFill>
            <a:blip r:embed="rId21">
              <a:extLst>
                <a:ext uri="{28A0092B-C50C-407E-A947-70E740481C1C}">
                  <a14:useLocalDpi xmlns:a14="http://schemas.microsoft.com/office/drawing/2010/main" val="0"/>
                </a:ext>
              </a:extLst>
            </a:blip>
            <a:srcRect l="10379" r="10281" b="10744"/>
            <a:stretch>
              <a:fillRect/>
            </a:stretch>
          </p:blipFill>
          <p:spPr bwMode="auto">
            <a:xfrm>
              <a:off x="9617" y="4428"/>
              <a:ext cx="4136" cy="4632"/>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组合 25"/>
          <p:cNvGrpSpPr/>
          <p:nvPr>
            <p:custDataLst>
              <p:tags r:id="rId9"/>
            </p:custDataLst>
          </p:nvPr>
        </p:nvGrpSpPr>
        <p:grpSpPr>
          <a:xfrm>
            <a:off x="473075" y="2980055"/>
            <a:ext cx="5718810" cy="3417570"/>
            <a:chOff x="745" y="4693"/>
            <a:chExt cx="9006" cy="5382"/>
          </a:xfrm>
        </p:grpSpPr>
        <p:sp>
          <p:nvSpPr>
            <p:cNvPr id="21" name="Text Box 14"/>
            <p:cNvSpPr txBox="1">
              <a:spLocks noChangeArrowheads="1"/>
            </p:cNvSpPr>
            <p:nvPr>
              <p:custDataLst>
                <p:tags r:id="rId13"/>
              </p:custDataLst>
            </p:nvPr>
          </p:nvSpPr>
          <p:spPr bwMode="auto">
            <a:xfrm>
              <a:off x="2058" y="9251"/>
              <a:ext cx="7211"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buSzTx/>
                <a:buFontTx/>
                <a:buNone/>
                <a:defRPr kumimoji="1" sz="1600" b="1">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400" b="0">
                  <a:latin typeface="Times New Roman" panose="02020603050405020304" pitchFamily="18" charset="0"/>
                  <a:ea typeface="楷体" panose="02010609060101010101" charset="-122"/>
                  <a:cs typeface="Times New Roman" panose="02020603050405020304" pitchFamily="18" charset="0"/>
                </a:rPr>
                <a:t>白炽灯、日光灯工作约</a:t>
              </a:r>
              <a:r>
                <a:rPr lang="en-US" altLang="zh-CN" sz="2800">
                  <a:solidFill>
                    <a:srgbClr val="D440C6"/>
                  </a:solidFill>
                  <a:latin typeface="Times New Roman" panose="02020603050405020304" pitchFamily="18" charset="0"/>
                  <a:ea typeface="楷体" panose="02010609060101010101" charset="-122"/>
                  <a:cs typeface="Times New Roman" panose="02020603050405020304" pitchFamily="18" charset="0"/>
                </a:rPr>
                <a:t>25h</a:t>
              </a:r>
              <a:endParaRPr lang="zh-CN" altLang="en-US" sz="2400">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grpSp>
          <p:nvGrpSpPr>
            <p:cNvPr id="22" name="组合 21"/>
            <p:cNvGrpSpPr/>
            <p:nvPr>
              <p:custDataLst>
                <p:tags r:id="rId14"/>
              </p:custDataLst>
            </p:nvPr>
          </p:nvGrpSpPr>
          <p:grpSpPr>
            <a:xfrm>
              <a:off x="745" y="4693"/>
              <a:ext cx="9007" cy="4403"/>
              <a:chOff x="504675" y="2030085"/>
              <a:chExt cx="5719352" cy="2795896"/>
            </a:xfrm>
          </p:grpSpPr>
          <p:pic>
            <p:nvPicPr>
              <p:cNvPr id="23" name="图片 22"/>
              <p:cNvPicPr>
                <a:picLocks noChangeAspect="1"/>
              </p:cNvPicPr>
              <p:nvPr>
                <p:custDataLst>
                  <p:tags r:id="rId15"/>
                </p:custDataLst>
              </p:nvPr>
            </p:nvPicPr>
            <p:blipFill>
              <a:blip r:embed="rId22">
                <a:extLst>
                  <a:ext uri="{28A0092B-C50C-407E-A947-70E740481C1C}">
                    <a14:useLocalDpi xmlns:a14="http://schemas.microsoft.com/office/drawing/2010/main" val="0"/>
                  </a:ext>
                </a:extLst>
              </a:blip>
              <a:srcRect l="15972" r="41132" b="22618"/>
              <a:stretch>
                <a:fillRect/>
              </a:stretch>
            </p:blipFill>
            <p:spPr>
              <a:xfrm>
                <a:off x="504675" y="2030085"/>
                <a:ext cx="2584804" cy="2795896"/>
              </a:xfrm>
              <a:prstGeom prst="rect">
                <a:avLst/>
              </a:prstGeom>
              <a:effectLst>
                <a:softEdge rad="31750"/>
              </a:effectLst>
            </p:spPr>
          </p:pic>
          <p:pic>
            <p:nvPicPr>
              <p:cNvPr id="24" name="图片 23"/>
              <p:cNvPicPr>
                <a:picLocks noChangeAspect="1"/>
              </p:cNvPicPr>
              <p:nvPr>
                <p:custDataLst>
                  <p:tags r:id="rId16"/>
                </p:custDataLst>
              </p:nvPr>
            </p:nvPicPr>
            <p:blipFill>
              <a:blip r:embed="rId23">
                <a:extLst>
                  <a:ext uri="{28A0092B-C50C-407E-A947-70E740481C1C}">
                    <a14:useLocalDpi xmlns:a14="http://schemas.microsoft.com/office/drawing/2010/main" val="0"/>
                  </a:ext>
                </a:extLst>
              </a:blip>
              <a:srcRect l="4594" t="29882" r="5176" b="20807"/>
              <a:stretch>
                <a:fillRect/>
              </a:stretch>
            </p:blipFill>
            <p:spPr>
              <a:xfrm>
                <a:off x="3139447" y="2030088"/>
                <a:ext cx="3084580" cy="2773137"/>
              </a:xfrm>
              <a:prstGeom prst="rect">
                <a:avLst/>
              </a:prstGeom>
              <a:effectLst>
                <a:softEdge rad="31750"/>
              </a:effectLst>
            </p:spPr>
          </p:pic>
        </p:grpSp>
      </p:grpSp>
      <p:grpSp>
        <p:nvGrpSpPr>
          <p:cNvPr id="28" name="组合 27"/>
          <p:cNvGrpSpPr/>
          <p:nvPr>
            <p:custDataLst>
              <p:tags r:id="rId10"/>
            </p:custDataLst>
          </p:nvPr>
        </p:nvGrpSpPr>
        <p:grpSpPr>
          <a:xfrm>
            <a:off x="8623935" y="2969260"/>
            <a:ext cx="3219450" cy="3409315"/>
            <a:chOff x="13581" y="4676"/>
            <a:chExt cx="5070" cy="5369"/>
          </a:xfrm>
        </p:grpSpPr>
        <p:sp>
          <p:nvSpPr>
            <p:cNvPr id="19" name="Text Box 15"/>
            <p:cNvSpPr txBox="1">
              <a:spLocks noChangeArrowheads="1"/>
            </p:cNvSpPr>
            <p:nvPr>
              <p:custDataLst>
                <p:tags r:id="rId11"/>
              </p:custDataLst>
            </p:nvPr>
          </p:nvSpPr>
          <p:spPr bwMode="auto">
            <a:xfrm>
              <a:off x="14039" y="9221"/>
              <a:ext cx="4613"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buSzTx/>
                <a:buFontTx/>
                <a:buNone/>
                <a:defRPr kumimoji="1" sz="1800" b="0">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400">
                  <a:latin typeface="Times New Roman" panose="02020603050405020304" pitchFamily="18" charset="0"/>
                  <a:ea typeface="楷体" panose="02010609060101010101" charset="-122"/>
                  <a:cs typeface="Times New Roman" panose="02020603050405020304" pitchFamily="18" charset="0"/>
                </a:rPr>
                <a:t>笔记本工作约</a:t>
              </a:r>
              <a:r>
                <a:rPr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30h</a:t>
              </a:r>
              <a:endParaRPr lang="zh-CN" altLang="en-US" sz="2800" b="1">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pic>
          <p:nvPicPr>
            <p:cNvPr id="25" name="图片 24"/>
            <p:cNvPicPr>
              <a:picLocks noChangeAspect="1"/>
            </p:cNvPicPr>
            <p:nvPr>
              <p:custDataLst>
                <p:tags r:id="rId12"/>
              </p:custDataLst>
            </p:nvPr>
          </p:nvPicPr>
          <p:blipFill>
            <a:blip r:embed="rId24">
              <a:extLst>
                <a:ext uri="{28A0092B-C50C-407E-A947-70E740481C1C}">
                  <a14:useLocalDpi xmlns:a14="http://schemas.microsoft.com/office/drawing/2010/main" val="0"/>
                </a:ext>
              </a:extLst>
            </a:blip>
            <a:srcRect l="30395" t="1" r="9029" b="1695"/>
            <a:stretch>
              <a:fillRect/>
            </a:stretch>
          </p:blipFill>
          <p:spPr>
            <a:xfrm>
              <a:off x="13581" y="4676"/>
              <a:ext cx="4656" cy="4400"/>
            </a:xfrm>
            <a:prstGeom prst="rect">
              <a:avLst/>
            </a:prstGeom>
            <a:effectLst>
              <a:softEdge rad="31750"/>
            </a:effectLst>
          </p:spPr>
        </p:pic>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项目提出</a:t>
            </a:r>
          </a:p>
        </p:txBody>
      </p:sp>
      <p:sp>
        <p:nvSpPr>
          <p:cNvPr id="6" name="文本框 5"/>
          <p:cNvSpPr txBox="1"/>
          <p:nvPr>
            <p:custDataLst>
              <p:tags r:id="rId7"/>
            </p:custDataLst>
          </p:nvPr>
        </p:nvSpPr>
        <p:spPr>
          <a:xfrm>
            <a:off x="0" y="1475740"/>
            <a:ext cx="12171045" cy="152971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电能是生产生活中所需要的重要能源，我们要从身边的点点滴滴做起，注意节约用电。</a:t>
            </a:r>
          </a:p>
          <a:p>
            <a:pPr indent="0" algn="l">
              <a:lnSpc>
                <a:spcPct val="130000"/>
              </a:lnSpc>
              <a:spcBef>
                <a:spcPct val="0"/>
              </a:spcBef>
              <a:spcAft>
                <a:spcPct val="0"/>
              </a:spcAft>
              <a:buFont typeface="Wingdings" panose="05000000000000000000" charset="0"/>
              <a:buNone/>
            </a:pPr>
            <a:r>
              <a:rPr lang="zh-CN" altLang="en-US" sz="2400">
                <a:solidFill>
                  <a:schemeClr val="tx1"/>
                </a:solidFill>
                <a:sym typeface="+mn-ea"/>
              </a:rPr>
              <a:t>为什么要注意节约用电呢？</a:t>
            </a:r>
          </a:p>
          <a:p>
            <a:pPr indent="0" algn="l">
              <a:lnSpc>
                <a:spcPct val="130000"/>
              </a:lnSpc>
              <a:spcBef>
                <a:spcPct val="0"/>
              </a:spcBef>
              <a:spcAft>
                <a:spcPct val="0"/>
              </a:spcAft>
              <a:buFont typeface="Wingdings" panose="05000000000000000000" charset="0"/>
              <a:buNone/>
            </a:pPr>
            <a:r>
              <a:rPr lang="zh-CN" altLang="en-US" sz="2400">
                <a:solidFill>
                  <a:schemeClr val="tx1"/>
                </a:solidFill>
                <a:sym typeface="+mn-ea"/>
              </a:rPr>
              <a:t>想一想：</a:t>
            </a:r>
            <a:r>
              <a:rPr lang="en-US" altLang="zh-CN" sz="2400">
                <a:solidFill>
                  <a:schemeClr val="tx1"/>
                </a:solidFill>
                <a:sym typeface="+mn-ea"/>
              </a:rPr>
              <a:t>1</a:t>
            </a:r>
            <a:r>
              <a:rPr lang="zh-CN" altLang="en-US" sz="2400">
                <a:solidFill>
                  <a:schemeClr val="tx1"/>
                </a:solidFill>
                <a:sym typeface="+mn-ea"/>
              </a:rPr>
              <a:t>度电能做些什么呢？</a:t>
            </a:r>
          </a:p>
        </p:txBody>
      </p:sp>
      <p:grpSp>
        <p:nvGrpSpPr>
          <p:cNvPr id="29" name="组合 28"/>
          <p:cNvGrpSpPr/>
          <p:nvPr>
            <p:custDataLst>
              <p:tags r:id="rId8"/>
            </p:custDataLst>
          </p:nvPr>
        </p:nvGrpSpPr>
        <p:grpSpPr>
          <a:xfrm>
            <a:off x="7344410" y="2958465"/>
            <a:ext cx="4321810" cy="3324860"/>
            <a:chOff x="11566" y="4659"/>
            <a:chExt cx="6806" cy="5236"/>
          </a:xfrm>
        </p:grpSpPr>
        <p:sp>
          <p:nvSpPr>
            <p:cNvPr id="9" name="Text Box 14"/>
            <p:cNvSpPr txBox="1">
              <a:spLocks noChangeArrowheads="1"/>
            </p:cNvSpPr>
            <p:nvPr>
              <p:custDataLst>
                <p:tags r:id="rId15"/>
              </p:custDataLst>
            </p:nvPr>
          </p:nvSpPr>
          <p:spPr bwMode="auto">
            <a:xfrm>
              <a:off x="12516" y="9071"/>
              <a:ext cx="5769"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buSzTx/>
                <a:buFontTx/>
                <a:buNone/>
                <a:defRPr kumimoji="1" sz="2100">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665">
                  <a:latin typeface="楷体" panose="02010609060101010101" charset="-122"/>
                  <a:ea typeface="楷体" panose="02010609060101010101" charset="-122"/>
                  <a:cs typeface="Times New Roman" panose="02020603050405020304" pitchFamily="18" charset="0"/>
                </a:rPr>
                <a:t>空调工作约</a:t>
              </a:r>
              <a:r>
                <a:rPr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0.5h</a:t>
              </a:r>
              <a:endParaRPr lang="zh-CN" altLang="en-US" sz="2800" b="1">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pic>
          <p:nvPicPr>
            <p:cNvPr id="10" name="图片 9"/>
            <p:cNvPicPr>
              <a:picLocks noChangeAspect="1"/>
            </p:cNvPicPr>
            <p:nvPr>
              <p:custDataLst>
                <p:tags r:id="rId16"/>
              </p:custDataLst>
            </p:nvPr>
          </p:nvPicPr>
          <p:blipFill>
            <a:blip r:embed="rId19">
              <a:extLst>
                <a:ext uri="{28A0092B-C50C-407E-A947-70E740481C1C}">
                  <a14:useLocalDpi xmlns:a14="http://schemas.microsoft.com/office/drawing/2010/main" val="0"/>
                </a:ext>
              </a:extLst>
            </a:blip>
            <a:stretch>
              <a:fillRect/>
            </a:stretch>
          </p:blipFill>
          <p:spPr>
            <a:xfrm>
              <a:off x="11566" y="4659"/>
              <a:ext cx="6806" cy="3928"/>
            </a:xfrm>
            <a:prstGeom prst="rect">
              <a:avLst/>
            </a:prstGeom>
            <a:effectLst>
              <a:softEdge rad="31750"/>
            </a:effectLst>
          </p:spPr>
        </p:pic>
      </p:grpSp>
      <p:grpSp>
        <p:nvGrpSpPr>
          <p:cNvPr id="17" name="组合 16"/>
          <p:cNvGrpSpPr/>
          <p:nvPr>
            <p:custDataLst>
              <p:tags r:id="rId9"/>
            </p:custDataLst>
          </p:nvPr>
        </p:nvGrpSpPr>
        <p:grpSpPr>
          <a:xfrm>
            <a:off x="3663315" y="2958465"/>
            <a:ext cx="4704080" cy="3324860"/>
            <a:chOff x="5769" y="4659"/>
            <a:chExt cx="7408" cy="5236"/>
          </a:xfrm>
        </p:grpSpPr>
        <p:pic>
          <p:nvPicPr>
            <p:cNvPr id="3" name="图片 2"/>
            <p:cNvPicPr>
              <a:picLocks noChangeAspect="1"/>
            </p:cNvPicPr>
            <p:nvPr>
              <p:custDataLst>
                <p:tags r:id="rId13"/>
              </p:custDataLst>
            </p:nvPr>
          </p:nvPicPr>
          <p:blipFill>
            <a:blip r:embed="rId20">
              <a:extLst>
                <a:ext uri="{28A0092B-C50C-407E-A947-70E740481C1C}">
                  <a14:useLocalDpi xmlns:a14="http://schemas.microsoft.com/office/drawing/2010/main" val="0"/>
                </a:ext>
              </a:extLst>
            </a:blip>
            <a:srcRect r="11231" b="6443"/>
            <a:stretch>
              <a:fillRect/>
            </a:stretch>
          </p:blipFill>
          <p:spPr>
            <a:xfrm>
              <a:off x="5769" y="4659"/>
              <a:ext cx="5588" cy="3928"/>
            </a:xfrm>
            <a:prstGeom prst="rect">
              <a:avLst/>
            </a:prstGeom>
            <a:effectLst>
              <a:softEdge rad="31750"/>
            </a:effectLst>
          </p:spPr>
        </p:pic>
        <p:sp>
          <p:nvSpPr>
            <p:cNvPr id="12" name="Text Box 14"/>
            <p:cNvSpPr txBox="1">
              <a:spLocks noChangeArrowheads="1"/>
            </p:cNvSpPr>
            <p:nvPr>
              <p:custDataLst>
                <p:tags r:id="rId14"/>
              </p:custDataLst>
            </p:nvPr>
          </p:nvSpPr>
          <p:spPr bwMode="auto">
            <a:xfrm>
              <a:off x="6769" y="9071"/>
              <a:ext cx="6409"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buSzTx/>
                <a:buFontTx/>
                <a:buNone/>
                <a:defRPr kumimoji="1" sz="1800">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665">
                  <a:latin typeface="楷体" panose="02010609060101010101" charset="-122"/>
                  <a:ea typeface="楷体" panose="02010609060101010101" charset="-122"/>
                  <a:cs typeface="Times New Roman" panose="02020603050405020304" pitchFamily="18" charset="0"/>
                </a:rPr>
                <a:t>电烤箱工作约</a:t>
              </a:r>
              <a:r>
                <a:rPr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1h</a:t>
              </a:r>
              <a:endParaRPr lang="zh-CN" altLang="en-US" sz="2800" b="1">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grpSp>
      <p:grpSp>
        <p:nvGrpSpPr>
          <p:cNvPr id="16" name="组合 15"/>
          <p:cNvGrpSpPr/>
          <p:nvPr>
            <p:custDataLst>
              <p:tags r:id="rId10"/>
            </p:custDataLst>
          </p:nvPr>
        </p:nvGrpSpPr>
        <p:grpSpPr>
          <a:xfrm>
            <a:off x="581025" y="2904490"/>
            <a:ext cx="3636010" cy="3378835"/>
            <a:chOff x="915" y="4574"/>
            <a:chExt cx="5726" cy="5321"/>
          </a:xfrm>
        </p:grpSpPr>
        <p:pic>
          <p:nvPicPr>
            <p:cNvPr id="14" name="Picture 15"/>
            <p:cNvPicPr>
              <a:picLocks noChangeAspect="1" noChangeArrowheads="1"/>
            </p:cNvPicPr>
            <p:nvPr>
              <p:custDataLst>
                <p:tags r:id="rId11"/>
              </p:custDataLst>
            </p:nvPr>
          </p:nvPicPr>
          <p:blipFill>
            <a:blip r:embed="rId21"/>
            <a:stretch>
              <a:fillRect/>
            </a:stretch>
          </p:blipFill>
          <p:spPr bwMode="auto">
            <a:xfrm>
              <a:off x="1646" y="4574"/>
              <a:ext cx="4060" cy="40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Text Box 14"/>
            <p:cNvSpPr txBox="1">
              <a:spLocks noChangeArrowheads="1"/>
            </p:cNvSpPr>
            <p:nvPr>
              <p:custDataLst>
                <p:tags r:id="rId12"/>
              </p:custDataLst>
            </p:nvPr>
          </p:nvSpPr>
          <p:spPr bwMode="auto">
            <a:xfrm>
              <a:off x="915" y="9071"/>
              <a:ext cx="5727"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buSzTx/>
                <a:buFontTx/>
                <a:buNone/>
                <a:defRPr kumimoji="1" sz="2100">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665">
                  <a:latin typeface="楷体" panose="02010609060101010101" charset="-122"/>
                  <a:ea typeface="楷体" panose="02010609060101010101" charset="-122"/>
                  <a:cs typeface="Times New Roman" panose="02020603050405020304" pitchFamily="18" charset="0"/>
                </a:rPr>
                <a:t>电饭煲工作约</a:t>
              </a:r>
              <a:r>
                <a:rPr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1.5h</a:t>
              </a:r>
              <a:endParaRPr lang="zh-CN" altLang="en-US" sz="2665" b="1">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nodeType="clickPar">
                      <p:stCondLst>
                        <p:cond delay="indefinite"/>
                        <p:cond evt="onBegin" delay="0">
                          <p:tn val="12"/>
                        </p:cond>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项目提出</a:t>
            </a:r>
          </a:p>
        </p:txBody>
      </p:sp>
      <p:sp>
        <p:nvSpPr>
          <p:cNvPr id="6" name="文本框 5"/>
          <p:cNvSpPr txBox="1"/>
          <p:nvPr>
            <p:custDataLst>
              <p:tags r:id="rId7"/>
            </p:custDataLst>
          </p:nvPr>
        </p:nvSpPr>
        <p:spPr>
          <a:xfrm>
            <a:off x="0" y="1475740"/>
            <a:ext cx="12171045" cy="152971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电能是生产生活中所需要的重要能源，我们要从身边的点点滴滴做起，注意节约用电。</a:t>
            </a:r>
          </a:p>
          <a:p>
            <a:pPr indent="0" algn="l">
              <a:lnSpc>
                <a:spcPct val="130000"/>
              </a:lnSpc>
              <a:spcBef>
                <a:spcPct val="0"/>
              </a:spcBef>
              <a:spcAft>
                <a:spcPct val="0"/>
              </a:spcAft>
              <a:buFont typeface="Wingdings" panose="05000000000000000000" charset="0"/>
              <a:buNone/>
            </a:pPr>
            <a:r>
              <a:rPr lang="zh-CN" altLang="en-US" sz="2400">
                <a:solidFill>
                  <a:schemeClr val="tx1"/>
                </a:solidFill>
                <a:sym typeface="+mn-ea"/>
              </a:rPr>
              <a:t>为什么要注意节约用电呢？</a:t>
            </a:r>
          </a:p>
          <a:p>
            <a:pPr indent="0" algn="l">
              <a:lnSpc>
                <a:spcPct val="130000"/>
              </a:lnSpc>
              <a:spcBef>
                <a:spcPct val="0"/>
              </a:spcBef>
              <a:spcAft>
                <a:spcPct val="0"/>
              </a:spcAft>
              <a:buFont typeface="Wingdings" panose="05000000000000000000" charset="0"/>
              <a:buNone/>
            </a:pPr>
            <a:r>
              <a:rPr lang="zh-CN" altLang="en-US" sz="2400">
                <a:solidFill>
                  <a:schemeClr val="tx1"/>
                </a:solidFill>
                <a:sym typeface="+mn-ea"/>
              </a:rPr>
              <a:t>想一想：</a:t>
            </a:r>
            <a:r>
              <a:rPr lang="en-US" altLang="zh-CN" sz="2400">
                <a:solidFill>
                  <a:schemeClr val="tx1"/>
                </a:solidFill>
                <a:sym typeface="+mn-ea"/>
              </a:rPr>
              <a:t>1</a:t>
            </a:r>
            <a:r>
              <a:rPr lang="zh-CN" altLang="en-US" sz="2400">
                <a:solidFill>
                  <a:schemeClr val="tx1"/>
                </a:solidFill>
                <a:sym typeface="+mn-ea"/>
              </a:rPr>
              <a:t>度电能做些什么呢？</a:t>
            </a:r>
          </a:p>
        </p:txBody>
      </p:sp>
      <p:grpSp>
        <p:nvGrpSpPr>
          <p:cNvPr id="26" name="组合 25"/>
          <p:cNvGrpSpPr/>
          <p:nvPr>
            <p:custDataLst>
              <p:tags r:id="rId8"/>
            </p:custDataLst>
          </p:nvPr>
        </p:nvGrpSpPr>
        <p:grpSpPr>
          <a:xfrm>
            <a:off x="8354695" y="2986405"/>
            <a:ext cx="3761740" cy="3401060"/>
            <a:chOff x="13157" y="4703"/>
            <a:chExt cx="5924" cy="5356"/>
          </a:xfrm>
        </p:grpSpPr>
        <p:sp>
          <p:nvSpPr>
            <p:cNvPr id="18" name="Text Box 4"/>
            <p:cNvSpPr txBox="1">
              <a:spLocks noChangeArrowheads="1"/>
            </p:cNvSpPr>
            <p:nvPr>
              <p:custDataLst>
                <p:tags r:id="rId15"/>
              </p:custDataLst>
            </p:nvPr>
          </p:nvSpPr>
          <p:spPr bwMode="auto">
            <a:xfrm>
              <a:off x="13503" y="9237"/>
              <a:ext cx="4988"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spcBef>
                  <a:spcPct val="50000"/>
                </a:spcBef>
                <a:buSzTx/>
                <a:buFontTx/>
                <a:buNone/>
                <a:defRPr kumimoji="1" sz="2100">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795">
                  <a:latin typeface="楷体" panose="02010609060101010101" charset="-122"/>
                  <a:ea typeface="楷体" panose="02010609060101010101" charset="-122"/>
                  <a:cs typeface="Times New Roman" panose="02020603050405020304" pitchFamily="18" charset="0"/>
                </a:rPr>
                <a:t>灌溉农田约</a:t>
              </a:r>
              <a:r>
                <a:rPr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330m</a:t>
              </a:r>
              <a:r>
                <a:rPr lang="en-US" altLang="zh-CN" sz="2800" b="1" baseline="30000">
                  <a:solidFill>
                    <a:srgbClr val="D440C6"/>
                  </a:solidFill>
                  <a:latin typeface="Times New Roman" panose="02020603050405020304" pitchFamily="18" charset="0"/>
                  <a:ea typeface="楷体" panose="02010609060101010101" charset="-122"/>
                  <a:cs typeface="Times New Roman" panose="02020603050405020304" pitchFamily="18" charset="0"/>
                </a:rPr>
                <a:t>2</a:t>
              </a:r>
              <a:endParaRPr lang="en-US" altLang="zh-CN" sz="2795" b="1" baseline="30000">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pic>
          <p:nvPicPr>
            <p:cNvPr id="21" name="图片 20"/>
            <p:cNvPicPr>
              <a:picLocks noChangeAspect="1"/>
            </p:cNvPicPr>
            <p:nvPr>
              <p:custDataLst>
                <p:tags r:id="rId16"/>
              </p:custDataLst>
            </p:nvPr>
          </p:nvPicPr>
          <p:blipFill>
            <a:blip r:embed="rId19">
              <a:extLst>
                <a:ext uri="{28A0092B-C50C-407E-A947-70E740481C1C}">
                  <a14:useLocalDpi xmlns:a14="http://schemas.microsoft.com/office/drawing/2010/main" val="0"/>
                </a:ext>
              </a:extLst>
            </a:blip>
            <a:srcRect l="12905" r="658" b="5021"/>
            <a:stretch>
              <a:fillRect/>
            </a:stretch>
          </p:blipFill>
          <p:spPr>
            <a:xfrm>
              <a:off x="13157" y="4703"/>
              <a:ext cx="5925" cy="4317"/>
            </a:xfrm>
            <a:prstGeom prst="rect">
              <a:avLst/>
            </a:prstGeom>
            <a:effectLst>
              <a:softEdge rad="31750"/>
            </a:effectLst>
          </p:spPr>
        </p:pic>
      </p:grpSp>
      <p:grpSp>
        <p:nvGrpSpPr>
          <p:cNvPr id="24" name="组合 23"/>
          <p:cNvGrpSpPr/>
          <p:nvPr>
            <p:custDataLst>
              <p:tags r:id="rId9"/>
            </p:custDataLst>
          </p:nvPr>
        </p:nvGrpSpPr>
        <p:grpSpPr>
          <a:xfrm>
            <a:off x="165735" y="2988945"/>
            <a:ext cx="3703320" cy="3398520"/>
            <a:chOff x="261" y="4707"/>
            <a:chExt cx="5832" cy="5352"/>
          </a:xfrm>
        </p:grpSpPr>
        <p:sp>
          <p:nvSpPr>
            <p:cNvPr id="20" name="Text Box 6"/>
            <p:cNvSpPr txBox="1">
              <a:spLocks noChangeArrowheads="1"/>
            </p:cNvSpPr>
            <p:nvPr>
              <p:custDataLst>
                <p:tags r:id="rId13"/>
              </p:custDataLst>
            </p:nvPr>
          </p:nvSpPr>
          <p:spPr bwMode="auto">
            <a:xfrm>
              <a:off x="1719" y="9237"/>
              <a:ext cx="3704"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spcBef>
                  <a:spcPct val="50000"/>
                </a:spcBef>
                <a:buSzTx/>
                <a:buFontTx/>
                <a:buNone/>
                <a:defRPr kumimoji="1" sz="2100">
                  <a:solidFill>
                    <a:srgbClr val="002060"/>
                  </a:solidFill>
                  <a:latin typeface="微软雅黑" panose="020B0503020204020204" charset="-122"/>
                  <a:ea typeface="微软雅黑"/>
                  <a:cs typeface="Helvetica" panose="020B0604020202020204" pitchFamily="34" charset="0"/>
                </a:defRPr>
              </a:lvl1pPr>
              <a:lvl2pPr marL="742950" indent="-285750">
                <a:spcBef>
                  <a:spcPts val="700"/>
                </a:spcBef>
                <a:buSzTx/>
                <a:buChar char="–"/>
                <a:defRPr sz="3200">
                  <a:latin typeface="Arial" panose="020B0604020202020204" pitchFamily="34" charset="0"/>
                  <a:cs typeface="Arial" panose="020B0604020202020204" pitchFamily="34" charset="0"/>
                </a:defRPr>
              </a:lvl2pPr>
              <a:lvl3pPr marL="1143000" indent="-228600">
                <a:spcBef>
                  <a:spcPts val="700"/>
                </a:spcBef>
                <a:buSzTx/>
                <a:buChar char="•"/>
                <a:defRPr sz="3200">
                  <a:latin typeface="Arial" panose="020B0604020202020204" pitchFamily="34" charset="0"/>
                  <a:cs typeface="Arial" panose="020B0604020202020204" pitchFamily="34" charset="0"/>
                </a:defRPr>
              </a:lvl3pPr>
              <a:lvl4pPr marL="1600200" indent="-228600">
                <a:spcBef>
                  <a:spcPts val="700"/>
                </a:spcBef>
                <a:buSzTx/>
                <a:buChar char="–"/>
                <a:defRPr sz="3200">
                  <a:latin typeface="Arial" panose="020B0604020202020204" pitchFamily="34" charset="0"/>
                  <a:cs typeface="Arial" panose="020B0604020202020204" pitchFamily="34" charset="0"/>
                </a:defRPr>
              </a:lvl4pPr>
              <a:lvl5pPr marL="2057400" indent="-228600">
                <a:spcBef>
                  <a:spcPts val="700"/>
                </a:spcBef>
                <a:buSzTx/>
                <a:buChar char="»"/>
                <a:defRPr sz="3200">
                  <a:latin typeface="Arial" panose="020B0604020202020204" pitchFamily="34" charset="0"/>
                  <a:cs typeface="Arial" panose="020B0604020202020204" pitchFamily="34" charset="0"/>
                </a:defRPr>
              </a:lvl5pPr>
              <a:lvl6pPr marL="25146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6pPr>
              <a:lvl7pPr marL="29718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7pPr>
              <a:lvl8pPr marL="34290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8pPr>
              <a:lvl9pPr marL="3886200" indent="-228600" eaLnBrk="0" fontAlgn="base" hangingPunct="0">
                <a:spcBef>
                  <a:spcPts val="700"/>
                </a:spcBef>
                <a:spcAft>
                  <a:spcPct val="0"/>
                </a:spcAft>
                <a:buSzTx/>
                <a:buChar char="»"/>
                <a:defRPr sz="3200">
                  <a:latin typeface="Arial" panose="020B0604020202020204" pitchFamily="34" charset="0"/>
                  <a:cs typeface="Arial" panose="020B0604020202020204" pitchFamily="34" charset="0"/>
                </a:defRPr>
              </a:lvl9pPr>
            </a:lstStyle>
            <a:p>
              <a:pPr defTabSz="457200">
                <a:defRPr/>
              </a:pPr>
              <a:r>
                <a:rPr lang="zh-CN" altLang="en-US" sz="2795">
                  <a:latin typeface="楷体" panose="02010609060101010101" charset="-122"/>
                  <a:ea typeface="楷体" panose="02010609060101010101" charset="-122"/>
                  <a:cs typeface="Times New Roman" panose="02020603050405020304" pitchFamily="18" charset="0"/>
                </a:rPr>
                <a:t>炼钢约</a:t>
              </a:r>
              <a:r>
                <a:rPr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1.6kg</a:t>
              </a:r>
              <a:endParaRPr lang="en-US" altLang="zh-CN" sz="2795" b="1">
                <a:solidFill>
                  <a:srgbClr val="D440C6"/>
                </a:solidFill>
                <a:latin typeface="Times New Roman" panose="02020603050405020304" pitchFamily="18" charset="0"/>
                <a:ea typeface="楷体" panose="02010609060101010101" charset="-122"/>
                <a:cs typeface="Times New Roman" panose="02020603050405020304" pitchFamily="18" charset="0"/>
              </a:endParaRPr>
            </a:p>
          </p:txBody>
        </p:sp>
        <p:pic>
          <p:nvPicPr>
            <p:cNvPr id="22" name="图片 21"/>
            <p:cNvPicPr>
              <a:picLocks noChangeAspect="1"/>
            </p:cNvPicPr>
            <p:nvPr>
              <p:custDataLst>
                <p:tags r:id="rId14"/>
              </p:custDataLst>
            </p:nvPr>
          </p:nvPicPr>
          <p:blipFill>
            <a:blip r:embed="rId20">
              <a:extLst>
                <a:ext uri="{28A0092B-C50C-407E-A947-70E740481C1C}">
                  <a14:useLocalDpi xmlns:a14="http://schemas.microsoft.com/office/drawing/2010/main" val="0"/>
                </a:ext>
              </a:extLst>
            </a:blip>
            <a:srcRect r="5064" b="5692"/>
            <a:stretch>
              <a:fillRect/>
            </a:stretch>
          </p:blipFill>
          <p:spPr>
            <a:xfrm>
              <a:off x="261" y="4707"/>
              <a:ext cx="5832" cy="4345"/>
            </a:xfrm>
            <a:prstGeom prst="rect">
              <a:avLst/>
            </a:prstGeom>
            <a:effectLst>
              <a:softEdge rad="31750"/>
            </a:effectLst>
          </p:spPr>
        </p:pic>
      </p:grpSp>
      <p:grpSp>
        <p:nvGrpSpPr>
          <p:cNvPr id="25" name="组合 24"/>
          <p:cNvGrpSpPr/>
          <p:nvPr>
            <p:custDataLst>
              <p:tags r:id="rId10"/>
            </p:custDataLst>
          </p:nvPr>
        </p:nvGrpSpPr>
        <p:grpSpPr>
          <a:xfrm>
            <a:off x="3908425" y="2987675"/>
            <a:ext cx="4398010" cy="3399790"/>
            <a:chOff x="6155" y="4705"/>
            <a:chExt cx="6926" cy="5354"/>
          </a:xfrm>
        </p:grpSpPr>
        <p:sp>
          <p:nvSpPr>
            <p:cNvPr id="19" name="Text Box 5"/>
            <p:cNvSpPr txBox="1">
              <a:spLocks noChangeArrowheads="1"/>
            </p:cNvSpPr>
            <p:nvPr>
              <p:custDataLst>
                <p:tags r:id="rId11"/>
              </p:custDataLst>
            </p:nvPr>
          </p:nvSpPr>
          <p:spPr bwMode="auto">
            <a:xfrm>
              <a:off x="7751" y="9237"/>
              <a:ext cx="3819"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742950" indent="-28575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2pPr>
              <a:lvl3pPr marL="11430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3pPr>
              <a:lvl4pPr marL="16002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4pPr>
              <a:lvl5pPr marL="2057400" indent="-228600">
                <a:spcBef>
                  <a:spcPts val="700"/>
                </a:spcBef>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ts val="700"/>
                </a:spcBef>
                <a:spcAft>
                  <a:spcPct val="0"/>
                </a:spcAft>
                <a:buSzTx/>
                <a:buChar char="»"/>
                <a:defRPr sz="3200">
                  <a:solidFill>
                    <a:schemeClr val="tx1"/>
                  </a:solidFill>
                  <a:latin typeface="Arial" panose="020B0604020202020204" pitchFamily="34" charset="0"/>
                  <a:cs typeface="Arial" panose="020B0604020202020204" pitchFamily="34" charset="0"/>
                  <a:sym typeface="Arial" panose="020B0604020202020204" pitchFamily="34" charset="0"/>
                </a:defRPr>
              </a:lvl9pPr>
            </a:lstStyle>
            <a:p>
              <a:pPr defTabSz="457200">
                <a:spcBef>
                  <a:spcPct val="50000"/>
                </a:spcBef>
                <a:buSzTx/>
                <a:buFontTx/>
                <a:buNone/>
                <a:defRPr/>
              </a:pPr>
              <a:r>
                <a:rPr kumimoji="1" lang="zh-CN" altLang="en-US" sz="2795">
                  <a:solidFill>
                    <a:srgbClr val="002060"/>
                  </a:solidFill>
                  <a:latin typeface="楷体" panose="02010609060101010101" charset="-122"/>
                  <a:ea typeface="楷体" panose="02010609060101010101" charset="-122"/>
                  <a:cs typeface="Times New Roman" panose="02020603050405020304" pitchFamily="18" charset="0"/>
                </a:rPr>
                <a:t>采煤约</a:t>
              </a:r>
              <a:r>
                <a:rPr kumimoji="1" lang="en-US" altLang="zh-CN" sz="2800" b="1">
                  <a:solidFill>
                    <a:srgbClr val="D440C6"/>
                  </a:solidFill>
                  <a:latin typeface="Times New Roman" panose="02020603050405020304" pitchFamily="18" charset="0"/>
                  <a:ea typeface="楷体" panose="02010609060101010101" charset="-122"/>
                  <a:cs typeface="Times New Roman" panose="02020603050405020304" pitchFamily="18" charset="0"/>
                </a:rPr>
                <a:t>100kg</a:t>
              </a:r>
            </a:p>
          </p:txBody>
        </p:sp>
        <p:pic>
          <p:nvPicPr>
            <p:cNvPr id="23" name="图片 22"/>
            <p:cNvPicPr>
              <a:picLocks noChangeAspect="1"/>
            </p:cNvPicPr>
            <p:nvPr>
              <p:custDataLst>
                <p:tags r:id="rId12"/>
              </p:custDataLst>
            </p:nvPr>
          </p:nvPicPr>
          <p:blipFill>
            <a:blip r:embed="rId21">
              <a:extLst>
                <a:ext uri="{28A0092B-C50C-407E-A947-70E740481C1C}">
                  <a14:useLocalDpi xmlns:a14="http://schemas.microsoft.com/office/drawing/2010/main" val="0"/>
                </a:ext>
              </a:extLst>
            </a:blip>
            <a:srcRect r="7270" b="5633"/>
            <a:stretch>
              <a:fillRect/>
            </a:stretch>
          </p:blipFill>
          <p:spPr>
            <a:xfrm>
              <a:off x="6155" y="4705"/>
              <a:ext cx="6927" cy="4345"/>
            </a:xfrm>
            <a:prstGeom prst="rect">
              <a:avLst/>
            </a:prstGeom>
            <a:effectLst>
              <a:softEdge rad="31750"/>
            </a:effectLst>
          </p:spPr>
        </p:pic>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nodeType="clickPar">
                      <p:stCondLst>
                        <p:cond delay="indefinite"/>
                        <p:cond evt="onBegin" delay="0">
                          <p:tn val="12"/>
                        </p:cond>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项目提出</a:t>
            </a:r>
          </a:p>
        </p:txBody>
      </p:sp>
      <p:sp>
        <p:nvSpPr>
          <p:cNvPr id="6" name="文本框 5"/>
          <p:cNvSpPr txBox="1"/>
          <p:nvPr>
            <p:custDataLst>
              <p:tags r:id="rId7"/>
            </p:custDataLst>
          </p:nvPr>
        </p:nvSpPr>
        <p:spPr>
          <a:xfrm>
            <a:off x="0" y="1475740"/>
            <a:ext cx="12171045" cy="200977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电能是生产生活中所需要的重要能源，我们要从身边的点点滴滴做起，注意节约用电。</a:t>
            </a:r>
          </a:p>
          <a:p>
            <a:pPr indent="0" algn="l">
              <a:lnSpc>
                <a:spcPct val="130000"/>
              </a:lnSpc>
              <a:spcBef>
                <a:spcPct val="0"/>
              </a:spcBef>
              <a:spcAft>
                <a:spcPct val="0"/>
              </a:spcAft>
              <a:buFont typeface="Wingdings" panose="05000000000000000000" charset="0"/>
              <a:buNone/>
            </a:pPr>
            <a:r>
              <a:rPr lang="zh-CN" altLang="en-US" sz="2400">
                <a:solidFill>
                  <a:schemeClr val="tx1"/>
                </a:solidFill>
                <a:sym typeface="+mn-ea"/>
              </a:rPr>
              <a:t>为什么要注意节约用电呢？</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你的家中有没有浪费电的现象？</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请你了解家中的用电情况并提出节约用电的建议。</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wipe(left)">
                                      <p:cBhvr>
                                        <p:cTn id="1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项目分析</a:t>
            </a:r>
          </a:p>
        </p:txBody>
      </p:sp>
      <p:sp>
        <p:nvSpPr>
          <p:cNvPr id="6" name="文本框 5"/>
          <p:cNvSpPr txBox="1"/>
          <p:nvPr>
            <p:custDataLst>
              <p:tags r:id="rId7"/>
            </p:custDataLst>
          </p:nvPr>
        </p:nvSpPr>
        <p:spPr>
          <a:xfrm>
            <a:off x="0" y="1475740"/>
            <a:ext cx="12171045" cy="296862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要节约用电，首先要了解家中用电情况，然后才能提出有针对性的建议。</a:t>
            </a:r>
          </a:p>
          <a:p>
            <a:pPr indent="0" algn="l">
              <a:lnSpc>
                <a:spcPct val="130000"/>
              </a:lnSpc>
              <a:spcBef>
                <a:spcPct val="0"/>
              </a:spcBef>
              <a:spcAft>
                <a:spcPct val="0"/>
              </a:spcAft>
              <a:buFont typeface="Wingdings" panose="05000000000000000000" charset="0"/>
              <a:buNone/>
            </a:pPr>
            <a:r>
              <a:rPr lang="zh-CN" sz="2400">
                <a:solidFill>
                  <a:schemeClr val="tx1"/>
                </a:solidFill>
                <a:sym typeface="+mn-ea"/>
              </a:rPr>
              <a:t>具体任务如下：</a:t>
            </a:r>
          </a:p>
          <a:p>
            <a:pPr indent="0" algn="l">
              <a:lnSpc>
                <a:spcPct val="130000"/>
              </a:lnSpc>
              <a:spcBef>
                <a:spcPct val="0"/>
              </a:spcBef>
              <a:spcAft>
                <a:spcPct val="0"/>
              </a:spcAft>
              <a:buFont typeface="Wingdings" panose="05000000000000000000" charset="0"/>
              <a:buNone/>
            </a:pPr>
            <a:r>
              <a:rPr lang="en-US" altLang="zh-CN" sz="2400">
                <a:solidFill>
                  <a:schemeClr val="tx1"/>
                </a:solidFill>
                <a:sym typeface="+mn-ea"/>
              </a:rPr>
              <a:t>1.</a:t>
            </a:r>
            <a:r>
              <a:rPr lang="zh-CN" altLang="en-US" sz="2400">
                <a:solidFill>
                  <a:schemeClr val="tx1"/>
                </a:solidFill>
                <a:sym typeface="+mn-ea"/>
              </a:rPr>
              <a:t>调查家中的用电情况。</a:t>
            </a:r>
          </a:p>
          <a:p>
            <a:pPr indent="0" algn="l">
              <a:lnSpc>
                <a:spcPct val="130000"/>
              </a:lnSpc>
              <a:spcBef>
                <a:spcPct val="0"/>
              </a:spcBef>
              <a:spcAft>
                <a:spcPct val="0"/>
              </a:spcAft>
              <a:buFont typeface="Wingdings" panose="05000000000000000000" charset="0"/>
              <a:buNone/>
            </a:pPr>
            <a:r>
              <a:rPr lang="en-US" altLang="zh-CN" sz="2400">
                <a:solidFill>
                  <a:schemeClr val="tx1"/>
                </a:solidFill>
                <a:sym typeface="+mn-ea"/>
              </a:rPr>
              <a:t>2.</a:t>
            </a:r>
            <a:r>
              <a:rPr lang="zh-CN" altLang="en-US" sz="2400">
                <a:solidFill>
                  <a:schemeClr val="tx1"/>
                </a:solidFill>
                <a:sym typeface="+mn-ea"/>
              </a:rPr>
              <a:t>了解用电器的耗电情况。</a:t>
            </a:r>
          </a:p>
          <a:p>
            <a:pPr indent="0" algn="l">
              <a:lnSpc>
                <a:spcPct val="130000"/>
              </a:lnSpc>
              <a:spcBef>
                <a:spcPct val="0"/>
              </a:spcBef>
              <a:spcAft>
                <a:spcPct val="0"/>
              </a:spcAft>
              <a:buFont typeface="Wingdings" panose="05000000000000000000" charset="0"/>
              <a:buNone/>
            </a:pPr>
            <a:r>
              <a:rPr lang="en-US" altLang="zh-CN" sz="2400">
                <a:solidFill>
                  <a:schemeClr val="tx1"/>
                </a:solidFill>
                <a:sym typeface="+mn-ea"/>
              </a:rPr>
              <a:t>3.</a:t>
            </a:r>
            <a:r>
              <a:rPr lang="zh-CN" altLang="en-US" sz="2400">
                <a:solidFill>
                  <a:schemeClr val="tx1"/>
                </a:solidFill>
                <a:sym typeface="+mn-ea"/>
              </a:rPr>
              <a:t>提出节约用电的建议。</a:t>
            </a:r>
          </a:p>
          <a:p>
            <a:pPr indent="0" algn="l">
              <a:lnSpc>
                <a:spcPct val="130000"/>
              </a:lnSpc>
              <a:spcBef>
                <a:spcPct val="0"/>
              </a:spcBef>
              <a:spcAft>
                <a:spcPct val="0"/>
              </a:spcAft>
              <a:buFont typeface="Wingdings" panose="05000000000000000000" charset="0"/>
              <a:buNone/>
            </a:pPr>
            <a:r>
              <a:rPr lang="en-US" altLang="zh-CN" sz="2400">
                <a:solidFill>
                  <a:schemeClr val="tx1"/>
                </a:solidFill>
                <a:sym typeface="+mn-ea"/>
              </a:rPr>
              <a:t>4.</a:t>
            </a:r>
            <a:r>
              <a:rPr lang="zh-CN" altLang="en-US" sz="2400">
                <a:solidFill>
                  <a:schemeClr val="tx1"/>
                </a:solidFill>
                <a:sym typeface="+mn-ea"/>
              </a:rPr>
              <a:t>评估采纳节电建议后的效果。</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wipe(left)">
                                      <p:cBhvr>
                                        <p:cTn id="12" dur="500"/>
                                        <p:tgtEl>
                                          <p:spTgt spid="6">
                                            <p:txEl>
                                              <p:pRg st="3" end="3"/>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custDataLst>
              <p:tags r:id="rId2"/>
            </p:custDataLst>
          </p:nvPr>
        </p:nvCxnSpPr>
        <p:spPr>
          <a:xfrm>
            <a:off x="-10160" y="577850"/>
            <a:ext cx="12211685" cy="0"/>
          </a:xfrm>
          <a:prstGeom prst="line">
            <a:avLst/>
          </a:prstGeom>
        </p:spPr>
        <p:style>
          <a:lnRef idx="2">
            <a:prstClr val="black"/>
          </a:lnRef>
          <a:fillRef idx="0">
            <a:srgbClr val="FFFFFF"/>
          </a:fillRef>
          <a:effectRef idx="0">
            <a:srgbClr val="FFFFFF"/>
          </a:effectRef>
          <a:fontRef idx="minor">
            <a:schemeClr val="tx1"/>
          </a:fontRef>
        </p:style>
      </p:cxnSp>
      <p:sp>
        <p:nvSpPr>
          <p:cNvPr id="5" name="矩形 4"/>
          <p:cNvSpPr/>
          <p:nvPr>
            <p:custDataLst>
              <p:tags r:id="rId3"/>
            </p:custDataLst>
          </p:nvPr>
        </p:nvSpPr>
        <p:spPr>
          <a:xfrm>
            <a:off x="0" y="0"/>
            <a:ext cx="10391775" cy="568325"/>
          </a:xfrm>
          <a:prstGeom prst="rect">
            <a:avLst/>
          </a:prstGeom>
          <a:gradFill>
            <a:gsLst>
              <a:gs pos="0">
                <a:schemeClr val="accent1">
                  <a:hueOff val="-2520000"/>
                </a:schemeClr>
              </a:gs>
              <a:gs pos="100000">
                <a:schemeClr val="bg1"/>
              </a:gs>
              <a:gs pos="0">
                <a:schemeClr val="accent1"/>
              </a:gs>
              <a:gs pos="94000">
                <a:schemeClr val="bg1"/>
              </a:gs>
              <a:gs pos="86000">
                <a:schemeClr val="bg1"/>
              </a:gs>
              <a:gs pos="36000">
                <a:srgbClr val="4EAADD"/>
              </a:gs>
            </a:gsLst>
            <a:lin ang="0" scaled="0"/>
          </a:gradFill>
        </p:spPr>
        <p:style>
          <a:lnRef idx="0">
            <a:srgbClr val="FFFFFF"/>
          </a:lnRef>
          <a:fillRef idx="3">
            <a:schemeClr val="accent1"/>
          </a:fillRef>
          <a:effectRef idx="0">
            <a:srgbClr val="FFFFFF"/>
          </a:effectRef>
          <a:fontRef idx="minor">
            <a:schemeClr val="lt1"/>
          </a:fontRef>
        </p:style>
        <p:txBody>
          <a:bodyPr rtlCol="0" anchor="ctr"/>
          <a:lstStyle/>
          <a:p>
            <a:pPr algn="ctr"/>
            <a:endParaRPr lang="zh-CN" altLang="en-US"/>
          </a:p>
        </p:txBody>
      </p:sp>
      <p:sp>
        <p:nvSpPr>
          <p:cNvPr id="8" name="任意多边形 7"/>
          <p:cNvSpPr/>
          <p:nvPr>
            <p:custDataLst>
              <p:tags r:id="rId4"/>
            </p:custDataLst>
          </p:nvPr>
        </p:nvSpPr>
        <p:spPr>
          <a:xfrm>
            <a:off x="0" y="635"/>
            <a:ext cx="1012190" cy="568325"/>
          </a:xfrm>
          <a:custGeom>
            <a:avLst/>
            <a:gdLst>
              <a:gd name="adj" fmla="val 57094"/>
              <a:gd name="vf" fmla="val 115470"/>
              <a:gd name="maxAdj" fmla="*/ 50000 w ss"/>
              <a:gd name="a" fmla="pin 0 adj maxAdj"/>
              <a:gd name="shd2" fmla="*/ hd2 vf 100000"/>
              <a:gd name="x1" fmla="*/ ss a 100000"/>
              <a:gd name="x2" fmla="+- r 0 hd2"/>
              <a:gd name="dy1" fmla="sin hd2 3600000"/>
              <a:gd name="y1" fmla="+- vc 0 shd2"/>
              <a:gd name="y2" fmla="+- vc shd2 0"/>
              <a:gd name="q1" fmla="*/ maxAdj -1 2"/>
              <a:gd name="q2" fmla="+- a dy1 0"/>
              <a:gd name="q3" fmla="?: y1 4 2"/>
              <a:gd name="q4" fmla="?: y1 3 2"/>
              <a:gd name="q5" fmla="?: y1 dy1 0"/>
              <a:gd name="q6" fmla="+/ a q2 dy1"/>
              <a:gd name="q7" fmla="*/ q3 q1 -1"/>
              <a:gd name="q8" fmla="+- y2 q4 0"/>
              <a:gd name="il" fmla="*/ w q5 24"/>
              <a:gd name="it" fmla="*/ h q5 24"/>
              <a:gd name="ir" fmla="+- r 0 q6"/>
              <a:gd name="ib" fmla="+- b 0 q7"/>
            </a:gdLst>
            <a:ahLst/>
            <a:cxnLst>
              <a:cxn ang="0">
                <a:pos x="r" y="vc"/>
              </a:cxn>
              <a:cxn ang="cd4">
                <a:pos x="hd2" y="x2"/>
              </a:cxn>
              <a:cxn ang="cd4">
                <a:pos x="hd2" y="x2"/>
              </a:cxn>
              <a:cxn ang="cd2">
                <a:pos x="l" y="vc"/>
              </a:cxn>
              <a:cxn ang="3">
                <a:pos x="hd2" y="x1"/>
              </a:cxn>
              <a:cxn ang="3">
                <a:pos x="hd2" y="x1"/>
              </a:cxn>
            </a:cxnLst>
            <a:rect l="l" t="t" r="r" b="b"/>
            <a:pathLst>
              <a:path w="1594" h="896">
                <a:moveTo>
                  <a:pt x="0" y="0"/>
                </a:moveTo>
                <a:lnTo>
                  <a:pt x="1070" y="0"/>
                </a:lnTo>
                <a:lnTo>
                  <a:pt x="1070" y="1"/>
                </a:lnTo>
                <a:lnTo>
                  <a:pt x="1083" y="1"/>
                </a:lnTo>
                <a:lnTo>
                  <a:pt x="1594" y="449"/>
                </a:lnTo>
                <a:lnTo>
                  <a:pt x="1083" y="896"/>
                </a:lnTo>
                <a:lnTo>
                  <a:pt x="1070" y="896"/>
                </a:lnTo>
                <a:lnTo>
                  <a:pt x="1070" y="896"/>
                </a:lnTo>
                <a:lnTo>
                  <a:pt x="0" y="896"/>
                </a:lnTo>
                <a:lnTo>
                  <a:pt x="0" y="0"/>
                </a:lnTo>
                <a:close/>
              </a:path>
            </a:pathLst>
          </a:custGeom>
          <a:solidFill>
            <a:srgbClr val="8FC9EA"/>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l"/>
            <a:r>
              <a:rPr lang="en-US" altLang="zh-CN" sz="2400" b="1">
                <a:latin typeface="微软雅黑" panose="020B0503020204020204" charset="-122"/>
                <a:ea typeface="微软雅黑"/>
              </a:rPr>
              <a:t>18</a:t>
            </a:r>
            <a:r>
              <a:rPr lang="en-US" altLang="zh-CN" sz="2800" b="1">
                <a:latin typeface="微软雅黑" panose="020B0503020204020204" charset="-122"/>
                <a:ea typeface="微软雅黑"/>
              </a:rPr>
              <a:t>.</a:t>
            </a:r>
            <a:r>
              <a:rPr lang="en-US" altLang="zh-CN" sz="2400" b="1">
                <a:latin typeface="微软雅黑" panose="020B0503020204020204" charset="-122"/>
                <a:ea typeface="微软雅黑"/>
              </a:rPr>
              <a:t>3</a:t>
            </a:r>
          </a:p>
        </p:txBody>
      </p:sp>
      <p:sp>
        <p:nvSpPr>
          <p:cNvPr id="2" name="文本框 1"/>
          <p:cNvSpPr txBox="1"/>
          <p:nvPr>
            <p:custDataLst>
              <p:tags r:id="rId5"/>
            </p:custDataLst>
          </p:nvPr>
        </p:nvSpPr>
        <p:spPr>
          <a:xfrm>
            <a:off x="974725" y="8255"/>
            <a:ext cx="7443470" cy="521970"/>
          </a:xfrm>
          <a:prstGeom prst="rect">
            <a:avLst/>
          </a:prstGeom>
          <a:noFill/>
        </p:spPr>
        <p:txBody>
          <a:bodyPr wrap="square" rtlCol="0">
            <a:spAutoFit/>
          </a:bodyPr>
          <a:lstStyle/>
          <a:p>
            <a:r>
              <a:rPr lang="zh-CN" sz="2800" b="1">
                <a:solidFill>
                  <a:schemeClr val="bg1"/>
                </a:solidFill>
              </a:rPr>
              <a:t>跨学科实践：为家庭节约用电提建议</a:t>
            </a:r>
          </a:p>
        </p:txBody>
      </p:sp>
      <p:sp>
        <p:nvSpPr>
          <p:cNvPr id="13" name="文本框 12"/>
          <p:cNvSpPr txBox="1"/>
          <p:nvPr>
            <p:custDataLst>
              <p:tags r:id="rId6"/>
            </p:custDataLst>
          </p:nvPr>
        </p:nvSpPr>
        <p:spPr>
          <a:xfrm>
            <a:off x="-4445" y="796925"/>
            <a:ext cx="12206605" cy="583565"/>
          </a:xfrm>
          <a:prstGeom prst="rect">
            <a:avLst/>
          </a:prstGeom>
          <a:noFill/>
        </p:spPr>
        <p:txBody>
          <a:bodyPr wrap="square" rtlCol="0">
            <a:spAutoFit/>
          </a:bodyPr>
          <a:lstStyle/>
          <a:p>
            <a:pPr marL="457200" indent="-457200" algn="l">
              <a:buFont typeface="Wingdings" panose="05000000000000000000" charset="0"/>
              <a:buChar char="p"/>
            </a:pPr>
            <a:r>
              <a:rPr lang="zh-CN" altLang="zh-CN" sz="3200" b="1"/>
              <a:t>项目实施</a:t>
            </a:r>
          </a:p>
        </p:txBody>
      </p:sp>
      <p:sp>
        <p:nvSpPr>
          <p:cNvPr id="6" name="文本框 5"/>
          <p:cNvSpPr txBox="1"/>
          <p:nvPr>
            <p:custDataLst>
              <p:tags r:id="rId7"/>
            </p:custDataLst>
          </p:nvPr>
        </p:nvSpPr>
        <p:spPr>
          <a:xfrm>
            <a:off x="0" y="1943100"/>
            <a:ext cx="12171045" cy="570865"/>
          </a:xfrm>
          <a:prstGeom prst="rect">
            <a:avLst/>
          </a:prstGeom>
          <a:noFill/>
        </p:spPr>
        <p:txBody>
          <a:bodyPr wrap="square" rtlCol="0">
            <a:spAutoFit/>
          </a:bodyPr>
          <a:lstStyle/>
          <a:p>
            <a:pPr indent="0" algn="l">
              <a:lnSpc>
                <a:spcPct val="130000"/>
              </a:lnSpc>
              <a:spcBef>
                <a:spcPct val="0"/>
              </a:spcBef>
              <a:spcAft>
                <a:spcPct val="0"/>
              </a:spcAft>
              <a:buFont typeface="Wingdings" panose="05000000000000000000" charset="0"/>
              <a:buNone/>
            </a:pPr>
            <a:r>
              <a:rPr lang="zh-CN" sz="2400">
                <a:solidFill>
                  <a:schemeClr val="tx1"/>
                </a:solidFill>
                <a:sym typeface="+mn-ea"/>
              </a:rPr>
              <a:t>方案</a:t>
            </a:r>
            <a:r>
              <a:rPr lang="en-US" altLang="zh-CN" sz="2400">
                <a:solidFill>
                  <a:schemeClr val="tx1"/>
                </a:solidFill>
                <a:sym typeface="+mn-ea"/>
              </a:rPr>
              <a:t>1</a:t>
            </a:r>
            <a:r>
              <a:rPr lang="zh-CN" altLang="en-US" sz="2400">
                <a:solidFill>
                  <a:schemeClr val="tx1"/>
                </a:solidFill>
                <a:sym typeface="+mn-ea"/>
              </a:rPr>
              <a:t>：通过电能表计算家中一段时间内消耗的电能。</a:t>
            </a:r>
          </a:p>
        </p:txBody>
      </p:sp>
      <p:sp>
        <p:nvSpPr>
          <p:cNvPr id="7" name="圆角矩形 6"/>
          <p:cNvSpPr/>
          <p:nvPr>
            <p:custDataLst>
              <p:tags r:id="rId8"/>
            </p:custDataLst>
          </p:nvPr>
        </p:nvSpPr>
        <p:spPr>
          <a:xfrm>
            <a:off x="-10160" y="1387475"/>
            <a:ext cx="4653280" cy="538480"/>
          </a:xfrm>
          <a:prstGeom prst="roundRect">
            <a:avLst>
              <a:gd name="adj" fmla="val 50000"/>
            </a:avLst>
          </a:prstGeom>
          <a:solidFill>
            <a:schemeClr val="accent1">
              <a:lumMod val="75000"/>
            </a:schemeClr>
          </a:solidFill>
          <a:ln>
            <a:solidFill>
              <a:schemeClr val="accent1">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r>
              <a:rPr lang="zh-CN" altLang="en-US" sz="2400" b="1">
                <a:solidFill>
                  <a:srgbClr val="FFC000"/>
                </a:solidFill>
              </a:rPr>
              <a:t>任务</a:t>
            </a:r>
            <a:r>
              <a:rPr lang="en-US" altLang="zh-CN" sz="2400" b="1">
                <a:solidFill>
                  <a:srgbClr val="FFC000"/>
                </a:solidFill>
              </a:rPr>
              <a:t>1</a:t>
            </a:r>
            <a:r>
              <a:rPr lang="zh-CN" altLang="en-US" sz="2400" b="1">
                <a:solidFill>
                  <a:srgbClr val="FFC000"/>
                </a:solidFill>
              </a:rPr>
              <a:t>：调查家中的用电情况</a:t>
            </a:r>
          </a:p>
        </p:txBody>
      </p:sp>
      <p:sp>
        <p:nvSpPr>
          <p:cNvPr id="16" name="文本框 15"/>
          <p:cNvSpPr txBox="1"/>
          <p:nvPr>
            <p:custDataLst>
              <p:tags r:id="rId9"/>
            </p:custDataLst>
          </p:nvPr>
        </p:nvSpPr>
        <p:spPr>
          <a:xfrm>
            <a:off x="354965" y="3391344"/>
            <a:ext cx="3364230" cy="1198880"/>
          </a:xfrm>
          <a:prstGeom prst="rect">
            <a:avLst/>
          </a:prstGeom>
          <a:noFill/>
        </p:spPr>
        <p:txBody>
          <a:bodyPr wrap="square">
            <a:spAutoFit/>
          </a:bodyPr>
          <a:lstStyle/>
          <a:p>
            <a:pPr marL="0" marR="0" lvl="0" indent="0" defTabSz="914400" rtl="0" eaLnBrk="1" fontAlgn="auto" latinLnBrk="0" hangingPunct="1">
              <a:lnSpc>
                <a:spcPct val="150000"/>
              </a:lnSpc>
              <a:spcBef>
                <a:spcPct val="0"/>
              </a:spcBef>
              <a:spcAft>
                <a:spcPct val="0"/>
              </a:spcAft>
              <a:buClrTx/>
              <a:buSzTx/>
              <a:buFontTx/>
              <a:buNone/>
              <a:defRPr/>
            </a:pPr>
            <a:r>
              <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3</a:t>
            </a:r>
            <a:r>
              <a:rPr kumimoji="0" lang="zh-CN" altLang="en-US"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月末的电能表示数为：</a:t>
            </a:r>
          </a:p>
          <a:p>
            <a:pPr marL="0" marR="0" lvl="0" indent="0" defTabSz="914400" rtl="0" eaLnBrk="1" fontAlgn="auto" latinLnBrk="0" hangingPunct="1">
              <a:lnSpc>
                <a:spcPct val="150000"/>
              </a:lnSpc>
              <a:spcBef>
                <a:spcPct val="0"/>
              </a:spcBef>
              <a:spcAft>
                <a:spcPct val="0"/>
              </a:spcAft>
              <a:buClrTx/>
              <a:buSzTx/>
              <a:buFontTx/>
              <a:buNone/>
              <a:defRPr/>
            </a:pPr>
            <a:r>
              <a:rPr kumimoji="0" lang="en-US" altLang="zh-CN"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6022.3kW·h</a:t>
            </a:r>
          </a:p>
        </p:txBody>
      </p:sp>
      <p:pic>
        <p:nvPicPr>
          <p:cNvPr id="12" name="图片 11"/>
          <p:cNvPicPr>
            <a:picLocks noChangeAspect="1"/>
          </p:cNvPicPr>
          <p:nvPr>
            <p:custDataLst>
              <p:tags r:id="rId10"/>
            </p:custDataLst>
          </p:nvPr>
        </p:nvPicPr>
        <p:blipFill>
          <a:blip r:embed="rId15">
            <a:extLst>
              <a:ext uri="{28A0092B-C50C-407E-A947-70E740481C1C}">
                <a14:useLocalDpi xmlns:a14="http://schemas.microsoft.com/office/drawing/2010/main" val="0"/>
              </a:ext>
            </a:extLst>
          </a:blip>
          <a:stretch>
            <a:fillRect/>
          </a:stretch>
        </p:blipFill>
        <p:spPr>
          <a:xfrm>
            <a:off x="3719077" y="2514127"/>
            <a:ext cx="4753847" cy="2953314"/>
          </a:xfrm>
          <a:prstGeom prst="rect">
            <a:avLst/>
          </a:prstGeom>
        </p:spPr>
      </p:pic>
      <p:sp>
        <p:nvSpPr>
          <p:cNvPr id="10" name="文本框 9"/>
          <p:cNvSpPr txBox="1"/>
          <p:nvPr>
            <p:custDataLst>
              <p:tags r:id="rId11"/>
            </p:custDataLst>
          </p:nvPr>
        </p:nvSpPr>
        <p:spPr>
          <a:xfrm>
            <a:off x="8472805" y="3391344"/>
            <a:ext cx="3364230" cy="1198880"/>
          </a:xfrm>
          <a:prstGeom prst="rect">
            <a:avLst/>
          </a:prstGeom>
          <a:noFill/>
        </p:spPr>
        <p:txBody>
          <a:bodyPr wrap="square">
            <a:spAutoFit/>
          </a:bodyPr>
          <a:lstStyle/>
          <a:p>
            <a:pPr marL="0" marR="0" lvl="0" indent="0" defTabSz="914400" rtl="0" eaLnBrk="1" fontAlgn="auto" latinLnBrk="0" hangingPunct="1">
              <a:lnSpc>
                <a:spcPct val="150000"/>
              </a:lnSpc>
              <a:spcBef>
                <a:spcPct val="0"/>
              </a:spcBef>
              <a:spcAft>
                <a:spcPct val="0"/>
              </a:spcAft>
              <a:buClrTx/>
              <a:buSzTx/>
              <a:buFontTx/>
              <a:buNone/>
              <a:defRPr/>
            </a:pPr>
            <a:r>
              <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4</a:t>
            </a:r>
            <a:r>
              <a:rPr kumimoji="0" lang="zh-CN" altLang="en-US"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月末的电能表示数为：</a:t>
            </a:r>
          </a:p>
          <a:p>
            <a:pPr marL="0" marR="0" lvl="0" indent="0" defTabSz="914400" rtl="0" eaLnBrk="1" fontAlgn="auto" latinLnBrk="0" hangingPunct="1">
              <a:lnSpc>
                <a:spcPct val="150000"/>
              </a:lnSpc>
              <a:spcBef>
                <a:spcPct val="0"/>
              </a:spcBef>
              <a:spcAft>
                <a:spcPct val="0"/>
              </a:spcAft>
              <a:buClrTx/>
              <a:buSzTx/>
              <a:buFontTx/>
              <a:buNone/>
              <a:defRPr/>
            </a:pPr>
            <a:r>
              <a:rPr kumimoji="0" lang="en-US" altLang="zh-CN"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6262.3kW·h</a:t>
            </a:r>
          </a:p>
        </p:txBody>
      </p:sp>
      <mc:AlternateContent xmlns:mc="http://schemas.openxmlformats.org/markup-compatibility/2006" xmlns:a14="http://schemas.microsoft.com/office/drawing/2010/main">
        <mc:Choice Requires="a14">
          <p:sp>
            <p:nvSpPr>
              <p:cNvPr id="14" name="文本框 13"/>
              <p:cNvSpPr txBox="1"/>
              <p:nvPr>
                <p:custDataLst>
                  <p:tags r:id="rId12"/>
                </p:custDataLst>
              </p:nvPr>
            </p:nvSpPr>
            <p:spPr>
              <a:xfrm>
                <a:off x="2042160" y="5375910"/>
                <a:ext cx="8107680" cy="1181100"/>
              </a:xfrm>
              <a:prstGeom prst="rect">
                <a:avLst/>
              </a:prstGeom>
              <a:noFill/>
            </p:spPr>
            <p:txBody>
              <a:bodyPr wrap="square">
                <a:spAutoFit/>
              </a:bodyPr>
              <a:lstStyle/>
              <a:p>
                <a:pPr marL="0" marR="0" lvl="0" indent="0" defTabSz="914400" rtl="0" eaLnBrk="1" fontAlgn="auto" latinLnBrk="0" hangingPunct="1">
                  <a:lnSpc>
                    <a:spcPct val="150000"/>
                  </a:lnSpc>
                  <a:spcBef>
                    <a:spcPct val="0"/>
                  </a:spcBef>
                  <a:spcAft>
                    <a:spcPct val="0"/>
                  </a:spcAft>
                  <a:buClrTx/>
                  <a:buSzTx/>
                  <a:buFontTx/>
                  <a:buNone/>
                  <a:defRPr/>
                </a:pPr>
                <a:r>
                  <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4</a:t>
                </a:r>
                <a:r>
                  <a:rPr kumimoji="0" lang="zh-CN" altLang="en-US"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rPr>
                  <a:t>月一整月消耗的电能：</a:t>
                </a:r>
              </a:p>
              <a:p>
                <a:pPr marL="0" marR="0" lvl="0" indent="0" defTabSz="914400" rtl="0" eaLnBrk="1" fontAlgn="auto" latinLnBrk="0" hangingPunct="1">
                  <a:lnSpc>
                    <a:spcPct val="150000"/>
                  </a:lnSpc>
                  <a:spcBef>
                    <a:spcPct val="0"/>
                  </a:spcBef>
                  <a:spcAft>
                    <a:spcPct val="0"/>
                  </a:spcAft>
                  <a:buClrTx/>
                  <a:buSzTx/>
                  <a:buFontTx/>
                  <a:buNone/>
                  <a:defRPr/>
                </a:pPr>
                <a14:m>
                  <m:oMathPara xmlns:m="http://schemas.openxmlformats.org/officeDocument/2006/math">
                    <m:oMathParaPr>
                      <m:jc m:val="centerGroup"/>
                    </m:oMathParaPr>
                    <m:oMath xmlns:m="http://schemas.openxmlformats.org/officeDocument/2006/math">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𝑊</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m:t>
                      </m:r>
                      <m:sSub>
                        <m:sSubPr>
                          <m:ctrlP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ctrlPr>
                        </m:sSubPr>
                        <m:e>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𝑊</m:t>
                          </m:r>
                        </m:e>
                        <m:sub>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后</m:t>
                          </m:r>
                        </m:sub>
                      </m:sSub>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m:t>
                      </m:r>
                      <m:sSub>
                        <m:sSubPr>
                          <m:ctrlP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ctrlPr>
                        </m:sSubPr>
                        <m:e>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𝑊</m:t>
                          </m:r>
                        </m:e>
                        <m:sub>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前</m:t>
                          </m:r>
                        </m:sub>
                      </m:sSub>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=6262.3</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𝑘𝑊</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h</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−6022.3</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𝑘𝑊</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h</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=240</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𝑘𝑊</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m:t>
                      </m:r>
                      <m:r>
                        <a:rPr kumimoji="0" lang="en-US" altLang="zh-CN" sz="2400" b="0" i="1" u="none" strike="noStrike" kern="1200" cap="none" spc="0" normalizeH="0" baseline="0" noProof="0">
                          <a:ln>
                            <a:noFill/>
                          </a:ln>
                          <a:solidFill>
                            <a:prstClr val="black"/>
                          </a:solidFill>
                          <a:effectLst/>
                          <a:uLnTx/>
                          <a:uFillTx/>
                          <a:latin typeface="Cambria Math" panose="02040503050406030204" pitchFamily="18" charset="0"/>
                          <a:ea typeface="微软雅黑" panose="020B0503020204020204" charset="-122"/>
                          <a:cs typeface="Cambria Math" panose="02040503050406030204" pitchFamily="18" charset="0"/>
                          <a:sym typeface="DongTian" panose="02020603050405020304" pitchFamily="18" charset="0"/>
                        </a:rPr>
                        <m:t>h</m:t>
                      </m:r>
                    </m:oMath>
                  </m:oMathPara>
                </a14:m>
                <a:endParaRPr kumimoji="0" lang="en-US" altLang="zh-CN" sz="2400" b="0" i="0" u="none" strike="noStrike" kern="1200" cap="none" spc="0" normalizeH="0" baseline="0" noProof="0">
                  <a:ln>
                    <a:noFill/>
                  </a:ln>
                  <a:solidFill>
                    <a:prstClr val="black"/>
                  </a:solidFill>
                  <a:effectLst/>
                  <a:uLnTx/>
                  <a:uFillTx/>
                  <a:latin typeface="Times New Roman" panose="02020603050405020304" pitchFamily="18" charset="0"/>
                  <a:ea typeface="微软雅黑"/>
                  <a:cs typeface="Times New Roman" panose="02020603050405020304" pitchFamily="18" charset="0"/>
                  <a:sym typeface="DongTian" panose="02020603050405020304" pitchFamily="18"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4" name="文本框 13"/>
              <p:cNvSpPr txBox="1">
                <a:spLocks noRot="1" noChangeAspect="1" noMove="1" noResize="1" noEditPoints="1" noAdjustHandles="1" noChangeArrowheads="1" noChangeShapeType="1" noTextEdit="1"/>
              </p:cNvSpPr>
              <p:nvPr>
                <p:custDataLst>
                  <p:tags r:id="rId17"/>
                </p:custDataLst>
              </p:nvPr>
            </p:nvSpPr>
            <p:spPr>
              <a:xfrm>
                <a:off x="2042160" y="5375910"/>
                <a:ext cx="8107680" cy="1181100"/>
              </a:xfrm>
              <a:prstGeom prst="rect">
                <a:avLst/>
              </a:prstGeom>
              <a:blipFill rotWithShape="1">
                <a:blip r:embed="rId18"/>
                <a:stretch>
                  <a:fillRect/>
                </a:stretch>
              </a:blipFill>
            </p:spPr>
            <p:txBody>
              <a:bodyPr/>
              <a:lstStyle/>
              <a:p>
                <a:r>
                  <a:rPr lang="zh-CN" altLang="en-US">
                    <a:noFill/>
                  </a:rPr>
                  <a:t> </a:t>
                </a:r>
              </a:p>
            </p:txBody>
          </p:sp>
        </mc:Fallback>
      </mc:AlternateContent>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ZTY1YTBmNmNkN2QzNTc4NDk5MzhkNmJiNmZhMzE4OWYifQ=="/>
  <p:tag name="RESOURCE_RECORD_KEY" val="{&quot;10&quot;:[21563686,21568878],&quot;13&quot;:[4364974],&quot;65&quot;:[20205081]}"/>
</p:tagLst>
</file>

<file path=ppt/tags/tag10.xml><?xml version="1.0" encoding="utf-8"?>
<p:tagLst xmlns:a="http://schemas.openxmlformats.org/drawingml/2006/main" xmlns:r="http://schemas.openxmlformats.org/officeDocument/2006/relationships" xmlns:p="http://schemas.openxmlformats.org/presentationml/2006/main">
  <p:tag name="AS_UNIQUEID" val="309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a="http://schemas.openxmlformats.org/drawingml/2006/main" xmlns:r="http://schemas.openxmlformats.org/officeDocument/2006/relationships" xmlns:p="http://schemas.openxmlformats.org/presentationml/2006/main">
  <p:tag name="AS_UNIQUEID" val="3208"/>
</p:tagLst>
</file>

<file path=ppt/tags/tag101.xml><?xml version="1.0" encoding="utf-8"?>
<p:tagLst xmlns:a="http://schemas.openxmlformats.org/drawingml/2006/main" xmlns:r="http://schemas.openxmlformats.org/officeDocument/2006/relationships" xmlns:p="http://schemas.openxmlformats.org/presentationml/2006/main">
  <p:tag name="AS_UNIQUEID" val="3209"/>
</p:tagLst>
</file>

<file path=ppt/tags/tag102.xml><?xml version="1.0" encoding="utf-8"?>
<p:tagLst xmlns:a="http://schemas.openxmlformats.org/drawingml/2006/main" xmlns:r="http://schemas.openxmlformats.org/officeDocument/2006/relationships" xmlns:p="http://schemas.openxmlformats.org/presentationml/2006/main">
  <p:tag name="AS_UNIQUEID" val="3210"/>
</p:tagLst>
</file>

<file path=ppt/tags/tag103.xml><?xml version="1.0" encoding="utf-8"?>
<p:tagLst xmlns:a="http://schemas.openxmlformats.org/drawingml/2006/main" xmlns:r="http://schemas.openxmlformats.org/officeDocument/2006/relationships" xmlns:p="http://schemas.openxmlformats.org/presentationml/2006/main">
  <p:tag name="AS_UNIQUEID" val="3212"/>
</p:tagLst>
</file>

<file path=ppt/tags/tag104.xml><?xml version="1.0" encoding="utf-8"?>
<p:tagLst xmlns:a="http://schemas.openxmlformats.org/drawingml/2006/main" xmlns:r="http://schemas.openxmlformats.org/officeDocument/2006/relationships" xmlns:p="http://schemas.openxmlformats.org/presentationml/2006/main">
  <p:tag name="AS_UNIQUEID" val="3213"/>
</p:tagLst>
</file>

<file path=ppt/tags/tag105.xml><?xml version="1.0" encoding="utf-8"?>
<p:tagLst xmlns:a="http://schemas.openxmlformats.org/drawingml/2006/main" xmlns:r="http://schemas.openxmlformats.org/officeDocument/2006/relationships" xmlns:p="http://schemas.openxmlformats.org/presentationml/2006/main">
  <p:tag name="AS_UNIQUEID" val="3214"/>
</p:tagLst>
</file>

<file path=ppt/tags/tag106.xml><?xml version="1.0" encoding="utf-8"?>
<p:tagLst xmlns:a="http://schemas.openxmlformats.org/drawingml/2006/main" xmlns:r="http://schemas.openxmlformats.org/officeDocument/2006/relationships" xmlns:p="http://schemas.openxmlformats.org/presentationml/2006/main">
  <p:tag name="AS_UNIQUEID" val="3215"/>
</p:tagLst>
</file>

<file path=ppt/tags/tag107.xml><?xml version="1.0" encoding="utf-8"?>
<p:tagLst xmlns:a="http://schemas.openxmlformats.org/drawingml/2006/main" xmlns:r="http://schemas.openxmlformats.org/officeDocument/2006/relationships" xmlns:p="http://schemas.openxmlformats.org/presentationml/2006/main">
  <p:tag name="AS_UNIQUEID" val="3218"/>
</p:tagLst>
</file>

<file path=ppt/tags/tag108.xml><?xml version="1.0" encoding="utf-8"?>
<p:tagLst xmlns:a="http://schemas.openxmlformats.org/drawingml/2006/main" xmlns:r="http://schemas.openxmlformats.org/officeDocument/2006/relationships" xmlns:p="http://schemas.openxmlformats.org/presentationml/2006/main">
  <p:tag name="AS_UNIQUEID" val="3223"/>
</p:tagLst>
</file>

<file path=ppt/tags/tag109.xml><?xml version="1.0" encoding="utf-8"?>
<p:tagLst xmlns:a="http://schemas.openxmlformats.org/drawingml/2006/main" xmlns:r="http://schemas.openxmlformats.org/officeDocument/2006/relationships" xmlns:p="http://schemas.openxmlformats.org/presentationml/2006/main">
  <p:tag name="AS_UNIQUEID" val="3224"/>
</p:tagLst>
</file>

<file path=ppt/tags/tag11.xml><?xml version="1.0" encoding="utf-8"?>
<p:tagLst xmlns:a="http://schemas.openxmlformats.org/drawingml/2006/main" xmlns:r="http://schemas.openxmlformats.org/officeDocument/2006/relationships" xmlns:p="http://schemas.openxmlformats.org/presentationml/2006/main">
  <p:tag name="AS_UNIQUEID" val="309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a="http://schemas.openxmlformats.org/drawingml/2006/main" xmlns:r="http://schemas.openxmlformats.org/officeDocument/2006/relationships" xmlns:p="http://schemas.openxmlformats.org/presentationml/2006/main">
  <p:tag name="AS_UNIQUEID" val="3225"/>
</p:tagLst>
</file>

<file path=ppt/tags/tag111.xml><?xml version="1.0" encoding="utf-8"?>
<p:tagLst xmlns:a="http://schemas.openxmlformats.org/drawingml/2006/main" xmlns:r="http://schemas.openxmlformats.org/officeDocument/2006/relationships" xmlns:p="http://schemas.openxmlformats.org/presentationml/2006/main">
  <p:tag name="AS_UNIQUEID" val="3219"/>
</p:tagLst>
</file>

<file path=ppt/tags/tag112.xml><?xml version="1.0" encoding="utf-8"?>
<p:tagLst xmlns:a="http://schemas.openxmlformats.org/drawingml/2006/main" xmlns:r="http://schemas.openxmlformats.org/officeDocument/2006/relationships" xmlns:p="http://schemas.openxmlformats.org/presentationml/2006/main">
  <p:tag name="AS_UNIQUEID" val="3220"/>
</p:tagLst>
</file>

<file path=ppt/tags/tag113.xml><?xml version="1.0" encoding="utf-8"?>
<p:tagLst xmlns:a="http://schemas.openxmlformats.org/drawingml/2006/main" xmlns:r="http://schemas.openxmlformats.org/officeDocument/2006/relationships" xmlns:p="http://schemas.openxmlformats.org/presentationml/2006/main">
  <p:tag name="AS_UNIQUEID" val="3221"/>
</p:tagLst>
</file>

<file path=ppt/tags/tag114.xml><?xml version="1.0" encoding="utf-8"?>
<p:tagLst xmlns:a="http://schemas.openxmlformats.org/drawingml/2006/main" xmlns:r="http://schemas.openxmlformats.org/officeDocument/2006/relationships" xmlns:p="http://schemas.openxmlformats.org/presentationml/2006/main">
  <p:tag name="AS_UNIQUEID" val="3222"/>
</p:tagLst>
</file>

<file path=ppt/tags/tag115.xml><?xml version="1.0" encoding="utf-8"?>
<p:tagLst xmlns:a="http://schemas.openxmlformats.org/drawingml/2006/main" xmlns:r="http://schemas.openxmlformats.org/officeDocument/2006/relationships" xmlns:p="http://schemas.openxmlformats.org/presentationml/2006/main">
  <p:tag name="AS_UNIQUEID" val="3216"/>
</p:tagLst>
</file>

<file path=ppt/tags/tag116.xml><?xml version="1.0" encoding="utf-8"?>
<p:tagLst xmlns:a="http://schemas.openxmlformats.org/drawingml/2006/main" xmlns:r="http://schemas.openxmlformats.org/officeDocument/2006/relationships" xmlns:p="http://schemas.openxmlformats.org/presentationml/2006/main">
  <p:tag name="AS_UNIQUEID" val="3217"/>
</p:tagLst>
</file>

<file path=ppt/tags/tag117.xml><?xml version="1.0" encoding="utf-8"?>
<p:tagLst xmlns:a="http://schemas.openxmlformats.org/drawingml/2006/main" xmlns:r="http://schemas.openxmlformats.org/officeDocument/2006/relationships" xmlns:p="http://schemas.openxmlformats.org/presentationml/2006/main">
  <p:tag name="AS_UNIQUEID" val="3205"/>
</p:tagLst>
</file>

<file path=ppt/tags/tag118.xml><?xml version="1.0" encoding="utf-8"?>
<p:tagLst xmlns:a="http://schemas.openxmlformats.org/drawingml/2006/main" xmlns:r="http://schemas.openxmlformats.org/officeDocument/2006/relationships" xmlns:p="http://schemas.openxmlformats.org/presentationml/2006/main">
  <p:tag name="AS_UNIQUEID" val="3206"/>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2.xml><?xml version="1.0" encoding="utf-8"?>
<p:tagLst xmlns:a="http://schemas.openxmlformats.org/drawingml/2006/main" xmlns:r="http://schemas.openxmlformats.org/officeDocument/2006/relationships" xmlns:p="http://schemas.openxmlformats.org/presentationml/2006/main">
  <p:tag name="AS_UNIQUEID" val="309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a="http://schemas.openxmlformats.org/drawingml/2006/main" xmlns:r="http://schemas.openxmlformats.org/officeDocument/2006/relationships" xmlns:p="http://schemas.openxmlformats.org/presentationml/2006/main">
  <p:tag name="AS_UNIQUEID" val="3230"/>
</p:tagLst>
</file>

<file path=ppt/tags/tag121.xml><?xml version="1.0" encoding="utf-8"?>
<p:tagLst xmlns:a="http://schemas.openxmlformats.org/drawingml/2006/main" xmlns:r="http://schemas.openxmlformats.org/officeDocument/2006/relationships" xmlns:p="http://schemas.openxmlformats.org/presentationml/2006/main">
  <p:tag name="AS_UNIQUEID" val="3231"/>
</p:tagLst>
</file>

<file path=ppt/tags/tag122.xml><?xml version="1.0" encoding="utf-8"?>
<p:tagLst xmlns:a="http://schemas.openxmlformats.org/drawingml/2006/main" xmlns:r="http://schemas.openxmlformats.org/officeDocument/2006/relationships" xmlns:p="http://schemas.openxmlformats.org/presentationml/2006/main">
  <p:tag name="AS_UNIQUEID" val="3232"/>
</p:tagLst>
</file>

<file path=ppt/tags/tag123.xml><?xml version="1.0" encoding="utf-8"?>
<p:tagLst xmlns:a="http://schemas.openxmlformats.org/drawingml/2006/main" xmlns:r="http://schemas.openxmlformats.org/officeDocument/2006/relationships" xmlns:p="http://schemas.openxmlformats.org/presentationml/2006/main">
  <p:tag name="AS_UNIQUEID" val="3234"/>
</p:tagLst>
</file>

<file path=ppt/tags/tag124.xml><?xml version="1.0" encoding="utf-8"?>
<p:tagLst xmlns:a="http://schemas.openxmlformats.org/drawingml/2006/main" xmlns:r="http://schemas.openxmlformats.org/officeDocument/2006/relationships" xmlns:p="http://schemas.openxmlformats.org/presentationml/2006/main">
  <p:tag name="AS_UNIQUEID" val="3235"/>
</p:tagLst>
</file>

<file path=ppt/tags/tag125.xml><?xml version="1.0" encoding="utf-8"?>
<p:tagLst xmlns:a="http://schemas.openxmlformats.org/drawingml/2006/main" xmlns:r="http://schemas.openxmlformats.org/officeDocument/2006/relationships" xmlns:p="http://schemas.openxmlformats.org/presentationml/2006/main">
  <p:tag name="AS_UNIQUEID" val="3236"/>
</p:tagLst>
</file>

<file path=ppt/tags/tag126.xml><?xml version="1.0" encoding="utf-8"?>
<p:tagLst xmlns:a="http://schemas.openxmlformats.org/drawingml/2006/main" xmlns:r="http://schemas.openxmlformats.org/officeDocument/2006/relationships" xmlns:p="http://schemas.openxmlformats.org/presentationml/2006/main">
  <p:tag name="AS_UNIQUEID" val="3237"/>
</p:tagLst>
</file>

<file path=ppt/tags/tag127.xml><?xml version="1.0" encoding="utf-8"?>
<p:tagLst xmlns:a="http://schemas.openxmlformats.org/drawingml/2006/main" xmlns:r="http://schemas.openxmlformats.org/officeDocument/2006/relationships" xmlns:p="http://schemas.openxmlformats.org/presentationml/2006/main">
  <p:tag name="AS_UNIQUEID" val="3240"/>
</p:tagLst>
</file>

<file path=ppt/tags/tag128.xml><?xml version="1.0" encoding="utf-8"?>
<p:tagLst xmlns:a="http://schemas.openxmlformats.org/drawingml/2006/main" xmlns:r="http://schemas.openxmlformats.org/officeDocument/2006/relationships" xmlns:p="http://schemas.openxmlformats.org/presentationml/2006/main">
  <p:tag name="AS_UNIQUEID" val="3243"/>
</p:tagLst>
</file>

<file path=ppt/tags/tag129.xml><?xml version="1.0" encoding="utf-8"?>
<p:tagLst xmlns:a="http://schemas.openxmlformats.org/drawingml/2006/main" xmlns:r="http://schemas.openxmlformats.org/officeDocument/2006/relationships" xmlns:p="http://schemas.openxmlformats.org/presentationml/2006/main">
  <p:tag name="AS_UNIQUEID" val="3244"/>
</p:tagLst>
</file>

<file path=ppt/tags/tag13.xml><?xml version="1.0" encoding="utf-8"?>
<p:tagLst xmlns:a="http://schemas.openxmlformats.org/drawingml/2006/main" xmlns:r="http://schemas.openxmlformats.org/officeDocument/2006/relationships" xmlns:p="http://schemas.openxmlformats.org/presentationml/2006/main">
  <p:tag name="AS_UNIQUEID" val="309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a="http://schemas.openxmlformats.org/drawingml/2006/main" xmlns:r="http://schemas.openxmlformats.org/officeDocument/2006/relationships" xmlns:p="http://schemas.openxmlformats.org/presentationml/2006/main">
  <p:tag name="AS_UNIQUEID" val="3245"/>
</p:tagLst>
</file>

<file path=ppt/tags/tag131.xml><?xml version="1.0" encoding="utf-8"?>
<p:tagLst xmlns:a="http://schemas.openxmlformats.org/drawingml/2006/main" xmlns:r="http://schemas.openxmlformats.org/officeDocument/2006/relationships" xmlns:p="http://schemas.openxmlformats.org/presentationml/2006/main">
  <p:tag name="AS_UNIQUEID" val="3241"/>
</p:tagLst>
</file>

<file path=ppt/tags/tag132.xml><?xml version="1.0" encoding="utf-8"?>
<p:tagLst xmlns:a="http://schemas.openxmlformats.org/drawingml/2006/main" xmlns:r="http://schemas.openxmlformats.org/officeDocument/2006/relationships" xmlns:p="http://schemas.openxmlformats.org/presentationml/2006/main">
  <p:tag name="AS_UNIQUEID" val="3242"/>
</p:tagLst>
</file>

<file path=ppt/tags/tag133.xml><?xml version="1.0" encoding="utf-8"?>
<p:tagLst xmlns:a="http://schemas.openxmlformats.org/drawingml/2006/main" xmlns:r="http://schemas.openxmlformats.org/officeDocument/2006/relationships" xmlns:p="http://schemas.openxmlformats.org/presentationml/2006/main">
  <p:tag name="AS_UNIQUEID" val="3238"/>
</p:tagLst>
</file>

<file path=ppt/tags/tag134.xml><?xml version="1.0" encoding="utf-8"?>
<p:tagLst xmlns:a="http://schemas.openxmlformats.org/drawingml/2006/main" xmlns:r="http://schemas.openxmlformats.org/officeDocument/2006/relationships" xmlns:p="http://schemas.openxmlformats.org/presentationml/2006/main">
  <p:tag name="AS_UNIQUEID" val="3239"/>
</p:tagLst>
</file>

<file path=ppt/tags/tag135.xml><?xml version="1.0" encoding="utf-8"?>
<p:tagLst xmlns:a="http://schemas.openxmlformats.org/drawingml/2006/main" xmlns:r="http://schemas.openxmlformats.org/officeDocument/2006/relationships" xmlns:p="http://schemas.openxmlformats.org/presentationml/2006/main">
  <p:tag name="AS_UNIQUEID" val="3227"/>
</p:tagLst>
</file>

<file path=ppt/tags/tag136.xml><?xml version="1.0" encoding="utf-8"?>
<p:tagLst xmlns:a="http://schemas.openxmlformats.org/drawingml/2006/main" xmlns:r="http://schemas.openxmlformats.org/officeDocument/2006/relationships" xmlns:p="http://schemas.openxmlformats.org/presentationml/2006/main">
  <p:tag name="AS_UNIQUEID" val="3228"/>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38.xml><?xml version="1.0" encoding="utf-8"?>
<p:tagLst xmlns:a="http://schemas.openxmlformats.org/drawingml/2006/main" xmlns:r="http://schemas.openxmlformats.org/officeDocument/2006/relationships" xmlns:p="http://schemas.openxmlformats.org/presentationml/2006/main">
  <p:tag name="AS_UNIQUEID" val="3250"/>
</p:tagLst>
</file>

<file path=ppt/tags/tag139.xml><?xml version="1.0" encoding="utf-8"?>
<p:tagLst xmlns:a="http://schemas.openxmlformats.org/drawingml/2006/main" xmlns:r="http://schemas.openxmlformats.org/officeDocument/2006/relationships" xmlns:p="http://schemas.openxmlformats.org/presentationml/2006/main">
  <p:tag name="AS_UNIQUEID" val="3251"/>
</p:tagLst>
</file>

<file path=ppt/tags/tag14.xml><?xml version="1.0" encoding="utf-8"?>
<p:tagLst xmlns:a="http://schemas.openxmlformats.org/drawingml/2006/main" xmlns:r="http://schemas.openxmlformats.org/officeDocument/2006/relationships" xmlns:p="http://schemas.openxmlformats.org/presentationml/2006/main">
  <p:tag name="AS_UNIQUEID" val="310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0.xml><?xml version="1.0" encoding="utf-8"?>
<p:tagLst xmlns:a="http://schemas.openxmlformats.org/drawingml/2006/main" xmlns:r="http://schemas.openxmlformats.org/officeDocument/2006/relationships" xmlns:p="http://schemas.openxmlformats.org/presentationml/2006/main">
  <p:tag name="AS_UNIQUEID" val="3252"/>
</p:tagLst>
</file>

<file path=ppt/tags/tag141.xml><?xml version="1.0" encoding="utf-8"?>
<p:tagLst xmlns:a="http://schemas.openxmlformats.org/drawingml/2006/main" xmlns:r="http://schemas.openxmlformats.org/officeDocument/2006/relationships" xmlns:p="http://schemas.openxmlformats.org/presentationml/2006/main">
  <p:tag name="AS_UNIQUEID" val="3254"/>
</p:tagLst>
</file>

<file path=ppt/tags/tag142.xml><?xml version="1.0" encoding="utf-8"?>
<p:tagLst xmlns:a="http://schemas.openxmlformats.org/drawingml/2006/main" xmlns:r="http://schemas.openxmlformats.org/officeDocument/2006/relationships" xmlns:p="http://schemas.openxmlformats.org/presentationml/2006/main">
  <p:tag name="AS_UNIQUEID" val="3255"/>
</p:tagLst>
</file>

<file path=ppt/tags/tag143.xml><?xml version="1.0" encoding="utf-8"?>
<p:tagLst xmlns:a="http://schemas.openxmlformats.org/drawingml/2006/main" xmlns:r="http://schemas.openxmlformats.org/officeDocument/2006/relationships" xmlns:p="http://schemas.openxmlformats.org/presentationml/2006/main">
  <p:tag name="AS_UNIQUEID" val="3256"/>
</p:tagLst>
</file>

<file path=ppt/tags/tag144.xml><?xml version="1.0" encoding="utf-8"?>
<p:tagLst xmlns:a="http://schemas.openxmlformats.org/drawingml/2006/main" xmlns:r="http://schemas.openxmlformats.org/officeDocument/2006/relationships" xmlns:p="http://schemas.openxmlformats.org/presentationml/2006/main">
  <p:tag name="AS_UNIQUEID" val="3257"/>
</p:tagLst>
</file>

<file path=ppt/tags/tag145.xml><?xml version="1.0" encoding="utf-8"?>
<p:tagLst xmlns:a="http://schemas.openxmlformats.org/drawingml/2006/main" xmlns:r="http://schemas.openxmlformats.org/officeDocument/2006/relationships" xmlns:p="http://schemas.openxmlformats.org/presentationml/2006/main">
  <p:tag name="AS_UNIQUEID" val="3260"/>
</p:tagLst>
</file>

<file path=ppt/tags/tag146.xml><?xml version="1.0" encoding="utf-8"?>
<p:tagLst xmlns:a="http://schemas.openxmlformats.org/drawingml/2006/main" xmlns:r="http://schemas.openxmlformats.org/officeDocument/2006/relationships" xmlns:p="http://schemas.openxmlformats.org/presentationml/2006/main">
  <p:tag name="AS_UNIQUEID" val="3263"/>
</p:tagLst>
</file>

<file path=ppt/tags/tag147.xml><?xml version="1.0" encoding="utf-8"?>
<p:tagLst xmlns:a="http://schemas.openxmlformats.org/drawingml/2006/main" xmlns:r="http://schemas.openxmlformats.org/officeDocument/2006/relationships" xmlns:p="http://schemas.openxmlformats.org/presentationml/2006/main">
  <p:tag name="AS_UNIQUEID" val="3264"/>
</p:tagLst>
</file>

<file path=ppt/tags/tag148.xml><?xml version="1.0" encoding="utf-8"?>
<p:tagLst xmlns:a="http://schemas.openxmlformats.org/drawingml/2006/main" xmlns:r="http://schemas.openxmlformats.org/officeDocument/2006/relationships" xmlns:p="http://schemas.openxmlformats.org/presentationml/2006/main">
  <p:tag name="AS_UNIQUEID" val="3265"/>
</p:tagLst>
</file>

<file path=ppt/tags/tag149.xml><?xml version="1.0" encoding="utf-8"?>
<p:tagLst xmlns:a="http://schemas.openxmlformats.org/drawingml/2006/main" xmlns:r="http://schemas.openxmlformats.org/officeDocument/2006/relationships" xmlns:p="http://schemas.openxmlformats.org/presentationml/2006/main">
  <p:tag name="AS_UNIQUEID" val="3261"/>
</p:tagLst>
</file>

<file path=ppt/tags/tag15.xml><?xml version="1.0" encoding="utf-8"?>
<p:tagLst xmlns:a="http://schemas.openxmlformats.org/drawingml/2006/main" xmlns:r="http://schemas.openxmlformats.org/officeDocument/2006/relationships" xmlns:p="http://schemas.openxmlformats.org/presentationml/2006/main">
  <p:tag name="AS_UNIQUEID" val="310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a="http://schemas.openxmlformats.org/drawingml/2006/main" xmlns:r="http://schemas.openxmlformats.org/officeDocument/2006/relationships" xmlns:p="http://schemas.openxmlformats.org/presentationml/2006/main">
  <p:tag name="AS_UNIQUEID" val="3262"/>
</p:tagLst>
</file>

<file path=ppt/tags/tag151.xml><?xml version="1.0" encoding="utf-8"?>
<p:tagLst xmlns:a="http://schemas.openxmlformats.org/drawingml/2006/main" xmlns:r="http://schemas.openxmlformats.org/officeDocument/2006/relationships" xmlns:p="http://schemas.openxmlformats.org/presentationml/2006/main">
  <p:tag name="AS_UNIQUEID" val="3258"/>
</p:tagLst>
</file>

<file path=ppt/tags/tag152.xml><?xml version="1.0" encoding="utf-8"?>
<p:tagLst xmlns:a="http://schemas.openxmlformats.org/drawingml/2006/main" xmlns:r="http://schemas.openxmlformats.org/officeDocument/2006/relationships" xmlns:p="http://schemas.openxmlformats.org/presentationml/2006/main">
  <p:tag name="AS_UNIQUEID" val="3259"/>
</p:tagLst>
</file>

<file path=ppt/tags/tag153.xml><?xml version="1.0" encoding="utf-8"?>
<p:tagLst xmlns:a="http://schemas.openxmlformats.org/drawingml/2006/main" xmlns:r="http://schemas.openxmlformats.org/officeDocument/2006/relationships" xmlns:p="http://schemas.openxmlformats.org/presentationml/2006/main">
  <p:tag name="AS_UNIQUEID" val="3247"/>
</p:tagLst>
</file>

<file path=ppt/tags/tag154.xml><?xml version="1.0" encoding="utf-8"?>
<p:tagLst xmlns:a="http://schemas.openxmlformats.org/drawingml/2006/main" xmlns:r="http://schemas.openxmlformats.org/officeDocument/2006/relationships" xmlns:p="http://schemas.openxmlformats.org/presentationml/2006/main">
  <p:tag name="AS_UNIQUEID" val="3248"/>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56.xml><?xml version="1.0" encoding="utf-8"?>
<p:tagLst xmlns:a="http://schemas.openxmlformats.org/drawingml/2006/main" xmlns:r="http://schemas.openxmlformats.org/officeDocument/2006/relationships" xmlns:p="http://schemas.openxmlformats.org/presentationml/2006/main">
  <p:tag name="AS_UNIQUEID" val="3270"/>
</p:tagLst>
</file>

<file path=ppt/tags/tag157.xml><?xml version="1.0" encoding="utf-8"?>
<p:tagLst xmlns:a="http://schemas.openxmlformats.org/drawingml/2006/main" xmlns:r="http://schemas.openxmlformats.org/officeDocument/2006/relationships" xmlns:p="http://schemas.openxmlformats.org/presentationml/2006/main">
  <p:tag name="AS_UNIQUEID" val="3271"/>
</p:tagLst>
</file>

<file path=ppt/tags/tag158.xml><?xml version="1.0" encoding="utf-8"?>
<p:tagLst xmlns:a="http://schemas.openxmlformats.org/drawingml/2006/main" xmlns:r="http://schemas.openxmlformats.org/officeDocument/2006/relationships" xmlns:p="http://schemas.openxmlformats.org/presentationml/2006/main">
  <p:tag name="AS_UNIQUEID" val="3272"/>
</p:tagLst>
</file>

<file path=ppt/tags/tag159.xml><?xml version="1.0" encoding="utf-8"?>
<p:tagLst xmlns:a="http://schemas.openxmlformats.org/drawingml/2006/main" xmlns:r="http://schemas.openxmlformats.org/officeDocument/2006/relationships" xmlns:p="http://schemas.openxmlformats.org/presentationml/2006/main">
  <p:tag name="AS_UNIQUEID" val="3274"/>
</p:tagLst>
</file>

<file path=ppt/tags/tag16.xml><?xml version="1.0" encoding="utf-8"?>
<p:tagLst xmlns:a="http://schemas.openxmlformats.org/drawingml/2006/main" xmlns:r="http://schemas.openxmlformats.org/officeDocument/2006/relationships" xmlns:p="http://schemas.openxmlformats.org/presentationml/2006/main">
  <p:tag name="AS_UNIQUEID" val="310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a="http://schemas.openxmlformats.org/drawingml/2006/main" xmlns:r="http://schemas.openxmlformats.org/officeDocument/2006/relationships" xmlns:p="http://schemas.openxmlformats.org/presentationml/2006/main">
  <p:tag name="AS_UNIQUEID" val="3275"/>
</p:tagLst>
</file>

<file path=ppt/tags/tag161.xml><?xml version="1.0" encoding="utf-8"?>
<p:tagLst xmlns:a="http://schemas.openxmlformats.org/drawingml/2006/main" xmlns:r="http://schemas.openxmlformats.org/officeDocument/2006/relationships" xmlns:p="http://schemas.openxmlformats.org/presentationml/2006/main">
  <p:tag name="AS_UNIQUEID" val="3276"/>
</p:tagLst>
</file>

<file path=ppt/tags/tag162.xml><?xml version="1.0" encoding="utf-8"?>
<p:tagLst xmlns:a="http://schemas.openxmlformats.org/drawingml/2006/main" xmlns:r="http://schemas.openxmlformats.org/officeDocument/2006/relationships" xmlns:p="http://schemas.openxmlformats.org/presentationml/2006/main">
  <p:tag name="AS_UNIQUEID" val="3267"/>
</p:tagLst>
</file>

<file path=ppt/tags/tag163.xml><?xml version="1.0" encoding="utf-8"?>
<p:tagLst xmlns:a="http://schemas.openxmlformats.org/drawingml/2006/main" xmlns:r="http://schemas.openxmlformats.org/officeDocument/2006/relationships" xmlns:p="http://schemas.openxmlformats.org/presentationml/2006/main">
  <p:tag name="AS_UNIQUEID" val="3268"/>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65.xml><?xml version="1.0" encoding="utf-8"?>
<p:tagLst xmlns:a="http://schemas.openxmlformats.org/drawingml/2006/main" xmlns:r="http://schemas.openxmlformats.org/officeDocument/2006/relationships" xmlns:p="http://schemas.openxmlformats.org/presentationml/2006/main">
  <p:tag name="AS_UNIQUEID" val="3281"/>
</p:tagLst>
</file>

<file path=ppt/tags/tag166.xml><?xml version="1.0" encoding="utf-8"?>
<p:tagLst xmlns:a="http://schemas.openxmlformats.org/drawingml/2006/main" xmlns:r="http://schemas.openxmlformats.org/officeDocument/2006/relationships" xmlns:p="http://schemas.openxmlformats.org/presentationml/2006/main">
  <p:tag name="AS_UNIQUEID" val="3282"/>
</p:tagLst>
</file>

<file path=ppt/tags/tag167.xml><?xml version="1.0" encoding="utf-8"?>
<p:tagLst xmlns:a="http://schemas.openxmlformats.org/drawingml/2006/main" xmlns:r="http://schemas.openxmlformats.org/officeDocument/2006/relationships" xmlns:p="http://schemas.openxmlformats.org/presentationml/2006/main">
  <p:tag name="AS_UNIQUEID" val="3283"/>
</p:tagLst>
</file>

<file path=ppt/tags/tag168.xml><?xml version="1.0" encoding="utf-8"?>
<p:tagLst xmlns:a="http://schemas.openxmlformats.org/drawingml/2006/main" xmlns:r="http://schemas.openxmlformats.org/officeDocument/2006/relationships" xmlns:p="http://schemas.openxmlformats.org/presentationml/2006/main">
  <p:tag name="AS_UNIQUEID" val="3285"/>
</p:tagLst>
</file>

<file path=ppt/tags/tag169.xml><?xml version="1.0" encoding="utf-8"?>
<p:tagLst xmlns:a="http://schemas.openxmlformats.org/drawingml/2006/main" xmlns:r="http://schemas.openxmlformats.org/officeDocument/2006/relationships" xmlns:p="http://schemas.openxmlformats.org/presentationml/2006/main">
  <p:tag name="AS_UNIQUEID" val="3286"/>
</p:tagLst>
</file>

<file path=ppt/tags/tag17.xml><?xml version="1.0" encoding="utf-8"?>
<p:tagLst xmlns:a="http://schemas.openxmlformats.org/drawingml/2006/main" xmlns:r="http://schemas.openxmlformats.org/officeDocument/2006/relationships" xmlns:p="http://schemas.openxmlformats.org/presentationml/2006/main">
  <p:tag name="AS_UNIQUEID" val="310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a="http://schemas.openxmlformats.org/drawingml/2006/main" xmlns:r="http://schemas.openxmlformats.org/officeDocument/2006/relationships" xmlns:p="http://schemas.openxmlformats.org/presentationml/2006/main">
  <p:tag name="AS_UNIQUEID" val="3287"/>
</p:tagLst>
</file>

<file path=ppt/tags/tag171.xml><?xml version="1.0" encoding="utf-8"?>
<p:tagLst xmlns:a="http://schemas.openxmlformats.org/drawingml/2006/main" xmlns:r="http://schemas.openxmlformats.org/officeDocument/2006/relationships" xmlns:p="http://schemas.openxmlformats.org/presentationml/2006/main">
  <p:tag name="AS_UNIQUEID" val="3278"/>
</p:tagLst>
</file>

<file path=ppt/tags/tag172.xml><?xml version="1.0" encoding="utf-8"?>
<p:tagLst xmlns:a="http://schemas.openxmlformats.org/drawingml/2006/main" xmlns:r="http://schemas.openxmlformats.org/officeDocument/2006/relationships" xmlns:p="http://schemas.openxmlformats.org/presentationml/2006/main">
  <p:tag name="AS_UNIQUEID" val="3279"/>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74.xml><?xml version="1.0" encoding="utf-8"?>
<p:tagLst xmlns:a="http://schemas.openxmlformats.org/drawingml/2006/main" xmlns:r="http://schemas.openxmlformats.org/officeDocument/2006/relationships" xmlns:p="http://schemas.openxmlformats.org/presentationml/2006/main">
  <p:tag name="AS_UNIQUEID" val="3292"/>
</p:tagLst>
</file>

<file path=ppt/tags/tag175.xml><?xml version="1.0" encoding="utf-8"?>
<p:tagLst xmlns:a="http://schemas.openxmlformats.org/drawingml/2006/main" xmlns:r="http://schemas.openxmlformats.org/officeDocument/2006/relationships" xmlns:p="http://schemas.openxmlformats.org/presentationml/2006/main">
  <p:tag name="AS_UNIQUEID" val="3293"/>
</p:tagLst>
</file>

<file path=ppt/tags/tag176.xml><?xml version="1.0" encoding="utf-8"?>
<p:tagLst xmlns:a="http://schemas.openxmlformats.org/drawingml/2006/main" xmlns:r="http://schemas.openxmlformats.org/officeDocument/2006/relationships" xmlns:p="http://schemas.openxmlformats.org/presentationml/2006/main">
  <p:tag name="AS_UNIQUEID" val="3294"/>
</p:tagLst>
</file>

<file path=ppt/tags/tag177.xml><?xml version="1.0" encoding="utf-8"?>
<p:tagLst xmlns:a="http://schemas.openxmlformats.org/drawingml/2006/main" xmlns:r="http://schemas.openxmlformats.org/officeDocument/2006/relationships" xmlns:p="http://schemas.openxmlformats.org/presentationml/2006/main">
  <p:tag name="AS_UNIQUEID" val="3296"/>
</p:tagLst>
</file>

<file path=ppt/tags/tag178.xml><?xml version="1.0" encoding="utf-8"?>
<p:tagLst xmlns:a="http://schemas.openxmlformats.org/drawingml/2006/main" xmlns:r="http://schemas.openxmlformats.org/officeDocument/2006/relationships" xmlns:p="http://schemas.openxmlformats.org/presentationml/2006/main">
  <p:tag name="AS_UNIQUEID" val="3297"/>
</p:tagLst>
</file>

<file path=ppt/tags/tag179.xml><?xml version="1.0" encoding="utf-8"?>
<p:tagLst xmlns:a="http://schemas.openxmlformats.org/drawingml/2006/main" xmlns:r="http://schemas.openxmlformats.org/officeDocument/2006/relationships" xmlns:p="http://schemas.openxmlformats.org/presentationml/2006/main">
  <p:tag name="AS_UNIQUEID" val="3298"/>
</p:tagLst>
</file>

<file path=ppt/tags/tag18.xml><?xml version="1.0" encoding="utf-8"?>
<p:tagLst xmlns:a="http://schemas.openxmlformats.org/drawingml/2006/main" xmlns:r="http://schemas.openxmlformats.org/officeDocument/2006/relationships" xmlns:p="http://schemas.openxmlformats.org/presentationml/2006/main">
  <p:tag name="AS_UNIQUEID" val="310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0.xml><?xml version="1.0" encoding="utf-8"?>
<p:tagLst xmlns:a="http://schemas.openxmlformats.org/drawingml/2006/main" xmlns:r="http://schemas.openxmlformats.org/officeDocument/2006/relationships" xmlns:p="http://schemas.openxmlformats.org/presentationml/2006/main">
  <p:tag name="AS_UNIQUEID" val="3299"/>
</p:tagLst>
</file>

<file path=ppt/tags/tag181.xml><?xml version="1.0" encoding="utf-8"?>
<p:tagLst xmlns:a="http://schemas.openxmlformats.org/drawingml/2006/main" xmlns:r="http://schemas.openxmlformats.org/officeDocument/2006/relationships" xmlns:p="http://schemas.openxmlformats.org/presentationml/2006/main">
  <p:tag name="AS_UNIQUEID" val="3300"/>
</p:tagLst>
</file>

<file path=ppt/tags/tag182.xml><?xml version="1.0" encoding="utf-8"?>
<p:tagLst xmlns:a="http://schemas.openxmlformats.org/drawingml/2006/main" xmlns:r="http://schemas.openxmlformats.org/officeDocument/2006/relationships" xmlns:p="http://schemas.openxmlformats.org/presentationml/2006/main">
  <p:tag name="AS_UNIQUEID" val="3301"/>
</p:tagLst>
</file>

<file path=ppt/tags/tag183.xml><?xml version="1.0" encoding="utf-8"?>
<p:tagLst xmlns:a="http://schemas.openxmlformats.org/drawingml/2006/main" xmlns:r="http://schemas.openxmlformats.org/officeDocument/2006/relationships" xmlns:p="http://schemas.openxmlformats.org/presentationml/2006/main">
  <p:tag name="AS_UNIQUEID" val="3302"/>
</p:tagLst>
</file>

<file path=ppt/tags/tag184.xml><?xml version="1.0" encoding="utf-8"?>
<p:tagLst xmlns:a="http://schemas.openxmlformats.org/drawingml/2006/main" xmlns:r="http://schemas.openxmlformats.org/officeDocument/2006/relationships" xmlns:p="http://schemas.openxmlformats.org/presentationml/2006/main">
  <p:tag name="AS_UNIQUEID" val="3303"/>
</p:tagLst>
</file>

<file path=ppt/tags/tag185.xml><?xml version="1.0" encoding="utf-8"?>
<p:tagLst xmlns:a="http://schemas.openxmlformats.org/drawingml/2006/main" xmlns:r="http://schemas.openxmlformats.org/officeDocument/2006/relationships" xmlns:p="http://schemas.openxmlformats.org/presentationml/2006/main">
  <p:tag name="AS_UNIQUEID" val="3289"/>
</p:tagLst>
</file>

<file path=ppt/tags/tag186.xml><?xml version="1.0" encoding="utf-8"?>
<p:tagLst xmlns:a="http://schemas.openxmlformats.org/drawingml/2006/main" xmlns:r="http://schemas.openxmlformats.org/officeDocument/2006/relationships" xmlns:p="http://schemas.openxmlformats.org/presentationml/2006/main">
  <p:tag name="AS_UNIQUEID" val="3290"/>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188.xml><?xml version="1.0" encoding="utf-8"?>
<p:tagLst xmlns:a="http://schemas.openxmlformats.org/drawingml/2006/main" xmlns:r="http://schemas.openxmlformats.org/officeDocument/2006/relationships" xmlns:p="http://schemas.openxmlformats.org/presentationml/2006/main">
  <p:tag name="AS_UNIQUEID" val="3309"/>
</p:tagLst>
</file>

<file path=ppt/tags/tag189.xml><?xml version="1.0" encoding="utf-8"?>
<p:tagLst xmlns:a="http://schemas.openxmlformats.org/drawingml/2006/main" xmlns:r="http://schemas.openxmlformats.org/officeDocument/2006/relationships" xmlns:p="http://schemas.openxmlformats.org/presentationml/2006/main">
  <p:tag name="AS_UNIQUEID" val="3310"/>
</p:tagLst>
</file>

<file path=ppt/tags/tag19.xml><?xml version="1.0" encoding="utf-8"?>
<p:tagLst xmlns:a="http://schemas.openxmlformats.org/drawingml/2006/main" xmlns:r="http://schemas.openxmlformats.org/officeDocument/2006/relationships" xmlns:p="http://schemas.openxmlformats.org/presentationml/2006/main">
  <p:tag name="AS_UNIQUEID" val="310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0.xml><?xml version="1.0" encoding="utf-8"?>
<p:tagLst xmlns:a="http://schemas.openxmlformats.org/drawingml/2006/main" xmlns:r="http://schemas.openxmlformats.org/officeDocument/2006/relationships" xmlns:p="http://schemas.openxmlformats.org/presentationml/2006/main">
  <p:tag name="AS_UNIQUEID" val="3311"/>
</p:tagLst>
</file>

<file path=ppt/tags/tag191.xml><?xml version="1.0" encoding="utf-8"?>
<p:tagLst xmlns:a="http://schemas.openxmlformats.org/drawingml/2006/main" xmlns:r="http://schemas.openxmlformats.org/officeDocument/2006/relationships" xmlns:p="http://schemas.openxmlformats.org/presentationml/2006/main">
  <p:tag name="AS_UNIQUEID" val="3312"/>
</p:tagLst>
</file>

<file path=ppt/tags/tag192.xml><?xml version="1.0" encoding="utf-8"?>
<p:tagLst xmlns:a="http://schemas.openxmlformats.org/drawingml/2006/main" xmlns:r="http://schemas.openxmlformats.org/officeDocument/2006/relationships" xmlns:p="http://schemas.openxmlformats.org/presentationml/2006/main">
  <p:tag name="AS_UNIQUEID" val="3313"/>
</p:tagLst>
</file>

<file path=ppt/tags/tag193.xml><?xml version="1.0" encoding="utf-8"?>
<p:tagLst xmlns:a="http://schemas.openxmlformats.org/drawingml/2006/main" xmlns:r="http://schemas.openxmlformats.org/officeDocument/2006/relationships" xmlns:p="http://schemas.openxmlformats.org/presentationml/2006/main">
  <p:tag name="AS_UNIQUEID" val="3314"/>
</p:tagLst>
</file>

<file path=ppt/tags/tag194.xml><?xml version="1.0" encoding="utf-8"?>
<p:tagLst xmlns:a="http://schemas.openxmlformats.org/drawingml/2006/main" xmlns:r="http://schemas.openxmlformats.org/officeDocument/2006/relationships" xmlns:p="http://schemas.openxmlformats.org/presentationml/2006/main">
  <p:tag name="AS_UNIQUEID" val="3315"/>
</p:tagLst>
</file>

<file path=ppt/tags/tag195.xml><?xml version="1.0" encoding="utf-8"?>
<p:tagLst xmlns:a="http://schemas.openxmlformats.org/drawingml/2006/main" xmlns:r="http://schemas.openxmlformats.org/officeDocument/2006/relationships" xmlns:p="http://schemas.openxmlformats.org/presentationml/2006/main">
  <p:tag name="AS_UNIQUEID" val="3316"/>
</p:tagLst>
</file>

<file path=ppt/tags/tag196.xml><?xml version="1.0" encoding="utf-8"?>
<p:tagLst xmlns:a="http://schemas.openxmlformats.org/drawingml/2006/main" xmlns:r="http://schemas.openxmlformats.org/officeDocument/2006/relationships" xmlns:p="http://schemas.openxmlformats.org/presentationml/2006/main">
  <p:tag name="AS_UNIQUEID" val="3317"/>
</p:tagLst>
</file>

<file path=ppt/tags/tag197.xml><?xml version="1.0" encoding="utf-8"?>
<p:tagLst xmlns:a="http://schemas.openxmlformats.org/drawingml/2006/main" xmlns:r="http://schemas.openxmlformats.org/officeDocument/2006/relationships" xmlns:p="http://schemas.openxmlformats.org/presentationml/2006/main">
  <p:tag name="AS_UNIQUEID" val="3318"/>
</p:tagLst>
</file>

<file path=ppt/tags/tag198.xml><?xml version="1.0" encoding="utf-8"?>
<p:tagLst xmlns:a="http://schemas.openxmlformats.org/drawingml/2006/main" xmlns:r="http://schemas.openxmlformats.org/officeDocument/2006/relationships" xmlns:p="http://schemas.openxmlformats.org/presentationml/2006/main">
  <p:tag name="AS_UNIQUEID" val="3319"/>
</p:tagLst>
</file>

<file path=ppt/tags/tag199.xml><?xml version="1.0" encoding="utf-8"?>
<p:tagLst xmlns:a="http://schemas.openxmlformats.org/drawingml/2006/main" xmlns:r="http://schemas.openxmlformats.org/officeDocument/2006/relationships" xmlns:p="http://schemas.openxmlformats.org/presentationml/2006/main">
  <p:tag name="AS_UNIQUEID" val="3320"/>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310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a="http://schemas.openxmlformats.org/drawingml/2006/main" xmlns:r="http://schemas.openxmlformats.org/officeDocument/2006/relationships" xmlns:p="http://schemas.openxmlformats.org/presentationml/2006/main">
  <p:tag name="AS_UNIQUEID" val="3321"/>
</p:tagLst>
</file>

<file path=ppt/tags/tag201.xml><?xml version="1.0" encoding="utf-8"?>
<p:tagLst xmlns:a="http://schemas.openxmlformats.org/drawingml/2006/main" xmlns:r="http://schemas.openxmlformats.org/officeDocument/2006/relationships" xmlns:p="http://schemas.openxmlformats.org/presentationml/2006/main">
  <p:tag name="AS_UNIQUEID" val="3306"/>
</p:tagLst>
</file>

<file path=ppt/tags/tag202.xml><?xml version="1.0" encoding="utf-8"?>
<p:tagLst xmlns:a="http://schemas.openxmlformats.org/drawingml/2006/main" xmlns:r="http://schemas.openxmlformats.org/officeDocument/2006/relationships" xmlns:p="http://schemas.openxmlformats.org/presentationml/2006/main">
  <p:tag name="AS_UNIQUEID" val="3307"/>
</p:tagLst>
</file>

<file path=ppt/tags/tag20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4.xml><?xml version="1.0" encoding="utf-8"?>
<p:tagLst xmlns:a="http://schemas.openxmlformats.org/drawingml/2006/main" xmlns:r="http://schemas.openxmlformats.org/officeDocument/2006/relationships" xmlns:p="http://schemas.openxmlformats.org/presentationml/2006/main">
  <p:tag name="AS_UNIQUEID" val="3326"/>
</p:tagLst>
</file>

<file path=ppt/tags/tag205.xml><?xml version="1.0" encoding="utf-8"?>
<p:tagLst xmlns:a="http://schemas.openxmlformats.org/drawingml/2006/main" xmlns:r="http://schemas.openxmlformats.org/officeDocument/2006/relationships" xmlns:p="http://schemas.openxmlformats.org/presentationml/2006/main">
  <p:tag name="AS_UNIQUEID" val="3327"/>
</p:tagLst>
</file>

<file path=ppt/tags/tag206.xml><?xml version="1.0" encoding="utf-8"?>
<p:tagLst xmlns:a="http://schemas.openxmlformats.org/drawingml/2006/main" xmlns:r="http://schemas.openxmlformats.org/officeDocument/2006/relationships" xmlns:p="http://schemas.openxmlformats.org/presentationml/2006/main">
  <p:tag name="AS_UNIQUEID" val="3328"/>
</p:tagLst>
</file>

<file path=ppt/tags/tag207.xml><?xml version="1.0" encoding="utf-8"?>
<p:tagLst xmlns:a="http://schemas.openxmlformats.org/drawingml/2006/main" xmlns:r="http://schemas.openxmlformats.org/officeDocument/2006/relationships" xmlns:p="http://schemas.openxmlformats.org/presentationml/2006/main">
  <p:tag name="AS_UNIQUEID" val="3330"/>
</p:tagLst>
</file>

<file path=ppt/tags/tag208.xml><?xml version="1.0" encoding="utf-8"?>
<p:tagLst xmlns:a="http://schemas.openxmlformats.org/drawingml/2006/main" xmlns:r="http://schemas.openxmlformats.org/officeDocument/2006/relationships" xmlns:p="http://schemas.openxmlformats.org/presentationml/2006/main">
  <p:tag name="AS_UNIQUEID" val="3331"/>
</p:tagLst>
</file>

<file path=ppt/tags/tag209.xml><?xml version="1.0" encoding="utf-8"?>
<p:tagLst xmlns:a="http://schemas.openxmlformats.org/drawingml/2006/main" xmlns:r="http://schemas.openxmlformats.org/officeDocument/2006/relationships" xmlns:p="http://schemas.openxmlformats.org/presentationml/2006/main">
  <p:tag name="AS_UNIQUEID" val="3332"/>
</p:tagLst>
</file>

<file path=ppt/tags/tag21.xml><?xml version="1.0" encoding="utf-8"?>
<p:tagLst xmlns:a="http://schemas.openxmlformats.org/drawingml/2006/main" xmlns:r="http://schemas.openxmlformats.org/officeDocument/2006/relationships" xmlns:p="http://schemas.openxmlformats.org/presentationml/2006/main">
  <p:tag name="AS_UNIQUEID" val="310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AS_UNIQUEID" val="3333"/>
</p:tagLst>
</file>

<file path=ppt/tags/tag211.xml><?xml version="1.0" encoding="utf-8"?>
<p:tagLst xmlns:a="http://schemas.openxmlformats.org/drawingml/2006/main" xmlns:r="http://schemas.openxmlformats.org/officeDocument/2006/relationships" xmlns:p="http://schemas.openxmlformats.org/presentationml/2006/main">
  <p:tag name="AS_UNIQUEID" val="3334"/>
  <p:tag name="TABLE_ENDDRAG_ORIGIN_RECT" val="728*185"/>
  <p:tag name="TABLE_ENDDRAG_RECT" val="95*118*728*185"/>
</p:tagLst>
</file>

<file path=ppt/tags/tag212.xml><?xml version="1.0" encoding="utf-8"?>
<p:tagLst xmlns:a="http://schemas.openxmlformats.org/drawingml/2006/main" xmlns:r="http://schemas.openxmlformats.org/officeDocument/2006/relationships" xmlns:p="http://schemas.openxmlformats.org/presentationml/2006/main">
  <p:tag name="AS_UNIQUEID" val="3335"/>
</p:tagLst>
</file>

<file path=ppt/tags/tag213.xml><?xml version="1.0" encoding="utf-8"?>
<p:tagLst xmlns:a="http://schemas.openxmlformats.org/drawingml/2006/main" xmlns:r="http://schemas.openxmlformats.org/officeDocument/2006/relationships" xmlns:p="http://schemas.openxmlformats.org/presentationml/2006/main">
  <p:tag name="AS_UNIQUEID" val="3336"/>
</p:tagLst>
</file>

<file path=ppt/tags/tag214.xml><?xml version="1.0" encoding="utf-8"?>
<p:tagLst xmlns:a="http://schemas.openxmlformats.org/drawingml/2006/main" xmlns:r="http://schemas.openxmlformats.org/officeDocument/2006/relationships" xmlns:p="http://schemas.openxmlformats.org/presentationml/2006/main">
  <p:tag name="AS_UNIQUEID" val="3337"/>
</p:tagLst>
</file>

<file path=ppt/tags/tag215.xml><?xml version="1.0" encoding="utf-8"?>
<p:tagLst xmlns:a="http://schemas.openxmlformats.org/drawingml/2006/main" xmlns:r="http://schemas.openxmlformats.org/officeDocument/2006/relationships" xmlns:p="http://schemas.openxmlformats.org/presentationml/2006/main">
  <p:tag name="AS_UNIQUEID" val="3338"/>
</p:tagLst>
</file>

<file path=ppt/tags/tag216.xml><?xml version="1.0" encoding="utf-8"?>
<p:tagLst xmlns:a="http://schemas.openxmlformats.org/drawingml/2006/main" xmlns:r="http://schemas.openxmlformats.org/officeDocument/2006/relationships" xmlns:p="http://schemas.openxmlformats.org/presentationml/2006/main">
  <p:tag name="AS_UNIQUEID" val="3339"/>
</p:tagLst>
</file>

<file path=ppt/tags/tag217.xml><?xml version="1.0" encoding="utf-8"?>
<p:tagLst xmlns:a="http://schemas.openxmlformats.org/drawingml/2006/main" xmlns:r="http://schemas.openxmlformats.org/officeDocument/2006/relationships" xmlns:p="http://schemas.openxmlformats.org/presentationml/2006/main">
  <p:tag name="AS_UNIQUEID" val="3340"/>
</p:tagLst>
</file>

<file path=ppt/tags/tag218.xml><?xml version="1.0" encoding="utf-8"?>
<p:tagLst xmlns:a="http://schemas.openxmlformats.org/drawingml/2006/main" xmlns:r="http://schemas.openxmlformats.org/officeDocument/2006/relationships" xmlns:p="http://schemas.openxmlformats.org/presentationml/2006/main">
  <p:tag name="AS_UNIQUEID" val="3323"/>
</p:tagLst>
</file>

<file path=ppt/tags/tag219.xml><?xml version="1.0" encoding="utf-8"?>
<p:tagLst xmlns:a="http://schemas.openxmlformats.org/drawingml/2006/main" xmlns:r="http://schemas.openxmlformats.org/officeDocument/2006/relationships" xmlns:p="http://schemas.openxmlformats.org/presentationml/2006/main">
  <p:tag name="AS_UNIQUEID" val="3324"/>
</p:tagLst>
</file>

<file path=ppt/tags/tag22.xml><?xml version="1.0" encoding="utf-8"?>
<p:tagLst xmlns:a="http://schemas.openxmlformats.org/drawingml/2006/main" xmlns:r="http://schemas.openxmlformats.org/officeDocument/2006/relationships" xmlns:p="http://schemas.openxmlformats.org/presentationml/2006/main">
  <p:tag name="AS_UNIQUEID" val="310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21.xml><?xml version="1.0" encoding="utf-8"?>
<p:tagLst xmlns:a="http://schemas.openxmlformats.org/drawingml/2006/main" xmlns:r="http://schemas.openxmlformats.org/officeDocument/2006/relationships" xmlns:p="http://schemas.openxmlformats.org/presentationml/2006/main">
  <p:tag name="AS_UNIQUEID" val="3345"/>
</p:tagLst>
</file>

<file path=ppt/tags/tag222.xml><?xml version="1.0" encoding="utf-8"?>
<p:tagLst xmlns:a="http://schemas.openxmlformats.org/drawingml/2006/main" xmlns:r="http://schemas.openxmlformats.org/officeDocument/2006/relationships" xmlns:p="http://schemas.openxmlformats.org/presentationml/2006/main">
  <p:tag name="AS_UNIQUEID" val="3346"/>
</p:tagLst>
</file>

<file path=ppt/tags/tag223.xml><?xml version="1.0" encoding="utf-8"?>
<p:tagLst xmlns:a="http://schemas.openxmlformats.org/drawingml/2006/main" xmlns:r="http://schemas.openxmlformats.org/officeDocument/2006/relationships" xmlns:p="http://schemas.openxmlformats.org/presentationml/2006/main">
  <p:tag name="AS_UNIQUEID" val="3347"/>
</p:tagLst>
</file>

<file path=ppt/tags/tag224.xml><?xml version="1.0" encoding="utf-8"?>
<p:tagLst xmlns:p="http://schemas.openxmlformats.org/presentationml/2006/main">
  <p:tag name="AS_UNIQUEID" val="3304"/>
</p:tagLst>
</file>

<file path=ppt/tags/tag225.xml><?xml version="1.0" encoding="utf-8"?>
<p:tagLst xmlns:a="http://schemas.openxmlformats.org/drawingml/2006/main" xmlns:r="http://schemas.openxmlformats.org/officeDocument/2006/relationships" xmlns:p="http://schemas.openxmlformats.org/presentationml/2006/main">
  <p:tag name="AS_UNIQUEID" val="3349"/>
</p:tagLst>
</file>

<file path=ppt/tags/tag226.xml><?xml version="1.0" encoding="utf-8"?>
<p:tagLst xmlns:a="http://schemas.openxmlformats.org/drawingml/2006/main" xmlns:r="http://schemas.openxmlformats.org/officeDocument/2006/relationships" xmlns:p="http://schemas.openxmlformats.org/presentationml/2006/main">
  <p:tag name="AS_UNIQUEID" val="3350"/>
</p:tagLst>
</file>

<file path=ppt/tags/tag227.xml><?xml version="1.0" encoding="utf-8"?>
<p:tagLst xmlns:a="http://schemas.openxmlformats.org/drawingml/2006/main" xmlns:r="http://schemas.openxmlformats.org/officeDocument/2006/relationships" xmlns:p="http://schemas.openxmlformats.org/presentationml/2006/main">
  <p:tag name="AS_UNIQUEID" val="3351"/>
</p:tagLst>
</file>

<file path=ppt/tags/tag228.xml><?xml version="1.0" encoding="utf-8"?>
<p:tagLst xmlns:a="http://schemas.openxmlformats.org/drawingml/2006/main" xmlns:r="http://schemas.openxmlformats.org/officeDocument/2006/relationships" xmlns:p="http://schemas.openxmlformats.org/presentationml/2006/main">
  <p:tag name="AS_UNIQUEID" val="3352"/>
</p:tagLst>
</file>

<file path=ppt/tags/tag229.xml><?xml version="1.0" encoding="utf-8"?>
<p:tagLst xmlns:a="http://schemas.openxmlformats.org/drawingml/2006/main" xmlns:r="http://schemas.openxmlformats.org/officeDocument/2006/relationships" xmlns:p="http://schemas.openxmlformats.org/presentationml/2006/main">
  <p:tag name="AS_UNIQUEID" val="3353"/>
</p:tagLst>
</file>

<file path=ppt/tags/tag23.xml><?xml version="1.0" encoding="utf-8"?>
<p:tagLst xmlns:a="http://schemas.openxmlformats.org/drawingml/2006/main" xmlns:r="http://schemas.openxmlformats.org/officeDocument/2006/relationships" xmlns:p="http://schemas.openxmlformats.org/presentationml/2006/main">
  <p:tag name="AS_UNIQUEID" val="311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0.xml><?xml version="1.0" encoding="utf-8"?>
<p:tagLst xmlns:a="http://schemas.openxmlformats.org/drawingml/2006/main" xmlns:r="http://schemas.openxmlformats.org/officeDocument/2006/relationships" xmlns:p="http://schemas.openxmlformats.org/presentationml/2006/main">
  <p:tag name="AS_UNIQUEID" val="3354"/>
  <p:tag name="KSO_WM_MEDIACOVER_FLAG" val="1"/>
  <p:tag name="KSO_WM_UNIT_MEDIACOVER_BTN_STATE" val="1"/>
  <p:tag name="KSO_WM_UNIT_MEDIACOVER_BTNRECT" val="0*0*0*0"/>
</p:tagLst>
</file>

<file path=ppt/tags/tag231.xml><?xml version="1.0" encoding="utf-8"?>
<p:tagLst xmlns:a="http://schemas.openxmlformats.org/drawingml/2006/main" xmlns:r="http://schemas.openxmlformats.org/officeDocument/2006/relationships" xmlns:p="http://schemas.openxmlformats.org/presentationml/2006/main">
  <p:tag name="AS_UNIQUEID" val="3342"/>
</p:tagLst>
</file>

<file path=ppt/tags/tag232.xml><?xml version="1.0" encoding="utf-8"?>
<p:tagLst xmlns:a="http://schemas.openxmlformats.org/drawingml/2006/main" xmlns:r="http://schemas.openxmlformats.org/officeDocument/2006/relationships" xmlns:p="http://schemas.openxmlformats.org/presentationml/2006/main">
  <p:tag name="AS_UNIQUEID" val="3343"/>
</p:tagLst>
</file>

<file path=ppt/tags/tag23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34.xml><?xml version="1.0" encoding="utf-8"?>
<p:tagLst xmlns:a="http://schemas.openxmlformats.org/drawingml/2006/main" xmlns:r="http://schemas.openxmlformats.org/officeDocument/2006/relationships" xmlns:p="http://schemas.openxmlformats.org/presentationml/2006/main">
  <p:tag name="AS_UNIQUEID" val="3359"/>
</p:tagLst>
</file>

<file path=ppt/tags/tag235.xml><?xml version="1.0" encoding="utf-8"?>
<p:tagLst xmlns:a="http://schemas.openxmlformats.org/drawingml/2006/main" xmlns:r="http://schemas.openxmlformats.org/officeDocument/2006/relationships" xmlns:p="http://schemas.openxmlformats.org/presentationml/2006/main">
  <p:tag name="AS_UNIQUEID" val="3360"/>
</p:tagLst>
</file>

<file path=ppt/tags/tag236.xml><?xml version="1.0" encoding="utf-8"?>
<p:tagLst xmlns:a="http://schemas.openxmlformats.org/drawingml/2006/main" xmlns:r="http://schemas.openxmlformats.org/officeDocument/2006/relationships" xmlns:p="http://schemas.openxmlformats.org/presentationml/2006/main">
  <p:tag name="AS_UNIQUEID" val="3361"/>
</p:tagLst>
</file>

<file path=ppt/tags/tag237.xml><?xml version="1.0" encoding="utf-8"?>
<p:tagLst xmlns:a="http://schemas.openxmlformats.org/drawingml/2006/main" xmlns:r="http://schemas.openxmlformats.org/officeDocument/2006/relationships" xmlns:p="http://schemas.openxmlformats.org/presentationml/2006/main">
  <p:tag name="AS_UNIQUEID" val="3363"/>
</p:tagLst>
</file>

<file path=ppt/tags/tag238.xml><?xml version="1.0" encoding="utf-8"?>
<p:tagLst xmlns:a="http://schemas.openxmlformats.org/drawingml/2006/main" xmlns:r="http://schemas.openxmlformats.org/officeDocument/2006/relationships" xmlns:p="http://schemas.openxmlformats.org/presentationml/2006/main">
  <p:tag name="AS_UNIQUEID" val="3364"/>
</p:tagLst>
</file>

<file path=ppt/tags/tag239.xml><?xml version="1.0" encoding="utf-8"?>
<p:tagLst xmlns:a="http://schemas.openxmlformats.org/drawingml/2006/main" xmlns:r="http://schemas.openxmlformats.org/officeDocument/2006/relationships" xmlns:p="http://schemas.openxmlformats.org/presentationml/2006/main">
  <p:tag name="AS_UNIQUEID" val="3365"/>
</p:tagLst>
</file>

<file path=ppt/tags/tag24.xml><?xml version="1.0" encoding="utf-8"?>
<p:tagLst xmlns:a="http://schemas.openxmlformats.org/drawingml/2006/main" xmlns:r="http://schemas.openxmlformats.org/officeDocument/2006/relationships" xmlns:p="http://schemas.openxmlformats.org/presentationml/2006/main">
  <p:tag name="AS_UNIQUEID" val="311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a="http://schemas.openxmlformats.org/drawingml/2006/main" xmlns:r="http://schemas.openxmlformats.org/officeDocument/2006/relationships" xmlns:p="http://schemas.openxmlformats.org/presentationml/2006/main">
  <p:tag name="AS_UNIQUEID" val="3366"/>
</p:tagLst>
</file>

<file path=ppt/tags/tag241.xml><?xml version="1.0" encoding="utf-8"?>
<p:tagLst xmlns:a="http://schemas.openxmlformats.org/drawingml/2006/main" xmlns:r="http://schemas.openxmlformats.org/officeDocument/2006/relationships" xmlns:p="http://schemas.openxmlformats.org/presentationml/2006/main">
  <p:tag name="AS_UNIQUEID" val="3356"/>
</p:tagLst>
</file>

<file path=ppt/tags/tag242.xml><?xml version="1.0" encoding="utf-8"?>
<p:tagLst xmlns:a="http://schemas.openxmlformats.org/drawingml/2006/main" xmlns:r="http://schemas.openxmlformats.org/officeDocument/2006/relationships" xmlns:p="http://schemas.openxmlformats.org/presentationml/2006/main">
  <p:tag name="AS_UNIQUEID" val="3357"/>
</p:tagLst>
</file>

<file path=ppt/tags/tag24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44.xml><?xml version="1.0" encoding="utf-8"?>
<p:tagLst xmlns:a="http://schemas.openxmlformats.org/drawingml/2006/main" xmlns:r="http://schemas.openxmlformats.org/officeDocument/2006/relationships" xmlns:p="http://schemas.openxmlformats.org/presentationml/2006/main">
  <p:tag name="AS_UNIQUEID" val="3371"/>
</p:tagLst>
</file>

<file path=ppt/tags/tag245.xml><?xml version="1.0" encoding="utf-8"?>
<p:tagLst xmlns:a="http://schemas.openxmlformats.org/drawingml/2006/main" xmlns:r="http://schemas.openxmlformats.org/officeDocument/2006/relationships" xmlns:p="http://schemas.openxmlformats.org/presentationml/2006/main">
  <p:tag name="AS_UNIQUEID" val="3372"/>
</p:tagLst>
</file>

<file path=ppt/tags/tag246.xml><?xml version="1.0" encoding="utf-8"?>
<p:tagLst xmlns:a="http://schemas.openxmlformats.org/drawingml/2006/main" xmlns:r="http://schemas.openxmlformats.org/officeDocument/2006/relationships" xmlns:p="http://schemas.openxmlformats.org/presentationml/2006/main">
  <p:tag name="AS_UNIQUEID" val="3373"/>
</p:tagLst>
</file>

<file path=ppt/tags/tag247.xml><?xml version="1.0" encoding="utf-8"?>
<p:tagLst xmlns:a="http://schemas.openxmlformats.org/drawingml/2006/main" xmlns:r="http://schemas.openxmlformats.org/officeDocument/2006/relationships" xmlns:p="http://schemas.openxmlformats.org/presentationml/2006/main">
  <p:tag name="AS_UNIQUEID" val="3375"/>
</p:tagLst>
</file>

<file path=ppt/tags/tag248.xml><?xml version="1.0" encoding="utf-8"?>
<p:tagLst xmlns:a="http://schemas.openxmlformats.org/drawingml/2006/main" xmlns:r="http://schemas.openxmlformats.org/officeDocument/2006/relationships" xmlns:p="http://schemas.openxmlformats.org/presentationml/2006/main">
  <p:tag name="AS_UNIQUEID" val="3376"/>
</p:tagLst>
</file>

<file path=ppt/tags/tag249.xml><?xml version="1.0" encoding="utf-8"?>
<p:tagLst xmlns:a="http://schemas.openxmlformats.org/drawingml/2006/main" xmlns:r="http://schemas.openxmlformats.org/officeDocument/2006/relationships" xmlns:p="http://schemas.openxmlformats.org/presentationml/2006/main">
  <p:tag name="AS_UNIQUEID" val="3377"/>
</p:tagLst>
</file>

<file path=ppt/tags/tag25.xml><?xml version="1.0" encoding="utf-8"?>
<p:tagLst xmlns:a="http://schemas.openxmlformats.org/drawingml/2006/main" xmlns:r="http://schemas.openxmlformats.org/officeDocument/2006/relationships" xmlns:p="http://schemas.openxmlformats.org/presentationml/2006/main">
  <p:tag name="AS_UNIQUEID" val="311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AS_UNIQUEID" val="3378"/>
</p:tagLst>
</file>

<file path=ppt/tags/tag251.xml><?xml version="1.0" encoding="utf-8"?>
<p:tagLst xmlns:a="http://schemas.openxmlformats.org/drawingml/2006/main" xmlns:r="http://schemas.openxmlformats.org/officeDocument/2006/relationships" xmlns:p="http://schemas.openxmlformats.org/presentationml/2006/main">
  <p:tag name="AS_UNIQUEID" val="3379"/>
  <p:tag name="KSO_WM_MEDIACOVER_FLAG" val="1"/>
  <p:tag name="KSO_WM_UNIT_MEDIACOVER_BTN_STATE" val="1"/>
  <p:tag name="KSO_WM_UNIT_MEDIACOVER_BTNRECT" val="0*0*0*0"/>
</p:tagLst>
</file>

<file path=ppt/tags/tag252.xml><?xml version="1.0" encoding="utf-8"?>
<p:tagLst xmlns:a="http://schemas.openxmlformats.org/drawingml/2006/main" xmlns:r="http://schemas.openxmlformats.org/officeDocument/2006/relationships" xmlns:p="http://schemas.openxmlformats.org/presentationml/2006/main">
  <p:tag name="AS_UNIQUEID" val="3368"/>
</p:tagLst>
</file>

<file path=ppt/tags/tag253.xml><?xml version="1.0" encoding="utf-8"?>
<p:tagLst xmlns:a="http://schemas.openxmlformats.org/drawingml/2006/main" xmlns:r="http://schemas.openxmlformats.org/officeDocument/2006/relationships" xmlns:p="http://schemas.openxmlformats.org/presentationml/2006/main">
  <p:tag name="AS_UNIQUEID" val="3369"/>
</p:tagLst>
</file>

<file path=ppt/tags/tag254.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55.xml><?xml version="1.0" encoding="utf-8"?>
<p:tagLst xmlns:a="http://schemas.openxmlformats.org/drawingml/2006/main" xmlns:r="http://schemas.openxmlformats.org/officeDocument/2006/relationships" xmlns:p="http://schemas.openxmlformats.org/presentationml/2006/main">
  <p:tag name="AS_UNIQUEID" val="3384"/>
</p:tagLst>
</file>

<file path=ppt/tags/tag256.xml><?xml version="1.0" encoding="utf-8"?>
<p:tagLst xmlns:a="http://schemas.openxmlformats.org/drawingml/2006/main" xmlns:r="http://schemas.openxmlformats.org/officeDocument/2006/relationships" xmlns:p="http://schemas.openxmlformats.org/presentationml/2006/main">
  <p:tag name="AS_UNIQUEID" val="3385"/>
</p:tagLst>
</file>

<file path=ppt/tags/tag257.xml><?xml version="1.0" encoding="utf-8"?>
<p:tagLst xmlns:a="http://schemas.openxmlformats.org/drawingml/2006/main" xmlns:r="http://schemas.openxmlformats.org/officeDocument/2006/relationships" xmlns:p="http://schemas.openxmlformats.org/presentationml/2006/main">
  <p:tag name="AS_UNIQUEID" val="3386"/>
</p:tagLst>
</file>

<file path=ppt/tags/tag258.xml><?xml version="1.0" encoding="utf-8"?>
<p:tagLst xmlns:a="http://schemas.openxmlformats.org/drawingml/2006/main" xmlns:r="http://schemas.openxmlformats.org/officeDocument/2006/relationships" xmlns:p="http://schemas.openxmlformats.org/presentationml/2006/main">
  <p:tag name="AS_UNIQUEID" val="3388"/>
</p:tagLst>
</file>

<file path=ppt/tags/tag259.xml><?xml version="1.0" encoding="utf-8"?>
<p:tagLst xmlns:a="http://schemas.openxmlformats.org/drawingml/2006/main" xmlns:r="http://schemas.openxmlformats.org/officeDocument/2006/relationships" xmlns:p="http://schemas.openxmlformats.org/presentationml/2006/main">
  <p:tag name="AS_UNIQUEID" val="3389"/>
</p:tagLst>
</file>

<file path=ppt/tags/tag26.xml><?xml version="1.0" encoding="utf-8"?>
<p:tagLst xmlns:a="http://schemas.openxmlformats.org/drawingml/2006/main" xmlns:r="http://schemas.openxmlformats.org/officeDocument/2006/relationships" xmlns:p="http://schemas.openxmlformats.org/presentationml/2006/main">
  <p:tag name="AS_UNIQUEID" val="3114"/>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AS_UNIQUEID" val="3390"/>
</p:tagLst>
</file>

<file path=ppt/tags/tag261.xml><?xml version="1.0" encoding="utf-8"?>
<p:tagLst xmlns:a="http://schemas.openxmlformats.org/drawingml/2006/main" xmlns:r="http://schemas.openxmlformats.org/officeDocument/2006/relationships" xmlns:p="http://schemas.openxmlformats.org/presentationml/2006/main">
  <p:tag name="AS_UNIQUEID" val="3391"/>
</p:tagLst>
</file>

<file path=ppt/tags/tag262.xml><?xml version="1.0" encoding="utf-8"?>
<p:tagLst xmlns:a="http://schemas.openxmlformats.org/drawingml/2006/main" xmlns:r="http://schemas.openxmlformats.org/officeDocument/2006/relationships" xmlns:p="http://schemas.openxmlformats.org/presentationml/2006/main">
  <p:tag name="AS_UNIQUEID" val="3392"/>
</p:tagLst>
</file>

<file path=ppt/tags/tag263.xml><?xml version="1.0" encoding="utf-8"?>
<p:tagLst xmlns:a="http://schemas.openxmlformats.org/drawingml/2006/main" xmlns:r="http://schemas.openxmlformats.org/officeDocument/2006/relationships" xmlns:p="http://schemas.openxmlformats.org/presentationml/2006/main">
  <p:tag name="AS_UNIQUEID" val="3393"/>
</p:tagLst>
</file>

<file path=ppt/tags/tag264.xml><?xml version="1.0" encoding="utf-8"?>
<p:tagLst xmlns:a="http://schemas.openxmlformats.org/drawingml/2006/main" xmlns:r="http://schemas.openxmlformats.org/officeDocument/2006/relationships" xmlns:p="http://schemas.openxmlformats.org/presentationml/2006/main">
  <p:tag name="AS_UNIQUEID" val="3394"/>
</p:tagLst>
</file>

<file path=ppt/tags/tag265.xml><?xml version="1.0" encoding="utf-8"?>
<p:tagLst xmlns:a="http://schemas.openxmlformats.org/drawingml/2006/main" xmlns:r="http://schemas.openxmlformats.org/officeDocument/2006/relationships" xmlns:p="http://schemas.openxmlformats.org/presentationml/2006/main">
  <p:tag name="AS_UNIQUEID" val="3395"/>
</p:tagLst>
</file>

<file path=ppt/tags/tag266.xml><?xml version="1.0" encoding="utf-8"?>
<p:tagLst xmlns:a="http://schemas.openxmlformats.org/drawingml/2006/main" xmlns:r="http://schemas.openxmlformats.org/officeDocument/2006/relationships" xmlns:p="http://schemas.openxmlformats.org/presentationml/2006/main">
  <p:tag name="AS_UNIQUEID" val="3396"/>
</p:tagLst>
</file>

<file path=ppt/tags/tag267.xml><?xml version="1.0" encoding="utf-8"?>
<p:tagLst xmlns:a="http://schemas.openxmlformats.org/drawingml/2006/main" xmlns:r="http://schemas.openxmlformats.org/officeDocument/2006/relationships" xmlns:p="http://schemas.openxmlformats.org/presentationml/2006/main">
  <p:tag name="AS_UNIQUEID" val="3381"/>
</p:tagLst>
</file>

<file path=ppt/tags/tag268.xml><?xml version="1.0" encoding="utf-8"?>
<p:tagLst xmlns:a="http://schemas.openxmlformats.org/drawingml/2006/main" xmlns:r="http://schemas.openxmlformats.org/officeDocument/2006/relationships" xmlns:p="http://schemas.openxmlformats.org/presentationml/2006/main">
  <p:tag name="AS_UNIQUEID" val="3382"/>
</p:tagLst>
</file>

<file path=ppt/tags/tag26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7.xml><?xml version="1.0" encoding="utf-8"?>
<p:tagLst xmlns:a="http://schemas.openxmlformats.org/drawingml/2006/main" xmlns:r="http://schemas.openxmlformats.org/officeDocument/2006/relationships" xmlns:p="http://schemas.openxmlformats.org/presentationml/2006/main">
  <p:tag name="AS_UNIQUEID" val="311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AS_UNIQUEID" val="3401"/>
</p:tagLst>
</file>

<file path=ppt/tags/tag271.xml><?xml version="1.0" encoding="utf-8"?>
<p:tagLst xmlns:a="http://schemas.openxmlformats.org/drawingml/2006/main" xmlns:r="http://schemas.openxmlformats.org/officeDocument/2006/relationships" xmlns:p="http://schemas.openxmlformats.org/presentationml/2006/main">
  <p:tag name="AS_UNIQUEID" val="3402"/>
</p:tagLst>
</file>

<file path=ppt/tags/tag272.xml><?xml version="1.0" encoding="utf-8"?>
<p:tagLst xmlns:a="http://schemas.openxmlformats.org/drawingml/2006/main" xmlns:r="http://schemas.openxmlformats.org/officeDocument/2006/relationships" xmlns:p="http://schemas.openxmlformats.org/presentationml/2006/main">
  <p:tag name="AS_UNIQUEID" val="3403"/>
</p:tagLst>
</file>

<file path=ppt/tags/tag273.xml><?xml version="1.0" encoding="utf-8"?>
<p:tagLst xmlns:a="http://schemas.openxmlformats.org/drawingml/2006/main" xmlns:r="http://schemas.openxmlformats.org/officeDocument/2006/relationships" xmlns:p="http://schemas.openxmlformats.org/presentationml/2006/main">
  <p:tag name="AS_UNIQUEID" val="3405"/>
</p:tagLst>
</file>

<file path=ppt/tags/tag274.xml><?xml version="1.0" encoding="utf-8"?>
<p:tagLst xmlns:a="http://schemas.openxmlformats.org/drawingml/2006/main" xmlns:r="http://schemas.openxmlformats.org/officeDocument/2006/relationships" xmlns:p="http://schemas.openxmlformats.org/presentationml/2006/main">
  <p:tag name="AS_UNIQUEID" val="3406"/>
</p:tagLst>
</file>

<file path=ppt/tags/tag275.xml><?xml version="1.0" encoding="utf-8"?>
<p:tagLst xmlns:a="http://schemas.openxmlformats.org/drawingml/2006/main" xmlns:r="http://schemas.openxmlformats.org/officeDocument/2006/relationships" xmlns:p="http://schemas.openxmlformats.org/presentationml/2006/main">
  <p:tag name="AS_UNIQUEID" val="3407"/>
</p:tagLst>
</file>

<file path=ppt/tags/tag276.xml><?xml version="1.0" encoding="utf-8"?>
<p:tagLst xmlns:a="http://schemas.openxmlformats.org/drawingml/2006/main" xmlns:r="http://schemas.openxmlformats.org/officeDocument/2006/relationships" xmlns:p="http://schemas.openxmlformats.org/presentationml/2006/main">
  <p:tag name="AS_UNIQUEID" val="3408"/>
</p:tagLst>
</file>

<file path=ppt/tags/tag277.xml><?xml version="1.0" encoding="utf-8"?>
<p:tagLst xmlns:a="http://schemas.openxmlformats.org/drawingml/2006/main" xmlns:r="http://schemas.openxmlformats.org/officeDocument/2006/relationships" xmlns:p="http://schemas.openxmlformats.org/presentationml/2006/main">
  <p:tag name="AS_UNIQUEID" val="3398"/>
</p:tagLst>
</file>

<file path=ppt/tags/tag278.xml><?xml version="1.0" encoding="utf-8"?>
<p:tagLst xmlns:a="http://schemas.openxmlformats.org/drawingml/2006/main" xmlns:r="http://schemas.openxmlformats.org/officeDocument/2006/relationships" xmlns:p="http://schemas.openxmlformats.org/presentationml/2006/main">
  <p:tag name="AS_UNIQUEID" val="3399"/>
</p:tagLst>
</file>

<file path=ppt/tags/tag27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8.xml><?xml version="1.0" encoding="utf-8"?>
<p:tagLst xmlns:a="http://schemas.openxmlformats.org/drawingml/2006/main" xmlns:r="http://schemas.openxmlformats.org/officeDocument/2006/relationships" xmlns:p="http://schemas.openxmlformats.org/presentationml/2006/main">
  <p:tag name="AS_UNIQUEID" val="311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AS_UNIQUEID" val="3413"/>
</p:tagLst>
</file>

<file path=ppt/tags/tag281.xml><?xml version="1.0" encoding="utf-8"?>
<p:tagLst xmlns:a="http://schemas.openxmlformats.org/drawingml/2006/main" xmlns:r="http://schemas.openxmlformats.org/officeDocument/2006/relationships" xmlns:p="http://schemas.openxmlformats.org/presentationml/2006/main">
  <p:tag name="AS_UNIQUEID" val="3414"/>
</p:tagLst>
</file>

<file path=ppt/tags/tag282.xml><?xml version="1.0" encoding="utf-8"?>
<p:tagLst xmlns:a="http://schemas.openxmlformats.org/drawingml/2006/main" xmlns:r="http://schemas.openxmlformats.org/officeDocument/2006/relationships" xmlns:p="http://schemas.openxmlformats.org/presentationml/2006/main">
  <p:tag name="AS_UNIQUEID" val="3415"/>
</p:tagLst>
</file>

<file path=ppt/tags/tag283.xml><?xml version="1.0" encoding="utf-8"?>
<p:tagLst xmlns:a="http://schemas.openxmlformats.org/drawingml/2006/main" xmlns:r="http://schemas.openxmlformats.org/officeDocument/2006/relationships" xmlns:p="http://schemas.openxmlformats.org/presentationml/2006/main">
  <p:tag name="AS_UNIQUEID" val="3417"/>
</p:tagLst>
</file>

<file path=ppt/tags/tag284.xml><?xml version="1.0" encoding="utf-8"?>
<p:tagLst xmlns:a="http://schemas.openxmlformats.org/drawingml/2006/main" xmlns:r="http://schemas.openxmlformats.org/officeDocument/2006/relationships" xmlns:p="http://schemas.openxmlformats.org/presentationml/2006/main">
  <p:tag name="AS_UNIQUEID" val="3418"/>
</p:tagLst>
</file>

<file path=ppt/tags/tag285.xml><?xml version="1.0" encoding="utf-8"?>
<p:tagLst xmlns:a="http://schemas.openxmlformats.org/drawingml/2006/main" xmlns:r="http://schemas.openxmlformats.org/officeDocument/2006/relationships" xmlns:p="http://schemas.openxmlformats.org/presentationml/2006/main">
  <p:tag name="AS_UNIQUEID" val="3419"/>
</p:tagLst>
</file>

<file path=ppt/tags/tag286.xml><?xml version="1.0" encoding="utf-8"?>
<p:tagLst xmlns:a="http://schemas.openxmlformats.org/drawingml/2006/main" xmlns:r="http://schemas.openxmlformats.org/officeDocument/2006/relationships" xmlns:p="http://schemas.openxmlformats.org/presentationml/2006/main">
  <p:tag name="AS_UNIQUEID" val="3420"/>
</p:tagLst>
</file>

<file path=ppt/tags/tag287.xml><?xml version="1.0" encoding="utf-8"?>
<p:tagLst xmlns:a="http://schemas.openxmlformats.org/drawingml/2006/main" xmlns:r="http://schemas.openxmlformats.org/officeDocument/2006/relationships" xmlns:p="http://schemas.openxmlformats.org/presentationml/2006/main">
  <p:tag name="AS_UNIQUEID" val="3421"/>
</p:tagLst>
</file>

<file path=ppt/tags/tag288.xml><?xml version="1.0" encoding="utf-8"?>
<p:tagLst xmlns:a="http://schemas.openxmlformats.org/drawingml/2006/main" xmlns:r="http://schemas.openxmlformats.org/officeDocument/2006/relationships" xmlns:p="http://schemas.openxmlformats.org/presentationml/2006/main">
  <p:tag name="AS_UNIQUEID" val="3422"/>
</p:tagLst>
</file>

<file path=ppt/tags/tag289.xml><?xml version="1.0" encoding="utf-8"?>
<p:tagLst xmlns:a="http://schemas.openxmlformats.org/drawingml/2006/main" xmlns:r="http://schemas.openxmlformats.org/officeDocument/2006/relationships" xmlns:p="http://schemas.openxmlformats.org/presentationml/2006/main">
  <p:tag name="AS_UNIQUEID" val="3423"/>
</p:tagLst>
</file>

<file path=ppt/tags/tag29.xml><?xml version="1.0" encoding="utf-8"?>
<p:tagLst xmlns:a="http://schemas.openxmlformats.org/drawingml/2006/main" xmlns:r="http://schemas.openxmlformats.org/officeDocument/2006/relationships" xmlns:p="http://schemas.openxmlformats.org/presentationml/2006/main">
  <p:tag name="AS_UNIQUEID" val="311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0.xml><?xml version="1.0" encoding="utf-8"?>
<p:tagLst xmlns:a="http://schemas.openxmlformats.org/drawingml/2006/main" xmlns:r="http://schemas.openxmlformats.org/officeDocument/2006/relationships" xmlns:p="http://schemas.openxmlformats.org/presentationml/2006/main">
  <p:tag name="AS_UNIQUEID" val="3424"/>
</p:tagLst>
</file>

<file path=ppt/tags/tag291.xml><?xml version="1.0" encoding="utf-8"?>
<p:tagLst xmlns:a="http://schemas.openxmlformats.org/drawingml/2006/main" xmlns:r="http://schemas.openxmlformats.org/officeDocument/2006/relationships" xmlns:p="http://schemas.openxmlformats.org/presentationml/2006/main">
  <p:tag name="AS_UNIQUEID" val="3425"/>
</p:tagLst>
</file>

<file path=ppt/tags/tag292.xml><?xml version="1.0" encoding="utf-8"?>
<p:tagLst xmlns:a="http://schemas.openxmlformats.org/drawingml/2006/main" xmlns:r="http://schemas.openxmlformats.org/officeDocument/2006/relationships" xmlns:p="http://schemas.openxmlformats.org/presentationml/2006/main">
  <p:tag name="AS_UNIQUEID" val="3426"/>
</p:tagLst>
</file>

<file path=ppt/tags/tag293.xml><?xml version="1.0" encoding="utf-8"?>
<p:tagLst xmlns:a="http://schemas.openxmlformats.org/drawingml/2006/main" xmlns:r="http://schemas.openxmlformats.org/officeDocument/2006/relationships" xmlns:p="http://schemas.openxmlformats.org/presentationml/2006/main">
  <p:tag name="AS_UNIQUEID" val="3427"/>
</p:tagLst>
</file>

<file path=ppt/tags/tag294.xml><?xml version="1.0" encoding="utf-8"?>
<p:tagLst xmlns:a="http://schemas.openxmlformats.org/drawingml/2006/main" xmlns:r="http://schemas.openxmlformats.org/officeDocument/2006/relationships" xmlns:p="http://schemas.openxmlformats.org/presentationml/2006/main">
  <p:tag name="AS_UNIQUEID" val="3428"/>
</p:tagLst>
</file>

<file path=ppt/tags/tag295.xml><?xml version="1.0" encoding="utf-8"?>
<p:tagLst xmlns:a="http://schemas.openxmlformats.org/drawingml/2006/main" xmlns:r="http://schemas.openxmlformats.org/officeDocument/2006/relationships" xmlns:p="http://schemas.openxmlformats.org/presentationml/2006/main">
  <p:tag name="AS_UNIQUEID" val="3429"/>
</p:tagLst>
</file>

<file path=ppt/tags/tag296.xml><?xml version="1.0" encoding="utf-8"?>
<p:tagLst xmlns:a="http://schemas.openxmlformats.org/drawingml/2006/main" xmlns:r="http://schemas.openxmlformats.org/officeDocument/2006/relationships" xmlns:p="http://schemas.openxmlformats.org/presentationml/2006/main">
  <p:tag name="AS_UNIQUEID" val="3430"/>
</p:tagLst>
</file>

<file path=ppt/tags/tag297.xml><?xml version="1.0" encoding="utf-8"?>
<p:tagLst xmlns:a="http://schemas.openxmlformats.org/drawingml/2006/main" xmlns:r="http://schemas.openxmlformats.org/officeDocument/2006/relationships" xmlns:p="http://schemas.openxmlformats.org/presentationml/2006/main">
  <p:tag name="AS_UNIQUEID" val="3431"/>
</p:tagLst>
</file>

<file path=ppt/tags/tag298.xml><?xml version="1.0" encoding="utf-8"?>
<p:tagLst xmlns:a="http://schemas.openxmlformats.org/drawingml/2006/main" xmlns:r="http://schemas.openxmlformats.org/officeDocument/2006/relationships" xmlns:p="http://schemas.openxmlformats.org/presentationml/2006/main">
  <p:tag name="AS_UNIQUEID" val="3410"/>
</p:tagLst>
</file>

<file path=ppt/tags/tag299.xml><?xml version="1.0" encoding="utf-8"?>
<p:tagLst xmlns:a="http://schemas.openxmlformats.org/drawingml/2006/main" xmlns:r="http://schemas.openxmlformats.org/officeDocument/2006/relationships" xmlns:p="http://schemas.openxmlformats.org/presentationml/2006/main">
  <p:tag name="AS_UNIQUEID" val="3411"/>
</p:tagLst>
</file>

<file path=ppt/tags/tag3.xml><?xml version="1.0" encoding="utf-8"?>
<p:tagLst xmlns:a="http://schemas.openxmlformats.org/drawingml/2006/main" xmlns:r="http://schemas.openxmlformats.org/officeDocument/2006/relationships" xmlns:p="http://schemas.openxmlformats.org/presentationml/2006/main">
  <p:tag name="AS_UNIQUEID" val="3162"/>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AS_UNIQUEID" val="311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0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01.xml><?xml version="1.0" encoding="utf-8"?>
<p:tagLst xmlns:a="http://schemas.openxmlformats.org/drawingml/2006/main" xmlns:r="http://schemas.openxmlformats.org/officeDocument/2006/relationships" xmlns:p="http://schemas.openxmlformats.org/presentationml/2006/main">
  <p:tag name="AS_UNIQUEID" val="3436"/>
</p:tagLst>
</file>

<file path=ppt/tags/tag302.xml><?xml version="1.0" encoding="utf-8"?>
<p:tagLst xmlns:a="http://schemas.openxmlformats.org/drawingml/2006/main" xmlns:r="http://schemas.openxmlformats.org/officeDocument/2006/relationships" xmlns:p="http://schemas.openxmlformats.org/presentationml/2006/main">
  <p:tag name="AS_UNIQUEID" val="3437"/>
</p:tagLst>
</file>

<file path=ppt/tags/tag303.xml><?xml version="1.0" encoding="utf-8"?>
<p:tagLst xmlns:a="http://schemas.openxmlformats.org/drawingml/2006/main" xmlns:r="http://schemas.openxmlformats.org/officeDocument/2006/relationships" xmlns:p="http://schemas.openxmlformats.org/presentationml/2006/main">
  <p:tag name="AS_UNIQUEID" val="3438"/>
</p:tagLst>
</file>

<file path=ppt/tags/tag304.xml><?xml version="1.0" encoding="utf-8"?>
<p:tagLst xmlns:a="http://schemas.openxmlformats.org/drawingml/2006/main" xmlns:r="http://schemas.openxmlformats.org/officeDocument/2006/relationships" xmlns:p="http://schemas.openxmlformats.org/presentationml/2006/main">
  <p:tag name="AS_UNIQUEID" val="3440"/>
</p:tagLst>
</file>

<file path=ppt/tags/tag305.xml><?xml version="1.0" encoding="utf-8"?>
<p:tagLst xmlns:a="http://schemas.openxmlformats.org/drawingml/2006/main" xmlns:r="http://schemas.openxmlformats.org/officeDocument/2006/relationships" xmlns:p="http://schemas.openxmlformats.org/presentationml/2006/main">
  <p:tag name="AS_UNIQUEID" val="3441"/>
</p:tagLst>
</file>

<file path=ppt/tags/tag306.xml><?xml version="1.0" encoding="utf-8"?>
<p:tagLst xmlns:a="http://schemas.openxmlformats.org/drawingml/2006/main" xmlns:r="http://schemas.openxmlformats.org/officeDocument/2006/relationships" xmlns:p="http://schemas.openxmlformats.org/presentationml/2006/main">
  <p:tag name="AS_UNIQUEID" val="3442"/>
</p:tagLst>
</file>

<file path=ppt/tags/tag307.xml><?xml version="1.0" encoding="utf-8"?>
<p:tagLst xmlns:a="http://schemas.openxmlformats.org/drawingml/2006/main" xmlns:r="http://schemas.openxmlformats.org/officeDocument/2006/relationships" xmlns:p="http://schemas.openxmlformats.org/presentationml/2006/main">
  <p:tag name="AS_UNIQUEID" val="3443"/>
</p:tagLst>
</file>

<file path=ppt/tags/tag308.xml><?xml version="1.0" encoding="utf-8"?>
<p:tagLst xmlns:a="http://schemas.openxmlformats.org/drawingml/2006/main" xmlns:r="http://schemas.openxmlformats.org/officeDocument/2006/relationships" xmlns:p="http://schemas.openxmlformats.org/presentationml/2006/main">
  <p:tag name="AS_UNIQUEID" val="3444"/>
</p:tagLst>
</file>

<file path=ppt/tags/tag309.xml><?xml version="1.0" encoding="utf-8"?>
<p:tagLst xmlns:a="http://schemas.openxmlformats.org/drawingml/2006/main" xmlns:r="http://schemas.openxmlformats.org/officeDocument/2006/relationships" xmlns:p="http://schemas.openxmlformats.org/presentationml/2006/main">
  <p:tag name="AS_UNIQUEID" val="3433"/>
</p:tagLst>
</file>

<file path=ppt/tags/tag31.xml><?xml version="1.0" encoding="utf-8"?>
<p:tagLst xmlns:a="http://schemas.openxmlformats.org/drawingml/2006/main" xmlns:r="http://schemas.openxmlformats.org/officeDocument/2006/relationships" xmlns:p="http://schemas.openxmlformats.org/presentationml/2006/main">
  <p:tag name="AS_UNIQUEID" val="312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a="http://schemas.openxmlformats.org/drawingml/2006/main" xmlns:r="http://schemas.openxmlformats.org/officeDocument/2006/relationships" xmlns:p="http://schemas.openxmlformats.org/presentationml/2006/main">
  <p:tag name="AS_UNIQUEID" val="3434"/>
</p:tagLst>
</file>

<file path=ppt/tags/tag31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12.xml><?xml version="1.0" encoding="utf-8"?>
<p:tagLst xmlns:a="http://schemas.openxmlformats.org/drawingml/2006/main" xmlns:r="http://schemas.openxmlformats.org/officeDocument/2006/relationships" xmlns:p="http://schemas.openxmlformats.org/presentationml/2006/main">
  <p:tag name="AS_UNIQUEID" val="3449"/>
</p:tagLst>
</file>

<file path=ppt/tags/tag313.xml><?xml version="1.0" encoding="utf-8"?>
<p:tagLst xmlns:a="http://schemas.openxmlformats.org/drawingml/2006/main" xmlns:r="http://schemas.openxmlformats.org/officeDocument/2006/relationships" xmlns:p="http://schemas.openxmlformats.org/presentationml/2006/main">
  <p:tag name="AS_UNIQUEID" val="3450"/>
</p:tagLst>
</file>

<file path=ppt/tags/tag314.xml><?xml version="1.0" encoding="utf-8"?>
<p:tagLst xmlns:a="http://schemas.openxmlformats.org/drawingml/2006/main" xmlns:r="http://schemas.openxmlformats.org/officeDocument/2006/relationships" xmlns:p="http://schemas.openxmlformats.org/presentationml/2006/main">
  <p:tag name="AS_UNIQUEID" val="3451"/>
</p:tagLst>
</file>

<file path=ppt/tags/tag315.xml><?xml version="1.0" encoding="utf-8"?>
<p:tagLst xmlns:a="http://schemas.openxmlformats.org/drawingml/2006/main" xmlns:r="http://schemas.openxmlformats.org/officeDocument/2006/relationships" xmlns:p="http://schemas.openxmlformats.org/presentationml/2006/main">
  <p:tag name="AS_UNIQUEID" val="3453"/>
</p:tagLst>
</file>

<file path=ppt/tags/tag316.xml><?xml version="1.0" encoding="utf-8"?>
<p:tagLst xmlns:a="http://schemas.openxmlformats.org/drawingml/2006/main" xmlns:r="http://schemas.openxmlformats.org/officeDocument/2006/relationships" xmlns:p="http://schemas.openxmlformats.org/presentationml/2006/main">
  <p:tag name="AS_UNIQUEID" val="3454"/>
</p:tagLst>
</file>

<file path=ppt/tags/tag317.xml><?xml version="1.0" encoding="utf-8"?>
<p:tagLst xmlns:a="http://schemas.openxmlformats.org/drawingml/2006/main" xmlns:r="http://schemas.openxmlformats.org/officeDocument/2006/relationships" xmlns:p="http://schemas.openxmlformats.org/presentationml/2006/main">
  <p:tag name="AS_UNIQUEID" val="3455"/>
</p:tagLst>
</file>

<file path=ppt/tags/tag318.xml><?xml version="1.0" encoding="utf-8"?>
<p:tagLst xmlns:a="http://schemas.openxmlformats.org/drawingml/2006/main" xmlns:r="http://schemas.openxmlformats.org/officeDocument/2006/relationships" xmlns:p="http://schemas.openxmlformats.org/presentationml/2006/main">
  <p:tag name="AS_UNIQUEID" val="3457"/>
</p:tagLst>
</file>

<file path=ppt/tags/tag319.xml><?xml version="1.0" encoding="utf-8"?>
<p:tagLst xmlns:a="http://schemas.openxmlformats.org/drawingml/2006/main" xmlns:r="http://schemas.openxmlformats.org/officeDocument/2006/relationships" xmlns:p="http://schemas.openxmlformats.org/presentationml/2006/main">
  <p:tag name="AS_UNIQUEID" val="3446"/>
</p:tagLst>
</file>

<file path=ppt/tags/tag32.xml><?xml version="1.0" encoding="utf-8"?>
<p:tagLst xmlns:a="http://schemas.openxmlformats.org/drawingml/2006/main" xmlns:r="http://schemas.openxmlformats.org/officeDocument/2006/relationships" xmlns:p="http://schemas.openxmlformats.org/presentationml/2006/main">
  <p:tag name="AS_UNIQUEID" val="312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0.xml><?xml version="1.0" encoding="utf-8"?>
<p:tagLst xmlns:a="http://schemas.openxmlformats.org/drawingml/2006/main" xmlns:r="http://schemas.openxmlformats.org/officeDocument/2006/relationships" xmlns:p="http://schemas.openxmlformats.org/presentationml/2006/main">
  <p:tag name="AS_UNIQUEID" val="3447"/>
</p:tagLst>
</file>

<file path=ppt/tags/tag321.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22.xml><?xml version="1.0" encoding="utf-8"?>
<p:tagLst xmlns:a="http://schemas.openxmlformats.org/drawingml/2006/main" xmlns:r="http://schemas.openxmlformats.org/officeDocument/2006/relationships" xmlns:p="http://schemas.openxmlformats.org/presentationml/2006/main">
  <p:tag name="AS_UNIQUEID" val="3462"/>
</p:tagLst>
</file>

<file path=ppt/tags/tag323.xml><?xml version="1.0" encoding="utf-8"?>
<p:tagLst xmlns:a="http://schemas.openxmlformats.org/drawingml/2006/main" xmlns:r="http://schemas.openxmlformats.org/officeDocument/2006/relationships" xmlns:p="http://schemas.openxmlformats.org/presentationml/2006/main">
  <p:tag name="AS_UNIQUEID" val="3463"/>
</p:tagLst>
</file>

<file path=ppt/tags/tag324.xml><?xml version="1.0" encoding="utf-8"?>
<p:tagLst xmlns:a="http://schemas.openxmlformats.org/drawingml/2006/main" xmlns:r="http://schemas.openxmlformats.org/officeDocument/2006/relationships" xmlns:p="http://schemas.openxmlformats.org/presentationml/2006/main">
  <p:tag name="AS_UNIQUEID" val="3464"/>
</p:tagLst>
</file>

<file path=ppt/tags/tag325.xml><?xml version="1.0" encoding="utf-8"?>
<p:tagLst xmlns:a="http://schemas.openxmlformats.org/drawingml/2006/main" xmlns:r="http://schemas.openxmlformats.org/officeDocument/2006/relationships" xmlns:p="http://schemas.openxmlformats.org/presentationml/2006/main">
  <p:tag name="AS_UNIQUEID" val="3466"/>
</p:tagLst>
</file>

<file path=ppt/tags/tag326.xml><?xml version="1.0" encoding="utf-8"?>
<p:tagLst xmlns:a="http://schemas.openxmlformats.org/drawingml/2006/main" xmlns:r="http://schemas.openxmlformats.org/officeDocument/2006/relationships" xmlns:p="http://schemas.openxmlformats.org/presentationml/2006/main">
  <p:tag name="AS_UNIQUEID" val="3467"/>
</p:tagLst>
</file>

<file path=ppt/tags/tag327.xml><?xml version="1.0" encoding="utf-8"?>
<p:tagLst xmlns:a="http://schemas.openxmlformats.org/drawingml/2006/main" xmlns:r="http://schemas.openxmlformats.org/officeDocument/2006/relationships" xmlns:p="http://schemas.openxmlformats.org/presentationml/2006/main">
  <p:tag name="AS_UNIQUEID" val="3468"/>
</p:tagLst>
</file>

<file path=ppt/tags/tag328.xml><?xml version="1.0" encoding="utf-8"?>
<p:tagLst xmlns:a="http://schemas.openxmlformats.org/drawingml/2006/main" xmlns:r="http://schemas.openxmlformats.org/officeDocument/2006/relationships" xmlns:p="http://schemas.openxmlformats.org/presentationml/2006/main">
  <p:tag name="AS_UNIQUEID" val="3459"/>
</p:tagLst>
</file>

<file path=ppt/tags/tag329.xml><?xml version="1.0" encoding="utf-8"?>
<p:tagLst xmlns:a="http://schemas.openxmlformats.org/drawingml/2006/main" xmlns:r="http://schemas.openxmlformats.org/officeDocument/2006/relationships" xmlns:p="http://schemas.openxmlformats.org/presentationml/2006/main">
  <p:tag name="AS_UNIQUEID" val="3460"/>
</p:tagLst>
</file>

<file path=ppt/tags/tag33.xml><?xml version="1.0" encoding="utf-8"?>
<p:tagLst xmlns:a="http://schemas.openxmlformats.org/drawingml/2006/main" xmlns:r="http://schemas.openxmlformats.org/officeDocument/2006/relationships" xmlns:p="http://schemas.openxmlformats.org/presentationml/2006/main">
  <p:tag name="AS_UNIQUEID" val="312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31.xml><?xml version="1.0" encoding="utf-8"?>
<p:tagLst xmlns:a="http://schemas.openxmlformats.org/drawingml/2006/main" xmlns:r="http://schemas.openxmlformats.org/officeDocument/2006/relationships" xmlns:p="http://schemas.openxmlformats.org/presentationml/2006/main">
  <p:tag name="AS_UNIQUEID" val="3473"/>
</p:tagLst>
</file>

<file path=ppt/tags/tag332.xml><?xml version="1.0" encoding="utf-8"?>
<p:tagLst xmlns:a="http://schemas.openxmlformats.org/drawingml/2006/main" xmlns:r="http://schemas.openxmlformats.org/officeDocument/2006/relationships" xmlns:p="http://schemas.openxmlformats.org/presentationml/2006/main">
  <p:tag name="AS_UNIQUEID" val="3474"/>
</p:tagLst>
</file>

<file path=ppt/tags/tag333.xml><?xml version="1.0" encoding="utf-8"?>
<p:tagLst xmlns:a="http://schemas.openxmlformats.org/drawingml/2006/main" xmlns:r="http://schemas.openxmlformats.org/officeDocument/2006/relationships" xmlns:p="http://schemas.openxmlformats.org/presentationml/2006/main">
  <p:tag name="AS_UNIQUEID" val="3475"/>
</p:tagLst>
</file>

<file path=ppt/tags/tag334.xml><?xml version="1.0" encoding="utf-8"?>
<p:tagLst xmlns:a="http://schemas.openxmlformats.org/drawingml/2006/main" xmlns:r="http://schemas.openxmlformats.org/officeDocument/2006/relationships" xmlns:p="http://schemas.openxmlformats.org/presentationml/2006/main">
  <p:tag name="AS_UNIQUEID" val="3477"/>
</p:tagLst>
</file>

<file path=ppt/tags/tag335.xml><?xml version="1.0" encoding="utf-8"?>
<p:tagLst xmlns:a="http://schemas.openxmlformats.org/drawingml/2006/main" xmlns:r="http://schemas.openxmlformats.org/officeDocument/2006/relationships" xmlns:p="http://schemas.openxmlformats.org/presentationml/2006/main">
  <p:tag name="AS_UNIQUEID" val="3478"/>
</p:tagLst>
</file>

<file path=ppt/tags/tag336.xml><?xml version="1.0" encoding="utf-8"?>
<p:tagLst xmlns:a="http://schemas.openxmlformats.org/drawingml/2006/main" xmlns:r="http://schemas.openxmlformats.org/officeDocument/2006/relationships" xmlns:p="http://schemas.openxmlformats.org/presentationml/2006/main">
  <p:tag name="AS_UNIQUEID" val="3479"/>
</p:tagLst>
</file>

<file path=ppt/tags/tag337.xml><?xml version="1.0" encoding="utf-8"?>
<p:tagLst xmlns:a="http://schemas.openxmlformats.org/drawingml/2006/main" xmlns:r="http://schemas.openxmlformats.org/officeDocument/2006/relationships" xmlns:p="http://schemas.openxmlformats.org/presentationml/2006/main">
  <p:tag name="AS_UNIQUEID" val="3480"/>
</p:tagLst>
</file>

<file path=ppt/tags/tag338.xml><?xml version="1.0" encoding="utf-8"?>
<p:tagLst xmlns:a="http://schemas.openxmlformats.org/drawingml/2006/main" xmlns:r="http://schemas.openxmlformats.org/officeDocument/2006/relationships" xmlns:p="http://schemas.openxmlformats.org/presentationml/2006/main">
  <p:tag name="AS_UNIQUEID" val="3470"/>
</p:tagLst>
</file>

<file path=ppt/tags/tag339.xml><?xml version="1.0" encoding="utf-8"?>
<p:tagLst xmlns:a="http://schemas.openxmlformats.org/drawingml/2006/main" xmlns:r="http://schemas.openxmlformats.org/officeDocument/2006/relationships" xmlns:p="http://schemas.openxmlformats.org/presentationml/2006/main">
  <p:tag name="AS_UNIQUEID" val="3471"/>
</p:tagLst>
</file>

<file path=ppt/tags/tag34.xml><?xml version="1.0" encoding="utf-8"?>
<p:tagLst xmlns:a="http://schemas.openxmlformats.org/drawingml/2006/main" xmlns:r="http://schemas.openxmlformats.org/officeDocument/2006/relationships" xmlns:p="http://schemas.openxmlformats.org/presentationml/2006/main">
  <p:tag name="AS_UNIQUEID" val="312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0.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41.xml><?xml version="1.0" encoding="utf-8"?>
<p:tagLst xmlns:a="http://schemas.openxmlformats.org/drawingml/2006/main" xmlns:r="http://schemas.openxmlformats.org/officeDocument/2006/relationships" xmlns:p="http://schemas.openxmlformats.org/presentationml/2006/main">
  <p:tag name="AS_UNIQUEID" val="3482"/>
</p:tagLst>
</file>

<file path=ppt/tags/tag342.xml><?xml version="1.0" encoding="utf-8"?>
<p:tagLst xmlns:a="http://schemas.openxmlformats.org/drawingml/2006/main" xmlns:r="http://schemas.openxmlformats.org/officeDocument/2006/relationships" xmlns:p="http://schemas.openxmlformats.org/presentationml/2006/main">
  <p:tag name="AS_UNIQUEID" val="3483"/>
</p:tagLst>
</file>

<file path=ppt/tags/tag343.xml><?xml version="1.0" encoding="utf-8"?>
<p:tagLst xmlns:a="http://schemas.openxmlformats.org/drawingml/2006/main" xmlns:r="http://schemas.openxmlformats.org/officeDocument/2006/relationships" xmlns:p="http://schemas.openxmlformats.org/presentationml/2006/main">
  <p:tag name="AS_UNIQUEID" val="3484"/>
</p:tagLst>
</file>

<file path=ppt/tags/tag344.xml><?xml version="1.0" encoding="utf-8"?>
<p:tagLst xmlns:a="http://schemas.openxmlformats.org/drawingml/2006/main" xmlns:r="http://schemas.openxmlformats.org/officeDocument/2006/relationships" xmlns:p="http://schemas.openxmlformats.org/presentationml/2006/main">
  <p:tag name="AS_UNIQUEID" val="3486"/>
  <p:tag name="KSO_WM_BEAUTIFY_FLAG" val=""/>
</p:tagLst>
</file>

<file path=ppt/tags/tag345.xml><?xml version="1.0" encoding="utf-8"?>
<p:tagLst xmlns:a="http://schemas.openxmlformats.org/drawingml/2006/main" xmlns:r="http://schemas.openxmlformats.org/officeDocument/2006/relationships" xmlns:p="http://schemas.openxmlformats.org/presentationml/2006/main">
  <p:tag name="AS_UNIQUEID" val="3487"/>
</p:tagLst>
</file>

<file path=ppt/tags/tag346.xml><?xml version="1.0" encoding="utf-8"?>
<p:tagLst xmlns:a="http://schemas.openxmlformats.org/drawingml/2006/main" xmlns:r="http://schemas.openxmlformats.org/officeDocument/2006/relationships" xmlns:p="http://schemas.openxmlformats.org/presentationml/2006/main">
  <p:tag name="AS_UNIQUEID" val="2603"/>
</p:tagLst>
</file>

<file path=ppt/tags/tag347.xml><?xml version="1.0" encoding="utf-8"?>
<p:tagLst xmlns:a="http://schemas.openxmlformats.org/drawingml/2006/main" xmlns:r="http://schemas.openxmlformats.org/officeDocument/2006/relationships" xmlns:p="http://schemas.openxmlformats.org/presentationml/2006/main">
  <p:tag name="AS_UNIQUEID" val="3488"/>
</p:tagLst>
</file>

<file path=ppt/tags/tag348.xml><?xml version="1.0" encoding="utf-8"?>
<p:tagLst xmlns:a="http://schemas.openxmlformats.org/drawingml/2006/main" xmlns:r="http://schemas.openxmlformats.org/officeDocument/2006/relationships" xmlns:p="http://schemas.openxmlformats.org/presentationml/2006/main">
  <p:tag name="AS_UNIQUEID" val="3489"/>
</p:tagLst>
</file>

<file path=ppt/tags/tag349.xml><?xml version="1.0" encoding="utf-8"?>
<p:tagLst xmlns:a="http://schemas.openxmlformats.org/drawingml/2006/main" xmlns:r="http://schemas.openxmlformats.org/officeDocument/2006/relationships" xmlns:p="http://schemas.openxmlformats.org/presentationml/2006/main">
  <p:tag name="AS_UNIQUEID" val="3490"/>
</p:tagLst>
</file>

<file path=ppt/tags/tag35.xml><?xml version="1.0" encoding="utf-8"?>
<p:tagLst xmlns:a="http://schemas.openxmlformats.org/drawingml/2006/main" xmlns:r="http://schemas.openxmlformats.org/officeDocument/2006/relationships" xmlns:p="http://schemas.openxmlformats.org/presentationml/2006/main">
  <p:tag name="AS_UNIQUEID" val="312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0.xml><?xml version="1.0" encoding="utf-8"?>
<p:tagLst xmlns:a="http://schemas.openxmlformats.org/drawingml/2006/main" xmlns:r="http://schemas.openxmlformats.org/officeDocument/2006/relationships" xmlns:p="http://schemas.openxmlformats.org/presentationml/2006/main">
  <p:tag name="AS_UNIQUEID" val="3491"/>
</p:tagLst>
</file>

<file path=ppt/tags/tag351.xml><?xml version="1.0" encoding="utf-8"?>
<p:tagLst xmlns:a="http://schemas.openxmlformats.org/drawingml/2006/main" xmlns:r="http://schemas.openxmlformats.org/officeDocument/2006/relationships" xmlns:p="http://schemas.openxmlformats.org/presentationml/2006/main">
  <p:tag name="AS_UNIQUEID" val="3492"/>
</p:tagLst>
</file>

<file path=ppt/tags/tag352.xml><?xml version="1.0" encoding="utf-8"?>
<p:tagLst xmlns:a="http://schemas.openxmlformats.org/drawingml/2006/main" xmlns:r="http://schemas.openxmlformats.org/officeDocument/2006/relationships" xmlns:p="http://schemas.openxmlformats.org/presentationml/2006/main">
  <p:tag name="AS_UNIQUEID" val="3493"/>
</p:tagLst>
</file>

<file path=ppt/tags/tag353.xml><?xml version="1.0" encoding="utf-8"?>
<p:tagLst xmlns:a="http://schemas.openxmlformats.org/drawingml/2006/main" xmlns:r="http://schemas.openxmlformats.org/officeDocument/2006/relationships" xmlns:p="http://schemas.openxmlformats.org/presentationml/2006/main">
  <p:tag name="AS_UNIQUEID" val="3496"/>
</p:tagLst>
</file>

<file path=ppt/tags/tag354.xml><?xml version="1.0" encoding="utf-8"?>
<p:tagLst xmlns:a="http://schemas.openxmlformats.org/drawingml/2006/main" xmlns:r="http://schemas.openxmlformats.org/officeDocument/2006/relationships" xmlns:p="http://schemas.openxmlformats.org/presentationml/2006/main">
  <p:tag name="AS_UNIQUEID" val="3502"/>
</p:tagLst>
</file>

<file path=ppt/tags/tag355.xml><?xml version="1.0" encoding="utf-8"?>
<p:tagLst xmlns:a="http://schemas.openxmlformats.org/drawingml/2006/main" xmlns:r="http://schemas.openxmlformats.org/officeDocument/2006/relationships" xmlns:p="http://schemas.openxmlformats.org/presentationml/2006/main">
  <p:tag name="AS_UNIQUEID" val="3503"/>
</p:tagLst>
</file>

<file path=ppt/tags/tag356.xml><?xml version="1.0" encoding="utf-8"?>
<p:tagLst xmlns:a="http://schemas.openxmlformats.org/drawingml/2006/main" xmlns:r="http://schemas.openxmlformats.org/officeDocument/2006/relationships" xmlns:p="http://schemas.openxmlformats.org/presentationml/2006/main">
  <p:tag name="AS_UNIQUEID" val="3509"/>
</p:tagLst>
</file>

<file path=ppt/tags/tag357.xml><?xml version="1.0" encoding="utf-8"?>
<p:tagLst xmlns:a="http://schemas.openxmlformats.org/drawingml/2006/main" xmlns:r="http://schemas.openxmlformats.org/officeDocument/2006/relationships" xmlns:p="http://schemas.openxmlformats.org/presentationml/2006/main">
  <p:tag name="AS_UNIQUEID" val="3510"/>
</p:tagLst>
</file>

<file path=ppt/tags/tag358.xml><?xml version="1.0" encoding="utf-8"?>
<p:tagLst xmlns:a="http://schemas.openxmlformats.org/drawingml/2006/main" xmlns:r="http://schemas.openxmlformats.org/officeDocument/2006/relationships" xmlns:p="http://schemas.openxmlformats.org/presentationml/2006/main">
  <p:tag name="AS_UNIQUEID" val="3516"/>
</p:tagLst>
</file>

<file path=ppt/tags/tag359.xml><?xml version="1.0" encoding="utf-8"?>
<p:tagLst xmlns:a="http://schemas.openxmlformats.org/drawingml/2006/main" xmlns:r="http://schemas.openxmlformats.org/officeDocument/2006/relationships" xmlns:p="http://schemas.openxmlformats.org/presentationml/2006/main">
  <p:tag name="AS_UNIQUEID" val="3517"/>
</p:tagLst>
</file>

<file path=ppt/tags/tag36.xml><?xml version="1.0" encoding="utf-8"?>
<p:tagLst xmlns:a="http://schemas.openxmlformats.org/drawingml/2006/main" xmlns:r="http://schemas.openxmlformats.org/officeDocument/2006/relationships" xmlns:p="http://schemas.openxmlformats.org/presentationml/2006/main">
  <p:tag name="AS_UNIQUEID" val="312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0.xml><?xml version="1.0" encoding="utf-8"?>
<p:tagLst xmlns:a="http://schemas.openxmlformats.org/drawingml/2006/main" xmlns:r="http://schemas.openxmlformats.org/officeDocument/2006/relationships" xmlns:p="http://schemas.openxmlformats.org/presentationml/2006/main">
  <p:tag name="AS_UNIQUEID" val="3511"/>
</p:tagLst>
</file>

<file path=ppt/tags/tag361.xml><?xml version="1.0" encoding="utf-8"?>
<p:tagLst xmlns:a="http://schemas.openxmlformats.org/drawingml/2006/main" xmlns:r="http://schemas.openxmlformats.org/officeDocument/2006/relationships" xmlns:p="http://schemas.openxmlformats.org/presentationml/2006/main">
  <p:tag name="AS_UNIQUEID" val="3514"/>
</p:tagLst>
</file>

<file path=ppt/tags/tag362.xml><?xml version="1.0" encoding="utf-8"?>
<p:tagLst xmlns:a="http://schemas.openxmlformats.org/drawingml/2006/main" xmlns:r="http://schemas.openxmlformats.org/officeDocument/2006/relationships" xmlns:p="http://schemas.openxmlformats.org/presentationml/2006/main">
  <p:tag name="AS_UNIQUEID" val="3515"/>
</p:tagLst>
</file>

<file path=ppt/tags/tag363.xml><?xml version="1.0" encoding="utf-8"?>
<p:tagLst xmlns:a="http://schemas.openxmlformats.org/drawingml/2006/main" xmlns:r="http://schemas.openxmlformats.org/officeDocument/2006/relationships" xmlns:p="http://schemas.openxmlformats.org/presentationml/2006/main">
  <p:tag name="AS_UNIQUEID" val="3512"/>
</p:tagLst>
</file>

<file path=ppt/tags/tag364.xml><?xml version="1.0" encoding="utf-8"?>
<p:tagLst xmlns:a="http://schemas.openxmlformats.org/drawingml/2006/main" xmlns:r="http://schemas.openxmlformats.org/officeDocument/2006/relationships" xmlns:p="http://schemas.openxmlformats.org/presentationml/2006/main">
  <p:tag name="AS_UNIQUEID" val="3513"/>
</p:tagLst>
</file>

<file path=ppt/tags/tag365.xml><?xml version="1.0" encoding="utf-8"?>
<p:tagLst xmlns:a="http://schemas.openxmlformats.org/drawingml/2006/main" xmlns:r="http://schemas.openxmlformats.org/officeDocument/2006/relationships" xmlns:p="http://schemas.openxmlformats.org/presentationml/2006/main">
  <p:tag name="AS_UNIQUEID" val="3504"/>
</p:tagLst>
</file>

<file path=ppt/tags/tag366.xml><?xml version="1.0" encoding="utf-8"?>
<p:tagLst xmlns:a="http://schemas.openxmlformats.org/drawingml/2006/main" xmlns:r="http://schemas.openxmlformats.org/officeDocument/2006/relationships" xmlns:p="http://schemas.openxmlformats.org/presentationml/2006/main">
  <p:tag name="AS_UNIQUEID" val="3507"/>
</p:tagLst>
</file>

<file path=ppt/tags/tag367.xml><?xml version="1.0" encoding="utf-8"?>
<p:tagLst xmlns:a="http://schemas.openxmlformats.org/drawingml/2006/main" xmlns:r="http://schemas.openxmlformats.org/officeDocument/2006/relationships" xmlns:p="http://schemas.openxmlformats.org/presentationml/2006/main">
  <p:tag name="AS_UNIQUEID" val="3508"/>
</p:tagLst>
</file>

<file path=ppt/tags/tag368.xml><?xml version="1.0" encoding="utf-8"?>
<p:tagLst xmlns:a="http://schemas.openxmlformats.org/drawingml/2006/main" xmlns:r="http://schemas.openxmlformats.org/officeDocument/2006/relationships" xmlns:p="http://schemas.openxmlformats.org/presentationml/2006/main">
  <p:tag name="AS_UNIQUEID" val="3505"/>
</p:tagLst>
</file>

<file path=ppt/tags/tag369.xml><?xml version="1.0" encoding="utf-8"?>
<p:tagLst xmlns:a="http://schemas.openxmlformats.org/drawingml/2006/main" xmlns:r="http://schemas.openxmlformats.org/officeDocument/2006/relationships" xmlns:p="http://schemas.openxmlformats.org/presentationml/2006/main">
  <p:tag name="AS_UNIQUEID" val="3506"/>
</p:tagLst>
</file>

<file path=ppt/tags/tag37.xml><?xml version="1.0" encoding="utf-8"?>
<p:tagLst xmlns:a="http://schemas.openxmlformats.org/drawingml/2006/main" xmlns:r="http://schemas.openxmlformats.org/officeDocument/2006/relationships" xmlns:p="http://schemas.openxmlformats.org/presentationml/2006/main">
  <p:tag name="AS_UNIQUEID" val="312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0.xml><?xml version="1.0" encoding="utf-8"?>
<p:tagLst xmlns:a="http://schemas.openxmlformats.org/drawingml/2006/main" xmlns:r="http://schemas.openxmlformats.org/officeDocument/2006/relationships" xmlns:p="http://schemas.openxmlformats.org/presentationml/2006/main">
  <p:tag name="AS_UNIQUEID" val="3497"/>
</p:tagLst>
</file>

<file path=ppt/tags/tag371.xml><?xml version="1.0" encoding="utf-8"?>
<p:tagLst xmlns:a="http://schemas.openxmlformats.org/drawingml/2006/main" xmlns:r="http://schemas.openxmlformats.org/officeDocument/2006/relationships" xmlns:p="http://schemas.openxmlformats.org/presentationml/2006/main">
  <p:tag name="AS_UNIQUEID" val="3500"/>
</p:tagLst>
</file>

<file path=ppt/tags/tag372.xml><?xml version="1.0" encoding="utf-8"?>
<p:tagLst xmlns:a="http://schemas.openxmlformats.org/drawingml/2006/main" xmlns:r="http://schemas.openxmlformats.org/officeDocument/2006/relationships" xmlns:p="http://schemas.openxmlformats.org/presentationml/2006/main">
  <p:tag name="AS_UNIQUEID" val="3501"/>
</p:tagLst>
</file>

<file path=ppt/tags/tag373.xml><?xml version="1.0" encoding="utf-8"?>
<p:tagLst xmlns:a="http://schemas.openxmlformats.org/drawingml/2006/main" xmlns:r="http://schemas.openxmlformats.org/officeDocument/2006/relationships" xmlns:p="http://schemas.openxmlformats.org/presentationml/2006/main">
  <p:tag name="AS_UNIQUEID" val="3498"/>
</p:tagLst>
</file>

<file path=ppt/tags/tag374.xml><?xml version="1.0" encoding="utf-8"?>
<p:tagLst xmlns:a="http://schemas.openxmlformats.org/drawingml/2006/main" xmlns:r="http://schemas.openxmlformats.org/officeDocument/2006/relationships" xmlns:p="http://schemas.openxmlformats.org/presentationml/2006/main">
  <p:tag name="AS_UNIQUEID" val="3499"/>
</p:tagLst>
</file>

<file path=ppt/tags/tag375.xml><?xml version="1.0" encoding="utf-8"?>
<p:tagLst xmlns:a="http://schemas.openxmlformats.org/drawingml/2006/main" xmlns:r="http://schemas.openxmlformats.org/officeDocument/2006/relationships" xmlns:p="http://schemas.openxmlformats.org/presentationml/2006/main">
  <p:tag name="AS_UNIQUEID" val="3494"/>
</p:tagLst>
</file>

<file path=ppt/tags/tag376.xml><?xml version="1.0" encoding="utf-8"?>
<p:tagLst xmlns:a="http://schemas.openxmlformats.org/drawingml/2006/main" xmlns:r="http://schemas.openxmlformats.org/officeDocument/2006/relationships" xmlns:p="http://schemas.openxmlformats.org/presentationml/2006/main">
  <p:tag name="AS_UNIQUEID" val="3495"/>
</p:tagLst>
</file>

<file path=ppt/tags/tag377.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78.xml><?xml version="1.0" encoding="utf-8"?>
<p:tagLst xmlns:a="http://schemas.openxmlformats.org/drawingml/2006/main" xmlns:r="http://schemas.openxmlformats.org/officeDocument/2006/relationships" xmlns:p="http://schemas.openxmlformats.org/presentationml/2006/main">
  <p:tag name="AS_UNIQUEID" val="3519"/>
</p:tagLst>
</file>

<file path=ppt/tags/tag379.xml><?xml version="1.0" encoding="utf-8"?>
<p:tagLst xmlns:a="http://schemas.openxmlformats.org/drawingml/2006/main" xmlns:r="http://schemas.openxmlformats.org/officeDocument/2006/relationships" xmlns:p="http://schemas.openxmlformats.org/presentationml/2006/main">
  <p:tag name="AS_UNIQUEID" val="3520"/>
</p:tagLst>
</file>

<file path=ppt/tags/tag38.xml><?xml version="1.0" encoding="utf-8"?>
<p:tagLst xmlns:a="http://schemas.openxmlformats.org/drawingml/2006/main" xmlns:r="http://schemas.openxmlformats.org/officeDocument/2006/relationships" xmlns:p="http://schemas.openxmlformats.org/presentationml/2006/main">
  <p:tag name="AS_UNIQUEID" val="3128"/>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0.xml><?xml version="1.0" encoding="utf-8"?>
<p:tagLst xmlns:a="http://schemas.openxmlformats.org/drawingml/2006/main" xmlns:r="http://schemas.openxmlformats.org/officeDocument/2006/relationships" xmlns:p="http://schemas.openxmlformats.org/presentationml/2006/main">
  <p:tag name="AS_UNIQUEID" val="3521"/>
</p:tagLst>
</file>

<file path=ppt/tags/tag381.xml><?xml version="1.0" encoding="utf-8"?>
<p:tagLst xmlns:a="http://schemas.openxmlformats.org/drawingml/2006/main" xmlns:r="http://schemas.openxmlformats.org/officeDocument/2006/relationships" xmlns:p="http://schemas.openxmlformats.org/presentationml/2006/main">
  <p:tag name="AS_UNIQUEID" val="3523"/>
  <p:tag name="KSO_WM_BEAUTIFY_FLAG" val=""/>
</p:tagLst>
</file>

<file path=ppt/tags/tag382.xml><?xml version="1.0" encoding="utf-8"?>
<p:tagLst xmlns:a="http://schemas.openxmlformats.org/drawingml/2006/main" xmlns:r="http://schemas.openxmlformats.org/officeDocument/2006/relationships" xmlns:p="http://schemas.openxmlformats.org/presentationml/2006/main">
  <p:tag name="AS_UNIQUEID" val="3524"/>
</p:tagLst>
</file>

<file path=ppt/tags/tag386.xml><?xml version="1.0" encoding="utf-8"?>
<p:tagLst xmlns:p="http://schemas.openxmlformats.org/presentationml/2006/main">
  <p:tag name="AS_UNIQUEID" val="3456"/>
</p:tagLst>
</file>

<file path=ppt/tags/tag39.xml><?xml version="1.0" encoding="utf-8"?>
<p:tagLst xmlns:a="http://schemas.openxmlformats.org/drawingml/2006/main" xmlns:r="http://schemas.openxmlformats.org/officeDocument/2006/relationships" xmlns:p="http://schemas.openxmlformats.org/presentationml/2006/main">
  <p:tag name="AS_UNIQUEID" val="3129"/>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AS_UNIQUEID" val="3163"/>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AS_UNIQUEID" val="3130"/>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AS_UNIQUEID" val="313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AS_UNIQUEID" val="3133"/>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AS_UNIQUEID" val="3134"/>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AS_UNIQUEID" val="3135"/>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AS_UNIQUEID" val="313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AS_UNIQUEID" val="313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AS_UNIQUEID" val="3139"/>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AS_UNIQUEID" val="314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AS_UNIQUEID" val="314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AS_UNIQUEID" val="3164"/>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AS_UNIQUEID" val="314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AS_UNIQUEID" val="314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AS_UNIQUEID" val="3145"/>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AS_UNIQUEID" val="3146"/>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AS_UNIQUEID" val="314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AS_UNIQUEID" val="314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AS_UNIQUEID" val="3150"/>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AS_UNIQUEID" val="3151"/>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AS_UNIQUEID" val="3152"/>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AS_UNIQUEID" val="315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AS_UNIQUEID" val="3165"/>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AS_UNIQUEID" val="315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AS_UNIQUEID" val="3156"/>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AS_UNIQUEID" val="3157"/>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AS_UNIQUEID" val="315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AS_UNIQUEID" val="315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a="http://schemas.openxmlformats.org/drawingml/2006/main" xmlns:r="http://schemas.openxmlformats.org/officeDocument/2006/relationships" xmlns:p="http://schemas.openxmlformats.org/presentationml/2006/main">
  <p:tag name="AS_UNIQUEID" val="3091"/>
</p:tagLst>
</file>

<file path=ppt/tags/tag66.xml><?xml version="1.0" encoding="utf-8"?>
<p:tagLst xmlns:a="http://schemas.openxmlformats.org/drawingml/2006/main" xmlns:r="http://schemas.openxmlformats.org/officeDocument/2006/relationships" xmlns:p="http://schemas.openxmlformats.org/presentationml/2006/main">
  <p:tag name="AS_UNIQUEID" val="3092"/>
</p:tagLst>
</file>

<file path=ppt/tags/tag67.xml><?xml version="1.0" encoding="utf-8"?>
<p:tagLst xmlns:a="http://schemas.openxmlformats.org/drawingml/2006/main" xmlns:r="http://schemas.openxmlformats.org/officeDocument/2006/relationships" xmlns:p="http://schemas.openxmlformats.org/presentationml/2006/main">
  <p:tag name="AS_UNIQUEID" val="3169"/>
</p:tagLst>
</file>

<file path=ppt/tags/tag68.xml><?xml version="1.0" encoding="utf-8"?>
<p:tagLst xmlns:a="http://schemas.openxmlformats.org/drawingml/2006/main" xmlns:r="http://schemas.openxmlformats.org/officeDocument/2006/relationships" xmlns:p="http://schemas.openxmlformats.org/presentationml/2006/main">
  <p:tag name="AS_UNIQUEID" val="3170"/>
</p:tagLst>
</file>

<file path=ppt/tags/tag69.xml><?xml version="1.0" encoding="utf-8"?>
<p:tagLst xmlns:a="http://schemas.openxmlformats.org/drawingml/2006/main" xmlns:r="http://schemas.openxmlformats.org/officeDocument/2006/relationships" xmlns:p="http://schemas.openxmlformats.org/presentationml/2006/main">
  <p:tag name="AS_UNIQUEID" val="3171"/>
</p:tagLst>
</file>

<file path=ppt/tags/tag7.xml><?xml version="1.0" encoding="utf-8"?>
<p:tagLst xmlns:a="http://schemas.openxmlformats.org/drawingml/2006/main" xmlns:r="http://schemas.openxmlformats.org/officeDocument/2006/relationships" xmlns:p="http://schemas.openxmlformats.org/presentationml/2006/main">
  <p:tag name="AS_UNIQUEID" val="316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0.xml><?xml version="1.0" encoding="utf-8"?>
<p:tagLst xmlns:a="http://schemas.openxmlformats.org/drawingml/2006/main" xmlns:r="http://schemas.openxmlformats.org/officeDocument/2006/relationships" xmlns:p="http://schemas.openxmlformats.org/presentationml/2006/main">
  <p:tag name="AS_UNIQUEID" val="3172"/>
</p:tagLst>
</file>

<file path=ppt/tags/tag71.xml><?xml version="1.0" encoding="utf-8"?>
<p:tagLst xmlns:a="http://schemas.openxmlformats.org/drawingml/2006/main" xmlns:r="http://schemas.openxmlformats.org/officeDocument/2006/relationships" xmlns:p="http://schemas.openxmlformats.org/presentationml/2006/main">
  <p:tag name="AS_UNIQUEID" val="3173"/>
</p:tagLst>
</file>

<file path=ppt/tags/tag72.xml><?xml version="1.0" encoding="utf-8"?>
<p:tagLst xmlns:a="http://schemas.openxmlformats.org/drawingml/2006/main" xmlns:r="http://schemas.openxmlformats.org/officeDocument/2006/relationships" xmlns:p="http://schemas.openxmlformats.org/presentationml/2006/main">
  <p:tag name="AS_UNIQUEID" val="3174"/>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4.xml><?xml version="1.0" encoding="utf-8"?>
<p:tagLst xmlns:a="http://schemas.openxmlformats.org/drawingml/2006/main" xmlns:r="http://schemas.openxmlformats.org/officeDocument/2006/relationships" xmlns:p="http://schemas.openxmlformats.org/presentationml/2006/main">
  <p:tag name="AS_UNIQUEID" val="3179"/>
</p:tagLst>
</file>

<file path=ppt/tags/tag75.xml><?xml version="1.0" encoding="utf-8"?>
<p:tagLst xmlns:a="http://schemas.openxmlformats.org/drawingml/2006/main" xmlns:r="http://schemas.openxmlformats.org/officeDocument/2006/relationships" xmlns:p="http://schemas.openxmlformats.org/presentationml/2006/main">
  <p:tag name="AS_UNIQUEID" val="3181"/>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AS_UNIQUEID" val="3182"/>
</p:tagLst>
</file>

<file path=ppt/tags/tag77.xml><?xml version="1.0" encoding="utf-8"?>
<p:tagLst xmlns:a="http://schemas.openxmlformats.org/drawingml/2006/main" xmlns:r="http://schemas.openxmlformats.org/officeDocument/2006/relationships" xmlns:p="http://schemas.openxmlformats.org/presentationml/2006/main">
  <p:tag name="AS_UNIQUEID" val="3183"/>
</p:tagLst>
</file>

<file path=ppt/tags/tag78.xml><?xml version="1.0" encoding="utf-8"?>
<p:tagLst xmlns:a="http://schemas.openxmlformats.org/drawingml/2006/main" xmlns:r="http://schemas.openxmlformats.org/officeDocument/2006/relationships" xmlns:p="http://schemas.openxmlformats.org/presentationml/2006/main">
  <p:tag name="AS_UNIQUEID" val="3184"/>
</p:tagLst>
</file>

<file path=ppt/tags/tag79.xml><?xml version="1.0" encoding="utf-8"?>
<p:tagLst xmlns:a="http://schemas.openxmlformats.org/drawingml/2006/main" xmlns:r="http://schemas.openxmlformats.org/officeDocument/2006/relationships" xmlns:p="http://schemas.openxmlformats.org/presentationml/2006/main">
  <p:tag name="AS_UNIQUEID" val="3185"/>
</p:tagLst>
</file>

<file path=ppt/tags/tag8.xml><?xml version="1.0" encoding="utf-8"?>
<p:tagLst xmlns:a="http://schemas.openxmlformats.org/drawingml/2006/main" xmlns:r="http://schemas.openxmlformats.org/officeDocument/2006/relationships" xmlns:p="http://schemas.openxmlformats.org/presentationml/2006/main">
  <p:tag name="AS_UNIQUEID" val="3167"/>
</p:tagLst>
</file>

<file path=ppt/tags/tag80.xml><?xml version="1.0" encoding="utf-8"?>
<p:tagLst xmlns:a="http://schemas.openxmlformats.org/drawingml/2006/main" xmlns:r="http://schemas.openxmlformats.org/officeDocument/2006/relationships" xmlns:p="http://schemas.openxmlformats.org/presentationml/2006/main">
  <p:tag name="AS_UNIQUEID" val="3176"/>
</p:tagLst>
</file>

<file path=ppt/tags/tag81.xml><?xml version="1.0" encoding="utf-8"?>
<p:tagLst xmlns:a="http://schemas.openxmlformats.org/drawingml/2006/main" xmlns:r="http://schemas.openxmlformats.org/officeDocument/2006/relationships" xmlns:p="http://schemas.openxmlformats.org/presentationml/2006/main">
  <p:tag name="AS_UNIQUEID" val="3177"/>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3.xml><?xml version="1.0" encoding="utf-8"?>
<p:tagLst xmlns:a="http://schemas.openxmlformats.org/drawingml/2006/main" xmlns:r="http://schemas.openxmlformats.org/officeDocument/2006/relationships" xmlns:p="http://schemas.openxmlformats.org/presentationml/2006/main">
  <p:tag name="AS_UNIQUEID" val="3187"/>
</p:tagLst>
</file>

<file path=ppt/tags/tag84.xml><?xml version="1.0" encoding="utf-8"?>
<p:tagLst xmlns:a="http://schemas.openxmlformats.org/drawingml/2006/main" xmlns:r="http://schemas.openxmlformats.org/officeDocument/2006/relationships" xmlns:p="http://schemas.openxmlformats.org/presentationml/2006/main">
  <p:tag name="AS_UNIQUEID" val="3188"/>
</p:tagLst>
</file>

<file path=ppt/tags/tag85.xml><?xml version="1.0" encoding="utf-8"?>
<p:tagLst xmlns:a="http://schemas.openxmlformats.org/drawingml/2006/main" xmlns:r="http://schemas.openxmlformats.org/officeDocument/2006/relationships" xmlns:p="http://schemas.openxmlformats.org/presentationml/2006/main">
  <p:tag name="AS_UNIQUEID" val="3189"/>
</p:tagLst>
</file>

<file path=ppt/tags/tag86.xml><?xml version="1.0" encoding="utf-8"?>
<p:tagLst xmlns:a="http://schemas.openxmlformats.org/drawingml/2006/main" xmlns:r="http://schemas.openxmlformats.org/officeDocument/2006/relationships" xmlns:p="http://schemas.openxmlformats.org/presentationml/2006/main">
  <p:tag name="AS_UNIQUEID" val="3191"/>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AS_UNIQUEID" val="3192"/>
</p:tagLst>
</file>

<file path=ppt/tags/tag88.xml><?xml version="1.0" encoding="utf-8"?>
<p:tagLst xmlns:a="http://schemas.openxmlformats.org/drawingml/2006/main" xmlns:r="http://schemas.openxmlformats.org/officeDocument/2006/relationships" xmlns:p="http://schemas.openxmlformats.org/presentationml/2006/main">
  <p:tag name="AS_UNIQUEID" val="3193"/>
</p:tagLst>
</file>

<file path=ppt/tags/tag89.xml><?xml version="1.0" encoding="utf-8"?>
<p:tagLst xmlns:a="http://schemas.openxmlformats.org/drawingml/2006/main" xmlns:r="http://schemas.openxmlformats.org/officeDocument/2006/relationships" xmlns:p="http://schemas.openxmlformats.org/presentationml/2006/main">
  <p:tag name="AS_UNIQUEID" val="3194"/>
</p:tagLst>
</file>

<file path=ppt/tags/tag9.xml><?xml version="1.0" encoding="utf-8"?>
<p:tagLst xmlns:a="http://schemas.openxmlformats.org/drawingml/2006/main" xmlns:r="http://schemas.openxmlformats.org/officeDocument/2006/relationships" xmlns:p="http://schemas.openxmlformats.org/presentationml/2006/main">
  <p:tag name="AS_UNIQUEID" val="309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0.xml><?xml version="1.0" encoding="utf-8"?>
<p:tagLst xmlns:a="http://schemas.openxmlformats.org/drawingml/2006/main" xmlns:r="http://schemas.openxmlformats.org/officeDocument/2006/relationships" xmlns:p="http://schemas.openxmlformats.org/presentationml/2006/main">
  <p:tag name="AS_UNIQUEID" val="3195"/>
</p:tagLst>
</file>

<file path=ppt/tags/tag91.xml><?xml version="1.0" encoding="utf-8"?>
<p:tagLst xmlns:a="http://schemas.openxmlformats.org/drawingml/2006/main" xmlns:r="http://schemas.openxmlformats.org/officeDocument/2006/relationships" xmlns:p="http://schemas.openxmlformats.org/presentationml/2006/main">
  <p:tag name="AS_UNIQUEID" val="3525"/>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3.xml><?xml version="1.0" encoding="utf-8"?>
<p:tagLst xmlns:a="http://schemas.openxmlformats.org/drawingml/2006/main" xmlns:r="http://schemas.openxmlformats.org/officeDocument/2006/relationships" xmlns:p="http://schemas.openxmlformats.org/presentationml/2006/main">
  <p:tag name="AS_UNIQUEID" val="3197"/>
</p:tagLst>
</file>

<file path=ppt/tags/tag94.xml><?xml version="1.0" encoding="utf-8"?>
<p:tagLst xmlns:a="http://schemas.openxmlformats.org/drawingml/2006/main" xmlns:r="http://schemas.openxmlformats.org/officeDocument/2006/relationships" xmlns:p="http://schemas.openxmlformats.org/presentationml/2006/main">
  <p:tag name="AS_UNIQUEID" val="3198"/>
</p:tagLst>
</file>

<file path=ppt/tags/tag95.xml><?xml version="1.0" encoding="utf-8"?>
<p:tagLst xmlns:a="http://schemas.openxmlformats.org/drawingml/2006/main" xmlns:r="http://schemas.openxmlformats.org/officeDocument/2006/relationships" xmlns:p="http://schemas.openxmlformats.org/presentationml/2006/main">
  <p:tag name="AS_UNIQUEID" val="3199"/>
</p:tagLst>
</file>

<file path=ppt/tags/tag96.xml><?xml version="1.0" encoding="utf-8"?>
<p:tagLst xmlns:a="http://schemas.openxmlformats.org/drawingml/2006/main" xmlns:r="http://schemas.openxmlformats.org/officeDocument/2006/relationships" xmlns:p="http://schemas.openxmlformats.org/presentationml/2006/main">
  <p:tag name="AS_UNIQUEID" val="3201"/>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AS_UNIQUEID" val="3202"/>
</p:tagLst>
</file>

<file path=ppt/tags/tag98.xml><?xml version="1.0" encoding="utf-8"?>
<p:tagLst xmlns:a="http://schemas.openxmlformats.org/drawingml/2006/main" xmlns:r="http://schemas.openxmlformats.org/officeDocument/2006/relationships" xmlns:p="http://schemas.openxmlformats.org/presentationml/2006/main">
  <p:tag name="AS_UNIQUEID" val="3203"/>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lang="zh-CN" altLang="en-US"/>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1956</Words>
  <Application>Microsoft Office PowerPoint</Application>
  <PresentationFormat>宽屏</PresentationFormat>
  <Paragraphs>226</Paragraphs>
  <Slides>23</Slides>
  <Notes>19</Notes>
  <HiddenSlides>0</HiddenSlides>
  <MMClips>2</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23</vt:i4>
      </vt:variant>
    </vt:vector>
  </HeadingPairs>
  <TitlesOfParts>
    <vt:vector size="32" baseType="lpstr">
      <vt:lpstr>DongTian</vt:lpstr>
      <vt:lpstr>楷体</vt:lpstr>
      <vt:lpstr>微软雅黑</vt:lpstr>
      <vt:lpstr>Arial</vt:lpstr>
      <vt:lpstr>Calibri</vt:lpstr>
      <vt:lpstr>Cambria Math</vt:lpstr>
      <vt:lpstr>Times New Roman</vt:lpstr>
      <vt:lpstr>Wingdings</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2025-11-28T20:45:36Z</cp:lastPrinted>
  <dcterms:created xsi:type="dcterms:W3CDTF">2025-11-28T20:45:36Z</dcterms:created>
  <dcterms:modified xsi:type="dcterms:W3CDTF">2025-12-22T11:17:47Z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