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heme/theme2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763" r:id="rId2"/>
    <p:sldId id="1728" r:id="rId3"/>
    <p:sldId id="1704" r:id="rId4"/>
    <p:sldId id="1705" r:id="rId5"/>
    <p:sldId id="1730" r:id="rId6"/>
    <p:sldId id="1731" r:id="rId7"/>
    <p:sldId id="1627" r:id="rId8"/>
    <p:sldId id="1747" r:id="rId9"/>
    <p:sldId id="1732" r:id="rId10"/>
    <p:sldId id="1706" r:id="rId11"/>
    <p:sldId id="1735" r:id="rId12"/>
    <p:sldId id="1748" r:id="rId13"/>
    <p:sldId id="1749" r:id="rId14"/>
    <p:sldId id="1750" r:id="rId15"/>
    <p:sldId id="1734" r:id="rId16"/>
    <p:sldId id="1346" r:id="rId17"/>
    <p:sldId id="1751" r:id="rId18"/>
    <p:sldId id="1752" r:id="rId19"/>
    <p:sldId id="1753" r:id="rId20"/>
    <p:sldId id="1333" r:id="rId21"/>
  </p:sldIdLst>
  <p:sldSz cx="12192000" cy="6858000"/>
  <p:notesSz cx="6858000" cy="9144000"/>
  <p:custDataLst>
    <p:tags r:id="rId2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4" userDrawn="1">
          <p15:clr>
            <a:srgbClr val="A4A3A4"/>
          </p15:clr>
        </p15:guide>
        <p15:guide id="2" pos="38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691" y="53"/>
      </p:cViewPr>
      <p:guideLst>
        <p:guide orient="horz" pos="2234"/>
        <p:guide pos="38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heme" Target="../theme/theme2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测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9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8.xml"/><Relationship Id="rId10" Type="http://schemas.openxmlformats.org/officeDocument/2006/relationships/tags" Target="../tags/tag3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9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25" descr="图片1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sp>
        <p:nvSpPr>
          <p:cNvPr id="4" name="矩形: 圆角 3"/>
          <p:cNvSpPr/>
          <p:nvPr userDrawn="1">
            <p:custDataLst>
              <p:tags r:id="rId11"/>
            </p:custDataLst>
          </p:nvPr>
        </p:nvSpPr>
        <p:spPr>
          <a:xfrm>
            <a:off x="218440" y="184785"/>
            <a:ext cx="11774805" cy="6495415"/>
          </a:xfrm>
          <a:prstGeom prst="roundRect">
            <a:avLst>
              <a:gd name="adj" fmla="val 2577"/>
            </a:avLst>
          </a:prstGeom>
          <a:solidFill>
            <a:schemeClr val="bg1"/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 userDrawn="1">
            <p:custDataLst>
              <p:tags r:id="rId12"/>
            </p:custDataLst>
          </p:nvPr>
        </p:nvGrpSpPr>
        <p:grpSpPr>
          <a:xfrm>
            <a:off x="0" y="0"/>
            <a:ext cx="12190730" cy="6858000"/>
            <a:chOff x="0" y="0"/>
            <a:chExt cx="12192635" cy="6858000"/>
          </a:xfrm>
        </p:grpSpPr>
        <p:grpSp>
          <p:nvGrpSpPr>
            <p:cNvPr id="3" name="组合 2"/>
            <p:cNvGrpSpPr/>
            <p:nvPr>
              <p:custDataLst>
                <p:tags r:id="rId14"/>
              </p:custDataLst>
            </p:nvPr>
          </p:nvGrpSpPr>
          <p:grpSpPr>
            <a:xfrm>
              <a:off x="0" y="0"/>
              <a:ext cx="12192635" cy="6858000"/>
              <a:chOff x="0" y="0"/>
              <a:chExt cx="12192635" cy="6858000"/>
            </a:xfrm>
          </p:grpSpPr>
          <p:sp>
            <p:nvSpPr>
              <p:cNvPr id="5" name="矩形 4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0"/>
                <a:ext cx="12192635" cy="6858000"/>
              </a:xfrm>
              <a:prstGeom prst="rect">
                <a:avLst/>
              </a:prstGeom>
              <a:solidFill>
                <a:srgbClr val="9CE5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7" name="图片 25" descr="图片1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</p:grpSp>
        <p:sp>
          <p:nvSpPr>
            <p:cNvPr id="8" name="圆角矩形 77"/>
            <p:cNvSpPr/>
            <p:nvPr>
              <p:custDataLst>
                <p:tags r:id="rId15"/>
              </p:custDataLst>
            </p:nvPr>
          </p:nvSpPr>
          <p:spPr>
            <a:xfrm>
              <a:off x="80023" y="109220"/>
              <a:ext cx="12007821" cy="6666230"/>
            </a:xfrm>
            <a:prstGeom prst="roundRect">
              <a:avLst>
                <a:gd name="adj" fmla="val 6612"/>
              </a:avLst>
            </a:prstGeom>
            <a:solidFill>
              <a:schemeClr val="bg1"/>
            </a:solidFill>
            <a:ln w="50800">
              <a:solidFill>
                <a:srgbClr val="3CA8F0"/>
              </a:solidFill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endParaRPr>
            </a:p>
          </p:txBody>
        </p:sp>
      </p:grpSp>
      <p:pic>
        <p:nvPicPr>
          <p:cNvPr id="11" name="图片 1073743875" descr="学科网 zxxk.com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tags" Target="../tags/tag44.xml"/><Relationship Id="rId18" Type="http://schemas.openxmlformats.org/officeDocument/2006/relationships/tags" Target="../tags/tag49.xml"/><Relationship Id="rId26" Type="http://schemas.openxmlformats.org/officeDocument/2006/relationships/image" Target="../media/image4.png"/><Relationship Id="rId3" Type="http://schemas.openxmlformats.org/officeDocument/2006/relationships/tags" Target="../tags/tag34.xml"/><Relationship Id="rId21" Type="http://schemas.openxmlformats.org/officeDocument/2006/relationships/tags" Target="../tags/tag52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17" Type="http://schemas.openxmlformats.org/officeDocument/2006/relationships/tags" Target="../tags/tag48.xml"/><Relationship Id="rId25" Type="http://schemas.openxmlformats.org/officeDocument/2006/relationships/image" Target="../media/image2.svg"/><Relationship Id="rId2" Type="http://schemas.openxmlformats.org/officeDocument/2006/relationships/tags" Target="../tags/tag33.xml"/><Relationship Id="rId16" Type="http://schemas.openxmlformats.org/officeDocument/2006/relationships/tags" Target="../tags/tag47.xml"/><Relationship Id="rId20" Type="http://schemas.openxmlformats.org/officeDocument/2006/relationships/tags" Target="../tags/tag51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24" Type="http://schemas.openxmlformats.org/officeDocument/2006/relationships/image" Target="../media/image1.png"/><Relationship Id="rId5" Type="http://schemas.openxmlformats.org/officeDocument/2006/relationships/tags" Target="../tags/tag36.xml"/><Relationship Id="rId15" Type="http://schemas.openxmlformats.org/officeDocument/2006/relationships/tags" Target="../tags/tag46.xml"/><Relationship Id="rId23" Type="http://schemas.openxmlformats.org/officeDocument/2006/relationships/slideLayout" Target="../slideLayouts/slideLayout1.xml"/><Relationship Id="rId10" Type="http://schemas.openxmlformats.org/officeDocument/2006/relationships/tags" Target="../tags/tag41.xml"/><Relationship Id="rId19" Type="http://schemas.openxmlformats.org/officeDocument/2006/relationships/tags" Target="../tags/tag50.xml"/><Relationship Id="rId4" Type="http://schemas.openxmlformats.org/officeDocument/2006/relationships/tags" Target="../tags/tag35.xml"/><Relationship Id="rId9" Type="http://schemas.openxmlformats.org/officeDocument/2006/relationships/tags" Target="../tags/tag40.xml"/><Relationship Id="rId14" Type="http://schemas.openxmlformats.org/officeDocument/2006/relationships/tags" Target="../tags/tag45.xml"/><Relationship Id="rId22" Type="http://schemas.openxmlformats.org/officeDocument/2006/relationships/tags" Target="../tags/tag5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tags" Target="../tags/tag230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tags" Target="../tags/tag229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5" Type="http://schemas.openxmlformats.org/officeDocument/2006/relationships/tags" Target="../tags/tag222.xml"/><Relationship Id="rId15" Type="http://schemas.openxmlformats.org/officeDocument/2006/relationships/image" Target="../media/image19.jpeg"/><Relationship Id="rId10" Type="http://schemas.openxmlformats.org/officeDocument/2006/relationships/tags" Target="../tags/tag227.xml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video" Target="../media/media2.mp4"/><Relationship Id="rId13" Type="http://schemas.openxmlformats.org/officeDocument/2006/relationships/tags" Target="../tags/tag241.xml"/><Relationship Id="rId3" Type="http://schemas.openxmlformats.org/officeDocument/2006/relationships/tags" Target="../tags/tag233.xml"/><Relationship Id="rId7" Type="http://schemas.microsoft.com/office/2007/relationships/media" Target="../media/media2.mp4"/><Relationship Id="rId12" Type="http://schemas.openxmlformats.org/officeDocument/2006/relationships/tags" Target="../tags/tag240.xml"/><Relationship Id="rId17" Type="http://schemas.openxmlformats.org/officeDocument/2006/relationships/image" Target="../media/image20.png"/><Relationship Id="rId2" Type="http://schemas.openxmlformats.org/officeDocument/2006/relationships/tags" Target="../tags/tag232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tags" Target="../tags/tag239.xml"/><Relationship Id="rId5" Type="http://schemas.openxmlformats.org/officeDocument/2006/relationships/tags" Target="../tags/tag235.xml"/><Relationship Id="rId15" Type="http://schemas.openxmlformats.org/officeDocument/2006/relationships/tags" Target="../tags/tag243.xml"/><Relationship Id="rId10" Type="http://schemas.openxmlformats.org/officeDocument/2006/relationships/tags" Target="../tags/tag238.xml"/><Relationship Id="rId4" Type="http://schemas.openxmlformats.org/officeDocument/2006/relationships/tags" Target="../tags/tag234.xml"/><Relationship Id="rId9" Type="http://schemas.openxmlformats.org/officeDocument/2006/relationships/tags" Target="../tags/tag237.xml"/><Relationship Id="rId14" Type="http://schemas.openxmlformats.org/officeDocument/2006/relationships/tags" Target="../tags/tag24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49.xml"/><Relationship Id="rId13" Type="http://schemas.openxmlformats.org/officeDocument/2006/relationships/tags" Target="../tags/tag254.xml"/><Relationship Id="rId18" Type="http://schemas.openxmlformats.org/officeDocument/2006/relationships/image" Target="../media/image23.png"/><Relationship Id="rId3" Type="http://schemas.openxmlformats.org/officeDocument/2006/relationships/tags" Target="../tags/tag246.xml"/><Relationship Id="rId7" Type="http://schemas.openxmlformats.org/officeDocument/2006/relationships/tags" Target="../tags/tag248.xml"/><Relationship Id="rId12" Type="http://schemas.openxmlformats.org/officeDocument/2006/relationships/tags" Target="../tags/tag253.xml"/><Relationship Id="rId17" Type="http://schemas.openxmlformats.org/officeDocument/2006/relationships/image" Target="../media/image22.svg"/><Relationship Id="rId2" Type="http://schemas.openxmlformats.org/officeDocument/2006/relationships/tags" Target="../tags/tag245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tags" Target="../tags/tag244.xml"/><Relationship Id="rId6" Type="http://schemas.openxmlformats.org/officeDocument/2006/relationships/video" Target="../media/media3.mp4"/><Relationship Id="rId11" Type="http://schemas.openxmlformats.org/officeDocument/2006/relationships/tags" Target="../tags/tag252.xml"/><Relationship Id="rId5" Type="http://schemas.microsoft.com/office/2007/relationships/media" Target="../media/media3.mp4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51.xml"/><Relationship Id="rId19" Type="http://schemas.openxmlformats.org/officeDocument/2006/relationships/image" Target="../media/image24.svg"/><Relationship Id="rId4" Type="http://schemas.openxmlformats.org/officeDocument/2006/relationships/tags" Target="../tags/tag247.xml"/><Relationship Id="rId9" Type="http://schemas.openxmlformats.org/officeDocument/2006/relationships/tags" Target="../tags/tag250.xml"/><Relationship Id="rId14" Type="http://schemas.openxmlformats.org/officeDocument/2006/relationships/tags" Target="../tags/tag25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image" Target="../media/image27.svg"/><Relationship Id="rId3" Type="http://schemas.openxmlformats.org/officeDocument/2006/relationships/tags" Target="../tags/tag258.xml"/><Relationship Id="rId7" Type="http://schemas.openxmlformats.org/officeDocument/2006/relationships/tags" Target="../tags/tag262.xml"/><Relationship Id="rId12" Type="http://schemas.openxmlformats.org/officeDocument/2006/relationships/image" Target="../media/image26.png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60.xml"/><Relationship Id="rId10" Type="http://schemas.openxmlformats.org/officeDocument/2006/relationships/tags" Target="../tags/tag265.xml"/><Relationship Id="rId4" Type="http://schemas.openxmlformats.org/officeDocument/2006/relationships/tags" Target="../tags/tag259.xml"/><Relationship Id="rId9" Type="http://schemas.openxmlformats.org/officeDocument/2006/relationships/tags" Target="../tags/tag26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13" Type="http://schemas.openxmlformats.org/officeDocument/2006/relationships/image" Target="../media/image27.svg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image" Target="../media/image26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70.xml"/><Relationship Id="rId10" Type="http://schemas.openxmlformats.org/officeDocument/2006/relationships/tags" Target="../tags/tag275.xml"/><Relationship Id="rId4" Type="http://schemas.openxmlformats.org/officeDocument/2006/relationships/tags" Target="../tags/tag269.xml"/><Relationship Id="rId9" Type="http://schemas.openxmlformats.org/officeDocument/2006/relationships/tags" Target="../tags/tag27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tags" Target="../tags/tag288.xml"/><Relationship Id="rId18" Type="http://schemas.openxmlformats.org/officeDocument/2006/relationships/tags" Target="../tags/tag293.xml"/><Relationship Id="rId26" Type="http://schemas.openxmlformats.org/officeDocument/2006/relationships/tags" Target="../tags/tag301.xml"/><Relationship Id="rId3" Type="http://schemas.openxmlformats.org/officeDocument/2006/relationships/tags" Target="../tags/tag278.xml"/><Relationship Id="rId21" Type="http://schemas.openxmlformats.org/officeDocument/2006/relationships/tags" Target="../tags/tag296.xml"/><Relationship Id="rId7" Type="http://schemas.openxmlformats.org/officeDocument/2006/relationships/tags" Target="../tags/tag282.xml"/><Relationship Id="rId12" Type="http://schemas.openxmlformats.org/officeDocument/2006/relationships/tags" Target="../tags/tag287.xml"/><Relationship Id="rId17" Type="http://schemas.openxmlformats.org/officeDocument/2006/relationships/tags" Target="../tags/tag292.xml"/><Relationship Id="rId25" Type="http://schemas.openxmlformats.org/officeDocument/2006/relationships/tags" Target="../tags/tag300.xml"/><Relationship Id="rId2" Type="http://schemas.openxmlformats.org/officeDocument/2006/relationships/tags" Target="../tags/tag277.xml"/><Relationship Id="rId16" Type="http://schemas.openxmlformats.org/officeDocument/2006/relationships/tags" Target="../tags/tag291.xml"/><Relationship Id="rId20" Type="http://schemas.openxmlformats.org/officeDocument/2006/relationships/tags" Target="../tags/tag295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tags" Target="../tags/tag286.xml"/><Relationship Id="rId24" Type="http://schemas.openxmlformats.org/officeDocument/2006/relationships/tags" Target="../tags/tag299.xml"/><Relationship Id="rId5" Type="http://schemas.openxmlformats.org/officeDocument/2006/relationships/tags" Target="../tags/tag280.xml"/><Relationship Id="rId15" Type="http://schemas.openxmlformats.org/officeDocument/2006/relationships/tags" Target="../tags/tag290.xml"/><Relationship Id="rId23" Type="http://schemas.openxmlformats.org/officeDocument/2006/relationships/tags" Target="../tags/tag298.xml"/><Relationship Id="rId28" Type="http://schemas.openxmlformats.org/officeDocument/2006/relationships/slideLayout" Target="../slideLayouts/slideLayout7.xml"/><Relationship Id="rId10" Type="http://schemas.openxmlformats.org/officeDocument/2006/relationships/tags" Target="../tags/tag285.xml"/><Relationship Id="rId19" Type="http://schemas.openxmlformats.org/officeDocument/2006/relationships/tags" Target="../tags/tag294.xml"/><Relationship Id="rId4" Type="http://schemas.openxmlformats.org/officeDocument/2006/relationships/tags" Target="../tags/tag279.xml"/><Relationship Id="rId9" Type="http://schemas.openxmlformats.org/officeDocument/2006/relationships/tags" Target="../tags/tag284.xml"/><Relationship Id="rId14" Type="http://schemas.openxmlformats.org/officeDocument/2006/relationships/tags" Target="../tags/tag289.xml"/><Relationship Id="rId22" Type="http://schemas.openxmlformats.org/officeDocument/2006/relationships/tags" Target="../tags/tag297.xml"/><Relationship Id="rId27" Type="http://schemas.openxmlformats.org/officeDocument/2006/relationships/tags" Target="../tags/tag30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image" Target="../media/image2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0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tags" Target="../tags/tag313.xml"/><Relationship Id="rId9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image" Target="../media/image6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25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70.xml"/><Relationship Id="rId18" Type="http://schemas.openxmlformats.org/officeDocument/2006/relationships/tags" Target="../tags/tag75.xml"/><Relationship Id="rId26" Type="http://schemas.openxmlformats.org/officeDocument/2006/relationships/tags" Target="../tags/tag83.xml"/><Relationship Id="rId39" Type="http://schemas.openxmlformats.org/officeDocument/2006/relationships/slideLayout" Target="../slideLayouts/slideLayout7.xml"/><Relationship Id="rId21" Type="http://schemas.openxmlformats.org/officeDocument/2006/relationships/tags" Target="../tags/tag78.xml"/><Relationship Id="rId34" Type="http://schemas.openxmlformats.org/officeDocument/2006/relationships/tags" Target="../tags/tag91.xml"/><Relationship Id="rId7" Type="http://schemas.openxmlformats.org/officeDocument/2006/relationships/tags" Target="../tags/tag64.xml"/><Relationship Id="rId2" Type="http://schemas.openxmlformats.org/officeDocument/2006/relationships/tags" Target="../tags/tag59.xml"/><Relationship Id="rId16" Type="http://schemas.openxmlformats.org/officeDocument/2006/relationships/tags" Target="../tags/tag73.xml"/><Relationship Id="rId20" Type="http://schemas.openxmlformats.org/officeDocument/2006/relationships/tags" Target="../tags/tag77.xml"/><Relationship Id="rId29" Type="http://schemas.openxmlformats.org/officeDocument/2006/relationships/tags" Target="../tags/tag86.xml"/><Relationship Id="rId41" Type="http://schemas.openxmlformats.org/officeDocument/2006/relationships/image" Target="../media/image8.jpeg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tags" Target="../tags/tag68.xml"/><Relationship Id="rId24" Type="http://schemas.openxmlformats.org/officeDocument/2006/relationships/tags" Target="../tags/tag81.xml"/><Relationship Id="rId32" Type="http://schemas.openxmlformats.org/officeDocument/2006/relationships/tags" Target="../tags/tag89.xml"/><Relationship Id="rId37" Type="http://schemas.openxmlformats.org/officeDocument/2006/relationships/tags" Target="../tags/tag94.xml"/><Relationship Id="rId40" Type="http://schemas.openxmlformats.org/officeDocument/2006/relationships/image" Target="../media/image7.jpeg"/><Relationship Id="rId5" Type="http://schemas.openxmlformats.org/officeDocument/2006/relationships/tags" Target="../tags/tag62.xml"/><Relationship Id="rId15" Type="http://schemas.openxmlformats.org/officeDocument/2006/relationships/tags" Target="../tags/tag72.xml"/><Relationship Id="rId23" Type="http://schemas.openxmlformats.org/officeDocument/2006/relationships/tags" Target="../tags/tag80.xml"/><Relationship Id="rId28" Type="http://schemas.openxmlformats.org/officeDocument/2006/relationships/tags" Target="../tags/tag85.xml"/><Relationship Id="rId36" Type="http://schemas.openxmlformats.org/officeDocument/2006/relationships/tags" Target="../tags/tag93.xml"/><Relationship Id="rId10" Type="http://schemas.openxmlformats.org/officeDocument/2006/relationships/tags" Target="../tags/tag67.xml"/><Relationship Id="rId19" Type="http://schemas.openxmlformats.org/officeDocument/2006/relationships/tags" Target="../tags/tag76.xml"/><Relationship Id="rId31" Type="http://schemas.openxmlformats.org/officeDocument/2006/relationships/tags" Target="../tags/tag88.xml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tags" Target="../tags/tag71.xml"/><Relationship Id="rId22" Type="http://schemas.openxmlformats.org/officeDocument/2006/relationships/tags" Target="../tags/tag79.xml"/><Relationship Id="rId27" Type="http://schemas.openxmlformats.org/officeDocument/2006/relationships/tags" Target="../tags/tag84.xml"/><Relationship Id="rId30" Type="http://schemas.openxmlformats.org/officeDocument/2006/relationships/tags" Target="../tags/tag87.xml"/><Relationship Id="rId35" Type="http://schemas.openxmlformats.org/officeDocument/2006/relationships/tags" Target="../tags/tag92.xml"/><Relationship Id="rId8" Type="http://schemas.openxmlformats.org/officeDocument/2006/relationships/tags" Target="../tags/tag65.xml"/><Relationship Id="rId3" Type="http://schemas.openxmlformats.org/officeDocument/2006/relationships/tags" Target="../tags/tag60.xml"/><Relationship Id="rId12" Type="http://schemas.openxmlformats.org/officeDocument/2006/relationships/tags" Target="../tags/tag69.xml"/><Relationship Id="rId17" Type="http://schemas.openxmlformats.org/officeDocument/2006/relationships/tags" Target="../tags/tag74.xml"/><Relationship Id="rId25" Type="http://schemas.openxmlformats.org/officeDocument/2006/relationships/tags" Target="../tags/tag82.xml"/><Relationship Id="rId33" Type="http://schemas.openxmlformats.org/officeDocument/2006/relationships/tags" Target="../tags/tag90.xml"/><Relationship Id="rId38" Type="http://schemas.openxmlformats.org/officeDocument/2006/relationships/tags" Target="../tags/tag9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video" Target="../media/media1.mp4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98.xml"/><Relationship Id="rId7" Type="http://schemas.microsoft.com/office/2007/relationships/media" Target="../media/media1.mp4"/><Relationship Id="rId12" Type="http://schemas.openxmlformats.org/officeDocument/2006/relationships/tags" Target="../tags/tag105.xml"/><Relationship Id="rId2" Type="http://schemas.openxmlformats.org/officeDocument/2006/relationships/tags" Target="../tags/tag97.xml"/><Relationship Id="rId16" Type="http://schemas.openxmlformats.org/officeDocument/2006/relationships/image" Target="../media/image11.png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tags" Target="../tags/tag104.xml"/><Relationship Id="rId5" Type="http://schemas.openxmlformats.org/officeDocument/2006/relationships/tags" Target="../tags/tag100.xml"/><Relationship Id="rId15" Type="http://schemas.openxmlformats.org/officeDocument/2006/relationships/image" Target="../media/image10.svg"/><Relationship Id="rId10" Type="http://schemas.openxmlformats.org/officeDocument/2006/relationships/tags" Target="../tags/tag103.xml"/><Relationship Id="rId4" Type="http://schemas.openxmlformats.org/officeDocument/2006/relationships/tags" Target="../tags/tag99.xml"/><Relationship Id="rId9" Type="http://schemas.openxmlformats.org/officeDocument/2006/relationships/tags" Target="../tags/tag102.xml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13" Type="http://schemas.openxmlformats.org/officeDocument/2006/relationships/tags" Target="../tags/tag118.xml"/><Relationship Id="rId18" Type="http://schemas.openxmlformats.org/officeDocument/2006/relationships/tags" Target="../tags/tag123.xml"/><Relationship Id="rId26" Type="http://schemas.openxmlformats.org/officeDocument/2006/relationships/tags" Target="../tags/tag131.xml"/><Relationship Id="rId3" Type="http://schemas.openxmlformats.org/officeDocument/2006/relationships/tags" Target="../tags/tag108.xml"/><Relationship Id="rId21" Type="http://schemas.openxmlformats.org/officeDocument/2006/relationships/tags" Target="../tags/tag126.xml"/><Relationship Id="rId7" Type="http://schemas.openxmlformats.org/officeDocument/2006/relationships/tags" Target="../tags/tag112.xml"/><Relationship Id="rId12" Type="http://schemas.openxmlformats.org/officeDocument/2006/relationships/tags" Target="../tags/tag117.xml"/><Relationship Id="rId17" Type="http://schemas.openxmlformats.org/officeDocument/2006/relationships/tags" Target="../tags/tag122.xml"/><Relationship Id="rId25" Type="http://schemas.openxmlformats.org/officeDocument/2006/relationships/tags" Target="../tags/tag130.xml"/><Relationship Id="rId2" Type="http://schemas.openxmlformats.org/officeDocument/2006/relationships/tags" Target="../tags/tag107.xml"/><Relationship Id="rId16" Type="http://schemas.openxmlformats.org/officeDocument/2006/relationships/tags" Target="../tags/tag121.xml"/><Relationship Id="rId20" Type="http://schemas.openxmlformats.org/officeDocument/2006/relationships/tags" Target="../tags/tag125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tags" Target="../tags/tag116.xml"/><Relationship Id="rId24" Type="http://schemas.openxmlformats.org/officeDocument/2006/relationships/tags" Target="../tags/tag129.xml"/><Relationship Id="rId5" Type="http://schemas.openxmlformats.org/officeDocument/2006/relationships/tags" Target="../tags/tag110.xml"/><Relationship Id="rId15" Type="http://schemas.openxmlformats.org/officeDocument/2006/relationships/tags" Target="../tags/tag120.xml"/><Relationship Id="rId23" Type="http://schemas.openxmlformats.org/officeDocument/2006/relationships/tags" Target="../tags/tag128.xml"/><Relationship Id="rId10" Type="http://schemas.openxmlformats.org/officeDocument/2006/relationships/tags" Target="../tags/tag115.xml"/><Relationship Id="rId19" Type="http://schemas.openxmlformats.org/officeDocument/2006/relationships/tags" Target="../tags/tag124.xml"/><Relationship Id="rId4" Type="http://schemas.openxmlformats.org/officeDocument/2006/relationships/tags" Target="../tags/tag109.xml"/><Relationship Id="rId9" Type="http://schemas.openxmlformats.org/officeDocument/2006/relationships/tags" Target="../tags/tag114.xml"/><Relationship Id="rId14" Type="http://schemas.openxmlformats.org/officeDocument/2006/relationships/tags" Target="../tags/tag119.xml"/><Relationship Id="rId22" Type="http://schemas.openxmlformats.org/officeDocument/2006/relationships/tags" Target="../tags/tag127.xml"/><Relationship Id="rId27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13" Type="http://schemas.openxmlformats.org/officeDocument/2006/relationships/tags" Target="../tags/tag144.xml"/><Relationship Id="rId18" Type="http://schemas.openxmlformats.org/officeDocument/2006/relationships/tags" Target="../tags/tag149.xml"/><Relationship Id="rId26" Type="http://schemas.openxmlformats.org/officeDocument/2006/relationships/tags" Target="../tags/tag157.xml"/><Relationship Id="rId3" Type="http://schemas.openxmlformats.org/officeDocument/2006/relationships/tags" Target="../tags/tag134.xml"/><Relationship Id="rId21" Type="http://schemas.openxmlformats.org/officeDocument/2006/relationships/tags" Target="../tags/tag152.xml"/><Relationship Id="rId7" Type="http://schemas.openxmlformats.org/officeDocument/2006/relationships/tags" Target="../tags/tag138.xml"/><Relationship Id="rId12" Type="http://schemas.openxmlformats.org/officeDocument/2006/relationships/tags" Target="../tags/tag143.xml"/><Relationship Id="rId17" Type="http://schemas.openxmlformats.org/officeDocument/2006/relationships/tags" Target="../tags/tag148.xml"/><Relationship Id="rId25" Type="http://schemas.openxmlformats.org/officeDocument/2006/relationships/tags" Target="../tags/tag156.xml"/><Relationship Id="rId2" Type="http://schemas.openxmlformats.org/officeDocument/2006/relationships/tags" Target="../tags/tag133.xml"/><Relationship Id="rId16" Type="http://schemas.openxmlformats.org/officeDocument/2006/relationships/tags" Target="../tags/tag147.xml"/><Relationship Id="rId20" Type="http://schemas.openxmlformats.org/officeDocument/2006/relationships/tags" Target="../tags/tag151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tags" Target="../tags/tag142.xml"/><Relationship Id="rId24" Type="http://schemas.openxmlformats.org/officeDocument/2006/relationships/tags" Target="../tags/tag155.xml"/><Relationship Id="rId5" Type="http://schemas.openxmlformats.org/officeDocument/2006/relationships/tags" Target="../tags/tag136.xml"/><Relationship Id="rId15" Type="http://schemas.openxmlformats.org/officeDocument/2006/relationships/tags" Target="../tags/tag146.xml"/><Relationship Id="rId23" Type="http://schemas.openxmlformats.org/officeDocument/2006/relationships/tags" Target="../tags/tag154.xml"/><Relationship Id="rId10" Type="http://schemas.openxmlformats.org/officeDocument/2006/relationships/tags" Target="../tags/tag141.xml"/><Relationship Id="rId19" Type="http://schemas.openxmlformats.org/officeDocument/2006/relationships/tags" Target="../tags/tag150.xml"/><Relationship Id="rId4" Type="http://schemas.openxmlformats.org/officeDocument/2006/relationships/tags" Target="../tags/tag135.xml"/><Relationship Id="rId9" Type="http://schemas.openxmlformats.org/officeDocument/2006/relationships/tags" Target="../tags/tag140.xml"/><Relationship Id="rId14" Type="http://schemas.openxmlformats.org/officeDocument/2006/relationships/tags" Target="../tags/tag145.xml"/><Relationship Id="rId22" Type="http://schemas.openxmlformats.org/officeDocument/2006/relationships/tags" Target="../tags/tag153.xml"/><Relationship Id="rId27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tags" Target="../tags/tag170.xml"/><Relationship Id="rId18" Type="http://schemas.openxmlformats.org/officeDocument/2006/relationships/tags" Target="../tags/tag175.xml"/><Relationship Id="rId26" Type="http://schemas.openxmlformats.org/officeDocument/2006/relationships/image" Target="../media/image15.jpeg"/><Relationship Id="rId3" Type="http://schemas.openxmlformats.org/officeDocument/2006/relationships/tags" Target="../tags/tag160.xml"/><Relationship Id="rId21" Type="http://schemas.openxmlformats.org/officeDocument/2006/relationships/tags" Target="../tags/tag178.xml"/><Relationship Id="rId7" Type="http://schemas.openxmlformats.org/officeDocument/2006/relationships/tags" Target="../tags/tag164.xml"/><Relationship Id="rId12" Type="http://schemas.openxmlformats.org/officeDocument/2006/relationships/tags" Target="../tags/tag169.xml"/><Relationship Id="rId17" Type="http://schemas.openxmlformats.org/officeDocument/2006/relationships/tags" Target="../tags/tag174.xml"/><Relationship Id="rId25" Type="http://schemas.openxmlformats.org/officeDocument/2006/relationships/image" Target="../media/image14.svg"/><Relationship Id="rId2" Type="http://schemas.openxmlformats.org/officeDocument/2006/relationships/tags" Target="../tags/tag159.xml"/><Relationship Id="rId16" Type="http://schemas.openxmlformats.org/officeDocument/2006/relationships/tags" Target="../tags/tag173.xml"/><Relationship Id="rId20" Type="http://schemas.openxmlformats.org/officeDocument/2006/relationships/tags" Target="../tags/tag177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24" Type="http://schemas.openxmlformats.org/officeDocument/2006/relationships/image" Target="../media/image13.png"/><Relationship Id="rId5" Type="http://schemas.openxmlformats.org/officeDocument/2006/relationships/tags" Target="../tags/tag162.xml"/><Relationship Id="rId15" Type="http://schemas.openxmlformats.org/officeDocument/2006/relationships/tags" Target="../tags/tag172.xml"/><Relationship Id="rId23" Type="http://schemas.openxmlformats.org/officeDocument/2006/relationships/image" Target="../media/image12.png"/><Relationship Id="rId10" Type="http://schemas.openxmlformats.org/officeDocument/2006/relationships/tags" Target="../tags/tag167.xml"/><Relationship Id="rId19" Type="http://schemas.openxmlformats.org/officeDocument/2006/relationships/tags" Target="../tags/tag176.xml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tags" Target="../tags/tag171.xml"/><Relationship Id="rId2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tags" Target="../tags/tag191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181.xml"/><Relationship Id="rId21" Type="http://schemas.openxmlformats.org/officeDocument/2006/relationships/image" Target="../media/image16.jpeg"/><Relationship Id="rId7" Type="http://schemas.openxmlformats.org/officeDocument/2006/relationships/tags" Target="../tags/tag185.xml"/><Relationship Id="rId12" Type="http://schemas.openxmlformats.org/officeDocument/2006/relationships/tags" Target="../tags/tag190.xml"/><Relationship Id="rId17" Type="http://schemas.openxmlformats.org/officeDocument/2006/relationships/tags" Target="../tags/tag195.xml"/><Relationship Id="rId2" Type="http://schemas.openxmlformats.org/officeDocument/2006/relationships/tags" Target="../tags/tag180.xml"/><Relationship Id="rId16" Type="http://schemas.openxmlformats.org/officeDocument/2006/relationships/tags" Target="../tags/tag194.xml"/><Relationship Id="rId20" Type="http://schemas.openxmlformats.org/officeDocument/2006/relationships/image" Target="../media/image14.svg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tags" Target="../tags/tag189.xml"/><Relationship Id="rId5" Type="http://schemas.openxmlformats.org/officeDocument/2006/relationships/tags" Target="../tags/tag183.xml"/><Relationship Id="rId15" Type="http://schemas.openxmlformats.org/officeDocument/2006/relationships/tags" Target="../tags/tag193.xml"/><Relationship Id="rId10" Type="http://schemas.openxmlformats.org/officeDocument/2006/relationships/tags" Target="../tags/tag188.xml"/><Relationship Id="rId19" Type="http://schemas.openxmlformats.org/officeDocument/2006/relationships/image" Target="../media/image13.png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tags" Target="../tags/tag192.xml"/><Relationship Id="rId22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tags" Target="../tags/tag208.xml"/><Relationship Id="rId18" Type="http://schemas.openxmlformats.org/officeDocument/2006/relationships/tags" Target="../tags/tag213.xml"/><Relationship Id="rId3" Type="http://schemas.openxmlformats.org/officeDocument/2006/relationships/tags" Target="../tags/tag198.xml"/><Relationship Id="rId21" Type="http://schemas.openxmlformats.org/officeDocument/2006/relationships/tags" Target="../tags/tag216.xml"/><Relationship Id="rId7" Type="http://schemas.openxmlformats.org/officeDocument/2006/relationships/tags" Target="../tags/tag202.xml"/><Relationship Id="rId12" Type="http://schemas.openxmlformats.org/officeDocument/2006/relationships/tags" Target="../tags/tag207.xml"/><Relationship Id="rId17" Type="http://schemas.openxmlformats.org/officeDocument/2006/relationships/tags" Target="../tags/tag212.xml"/><Relationship Id="rId2" Type="http://schemas.openxmlformats.org/officeDocument/2006/relationships/tags" Target="../tags/tag197.xml"/><Relationship Id="rId16" Type="http://schemas.openxmlformats.org/officeDocument/2006/relationships/tags" Target="../tags/tag211.xml"/><Relationship Id="rId20" Type="http://schemas.openxmlformats.org/officeDocument/2006/relationships/tags" Target="../tags/tag215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tags" Target="../tags/tag206.xml"/><Relationship Id="rId24" Type="http://schemas.openxmlformats.org/officeDocument/2006/relationships/image" Target="../media/image18.jpeg"/><Relationship Id="rId5" Type="http://schemas.openxmlformats.org/officeDocument/2006/relationships/tags" Target="../tags/tag200.xml"/><Relationship Id="rId15" Type="http://schemas.openxmlformats.org/officeDocument/2006/relationships/tags" Target="../tags/tag210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205.xml"/><Relationship Id="rId19" Type="http://schemas.openxmlformats.org/officeDocument/2006/relationships/tags" Target="../tags/tag214.xml"/><Relationship Id="rId4" Type="http://schemas.openxmlformats.org/officeDocument/2006/relationships/tags" Target="../tags/tag199.xml"/><Relationship Id="rId9" Type="http://schemas.openxmlformats.org/officeDocument/2006/relationships/tags" Target="../tags/tag204.xml"/><Relationship Id="rId14" Type="http://schemas.openxmlformats.org/officeDocument/2006/relationships/tags" Target="../tags/tag209.xml"/><Relationship Id="rId22" Type="http://schemas.openxmlformats.org/officeDocument/2006/relationships/tags" Target="../tags/tag2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图片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53" y="536"/>
            <a:ext cx="12190095" cy="6856928"/>
          </a:xfrm>
          <a:prstGeom prst="rect">
            <a:avLst/>
          </a:prstGeom>
        </p:spPr>
      </p:pic>
      <p:sp>
        <p:nvSpPr>
          <p:cNvPr id="43" name="五角星 88"/>
          <p:cNvSpPr/>
          <p:nvPr>
            <p:custDataLst>
              <p:tags r:id="rId2"/>
            </p:custDataLst>
          </p:nvPr>
        </p:nvSpPr>
        <p:spPr>
          <a:xfrm rot="1920000">
            <a:off x="10408292" y="595867"/>
            <a:ext cx="782833" cy="782833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703898" y="476250"/>
            <a:ext cx="10675620" cy="5942965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953" y="536"/>
            <a:ext cx="12189460" cy="2549762"/>
            <a:chOff x="0" y="0"/>
            <a:chExt cx="19199" cy="4016"/>
          </a:xfrm>
        </p:grpSpPr>
        <p:grpSp>
          <p:nvGrpSpPr>
            <p:cNvPr id="4" name="组合 3"/>
            <p:cNvGrpSpPr/>
            <p:nvPr>
              <p:custDataLst>
                <p:tags r:id="rId13"/>
              </p:custDataLst>
            </p:nvPr>
          </p:nvGrpSpPr>
          <p:grpSpPr>
            <a:xfrm>
              <a:off x="14531" y="0"/>
              <a:ext cx="4669" cy="4017"/>
              <a:chOff x="14792" y="0"/>
              <a:chExt cx="4408" cy="3792"/>
            </a:xfrm>
          </p:grpSpPr>
          <p:grpSp>
            <p:nvGrpSpPr>
              <p:cNvPr id="10" name="组合 9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4792" y="0"/>
                <a:ext cx="4408" cy="3792"/>
                <a:chOff x="14792" y="0"/>
                <a:chExt cx="4408" cy="3792"/>
              </a:xfrm>
            </p:grpSpPr>
            <p:sp>
              <p:nvSpPr>
                <p:cNvPr id="12" name="Google Shape;9;p2"/>
                <p:cNvSpPr/>
                <p:nvPr>
                  <p:custDataLst>
                    <p:tags r:id="rId21"/>
                  </p:custDataLst>
                </p:nvPr>
              </p:nvSpPr>
              <p:spPr>
                <a:xfrm rot="10800000" flipV="1">
                  <a:off x="14792" y="0"/>
                  <a:ext cx="4408" cy="3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3CA8F0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9;p2"/>
                <p:cNvSpPr/>
                <p:nvPr>
                  <p:custDataLst>
                    <p:tags r:id="rId22"/>
                  </p:custDataLst>
                </p:nvPr>
              </p:nvSpPr>
              <p:spPr>
                <a:xfrm rot="10800000" flipV="1">
                  <a:off x="15719" y="0"/>
                  <a:ext cx="3481" cy="2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A3E9FE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" name="Google Shape;9;p2"/>
              <p:cNvSpPr/>
              <p:nvPr>
                <p:custDataLst>
                  <p:tags r:id="rId20"/>
                </p:custDataLst>
              </p:nvPr>
            </p:nvSpPr>
            <p:spPr>
              <a:xfrm rot="10800000" flipV="1">
                <a:off x="16336" y="0"/>
                <a:ext cx="2864" cy="2465"/>
              </a:xfrm>
              <a:custGeom>
                <a:avLst/>
                <a:gdLst/>
                <a:ahLst/>
                <a:cxnLst/>
                <a:rect l="l" t="t" r="r" b="b"/>
                <a:pathLst>
                  <a:path w="70451" h="60603" extrusionOk="0">
                    <a:moveTo>
                      <a:pt x="227" y="0"/>
                    </a:moveTo>
                    <a:lnTo>
                      <a:pt x="1" y="60222"/>
                    </a:lnTo>
                    <a:cubicBezTo>
                      <a:pt x="592" y="60484"/>
                      <a:pt x="1209" y="60603"/>
                      <a:pt x="1830" y="60603"/>
                    </a:cubicBezTo>
                    <a:cubicBezTo>
                      <a:pt x="3974" y="60603"/>
                      <a:pt x="6155" y="59182"/>
                      <a:pt x="7383" y="57317"/>
                    </a:cubicBezTo>
                    <a:cubicBezTo>
                      <a:pt x="8966" y="54912"/>
                      <a:pt x="9407" y="51959"/>
                      <a:pt x="10026" y="49149"/>
                    </a:cubicBezTo>
                    <a:cubicBezTo>
                      <a:pt x="10645" y="46339"/>
                      <a:pt x="11597" y="43398"/>
                      <a:pt x="13836" y="41588"/>
                    </a:cubicBezTo>
                    <a:cubicBezTo>
                      <a:pt x="18253" y="38040"/>
                      <a:pt x="25694" y="40350"/>
                      <a:pt x="29671" y="36314"/>
                    </a:cubicBezTo>
                    <a:cubicBezTo>
                      <a:pt x="32148" y="33802"/>
                      <a:pt x="32219" y="29837"/>
                      <a:pt x="33684" y="26634"/>
                    </a:cubicBezTo>
                    <a:cubicBezTo>
                      <a:pt x="35898" y="21753"/>
                      <a:pt x="41173" y="19026"/>
                      <a:pt x="46316" y="17526"/>
                    </a:cubicBezTo>
                    <a:cubicBezTo>
                      <a:pt x="51460" y="16026"/>
                      <a:pt x="56913" y="15347"/>
                      <a:pt x="61663" y="12883"/>
                    </a:cubicBezTo>
                    <a:cubicBezTo>
                      <a:pt x="66414" y="10406"/>
                      <a:pt x="70450" y="5394"/>
                      <a:pt x="69593" y="107"/>
                    </a:cubicBez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70C1F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91410" tIns="91410" rIns="91410" bIns="91410" anchor="ctr" anchorCtr="0">
                <a:noAutofit/>
              </a:bodyPr>
              <a:lstStyle/>
              <a:p>
                <a:pPr marL="0" lvl="0" indent="0" algn="l" rtl="0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组合 4"/>
            <p:cNvGrpSpPr/>
            <p:nvPr>
              <p:custDataLst>
                <p:tags r:id="rId14"/>
              </p:custDataLst>
            </p:nvPr>
          </p:nvGrpSpPr>
          <p:grpSpPr>
            <a:xfrm flipH="1">
              <a:off x="0" y="0"/>
              <a:ext cx="4669" cy="4017"/>
              <a:chOff x="14792" y="0"/>
              <a:chExt cx="4408" cy="3792"/>
            </a:xfrm>
          </p:grpSpPr>
          <p:grpSp>
            <p:nvGrpSpPr>
              <p:cNvPr id="6" name="组合 5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14792" y="0"/>
                <a:ext cx="4408" cy="3792"/>
                <a:chOff x="14792" y="0"/>
                <a:chExt cx="4408" cy="3792"/>
              </a:xfrm>
            </p:grpSpPr>
            <p:sp>
              <p:nvSpPr>
                <p:cNvPr id="8" name="Google Shape;9;p2"/>
                <p:cNvSpPr/>
                <p:nvPr>
                  <p:custDataLst>
                    <p:tags r:id="rId17"/>
                  </p:custDataLst>
                </p:nvPr>
              </p:nvSpPr>
              <p:spPr>
                <a:xfrm rot="10800000" flipV="1">
                  <a:off x="14792" y="0"/>
                  <a:ext cx="4408" cy="3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3CA8F0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  <p:sp>
              <p:nvSpPr>
                <p:cNvPr id="9" name="Google Shape;9;p2"/>
                <p:cNvSpPr/>
                <p:nvPr>
                  <p:custDataLst>
                    <p:tags r:id="rId18"/>
                  </p:custDataLst>
                </p:nvPr>
              </p:nvSpPr>
              <p:spPr>
                <a:xfrm rot="10800000" flipV="1">
                  <a:off x="15719" y="0"/>
                  <a:ext cx="3481" cy="2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A3E9FE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" name="Google Shape;9;p2"/>
              <p:cNvSpPr/>
              <p:nvPr>
                <p:custDataLst>
                  <p:tags r:id="rId16"/>
                </p:custDataLst>
              </p:nvPr>
            </p:nvSpPr>
            <p:spPr>
              <a:xfrm rot="10800000" flipV="1">
                <a:off x="16336" y="0"/>
                <a:ext cx="2864" cy="2465"/>
              </a:xfrm>
              <a:custGeom>
                <a:avLst/>
                <a:gdLst/>
                <a:ahLst/>
                <a:cxnLst/>
                <a:rect l="l" t="t" r="r" b="b"/>
                <a:pathLst>
                  <a:path w="70451" h="60603" extrusionOk="0">
                    <a:moveTo>
                      <a:pt x="227" y="0"/>
                    </a:moveTo>
                    <a:lnTo>
                      <a:pt x="1" y="60222"/>
                    </a:lnTo>
                    <a:cubicBezTo>
                      <a:pt x="592" y="60484"/>
                      <a:pt x="1209" y="60603"/>
                      <a:pt x="1830" y="60603"/>
                    </a:cubicBezTo>
                    <a:cubicBezTo>
                      <a:pt x="3974" y="60603"/>
                      <a:pt x="6155" y="59182"/>
                      <a:pt x="7383" y="57317"/>
                    </a:cubicBezTo>
                    <a:cubicBezTo>
                      <a:pt x="8966" y="54912"/>
                      <a:pt x="9407" y="51959"/>
                      <a:pt x="10026" y="49149"/>
                    </a:cubicBezTo>
                    <a:cubicBezTo>
                      <a:pt x="10645" y="46339"/>
                      <a:pt x="11597" y="43398"/>
                      <a:pt x="13836" y="41588"/>
                    </a:cubicBezTo>
                    <a:cubicBezTo>
                      <a:pt x="18253" y="38040"/>
                      <a:pt x="25694" y="40350"/>
                      <a:pt x="29671" y="36314"/>
                    </a:cubicBezTo>
                    <a:cubicBezTo>
                      <a:pt x="32148" y="33802"/>
                      <a:pt x="32219" y="29837"/>
                      <a:pt x="33684" y="26634"/>
                    </a:cubicBezTo>
                    <a:cubicBezTo>
                      <a:pt x="35898" y="21753"/>
                      <a:pt x="41173" y="19026"/>
                      <a:pt x="46316" y="17526"/>
                    </a:cubicBezTo>
                    <a:cubicBezTo>
                      <a:pt x="51460" y="16026"/>
                      <a:pt x="56913" y="15347"/>
                      <a:pt x="61663" y="12883"/>
                    </a:cubicBezTo>
                    <a:cubicBezTo>
                      <a:pt x="66414" y="10406"/>
                      <a:pt x="70450" y="5394"/>
                      <a:pt x="69593" y="107"/>
                    </a:cubicBez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70C1F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91410" tIns="91410" rIns="91410" bIns="91410" anchor="ctr" anchorCtr="0">
                <a:noAutofit/>
              </a:bodyPr>
              <a:lstStyle/>
              <a:p>
                <a:pPr marL="0" lvl="0" indent="0" algn="l" rtl="0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953" y="4849495"/>
            <a:ext cx="12190095" cy="2008505"/>
            <a:chOff x="0" y="8055"/>
            <a:chExt cx="19200" cy="2745"/>
          </a:xfrm>
        </p:grpSpPr>
        <p:sp>
          <p:nvSpPr>
            <p:cNvPr id="15" name="任意多边形: 形状 55"/>
            <p:cNvSpPr/>
            <p:nvPr>
              <p:custDataLst>
                <p:tags r:id="rId8"/>
              </p:custDataLst>
            </p:nvPr>
          </p:nvSpPr>
          <p:spPr>
            <a:xfrm>
              <a:off x="10540" y="8055"/>
              <a:ext cx="8660" cy="2584"/>
            </a:xfrm>
            <a:custGeom>
              <a:avLst/>
              <a:gdLst>
                <a:gd name="connsiteX0" fmla="*/ 5487406 w 5487406"/>
                <a:gd name="connsiteY0" fmla="*/ 0 h 1796383"/>
                <a:gd name="connsiteX1" fmla="*/ 5487406 w 5487406"/>
                <a:gd name="connsiteY1" fmla="*/ 1796383 h 1796383"/>
                <a:gd name="connsiteX2" fmla="*/ 0 w 5487406"/>
                <a:gd name="connsiteY2" fmla="*/ 1796383 h 1796383"/>
                <a:gd name="connsiteX3" fmla="*/ 0 w 5487406"/>
                <a:gd name="connsiteY3" fmla="*/ 319771 h 1796383"/>
                <a:gd name="connsiteX4" fmla="*/ 143354 w 5487406"/>
                <a:gd name="connsiteY4" fmla="*/ 352672 h 1796383"/>
                <a:gd name="connsiteX5" fmla="*/ 1775977 w 5487406"/>
                <a:gd name="connsiteY5" fmla="*/ 674445 h 1796383"/>
                <a:gd name="connsiteX6" fmla="*/ 4106178 w 5487406"/>
                <a:gd name="connsiteY6" fmla="*/ 93103 h 1796383"/>
                <a:gd name="connsiteX7" fmla="*/ 5006077 w 5487406"/>
                <a:gd name="connsiteY7" fmla="*/ 25626 h 179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87406" h="1796383">
                  <a:moveTo>
                    <a:pt x="5487406" y="0"/>
                  </a:moveTo>
                  <a:lnTo>
                    <a:pt x="5487406" y="1796383"/>
                  </a:lnTo>
                  <a:lnTo>
                    <a:pt x="0" y="1796383"/>
                  </a:lnTo>
                  <a:lnTo>
                    <a:pt x="0" y="319771"/>
                  </a:lnTo>
                  <a:lnTo>
                    <a:pt x="143354" y="352672"/>
                  </a:lnTo>
                  <a:cubicBezTo>
                    <a:pt x="725977" y="499805"/>
                    <a:pt x="1245105" y="683097"/>
                    <a:pt x="1775977" y="674445"/>
                  </a:cubicBezTo>
                  <a:cubicBezTo>
                    <a:pt x="2625373" y="660604"/>
                    <a:pt x="3116470" y="176152"/>
                    <a:pt x="4106178" y="93103"/>
                  </a:cubicBezTo>
                  <a:cubicBezTo>
                    <a:pt x="4353605" y="72341"/>
                    <a:pt x="4666648" y="46965"/>
                    <a:pt x="5006077" y="25626"/>
                  </a:cubicBezTo>
                  <a:close/>
                </a:path>
              </a:pathLst>
            </a:custGeom>
            <a:solidFill>
              <a:srgbClr val="3CA8F0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6" name="任意多边形: 形状 51"/>
            <p:cNvSpPr/>
            <p:nvPr>
              <p:custDataLst>
                <p:tags r:id="rId9"/>
              </p:custDataLst>
            </p:nvPr>
          </p:nvSpPr>
          <p:spPr>
            <a:xfrm>
              <a:off x="0" y="8275"/>
              <a:ext cx="8138" cy="1765"/>
            </a:xfrm>
            <a:custGeom>
              <a:avLst/>
              <a:gdLst>
                <a:gd name="connsiteX0" fmla="*/ 0 w 5167645"/>
                <a:gd name="connsiteY0" fmla="*/ 0 h 1120718"/>
                <a:gd name="connsiteX1" fmla="*/ 198130 w 5167645"/>
                <a:gd name="connsiteY1" fmla="*/ 27862 h 1120718"/>
                <a:gd name="connsiteX2" fmla="*/ 1167602 w 5167645"/>
                <a:gd name="connsiteY2" fmla="*/ 136605 h 1120718"/>
                <a:gd name="connsiteX3" fmla="*/ 2418289 w 5167645"/>
                <a:gd name="connsiteY3" fmla="*/ 98505 h 1120718"/>
                <a:gd name="connsiteX4" fmla="*/ 3531705 w 5167645"/>
                <a:gd name="connsiteY4" fmla="*/ 568405 h 1120718"/>
                <a:gd name="connsiteX5" fmla="*/ 4645121 w 5167645"/>
                <a:gd name="connsiteY5" fmla="*/ 428705 h 1120718"/>
                <a:gd name="connsiteX6" fmla="*/ 5143918 w 5167645"/>
                <a:gd name="connsiteY6" fmla="*/ 508477 h 1120718"/>
                <a:gd name="connsiteX7" fmla="*/ 5167645 w 5167645"/>
                <a:gd name="connsiteY7" fmla="*/ 513278 h 1120718"/>
                <a:gd name="connsiteX8" fmla="*/ 5167645 w 5167645"/>
                <a:gd name="connsiteY8" fmla="*/ 1120718 h 1120718"/>
                <a:gd name="connsiteX9" fmla="*/ 0 w 5167645"/>
                <a:gd name="connsiteY9" fmla="*/ 1120718 h 112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67645" h="1120718">
                  <a:moveTo>
                    <a:pt x="0" y="0"/>
                  </a:moveTo>
                  <a:lnTo>
                    <a:pt x="198130" y="27862"/>
                  </a:lnTo>
                  <a:cubicBezTo>
                    <a:pt x="543530" y="75222"/>
                    <a:pt x="914668" y="120730"/>
                    <a:pt x="1167602" y="136605"/>
                  </a:cubicBezTo>
                  <a:cubicBezTo>
                    <a:pt x="1673470" y="168355"/>
                    <a:pt x="2024272" y="26538"/>
                    <a:pt x="2418289" y="98505"/>
                  </a:cubicBezTo>
                  <a:cubicBezTo>
                    <a:pt x="2812306" y="170472"/>
                    <a:pt x="3160566" y="513372"/>
                    <a:pt x="3531705" y="568405"/>
                  </a:cubicBezTo>
                  <a:cubicBezTo>
                    <a:pt x="3902843" y="623438"/>
                    <a:pt x="4118917" y="369438"/>
                    <a:pt x="4645121" y="428705"/>
                  </a:cubicBezTo>
                  <a:cubicBezTo>
                    <a:pt x="4776672" y="443522"/>
                    <a:pt x="4951278" y="471832"/>
                    <a:pt x="5143918" y="508477"/>
                  </a:cubicBezTo>
                  <a:lnTo>
                    <a:pt x="5167645" y="513278"/>
                  </a:lnTo>
                  <a:lnTo>
                    <a:pt x="5167645" y="1120718"/>
                  </a:lnTo>
                  <a:lnTo>
                    <a:pt x="0" y="1120718"/>
                  </a:lnTo>
                  <a:close/>
                </a:path>
              </a:pathLst>
            </a:custGeom>
            <a:solidFill>
              <a:srgbClr val="3CA8F0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7" name="云形 16"/>
            <p:cNvSpPr/>
            <p:nvPr>
              <p:custDataLst>
                <p:tags r:id="rId10"/>
              </p:custDataLst>
            </p:nvPr>
          </p:nvSpPr>
          <p:spPr>
            <a:xfrm>
              <a:off x="7926" y="8235"/>
              <a:ext cx="3348" cy="128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8" name="任意多边形: 形状 39"/>
            <p:cNvSpPr/>
            <p:nvPr>
              <p:custDataLst>
                <p:tags r:id="rId11"/>
              </p:custDataLst>
            </p:nvPr>
          </p:nvSpPr>
          <p:spPr>
            <a:xfrm flipH="1">
              <a:off x="0" y="8629"/>
              <a:ext cx="19200" cy="2171"/>
            </a:xfrm>
            <a:custGeom>
              <a:avLst/>
              <a:gdLst>
                <a:gd name="connsiteX0" fmla="*/ 916360 w 12192000"/>
                <a:gd name="connsiteY0" fmla="*/ 92 h 1404878"/>
                <a:gd name="connsiteX1" fmla="*/ 534260 w 12192000"/>
                <a:gd name="connsiteY1" fmla="*/ 25953 h 1404878"/>
                <a:gd name="connsiteX2" fmla="*/ 162377 w 12192000"/>
                <a:gd name="connsiteY2" fmla="*/ 106167 h 1404878"/>
                <a:gd name="connsiteX3" fmla="*/ 0 w 12192000"/>
                <a:gd name="connsiteY3" fmla="*/ 154512 h 1404878"/>
                <a:gd name="connsiteX4" fmla="*/ 0 w 12192000"/>
                <a:gd name="connsiteY4" fmla="*/ 1404878 h 1404878"/>
                <a:gd name="connsiteX5" fmla="*/ 12192000 w 12192000"/>
                <a:gd name="connsiteY5" fmla="*/ 1404878 h 1404878"/>
                <a:gd name="connsiteX6" fmla="*/ 12192000 w 12192000"/>
                <a:gd name="connsiteY6" fmla="*/ 278293 h 1404878"/>
                <a:gd name="connsiteX7" fmla="*/ 12056436 w 12192000"/>
                <a:gd name="connsiteY7" fmla="*/ 255281 h 1404878"/>
                <a:gd name="connsiteX8" fmla="*/ 10768138 w 12192000"/>
                <a:gd name="connsiteY8" fmla="*/ 105719 h 1404878"/>
                <a:gd name="connsiteX9" fmla="*/ 8758652 w 12192000"/>
                <a:gd name="connsiteY9" fmla="*/ 544433 h 1404878"/>
                <a:gd name="connsiteX10" fmla="*/ 6396988 w 12192000"/>
                <a:gd name="connsiteY10" fmla="*/ 145603 h 1404878"/>
                <a:gd name="connsiteX11" fmla="*/ 3807444 w 12192000"/>
                <a:gd name="connsiteY11" fmla="*/ 464667 h 1404878"/>
                <a:gd name="connsiteX12" fmla="*/ 916360 w 12192000"/>
                <a:gd name="connsiteY12" fmla="*/ 92 h 140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192000" h="1404878">
                  <a:moveTo>
                    <a:pt x="916360" y="92"/>
                  </a:moveTo>
                  <a:cubicBezTo>
                    <a:pt x="784637" y="-947"/>
                    <a:pt x="656832" y="6843"/>
                    <a:pt x="534260" y="25953"/>
                  </a:cubicBezTo>
                  <a:cubicBezTo>
                    <a:pt x="411688" y="45064"/>
                    <a:pt x="287282" y="72224"/>
                    <a:pt x="162377" y="106167"/>
                  </a:cubicBezTo>
                  <a:lnTo>
                    <a:pt x="0" y="154512"/>
                  </a:lnTo>
                  <a:lnTo>
                    <a:pt x="0" y="1404878"/>
                  </a:lnTo>
                  <a:lnTo>
                    <a:pt x="12192000" y="1404878"/>
                  </a:lnTo>
                  <a:lnTo>
                    <a:pt x="12192000" y="278293"/>
                  </a:lnTo>
                  <a:lnTo>
                    <a:pt x="12056436" y="255281"/>
                  </a:lnTo>
                  <a:cubicBezTo>
                    <a:pt x="11602834" y="175515"/>
                    <a:pt x="11151391" y="92425"/>
                    <a:pt x="10768138" y="105719"/>
                  </a:cubicBezTo>
                  <a:cubicBezTo>
                    <a:pt x="10001633" y="132307"/>
                    <a:pt x="9487177" y="537785"/>
                    <a:pt x="8758652" y="544433"/>
                  </a:cubicBezTo>
                  <a:cubicBezTo>
                    <a:pt x="8030127" y="551080"/>
                    <a:pt x="7222189" y="158897"/>
                    <a:pt x="6396988" y="145603"/>
                  </a:cubicBezTo>
                  <a:cubicBezTo>
                    <a:pt x="5571787" y="132308"/>
                    <a:pt x="4784565" y="484608"/>
                    <a:pt x="3807444" y="464667"/>
                  </a:cubicBezTo>
                  <a:cubicBezTo>
                    <a:pt x="2952463" y="447218"/>
                    <a:pt x="1838419" y="7363"/>
                    <a:pt x="916360" y="92"/>
                  </a:cubicBezTo>
                  <a:close/>
                </a:path>
              </a:pathLst>
            </a:custGeom>
            <a:solidFill>
              <a:srgbClr val="70C1F5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9" name="任意多边形: 形状 38"/>
            <p:cNvSpPr/>
            <p:nvPr>
              <p:custDataLst>
                <p:tags r:id="rId12"/>
              </p:custDataLst>
            </p:nvPr>
          </p:nvSpPr>
          <p:spPr>
            <a:xfrm>
              <a:off x="0" y="9393"/>
              <a:ext cx="19200" cy="1407"/>
            </a:xfrm>
            <a:custGeom>
              <a:avLst/>
              <a:gdLst>
                <a:gd name="connsiteX0" fmla="*/ 593947 w 12192000"/>
                <a:gd name="connsiteY0" fmla="*/ 73 h 893607"/>
                <a:gd name="connsiteX1" fmla="*/ 3048420 w 12192000"/>
                <a:gd name="connsiteY1" fmla="*/ 368345 h 893607"/>
                <a:gd name="connsiteX2" fmla="*/ 5246890 w 12192000"/>
                <a:gd name="connsiteY2" fmla="*/ 115421 h 893607"/>
                <a:gd name="connsiteX3" fmla="*/ 7251895 w 12192000"/>
                <a:gd name="connsiteY3" fmla="*/ 431576 h 893607"/>
                <a:gd name="connsiteX4" fmla="*/ 8957909 w 12192000"/>
                <a:gd name="connsiteY4" fmla="*/ 83805 h 893607"/>
                <a:gd name="connsiteX5" fmla="*/ 11156380 w 12192000"/>
                <a:gd name="connsiteY5" fmla="*/ 305114 h 893607"/>
                <a:gd name="connsiteX6" fmla="*/ 12186363 w 12192000"/>
                <a:gd name="connsiteY6" fmla="*/ 3778 h 893607"/>
                <a:gd name="connsiteX7" fmla="*/ 12192000 w 12192000"/>
                <a:gd name="connsiteY7" fmla="*/ 1605 h 893607"/>
                <a:gd name="connsiteX8" fmla="*/ 12192000 w 12192000"/>
                <a:gd name="connsiteY8" fmla="*/ 893607 h 893607"/>
                <a:gd name="connsiteX9" fmla="*/ 0 w 12192000"/>
                <a:gd name="connsiteY9" fmla="*/ 893607 h 893607"/>
                <a:gd name="connsiteX10" fmla="*/ 0 w 12192000"/>
                <a:gd name="connsiteY10" fmla="*/ 73622 h 893607"/>
                <a:gd name="connsiteX11" fmla="*/ 112435 w 12192000"/>
                <a:gd name="connsiteY11" fmla="*/ 47958 h 893607"/>
                <a:gd name="connsiteX12" fmla="*/ 269553 w 12192000"/>
                <a:gd name="connsiteY12" fmla="*/ 20574 h 893607"/>
                <a:gd name="connsiteX13" fmla="*/ 593947 w 12192000"/>
                <a:gd name="connsiteY13" fmla="*/ 73 h 89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893606">
                  <a:moveTo>
                    <a:pt x="593947" y="73"/>
                  </a:moveTo>
                  <a:cubicBezTo>
                    <a:pt x="1376758" y="5837"/>
                    <a:pt x="2322558" y="354514"/>
                    <a:pt x="3048420" y="368345"/>
                  </a:cubicBezTo>
                  <a:cubicBezTo>
                    <a:pt x="3877975" y="384153"/>
                    <a:pt x="4546312" y="104882"/>
                    <a:pt x="5246890" y="115421"/>
                  </a:cubicBezTo>
                  <a:cubicBezTo>
                    <a:pt x="5947470" y="125959"/>
                    <a:pt x="6633392" y="436846"/>
                    <a:pt x="7251895" y="431576"/>
                  </a:cubicBezTo>
                  <a:cubicBezTo>
                    <a:pt x="7870399" y="426307"/>
                    <a:pt x="8307161" y="104882"/>
                    <a:pt x="8957909" y="83805"/>
                  </a:cubicBezTo>
                  <a:cubicBezTo>
                    <a:pt x="9608656" y="62728"/>
                    <a:pt x="10490976" y="347269"/>
                    <a:pt x="11156380" y="305114"/>
                  </a:cubicBezTo>
                  <a:cubicBezTo>
                    <a:pt x="11489082" y="284037"/>
                    <a:pt x="11859891" y="133205"/>
                    <a:pt x="12186363" y="3778"/>
                  </a:cubicBezTo>
                  <a:lnTo>
                    <a:pt x="12192000" y="1605"/>
                  </a:lnTo>
                  <a:lnTo>
                    <a:pt x="12192000" y="893607"/>
                  </a:lnTo>
                  <a:lnTo>
                    <a:pt x="0" y="893607"/>
                  </a:lnTo>
                  <a:lnTo>
                    <a:pt x="0" y="73622"/>
                  </a:lnTo>
                  <a:lnTo>
                    <a:pt x="112435" y="47958"/>
                  </a:lnTo>
                  <a:cubicBezTo>
                    <a:pt x="165102" y="37318"/>
                    <a:pt x="217522" y="28148"/>
                    <a:pt x="269553" y="20574"/>
                  </a:cubicBezTo>
                  <a:cubicBezTo>
                    <a:pt x="373614" y="5425"/>
                    <a:pt x="482117" y="-750"/>
                    <a:pt x="593947" y="73"/>
                  </a:cubicBezTo>
                  <a:close/>
                </a:path>
              </a:pathLst>
            </a:custGeom>
            <a:solidFill>
              <a:srgbClr val="C4F5FE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4007768" y="4177429"/>
            <a:ext cx="3479800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/>
            <a:r>
              <a:rPr lang="zh-CN" altLang="en-US" dirty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北师大版八年级上册  </a:t>
            </a: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350640" y="2115350"/>
            <a:ext cx="11049635" cy="1005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5400" b="1" kern="1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1</a:t>
            </a:r>
            <a:r>
              <a:rPr lang="en-US" altLang="zh-CN" sz="5400" b="1" kern="1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.4</a:t>
            </a:r>
            <a:r>
              <a:rPr lang="en-US" sz="5400" b="1" kern="1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5400" b="1" kern="1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5400" b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升华和凝华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1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2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3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767715" y="980440"/>
            <a:ext cx="4780915" cy="716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生活中的升华与凝华现象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74065" y="1628775"/>
            <a:ext cx="6203315" cy="84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宋体" panose="02010600030101010101" pitchFamily="2" charset="-122"/>
                <a:cs typeface="微软雅黑" panose="020B0503020204020204" charset="-122"/>
                <a:sym typeface="+mn-ea"/>
              </a:rPr>
              <a:t>舞台上的白雾是怎么形成的？</a:t>
            </a: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pic>
        <p:nvPicPr>
          <p:cNvPr id="100" name="图片 9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11225" y="2636520"/>
            <a:ext cx="5389880" cy="354457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7" name="组合 26"/>
          <p:cNvGrpSpPr/>
          <p:nvPr>
            <p:custDataLst>
              <p:tags r:id="rId7"/>
            </p:custDataLst>
          </p:nvPr>
        </p:nvGrpSpPr>
        <p:grpSpPr>
          <a:xfrm>
            <a:off x="366650" y="123986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8962" name="文本框 168961"/>
          <p:cNvSpPr txBox="1"/>
          <p:nvPr>
            <p:custDataLst>
              <p:tags r:id="rId8"/>
            </p:custDataLst>
          </p:nvPr>
        </p:nvSpPr>
        <p:spPr>
          <a:xfrm>
            <a:off x="6527800" y="2924810"/>
            <a:ext cx="4982210" cy="308864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舞台上喷出的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干冰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（固态二氧化碳）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升华吸热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，使周围水蒸气遇冷液化成小水珠，形成薄雾效果。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767715" y="980440"/>
            <a:ext cx="4780915" cy="716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拓展：人工降雨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grpSp>
        <p:nvGrpSpPr>
          <p:cNvPr id="27" name="组合 26"/>
          <p:cNvGrpSpPr/>
          <p:nvPr>
            <p:custDataLst>
              <p:tags r:id="rId5"/>
            </p:custDataLst>
          </p:nvPr>
        </p:nvGrpSpPr>
        <p:grpSpPr>
          <a:xfrm>
            <a:off x="366650" y="123986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8962" name="文本框 168961"/>
          <p:cNvSpPr txBox="1"/>
          <p:nvPr>
            <p:custDataLst>
              <p:tags r:id="rId6"/>
            </p:custDataLst>
          </p:nvPr>
        </p:nvSpPr>
        <p:spPr>
          <a:xfrm>
            <a:off x="774065" y="5661025"/>
            <a:ext cx="8715375" cy="6521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想一想：人工降雨的过程中，都有哪些物态变化？</a:t>
            </a:r>
          </a:p>
          <a:p>
            <a:pPr>
              <a:lnSpc>
                <a:spcPct val="150000"/>
              </a:lnSpc>
            </a:pP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821108104-1-192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11225" y="1772920"/>
            <a:ext cx="6523990" cy="361442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7823835" y="2697480"/>
            <a:ext cx="2670175" cy="1764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干冰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升华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；</a:t>
            </a: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水蒸气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凝华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；</a:t>
            </a: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小冰粒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熔化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689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/>
          <p:cNvSpPr/>
          <p:nvPr>
            <p:custDataLst>
              <p:tags r:id="rId3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119380" y="836930"/>
            <a:ext cx="8035290" cy="993775"/>
            <a:chOff x="188" y="1318"/>
            <a:chExt cx="12654" cy="1565"/>
          </a:xfrm>
        </p:grpSpPr>
        <p:pic>
          <p:nvPicPr>
            <p:cNvPr id="4" name="图片 3" descr="放大镜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21060000">
              <a:off x="463" y="1851"/>
              <a:ext cx="1032" cy="1032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10"/>
              </p:custDataLst>
            </p:nvPr>
          </p:nvSpPr>
          <p:spPr>
            <a:xfrm>
              <a:off x="1322" y="1658"/>
              <a:ext cx="11520" cy="10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实践活动：</a:t>
              </a:r>
              <a:r>
                <a:rPr lang="zh-CN" altLang="en-US" sz="32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人造雾凇</a:t>
              </a:r>
            </a:p>
          </p:txBody>
        </p:sp>
        <p:pic>
          <p:nvPicPr>
            <p:cNvPr id="3" name="图片 2" descr="齿轮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 rot="5400000">
              <a:off x="188" y="1318"/>
              <a:ext cx="1100" cy="1100"/>
            </a:xfrm>
            <a:prstGeom prst="rect">
              <a:avLst/>
            </a:prstGeom>
          </p:spPr>
        </p:pic>
      </p:grpSp>
      <p:pic>
        <p:nvPicPr>
          <p:cNvPr id="2" name="7月15日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960235" y="836930"/>
            <a:ext cx="3594735" cy="546735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907415" y="1988820"/>
            <a:ext cx="5622925" cy="42449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25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准备一个耐热的玻璃瓶、一小段松枝、樟脑球适量。把樟脑球放在纸上，碾成粉末，倒入玻璃瓶中。将小松枝放进玻璃瓶里，用盖子拧紧。用蜡烛或酒精灯对玻璃瓶缓慢加热。一段时间后，你就可以从玻璃瓶的内壁上看到冰花一样的东西，同时玻璃瓶里的小松枝上也会挂满洁白的“霜”,就像雾凇一样。</a:t>
            </a:r>
          </a:p>
          <a:p>
            <a:pPr indent="720090">
              <a:lnSpc>
                <a:spcPct val="125000"/>
              </a:lnSpc>
            </a:pP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4943475" y="1557020"/>
            <a:ext cx="2332355" cy="5829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800">
                <a:latin typeface="微软雅黑" panose="020B0503020204020204" charset="-122"/>
                <a:ea typeface="微软雅黑"/>
              </a:rPr>
              <a:t>升华干燥法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3525" y="908685"/>
            <a:ext cx="690880" cy="69088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911225" y="1052830"/>
            <a:ext cx="2145665" cy="575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拓展阅读</a:t>
            </a:r>
            <a:endParaRPr lang="zh-CN" altLang="en-US" sz="32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/>
          <p:cNvSpPr/>
          <p:nvPr>
            <p:custDataLst>
              <p:tags r:id="rId6"/>
            </p:custDataLst>
          </p:nvPr>
        </p:nvSpPr>
        <p:spPr>
          <a:xfrm>
            <a:off x="343122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拓展阅读</a:t>
            </a: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954405" y="2139950"/>
            <a:ext cx="10443845" cy="43491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为了使某些物品能够长时间贮存而不变质，需要对这些物品进行干燥处理，即去除这些物品内部所含的水分，因为水分是一切生物生长的必要条件之一。当物品所含水分减少到一定程度时，微生物不易或不能生长繁殖，因而物品能较长时间地贮存而不变质。</a:t>
            </a:r>
          </a:p>
          <a:p>
            <a:pPr indent="720090"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干燥的方法有很多，如晒干、烘干、煮干、晾干、喷雾干燥、真空干燥、升华干燥等。其中升华干燥法是保存生物活性物质的理想方法。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4943475" y="1557020"/>
            <a:ext cx="2332355" cy="5829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800">
                <a:latin typeface="微软雅黑" panose="020B0503020204020204" charset="-122"/>
                <a:ea typeface="微软雅黑"/>
              </a:rPr>
              <a:t>升华干燥法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3525" y="908685"/>
            <a:ext cx="690880" cy="69088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911225" y="1052830"/>
            <a:ext cx="2145665" cy="575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拓展阅读</a:t>
            </a:r>
            <a:endParaRPr lang="zh-CN" altLang="en-US" sz="32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/>
          <p:cNvSpPr/>
          <p:nvPr>
            <p:custDataLst>
              <p:tags r:id="rId6"/>
            </p:custDataLst>
          </p:nvPr>
        </p:nvSpPr>
        <p:spPr>
          <a:xfrm>
            <a:off x="343122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拓展阅读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839470" y="2139950"/>
            <a:ext cx="11127105" cy="42786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升华干燥法的物理原理就是首先将物品中的水冷冻成冰，再将冰直接升华成水蒸气，因而升华干燥法也称冷冻干燥法。</a:t>
            </a:r>
          </a:p>
          <a:p>
            <a:pPr indent="457200"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升华干燥技术是在第二次世界大战期间，因需要保存大量血浆和青霉素而发展起来的，现在已广泛应用于化学、制药工业、食品工业等方面，特别是在含有生物活性物质的生物药品保存方面应用最为普遍。</a:t>
            </a:r>
          </a:p>
          <a:p>
            <a:pPr indent="457200"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在使用升华干燥法去除物品中水分的过程中，发生了哪些物态变化?请结合本节所学内容进行分析，并查阅资料了解升华干燥法的实际应用情况，从中体会科学技术给人类生活带来的重大影响。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>
            <p:custDataLst>
              <p:tags r:id="rId1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>
            <p:custDataLst>
              <p:tags r:id="rId2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>
            <p:custDataLst>
              <p:tags r:id="rId3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>
            <p:custDataLst>
              <p:tags r:id="rId4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4796790" y="991870"/>
            <a:ext cx="958850" cy="53848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概念</a:t>
            </a:r>
          </a:p>
        </p:txBody>
      </p:sp>
      <p:sp>
        <p:nvSpPr>
          <p:cNvPr id="35" name="左大括号 34"/>
          <p:cNvSpPr/>
          <p:nvPr>
            <p:custDataLst>
              <p:tags r:id="rId7"/>
            </p:custDataLst>
          </p:nvPr>
        </p:nvSpPr>
        <p:spPr>
          <a:xfrm>
            <a:off x="1907540" y="2204720"/>
            <a:ext cx="713740" cy="304419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8"/>
            </p:custDataLst>
          </p:nvPr>
        </p:nvSpPr>
        <p:spPr>
          <a:xfrm>
            <a:off x="6652260" y="2369185"/>
            <a:ext cx="4794250" cy="47053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干冰升华制造舞台烟雾、人工降雨</a:t>
            </a:r>
          </a:p>
        </p:txBody>
      </p:sp>
      <p:sp>
        <p:nvSpPr>
          <p:cNvPr id="40" name="左大括号 39"/>
          <p:cNvSpPr/>
          <p:nvPr>
            <p:custDataLst>
              <p:tags r:id="rId9"/>
            </p:custDataLst>
          </p:nvPr>
        </p:nvSpPr>
        <p:spPr>
          <a:xfrm>
            <a:off x="4318000" y="1123315"/>
            <a:ext cx="380365" cy="226123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2707640" y="1938655"/>
            <a:ext cx="1451610" cy="61150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升华</a:t>
            </a:r>
          </a:p>
        </p:txBody>
      </p:sp>
      <p:cxnSp>
        <p:nvCxnSpPr>
          <p:cNvPr id="7" name="直接连接符 6"/>
          <p:cNvCxnSpPr/>
          <p:nvPr>
            <p:custDataLst>
              <p:tags r:id="rId11"/>
            </p:custDataLst>
          </p:nvPr>
        </p:nvCxnSpPr>
        <p:spPr>
          <a:xfrm>
            <a:off x="5760720" y="1261110"/>
            <a:ext cx="89281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6654165" y="981710"/>
            <a:ext cx="4517390" cy="49022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物质由固态直接变为气态的过程</a:t>
            </a:r>
          </a:p>
        </p:txBody>
      </p:sp>
      <p:sp>
        <p:nvSpPr>
          <p:cNvPr id="15" name="左大括号 14"/>
          <p:cNvSpPr/>
          <p:nvPr>
            <p:custDataLst>
              <p:tags r:id="rId13"/>
            </p:custDataLst>
          </p:nvPr>
        </p:nvSpPr>
        <p:spPr>
          <a:xfrm>
            <a:off x="5949315" y="1822450"/>
            <a:ext cx="582295" cy="87312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>
            <a:off x="4794885" y="3079750"/>
            <a:ext cx="2284095" cy="54546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升华过程吸热</a:t>
            </a:r>
          </a:p>
        </p:txBody>
      </p:sp>
      <p:sp>
        <p:nvSpPr>
          <p:cNvPr id="24" name="文本框 23"/>
          <p:cNvSpPr txBox="1"/>
          <p:nvPr>
            <p:custDataLst>
              <p:tags r:id="rId15"/>
            </p:custDataLst>
          </p:nvPr>
        </p:nvSpPr>
        <p:spPr>
          <a:xfrm>
            <a:off x="4796790" y="2011680"/>
            <a:ext cx="966470" cy="53086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现象</a:t>
            </a:r>
          </a:p>
        </p:txBody>
      </p:sp>
      <p:sp>
        <p:nvSpPr>
          <p:cNvPr id="25" name="文本框 24"/>
          <p:cNvSpPr txBox="1"/>
          <p:nvPr>
            <p:custDataLst>
              <p:tags r:id="rId16"/>
            </p:custDataLst>
          </p:nvPr>
        </p:nvSpPr>
        <p:spPr>
          <a:xfrm>
            <a:off x="6652260" y="1657350"/>
            <a:ext cx="4794250" cy="47879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冰冻的衣服直接变干、樟脑球变小</a:t>
            </a:r>
          </a:p>
        </p:txBody>
      </p:sp>
      <p:sp>
        <p:nvSpPr>
          <p:cNvPr id="26" name="文本框 25"/>
          <p:cNvSpPr txBox="1"/>
          <p:nvPr>
            <p:custDataLst>
              <p:tags r:id="rId17"/>
            </p:custDataLst>
          </p:nvPr>
        </p:nvSpPr>
        <p:spPr>
          <a:xfrm>
            <a:off x="4799965" y="3918585"/>
            <a:ext cx="957580" cy="51244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概念</a:t>
            </a:r>
          </a:p>
        </p:txBody>
      </p:sp>
      <p:sp>
        <p:nvSpPr>
          <p:cNvPr id="27" name="文本框 26"/>
          <p:cNvSpPr txBox="1"/>
          <p:nvPr>
            <p:custDataLst>
              <p:tags r:id="rId18"/>
            </p:custDataLst>
          </p:nvPr>
        </p:nvSpPr>
        <p:spPr>
          <a:xfrm>
            <a:off x="6671945" y="5310505"/>
            <a:ext cx="1507490" cy="46291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灯泡变黑</a:t>
            </a:r>
          </a:p>
        </p:txBody>
      </p:sp>
      <p:sp>
        <p:nvSpPr>
          <p:cNvPr id="28" name="左大括号 27"/>
          <p:cNvSpPr/>
          <p:nvPr>
            <p:custDataLst>
              <p:tags r:id="rId19"/>
            </p:custDataLst>
          </p:nvPr>
        </p:nvSpPr>
        <p:spPr>
          <a:xfrm>
            <a:off x="4319905" y="4134485"/>
            <a:ext cx="380365" cy="215074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20"/>
            </p:custDataLst>
          </p:nvPr>
        </p:nvSpPr>
        <p:spPr>
          <a:xfrm>
            <a:off x="2711450" y="4869180"/>
            <a:ext cx="1449705" cy="58166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凝华</a:t>
            </a:r>
          </a:p>
        </p:txBody>
      </p:sp>
      <p:cxnSp>
        <p:nvCxnSpPr>
          <p:cNvPr id="30" name="直接连接符 29"/>
          <p:cNvCxnSpPr/>
          <p:nvPr>
            <p:custDataLst>
              <p:tags r:id="rId21"/>
            </p:custDataLst>
          </p:nvPr>
        </p:nvCxnSpPr>
        <p:spPr>
          <a:xfrm>
            <a:off x="5763895" y="4161790"/>
            <a:ext cx="892175" cy="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>
            <p:custDataLst>
              <p:tags r:id="rId22"/>
            </p:custDataLst>
          </p:nvPr>
        </p:nvSpPr>
        <p:spPr>
          <a:xfrm>
            <a:off x="6662420" y="3908425"/>
            <a:ext cx="4500245" cy="49276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物质由气态直接变为固态的过程</a:t>
            </a:r>
          </a:p>
        </p:txBody>
      </p:sp>
      <p:sp>
        <p:nvSpPr>
          <p:cNvPr id="32" name="左大括号 31"/>
          <p:cNvSpPr/>
          <p:nvPr>
            <p:custDataLst>
              <p:tags r:id="rId23"/>
            </p:custDataLst>
          </p:nvPr>
        </p:nvSpPr>
        <p:spPr>
          <a:xfrm>
            <a:off x="6024245" y="4794250"/>
            <a:ext cx="581660" cy="83058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24"/>
            </p:custDataLst>
          </p:nvPr>
        </p:nvSpPr>
        <p:spPr>
          <a:xfrm>
            <a:off x="4799965" y="6007100"/>
            <a:ext cx="2280920" cy="51879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凝华过程放热</a:t>
            </a:r>
          </a:p>
        </p:txBody>
      </p:sp>
      <p:sp>
        <p:nvSpPr>
          <p:cNvPr id="34" name="文本框 33"/>
          <p:cNvSpPr txBox="1"/>
          <p:nvPr>
            <p:custDataLst>
              <p:tags r:id="rId25"/>
            </p:custDataLst>
          </p:nvPr>
        </p:nvSpPr>
        <p:spPr>
          <a:xfrm>
            <a:off x="4799965" y="4938395"/>
            <a:ext cx="963295" cy="48323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现象</a:t>
            </a:r>
          </a:p>
        </p:txBody>
      </p:sp>
      <p:sp>
        <p:nvSpPr>
          <p:cNvPr id="36" name="文本框 35"/>
          <p:cNvSpPr txBox="1"/>
          <p:nvPr>
            <p:custDataLst>
              <p:tags r:id="rId26"/>
            </p:custDataLst>
          </p:nvPr>
        </p:nvSpPr>
        <p:spPr>
          <a:xfrm>
            <a:off x="6671945" y="4610735"/>
            <a:ext cx="3408045" cy="48323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冰花、霜、雾凇的形成</a:t>
            </a:r>
          </a:p>
        </p:txBody>
      </p:sp>
      <p:sp>
        <p:nvSpPr>
          <p:cNvPr id="4" name="矩形 3"/>
          <p:cNvSpPr/>
          <p:nvPr>
            <p:custDataLst>
              <p:tags r:id="rId27"/>
            </p:custDataLst>
          </p:nvPr>
        </p:nvSpPr>
        <p:spPr>
          <a:xfrm>
            <a:off x="839470" y="1988820"/>
            <a:ext cx="779145" cy="3543935"/>
          </a:xfrm>
          <a:prstGeom prst="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4000">
                <a:sym typeface="+mn-ea"/>
              </a:rPr>
              <a:t>升华和凝华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5" grpId="0" animBg="1"/>
      <p:bldP spid="38" grpId="0" animBg="1"/>
      <p:bldP spid="40" grpId="0" animBg="1"/>
      <p:bldP spid="21" grpId="0" animBg="1"/>
      <p:bldP spid="5" grpId="0" animBg="1"/>
      <p:bldP spid="15" grpId="0" animBg="1"/>
      <p:bldP spid="1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11225" y="1340485"/>
            <a:ext cx="8647430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下列现象中，属于升华现象的是（　  ）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A.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烧开水时，壶嘴冒“白气”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B.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洒在地面上的水过一会儿变干了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C.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秋天的早晨，树叶上出现了小水珠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D.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放在衣柜里的樟脑球，过一段时间变小了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6" name="矩形 865376"/>
          <p:cNvSpPr/>
          <p:nvPr>
            <p:custDataLst>
              <p:tags r:id="rId3"/>
            </p:custDataLst>
          </p:nvPr>
        </p:nvSpPr>
        <p:spPr>
          <a:xfrm>
            <a:off x="6816090" y="1484630"/>
            <a:ext cx="655955" cy="5156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95325" y="1701165"/>
            <a:ext cx="5722620" cy="33953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如图所示的冰雕作品连续一个月放置在-20℃以下的环境中展示，其体积和质量会逐渐变小，这是因为该冰雕发生了________现象(填物态变化的名称)。</a:t>
            </a:r>
          </a:p>
        </p:txBody>
      </p:sp>
      <p:pic>
        <p:nvPicPr>
          <p:cNvPr id="101" name="图片 1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14231" t="3703" r="11814"/>
          <a:stretch>
            <a:fillRect/>
          </a:stretch>
        </p:blipFill>
        <p:spPr>
          <a:xfrm>
            <a:off x="6600190" y="1557020"/>
            <a:ext cx="5117465" cy="37484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431540" y="3717290"/>
            <a:ext cx="107823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升华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31315" y="836930"/>
            <a:ext cx="9051925" cy="55587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判断下列现象属于什么物态变化,并说明哪些过程吸热,哪些过程放热。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A.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冰块化了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B.洒水的地面变干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C.樟脑球越放越小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D.树枝上生成霜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E.用铁水浇铸工件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F.蒸锅上方生成"白气"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951855" y="2237740"/>
            <a:ext cx="2176780" cy="615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熔化，吸热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951855" y="2886075"/>
            <a:ext cx="2176780" cy="615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汽化，吸热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951855" y="3509645"/>
            <a:ext cx="2176780" cy="615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升华，吸热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5951855" y="4133215"/>
            <a:ext cx="2176780" cy="615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凝华，放热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5951855" y="4797425"/>
            <a:ext cx="2176780" cy="615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凝固，放热</a:t>
            </a: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5951855" y="5426710"/>
            <a:ext cx="2176780" cy="615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液化，放热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99515" y="1196975"/>
            <a:ext cx="9921240" cy="2195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北宋人宋敏求在《春明退朝录》中记载，青州“盛冬浓霜，屋瓦皆成百花之状”。这里“百花”状的霜是怎么形成的?其形成过程是吸热还是放热?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99515" y="3644900"/>
            <a:ext cx="9849485" cy="1423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“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百花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”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状的霜是由空气中的水蒸气遇冷直接凝华形成的，这个过程是放热的。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566400" y="10922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63115" y="2421255"/>
            <a:ext cx="3483610" cy="32499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07710" y="2421255"/>
            <a:ext cx="3512820" cy="327025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74065" y="836930"/>
            <a:ext cx="10572115" cy="13792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在我国北方的冬季，我们会看到如图所示的现象：冰冻的衣服也能变干，“雪人”没有熔化却变小了。这些现象说明了什么?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2148" name="矩形 865378"/>
          <p:cNvSpPr/>
          <p:nvPr>
            <p:custDataLst>
              <p:tags r:id="rId2"/>
            </p:custDataLst>
          </p:nvPr>
        </p:nvSpPr>
        <p:spPr>
          <a:xfrm>
            <a:off x="5664200" y="3695700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endParaRPr lang="en-US" altLang="zh-CN" sz="2800" b="1" i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774065" y="1341120"/>
            <a:ext cx="10197465" cy="44437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4.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寒冷的冬天，居民楼的玻璃窗上会起“雾”或结“冰花”，下列说法中</a:t>
            </a:r>
            <a:r>
              <a:rPr lang="zh-CN" altLang="en-US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错误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的是（　　）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玻璃窗上的“雾”是水蒸气液化形成的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玻璃窗上的“冰花”是水蒸气凝华形成的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C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“雾”出现在玻璃窗的内表面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D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“冰花”结在玻璃窗的外表面 </a:t>
            </a:r>
          </a:p>
        </p:txBody>
      </p:sp>
      <p:sp>
        <p:nvSpPr>
          <p:cNvPr id="8" name="矩形 865376"/>
          <p:cNvSpPr/>
          <p:nvPr>
            <p:custDataLst>
              <p:tags r:id="rId4"/>
            </p:custDataLst>
          </p:nvPr>
        </p:nvSpPr>
        <p:spPr>
          <a:xfrm>
            <a:off x="4224020" y="2132965"/>
            <a:ext cx="655955" cy="5156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8" grpId="1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sp>
        <p:nvSpPr>
          <p:cNvPr id="6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1135" y="836295"/>
            <a:ext cx="1657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sz="32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回顾</a:t>
            </a:r>
          </a:p>
        </p:txBody>
      </p:sp>
      <p:grpSp>
        <p:nvGrpSpPr>
          <p:cNvPr id="60" name="组合 59"/>
          <p:cNvGrpSpPr/>
          <p:nvPr>
            <p:custDataLst>
              <p:tags r:id="rId3"/>
            </p:custDataLst>
          </p:nvPr>
        </p:nvGrpSpPr>
        <p:grpSpPr>
          <a:xfrm>
            <a:off x="4875900" y="2133229"/>
            <a:ext cx="674938" cy="2516804"/>
            <a:chOff x="5029570" y="2669169"/>
            <a:chExt cx="674938" cy="2516804"/>
          </a:xfrm>
        </p:grpSpPr>
        <p:grpSp>
          <p:nvGrpSpPr>
            <p:cNvPr id="18" name="Group 329"/>
            <p:cNvGrpSpPr/>
            <p:nvPr>
              <p:custDataLst>
                <p:tags r:id="rId35"/>
              </p:custDataLst>
            </p:nvPr>
          </p:nvGrpSpPr>
          <p:grpSpPr>
            <a:xfrm rot="18711516">
              <a:off x="3880987" y="3893011"/>
              <a:ext cx="2441544" cy="144379"/>
              <a:chOff x="0" y="0"/>
              <a:chExt cx="1360" cy="91"/>
            </a:xfrm>
          </p:grpSpPr>
          <p:sp>
            <p:nvSpPr>
              <p:cNvPr id="21" name="Line 4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0" y="0"/>
                <a:ext cx="136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AutoShape 7"/>
              <p:cNvSpPr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 rot="10800000">
                <a:off x="0" y="0"/>
                <a:ext cx="136" cy="91"/>
              </a:xfrm>
              <a:prstGeom prst="rtTriangl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fontAlgn="ctr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900" b="1">
                  <a:solidFill>
                    <a:srgbClr val="008000"/>
                  </a:solidFill>
                  <a:latin typeface="Arial" panose="020B0604020202020204" pitchFamily="34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5" name="Rectangle 398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 rot="18711516">
              <a:off x="4307530" y="3544177"/>
              <a:ext cx="2271986" cy="521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zh-CN" altLang="en-US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凝固放热</a:t>
              </a:r>
            </a:p>
          </p:txBody>
        </p:sp>
      </p:grpSp>
      <p:grpSp>
        <p:nvGrpSpPr>
          <p:cNvPr id="61" name="组合 60"/>
          <p:cNvGrpSpPr/>
          <p:nvPr>
            <p:custDataLst>
              <p:tags r:id="rId4"/>
            </p:custDataLst>
          </p:nvPr>
        </p:nvGrpSpPr>
        <p:grpSpPr>
          <a:xfrm>
            <a:off x="7575068" y="2062298"/>
            <a:ext cx="691716" cy="2527207"/>
            <a:chOff x="7728738" y="2598238"/>
            <a:chExt cx="691716" cy="2527207"/>
          </a:xfrm>
        </p:grpSpPr>
        <p:sp>
          <p:nvSpPr>
            <p:cNvPr id="48" name="Rectangle 398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 rot="2881738">
              <a:off x="6950195" y="3655186"/>
              <a:ext cx="2418548" cy="521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zh-CN" altLang="en-US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汽化吸热</a:t>
              </a:r>
              <a:r>
                <a:rPr lang="zh-CN" altLang="en-US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</a:p>
          </p:txBody>
        </p:sp>
        <p:grpSp>
          <p:nvGrpSpPr>
            <p:cNvPr id="51" name="Group 328"/>
            <p:cNvGrpSpPr/>
            <p:nvPr>
              <p:custDataLst>
                <p:tags r:id="rId32"/>
              </p:custDataLst>
            </p:nvPr>
          </p:nvGrpSpPr>
          <p:grpSpPr>
            <a:xfrm rot="2881738">
              <a:off x="6593279" y="3733697"/>
              <a:ext cx="2413899" cy="142981"/>
              <a:chOff x="0" y="0"/>
              <a:chExt cx="1361" cy="90"/>
            </a:xfrm>
          </p:grpSpPr>
          <p:sp>
            <p:nvSpPr>
              <p:cNvPr id="55" name="Line 5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V="1">
                <a:off x="0" y="90"/>
                <a:ext cx="1360" cy="0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" name="AutoShape 6"/>
              <p:cNvSpPr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225" y="0"/>
                <a:ext cx="136" cy="90"/>
              </a:xfrm>
              <a:prstGeom prst="rtTriangl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fontAlgn="ctr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900" b="1">
                  <a:solidFill>
                    <a:srgbClr val="008000"/>
                  </a:solidFill>
                  <a:latin typeface="Arial" panose="020B0604020202020204" pitchFamily="34" charset="0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62" name="组合 61"/>
          <p:cNvGrpSpPr/>
          <p:nvPr>
            <p:custDataLst>
              <p:tags r:id="rId5"/>
            </p:custDataLst>
          </p:nvPr>
        </p:nvGrpSpPr>
        <p:grpSpPr>
          <a:xfrm>
            <a:off x="7342018" y="2207805"/>
            <a:ext cx="521970" cy="2709331"/>
            <a:chOff x="7495688" y="2743745"/>
            <a:chExt cx="521970" cy="2709331"/>
          </a:xfrm>
        </p:grpSpPr>
        <p:grpSp>
          <p:nvGrpSpPr>
            <p:cNvPr id="52" name="Group 329"/>
            <p:cNvGrpSpPr/>
            <p:nvPr>
              <p:custDataLst>
                <p:tags r:id="rId27"/>
              </p:custDataLst>
            </p:nvPr>
          </p:nvGrpSpPr>
          <p:grpSpPr>
            <a:xfrm rot="2881738">
              <a:off x="6434712" y="3877522"/>
              <a:ext cx="2412125" cy="144570"/>
              <a:chOff x="0" y="0"/>
              <a:chExt cx="1360" cy="91"/>
            </a:xfrm>
          </p:grpSpPr>
          <p:sp>
            <p:nvSpPr>
              <p:cNvPr id="53" name="Line 4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0" y="0"/>
                <a:ext cx="136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" name="AutoShape 7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 rot="10800000">
                <a:off x="0" y="0"/>
                <a:ext cx="136" cy="91"/>
              </a:xfrm>
              <a:prstGeom prst="rtTriangl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fontAlgn="ctr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900" b="1">
                  <a:solidFill>
                    <a:srgbClr val="008000"/>
                  </a:solidFill>
                  <a:latin typeface="Arial" panose="020B0604020202020204" pitchFamily="34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50" name="Rectangle 398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 rot="2881738">
              <a:off x="6589046" y="4024464"/>
              <a:ext cx="2335253" cy="521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zh-CN" altLang="en-US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液化放热</a:t>
              </a:r>
            </a:p>
          </p:txBody>
        </p:sp>
      </p:grpSp>
      <p:grpSp>
        <p:nvGrpSpPr>
          <p:cNvPr id="58" name="组合 57"/>
          <p:cNvGrpSpPr/>
          <p:nvPr>
            <p:custDataLst>
              <p:tags r:id="rId6"/>
            </p:custDataLst>
          </p:nvPr>
        </p:nvGrpSpPr>
        <p:grpSpPr>
          <a:xfrm>
            <a:off x="4986683" y="4383278"/>
            <a:ext cx="2743200" cy="1200150"/>
            <a:chOff x="4960648" y="4616958"/>
            <a:chExt cx="2743200" cy="1200150"/>
          </a:xfrm>
        </p:grpSpPr>
        <p:grpSp>
          <p:nvGrpSpPr>
            <p:cNvPr id="39" name="Group 330"/>
            <p:cNvGrpSpPr/>
            <p:nvPr>
              <p:custDataLst>
                <p:tags r:id="rId19"/>
              </p:custDataLst>
            </p:nvPr>
          </p:nvGrpSpPr>
          <p:grpSpPr>
            <a:xfrm>
              <a:off x="4960648" y="5034239"/>
              <a:ext cx="2743200" cy="358724"/>
              <a:chOff x="0" y="0"/>
              <a:chExt cx="1361" cy="226"/>
            </a:xfrm>
          </p:grpSpPr>
          <p:grpSp>
            <p:nvGrpSpPr>
              <p:cNvPr id="41" name="Group 328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0" y="0"/>
                <a:ext cx="1361" cy="90"/>
                <a:chOff x="0" y="0"/>
                <a:chExt cx="1361" cy="90"/>
              </a:xfrm>
            </p:grpSpPr>
            <p:sp>
              <p:nvSpPr>
                <p:cNvPr id="45" name="Line 5"/>
                <p:cNvSpPr>
                  <a:spLocks noChangeShapeType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 flipV="1">
                  <a:off x="0" y="90"/>
                  <a:ext cx="1360" cy="0"/>
                </a:xfrm>
                <a:prstGeom prst="line">
                  <a:avLst/>
                </a:prstGeom>
                <a:noFill/>
                <a:ln w="38100">
                  <a:solidFill>
                    <a:srgbClr val="00FF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6" name="AutoShape 6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1225" y="0"/>
                  <a:ext cx="136" cy="90"/>
                </a:xfrm>
                <a:prstGeom prst="rtTriangle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miter lim="800000"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9pPr>
                </a:lstStyle>
                <a:p>
                  <a:pPr eaLnBrk="1" fontAlgn="ctr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900" b="1">
                    <a:solidFill>
                      <a:srgbClr val="008000"/>
                    </a:solidFill>
                    <a:latin typeface="Arial" panose="020B0604020202020204" pitchFamily="34" charset="0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42" name="Group 329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1" y="135"/>
                <a:ext cx="1360" cy="91"/>
                <a:chOff x="0" y="0"/>
                <a:chExt cx="1360" cy="91"/>
              </a:xfrm>
            </p:grpSpPr>
            <p:sp>
              <p:nvSpPr>
                <p:cNvPr id="43" name="Line 4"/>
                <p:cNvSpPr>
                  <a:spLocks noChangeShapeType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0" y="0"/>
                  <a:ext cx="1360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4" name="AutoShape 7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 rot="10800000">
                  <a:off x="0" y="0"/>
                  <a:ext cx="136" cy="91"/>
                </a:xfrm>
                <a:prstGeom prst="rtTriangle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</a:ln>
              </p:spPr>
              <p:txBody>
                <a:bodyPr rot="10800000" wrap="none" anchor="ctr"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rgbClr val="000000"/>
                      </a:solidFill>
                      <a:latin typeface="等线" panose="02010600030101010101" pitchFamily="2" charset="-122"/>
                      <a:ea typeface="宋体" panose="02010600030101010101" pitchFamily="2" charset="-122"/>
                    </a:defRPr>
                  </a:lvl9pPr>
                </a:lstStyle>
                <a:p>
                  <a:pPr eaLnBrk="1" fontAlgn="ctr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900" b="1">
                    <a:solidFill>
                      <a:srgbClr val="008000"/>
                    </a:solidFill>
                    <a:latin typeface="Arial" panose="020B0604020202020204" pitchFamily="34" charset="0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57" name="Rectangle 398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971310" y="4616958"/>
              <a:ext cx="973791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7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"/>
                <a:defRPr sz="2200">
                  <a:solidFill>
                    <a:schemeClr val="tx2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rgbClr val="8CADAE"/>
                </a:buClr>
                <a:buSzPct val="75000"/>
                <a:buFont typeface="Wingdings 2" panose="05020102010507070707" pitchFamily="18" charset="2"/>
                <a:buChar char="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rgbClr val="8C7B70"/>
                </a:buClr>
                <a:buSzPct val="70000"/>
                <a:buFont typeface="Wingdings 2" panose="05020102010507070707" pitchFamily="18" charset="2"/>
                <a:buChar char=""/>
                <a:defRPr sz="2000">
                  <a:solidFill>
                    <a:schemeClr val="tx2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FB08C"/>
                </a:buClr>
                <a:buFont typeface="Wingdings 2" panose="05020102010507070707" pitchFamily="18" charset="2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方正舒体" panose="02010601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7200" b="1">
                  <a:solidFill>
                    <a:srgbClr val="FF0000"/>
                  </a:solidFill>
                  <a:latin typeface="方正风雅宋简体" panose="02000000000000000000" pitchFamily="2" charset="-122"/>
                  <a:ea typeface="方正风雅宋简体" panose="02000000000000000000" pitchFamily="2" charset="-122"/>
                </a:rPr>
                <a:t>？</a:t>
              </a:r>
            </a:p>
          </p:txBody>
        </p:sp>
      </p:grpSp>
      <p:sp>
        <p:nvSpPr>
          <p:cNvPr id="12292" name="椭圆 6148"/>
          <p:cNvSpPr/>
          <p:nvPr>
            <p:custDataLst>
              <p:tags r:id="rId7"/>
            </p:custDataLst>
          </p:nvPr>
        </p:nvSpPr>
        <p:spPr>
          <a:xfrm>
            <a:off x="2846070" y="4280535"/>
            <a:ext cx="1644650" cy="1497965"/>
          </a:xfrm>
          <a:prstGeom prst="ellipse">
            <a:avLst/>
          </a:prstGeom>
          <a:blipFill rotWithShape="1">
            <a:blip r:embed="rId40"/>
            <a:stretch>
              <a:fillRect/>
            </a:stretch>
          </a:blip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40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固态</a:t>
            </a:r>
          </a:p>
        </p:txBody>
      </p:sp>
      <p:grpSp>
        <p:nvGrpSpPr>
          <p:cNvPr id="11" name="组合 10"/>
          <p:cNvGrpSpPr/>
          <p:nvPr>
            <p:custDataLst>
              <p:tags r:id="rId8"/>
            </p:custDataLst>
          </p:nvPr>
        </p:nvGrpSpPr>
        <p:grpSpPr>
          <a:xfrm>
            <a:off x="4573270" y="1773555"/>
            <a:ext cx="1018540" cy="2771140"/>
            <a:chOff x="7202" y="2793"/>
            <a:chExt cx="1604" cy="4364"/>
          </a:xfrm>
        </p:grpSpPr>
        <p:grpSp>
          <p:nvGrpSpPr>
            <p:cNvPr id="9" name="组合 8"/>
            <p:cNvGrpSpPr/>
            <p:nvPr>
              <p:custDataLst>
                <p:tags r:id="rId15"/>
              </p:custDataLst>
            </p:nvPr>
          </p:nvGrpSpPr>
          <p:grpSpPr>
            <a:xfrm>
              <a:off x="7202" y="2793"/>
              <a:ext cx="822" cy="4364"/>
              <a:chOff x="7202" y="2793"/>
              <a:chExt cx="822" cy="4364"/>
            </a:xfrm>
          </p:grpSpPr>
          <p:sp>
            <p:nvSpPr>
              <p:cNvPr id="10" name="Rectangle 398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 rot="18711516">
                <a:off x="5853" y="4142"/>
                <a:ext cx="3520" cy="8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000000"/>
                    </a:solidFill>
                    <a:latin typeface="等线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buFontTx/>
                  <a:buNone/>
                </a:pPr>
                <a:r>
                  <a:rPr lang="zh-CN" altLang="en-US" b="1">
                    <a:solidFill>
                      <a:schemeClr val="tx1"/>
                    </a:solidFill>
                    <a:latin typeface="微软雅黑" panose="020B0503020204020204" charset="-122"/>
                    <a:ea typeface="微软雅黑"/>
                  </a:rPr>
                  <a:t>熔化吸热</a:t>
                </a:r>
              </a:p>
            </p:txBody>
          </p:sp>
          <p:sp>
            <p:nvSpPr>
              <p:cNvPr id="27" name="Line 5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rot="18711516" flipV="1">
                <a:off x="5714" y="5244"/>
                <a:ext cx="3827" cy="1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7" name="AutoShape 6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 rot="18711516">
              <a:off x="8502" y="3773"/>
              <a:ext cx="384" cy="225"/>
            </a:xfrm>
            <a:prstGeom prst="rtTriangl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miter lim="800000"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rgbClr val="000000"/>
                  </a:solidFill>
                  <a:latin typeface="等线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font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zh-CN" altLang="en-US" sz="900" b="1">
                <a:solidFill>
                  <a:srgbClr val="008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12293" name="椭圆 6149"/>
          <p:cNvSpPr/>
          <p:nvPr>
            <p:custDataLst>
              <p:tags r:id="rId9"/>
            </p:custDataLst>
          </p:nvPr>
        </p:nvSpPr>
        <p:spPr>
          <a:xfrm>
            <a:off x="5386705" y="923290"/>
            <a:ext cx="1619250" cy="1486535"/>
          </a:xfrm>
          <a:prstGeom prst="ellipse">
            <a:avLst/>
          </a:prstGeom>
          <a:blipFill rotWithShape="1">
            <a:blip r:embed="rId41"/>
            <a:stretch>
              <a:fillRect/>
            </a:stretch>
          </a:blip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液态</a:t>
            </a:r>
          </a:p>
        </p:txBody>
      </p:sp>
      <p:sp>
        <p:nvSpPr>
          <p:cNvPr id="2" name="椭圆 6149"/>
          <p:cNvSpPr/>
          <p:nvPr>
            <p:custDataLst>
              <p:tags r:id="rId10"/>
            </p:custDataLst>
          </p:nvPr>
        </p:nvSpPr>
        <p:spPr>
          <a:xfrm>
            <a:off x="7958455" y="4295140"/>
            <a:ext cx="1619250" cy="148653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40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气态</a:t>
            </a:r>
          </a:p>
        </p:txBody>
      </p:sp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3143885" y="5877560"/>
            <a:ext cx="6736715" cy="752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物质能在固态和气态之间直接转化吗？</a:t>
            </a:r>
          </a:p>
        </p:txBody>
      </p:sp>
      <p:grpSp>
        <p:nvGrpSpPr>
          <p:cNvPr id="8" name="组合 7"/>
          <p:cNvGrpSpPr/>
          <p:nvPr>
            <p:custDataLst>
              <p:tags r:id="rId12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29" name="矩形 28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839470" y="1917065"/>
            <a:ext cx="4330065" cy="3484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sz="2800">
                <a:latin typeface="宋体" panose="02010600030101010101" pitchFamily="2" charset="-122"/>
              </a:rPr>
              <a:t>观看实验视频，仔细观察碘在加热过程中和冷却后的变化以及容器壁上出现的现象。思考这些变化和现象说明了什么？</a:t>
            </a: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9380" y="893445"/>
            <a:ext cx="699135" cy="69913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818515" y="1052830"/>
            <a:ext cx="7315200" cy="647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实验探究：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探究碘的物态变化</a:t>
            </a:r>
          </a:p>
        </p:txBody>
      </p:sp>
      <p:pic>
        <p:nvPicPr>
          <p:cNvPr id="15" name="5月11日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375910" y="1988820"/>
            <a:ext cx="6140450" cy="34753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2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2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2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695325" y="908685"/>
            <a:ext cx="260286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3200">
                <a:latin typeface="微软雅黑" panose="020B0503020204020204" charset="-122"/>
                <a:ea typeface="微软雅黑"/>
              </a:rPr>
              <a:t>加热时现象：</a:t>
            </a: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470660" y="1647190"/>
            <a:ext cx="9611360" cy="742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容器底部的固态碘逐渐减少，容器内充满紫色气体。</a:t>
            </a:r>
          </a:p>
        </p:txBody>
      </p:sp>
      <p:sp>
        <p:nvSpPr>
          <p:cNvPr id="30729" name="AutoShape 9"/>
          <p:cNvSpPr/>
          <p:nvPr>
            <p:custDataLst>
              <p:tags r:id="rId6"/>
            </p:custDataLst>
          </p:nvPr>
        </p:nvSpPr>
        <p:spPr>
          <a:xfrm>
            <a:off x="2532380" y="3342005"/>
            <a:ext cx="393700" cy="1022985"/>
          </a:xfrm>
          <a:prstGeom prst="downArrow">
            <a:avLst>
              <a:gd name="adj1" fmla="val 50000"/>
              <a:gd name="adj2" fmla="val 85161"/>
            </a:avLst>
          </a:prstGeom>
          <a:solidFill>
            <a:srgbClr val="92D050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 anchorCtr="0"/>
          <a:lstStyle/>
          <a:p>
            <a:endParaRPr lang="zh-CN" altLang="en-US" sz="1400" b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9" name="Group 13"/>
          <p:cNvGrpSpPr/>
          <p:nvPr>
            <p:custDataLst>
              <p:tags r:id="rId7"/>
            </p:custDataLst>
          </p:nvPr>
        </p:nvGrpSpPr>
        <p:grpSpPr>
          <a:xfrm>
            <a:off x="3369262" y="4293352"/>
            <a:ext cx="3455988" cy="1152525"/>
            <a:chOff x="1837" y="1759"/>
            <a:chExt cx="2223" cy="726"/>
          </a:xfrm>
        </p:grpSpPr>
        <p:sp>
          <p:nvSpPr>
            <p:cNvPr id="8205" name="AutoShape 12"/>
            <p:cNvSpPr/>
            <p:nvPr>
              <p:custDataLst>
                <p:tags r:id="rId22"/>
              </p:custDataLst>
            </p:nvPr>
          </p:nvSpPr>
          <p:spPr>
            <a:xfrm>
              <a:off x="1837" y="1759"/>
              <a:ext cx="2223" cy="726"/>
            </a:xfrm>
            <a:prstGeom prst="rightArrow">
              <a:avLst>
                <a:gd name="adj1" fmla="val 50000"/>
                <a:gd name="adj2" fmla="val 76535"/>
              </a:avLst>
            </a:prstGeom>
            <a:solidFill>
              <a:srgbClr val="BBE0E3"/>
            </a:solidFill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endParaRPr lang="zh-CN" altLang="en-US" sz="28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206" name="Text Box 19"/>
            <p:cNvSpPr txBox="1"/>
            <p:nvPr>
              <p:custDataLst>
                <p:tags r:id="rId23"/>
              </p:custDataLst>
            </p:nvPr>
          </p:nvSpPr>
          <p:spPr>
            <a:xfrm>
              <a:off x="1871" y="1964"/>
              <a:ext cx="1998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11111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变化条件：</a:t>
              </a:r>
              <a:r>
                <a:rPr lang="en-US" altLang="zh-CN" sz="2800">
                  <a:solidFill>
                    <a:srgbClr val="11111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____</a:t>
              </a:r>
              <a:r>
                <a:rPr lang="zh-CN" altLang="en-US" sz="2800">
                  <a:solidFill>
                    <a:srgbClr val="11111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热</a:t>
              </a:r>
            </a:p>
          </p:txBody>
        </p:sp>
      </p:grpSp>
      <p:sp>
        <p:nvSpPr>
          <p:cNvPr id="30736" name="Text Box 16"/>
          <p:cNvSpPr txBox="1"/>
          <p:nvPr>
            <p:custDataLst>
              <p:tags r:id="rId8"/>
            </p:custDataLst>
          </p:nvPr>
        </p:nvSpPr>
        <p:spPr>
          <a:xfrm>
            <a:off x="5375910" y="4521200"/>
            <a:ext cx="558165" cy="5092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吸</a:t>
            </a:r>
          </a:p>
        </p:txBody>
      </p:sp>
      <p:sp>
        <p:nvSpPr>
          <p:cNvPr id="3" name="AutoShape 9"/>
          <p:cNvSpPr/>
          <p:nvPr>
            <p:custDataLst>
              <p:tags r:id="rId9"/>
            </p:custDataLst>
          </p:nvPr>
        </p:nvSpPr>
        <p:spPr>
          <a:xfrm>
            <a:off x="7317105" y="3333115"/>
            <a:ext cx="398145" cy="1031875"/>
          </a:xfrm>
          <a:prstGeom prst="downArrow">
            <a:avLst>
              <a:gd name="adj1" fmla="val 50000"/>
              <a:gd name="adj2" fmla="val 85161"/>
            </a:avLst>
          </a:prstGeom>
          <a:solidFill>
            <a:srgbClr val="92D050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 anchorCtr="0"/>
          <a:lstStyle/>
          <a:p>
            <a:endParaRPr lang="zh-CN" altLang="en-US" sz="1400" b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292" name="椭圆 6148"/>
          <p:cNvSpPr/>
          <p:nvPr>
            <p:custDataLst>
              <p:tags r:id="rId10"/>
            </p:custDataLst>
          </p:nvPr>
        </p:nvSpPr>
        <p:spPr>
          <a:xfrm>
            <a:off x="2325688" y="4494530"/>
            <a:ext cx="838200" cy="79057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固态</a:t>
            </a:r>
          </a:p>
        </p:txBody>
      </p:sp>
      <p:sp>
        <p:nvSpPr>
          <p:cNvPr id="6" name="椭圆 6148"/>
          <p:cNvSpPr/>
          <p:nvPr>
            <p:custDataLst>
              <p:tags r:id="rId11"/>
            </p:custDataLst>
          </p:nvPr>
        </p:nvSpPr>
        <p:spPr>
          <a:xfrm>
            <a:off x="7104063" y="4521200"/>
            <a:ext cx="838200" cy="790575"/>
          </a:xfrm>
          <a:prstGeom prst="ellipse">
            <a:avLst/>
          </a:prstGeom>
          <a:solidFill>
            <a:srgbClr val="7030A0"/>
          </a:solid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气态</a:t>
            </a:r>
          </a:p>
        </p:txBody>
      </p:sp>
      <p:sp>
        <p:nvSpPr>
          <p:cNvPr id="8198" name="Text Box 10"/>
          <p:cNvSpPr txBox="1"/>
          <p:nvPr>
            <p:custDataLst>
              <p:tags r:id="rId12"/>
            </p:custDataLst>
          </p:nvPr>
        </p:nvSpPr>
        <p:spPr>
          <a:xfrm>
            <a:off x="1631157" y="2205247"/>
            <a:ext cx="2489906" cy="10502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加热前</a:t>
            </a:r>
          </a:p>
          <a:p>
            <a:pPr algn="ctr">
              <a:lnSpc>
                <a:spcPct val="130000"/>
              </a:lnSpc>
            </a:pPr>
            <a:r>
              <a:rPr lang="zh-CN" altLang="en-US" sz="24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碘是什么状态？</a:t>
            </a:r>
          </a:p>
        </p:txBody>
      </p:sp>
      <p:sp>
        <p:nvSpPr>
          <p:cNvPr id="30734" name="Rectangle 14"/>
          <p:cNvSpPr/>
          <p:nvPr>
            <p:custDataLst>
              <p:tags r:id="rId13"/>
            </p:custDataLst>
          </p:nvPr>
        </p:nvSpPr>
        <p:spPr>
          <a:xfrm>
            <a:off x="6168072" y="2205247"/>
            <a:ext cx="2780201" cy="10502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加热时</a:t>
            </a:r>
          </a:p>
          <a:p>
            <a:pPr algn="ctr">
              <a:lnSpc>
                <a:spcPct val="130000"/>
              </a:lnSpc>
            </a:pPr>
            <a:r>
              <a:rPr lang="zh-CN" altLang="en-US" sz="24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碘变成什么状态？</a:t>
            </a:r>
          </a:p>
        </p:txBody>
      </p:sp>
      <p:grpSp>
        <p:nvGrpSpPr>
          <p:cNvPr id="20" name="组合 19"/>
          <p:cNvGrpSpPr/>
          <p:nvPr>
            <p:custDataLst>
              <p:tags r:id="rId14"/>
            </p:custDataLst>
          </p:nvPr>
        </p:nvGrpSpPr>
        <p:grpSpPr>
          <a:xfrm>
            <a:off x="366650" y="5848697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文本框 22"/>
          <p:cNvSpPr txBox="1"/>
          <p:nvPr>
            <p:custDataLst>
              <p:tags r:id="rId15"/>
            </p:custDataLst>
          </p:nvPr>
        </p:nvSpPr>
        <p:spPr>
          <a:xfrm>
            <a:off x="774065" y="5589270"/>
            <a:ext cx="9569450" cy="943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物质由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固态直接变为气态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的过程，称为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升华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。</a:t>
            </a:r>
          </a:p>
        </p:txBody>
      </p:sp>
      <p:sp>
        <p:nvSpPr>
          <p:cNvPr id="24" name="椭圆形标注 23"/>
          <p:cNvSpPr/>
          <p:nvPr>
            <p:custDataLst>
              <p:tags r:id="rId16"/>
            </p:custDataLst>
          </p:nvPr>
        </p:nvSpPr>
        <p:spPr>
          <a:xfrm>
            <a:off x="9264650" y="2925445"/>
            <a:ext cx="2433955" cy="1045210"/>
          </a:xfrm>
          <a:prstGeom prst="wedgeEllipseCallout">
            <a:avLst>
              <a:gd name="adj1" fmla="val -65366"/>
              <a:gd name="adj2" fmla="val 15704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升华吸热</a:t>
            </a:r>
          </a:p>
        </p:txBody>
      </p:sp>
      <p:grpSp>
        <p:nvGrpSpPr>
          <p:cNvPr id="8" name="组合 7"/>
          <p:cNvGrpSpPr/>
          <p:nvPr>
            <p:custDataLst>
              <p:tags r:id="rId17"/>
            </p:custDataLst>
          </p:nvPr>
        </p:nvGrpSpPr>
        <p:grpSpPr>
          <a:xfrm>
            <a:off x="294260" y="1146522"/>
            <a:ext cx="295322" cy="210471"/>
            <a:chOff x="435463" y="1226414"/>
            <a:chExt cx="295380" cy="210512"/>
          </a:xfrm>
        </p:grpSpPr>
        <p:sp>
          <p:nvSpPr>
            <p:cNvPr id="29" name="矩形 28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0729" grpId="0" animBg="1"/>
      <p:bldP spid="30736" grpId="0"/>
      <p:bldP spid="3" grpId="0" animBg="1"/>
      <p:bldP spid="12292" grpId="0" animBg="1"/>
      <p:bldP spid="6" grpId="0" animBg="1"/>
      <p:bldP spid="8198" grpId="0"/>
      <p:bldP spid="30734" grpId="0"/>
      <p:bldP spid="23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2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2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2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695325" y="901065"/>
            <a:ext cx="260286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3200">
                <a:latin typeface="微软雅黑" panose="020B0503020204020204" charset="-122"/>
                <a:ea typeface="微软雅黑"/>
              </a:rPr>
              <a:t>冷却后现象：</a:t>
            </a: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470660" y="1647190"/>
            <a:ext cx="9204325" cy="728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紫色气体逐渐消失，容器壁上附着有黑色的碘颗粒。</a:t>
            </a:r>
          </a:p>
        </p:txBody>
      </p:sp>
      <p:sp>
        <p:nvSpPr>
          <p:cNvPr id="30729" name="AutoShape 9"/>
          <p:cNvSpPr/>
          <p:nvPr>
            <p:custDataLst>
              <p:tags r:id="rId6"/>
            </p:custDataLst>
          </p:nvPr>
        </p:nvSpPr>
        <p:spPr>
          <a:xfrm>
            <a:off x="2532380" y="3342005"/>
            <a:ext cx="393700" cy="1022985"/>
          </a:xfrm>
          <a:prstGeom prst="downArrow">
            <a:avLst>
              <a:gd name="adj1" fmla="val 50000"/>
              <a:gd name="adj2" fmla="val 85161"/>
            </a:avLst>
          </a:prstGeom>
          <a:solidFill>
            <a:srgbClr val="92D050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 anchorCtr="0"/>
          <a:lstStyle/>
          <a:p>
            <a:endParaRPr lang="zh-CN" altLang="en-US" sz="1400" b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AutoShape 9"/>
          <p:cNvSpPr/>
          <p:nvPr>
            <p:custDataLst>
              <p:tags r:id="rId7"/>
            </p:custDataLst>
          </p:nvPr>
        </p:nvSpPr>
        <p:spPr>
          <a:xfrm>
            <a:off x="7317105" y="3333115"/>
            <a:ext cx="398145" cy="1031875"/>
          </a:xfrm>
          <a:prstGeom prst="downArrow">
            <a:avLst>
              <a:gd name="adj1" fmla="val 50000"/>
              <a:gd name="adj2" fmla="val 85161"/>
            </a:avLst>
          </a:prstGeom>
          <a:solidFill>
            <a:srgbClr val="92D050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 anchorCtr="0"/>
          <a:lstStyle/>
          <a:p>
            <a:endParaRPr lang="zh-CN" altLang="en-US" sz="1400" b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292" name="椭圆 6148"/>
          <p:cNvSpPr/>
          <p:nvPr>
            <p:custDataLst>
              <p:tags r:id="rId8"/>
            </p:custDataLst>
          </p:nvPr>
        </p:nvSpPr>
        <p:spPr>
          <a:xfrm>
            <a:off x="7138988" y="4484370"/>
            <a:ext cx="838200" cy="79057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固态</a:t>
            </a:r>
          </a:p>
        </p:txBody>
      </p:sp>
      <p:sp>
        <p:nvSpPr>
          <p:cNvPr id="6" name="椭圆 6148"/>
          <p:cNvSpPr/>
          <p:nvPr>
            <p:custDataLst>
              <p:tags r:id="rId9"/>
            </p:custDataLst>
          </p:nvPr>
        </p:nvSpPr>
        <p:spPr>
          <a:xfrm>
            <a:off x="2351088" y="4511040"/>
            <a:ext cx="838200" cy="790575"/>
          </a:xfrm>
          <a:prstGeom prst="ellipse">
            <a:avLst/>
          </a:prstGeom>
          <a:solidFill>
            <a:srgbClr val="7030A0"/>
          </a:solid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气态</a:t>
            </a:r>
          </a:p>
        </p:txBody>
      </p:sp>
      <p:sp>
        <p:nvSpPr>
          <p:cNvPr id="8198" name="Text Box 10"/>
          <p:cNvSpPr txBox="1"/>
          <p:nvPr>
            <p:custDataLst>
              <p:tags r:id="rId10"/>
            </p:custDataLst>
          </p:nvPr>
        </p:nvSpPr>
        <p:spPr>
          <a:xfrm>
            <a:off x="1631157" y="2205247"/>
            <a:ext cx="2489906" cy="10502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冷却后</a:t>
            </a:r>
          </a:p>
          <a:p>
            <a:pPr algn="ctr">
              <a:lnSpc>
                <a:spcPct val="130000"/>
              </a:lnSpc>
            </a:pPr>
            <a:r>
              <a:rPr lang="zh-CN" altLang="en-US" sz="24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碘变成什么状态？</a:t>
            </a:r>
          </a:p>
        </p:txBody>
      </p:sp>
      <p:sp>
        <p:nvSpPr>
          <p:cNvPr id="30734" name="Rectangle 14"/>
          <p:cNvSpPr/>
          <p:nvPr>
            <p:custDataLst>
              <p:tags r:id="rId11"/>
            </p:custDataLst>
          </p:nvPr>
        </p:nvSpPr>
        <p:spPr>
          <a:xfrm>
            <a:off x="6168072" y="2205247"/>
            <a:ext cx="2780201" cy="10502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加热时</a:t>
            </a:r>
          </a:p>
          <a:p>
            <a:pPr algn="ctr">
              <a:lnSpc>
                <a:spcPct val="130000"/>
              </a:lnSpc>
            </a:pPr>
            <a:r>
              <a:rPr lang="zh-CN" altLang="en-US" sz="24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碘是什么状态？</a:t>
            </a:r>
          </a:p>
        </p:txBody>
      </p:sp>
      <p:sp>
        <p:nvSpPr>
          <p:cNvPr id="23" name="文本框 22"/>
          <p:cNvSpPr txBox="1"/>
          <p:nvPr>
            <p:custDataLst>
              <p:tags r:id="rId12"/>
            </p:custDataLst>
          </p:nvPr>
        </p:nvSpPr>
        <p:spPr>
          <a:xfrm>
            <a:off x="774065" y="5589270"/>
            <a:ext cx="9569450" cy="943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物质由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气态直接变为固态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的过程，称为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凝华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。</a:t>
            </a:r>
          </a:p>
        </p:txBody>
      </p:sp>
      <p:sp>
        <p:nvSpPr>
          <p:cNvPr id="24" name="椭圆形标注 23"/>
          <p:cNvSpPr/>
          <p:nvPr>
            <p:custDataLst>
              <p:tags r:id="rId13"/>
            </p:custDataLst>
          </p:nvPr>
        </p:nvSpPr>
        <p:spPr>
          <a:xfrm>
            <a:off x="9264650" y="2925445"/>
            <a:ext cx="2433955" cy="1045210"/>
          </a:xfrm>
          <a:prstGeom prst="wedgeEllipseCallout">
            <a:avLst>
              <a:gd name="adj1" fmla="val -65366"/>
              <a:gd name="adj2" fmla="val 15704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凝华放热</a:t>
            </a:r>
          </a:p>
        </p:txBody>
      </p:sp>
      <p:grpSp>
        <p:nvGrpSpPr>
          <p:cNvPr id="5" name="Group 13"/>
          <p:cNvGrpSpPr/>
          <p:nvPr>
            <p:custDataLst>
              <p:tags r:id="rId14"/>
            </p:custDataLst>
          </p:nvPr>
        </p:nvGrpSpPr>
        <p:grpSpPr>
          <a:xfrm flipH="1">
            <a:off x="3472767" y="4292717"/>
            <a:ext cx="3455988" cy="1152525"/>
            <a:chOff x="1837" y="1737"/>
            <a:chExt cx="2223" cy="726"/>
          </a:xfrm>
        </p:grpSpPr>
        <p:sp>
          <p:nvSpPr>
            <p:cNvPr id="7" name="AutoShape 12"/>
            <p:cNvSpPr/>
            <p:nvPr>
              <p:custDataLst>
                <p:tags r:id="rId22"/>
              </p:custDataLst>
            </p:nvPr>
          </p:nvSpPr>
          <p:spPr>
            <a:xfrm>
              <a:off x="1837" y="1737"/>
              <a:ext cx="2223" cy="726"/>
            </a:xfrm>
            <a:prstGeom prst="rightArrow">
              <a:avLst>
                <a:gd name="adj1" fmla="val 50000"/>
                <a:gd name="adj2" fmla="val 76535"/>
              </a:avLst>
            </a:prstGeom>
            <a:solidFill>
              <a:srgbClr val="BBE0E3"/>
            </a:solidFill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endParaRPr lang="zh-CN" altLang="en-US" sz="28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19"/>
            <p:cNvSpPr txBox="1"/>
            <p:nvPr>
              <p:custDataLst>
                <p:tags r:id="rId23"/>
              </p:custDataLst>
            </p:nvPr>
          </p:nvSpPr>
          <p:spPr>
            <a:xfrm>
              <a:off x="1849" y="1940"/>
              <a:ext cx="1998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11111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变化条件：</a:t>
              </a:r>
              <a:r>
                <a:rPr lang="en-US" altLang="zh-CN" sz="2800">
                  <a:solidFill>
                    <a:srgbClr val="11111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____</a:t>
              </a:r>
              <a:r>
                <a:rPr lang="zh-CN" altLang="en-US" sz="2800">
                  <a:solidFill>
                    <a:srgbClr val="11111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热</a:t>
              </a:r>
            </a:p>
          </p:txBody>
        </p:sp>
      </p:grpSp>
      <p:sp>
        <p:nvSpPr>
          <p:cNvPr id="11" name="Text Box 16"/>
          <p:cNvSpPr txBox="1"/>
          <p:nvPr>
            <p:custDataLst>
              <p:tags r:id="rId15"/>
            </p:custDataLst>
          </p:nvPr>
        </p:nvSpPr>
        <p:spPr>
          <a:xfrm>
            <a:off x="5821589" y="4540186"/>
            <a:ext cx="539409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放</a:t>
            </a:r>
          </a:p>
        </p:txBody>
      </p:sp>
      <p:grpSp>
        <p:nvGrpSpPr>
          <p:cNvPr id="12" name="组合 11"/>
          <p:cNvGrpSpPr/>
          <p:nvPr>
            <p:custDataLst>
              <p:tags r:id="rId16"/>
            </p:custDataLst>
          </p:nvPr>
        </p:nvGrpSpPr>
        <p:grpSpPr>
          <a:xfrm>
            <a:off x="366650" y="584869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>
            <p:custDataLst>
              <p:tags r:id="rId17"/>
            </p:custDataLst>
          </p:nvPr>
        </p:nvGrpSpPr>
        <p:grpSpPr>
          <a:xfrm>
            <a:off x="294260" y="114652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0729" grpId="0" animBg="1"/>
      <p:bldP spid="3" grpId="0" animBg="1"/>
      <p:bldP spid="12292" grpId="0" animBg="1"/>
      <p:bldP spid="6" grpId="0" animBg="1"/>
      <p:bldP spid="8198" grpId="0"/>
      <p:bldP spid="30734" grpId="0"/>
      <p:bldP spid="23" grpId="0"/>
      <p:bldP spid="24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2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2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pic>
        <p:nvPicPr>
          <p:cNvPr id="101" name="图片 10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/>
          <a:srcRect b="2269"/>
          <a:stretch>
            <a:fillRect/>
          </a:stretch>
        </p:blipFill>
        <p:spPr>
          <a:xfrm>
            <a:off x="1775460" y="2734310"/>
            <a:ext cx="3503930" cy="23850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1919605" y="5157470"/>
            <a:ext cx="3514725" cy="442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衣柜里的樟脑球会越来越小</a:t>
            </a:r>
          </a:p>
        </p:txBody>
      </p:sp>
      <p:sp>
        <p:nvSpPr>
          <p:cNvPr id="20" name="Text Box 12"/>
          <p:cNvSpPr txBox="1"/>
          <p:nvPr>
            <p:custDataLst>
              <p:tags r:id="rId6"/>
            </p:custDataLst>
          </p:nvPr>
        </p:nvSpPr>
        <p:spPr>
          <a:xfrm>
            <a:off x="1127125" y="5805170"/>
            <a:ext cx="1971675" cy="50863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/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固态樟脑球</a:t>
            </a:r>
          </a:p>
        </p:txBody>
      </p:sp>
      <p:sp>
        <p:nvSpPr>
          <p:cNvPr id="21" name="Text Box 14"/>
          <p:cNvSpPr txBox="1"/>
          <p:nvPr>
            <p:custDataLst>
              <p:tags r:id="rId7"/>
            </p:custDataLst>
          </p:nvPr>
        </p:nvSpPr>
        <p:spPr>
          <a:xfrm>
            <a:off x="4500880" y="5805170"/>
            <a:ext cx="2029460" cy="50863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/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樟脑蒸气</a:t>
            </a:r>
          </a:p>
        </p:txBody>
      </p:sp>
      <p:sp>
        <p:nvSpPr>
          <p:cNvPr id="22" name="Line 13"/>
          <p:cNvSpPr/>
          <p:nvPr>
            <p:custDataLst>
              <p:tags r:id="rId8"/>
            </p:custDataLst>
          </p:nvPr>
        </p:nvSpPr>
        <p:spPr>
          <a:xfrm>
            <a:off x="3146425" y="6083300"/>
            <a:ext cx="1307465" cy="825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3" name="Text Box 6"/>
          <p:cNvSpPr txBox="1"/>
          <p:nvPr>
            <p:custDataLst>
              <p:tags r:id="rId9"/>
            </p:custDataLst>
          </p:nvPr>
        </p:nvSpPr>
        <p:spPr>
          <a:xfrm>
            <a:off x="3288030" y="5568950"/>
            <a:ext cx="1337310" cy="441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升华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92405" y="907415"/>
            <a:ext cx="647065" cy="64706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1"/>
            </p:custDataLst>
          </p:nvPr>
        </p:nvSpPr>
        <p:spPr>
          <a:xfrm>
            <a:off x="818515" y="1052830"/>
            <a:ext cx="2098675" cy="610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交流讨论</a:t>
            </a:r>
            <a:endParaRPr lang="zh-CN" altLang="en-US" sz="32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839470" y="1611630"/>
            <a:ext cx="10163810" cy="11074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</a:rPr>
              <a:t>下图是几种物质的升华或凝华现象，请你说出图中各是什么物质发生了升华或凝华。</a:t>
            </a: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6"/>
          <a:srcRect r="17367" b="14673"/>
          <a:stretch>
            <a:fillRect/>
          </a:stretch>
        </p:blipFill>
        <p:spPr>
          <a:xfrm>
            <a:off x="6743700" y="2781300"/>
            <a:ext cx="3421948" cy="234000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>
            <a:off x="8255635" y="5130165"/>
            <a:ext cx="760730" cy="4584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雾凇</a:t>
            </a:r>
          </a:p>
        </p:txBody>
      </p:sp>
      <p:sp>
        <p:nvSpPr>
          <p:cNvPr id="32" name="Text Box 12"/>
          <p:cNvSpPr txBox="1"/>
          <p:nvPr>
            <p:custDataLst>
              <p:tags r:id="rId15"/>
            </p:custDataLst>
          </p:nvPr>
        </p:nvSpPr>
        <p:spPr>
          <a:xfrm>
            <a:off x="6411595" y="5787390"/>
            <a:ext cx="1468755" cy="4819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水蒸气</a:t>
            </a:r>
          </a:p>
        </p:txBody>
      </p:sp>
      <p:sp>
        <p:nvSpPr>
          <p:cNvPr id="33" name="Text Box 14"/>
          <p:cNvSpPr txBox="1"/>
          <p:nvPr>
            <p:custDataLst>
              <p:tags r:id="rId16"/>
            </p:custDataLst>
          </p:nvPr>
        </p:nvSpPr>
        <p:spPr>
          <a:xfrm>
            <a:off x="9436100" y="5787390"/>
            <a:ext cx="1323975" cy="5073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小冰晶</a:t>
            </a:r>
          </a:p>
        </p:txBody>
      </p:sp>
      <p:sp>
        <p:nvSpPr>
          <p:cNvPr id="36" name="Text Box 6"/>
          <p:cNvSpPr txBox="1"/>
          <p:nvPr>
            <p:custDataLst>
              <p:tags r:id="rId17"/>
            </p:custDataLst>
          </p:nvPr>
        </p:nvSpPr>
        <p:spPr>
          <a:xfrm>
            <a:off x="7752080" y="5568950"/>
            <a:ext cx="1684020" cy="4692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遇冷凝华</a:t>
            </a:r>
          </a:p>
        </p:txBody>
      </p:sp>
      <p:sp>
        <p:nvSpPr>
          <p:cNvPr id="38" name="Line 13"/>
          <p:cNvSpPr/>
          <p:nvPr>
            <p:custDataLst>
              <p:tags r:id="rId18"/>
            </p:custDataLst>
          </p:nvPr>
        </p:nvSpPr>
        <p:spPr>
          <a:xfrm>
            <a:off x="7635875" y="6028055"/>
            <a:ext cx="1898650" cy="254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 animBg="1"/>
      <p:bldP spid="32" grpId="0"/>
      <p:bldP spid="33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2063115" y="5113020"/>
            <a:ext cx="2734945" cy="4337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冰花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92405" y="907415"/>
            <a:ext cx="647065" cy="64706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18515" y="1052830"/>
            <a:ext cx="2098675" cy="610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交流讨论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839470" y="1611630"/>
            <a:ext cx="10163810" cy="11074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</a:rPr>
              <a:t>下图是几种物质的升华或凝华现象，请你说出图中各是什么物质发生了升华或凝华。</a:t>
            </a: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6960235" y="5096510"/>
            <a:ext cx="2807970" cy="4908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站岗军人帽子上的霜</a:t>
            </a:r>
          </a:p>
        </p:txBody>
      </p:sp>
      <p:sp>
        <p:nvSpPr>
          <p:cNvPr id="32" name="Text Box 12"/>
          <p:cNvSpPr txBox="1"/>
          <p:nvPr>
            <p:custDataLst>
              <p:tags r:id="rId9"/>
            </p:custDataLst>
          </p:nvPr>
        </p:nvSpPr>
        <p:spPr>
          <a:xfrm>
            <a:off x="3819525" y="5807710"/>
            <a:ext cx="1468755" cy="4819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水蒸气</a:t>
            </a:r>
          </a:p>
        </p:txBody>
      </p:sp>
      <p:sp>
        <p:nvSpPr>
          <p:cNvPr id="33" name="Text Box 14"/>
          <p:cNvSpPr txBox="1"/>
          <p:nvPr>
            <p:custDataLst>
              <p:tags r:id="rId10"/>
            </p:custDataLst>
          </p:nvPr>
        </p:nvSpPr>
        <p:spPr>
          <a:xfrm>
            <a:off x="6844030" y="5807710"/>
            <a:ext cx="1323975" cy="5073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小冰晶</a:t>
            </a:r>
          </a:p>
        </p:txBody>
      </p:sp>
      <p:sp>
        <p:nvSpPr>
          <p:cNvPr id="36" name="Text Box 6"/>
          <p:cNvSpPr txBox="1"/>
          <p:nvPr>
            <p:custDataLst>
              <p:tags r:id="rId11"/>
            </p:custDataLst>
          </p:nvPr>
        </p:nvSpPr>
        <p:spPr>
          <a:xfrm>
            <a:off x="5087620" y="5589270"/>
            <a:ext cx="1684020" cy="4692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遇冷凝华</a:t>
            </a:r>
          </a:p>
        </p:txBody>
      </p:sp>
      <p:sp>
        <p:nvSpPr>
          <p:cNvPr id="38" name="Line 13"/>
          <p:cNvSpPr/>
          <p:nvPr>
            <p:custDataLst>
              <p:tags r:id="rId12"/>
            </p:custDataLst>
          </p:nvPr>
        </p:nvSpPr>
        <p:spPr>
          <a:xfrm>
            <a:off x="5043805" y="6048375"/>
            <a:ext cx="1898650" cy="254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pic>
        <p:nvPicPr>
          <p:cNvPr id="7" name="https://photo-static-api.fotomore.com/creative/vcg/400/version23/VCG21gic13744837.jpg?uid=386&amp;timestamp=1697772098&amp;sign=af01cd9c380481b845c4a3b99fd14b1c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631315" y="2767965"/>
            <a:ext cx="3510575" cy="2340000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383655" y="2772410"/>
            <a:ext cx="3532900" cy="234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2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2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2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7715" y="980440"/>
            <a:ext cx="4780915" cy="716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生活中的升华与凝华现象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升华与凝华</a:t>
            </a:r>
          </a:p>
        </p:txBody>
      </p:sp>
      <p:pic>
        <p:nvPicPr>
          <p:cNvPr id="104" name="图片 10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6583" b="6269"/>
          <a:stretch>
            <a:fillRect/>
          </a:stretch>
        </p:blipFill>
        <p:spPr>
          <a:xfrm>
            <a:off x="911225" y="1845310"/>
            <a:ext cx="3241675" cy="42551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986530" y="1858645"/>
            <a:ext cx="6203315" cy="84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宋体" panose="02010600030101010101" pitchFamily="2" charset="-122"/>
                <a:cs typeface="微软雅黑" panose="020B0503020204020204" charset="-122"/>
                <a:sym typeface="+mn-ea"/>
              </a:rPr>
              <a:t>用久了的灯泡为什么会变黑呢？</a:t>
            </a:r>
          </a:p>
        </p:txBody>
      </p:sp>
      <p:sp>
        <p:nvSpPr>
          <p:cNvPr id="2" name="Text Box 12"/>
          <p:cNvSpPr txBox="1"/>
          <p:nvPr>
            <p:custDataLst>
              <p:tags r:id="rId7"/>
            </p:custDataLst>
          </p:nvPr>
        </p:nvSpPr>
        <p:spPr>
          <a:xfrm>
            <a:off x="4080510" y="3643630"/>
            <a:ext cx="1468755" cy="4819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钨丝</a:t>
            </a:r>
          </a:p>
        </p:txBody>
      </p:sp>
      <p:sp>
        <p:nvSpPr>
          <p:cNvPr id="4" name="Line 13"/>
          <p:cNvSpPr/>
          <p:nvPr>
            <p:custDataLst>
              <p:tags r:id="rId8"/>
            </p:custDataLst>
          </p:nvPr>
        </p:nvSpPr>
        <p:spPr>
          <a:xfrm>
            <a:off x="5088255" y="3853815"/>
            <a:ext cx="1898650" cy="1968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5" name="Text Box 14"/>
          <p:cNvSpPr txBox="1"/>
          <p:nvPr>
            <p:custDataLst>
              <p:tags r:id="rId9"/>
            </p:custDataLst>
          </p:nvPr>
        </p:nvSpPr>
        <p:spPr>
          <a:xfrm>
            <a:off x="7085330" y="3642995"/>
            <a:ext cx="1323975" cy="5073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钨蒸气</a:t>
            </a:r>
          </a:p>
        </p:txBody>
      </p:sp>
      <p:sp>
        <p:nvSpPr>
          <p:cNvPr id="16" name="Text Box 6"/>
          <p:cNvSpPr txBox="1"/>
          <p:nvPr>
            <p:custDataLst>
              <p:tags r:id="rId10"/>
            </p:custDataLst>
          </p:nvPr>
        </p:nvSpPr>
        <p:spPr>
          <a:xfrm>
            <a:off x="5304790" y="3355340"/>
            <a:ext cx="1647825" cy="4311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吸热升华</a:t>
            </a:r>
          </a:p>
        </p:txBody>
      </p:sp>
      <p:sp>
        <p:nvSpPr>
          <p:cNvPr id="17" name="Text Box 14"/>
          <p:cNvSpPr txBox="1"/>
          <p:nvPr>
            <p:custDataLst>
              <p:tags r:id="rId11"/>
            </p:custDataLst>
          </p:nvPr>
        </p:nvSpPr>
        <p:spPr>
          <a:xfrm>
            <a:off x="10273030" y="3618230"/>
            <a:ext cx="1323975" cy="5073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2800" b="1">
                <a:solidFill>
                  <a:srgbClr val="036EB8"/>
                </a:solidFill>
                <a:latin typeface="宋体" panose="02010600030101010101" pitchFamily="2" charset="-122"/>
              </a:rPr>
              <a:t>钨颗粒</a:t>
            </a:r>
          </a:p>
        </p:txBody>
      </p:sp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3792220" y="3139440"/>
            <a:ext cx="1294765" cy="646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（固态）</a:t>
            </a:r>
          </a:p>
        </p:txBody>
      </p:sp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6952615" y="3139440"/>
            <a:ext cx="1294765" cy="646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（气态）</a:t>
            </a:r>
          </a:p>
        </p:txBody>
      </p:sp>
      <p:sp>
        <p:nvSpPr>
          <p:cNvPr id="21" name="文本框 20"/>
          <p:cNvSpPr txBox="1"/>
          <p:nvPr>
            <p:custDataLst>
              <p:tags r:id="rId14"/>
            </p:custDataLst>
          </p:nvPr>
        </p:nvSpPr>
        <p:spPr>
          <a:xfrm>
            <a:off x="10189845" y="3140075"/>
            <a:ext cx="1294765" cy="646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（固态）</a:t>
            </a:r>
          </a:p>
        </p:txBody>
      </p:sp>
      <p:sp>
        <p:nvSpPr>
          <p:cNvPr id="22" name="Line 13"/>
          <p:cNvSpPr/>
          <p:nvPr>
            <p:custDataLst>
              <p:tags r:id="rId15"/>
            </p:custDataLst>
          </p:nvPr>
        </p:nvSpPr>
        <p:spPr>
          <a:xfrm>
            <a:off x="8325485" y="3921125"/>
            <a:ext cx="1898650" cy="1968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3" name="Text Box 6"/>
          <p:cNvSpPr txBox="1"/>
          <p:nvPr>
            <p:custDataLst>
              <p:tags r:id="rId16"/>
            </p:custDataLst>
          </p:nvPr>
        </p:nvSpPr>
        <p:spPr>
          <a:xfrm>
            <a:off x="8542020" y="3422650"/>
            <a:ext cx="1647825" cy="4311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放热凝华</a:t>
            </a:r>
          </a:p>
        </p:txBody>
      </p:sp>
      <p:grpSp>
        <p:nvGrpSpPr>
          <p:cNvPr id="27" name="组合 26"/>
          <p:cNvGrpSpPr/>
          <p:nvPr>
            <p:custDataLst>
              <p:tags r:id="rId17"/>
            </p:custDataLst>
          </p:nvPr>
        </p:nvGrpSpPr>
        <p:grpSpPr>
          <a:xfrm>
            <a:off x="366650" y="1239867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 animBg="1"/>
      <p:bldP spid="17" grpId="0"/>
      <p:bldP spid="18" grpId="0"/>
      <p:bldP spid="20" grpId="0"/>
      <p:bldP spid="21" grpId="0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0bdc71da-dbe0-4495-b4e9-319b3fea4dc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"/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"/>
  <p:tag name="KSO_WM_BEAUTIFY_FLAG" val=""/>
  <p:tag name="KSO_WM_UNIT_MEDIACOVER_TEXT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"/>
  <p:tag name="KSO_WM_MEDIACOVER_FLAG" val="1"/>
  <p:tag name="KSO_WM_UNIT_MEDIACOVER_BTN_STATE" val="1"/>
  <p:tag name="KSO_WM_UNIT_MEDIACOVER_BTNRECT" val="0*0*0*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"/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"/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"/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"/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"/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"/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"/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"/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"/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"/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"/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"/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"/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  <p:tag name="KSO_WM_BEAUTIFY_FLAG" val=""/>
  <p:tag name="KSO_WM_UNIT_MEDIACOVER_TEXT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KSO_WM_UNIT_PLACING_PICTURE_USER_VIEWPORT" val="{&quot;height&quot;:10800,&quot;width&quot;:16200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"/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"/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"/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"/>
  <p:tag name="KSO_WM_BEAUTIFY_FLAG" val=""/>
  <p:tag name="KSO_WM_UNIT_MEDIACOVER_TEXT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  <p:tag name="KSO_WM_DIAGRAM_VIRTUALLY_FRAME" val="{&quot;height&quot;:318,&quot;left&quot;:71.75,&quot;top&quot;:145.2,&quot;width&quot;:837.8214960629921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"/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"/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"/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"/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725*2434*822*822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  <p:tag name="KSO_WM_MEDIACOVER_FLAG" val="1"/>
  <p:tag name="KSO_WM_UNIT_MEDIACOVER_BTN_STATE" val="1"/>
  <p:tag name="KSO_WM_UNIT_MEDIACOVER_BTNRECT" val="0*0*0*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  <p:tag name="KSO_WM_BEAUTIFY_FLAG" val=""/>
  <p:tag name="KSO_WM_UNIT_MEDIACOVER_TEXT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  <p:tag name="KSO_WM_BEAUTIFY_FLAG" val=""/>
  <p:tag name="KSO_WM_UNIT_MEDIACOVER_TEXT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  <p:tag name="KSO_WM_BEAUTIFY_FLAG" val=""/>
  <p:tag name="KSO_WM_UNIT_MEDIACOVER_TEXT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"/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"/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"/>
  <p:tag name="KSO_WM_BEAUTIFY_FLAG" val="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"/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"/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"/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"/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"/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"/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"/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"/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"/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"/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"/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"/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"/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"/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"/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"/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"/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"/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"/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"/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"/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"/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1238</Words>
  <Application>Microsoft Office PowerPoint</Application>
  <PresentationFormat>宽屏</PresentationFormat>
  <Paragraphs>160</Paragraphs>
  <Slides>20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方正风雅宋简体</vt:lpstr>
      <vt:lpstr>黑体</vt:lpstr>
      <vt:lpstr>思源黑体 CN Light</vt:lpstr>
      <vt:lpstr>宋体</vt:lpstr>
      <vt:lpstr>微软雅黑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2024-08-23T14:50:08Z</cp:lastPrinted>
  <dcterms:created xsi:type="dcterms:W3CDTF">2024-08-23T14:50:08Z</dcterms:created>
  <dcterms:modified xsi:type="dcterms:W3CDTF">2024-10-07T03:44:11Z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