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Default Extension="mp3" ContentType="audio/mp3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017" r:id="rId7"/>
    <p:sldId id="1059" r:id="rId8"/>
    <p:sldId id="1018" r:id="rId9"/>
    <p:sldId id="1060" r:id="rId10"/>
    <p:sldId id="1061" r:id="rId11"/>
    <p:sldId id="1062" r:id="rId12"/>
    <p:sldId id="991" r:id="rId13"/>
    <p:sldId id="1042" r:id="rId14"/>
    <p:sldId id="1043" r:id="rId15"/>
    <p:sldId id="1044" r:id="rId16"/>
    <p:sldId id="1045" r:id="rId17"/>
    <p:sldId id="1063" r:id="rId18"/>
    <p:sldId id="1046" r:id="rId19"/>
    <p:sldId id="1047" r:id="rId20"/>
    <p:sldId id="1004" r:id="rId21"/>
    <p:sldId id="1048" r:id="rId22"/>
    <p:sldId id="1005" r:id="rId23"/>
    <p:sldId id="798" r:id="rId24"/>
    <p:sldId id="797" r:id="rId25"/>
    <p:sldId id="1007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33" userDrawn="1">
          <p15:clr>
            <a:srgbClr val="A4A3A4"/>
          </p15:clr>
        </p15:guide>
        <p15:guide id="2" pos="40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533"/>
        <p:guide pos="40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434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slideMaster" Target="slideMasters/slideMaster2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10.xml" /><Relationship Id="rId11" Type="http://schemas.openxmlformats.org/officeDocument/2006/relationships/tags" Target="../tags/tag211.xml" /><Relationship Id="rId12" Type="http://schemas.openxmlformats.org/officeDocument/2006/relationships/tags" Target="../tags/tag212.xml" /><Relationship Id="rId13" Type="http://schemas.openxmlformats.org/officeDocument/2006/relationships/tags" Target="../tags/tag213.xml" /><Relationship Id="rId14" Type="http://schemas.openxmlformats.org/officeDocument/2006/relationships/image" Target="../media/image16.png" /><Relationship Id="rId15" Type="http://schemas.openxmlformats.org/officeDocument/2006/relationships/tags" Target="../tags/tag214.xml" /><Relationship Id="rId16" Type="http://schemas.openxmlformats.org/officeDocument/2006/relationships/tags" Target="../tags/tag215.xml" /><Relationship Id="rId17" Type="http://schemas.openxmlformats.org/officeDocument/2006/relationships/tags" Target="../tags/tag216.xml" /><Relationship Id="rId18" Type="http://schemas.openxmlformats.org/officeDocument/2006/relationships/tags" Target="../tags/tag217.xml" /><Relationship Id="rId19" Type="http://schemas.openxmlformats.org/officeDocument/2006/relationships/tags" Target="../tags/tag218.xml" /><Relationship Id="rId2" Type="http://schemas.openxmlformats.org/officeDocument/2006/relationships/tags" Target="../tags/tag203.xml" /><Relationship Id="rId20" Type="http://schemas.openxmlformats.org/officeDocument/2006/relationships/tags" Target="../tags/tag219.xml" /><Relationship Id="rId21" Type="http://schemas.openxmlformats.org/officeDocument/2006/relationships/tags" Target="../tags/tag220.xml" /><Relationship Id="rId22" Type="http://schemas.openxmlformats.org/officeDocument/2006/relationships/tags" Target="../tags/tag221.xml" /><Relationship Id="rId23" Type="http://schemas.openxmlformats.org/officeDocument/2006/relationships/tags" Target="../tags/tag222.xml" /><Relationship Id="rId24" Type="http://schemas.openxmlformats.org/officeDocument/2006/relationships/image" Target="../media/image17.png" /><Relationship Id="rId25" Type="http://schemas.openxmlformats.org/officeDocument/2006/relationships/tags" Target="../tags/tag223.xml" /><Relationship Id="rId26" Type="http://schemas.openxmlformats.org/officeDocument/2006/relationships/tags" Target="../tags/tag224.xml" /><Relationship Id="rId27" Type="http://schemas.openxmlformats.org/officeDocument/2006/relationships/tags" Target="../tags/tag225.xml" /><Relationship Id="rId28" Type="http://schemas.openxmlformats.org/officeDocument/2006/relationships/tags" Target="../tags/tag226.xml" /><Relationship Id="rId29" Type="http://schemas.openxmlformats.org/officeDocument/2006/relationships/tags" Target="../tags/tag227.xml" /><Relationship Id="rId3" Type="http://schemas.openxmlformats.org/officeDocument/2006/relationships/tags" Target="../tags/tag204.xml" /><Relationship Id="rId30" Type="http://schemas.openxmlformats.org/officeDocument/2006/relationships/tags" Target="../tags/tag228.xml" /><Relationship Id="rId31" Type="http://schemas.openxmlformats.org/officeDocument/2006/relationships/tags" Target="../tags/tag229.xml" /><Relationship Id="rId32" Type="http://schemas.openxmlformats.org/officeDocument/2006/relationships/tags" Target="../tags/tag230.xml" /><Relationship Id="rId33" Type="http://schemas.openxmlformats.org/officeDocument/2006/relationships/tags" Target="../tags/tag231.xml" /><Relationship Id="rId34" Type="http://schemas.openxmlformats.org/officeDocument/2006/relationships/tags" Target="../tags/tag232.xml" /><Relationship Id="rId4" Type="http://schemas.openxmlformats.org/officeDocument/2006/relationships/tags" Target="../tags/tag205.xml" /><Relationship Id="rId5" Type="http://schemas.openxmlformats.org/officeDocument/2006/relationships/tags" Target="../tags/tag206.xml" /><Relationship Id="rId6" Type="http://schemas.openxmlformats.org/officeDocument/2006/relationships/tags" Target="../tags/tag207.xml" /><Relationship Id="rId7" Type="http://schemas.openxmlformats.org/officeDocument/2006/relationships/tags" Target="../tags/tag208.xml" /><Relationship Id="rId8" Type="http://schemas.openxmlformats.org/officeDocument/2006/relationships/tags" Target="../tags/tag209.xml" /><Relationship Id="rId9" Type="http://schemas.openxmlformats.org/officeDocument/2006/relationships/hyperlink" Target="http://2008.sina.com.cn/bk/p/2008-08-19/0504228962.shtml" TargetMode="Ex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8.jpeg" /><Relationship Id="rId11" Type="http://schemas.openxmlformats.org/officeDocument/2006/relationships/tags" Target="../tags/tag241.xml" /><Relationship Id="rId12" Type="http://schemas.openxmlformats.org/officeDocument/2006/relationships/image" Target="../media/image19.jpeg" /><Relationship Id="rId13" Type="http://schemas.openxmlformats.org/officeDocument/2006/relationships/tags" Target="../tags/tag242.xml" /><Relationship Id="rId14" Type="http://schemas.openxmlformats.org/officeDocument/2006/relationships/tags" Target="../tags/tag243.xml" /><Relationship Id="rId15" Type="http://schemas.openxmlformats.org/officeDocument/2006/relationships/tags" Target="../tags/tag244.xml" /><Relationship Id="rId16" Type="http://schemas.openxmlformats.org/officeDocument/2006/relationships/tags" Target="../tags/tag245.xml" /><Relationship Id="rId17" Type="http://schemas.openxmlformats.org/officeDocument/2006/relationships/tags" Target="../tags/tag246.xml" /><Relationship Id="rId18" Type="http://schemas.openxmlformats.org/officeDocument/2006/relationships/tags" Target="../tags/tag247.xml" /><Relationship Id="rId19" Type="http://schemas.openxmlformats.org/officeDocument/2006/relationships/image" Target="../media/image20.png" /><Relationship Id="rId2" Type="http://schemas.openxmlformats.org/officeDocument/2006/relationships/tags" Target="../tags/tag233.xml" /><Relationship Id="rId20" Type="http://schemas.openxmlformats.org/officeDocument/2006/relationships/tags" Target="../tags/tag248.xml" /><Relationship Id="rId3" Type="http://schemas.openxmlformats.org/officeDocument/2006/relationships/tags" Target="../tags/tag234.xml" /><Relationship Id="rId4" Type="http://schemas.openxmlformats.org/officeDocument/2006/relationships/tags" Target="../tags/tag235.xml" /><Relationship Id="rId5" Type="http://schemas.openxmlformats.org/officeDocument/2006/relationships/tags" Target="../tags/tag236.xml" /><Relationship Id="rId6" Type="http://schemas.openxmlformats.org/officeDocument/2006/relationships/tags" Target="../tags/tag237.xml" /><Relationship Id="rId7" Type="http://schemas.openxmlformats.org/officeDocument/2006/relationships/tags" Target="../tags/tag238.xml" /><Relationship Id="rId8" Type="http://schemas.openxmlformats.org/officeDocument/2006/relationships/tags" Target="../tags/tag239.xml" /><Relationship Id="rId9" Type="http://schemas.openxmlformats.org/officeDocument/2006/relationships/tags" Target="../tags/tag24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17" Type="http://schemas.openxmlformats.org/officeDocument/2006/relationships/tags" Target="../tags/tag263.xml" /><Relationship Id="rId18" Type="http://schemas.openxmlformats.org/officeDocument/2006/relationships/tags" Target="../tags/tag264.xml" /><Relationship Id="rId19" Type="http://schemas.openxmlformats.org/officeDocument/2006/relationships/tags" Target="../tags/tag265.xml" /><Relationship Id="rId2" Type="http://schemas.openxmlformats.org/officeDocument/2006/relationships/tags" Target="../tags/tag249.xml" /><Relationship Id="rId20" Type="http://schemas.openxmlformats.org/officeDocument/2006/relationships/tags" Target="../tags/tag266.xml" /><Relationship Id="rId21" Type="http://schemas.openxmlformats.org/officeDocument/2006/relationships/tags" Target="../tags/tag267.xml" /><Relationship Id="rId22" Type="http://schemas.openxmlformats.org/officeDocument/2006/relationships/tags" Target="../tags/tag268.xml" /><Relationship Id="rId23" Type="http://schemas.openxmlformats.org/officeDocument/2006/relationships/tags" Target="../tags/tag269.xml" /><Relationship Id="rId3" Type="http://schemas.openxmlformats.org/officeDocument/2006/relationships/image" Target="../media/image21.jpeg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2.png" /><Relationship Id="rId11" Type="http://schemas.openxmlformats.org/officeDocument/2006/relationships/tags" Target="../tags/tag278.xml" /><Relationship Id="rId12" Type="http://schemas.openxmlformats.org/officeDocument/2006/relationships/tags" Target="../tags/tag279.xml" /><Relationship Id="rId13" Type="http://schemas.openxmlformats.org/officeDocument/2006/relationships/tags" Target="../tags/tag280.xml" /><Relationship Id="rId14" Type="http://schemas.openxmlformats.org/officeDocument/2006/relationships/tags" Target="../tags/tag281.xml" /><Relationship Id="rId15" Type="http://schemas.openxmlformats.org/officeDocument/2006/relationships/tags" Target="../tags/tag282.xml" /><Relationship Id="rId16" Type="http://schemas.openxmlformats.org/officeDocument/2006/relationships/tags" Target="../tags/tag283.xml" /><Relationship Id="rId17" Type="http://schemas.openxmlformats.org/officeDocument/2006/relationships/tags" Target="../tags/tag284.xml" /><Relationship Id="rId18" Type="http://schemas.openxmlformats.org/officeDocument/2006/relationships/tags" Target="../tags/tag285.xml" /><Relationship Id="rId19" Type="http://schemas.openxmlformats.org/officeDocument/2006/relationships/tags" Target="../tags/tag286.xml" /><Relationship Id="rId2" Type="http://schemas.openxmlformats.org/officeDocument/2006/relationships/tags" Target="../tags/tag270.xml" /><Relationship Id="rId20" Type="http://schemas.openxmlformats.org/officeDocument/2006/relationships/tags" Target="../tags/tag287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96.xml" /><Relationship Id="rId11" Type="http://schemas.openxmlformats.org/officeDocument/2006/relationships/tags" Target="../tags/tag297.xml" /><Relationship Id="rId12" Type="http://schemas.openxmlformats.org/officeDocument/2006/relationships/tags" Target="../tags/tag298.xml" /><Relationship Id="rId13" Type="http://schemas.openxmlformats.org/officeDocument/2006/relationships/image" Target="../media/image23.png" /><Relationship Id="rId14" Type="http://schemas.openxmlformats.org/officeDocument/2006/relationships/tags" Target="../tags/tag299.xml" /><Relationship Id="rId15" Type="http://schemas.openxmlformats.org/officeDocument/2006/relationships/video" Target="../media/media8.mp4" /><Relationship Id="rId16" Type="http://schemas.microsoft.com/office/2007/relationships/media" Target="../media/media8.mp4" /><Relationship Id="rId2" Type="http://schemas.openxmlformats.org/officeDocument/2006/relationships/tags" Target="../tags/tag288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08.xml" /><Relationship Id="rId11" Type="http://schemas.openxmlformats.org/officeDocument/2006/relationships/tags" Target="../tags/tag309.xml" /><Relationship Id="rId12" Type="http://schemas.openxmlformats.org/officeDocument/2006/relationships/tags" Target="../tags/tag310.xml" /><Relationship Id="rId13" Type="http://schemas.openxmlformats.org/officeDocument/2006/relationships/tags" Target="../tags/tag311.xml" /><Relationship Id="rId14" Type="http://schemas.openxmlformats.org/officeDocument/2006/relationships/tags" Target="../tags/tag312.xml" /><Relationship Id="rId15" Type="http://schemas.openxmlformats.org/officeDocument/2006/relationships/tags" Target="../tags/tag313.xml" /><Relationship Id="rId16" Type="http://schemas.openxmlformats.org/officeDocument/2006/relationships/tags" Target="../tags/tag314.xml" /><Relationship Id="rId17" Type="http://schemas.openxmlformats.org/officeDocument/2006/relationships/tags" Target="../tags/tag315.xml" /><Relationship Id="rId18" Type="http://schemas.openxmlformats.org/officeDocument/2006/relationships/tags" Target="../tags/tag316.xml" /><Relationship Id="rId19" Type="http://schemas.openxmlformats.org/officeDocument/2006/relationships/tags" Target="../tags/tag317.xml" /><Relationship Id="rId2" Type="http://schemas.openxmlformats.org/officeDocument/2006/relationships/tags" Target="../tags/tag300.xml" /><Relationship Id="rId20" Type="http://schemas.openxmlformats.org/officeDocument/2006/relationships/tags" Target="../tags/tag318.xml" /><Relationship Id="rId21" Type="http://schemas.openxmlformats.org/officeDocument/2006/relationships/tags" Target="../tags/tag319.xml" /><Relationship Id="rId22" Type="http://schemas.openxmlformats.org/officeDocument/2006/relationships/tags" Target="../tags/tag320.xml" /><Relationship Id="rId23" Type="http://schemas.openxmlformats.org/officeDocument/2006/relationships/tags" Target="../tags/tag321.xml" /><Relationship Id="rId24" Type="http://schemas.openxmlformats.org/officeDocument/2006/relationships/tags" Target="../tags/tag322.xml" /><Relationship Id="rId25" Type="http://schemas.openxmlformats.org/officeDocument/2006/relationships/tags" Target="../tags/tag323.xml" /><Relationship Id="rId26" Type="http://schemas.openxmlformats.org/officeDocument/2006/relationships/tags" Target="../tags/tag324.xml" /><Relationship Id="rId27" Type="http://schemas.openxmlformats.org/officeDocument/2006/relationships/tags" Target="../tags/tag325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Relationship Id="rId7" Type="http://schemas.openxmlformats.org/officeDocument/2006/relationships/tags" Target="../tags/tag305.xml" /><Relationship Id="rId8" Type="http://schemas.openxmlformats.org/officeDocument/2006/relationships/tags" Target="../tags/tag306.xml" /><Relationship Id="rId9" Type="http://schemas.openxmlformats.org/officeDocument/2006/relationships/tags" Target="../tags/tag30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34.xml" /><Relationship Id="rId11" Type="http://schemas.openxmlformats.org/officeDocument/2006/relationships/image" Target="../media/image24.jpeg" /><Relationship Id="rId12" Type="http://schemas.openxmlformats.org/officeDocument/2006/relationships/tags" Target="../tags/tag335.xml" /><Relationship Id="rId13" Type="http://schemas.openxmlformats.org/officeDocument/2006/relationships/tags" Target="../tags/tag336.xml" /><Relationship Id="rId14" Type="http://schemas.openxmlformats.org/officeDocument/2006/relationships/tags" Target="../tags/tag337.xml" /><Relationship Id="rId15" Type="http://schemas.openxmlformats.org/officeDocument/2006/relationships/tags" Target="../tags/tag338.xml" /><Relationship Id="rId16" Type="http://schemas.openxmlformats.org/officeDocument/2006/relationships/tags" Target="../tags/tag339.xml" /><Relationship Id="rId17" Type="http://schemas.openxmlformats.org/officeDocument/2006/relationships/tags" Target="../tags/tag340.xml" /><Relationship Id="rId18" Type="http://schemas.openxmlformats.org/officeDocument/2006/relationships/tags" Target="../tags/tag341.xml" /><Relationship Id="rId19" Type="http://schemas.openxmlformats.org/officeDocument/2006/relationships/tags" Target="../tags/tag342.xml" /><Relationship Id="rId2" Type="http://schemas.openxmlformats.org/officeDocument/2006/relationships/tags" Target="../tags/tag326.xml" /><Relationship Id="rId20" Type="http://schemas.openxmlformats.org/officeDocument/2006/relationships/tags" Target="../tags/tag343.xml" /><Relationship Id="rId21" Type="http://schemas.openxmlformats.org/officeDocument/2006/relationships/tags" Target="../tags/tag344.xml" /><Relationship Id="rId22" Type="http://schemas.openxmlformats.org/officeDocument/2006/relationships/tags" Target="../tags/tag345.xml" /><Relationship Id="rId23" Type="http://schemas.openxmlformats.org/officeDocument/2006/relationships/tags" Target="../tags/tag346.xml" /><Relationship Id="rId24" Type="http://schemas.openxmlformats.org/officeDocument/2006/relationships/tags" Target="../tags/tag347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tags" Target="../tags/tag330.xml" /><Relationship Id="rId7" Type="http://schemas.openxmlformats.org/officeDocument/2006/relationships/tags" Target="../tags/tag331.xml" /><Relationship Id="rId8" Type="http://schemas.openxmlformats.org/officeDocument/2006/relationships/tags" Target="../tags/tag332.xml" /><Relationship Id="rId9" Type="http://schemas.openxmlformats.org/officeDocument/2006/relationships/tags" Target="../tags/tag33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56.xml" /><Relationship Id="rId11" Type="http://schemas.openxmlformats.org/officeDocument/2006/relationships/image" Target="../media/image25.jpeg" /><Relationship Id="rId12" Type="http://schemas.openxmlformats.org/officeDocument/2006/relationships/tags" Target="../tags/tag357.xml" /><Relationship Id="rId13" Type="http://schemas.openxmlformats.org/officeDocument/2006/relationships/image" Target="../media/image26.jpeg" /><Relationship Id="rId14" Type="http://schemas.openxmlformats.org/officeDocument/2006/relationships/tags" Target="../tags/tag358.xml" /><Relationship Id="rId15" Type="http://schemas.openxmlformats.org/officeDocument/2006/relationships/image" Target="../media/image27.jpeg" /><Relationship Id="rId16" Type="http://schemas.openxmlformats.org/officeDocument/2006/relationships/tags" Target="../tags/tag359.xml" /><Relationship Id="rId17" Type="http://schemas.openxmlformats.org/officeDocument/2006/relationships/image" Target="../media/image28.jpeg" /><Relationship Id="rId18" Type="http://schemas.openxmlformats.org/officeDocument/2006/relationships/tags" Target="../tags/tag360.xml" /><Relationship Id="rId19" Type="http://schemas.openxmlformats.org/officeDocument/2006/relationships/image" Target="../media/image29.jpeg" /><Relationship Id="rId2" Type="http://schemas.openxmlformats.org/officeDocument/2006/relationships/tags" Target="../tags/tag348.xml" /><Relationship Id="rId20" Type="http://schemas.openxmlformats.org/officeDocument/2006/relationships/tags" Target="../tags/tag361.xml" /><Relationship Id="rId21" Type="http://schemas.openxmlformats.org/officeDocument/2006/relationships/image" Target="../media/image30.jpeg" /><Relationship Id="rId22" Type="http://schemas.openxmlformats.org/officeDocument/2006/relationships/tags" Target="../tags/tag362.xml" /><Relationship Id="rId23" Type="http://schemas.openxmlformats.org/officeDocument/2006/relationships/image" Target="../media/image31.jpeg" /><Relationship Id="rId24" Type="http://schemas.openxmlformats.org/officeDocument/2006/relationships/tags" Target="../tags/tag363.xml" /><Relationship Id="rId25" Type="http://schemas.openxmlformats.org/officeDocument/2006/relationships/image" Target="../media/image32.jpeg" /><Relationship Id="rId26" Type="http://schemas.openxmlformats.org/officeDocument/2006/relationships/tags" Target="../tags/tag364.xml" /><Relationship Id="rId27" Type="http://schemas.openxmlformats.org/officeDocument/2006/relationships/tags" Target="../tags/tag365.xml" /><Relationship Id="rId28" Type="http://schemas.openxmlformats.org/officeDocument/2006/relationships/tags" Target="../tags/tag366.xml" /><Relationship Id="rId29" Type="http://schemas.openxmlformats.org/officeDocument/2006/relationships/tags" Target="../tags/tag367.xml" /><Relationship Id="rId3" Type="http://schemas.openxmlformats.org/officeDocument/2006/relationships/tags" Target="../tags/tag349.xml" /><Relationship Id="rId30" Type="http://schemas.openxmlformats.org/officeDocument/2006/relationships/tags" Target="../tags/tag368.xml" /><Relationship Id="rId31" Type="http://schemas.openxmlformats.org/officeDocument/2006/relationships/tags" Target="../tags/tag369.xml" /><Relationship Id="rId4" Type="http://schemas.openxmlformats.org/officeDocument/2006/relationships/tags" Target="../tags/tag350.xml" /><Relationship Id="rId5" Type="http://schemas.openxmlformats.org/officeDocument/2006/relationships/tags" Target="../tags/tag351.xml" /><Relationship Id="rId6" Type="http://schemas.openxmlformats.org/officeDocument/2006/relationships/tags" Target="../tags/tag352.xml" /><Relationship Id="rId7" Type="http://schemas.openxmlformats.org/officeDocument/2006/relationships/tags" Target="../tags/tag353.xml" /><Relationship Id="rId8" Type="http://schemas.openxmlformats.org/officeDocument/2006/relationships/tags" Target="../tags/tag354.xml" /><Relationship Id="rId9" Type="http://schemas.openxmlformats.org/officeDocument/2006/relationships/tags" Target="../tags/tag35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77.xml" /><Relationship Id="rId11" Type="http://schemas.openxmlformats.org/officeDocument/2006/relationships/image" Target="../media/image26.jpeg" /><Relationship Id="rId12" Type="http://schemas.openxmlformats.org/officeDocument/2006/relationships/tags" Target="../tags/tag378.xml" /><Relationship Id="rId13" Type="http://schemas.openxmlformats.org/officeDocument/2006/relationships/image" Target="../media/image27.jpeg" /><Relationship Id="rId14" Type="http://schemas.openxmlformats.org/officeDocument/2006/relationships/tags" Target="../tags/tag379.xml" /><Relationship Id="rId15" Type="http://schemas.openxmlformats.org/officeDocument/2006/relationships/image" Target="../media/image28.jpeg" /><Relationship Id="rId16" Type="http://schemas.openxmlformats.org/officeDocument/2006/relationships/tags" Target="../tags/tag380.xml" /><Relationship Id="rId17" Type="http://schemas.openxmlformats.org/officeDocument/2006/relationships/image" Target="../media/image29.jpeg" /><Relationship Id="rId18" Type="http://schemas.openxmlformats.org/officeDocument/2006/relationships/tags" Target="../tags/tag381.xml" /><Relationship Id="rId19" Type="http://schemas.openxmlformats.org/officeDocument/2006/relationships/image" Target="../media/image30.jpeg" /><Relationship Id="rId2" Type="http://schemas.openxmlformats.org/officeDocument/2006/relationships/tags" Target="../tags/tag370.xml" /><Relationship Id="rId20" Type="http://schemas.openxmlformats.org/officeDocument/2006/relationships/tags" Target="../tags/tag382.xml" /><Relationship Id="rId21" Type="http://schemas.openxmlformats.org/officeDocument/2006/relationships/image" Target="../media/image32.jpeg" /><Relationship Id="rId22" Type="http://schemas.openxmlformats.org/officeDocument/2006/relationships/tags" Target="../tags/tag383.xml" /><Relationship Id="rId23" Type="http://schemas.openxmlformats.org/officeDocument/2006/relationships/tags" Target="../tags/tag384.xml" /><Relationship Id="rId24" Type="http://schemas.openxmlformats.org/officeDocument/2006/relationships/image" Target="../media/image33.jpeg" /><Relationship Id="rId25" Type="http://schemas.openxmlformats.org/officeDocument/2006/relationships/tags" Target="../tags/tag385.xml" /><Relationship Id="rId26" Type="http://schemas.openxmlformats.org/officeDocument/2006/relationships/tags" Target="../tags/tag386.xml" /><Relationship Id="rId27" Type="http://schemas.openxmlformats.org/officeDocument/2006/relationships/tags" Target="../tags/tag387.xml" /><Relationship Id="rId28" Type="http://schemas.openxmlformats.org/officeDocument/2006/relationships/tags" Target="../tags/tag388.xml" /><Relationship Id="rId29" Type="http://schemas.openxmlformats.org/officeDocument/2006/relationships/tags" Target="../tags/tag389.xml" /><Relationship Id="rId3" Type="http://schemas.openxmlformats.org/officeDocument/2006/relationships/tags" Target="../tags/tag371.xml" /><Relationship Id="rId30" Type="http://schemas.openxmlformats.org/officeDocument/2006/relationships/tags" Target="../tags/tag390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tags" Target="../tags/tag374.xml" /><Relationship Id="rId7" Type="http://schemas.openxmlformats.org/officeDocument/2006/relationships/tags" Target="../tags/tag375.xml" /><Relationship Id="rId8" Type="http://schemas.openxmlformats.org/officeDocument/2006/relationships/tags" Target="../tags/tag376.xml" /><Relationship Id="rId9" Type="http://schemas.openxmlformats.org/officeDocument/2006/relationships/image" Target="../media/image25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99.xml" /><Relationship Id="rId11" Type="http://schemas.openxmlformats.org/officeDocument/2006/relationships/tags" Target="../tags/tag400.xml" /><Relationship Id="rId12" Type="http://schemas.openxmlformats.org/officeDocument/2006/relationships/tags" Target="../tags/tag401.xml" /><Relationship Id="rId13" Type="http://schemas.openxmlformats.org/officeDocument/2006/relationships/tags" Target="../tags/tag402.xml" /><Relationship Id="rId14" Type="http://schemas.openxmlformats.org/officeDocument/2006/relationships/tags" Target="../tags/tag403.xml" /><Relationship Id="rId15" Type="http://schemas.openxmlformats.org/officeDocument/2006/relationships/tags" Target="../tags/tag404.xml" /><Relationship Id="rId16" Type="http://schemas.openxmlformats.org/officeDocument/2006/relationships/tags" Target="../tags/tag405.xml" /><Relationship Id="rId17" Type="http://schemas.openxmlformats.org/officeDocument/2006/relationships/tags" Target="../tags/tag406.xml" /><Relationship Id="rId18" Type="http://schemas.openxmlformats.org/officeDocument/2006/relationships/tags" Target="../tags/tag407.xml" /><Relationship Id="rId19" Type="http://schemas.openxmlformats.org/officeDocument/2006/relationships/tags" Target="../tags/tag408.xml" /><Relationship Id="rId2" Type="http://schemas.openxmlformats.org/officeDocument/2006/relationships/tags" Target="../tags/tag391.xml" /><Relationship Id="rId3" Type="http://schemas.openxmlformats.org/officeDocument/2006/relationships/tags" Target="../tags/tag392.xml" /><Relationship Id="rId4" Type="http://schemas.openxmlformats.org/officeDocument/2006/relationships/tags" Target="../tags/tag393.xml" /><Relationship Id="rId5" Type="http://schemas.openxmlformats.org/officeDocument/2006/relationships/tags" Target="../tags/tag394.xml" /><Relationship Id="rId6" Type="http://schemas.openxmlformats.org/officeDocument/2006/relationships/tags" Target="../tags/tag395.xml" /><Relationship Id="rId7" Type="http://schemas.openxmlformats.org/officeDocument/2006/relationships/tags" Target="../tags/tag396.xml" /><Relationship Id="rId8" Type="http://schemas.openxmlformats.org/officeDocument/2006/relationships/tags" Target="../tags/tag397.xml" /><Relationship Id="rId9" Type="http://schemas.openxmlformats.org/officeDocument/2006/relationships/tags" Target="../tags/tag39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68.xml" /><Relationship Id="rId11" Type="http://schemas.openxmlformats.org/officeDocument/2006/relationships/video" Target="../media/media2.mp4" /><Relationship Id="rId12" Type="http://schemas.microsoft.com/office/2007/relationships/media" Target="../media/media2.mp4" /><Relationship Id="rId13" Type="http://schemas.openxmlformats.org/officeDocument/2006/relationships/image" Target="../media/image8.png" /><Relationship Id="rId14" Type="http://schemas.openxmlformats.org/officeDocument/2006/relationships/tags" Target="../tags/tag69.xml" /><Relationship Id="rId15" Type="http://schemas.openxmlformats.org/officeDocument/2006/relationships/video" Target="../media/media3.mp4" /><Relationship Id="rId16" Type="http://schemas.microsoft.com/office/2007/relationships/media" Target="../media/media3.mp4" /><Relationship Id="rId17" Type="http://schemas.openxmlformats.org/officeDocument/2006/relationships/image" Target="../media/image9.png" /><Relationship Id="rId18" Type="http://schemas.openxmlformats.org/officeDocument/2006/relationships/tags" Target="../tags/tag70.xml" /><Relationship Id="rId19" Type="http://schemas.openxmlformats.org/officeDocument/2006/relationships/video" Target="../media/media4.mp4" /><Relationship Id="rId2" Type="http://schemas.openxmlformats.org/officeDocument/2006/relationships/tags" Target="../tags/tag64.xml" /><Relationship Id="rId20" Type="http://schemas.microsoft.com/office/2007/relationships/media" Target="../media/media4.mp4" /><Relationship Id="rId21" Type="http://schemas.openxmlformats.org/officeDocument/2006/relationships/tags" Target="../tags/tag71.xml" /><Relationship Id="rId22" Type="http://schemas.openxmlformats.org/officeDocument/2006/relationships/tags" Target="../tags/tag72.xml" /><Relationship Id="rId23" Type="http://schemas.openxmlformats.org/officeDocument/2006/relationships/tags" Target="../tags/tag73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image" Target="../media/image6.png" /><Relationship Id="rId6" Type="http://schemas.openxmlformats.org/officeDocument/2006/relationships/tags" Target="../tags/tag67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17.xml" /><Relationship Id="rId2" Type="http://schemas.openxmlformats.org/officeDocument/2006/relationships/tags" Target="../tags/tag409.xml" /><Relationship Id="rId3" Type="http://schemas.openxmlformats.org/officeDocument/2006/relationships/tags" Target="../tags/tag410.xml" /><Relationship Id="rId4" Type="http://schemas.openxmlformats.org/officeDocument/2006/relationships/tags" Target="../tags/tag411.xml" /><Relationship Id="rId5" Type="http://schemas.openxmlformats.org/officeDocument/2006/relationships/tags" Target="../tags/tag412.xml" /><Relationship Id="rId6" Type="http://schemas.openxmlformats.org/officeDocument/2006/relationships/tags" Target="../tags/tag413.xml" /><Relationship Id="rId7" Type="http://schemas.openxmlformats.org/officeDocument/2006/relationships/tags" Target="../tags/tag414.xml" /><Relationship Id="rId8" Type="http://schemas.openxmlformats.org/officeDocument/2006/relationships/tags" Target="../tags/tag415.xml" /><Relationship Id="rId9" Type="http://schemas.openxmlformats.org/officeDocument/2006/relationships/tags" Target="../tags/tag41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18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29.xml" /><Relationship Id="rId11" Type="http://schemas.openxmlformats.org/officeDocument/2006/relationships/image" Target="../media/image35.png" /><Relationship Id="rId12" Type="http://schemas.openxmlformats.org/officeDocument/2006/relationships/tags" Target="../tags/tag430.xml" /><Relationship Id="rId13" Type="http://schemas.openxmlformats.org/officeDocument/2006/relationships/tags" Target="../tags/tag431.xml" /><Relationship Id="rId14" Type="http://schemas.openxmlformats.org/officeDocument/2006/relationships/tags" Target="../tags/tag432.xml" /><Relationship Id="rId15" Type="http://schemas.openxmlformats.org/officeDocument/2006/relationships/tags" Target="../tags/tag433.xml" /><Relationship Id="rId2" Type="http://schemas.openxmlformats.org/officeDocument/2006/relationships/tags" Target="../tags/tag422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image" Target="../media/image34.png" /><Relationship Id="rId6" Type="http://schemas.openxmlformats.org/officeDocument/2006/relationships/tags" Target="../tags/tag425.xml" /><Relationship Id="rId7" Type="http://schemas.openxmlformats.org/officeDocument/2006/relationships/tags" Target="../tags/tag426.xml" /><Relationship Id="rId8" Type="http://schemas.openxmlformats.org/officeDocument/2006/relationships/tags" Target="../tags/tag427.xml" /><Relationship Id="rId9" Type="http://schemas.openxmlformats.org/officeDocument/2006/relationships/tags" Target="../tags/tag42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2.xml" /><Relationship Id="rId11" Type="http://schemas.openxmlformats.org/officeDocument/2006/relationships/tags" Target="../tags/tag83.xml" /><Relationship Id="rId12" Type="http://schemas.openxmlformats.org/officeDocument/2006/relationships/image" Target="../media/image10.png" /><Relationship Id="rId13" Type="http://schemas.openxmlformats.org/officeDocument/2006/relationships/tags" Target="../tags/tag84.xml" /><Relationship Id="rId14" Type="http://schemas.microsoft.com/office/2007/relationships/media" Target="../media/media5.mp3" /><Relationship Id="rId15" Type="http://schemas.microsoft.com/office/2007/relationships/media" Target="../media/media5.mp3" TargetMode="Internal" /><Relationship Id="rId16" Type="http://schemas.openxmlformats.org/officeDocument/2006/relationships/tags" Target="../tags/tag85.xml" /><Relationship Id="rId17" Type="http://schemas.microsoft.com/office/2007/relationships/media" Target="../media/media6.mp3" /><Relationship Id="rId18" Type="http://schemas.microsoft.com/office/2007/relationships/media" Target="../media/media6.mp3" TargetMode="Internal" /><Relationship Id="rId19" Type="http://schemas.openxmlformats.org/officeDocument/2006/relationships/tags" Target="../tags/tag86.xml" /><Relationship Id="rId2" Type="http://schemas.openxmlformats.org/officeDocument/2006/relationships/tags" Target="../tags/tag74.xml" /><Relationship Id="rId20" Type="http://schemas.openxmlformats.org/officeDocument/2006/relationships/tags" Target="../tags/tag87.xml" /><Relationship Id="rId21" Type="http://schemas.openxmlformats.org/officeDocument/2006/relationships/tags" Target="../tags/tag88.xml" /><Relationship Id="rId22" Type="http://schemas.openxmlformats.org/officeDocument/2006/relationships/tags" Target="../tags/tag89.xml" /><Relationship Id="rId23" Type="http://schemas.openxmlformats.org/officeDocument/2006/relationships/tags" Target="../tags/tag90.xml" /><Relationship Id="rId24" Type="http://schemas.openxmlformats.org/officeDocument/2006/relationships/tags" Target="../tags/tag91.xml" /><Relationship Id="rId25" Type="http://schemas.openxmlformats.org/officeDocument/2006/relationships/tags" Target="../tags/tag92.xml" /><Relationship Id="rId26" Type="http://schemas.openxmlformats.org/officeDocument/2006/relationships/tags" Target="../tags/tag93.xml" /><Relationship Id="rId27" Type="http://schemas.openxmlformats.org/officeDocument/2006/relationships/tags" Target="../tags/tag9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tags" Target="../tags/tag79.xml" /><Relationship Id="rId8" Type="http://schemas.openxmlformats.org/officeDocument/2006/relationships/tags" Target="../tags/tag80.xml" /><Relationship Id="rId9" Type="http://schemas.openxmlformats.org/officeDocument/2006/relationships/tags" Target="../tags/tag8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3.xml" /><Relationship Id="rId11" Type="http://schemas.openxmlformats.org/officeDocument/2006/relationships/tags" Target="../tags/tag104.xml" /><Relationship Id="rId12" Type="http://schemas.openxmlformats.org/officeDocument/2006/relationships/tags" Target="../tags/tag105.xml" /><Relationship Id="rId13" Type="http://schemas.openxmlformats.org/officeDocument/2006/relationships/tags" Target="../tags/tag106.xml" /><Relationship Id="rId14" Type="http://schemas.openxmlformats.org/officeDocument/2006/relationships/tags" Target="../tags/tag107.xml" /><Relationship Id="rId15" Type="http://schemas.openxmlformats.org/officeDocument/2006/relationships/image" Target="../media/image11.jpeg" /><Relationship Id="rId16" Type="http://schemas.openxmlformats.org/officeDocument/2006/relationships/tags" Target="../tags/tag108.xml" /><Relationship Id="rId17" Type="http://schemas.openxmlformats.org/officeDocument/2006/relationships/tags" Target="../tags/tag109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Relationship Id="rId6" Type="http://schemas.openxmlformats.org/officeDocument/2006/relationships/tags" Target="../tags/tag99.xml" /><Relationship Id="rId7" Type="http://schemas.openxmlformats.org/officeDocument/2006/relationships/tags" Target="../tags/tag100.xml" /><Relationship Id="rId8" Type="http://schemas.openxmlformats.org/officeDocument/2006/relationships/tags" Target="../tags/tag101.xml" /><Relationship Id="rId9" Type="http://schemas.openxmlformats.org/officeDocument/2006/relationships/tags" Target="../tags/tag10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18.xml" /><Relationship Id="rId11" Type="http://schemas.openxmlformats.org/officeDocument/2006/relationships/tags" Target="../tags/tag119.xml" /><Relationship Id="rId12" Type="http://schemas.openxmlformats.org/officeDocument/2006/relationships/image" Target="../media/image12.jpeg" /><Relationship Id="rId13" Type="http://schemas.openxmlformats.org/officeDocument/2006/relationships/tags" Target="../tags/tag120.xml" /><Relationship Id="rId14" Type="http://schemas.openxmlformats.org/officeDocument/2006/relationships/tags" Target="../tags/tag121.xml" /><Relationship Id="rId15" Type="http://schemas.openxmlformats.org/officeDocument/2006/relationships/tags" Target="../tags/tag122.xml" /><Relationship Id="rId16" Type="http://schemas.openxmlformats.org/officeDocument/2006/relationships/tags" Target="../tags/tag123.xml" /><Relationship Id="rId17" Type="http://schemas.openxmlformats.org/officeDocument/2006/relationships/tags" Target="../tags/tag124.xml" /><Relationship Id="rId18" Type="http://schemas.openxmlformats.org/officeDocument/2006/relationships/tags" Target="../tags/tag125.xml" /><Relationship Id="rId19" Type="http://schemas.openxmlformats.org/officeDocument/2006/relationships/tags" Target="../tags/tag126.xml" /><Relationship Id="rId2" Type="http://schemas.openxmlformats.org/officeDocument/2006/relationships/tags" Target="../tags/tag110.xml" /><Relationship Id="rId20" Type="http://schemas.openxmlformats.org/officeDocument/2006/relationships/tags" Target="../tags/tag127.xml" /><Relationship Id="rId21" Type="http://schemas.openxmlformats.org/officeDocument/2006/relationships/tags" Target="../tags/tag128.xml" /><Relationship Id="rId22" Type="http://schemas.openxmlformats.org/officeDocument/2006/relationships/tags" Target="../tags/tag129.xml" /><Relationship Id="rId23" Type="http://schemas.openxmlformats.org/officeDocument/2006/relationships/tags" Target="../tags/tag13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tags" Target="../tags/tag11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image" Target="../media/image13.png" /><Relationship Id="rId14" Type="http://schemas.openxmlformats.org/officeDocument/2006/relationships/tags" Target="../tags/tag142.xml" /><Relationship Id="rId15" Type="http://schemas.openxmlformats.org/officeDocument/2006/relationships/video" Target="../media/media7.mp4" /><Relationship Id="rId16" Type="http://schemas.microsoft.com/office/2007/relationships/media" Target="../media/media7.mp4" /><Relationship Id="rId2" Type="http://schemas.openxmlformats.org/officeDocument/2006/relationships/tags" Target="../tags/tag13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2" Type="http://schemas.openxmlformats.org/officeDocument/2006/relationships/tags" Target="../tags/tag143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tags" Target="../tags/tag148.xml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67.xml" /><Relationship Id="rId11" Type="http://schemas.openxmlformats.org/officeDocument/2006/relationships/tags" Target="../tags/tag168.xml" /><Relationship Id="rId12" Type="http://schemas.openxmlformats.org/officeDocument/2006/relationships/tags" Target="../tags/tag169.xml" /><Relationship Id="rId13" Type="http://schemas.openxmlformats.org/officeDocument/2006/relationships/image" Target="../media/image14.jpeg" /><Relationship Id="rId14" Type="http://schemas.openxmlformats.org/officeDocument/2006/relationships/tags" Target="../tags/tag170.xml" /><Relationship Id="rId15" Type="http://schemas.openxmlformats.org/officeDocument/2006/relationships/tags" Target="../tags/tag171.xml" /><Relationship Id="rId16" Type="http://schemas.openxmlformats.org/officeDocument/2006/relationships/tags" Target="../tags/tag172.xml" /><Relationship Id="rId17" Type="http://schemas.openxmlformats.org/officeDocument/2006/relationships/image" Target="../media/image15.jpeg" /><Relationship Id="rId18" Type="http://schemas.openxmlformats.org/officeDocument/2006/relationships/tags" Target="../tags/tag173.xml" /><Relationship Id="rId19" Type="http://schemas.openxmlformats.org/officeDocument/2006/relationships/tags" Target="../tags/tag174.xml" /><Relationship Id="rId2" Type="http://schemas.openxmlformats.org/officeDocument/2006/relationships/tags" Target="../tags/tag159.xml" /><Relationship Id="rId20" Type="http://schemas.openxmlformats.org/officeDocument/2006/relationships/tags" Target="../tags/tag175.xml" /><Relationship Id="rId21" Type="http://schemas.openxmlformats.org/officeDocument/2006/relationships/tags" Target="../tags/tag176.xml" /><Relationship Id="rId22" Type="http://schemas.openxmlformats.org/officeDocument/2006/relationships/tags" Target="../tags/tag177.xml" /><Relationship Id="rId23" Type="http://schemas.openxmlformats.org/officeDocument/2006/relationships/tags" Target="../tags/tag178.xml" /><Relationship Id="rId24" Type="http://schemas.openxmlformats.org/officeDocument/2006/relationships/tags" Target="../tags/tag179.xml" /><Relationship Id="rId25" Type="http://schemas.openxmlformats.org/officeDocument/2006/relationships/tags" Target="../tags/tag180.xml" /><Relationship Id="rId26" Type="http://schemas.openxmlformats.org/officeDocument/2006/relationships/tags" Target="../tags/tag181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Relationship Id="rId6" Type="http://schemas.openxmlformats.org/officeDocument/2006/relationships/tags" Target="../tags/tag163.xml" /><Relationship Id="rId7" Type="http://schemas.openxmlformats.org/officeDocument/2006/relationships/tags" Target="../tags/tag164.xml" /><Relationship Id="rId8" Type="http://schemas.openxmlformats.org/officeDocument/2006/relationships/tags" Target="../tags/tag165.xml" /><Relationship Id="rId9" Type="http://schemas.openxmlformats.org/officeDocument/2006/relationships/tags" Target="../tags/tag16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3.xml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16" Type="http://schemas.openxmlformats.org/officeDocument/2006/relationships/tags" Target="../tags/tag199.xml" /><Relationship Id="rId17" Type="http://schemas.openxmlformats.org/officeDocument/2006/relationships/tags" Target="../tags/tag200.xml" /><Relationship Id="rId18" Type="http://schemas.openxmlformats.org/officeDocument/2006/relationships/tags" Target="../tags/tag201.xml" /><Relationship Id="rId19" Type="http://schemas.openxmlformats.org/officeDocument/2006/relationships/tags" Target="../tags/tag20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tags" Target="../tags/tag191.xml" /><Relationship Id="rId9" Type="http://schemas.openxmlformats.org/officeDocument/2006/relationships/tags" Target="../tags/tag19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623570" y="2636520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2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音调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>
            <a:hlinkClick r:id="rId9" action="ppaction://hlinkfile"/>
          </p:cNvPr>
          <p:cNvSpPr txBox="1"/>
          <p:nvPr>
            <p:custDataLst>
              <p:tags r:id="rId8"/>
            </p:custDataLst>
          </p:nvPr>
        </p:nvSpPr>
        <p:spPr>
          <a:xfrm>
            <a:off x="7103745" y="2044065"/>
            <a:ext cx="4385945" cy="290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甲、乙两个音叉的频率不同，在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相同时间内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，甲振动次数少，频率低，音调低；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乙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振动次数多，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频率高，音调高。</a:t>
            </a:r>
            <a:endParaRPr lang="zh-CN" altLang="en-US" sz="2800" kern="100">
              <a:solidFill>
                <a:schemeClr val="tx1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10"/>
            </p:custDataLst>
          </p:nvPr>
        </p:nvSpPr>
        <p:spPr>
          <a:xfrm>
            <a:off x="923925" y="4355465"/>
            <a:ext cx="2331085" cy="460375"/>
          </a:xfrm>
          <a:prstGeom prst="rect">
            <a:avLst/>
          </a:prstGeom>
          <a:noFill/>
          <a:ln w="19050">
            <a:solidFill>
              <a:srgbClr val="00B0F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频率高，音调高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11"/>
            </p:custDataLst>
          </p:nvPr>
        </p:nvSpPr>
        <p:spPr>
          <a:xfrm>
            <a:off x="923925" y="2205355"/>
            <a:ext cx="2331085" cy="460375"/>
          </a:xfrm>
          <a:prstGeom prst="rect">
            <a:avLst/>
          </a:prstGeom>
          <a:noFill/>
          <a:ln w="19050">
            <a:solidFill>
              <a:srgbClr val="00B0F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频率低，音调低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2"/>
            </p:custDataLst>
          </p:nvPr>
        </p:nvGrpSpPr>
        <p:grpSpPr>
          <a:xfrm>
            <a:off x="3656330" y="3558540"/>
            <a:ext cx="3100070" cy="1591945"/>
            <a:chOff x="3423152" y="3399104"/>
            <a:chExt cx="3100197" cy="1591808"/>
          </a:xfrm>
        </p:grpSpPr>
        <p:grpSp>
          <p:nvGrpSpPr>
            <p:cNvPr id="13" name="组合 12"/>
            <p:cNvGrpSpPr/>
            <p:nvPr>
              <p:custDataLst>
                <p:tags r:id="rId13"/>
              </p:custDataLst>
            </p:nvPr>
          </p:nvGrpSpPr>
          <p:grpSpPr>
            <a:xfrm>
              <a:off x="3681935" y="3399104"/>
              <a:ext cx="2634024" cy="1591808"/>
              <a:chOff x="3681935" y="3399104"/>
              <a:chExt cx="2634024" cy="1591808"/>
            </a:xfrm>
          </p:grpSpPr>
          <p:pic>
            <p:nvPicPr>
              <p:cNvPr id="14" name="图片 13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>
                <a:clrChange>
                  <a:clrFrom>
                    <a:srgbClr val="FEFEFE">
                      <a:alpha val="100000"/>
                    </a:srgbClr>
                  </a:clrFrom>
                  <a:clrTo>
                    <a:srgbClr val="FEFEFE">
                      <a:alpha val="100000"/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681935" y="3744542"/>
                <a:ext cx="2283628" cy="1090630"/>
              </a:xfrm>
              <a:prstGeom prst="rect">
                <a:avLst/>
              </a:prstGeom>
              <a:ln w="3175">
                <a:noFill/>
              </a:ln>
            </p:spPr>
          </p:pic>
          <p:cxnSp>
            <p:nvCxnSpPr>
              <p:cNvPr id="15" name="直接连接符 14"/>
              <p:cNvCxnSpPr/>
              <p:nvPr>
                <p:custDataLst>
                  <p:tags r:id="rId16"/>
                </p:custDataLst>
              </p:nvPr>
            </p:nvCxnSpPr>
            <p:spPr>
              <a:xfrm flipV="1">
                <a:off x="3681935" y="4289857"/>
                <a:ext cx="2476596" cy="2693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6127423" y="4289857"/>
                <a:ext cx="188536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/>
              <p:cNvCxnSpPr/>
              <p:nvPr>
                <p:custDataLst>
                  <p:tags r:id="rId18"/>
                </p:custDataLst>
              </p:nvPr>
            </p:nvCxnSpPr>
            <p:spPr>
              <a:xfrm flipV="1">
                <a:off x="3697961" y="3399104"/>
                <a:ext cx="1" cy="159180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文本框 18"/>
            <p:cNvSpPr txBox="1"/>
            <p:nvPr>
              <p:custDataLst>
                <p:tags r:id="rId19"/>
              </p:custDataLst>
            </p:nvPr>
          </p:nvSpPr>
          <p:spPr>
            <a:xfrm>
              <a:off x="3423152" y="4196277"/>
              <a:ext cx="3214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O</a:t>
              </a:r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20"/>
              </p:custDataLst>
            </p:nvPr>
          </p:nvSpPr>
          <p:spPr>
            <a:xfrm>
              <a:off x="6174557" y="4219890"/>
              <a:ext cx="3487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zh-CN" altLang="en-US" sz="20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 title=""/>
          <p:cNvGrpSpPr/>
          <p:nvPr>
            <p:custDataLst>
              <p:tags r:id="rId21"/>
            </p:custDataLst>
          </p:nvPr>
        </p:nvGrpSpPr>
        <p:grpSpPr>
          <a:xfrm>
            <a:off x="3643630" y="1628775"/>
            <a:ext cx="3096895" cy="1591945"/>
            <a:chOff x="3426388" y="1499041"/>
            <a:chExt cx="3096961" cy="1591808"/>
          </a:xfrm>
        </p:grpSpPr>
        <p:grpSp>
          <p:nvGrpSpPr>
            <p:cNvPr id="22" name="组合 21"/>
            <p:cNvGrpSpPr/>
            <p:nvPr>
              <p:custDataLst>
                <p:tags r:id="rId22"/>
              </p:custDataLst>
            </p:nvPr>
          </p:nvGrpSpPr>
          <p:grpSpPr>
            <a:xfrm>
              <a:off x="3697961" y="1499041"/>
              <a:ext cx="2570864" cy="1591808"/>
              <a:chOff x="3697961" y="1499041"/>
              <a:chExt cx="2570864" cy="1591808"/>
            </a:xfrm>
          </p:grpSpPr>
          <p:grpSp>
            <p:nvGrpSpPr>
              <p:cNvPr id="23" name="组合 22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3697961" y="1749630"/>
                <a:ext cx="2476596" cy="1090630"/>
                <a:chOff x="3575014" y="4293388"/>
                <a:chExt cx="2430342" cy="1090630"/>
              </a:xfrm>
            </p:grpSpPr>
            <p:pic>
              <p:nvPicPr>
                <p:cNvPr id="24" name="图片 23"/>
                <p:cNvPicPr>
                  <a:picLocks noChangeAspect="1"/>
                </p:cNvPicPr>
                <p:nvPr>
                  <p:custDataLst>
                    <p:tags r:id="rId25"/>
                  </p:custDataLst>
                </p:nvPr>
              </p:nvPicPr>
              <p:blipFill>
                <a:blip r:embed="rId24">
                  <a:clrChange>
                    <a:clrFrom>
                      <a:srgbClr val="FEFEFE">
                        <a:alpha val="100000"/>
                      </a:srgbClr>
                    </a:clrFrom>
                    <a:clrTo>
                      <a:srgbClr val="FEFEFE">
                        <a:alpha val="100000"/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3575014" y="4293388"/>
                  <a:ext cx="2259991" cy="1090630"/>
                </a:xfrm>
                <a:prstGeom prst="rect">
                  <a:avLst/>
                </a:prstGeom>
                <a:ln w="3175">
                  <a:noFill/>
                </a:ln>
              </p:spPr>
            </p:pic>
            <p:cxnSp>
              <p:nvCxnSpPr>
                <p:cNvPr id="5" name="直接连接符 4"/>
                <p:cNvCxnSpPr/>
                <p:nvPr>
                  <p:custDataLst>
                    <p:tags r:id="rId26"/>
                  </p:custDataLst>
                </p:nvPr>
              </p:nvCxnSpPr>
              <p:spPr>
                <a:xfrm flipV="1">
                  <a:off x="3575014" y="4852232"/>
                  <a:ext cx="2430342" cy="26933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直接箭头连接符 26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6080289" y="2308474"/>
                <a:ext cx="188536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箭头连接符 7"/>
              <p:cNvCxnSpPr/>
              <p:nvPr>
                <p:custDataLst>
                  <p:tags r:id="rId28"/>
                </p:custDataLst>
              </p:nvPr>
            </p:nvCxnSpPr>
            <p:spPr>
              <a:xfrm flipV="1">
                <a:off x="3697961" y="1499041"/>
                <a:ext cx="1" cy="159180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文本框 29"/>
            <p:cNvSpPr txBox="1"/>
            <p:nvPr>
              <p:custDataLst>
                <p:tags r:id="rId29"/>
              </p:custDataLst>
            </p:nvPr>
          </p:nvSpPr>
          <p:spPr>
            <a:xfrm>
              <a:off x="3426388" y="2189630"/>
              <a:ext cx="348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O</a:t>
              </a:r>
              <a:endParaRPr lang="zh-CN" altLang="en-US"/>
            </a:p>
          </p:txBody>
        </p:sp>
        <p:sp>
          <p:nvSpPr>
            <p:cNvPr id="9" name="文本框 8"/>
            <p:cNvSpPr txBox="1"/>
            <p:nvPr>
              <p:custDataLst>
                <p:tags r:id="rId30"/>
              </p:custDataLst>
            </p:nvPr>
          </p:nvSpPr>
          <p:spPr>
            <a:xfrm>
              <a:off x="6174557" y="2270553"/>
              <a:ext cx="3487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zh-CN" altLang="en-US" sz="20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31"/>
            </p:custDataLst>
          </p:nvPr>
        </p:nvSpPr>
        <p:spPr>
          <a:xfrm>
            <a:off x="3212465" y="1499235"/>
            <a:ext cx="554355" cy="54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甲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32"/>
            </p:custDataLst>
          </p:nvPr>
        </p:nvSpPr>
        <p:spPr>
          <a:xfrm>
            <a:off x="3300095" y="3645535"/>
            <a:ext cx="554355" cy="54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乙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cxnSp>
        <p:nvCxnSpPr>
          <p:cNvPr id="29" name="直接连接符 28" title=""/>
          <p:cNvCxnSpPr/>
          <p:nvPr>
            <p:custDataLst>
              <p:tags r:id="rId33"/>
            </p:custDataLst>
          </p:nvPr>
        </p:nvCxnSpPr>
        <p:spPr>
          <a:xfrm flipH="1">
            <a:off x="6180455" y="1773555"/>
            <a:ext cx="0" cy="3384550"/>
          </a:xfrm>
          <a:prstGeom prst="line">
            <a:avLst/>
          </a:prstGeom>
          <a:ln w="12700" cmpd="sng">
            <a:solidFill>
              <a:srgbClr val="FE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 title=""/>
          <p:cNvSpPr/>
          <p:nvPr>
            <p:custDataLst>
              <p:tags r:id="rId34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用波形比较频率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8613" name="Rectangle 5" title=""/>
          <p:cNvSpPr/>
          <p:nvPr>
            <p:custDataLst>
              <p:tags r:id="rId8"/>
            </p:custDataLst>
          </p:nvPr>
        </p:nvSpPr>
        <p:spPr>
          <a:xfrm>
            <a:off x="767080" y="1052830"/>
            <a:ext cx="9453880" cy="168021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人发声的频率范围约为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85~1100Hz;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通常</a:t>
            </a:r>
            <a:r>
              <a:rPr 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儿童说话的音调比成年人高，女孩的音调比男孩高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;</a:t>
            </a:r>
            <a:endParaRPr lang="zh-CN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在同一音乐中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6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7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中音调逐渐升高。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35" name="组合 34" title=""/>
          <p:cNvGrpSpPr/>
          <p:nvPr>
            <p:custDataLst>
              <p:tags r:id="rId9"/>
            </p:custDataLst>
          </p:nvPr>
        </p:nvGrpSpPr>
        <p:grpSpPr>
          <a:xfrm>
            <a:off x="551815" y="3093720"/>
            <a:ext cx="5147945" cy="2794635"/>
            <a:chOff x="1662" y="5627"/>
            <a:chExt cx="8107" cy="4401"/>
          </a:xfrm>
        </p:grpSpPr>
        <p:pic>
          <p:nvPicPr>
            <p:cNvPr id="3" name="http://photo-static-api.fotomore.com/creative/vcg/400/version23/VCG2125bc4afaf.jpg?uid=386&amp;timestamp=1695347324&amp;sign=9e9a76f0384b8fa157d84b728f8b3b7f" descr="templates\picture_hover\&amp;pky190_sjzg_VCG2125bc4afaf&amp;2&amp;src_toppic_inpsrchzd1&amp;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17661" b="16991"/>
            <a:stretch>
              <a:fillRect/>
            </a:stretch>
          </p:blipFill>
          <p:spPr>
            <a:xfrm>
              <a:off x="1662" y="5627"/>
              <a:ext cx="4278" cy="4196"/>
            </a:xfrm>
            <a:prstGeom prst="rect">
              <a:avLst/>
            </a:prstGeom>
          </p:spPr>
        </p:pic>
        <p:pic>
          <p:nvPicPr>
            <p:cNvPr id="18" name="http://photo-static-api.fotomore.com/creative/vcg/400/new/VCG211370370688.jpg?uid=386&amp;timestamp=1695347365&amp;sign=62e7bfde733f7e6079e9c61103ebde95" descr="templates\picture_hover\&amp;pky240_sjzg_VCG211370370688&amp;2&amp;src_toppic_inpsrchzd1&amp;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40" y="5815"/>
              <a:ext cx="3829" cy="4213"/>
            </a:xfrm>
            <a:prstGeom prst="rect">
              <a:avLst/>
            </a:prstGeom>
          </p:spPr>
        </p:pic>
      </p:grpSp>
      <p:sp>
        <p:nvSpPr>
          <p:cNvPr id="34" name="Rectangle 5" title=""/>
          <p:cNvSpPr/>
          <p:nvPr>
            <p:custDataLst>
              <p:tags r:id="rId14"/>
            </p:custDataLst>
          </p:nvPr>
        </p:nvSpPr>
        <p:spPr>
          <a:xfrm>
            <a:off x="6311900" y="3573145"/>
            <a:ext cx="5384165" cy="17868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二胡和琵琶等是我国特有的乐器，使用同一种乐器为什么能演奏出不同音调的乐曲呢？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5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用波形比较频率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6"/>
            </p:custDataLst>
          </p:nvPr>
        </p:nvGrpSpPr>
        <p:grpSpPr>
          <a:xfrm>
            <a:off x="366015" y="131225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Picture 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 flipH="1">
            <a:off x="12026900" y="11849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8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8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5" name="https://photo-static-api.fotomore.com/creative/vcg/400/new/VCG41N1443779174.jpg?uid=386&amp;timestamp=1716878910&amp;sign=054853447f558ff4d0ce214fc4d74f6b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alphaModFix amt="37000"/>
          </a:blip>
          <a:srcRect b="11088"/>
          <a:stretch>
            <a:fillRect/>
          </a:stretch>
        </p:blipFill>
        <p:spPr>
          <a:xfrm>
            <a:off x="-24765" y="-99060"/>
            <a:ext cx="12221845" cy="724979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279" name="文本框 11278" title=""/>
          <p:cNvSpPr txBox="1"/>
          <p:nvPr>
            <p:custDataLst>
              <p:tags r:id="rId10"/>
            </p:custDataLst>
          </p:nvPr>
        </p:nvSpPr>
        <p:spPr>
          <a:xfrm>
            <a:off x="774065" y="885190"/>
            <a:ext cx="6972935" cy="876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：探究影响弦乐器音调的因素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839470" y="1764030"/>
            <a:ext cx="10833735" cy="20148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猜想：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可能与弦的粗细有关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）可能和弦的长度有关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）可能与弦的张紧程度有关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839470" y="3861435"/>
            <a:ext cx="7457440" cy="2145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设计实验：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）控制弦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长度、张紧程度相同，改变弦的粗细；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）控制弦粗细、张紧程度相同，改变弦的长度；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）保证弦粗细、长度相同，改变弦的张紧程度。</a:t>
            </a:r>
            <a:endParaRPr lang="zh-CN" altLang="en-US" sz="2400" b="1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                     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8112125" y="4869180"/>
            <a:ext cx="2072005" cy="640715"/>
          </a:xfrm>
          <a:prstGeom prst="rect">
            <a:avLst/>
          </a:prstGeom>
          <a:solidFill>
            <a:srgbClr val="036EB8"/>
          </a:solidFill>
          <a:ln w="3175">
            <a:solidFill>
              <a:srgbClr val="036EB8"/>
            </a:solidFill>
            <a:prstDash val="dash"/>
          </a:ln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控制变量法</a:t>
            </a:r>
            <a:endParaRPr lang="zh-CN" altLang="en-US" sz="2800">
              <a:solidFill>
                <a:schemeClr val="bg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矩形 2" title=""/>
          <p:cNvSpPr/>
          <p:nvPr>
            <p:custDataLst>
              <p:tags r:id="rId14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用波形比较频率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5"/>
            </p:custDataLst>
          </p:nvPr>
        </p:nvGrpSpPr>
        <p:grpSpPr>
          <a:xfrm>
            <a:off x="366015" y="12316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 title=""/>
          <p:cNvGrpSpPr/>
          <p:nvPr>
            <p:custDataLst>
              <p:tags r:id="rId18"/>
            </p:custDataLst>
          </p:nvPr>
        </p:nvGrpSpPr>
        <p:grpSpPr>
          <a:xfrm>
            <a:off x="407925" y="203234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21"/>
            </p:custDataLst>
          </p:nvPr>
        </p:nvGrpSpPr>
        <p:grpSpPr>
          <a:xfrm>
            <a:off x="435230" y="41208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790575" y="1762125"/>
            <a:ext cx="2122170" cy="6578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进行实验：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983615" y="3933190"/>
            <a:ext cx="10008235" cy="1443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latin typeface="宋体" panose="02010600030101010101" pitchFamily="2" charset="-122"/>
                <a:sym typeface="+mn-ea"/>
              </a:rPr>
              <a:t>                                 </a:t>
            </a:r>
            <a:endParaRPr lang="zh-CN" altLang="en-US" sz="240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3790" y="2924810"/>
            <a:ext cx="3431540" cy="3013075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839470" y="2286635"/>
            <a:ext cx="6325235" cy="4234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准备两根粗细不同的琴弦（或尼龙丝、细钢丝）。如图所示，将弦的一端绕在桌子的腿上并打结，另一端绕过桌边的小滑轮，并挂上几个钩码，使琴弦在桌面上拉紧。再用两个三角形柱状小木块将弦支起，用塑胶尺弹拨弦的中部，就可看见弦的振动，并听见它发出的声音。</a:t>
            </a:r>
            <a:endParaRPr lang="zh-CN" altLang="en-US"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400">
                <a:solidFill>
                  <a:prstClr val="black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>
                <a:solidFill>
                  <a:prstClr val="black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>
                <a:solidFill>
                  <a:prstClr val="black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）分别改变弦的长度、粗细、张紧程度等不同情况下，弦发出声音的音调有什么变化？</a:t>
            </a:r>
            <a:endParaRPr lang="zh-CN" altLang="en-US" sz="2400">
              <a:solidFill>
                <a:prstClr val="black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endParaRPr lang="zh-CN" altLang="en-US"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endParaRPr lang="en-US" altLang="zh-CN"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3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用波形比较频率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774065" y="885190"/>
            <a:ext cx="6972935" cy="876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：探究影响弦乐器音调的因素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5"/>
            </p:custDataLst>
          </p:nvPr>
        </p:nvGrpSpPr>
        <p:grpSpPr>
          <a:xfrm>
            <a:off x="366015" y="12316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18"/>
            </p:custDataLst>
          </p:nvPr>
        </p:nvGrpSpPr>
        <p:grpSpPr>
          <a:xfrm>
            <a:off x="407925" y="2032347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用波形比较频率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774065" y="885190"/>
            <a:ext cx="6972935" cy="876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：探究影响弦乐器音调的因素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0"/>
            </p:custDataLst>
          </p:nvPr>
        </p:nvGrpSpPr>
        <p:grpSpPr>
          <a:xfrm>
            <a:off x="366015" y="12316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【物理实验】声现象-探究音调与琴弦的关系.探究音调与琴弦的关系.236429520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423160" y="1772920"/>
            <a:ext cx="7767320" cy="37890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775335" y="1772920"/>
            <a:ext cx="2113915" cy="6750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实验表格：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983615" y="3933190"/>
            <a:ext cx="10008235" cy="1443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latin typeface="宋体" panose="02010600030101010101" pitchFamily="2" charset="-122"/>
                <a:sym typeface="+mn-ea"/>
              </a:rPr>
              <a:t>                                 </a:t>
            </a:r>
            <a:endParaRPr lang="zh-CN" altLang="en-US" sz="240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18436" name="表格 18435" title=""/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911860" y="2564448"/>
          <a:ext cx="7693025" cy="3670300"/>
        </p:xfrm>
        <a:graphic>
          <a:graphicData uri="http://schemas.openxmlformats.org/drawingml/2006/table">
            <a:tbl>
              <a:tblPr/>
              <a:tblGrid>
                <a:gridCol w="1685290"/>
                <a:gridCol w="1547495"/>
                <a:gridCol w="1400810"/>
                <a:gridCol w="1694815"/>
                <a:gridCol w="1364615"/>
              </a:tblGrid>
              <a:tr h="537845"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实验序号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粗细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㎜</a:t>
                      </a:r>
                      <a:r>
                        <a:rPr kumimoji="0" lang="en-US" altLang="zh-CN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长度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/m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张紧程度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音调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655">
                <a:tc rowSpan="2"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0.6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紧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0.8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0.6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紧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 rowSpan="2"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0.8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0.6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松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0.8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0.4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松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 rowSpan="2"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0.4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松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0.5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0.4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紧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软雅黑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7679690" y="5640070"/>
            <a:ext cx="708660" cy="554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高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2"/>
            </p:custDataLst>
          </p:nvPr>
        </p:nvSpPr>
        <p:spPr>
          <a:xfrm>
            <a:off x="7679690" y="4580890"/>
            <a:ext cx="708660" cy="554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高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7679690" y="3026410"/>
            <a:ext cx="708660" cy="554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高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4"/>
            </p:custDataLst>
          </p:nvPr>
        </p:nvSpPr>
        <p:spPr>
          <a:xfrm>
            <a:off x="7679690" y="4077335"/>
            <a:ext cx="708660" cy="554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低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7679690" y="3573145"/>
            <a:ext cx="708660" cy="554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低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6"/>
            </p:custDataLst>
          </p:nvPr>
        </p:nvSpPr>
        <p:spPr>
          <a:xfrm>
            <a:off x="7675880" y="5085080"/>
            <a:ext cx="697230" cy="554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低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8" name="圆角矩形 17" title=""/>
          <p:cNvSpPr/>
          <p:nvPr>
            <p:custDataLst>
              <p:tags r:id="rId17"/>
            </p:custDataLst>
          </p:nvPr>
        </p:nvSpPr>
        <p:spPr>
          <a:xfrm>
            <a:off x="3071495" y="3091815"/>
            <a:ext cx="721995" cy="104648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100000">
                      <a:schemeClr val="bg1">
                        <a:lumMod val="75000"/>
                        <a:lumOff val="25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>
              <a:solidFill>
                <a:srgbClr val="C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9" name="圆角矩形 18" title=""/>
          <p:cNvSpPr/>
          <p:nvPr>
            <p:custDataLst>
              <p:tags r:id="rId18"/>
            </p:custDataLst>
          </p:nvPr>
        </p:nvSpPr>
        <p:spPr>
          <a:xfrm>
            <a:off x="4511675" y="4138295"/>
            <a:ext cx="721995" cy="104648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100000">
                      <a:schemeClr val="bg1">
                        <a:lumMod val="75000"/>
                        <a:lumOff val="25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>
              <a:solidFill>
                <a:srgbClr val="C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0" name="圆角矩形 19" title=""/>
          <p:cNvSpPr/>
          <p:nvPr>
            <p:custDataLst>
              <p:tags r:id="rId19"/>
            </p:custDataLst>
          </p:nvPr>
        </p:nvSpPr>
        <p:spPr>
          <a:xfrm>
            <a:off x="6024245" y="5218430"/>
            <a:ext cx="721995" cy="104648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gradFill flip="none" rotWithShape="1">
                  <a:gsLst>
                    <a:gs pos="100000">
                      <a:schemeClr val="bg1">
                        <a:lumMod val="75000"/>
                        <a:lumOff val="25000"/>
                      </a:schemeClr>
                    </a:gs>
                    <a:gs pos="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 b="1">
              <a:solidFill>
                <a:srgbClr val="C0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20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用波形比较频率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1"/>
            </p:custDataLst>
          </p:nvPr>
        </p:nvSpPr>
        <p:spPr>
          <a:xfrm>
            <a:off x="774065" y="885190"/>
            <a:ext cx="6972935" cy="876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：探究影响弦乐器音调的因素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7" name="组合 6" title=""/>
          <p:cNvGrpSpPr/>
          <p:nvPr>
            <p:custDataLst>
              <p:tags r:id="rId22"/>
            </p:custDataLst>
          </p:nvPr>
        </p:nvGrpSpPr>
        <p:grpSpPr>
          <a:xfrm>
            <a:off x="366015" y="12316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25"/>
            </p:custDataLst>
          </p:nvPr>
        </p:nvGrpSpPr>
        <p:grpSpPr>
          <a:xfrm>
            <a:off x="407925" y="2032347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2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2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8" grpId="0" animBg="1"/>
      <p:bldP spid="19" grpId="0" animBg="1"/>
      <p:bldP spid="20" grpId="0" animBg="1"/>
      <p:bldP spid="14" grpId="0"/>
      <p:bldP spid="16" grpId="0"/>
      <p:bldP spid="15" grpId="0"/>
      <p:bldP spid="13" grpId="0"/>
      <p:bldP spid="17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983615" y="3933190"/>
            <a:ext cx="10008235" cy="1443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0" lvl="2">
              <a:lnSpc>
                <a:spcPct val="125000"/>
              </a:lnSpc>
              <a:spcBef>
                <a:spcPct val="0"/>
              </a:spcBef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latin typeface="宋体" panose="02010600030101010101" pitchFamily="2" charset="-122"/>
                <a:sym typeface="+mn-ea"/>
              </a:rPr>
              <a:t>                                 </a:t>
            </a:r>
            <a:endParaRPr lang="zh-CN" altLang="en-US" sz="240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sp>
        <p:nvSpPr>
          <p:cNvPr id="74757" name="Text Box 5" title=""/>
          <p:cNvSpPr txBox="1"/>
          <p:nvPr>
            <p:custDataLst>
              <p:tags r:id="rId9"/>
            </p:custDataLst>
          </p:nvPr>
        </p:nvSpPr>
        <p:spPr>
          <a:xfrm>
            <a:off x="911225" y="2458720"/>
            <a:ext cx="9017000" cy="21005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）长度、张紧程度相同时，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弦越细，音调越高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；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）粗细、张紧程度相同时，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弦越短，音调越高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；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）粗细、长度相同时，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弦越紧，音调越高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4758" name="Text Box 6" title=""/>
          <p:cNvSpPr txBox="1"/>
          <p:nvPr>
            <p:custDataLst>
              <p:tags r:id="rId10"/>
            </p:custDataLst>
          </p:nvPr>
        </p:nvSpPr>
        <p:spPr>
          <a:xfrm>
            <a:off x="839470" y="4581525"/>
            <a:ext cx="7562850" cy="13366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5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拓展：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管乐器的音调与管内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空气柱的长度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有关，一般情况下，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空气柱越短音调越高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9" name="http://photo-static-api.fotomore.com/creative/vcg/400/new/VCG41N1489155331.jpg?uid=386&amp;timestamp=1695349641&amp;sign=551f3cbaa267a1716d38a0658ef3a05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471535" y="4270375"/>
            <a:ext cx="3150235" cy="2101850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3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用波形比较频率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4"/>
            </p:custDataLst>
          </p:nvPr>
        </p:nvSpPr>
        <p:spPr>
          <a:xfrm>
            <a:off x="775335" y="1772920"/>
            <a:ext cx="2113915" cy="6750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实验结论：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5"/>
            </p:custDataLst>
          </p:nvPr>
        </p:nvSpPr>
        <p:spPr>
          <a:xfrm>
            <a:off x="774065" y="885190"/>
            <a:ext cx="6972935" cy="876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：探究影响弦乐器音调的因素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6"/>
            </p:custDataLst>
          </p:nvPr>
        </p:nvGrpSpPr>
        <p:grpSpPr>
          <a:xfrm>
            <a:off x="366015" y="12316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 title=""/>
          <p:cNvGrpSpPr/>
          <p:nvPr>
            <p:custDataLst>
              <p:tags r:id="rId19"/>
            </p:custDataLst>
          </p:nvPr>
        </p:nvGrpSpPr>
        <p:grpSpPr>
          <a:xfrm>
            <a:off x="407925" y="2032347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 title=""/>
          <p:cNvGrpSpPr/>
          <p:nvPr>
            <p:custDataLst>
              <p:tags r:id="rId22"/>
            </p:custDataLst>
          </p:nvPr>
        </p:nvGrpSpPr>
        <p:grpSpPr>
          <a:xfrm>
            <a:off x="386970" y="484095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4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47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47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47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47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47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TextBox 1" title=""/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10859770" cy="8769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</a:rPr>
              <a:t>人和动物的发声频率范围各不相同，他们能接收到的声音的频率范围也不相同。</a:t>
            </a:r>
            <a:endParaRPr lang="zh-CN" altLang="en-US" sz="24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703705" y="1988820"/>
          <a:ext cx="8531860" cy="3356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965"/>
                <a:gridCol w="2132965"/>
                <a:gridCol w="2132965"/>
                <a:gridCol w="2132965"/>
              </a:tblGrid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动物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频率</a:t>
                      </a:r>
                      <a:r>
                        <a:rPr lang="en-US" altLang="zh-CN" sz="2000"/>
                        <a:t>f/Hz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动物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频率</a:t>
                      </a:r>
                      <a:r>
                        <a:rPr lang="en-US" altLang="zh-CN" sz="2000">
                          <a:sym typeface="+mn-ea"/>
                        </a:rPr>
                        <a:t>f/Hz</a:t>
                      </a:r>
                      <a:endParaRPr lang="en-US" altLang="zh-CN" sz="2000">
                        <a:sym typeface="+mn-ea"/>
                      </a:endParaRPr>
                    </a:p>
                  </a:txBody>
                  <a:tcPr/>
                </a:tc>
              </a:tr>
              <a:tr h="7613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     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   </a:t>
                      </a:r>
                      <a:r>
                        <a:rPr lang="zh-CN" altLang="en-US"/>
                        <a:t>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/>
                    </a:p>
                    <a:p>
                      <a:pPr algn="ctr">
                        <a:buNone/>
                      </a:pPr>
                      <a:r>
                        <a:rPr lang="en-US" altLang="zh-CN"/>
                        <a:t>  85~1100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</a:t>
                      </a:r>
                      <a:r>
                        <a:rPr lang="zh-CN" altLang="en-US"/>
                        <a:t>海豚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7000~120000</a:t>
                      </a:r>
                      <a:endParaRPr lang="zh-CN" altLang="en-US"/>
                    </a:p>
                  </a:txBody>
                  <a:tcPr/>
                </a:tc>
              </a:tr>
              <a:tr h="72644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   </a:t>
                      </a:r>
                      <a:r>
                        <a:rPr lang="zh-CN" altLang="en-US"/>
                        <a:t>猫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  760~1500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</a:t>
                      </a:r>
                      <a:r>
                        <a:rPr lang="zh-CN" altLang="en-US"/>
                        <a:t>青蛙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    50~5000</a:t>
                      </a:r>
                      <a:endParaRPr lang="zh-CN" altLang="en-US"/>
                    </a:p>
                  </a:txBody>
                  <a:tcPr/>
                </a:tc>
              </a:tr>
              <a:tr h="7613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   </a:t>
                      </a:r>
                      <a:r>
                        <a:rPr lang="zh-CN" altLang="en-US"/>
                        <a:t>狗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  452~1800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</a:t>
                      </a:r>
                      <a:r>
                        <a:rPr lang="zh-CN" altLang="en-US"/>
                        <a:t>知更鸟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2000~13000</a:t>
                      </a:r>
                      <a:endParaRPr lang="zh-CN" altLang="en-US"/>
                    </a:p>
                  </a:txBody>
                  <a:tcPr/>
                </a:tc>
              </a:tr>
              <a:tr h="72644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</a:t>
                      </a:r>
                      <a:r>
                        <a:rPr lang="zh-CN" altLang="en-US"/>
                        <a:t>蝙蝠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10000~120000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</a:t>
                      </a:r>
                      <a:r>
                        <a:rPr lang="zh-CN" altLang="en-US"/>
                        <a:t>蚱蜢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7000~100000</a:t>
                      </a: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8" name="组合 17" title=""/>
          <p:cNvGrpSpPr/>
          <p:nvPr>
            <p:custDataLst>
              <p:tags r:id="rId10"/>
            </p:custDataLst>
          </p:nvPr>
        </p:nvGrpSpPr>
        <p:grpSpPr>
          <a:xfrm>
            <a:off x="1824990" y="2420620"/>
            <a:ext cx="6847205" cy="3560445"/>
            <a:chOff x="2874" y="3812"/>
            <a:chExt cx="10783" cy="5607"/>
          </a:xfrm>
        </p:grpSpPr>
        <p:pic>
          <p:nvPicPr>
            <p:cNvPr id="7" name="http://photo-static-api.fotomore.com/creative/vcg/veer/400/new/VCG41N517081122.jpg?uid=386&amp;timestamp=1695350148&amp;sign=6d288c931f6b1199d0b6d8cf6c5b217b" descr="templates\picture_hover\&amp;pky200_sjzg_VCG41N517081122&amp;2&amp;src_toppic_inpsrchzd1&amp;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2874" y="3812"/>
              <a:ext cx="1243" cy="1080"/>
            </a:xfrm>
            <a:prstGeom prst="rect">
              <a:avLst/>
            </a:prstGeom>
          </p:spPr>
        </p:pic>
        <p:pic>
          <p:nvPicPr>
            <p:cNvPr id="8" name="http://photo-static-api.fotomore.com/creative/vcg/400/version23/VCG21409066064.jpg?uid=386&amp;timestamp=1695350210&amp;sign=c0b2ade66dd069350951e85ce64434c6" descr="templates\picture_hover\&amp;pky160_sjzg_VCG21409066064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rcRect l="13007"/>
            <a:stretch>
              <a:fillRect/>
            </a:stretch>
          </p:blipFill>
          <p:spPr>
            <a:xfrm>
              <a:off x="2874" y="5060"/>
              <a:ext cx="1312" cy="1005"/>
            </a:xfrm>
            <a:prstGeom prst="rect">
              <a:avLst/>
            </a:prstGeom>
          </p:spPr>
        </p:pic>
        <p:pic>
          <p:nvPicPr>
            <p:cNvPr id="10" name="http://photo-static-api.fotomore.com/creative/vcg/400/new/VCG211325042917.jpg?uid=386&amp;timestamp=1695350293&amp;sign=13fc1d5ebf4e56fe57eea9f46d81b177" descr="templates\picture_hover\&amp;pky250_sjzg_VCG211325042917&amp;2&amp;src_toppic_inpsrchzd1&amp;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rcRect l="17661" r="8382" b="7193"/>
            <a:stretch>
              <a:fillRect/>
            </a:stretch>
          </p:blipFill>
          <p:spPr>
            <a:xfrm>
              <a:off x="2894" y="7266"/>
              <a:ext cx="1294" cy="1084"/>
            </a:xfrm>
            <a:prstGeom prst="rect">
              <a:avLst/>
            </a:prstGeom>
          </p:spPr>
        </p:pic>
        <p:pic>
          <p:nvPicPr>
            <p:cNvPr id="11" name="http://photo-static-api.fotomore.com/creative/vcg/400/new/VCG211146879744.jpg?uid=386&amp;timestamp=1695350344&amp;sign=6587e3ecb5b1d28e59e97f2b1ab888e4" descr="templates\picture_hover\&amp;pky220_sjzg_VCG211146879744&amp;2&amp;src_toppic_inpsrchzd1&amp;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9487" y="3812"/>
              <a:ext cx="1464" cy="975"/>
            </a:xfrm>
            <a:prstGeom prst="rect">
              <a:avLst/>
            </a:prstGeom>
          </p:spPr>
        </p:pic>
        <p:pic>
          <p:nvPicPr>
            <p:cNvPr id="12" name="http://photo-static-api.fotomore.com/creative/vcg/400/new/VCG211163924659.jpg?uid=386&amp;timestamp=1695350380&amp;sign=3f44ea697f77c82dcf43436c59df98c2" descr="templates\picture_hover\&amp;pky270_sjzg_VCG211163924659&amp;2&amp;src_toppic_inpsrchzd1&amp;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/>
            <a:srcRect l="22876" t="23750" r="20092" b="10102"/>
            <a:stretch>
              <a:fillRect/>
            </a:stretch>
          </p:blipFill>
          <p:spPr>
            <a:xfrm>
              <a:off x="9487" y="4946"/>
              <a:ext cx="1480" cy="1138"/>
            </a:xfrm>
            <a:prstGeom prst="rect">
              <a:avLst/>
            </a:prstGeom>
          </p:spPr>
        </p:pic>
        <p:pic>
          <p:nvPicPr>
            <p:cNvPr id="13" name="http://photo-static-api.fotomore.com/creative/vcg/400/new/VCG211321497483.jpg?uid=386&amp;timestamp=1695350461&amp;sign=43c7c77f2dd3800f73019a2c15aa9f0d" descr="templates\picture_hover\&amp;pky230_sjzg_VCG211321497483&amp;2&amp;src_toppic_inpsrchzd1&amp;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/>
            <a:srcRect l="19857" t="22704" r="21260" b="11148"/>
            <a:stretch>
              <a:fillRect/>
            </a:stretch>
          </p:blipFill>
          <p:spPr>
            <a:xfrm>
              <a:off x="9487" y="6099"/>
              <a:ext cx="1491" cy="1119"/>
            </a:xfrm>
            <a:prstGeom prst="rect">
              <a:avLst/>
            </a:prstGeom>
          </p:spPr>
        </p:pic>
        <p:pic>
          <p:nvPicPr>
            <p:cNvPr id="15" name="http://photo-static-api.fotomore.com/creative/vcg/400/new/VCG41N901389688.jpg?uid=386&amp;timestamp=1695350534&amp;sign=10a7a6a72a4dabd603f26be58adb46d5" descr="templates\picture_hover\&amp;pky250_sjzg_VCG41N901389688&amp;2&amp;src_toppic_insrchxs1&amp;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rcRect l="5912" t="-398" r="2413" b="13250"/>
            <a:stretch>
              <a:fillRect/>
            </a:stretch>
          </p:blipFill>
          <p:spPr>
            <a:xfrm>
              <a:off x="9487" y="7403"/>
              <a:ext cx="1490" cy="947"/>
            </a:xfrm>
            <a:prstGeom prst="rect">
              <a:avLst/>
            </a:prstGeom>
          </p:spPr>
        </p:pic>
        <p:pic>
          <p:nvPicPr>
            <p:cNvPr id="16" name="http://photo-static-api.fotomore.com/creative/vcg/400/new/VCG211182133558.jpg?uid=386&amp;timestamp=1695350606&amp;sign=29690be005684ce01fb30de975fe93c1" descr="templates\picture_hover\&amp;pky280_sjzg_VCG211182133558&amp;2&amp;src_toppic_inpsrchzd1&amp;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/>
            <a:srcRect l="15360" r="1716"/>
            <a:stretch>
              <a:fillRect/>
            </a:stretch>
          </p:blipFill>
          <p:spPr>
            <a:xfrm>
              <a:off x="2874" y="6099"/>
              <a:ext cx="1314" cy="1057"/>
            </a:xfrm>
            <a:prstGeom prst="rect">
              <a:avLst/>
            </a:prstGeom>
          </p:spPr>
        </p:pic>
        <p:sp>
          <p:nvSpPr>
            <p:cNvPr id="17" name="TextBox 1"/>
            <p:cNvSpPr txBox="1"/>
            <p:nvPr>
              <p:custDataLst>
                <p:tags r:id="rId27"/>
              </p:custDataLst>
            </p:nvPr>
          </p:nvSpPr>
          <p:spPr>
            <a:xfrm>
              <a:off x="5404" y="8418"/>
              <a:ext cx="8253" cy="10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>
                  <a:latin typeface="宋体" panose="02010600030101010101" pitchFamily="2" charset="-122"/>
                </a:rPr>
                <a:t> </a:t>
              </a:r>
              <a:r>
                <a:rPr lang="en-US" altLang="zh-CN" sz="2000" b="1">
                  <a:latin typeface="宋体" panose="02010600030101010101" pitchFamily="2" charset="-122"/>
                </a:rPr>
                <a:t> </a:t>
              </a:r>
              <a:r>
                <a:rPr lang="zh-CN" altLang="en-US" sz="2400" b="1">
                  <a:latin typeface="宋体" panose="02010600030101010101" pitchFamily="2" charset="-122"/>
                </a:rPr>
                <a:t>人和一些动物发出声音的频率范围</a:t>
              </a:r>
              <a:endParaRPr lang="zh-CN" altLang="en-US" sz="2400" b="1">
                <a:latin typeface="宋体" panose="02010600030101010101" pitchFamily="2" charset="-122"/>
              </a:endParaRPr>
            </a:p>
            <a:p>
              <a:pPr>
                <a:lnSpc>
                  <a:spcPct val="150000"/>
                </a:lnSpc>
              </a:pPr>
              <a:endParaRPr lang="zh-CN" altLang="en-US" sz="2400">
                <a:latin typeface="宋体" panose="02010600030101010101" pitchFamily="2" charset="-122"/>
              </a:endParaRPr>
            </a:p>
            <a:p>
              <a:pPr>
                <a:lnSpc>
                  <a:spcPct val="150000"/>
                </a:lnSpc>
              </a:pPr>
              <a:endParaRPr lang="zh-CN" altLang="en-US" sz="2400">
                <a:latin typeface="宋体" panose="02010600030101010101" pitchFamily="2" charset="-122"/>
              </a:endParaRPr>
            </a:p>
          </p:txBody>
        </p:sp>
      </p:grpSp>
      <p:sp>
        <p:nvSpPr>
          <p:cNvPr id="3" name="矩形 2" title=""/>
          <p:cNvSpPr/>
          <p:nvPr>
            <p:custDataLst>
              <p:tags r:id="rId28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29"/>
            </p:custDataLst>
          </p:nvPr>
        </p:nvGrpSpPr>
        <p:grpSpPr>
          <a:xfrm>
            <a:off x="366015" y="12316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3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3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675765" y="1844675"/>
          <a:ext cx="8531860" cy="4083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965"/>
                <a:gridCol w="2132965"/>
                <a:gridCol w="2132965"/>
                <a:gridCol w="2132965"/>
              </a:tblGrid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动物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频率</a:t>
                      </a:r>
                      <a:r>
                        <a:rPr lang="en-US" altLang="zh-CN" sz="2000"/>
                        <a:t>f/Hz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动物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000"/>
                        <a:t>频率</a:t>
                      </a:r>
                      <a:r>
                        <a:rPr lang="en-US" altLang="zh-CN" sz="2000">
                          <a:sym typeface="+mn-ea"/>
                        </a:rPr>
                        <a:t>f/Hz</a:t>
                      </a:r>
                      <a:endParaRPr lang="en-US" altLang="zh-CN" sz="2000">
                        <a:sym typeface="+mn-ea"/>
                      </a:endParaRPr>
                    </a:p>
                  </a:txBody>
                  <a:tcPr/>
                </a:tc>
              </a:tr>
              <a:tr h="7613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     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   </a:t>
                      </a:r>
                      <a:r>
                        <a:rPr lang="zh-CN" altLang="en-US"/>
                        <a:t>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/>
                    </a:p>
                    <a:p>
                      <a:pPr algn="ctr">
                        <a:buNone/>
                      </a:pPr>
                      <a:r>
                        <a:rPr lang="en-US" altLang="zh-CN"/>
                        <a:t> 20~20000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                </a:t>
                      </a:r>
                      <a:r>
                        <a:rPr lang="zh-CN" altLang="en-US" sz="1800">
                          <a:sym typeface="+mn-ea"/>
                        </a:rPr>
                        <a:t>海豚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150</a:t>
                      </a:r>
                      <a:r>
                        <a:rPr lang="en-US" altLang="zh-CN" sz="1800">
                          <a:sym typeface="+mn-ea"/>
                        </a:rPr>
                        <a:t>~150000</a:t>
                      </a:r>
                      <a:endParaRPr lang="en-US" altLang="zh-CN"/>
                    </a:p>
                  </a:txBody>
                  <a:tcPr/>
                </a:tc>
              </a:tr>
              <a:tr h="72644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   </a:t>
                      </a:r>
                      <a:r>
                        <a:rPr lang="zh-CN" altLang="en-US"/>
                        <a:t>猫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  60~65000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</a:t>
                      </a:r>
                      <a:r>
                        <a:rPr lang="zh-CN" altLang="en-US" sz="1800">
                          <a:sym typeface="+mn-ea"/>
                        </a:rPr>
                        <a:t>青蛙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 50~8000</a:t>
                      </a:r>
                      <a:endParaRPr lang="zh-CN" altLang="en-US"/>
                    </a:p>
                  </a:txBody>
                  <a:tcPr/>
                </a:tc>
              </a:tr>
              <a:tr h="7613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   </a:t>
                      </a:r>
                      <a:r>
                        <a:rPr lang="zh-CN" altLang="en-US"/>
                        <a:t>狗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  15~50000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</a:t>
                      </a:r>
                      <a:r>
                        <a:rPr lang="zh-CN" altLang="en-US" sz="1800">
                          <a:sym typeface="+mn-ea"/>
                        </a:rPr>
                        <a:t>知更鸟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 250~21000</a:t>
                      </a:r>
                      <a:endParaRPr lang="zh-CN" altLang="en-US"/>
                    </a:p>
                  </a:txBody>
                  <a:tcPr/>
                </a:tc>
              </a:tr>
              <a:tr h="72644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</a:t>
                      </a:r>
                      <a:r>
                        <a:rPr lang="zh-CN" altLang="en-US"/>
                        <a:t>蝙蝠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1000~120000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            </a:t>
                      </a:r>
                      <a:r>
                        <a:rPr lang="zh-CN" altLang="en-US"/>
                        <a:t>蛾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18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      3000~150000</a:t>
                      </a: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http://photo-static-api.fotomore.com/creative/vcg/veer/400/new/VCG41N517081122.jpg?uid=386&amp;timestamp=1695350148&amp;sign=6d288c931f6b1199d0b6d8cf6c5b217b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69440" y="2258695"/>
            <a:ext cx="789305" cy="685800"/>
          </a:xfrm>
          <a:prstGeom prst="rect">
            <a:avLst/>
          </a:prstGeom>
        </p:spPr>
      </p:pic>
      <p:pic>
        <p:nvPicPr>
          <p:cNvPr id="8" name="http://photo-static-api.fotomore.com/creative/vcg/400/version23/VCG21409066064.jpg?uid=386&amp;timestamp=1695350210&amp;sign=c0b2ade66dd069350951e85ce64434c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l="13007"/>
          <a:stretch>
            <a:fillRect/>
          </a:stretch>
        </p:blipFill>
        <p:spPr>
          <a:xfrm>
            <a:off x="1869440" y="3051175"/>
            <a:ext cx="833120" cy="638175"/>
          </a:xfrm>
          <a:prstGeom prst="rect">
            <a:avLst/>
          </a:prstGeom>
        </p:spPr>
      </p:pic>
      <p:pic>
        <p:nvPicPr>
          <p:cNvPr id="10" name="http://photo-static-api.fotomore.com/creative/vcg/400/new/VCG211325042917.jpg?uid=386&amp;timestamp=1695350293&amp;sign=13fc1d5ebf4e56fe57eea9f46d81b177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17661" r="8382" b="7193"/>
          <a:stretch>
            <a:fillRect/>
          </a:stretch>
        </p:blipFill>
        <p:spPr>
          <a:xfrm>
            <a:off x="1882140" y="4451985"/>
            <a:ext cx="821690" cy="688340"/>
          </a:xfrm>
          <a:prstGeom prst="rect">
            <a:avLst/>
          </a:prstGeom>
        </p:spPr>
      </p:pic>
      <p:pic>
        <p:nvPicPr>
          <p:cNvPr id="11" name="http://photo-static-api.fotomore.com/creative/vcg/400/new/VCG211146879744.jpg?uid=386&amp;timestamp=1695350344&amp;sign=6587e3ecb5b1d28e59e97f2b1ab888e4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061710" y="2330450"/>
            <a:ext cx="946785" cy="631190"/>
          </a:xfrm>
          <a:prstGeom prst="rect">
            <a:avLst/>
          </a:prstGeom>
        </p:spPr>
      </p:pic>
      <p:pic>
        <p:nvPicPr>
          <p:cNvPr id="12" name="http://photo-static-api.fotomore.com/creative/vcg/400/new/VCG211163924659.jpg?uid=386&amp;timestamp=1695350380&amp;sign=3f44ea697f77c82dcf43436c59df98c2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l="22876" t="23750" r="20092" b="10102"/>
          <a:stretch>
            <a:fillRect/>
          </a:stretch>
        </p:blipFill>
        <p:spPr>
          <a:xfrm>
            <a:off x="6068695" y="3014980"/>
            <a:ext cx="939800" cy="722630"/>
          </a:xfrm>
          <a:prstGeom prst="rect">
            <a:avLst/>
          </a:prstGeom>
        </p:spPr>
      </p:pic>
      <p:pic>
        <p:nvPicPr>
          <p:cNvPr id="13" name="http://photo-static-api.fotomore.com/creative/vcg/400/new/VCG211321497483.jpg?uid=386&amp;timestamp=1695350461&amp;sign=43c7c77f2dd3800f73019a2c15aa9f0d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rcRect l="19857" t="22704" r="21260" b="11148"/>
          <a:stretch>
            <a:fillRect/>
          </a:stretch>
        </p:blipFill>
        <p:spPr>
          <a:xfrm>
            <a:off x="6061710" y="3770630"/>
            <a:ext cx="946785" cy="710565"/>
          </a:xfrm>
          <a:prstGeom prst="rect">
            <a:avLst/>
          </a:prstGeom>
        </p:spPr>
      </p:pic>
      <p:pic>
        <p:nvPicPr>
          <p:cNvPr id="16" name="http://photo-static-api.fotomore.com/creative/vcg/400/new/VCG211182133558.jpg?uid=386&amp;timestamp=1695350606&amp;sign=29690be005684ce01fb30de975fe93c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rcRect l="15360" r="1716"/>
          <a:stretch>
            <a:fillRect/>
          </a:stretch>
        </p:blipFill>
        <p:spPr>
          <a:xfrm>
            <a:off x="1869440" y="3710940"/>
            <a:ext cx="834390" cy="671195"/>
          </a:xfrm>
          <a:prstGeom prst="rect">
            <a:avLst/>
          </a:prstGeom>
        </p:spPr>
      </p:pic>
      <p:sp>
        <p:nvSpPr>
          <p:cNvPr id="17" name="TextBox 1" title=""/>
          <p:cNvSpPr txBox="1"/>
          <p:nvPr>
            <p:custDataLst>
              <p:tags r:id="rId23"/>
            </p:custDataLst>
          </p:nvPr>
        </p:nvSpPr>
        <p:spPr>
          <a:xfrm>
            <a:off x="2999740" y="5373370"/>
            <a:ext cx="6170295" cy="702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</a:rPr>
              <a:t> </a:t>
            </a:r>
            <a:r>
              <a:rPr lang="en-US" altLang="zh-CN" sz="2000" b="1">
                <a:latin typeface="宋体" panose="02010600030101010101" pitchFamily="2" charset="-122"/>
              </a:rPr>
              <a:t> </a:t>
            </a:r>
            <a:r>
              <a:rPr lang="zh-CN" altLang="en-US" sz="2400" b="1">
                <a:latin typeface="宋体" panose="02010600030101010101" pitchFamily="2" charset="-122"/>
              </a:rPr>
              <a:t>人和一些动物</a:t>
            </a:r>
            <a:r>
              <a:rPr lang="en-US" altLang="zh-CN" sz="2400" b="1">
                <a:latin typeface="宋体" panose="02010600030101010101" pitchFamily="2" charset="-122"/>
              </a:rPr>
              <a:t>“</a:t>
            </a:r>
            <a:r>
              <a:rPr lang="zh-CN" altLang="en-US" sz="2400" b="1">
                <a:latin typeface="宋体" panose="02010600030101010101" pitchFamily="2" charset="-122"/>
              </a:rPr>
              <a:t>听到</a:t>
            </a:r>
            <a:r>
              <a:rPr lang="en-US" altLang="zh-CN" sz="2400" b="1">
                <a:latin typeface="宋体" panose="02010600030101010101" pitchFamily="2" charset="-122"/>
              </a:rPr>
              <a:t>”</a:t>
            </a:r>
            <a:r>
              <a:rPr lang="zh-CN" altLang="en-US" sz="2400" b="1">
                <a:latin typeface="宋体" panose="02010600030101010101" pitchFamily="2" charset="-122"/>
              </a:rPr>
              <a:t>声音的频率范围</a:t>
            </a:r>
            <a:endParaRPr lang="zh-CN" altLang="en-US" sz="2400" b="1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</a:endParaRPr>
          </a:p>
        </p:txBody>
      </p:sp>
      <p:pic>
        <p:nvPicPr>
          <p:cNvPr id="18" name="http://photo-static-api.fotomore.com/creative/vcg/400/version23/VCG21gic13365171.jpg?uid=386&amp;timestamp=1695351483&amp;sign=d3488926511dbbddc1e3cb34f85e1fa7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6066790" y="4514215"/>
            <a:ext cx="944245" cy="661670"/>
          </a:xfrm>
          <a:prstGeom prst="rect">
            <a:avLst/>
          </a:prstGeom>
        </p:spPr>
      </p:pic>
      <p:sp>
        <p:nvSpPr>
          <p:cNvPr id="22" name="TextBox 1" title=""/>
          <p:cNvSpPr txBox="1"/>
          <p:nvPr>
            <p:custDataLst>
              <p:tags r:id="rId26"/>
            </p:custDataLst>
          </p:nvPr>
        </p:nvSpPr>
        <p:spPr>
          <a:xfrm>
            <a:off x="774065" y="981075"/>
            <a:ext cx="10932795" cy="648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</a:rPr>
              <a:t>人和动物的发声频率范围各不相同，他们能接收到的声音的频率范围也不相同。</a:t>
            </a:r>
            <a:endParaRPr lang="zh-CN" altLang="en-US" sz="2400">
              <a:latin typeface="宋体" panose="02010600030101010101" pitchFamily="2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27"/>
            </p:custDataLst>
          </p:nvPr>
        </p:nvGrpSpPr>
        <p:grpSpPr>
          <a:xfrm>
            <a:off x="366015" y="123161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>
              <p:custDataLst>
                <p:tags r:id="rId2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2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矩形 28" title=""/>
          <p:cNvSpPr/>
          <p:nvPr>
            <p:custDataLst>
              <p:tags r:id="rId30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1767205" y="2423795"/>
            <a:ext cx="739775" cy="2338070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音调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6344920" y="1279525"/>
            <a:ext cx="3456305" cy="55308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定义：声音的高低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0"/>
            </p:custDataLst>
          </p:nvPr>
        </p:nvSpPr>
        <p:spPr>
          <a:xfrm>
            <a:off x="6375400" y="1991995"/>
            <a:ext cx="3437255" cy="54356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影响因素：频率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3" name="左大括号 22" title=""/>
          <p:cNvSpPr/>
          <p:nvPr>
            <p:custDataLst>
              <p:tags r:id="rId11"/>
            </p:custDataLst>
          </p:nvPr>
        </p:nvSpPr>
        <p:spPr>
          <a:xfrm>
            <a:off x="5913120" y="1452245"/>
            <a:ext cx="347980" cy="84963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左大括号 24" title=""/>
          <p:cNvSpPr/>
          <p:nvPr>
            <p:custDataLst>
              <p:tags r:id="rId12"/>
            </p:custDataLst>
          </p:nvPr>
        </p:nvSpPr>
        <p:spPr>
          <a:xfrm>
            <a:off x="2720340" y="1831975"/>
            <a:ext cx="501015" cy="338137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3" name="左大括号 2" title=""/>
          <p:cNvSpPr/>
          <p:nvPr>
            <p:custDataLst>
              <p:tags r:id="rId13"/>
            </p:custDataLst>
          </p:nvPr>
        </p:nvSpPr>
        <p:spPr>
          <a:xfrm>
            <a:off x="6628765" y="4330065"/>
            <a:ext cx="394970" cy="162750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7176135" y="4034155"/>
            <a:ext cx="1731010" cy="51498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弦的粗细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7176135" y="4826635"/>
            <a:ext cx="1757045" cy="52070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弦的长度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>
          <a:xfrm>
            <a:off x="7176135" y="5546725"/>
            <a:ext cx="2479675" cy="54800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弦的张紧程度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7"/>
            </p:custDataLst>
          </p:nvPr>
        </p:nvSpPr>
        <p:spPr>
          <a:xfrm>
            <a:off x="3350895" y="1536065"/>
            <a:ext cx="2432050" cy="60896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音调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8"/>
            </p:custDataLst>
          </p:nvPr>
        </p:nvSpPr>
        <p:spPr>
          <a:xfrm>
            <a:off x="3350895" y="3039110"/>
            <a:ext cx="3119120" cy="59690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用波形比较频率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9"/>
            </p:custDataLst>
          </p:nvPr>
        </p:nvSpPr>
        <p:spPr>
          <a:xfrm>
            <a:off x="3350260" y="4530090"/>
            <a:ext cx="3119755" cy="107188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影响弦乐器音调的因素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23" grpId="0" animBg="1"/>
      <p:bldP spid="20" grpId="0" animBg="1"/>
      <p:bldP spid="21" grpId="0" animBg="1"/>
      <p:bldP spid="3" grpId="0" animBg="1"/>
      <p:bldP spid="5" grpId="0" animBg="1"/>
      <p:bldP spid="10" grpId="0" animBg="1"/>
      <p:bldP spid="13" grpId="0" animBg="1"/>
      <p:bldP spid="11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74065" y="836930"/>
            <a:ext cx="10724515" cy="1129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eaLnBrk="1" fontAlgn="t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我们身边的声音千差万别，有的高昂，有的低沉；有的强，有的弱。声音为什么会有这些差别？我们应该怎样科学地区分它们呢？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12月12日 (1)(1)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51855" y="1988820"/>
            <a:ext cx="3926205" cy="2302510"/>
          </a:xfrm>
          <a:prstGeom prst="rect">
            <a:avLst/>
          </a:prstGeom>
        </p:spPr>
      </p:pic>
      <p:pic>
        <p:nvPicPr>
          <p:cNvPr id="5" name="12月12日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87805" y="4424680"/>
            <a:ext cx="4029075" cy="2127885"/>
          </a:xfrm>
          <a:prstGeom prst="rect">
            <a:avLst/>
          </a:prstGeom>
          <a:ln w="12700" cmpd="sng">
            <a:noFill/>
            <a:prstDash val="solid"/>
          </a:ln>
        </p:spPr>
      </p:pic>
      <p:pic>
        <p:nvPicPr>
          <p:cNvPr id="7" name="12月12日 (1)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51855" y="4436745"/>
            <a:ext cx="3933825" cy="2115820"/>
          </a:xfrm>
          <a:prstGeom prst="rect">
            <a:avLst/>
          </a:prstGeom>
        </p:spPr>
      </p:pic>
      <p:pic>
        <p:nvPicPr>
          <p:cNvPr id="9" name="5月27日(3)" title="">
            <a:hlinkClick action="ppaction://media"/>
          </p:cNvPr>
          <p:cNvPicPr/>
          <p:nvPr>
            <a:videoFile r:link="rId19"/>
            <p:custDataLst>
              <p:tags r:id="rId18"/>
            </p:custDataLst>
            <p:extLst>
              <p:ext uri="{DAA4B4D4-6D71-4841-9C94-3DE7FCFB9230}">
                <p14:media xmlns:p14="http://schemas.microsoft.com/office/powerpoint/2010/main" r:embed="rId20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487805" y="1988820"/>
            <a:ext cx="4029710" cy="2303145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21"/>
            </p:custDataLst>
          </p:nvPr>
        </p:nvGrpSpPr>
        <p:grpSpPr>
          <a:xfrm>
            <a:off x="373000" y="107286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74065" y="1268730"/>
            <a:ext cx="11017250" cy="4587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女低音与男低音中的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高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与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低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是指声音的</a:t>
            </a:r>
            <a:r>
              <a:rPr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</a:t>
            </a:r>
            <a:r>
              <a:rPr 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不一样，主要是由声源的振动</a:t>
            </a:r>
            <a:r>
              <a:rPr sz="28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</a:t>
            </a:r>
            <a:r>
              <a:rPr 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决定的。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marL="0" lvl="0" indent="0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弦乐器的音调高低与弦的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和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都有关系。拉二胡时，手指在琴弦上上下移动，是通过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来改变音调的高低的。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72316" y="1484733"/>
            <a:ext cx="1798637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音调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64756" y="2348968"/>
            <a:ext cx="1798637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频率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60010" y="3224530"/>
            <a:ext cx="1134110" cy="59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粗细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527800" y="3238500"/>
            <a:ext cx="1249045" cy="5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长度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896371" y="3238603"/>
            <a:ext cx="1798637" cy="60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张紧程度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968615" y="4077335"/>
            <a:ext cx="271018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改变琴弦的长度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623570" y="1268730"/>
            <a:ext cx="10631805" cy="3970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人们听不到蝴蝶飞的声音，却可以听到蚊子飞来飞去的嗡嗡声，这是因为（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A.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蚊子飞行时用力大，声音响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B.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蝴蝶飞行时翅膀振动太慢，低于人的听觉频率范围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C.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蝴蝶飞行时，根本就不发声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D.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蚊子数量多，蝴蝶数量少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07895" y="2060575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839470" y="765175"/>
            <a:ext cx="10567035" cy="3970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如图所示，在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C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D 4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个相同的玻璃瓶中，装入不同高度的水，则（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敲打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D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瓶发出的声音传播得最快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B.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用嘴依次吹瓶口，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的音调最高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C.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用筷子依次敲打瓶口，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B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的音调最高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D.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不管瓶周围有没有空气，瓶发出的声音都能直接传入人耳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0280" y="1988820"/>
            <a:ext cx="2566035" cy="1765935"/>
          </a:xfrm>
          <a:prstGeom prst="rect">
            <a:avLst/>
          </a:prstGeom>
        </p:spPr>
      </p:pic>
      <p:sp>
        <p:nvSpPr>
          <p:cNvPr id="121870" name="矩形 121869" title=""/>
          <p:cNvSpPr/>
          <p:nvPr>
            <p:custDataLst>
              <p:tags r:id="rId7"/>
            </p:custDataLst>
          </p:nvPr>
        </p:nvSpPr>
        <p:spPr>
          <a:xfrm>
            <a:off x="2999740" y="1557020"/>
            <a:ext cx="5238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u="none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</a:t>
            </a:r>
            <a:endParaRPr lang="en-US" altLang="zh-CN" sz="2800" b="1" u="none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628650" y="4581525"/>
            <a:ext cx="8752840" cy="2200910"/>
            <a:chOff x="990" y="7215"/>
            <a:chExt cx="13784" cy="3466"/>
          </a:xfrm>
        </p:grpSpPr>
        <p:grpSp>
          <p:nvGrpSpPr>
            <p:cNvPr id="4" name="组合 3"/>
            <p:cNvGrpSpPr/>
            <p:nvPr>
              <p:custDataLst>
                <p:tags r:id="rId9"/>
              </p:custDataLst>
            </p:nvPr>
          </p:nvGrpSpPr>
          <p:grpSpPr>
            <a:xfrm>
              <a:off x="990" y="7215"/>
              <a:ext cx="13784" cy="3466"/>
              <a:chOff x="3094" y="6966"/>
              <a:chExt cx="13784" cy="3466"/>
            </a:xfrm>
          </p:grpSpPr>
          <p:grpSp>
            <p:nvGrpSpPr>
              <p:cNvPr id="25" name="组合 24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3094" y="6986"/>
                <a:ext cx="2431" cy="3222"/>
                <a:chOff x="2766138" y="3864422"/>
                <a:chExt cx="1543461" cy="2046058"/>
              </a:xfrm>
            </p:grpSpPr>
            <p:pic>
              <p:nvPicPr>
                <p:cNvPr id="26" name="图片 25"/>
                <p:cNvPicPr>
                  <a:picLocks noChangeAspect="1"/>
                </p:cNvPicPr>
                <p:nvPr>
                  <p:custDataLst>
                    <p:tags r:id="rId12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766138" y="3864422"/>
                  <a:ext cx="1543461" cy="2046058"/>
                </a:xfrm>
                <a:prstGeom prst="rect">
                  <a:avLst/>
                </a:prstGeom>
              </p:spPr>
            </p:pic>
            <p:sp>
              <p:nvSpPr>
                <p:cNvPr id="27" name="矩形 2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3192689" y="5023832"/>
                  <a:ext cx="957675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2400" kern="100">
                      <a:effectLst>
                        <a:glow>
                          <a:srgbClr val="FDC050"/>
                        </a:glow>
                        <a:innerShdw blurRad="63500" dist="50800" dir="13500000">
                          <a:prstClr val="black">
                            <a:alpha val="50000"/>
                          </a:prstClr>
                        </a:inn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  <a:cs typeface="仿宋" panose="02010609060101010101" pitchFamily="49" charset="-122"/>
                    </a:rPr>
                    <a:t>解析</a:t>
                  </a:r>
                  <a:endParaRPr lang="zh-CN" altLang="en-US" sz="2400"/>
                </a:p>
              </p:txBody>
            </p:sp>
          </p:grpSp>
          <p:sp>
            <p:nvSpPr>
              <p:cNvPr id="28" name="任意多边形 27"/>
              <p:cNvSpPr/>
              <p:nvPr>
                <p:custDataLst>
                  <p:tags r:id="rId14"/>
                </p:custDataLst>
              </p:nvPr>
            </p:nvSpPr>
            <p:spPr>
              <a:xfrm>
                <a:off x="4560" y="6966"/>
                <a:ext cx="12319" cy="3466"/>
              </a:xfrm>
              <a:custGeom>
                <a:gdLst>
                  <a:gd name="connsiteX0" fmla="*/ 467173 w 9694331"/>
                  <a:gd name="connsiteY0" fmla="*/ 143919 h 2043595"/>
                  <a:gd name="connsiteX1" fmla="*/ 2316293 w 9694331"/>
                  <a:gd name="connsiteY1" fmla="*/ 326799 h 2043595"/>
                  <a:gd name="connsiteX2" fmla="*/ 4795333 w 9694331"/>
                  <a:gd name="connsiteY2" fmla="*/ 21999 h 2043595"/>
                  <a:gd name="connsiteX3" fmla="*/ 8137973 w 9694331"/>
                  <a:gd name="connsiteY3" fmla="*/ 113439 h 2043595"/>
                  <a:gd name="connsiteX4" fmla="*/ 9418133 w 9694331"/>
                  <a:gd name="connsiteY4" fmla="*/ 824639 h 2043595"/>
                  <a:gd name="connsiteX5" fmla="*/ 9367333 w 9694331"/>
                  <a:gd name="connsiteY5" fmla="*/ 1850799 h 2043595"/>
                  <a:gd name="connsiteX6" fmla="*/ 5953573 w 9694331"/>
                  <a:gd name="connsiteY6" fmla="*/ 2013359 h 2043595"/>
                  <a:gd name="connsiteX7" fmla="*/ 3596453 w 9694331"/>
                  <a:gd name="connsiteY7" fmla="*/ 2023519 h 2043595"/>
                  <a:gd name="connsiteX8" fmla="*/ 284293 w 9694331"/>
                  <a:gd name="connsiteY8" fmla="*/ 1799999 h 2043595"/>
                  <a:gd name="connsiteX9" fmla="*/ 396053 w 9694331"/>
                  <a:gd name="connsiteY9" fmla="*/ 32159 h 2043595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94331" h="2043595">
                    <a:moveTo>
                      <a:pt x="467173" y="143919"/>
                    </a:moveTo>
                    <a:cubicBezTo>
                      <a:pt x="1031053" y="245519"/>
                      <a:pt x="1594933" y="347119"/>
                      <a:pt x="2316293" y="326799"/>
                    </a:cubicBezTo>
                    <a:cubicBezTo>
                      <a:pt x="3037653" y="306479"/>
                      <a:pt x="3825053" y="57559"/>
                      <a:pt x="4795333" y="21999"/>
                    </a:cubicBezTo>
                    <a:cubicBezTo>
                      <a:pt x="5765613" y="-13561"/>
                      <a:pt x="7367506" y="-20334"/>
                      <a:pt x="8137973" y="113439"/>
                    </a:cubicBezTo>
                    <a:cubicBezTo>
                      <a:pt x="8908440" y="247212"/>
                      <a:pt x="9213240" y="535079"/>
                      <a:pt x="9418133" y="824639"/>
                    </a:cubicBezTo>
                    <a:cubicBezTo>
                      <a:pt x="9623026" y="1114199"/>
                      <a:pt x="9944760" y="1652679"/>
                      <a:pt x="9367333" y="1850799"/>
                    </a:cubicBezTo>
                    <a:cubicBezTo>
                      <a:pt x="8789906" y="2048919"/>
                      <a:pt x="6915386" y="1984572"/>
                      <a:pt x="5953573" y="2013359"/>
                    </a:cubicBezTo>
                    <a:cubicBezTo>
                      <a:pt x="4991760" y="2042146"/>
                      <a:pt x="4541333" y="2059079"/>
                      <a:pt x="3596453" y="2023519"/>
                    </a:cubicBezTo>
                    <a:cubicBezTo>
                      <a:pt x="2651573" y="1987959"/>
                      <a:pt x="817693" y="2131892"/>
                      <a:pt x="284293" y="1799999"/>
                    </a:cubicBezTo>
                    <a:cubicBezTo>
                      <a:pt x="-249107" y="1468106"/>
                      <a:pt x="73473" y="750132"/>
                      <a:pt x="396053" y="32159"/>
                    </a:cubicBezTo>
                  </a:path>
                </a:pathLst>
              </a:custGeom>
              <a:solidFill>
                <a:srgbClr val="FDC252">
                  <a:alpha val="29000"/>
                </a:srgbClr>
              </a:solidFill>
              <a:ln w="31750">
                <a:noFill/>
              </a:ln>
              <a:effectLst>
                <a:glow>
                  <a:schemeClr val="accent1"/>
                </a:glow>
                <a:outerShdw blurRad="50800" dist="38100" dir="2700000" algn="tl" rotWithShape="0">
                  <a:schemeClr val="bg1">
                    <a:lumMod val="50000"/>
                    <a:alpha val="40000"/>
                  </a:schemeClr>
                </a:outerShdw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0" name="文本框 29"/>
            <p:cNvSpPr txBox="1"/>
            <p:nvPr>
              <p:custDataLst>
                <p:tags r:id="rId15"/>
              </p:custDataLst>
            </p:nvPr>
          </p:nvSpPr>
          <p:spPr>
            <a:xfrm>
              <a:off x="3250" y="8122"/>
              <a:ext cx="10844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声速的大小与音调无关，发出的声音的声速相同，故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错误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;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吹瓶口，空气柱振动发声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A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中的空气柱最短，发出声音的音调最高，故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B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正确；</a:t>
              </a:r>
              <a:r>
                <a:rPr lang="zh-CN" altLang="en-US" sz="20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敲打时，瓶和水振动发声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，水少的振动快，频率高，故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C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错误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;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真空不能传声，故</a:t>
              </a:r>
              <a:r>
                <a:rPr lang="en-US" altLang="zh-CN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D</a:t>
              </a:r>
              <a:r>
                <a:rPr lang="zh-CN" altLang="en-US" sz="20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错误</a:t>
              </a:r>
              <a:endParaRPr lang="zh-CN" altLang="en-US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6" name="矩形 95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声音的高低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音调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279" name="文本框 11278" title=""/>
          <p:cNvSpPr txBox="1"/>
          <p:nvPr>
            <p:custDataLst>
              <p:tags r:id="rId9"/>
            </p:custDataLst>
          </p:nvPr>
        </p:nvSpPr>
        <p:spPr>
          <a:xfrm>
            <a:off x="839470" y="2630805"/>
            <a:ext cx="9057005" cy="7302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声音的高低不同。高音尖细、高亢，低音沉闷。</a:t>
            </a:r>
            <a:endParaRPr lang="zh-CN" altLang="en-US" sz="28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774065" y="1000760"/>
            <a:ext cx="7484110" cy="7118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eaLnBrk="1" fontAlgn="t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请仔细听这两段声音，有什么不同吗？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1199515" y="1747520"/>
            <a:ext cx="5216525" cy="668655"/>
            <a:chOff x="1662" y="3696"/>
            <a:chExt cx="8215" cy="1053"/>
          </a:xfrm>
        </p:grpSpPr>
        <p:pic>
          <p:nvPicPr>
            <p:cNvPr id="5" name="低音">
              <a:hlinkClick action="ppaction://media"/>
            </p:cNvPr>
            <p:cNvPicPr>
              <a:picLocks noRot="1" noChangeAspect="1"/>
            </p:cNvPicPr>
            <p:nvPr>
              <a:audioFile r:link="rId14"/>
              <p:custDataLst>
                <p:tags r:id="rId13"/>
              </p:custDataLst>
              <p:extLst>
                <p:ext uri="{DAA4B4D4-6D71-4841-9C94-3DE7FCFB9230}">
                  <p14:media xmlns:p14="http://schemas.microsoft.com/office/powerpoint/2010/main" r:embed="rId15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3930" y="3707"/>
              <a:ext cx="927" cy="1043"/>
            </a:xfrm>
            <a:prstGeom prst="rect">
              <a:avLst/>
            </a:prstGeom>
          </p:spPr>
        </p:pic>
        <p:pic>
          <p:nvPicPr>
            <p:cNvPr id="6" name="高音">
              <a:hlinkClick action="ppaction://media"/>
            </p:cNvPr>
            <p:cNvPicPr>
              <a:picLocks noRot="1" noChangeAspect="1"/>
            </p:cNvPicPr>
            <p:nvPr>
              <a:audioFile r:link="rId17"/>
              <p:custDataLst>
                <p:tags r:id="rId16"/>
              </p:custDataLst>
              <p:extLst>
                <p:ext uri="{DAA4B4D4-6D71-4841-9C94-3DE7FCFB9230}">
                  <p14:media xmlns:p14="http://schemas.microsoft.com/office/powerpoint/2010/main" r:embed="rId18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8919" y="3805"/>
              <a:ext cx="958" cy="945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19"/>
              </p:custDataLst>
            </p:nvPr>
          </p:nvSpPr>
          <p:spPr>
            <a:xfrm>
              <a:off x="1662" y="3696"/>
              <a:ext cx="2221" cy="94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latin typeface="宋体" panose="02010600030101010101" pitchFamily="2" charset="-122"/>
                  <a:cs typeface="宋体" panose="02010600030101010101" pitchFamily="2" charset="-122"/>
                </a:rPr>
                <a:t>声音</a:t>
              </a:r>
              <a:r>
                <a:rPr lang="en-US" altLang="zh-CN" sz="2800">
                  <a:latin typeface="宋体" panose="02010600030101010101" pitchFamily="2" charset="-122"/>
                  <a:cs typeface="宋体" panose="02010600030101010101" pitchFamily="2" charset="-122"/>
                </a:rPr>
                <a:t>1</a:t>
              </a:r>
              <a:r>
                <a:rPr lang="zh-CN" altLang="en-US" sz="2800">
                  <a:latin typeface="宋体" panose="02010600030101010101" pitchFamily="2" charset="-122"/>
                  <a:cs typeface="宋体" panose="02010600030101010101" pitchFamily="2" charset="-122"/>
                </a:rPr>
                <a:t>：</a:t>
              </a:r>
              <a:endParaRPr lang="zh-CN" altLang="en-US" sz="2800"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20"/>
              </p:custDataLst>
            </p:nvPr>
          </p:nvSpPr>
          <p:spPr>
            <a:xfrm>
              <a:off x="6424" y="3762"/>
              <a:ext cx="2222" cy="98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latin typeface="宋体" panose="02010600030101010101" pitchFamily="2" charset="-122"/>
                  <a:cs typeface="宋体" panose="02010600030101010101" pitchFamily="2" charset="-122"/>
                </a:rPr>
                <a:t>声音</a:t>
              </a:r>
              <a:r>
                <a:rPr lang="en-US" altLang="zh-CN" sz="2800">
                  <a:latin typeface="宋体" panose="02010600030101010101" pitchFamily="2" charset="-122"/>
                  <a:cs typeface="宋体" panose="02010600030101010101" pitchFamily="2" charset="-122"/>
                </a:rPr>
                <a:t>2</a:t>
              </a:r>
              <a:r>
                <a:rPr lang="zh-CN" altLang="en-US" sz="2800">
                  <a:latin typeface="宋体" panose="02010600030101010101" pitchFamily="2" charset="-122"/>
                  <a:cs typeface="宋体" panose="02010600030101010101" pitchFamily="2" charset="-122"/>
                </a:rPr>
                <a:t>：</a:t>
              </a:r>
              <a:endParaRPr lang="zh-CN" altLang="en-US" sz="2800"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21"/>
            </p:custDataLst>
          </p:nvPr>
        </p:nvGrpSpPr>
        <p:grpSpPr>
          <a:xfrm>
            <a:off x="366015" y="1239867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24"/>
            </p:custDataLst>
          </p:nvPr>
        </p:nvGrpSpPr>
        <p:grpSpPr>
          <a:xfrm>
            <a:off x="366015" y="397671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27"/>
            </p:custDataLst>
          </p:nvPr>
        </p:nvSpPr>
        <p:spPr>
          <a:xfrm>
            <a:off x="774065" y="3684905"/>
            <a:ext cx="6397625" cy="715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物理学中，把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声音的高低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叫做音调。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  <p:bldP spid="11279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6" name="矩形 95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声音的高低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音调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366015" y="120049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12"/>
            </p:custDataLst>
          </p:nvPr>
        </p:nvSpPr>
        <p:spPr>
          <a:xfrm>
            <a:off x="774065" y="908685"/>
            <a:ext cx="6397625" cy="715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物理学中，把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声音的高低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叫做音调。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3"/>
            </p:custDataLst>
          </p:nvPr>
        </p:nvGrpSpPr>
        <p:grpSpPr>
          <a:xfrm>
            <a:off x="774065" y="2061845"/>
            <a:ext cx="7745730" cy="2849880"/>
            <a:chOff x="1549" y="5839"/>
            <a:chExt cx="12198" cy="4488"/>
          </a:xfrm>
        </p:grpSpPr>
        <p:sp>
          <p:nvSpPr>
            <p:cNvPr id="11278" name="文本框 11277"/>
            <p:cNvSpPr txBox="1"/>
            <p:nvPr>
              <p:custDataLst>
                <p:tags r:id="rId14"/>
              </p:custDataLst>
            </p:nvPr>
          </p:nvSpPr>
          <p:spPr>
            <a:xfrm>
              <a:off x="1549" y="5839"/>
              <a:ext cx="9673" cy="224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l">
                <a:lnSpc>
                  <a:spcPct val="130000"/>
                </a:lnSpc>
                <a:spcBef>
                  <a:spcPct val="50000"/>
                </a:spcBef>
                <a:buClrTx/>
                <a:buSzTx/>
                <a:buFontTx/>
              </a:pPr>
              <a:r>
                <a:rPr lang="zh-CN" altLang="en-US" sz="28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男生声音粗、较低沉，音调低。</a:t>
              </a: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pPr lvl="0" algn="l">
                <a:lnSpc>
                  <a:spcPct val="130000"/>
                </a:lnSpc>
                <a:spcBef>
                  <a:spcPct val="50000"/>
                </a:spcBef>
                <a:buClrTx/>
                <a:buSzTx/>
                <a:buFontTx/>
              </a:pPr>
              <a:r>
                <a:rPr lang="zh-CN" altLang="en-US" sz="280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女生声音细、较高亢，音调高。</a:t>
              </a:r>
              <a:endPara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pic>
          <p:nvPicPr>
            <p:cNvPr id="13" name="图片 12" descr="2-2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rcRect l="6984" t="7749" r="6066" b="5607"/>
            <a:stretch>
              <a:fillRect/>
            </a:stretch>
          </p:blipFill>
          <p:spPr>
            <a:xfrm>
              <a:off x="9487" y="6081"/>
              <a:ext cx="4260" cy="4247"/>
            </a:xfrm>
            <a:prstGeom prst="rect">
              <a:avLst/>
            </a:prstGeom>
          </p:spPr>
        </p:pic>
      </p:grp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1631315" y="4004945"/>
            <a:ext cx="3092450" cy="1173717"/>
          </a:xfrm>
          <a:prstGeom prst="wedgeEllipseCallout">
            <a:avLst>
              <a:gd name="adj1" fmla="val 55358"/>
              <a:gd name="adj2" fmla="val -84058"/>
            </a:avLst>
          </a:prstGeom>
          <a:solidFill>
            <a:srgbClr val="BDD7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/>
              <a:t>那音调高低与什么有关呢？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67080" y="1844675"/>
            <a:ext cx="10833735" cy="6940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猜想：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声音的高低与物体振动快慢有关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1279" name="文本框 11278" title=""/>
          <p:cNvSpPr txBox="1"/>
          <p:nvPr>
            <p:custDataLst>
              <p:tags r:id="rId9"/>
            </p:custDataLst>
          </p:nvPr>
        </p:nvSpPr>
        <p:spPr>
          <a:xfrm>
            <a:off x="767080" y="908685"/>
            <a:ext cx="6529070" cy="6578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：探究影响声音高低的因素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>
            <p:custDataLst>
              <p:tags r:id="rId10"/>
            </p:custDataLst>
          </p:nvPr>
        </p:nvGrpSpPr>
        <p:grpSpPr>
          <a:xfrm>
            <a:off x="767080" y="2708910"/>
            <a:ext cx="10595610" cy="3357880"/>
            <a:chOff x="1435" y="5060"/>
            <a:chExt cx="16686" cy="5288"/>
          </a:xfrm>
        </p:grpSpPr>
        <p:sp>
          <p:nvSpPr>
            <p:cNvPr id="5" name="文本框 4"/>
            <p:cNvSpPr txBox="1"/>
            <p:nvPr>
              <p:custDataLst>
                <p:tags r:id="rId11"/>
              </p:custDataLst>
            </p:nvPr>
          </p:nvSpPr>
          <p:spPr>
            <a:xfrm>
              <a:off x="1435" y="5060"/>
              <a:ext cx="9702" cy="5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/>
            <a:p>
              <a:pPr lvl="0">
                <a:lnSpc>
                  <a:spcPct val="15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</a:rPr>
                <a:t>实验过程：</a:t>
              </a:r>
              <a:r>
                <a:rPr lang="zh-CN" altLang="en-US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微软雅黑" panose="020b0503020204020204" charset="-122"/>
                  <a:sym typeface="+mn-ea"/>
                </a:rPr>
                <a:t>将一把钢尺紧压在桌面上，一端伸出桌面。改变钢尺伸出桌面的长度，用同样大小的力拨动钢尺，比较钢尺发声的音调高低与钢尺振动快慢的关系。</a:t>
              </a: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  <a:p>
              <a:pPr algn="l" eaLnBrk="1" hangingPunct="1">
                <a:lnSpc>
                  <a:spcPct val="140000"/>
                </a:lnSpc>
                <a:spcBef>
                  <a:spcPct val="50000"/>
                </a:spcBef>
              </a:pP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endParaRPr>
            </a:p>
          </p:txBody>
        </p:sp>
        <p:pic>
          <p:nvPicPr>
            <p:cNvPr id="6" name="图片 5" descr="2-2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r="10092"/>
            <a:stretch>
              <a:fillRect/>
            </a:stretch>
          </p:blipFill>
          <p:spPr>
            <a:xfrm>
              <a:off x="11414" y="5627"/>
              <a:ext cx="6707" cy="3477"/>
            </a:xfrm>
            <a:prstGeom prst="rect">
              <a:avLst/>
            </a:prstGeom>
          </p:spPr>
        </p:pic>
      </p:grpSp>
      <p:sp>
        <p:nvSpPr>
          <p:cNvPr id="7" name="矩形 6" title=""/>
          <p:cNvSpPr/>
          <p:nvPr>
            <p:custDataLst>
              <p:tags r:id="rId14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声音的高低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音调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9" name="组合 8" title=""/>
          <p:cNvGrpSpPr/>
          <p:nvPr>
            <p:custDataLst>
              <p:tags r:id="rId15"/>
            </p:custDataLst>
          </p:nvPr>
        </p:nvGrpSpPr>
        <p:grpSpPr>
          <a:xfrm>
            <a:off x="366015" y="127225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 title=""/>
          <p:cNvGrpSpPr/>
          <p:nvPr>
            <p:custDataLst>
              <p:tags r:id="rId18"/>
            </p:custDataLst>
          </p:nvPr>
        </p:nvGrpSpPr>
        <p:grpSpPr>
          <a:xfrm>
            <a:off x="366015" y="217649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21"/>
            </p:custDataLst>
          </p:nvPr>
        </p:nvGrpSpPr>
        <p:grpSpPr>
          <a:xfrm>
            <a:off x="366015" y="308073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矩形 6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声音的高低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音调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1279" name="文本框 11278" title=""/>
          <p:cNvSpPr txBox="1"/>
          <p:nvPr>
            <p:custDataLst>
              <p:tags r:id="rId9"/>
            </p:custDataLst>
          </p:nvPr>
        </p:nvSpPr>
        <p:spPr>
          <a:xfrm>
            <a:off x="767080" y="908685"/>
            <a:ext cx="655193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：探究影响声音高低的因素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366015" y="127225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5月28日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31745" y="1772920"/>
            <a:ext cx="7925435" cy="41840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911860" y="1844675"/>
          <a:ext cx="8532495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1555"/>
                <a:gridCol w="2530475"/>
                <a:gridCol w="2450465"/>
              </a:tblGrid>
              <a:tr h="5181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钢尺伸出桌面的长度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振动快慢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音调高低</a:t>
                      </a:r>
                      <a:endParaRPr lang="zh-CN" altLang="en-US" sz="2800"/>
                    </a:p>
                  </a:txBody>
                  <a:tcPr anchor="ctr"/>
                </a:tc>
              </a:tr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8cm</a:t>
                      </a:r>
                      <a:endParaRPr lang="en-US" altLang="zh-CN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快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高</a:t>
                      </a:r>
                      <a:endParaRPr lang="zh-CN" altLang="en-US" sz="2800"/>
                    </a:p>
                  </a:txBody>
                  <a:tcPr anchor="ctr"/>
                </a:tc>
              </a:tr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12cm</a:t>
                      </a:r>
                      <a:endParaRPr lang="en-US" altLang="zh-CN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中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中</a:t>
                      </a:r>
                      <a:endParaRPr lang="zh-CN" altLang="en-US" sz="2800"/>
                    </a:p>
                  </a:txBody>
                  <a:tcPr anchor="ctr"/>
                </a:tc>
              </a:tr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16cm</a:t>
                      </a:r>
                      <a:endParaRPr lang="en-US" altLang="zh-CN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慢</a:t>
                      </a:r>
                      <a:endParaRPr lang="zh-CN" altLang="en-US" sz="2800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低</a:t>
                      </a:r>
                      <a:endParaRPr lang="zh-CN" altLang="en-US" sz="280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839470" y="4077335"/>
            <a:ext cx="8933815" cy="24288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实验结论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: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钢尺发出声音的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音调高低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钢尺振动的快慢有关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钢尺伸出桌面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越短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振动越快，音调越高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钢尺伸出桌面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越长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振动越慢，音调越低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矩形 6" title=""/>
          <p:cNvSpPr/>
          <p:nvPr>
            <p:custDataLst>
              <p:tags r:id="rId10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声音的高低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音调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11"/>
            </p:custDataLst>
          </p:nvPr>
        </p:nvGrpSpPr>
        <p:grpSpPr>
          <a:xfrm>
            <a:off x="407925" y="433676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767080" y="908685"/>
            <a:ext cx="655193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：探究影响声音高低的因素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5"/>
            </p:custDataLst>
          </p:nvPr>
        </p:nvGrpSpPr>
        <p:grpSpPr>
          <a:xfrm>
            <a:off x="366015" y="127225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81050" y="1022350"/>
            <a:ext cx="8373745" cy="6153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物理学上用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频率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来表示物体振动的快慢。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839470" y="1844675"/>
            <a:ext cx="8036560" cy="1680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频率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：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声源振动次数和所用时间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之比，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用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f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表示。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单位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：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赫兹，简称赫，用符号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Hz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表示。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若声源每秒振动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次，则其振动频率为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Hz。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781050" y="3776345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由上述实验可得：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767715" y="4437380"/>
            <a:ext cx="6381115" cy="1844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声音的高低与声源振动的频率有关：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声源振动的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频率越高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音调越高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声源振动的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频率越低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音调越低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7908925" y="2564765"/>
            <a:ext cx="4070985" cy="1682115"/>
            <a:chOff x="2116" y="7578"/>
            <a:chExt cx="6411" cy="2649"/>
          </a:xfrm>
        </p:grpSpPr>
        <p:pic>
          <p:nvPicPr>
            <p:cNvPr id="7" name="http://photo-static-api.fotomore.com/creative/vcg/400/version23/VCG41165733569.jpg?uid=386&amp;timestamp=1695345340&amp;sign=0bd2093c2bb35109c8f1e3a18816a34c" descr="templates\picture_hover\&amp;pky180_sjzg_VCG41165733569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16" y="7578"/>
              <a:ext cx="3382" cy="2649"/>
            </a:xfrm>
            <a:prstGeom prst="rect">
              <a:avLst/>
            </a:prstGeom>
          </p:spPr>
        </p:pic>
        <p:sp>
          <p:nvSpPr>
            <p:cNvPr id="8" name="TextBox 1"/>
            <p:cNvSpPr txBox="1"/>
            <p:nvPr>
              <p:custDataLst>
                <p:tags r:id="rId15"/>
              </p:custDataLst>
            </p:nvPr>
          </p:nvSpPr>
          <p:spPr>
            <a:xfrm>
              <a:off x="5632" y="8423"/>
              <a:ext cx="2895" cy="1764"/>
            </a:xfrm>
            <a:prstGeom prst="rect">
              <a:avLst/>
            </a:prstGeom>
            <a:noFill/>
            <a:ln w="952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050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zh-CN" altLang="en-US" sz="2400" smtClean="0">
                  <a:solidFill>
                    <a:srgbClr val="036EB8"/>
                  </a:solidFill>
                  <a:latin typeface="微软雅黑" panose="020b0503020204020204" charset="-122"/>
                  <a:ea typeface="微软雅黑"/>
                </a:rPr>
                <a:t>翅膀振动快，频率高</a:t>
              </a:r>
              <a:endParaRPr lang="zh-CN" altLang="en-US" sz="2400" smtClean="0">
                <a:solidFill>
                  <a:srgbClr val="036EB8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6"/>
            </p:custDataLst>
          </p:nvPr>
        </p:nvGrpSpPr>
        <p:grpSpPr>
          <a:xfrm>
            <a:off x="7967980" y="4221480"/>
            <a:ext cx="3998595" cy="2029460"/>
            <a:chOff x="9600" y="7555"/>
            <a:chExt cx="6297" cy="3196"/>
          </a:xfrm>
        </p:grpSpPr>
        <p:pic>
          <p:nvPicPr>
            <p:cNvPr id="9" name="http://photo-static-api.fotomore.com/creative/vcg/veer/400/new/VCG41N157287250.jpg?uid=386&amp;timestamp=1695345399&amp;sign=283be38a5fd28891cdb19875b183a883" descr="templates\picture_hover\&amp;pky200_sjzg_VCG41N157287250&amp;2&amp;src_toppic_inpsrchzd1&amp;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600" y="7555"/>
              <a:ext cx="3048" cy="3196"/>
            </a:xfrm>
            <a:prstGeom prst="rect">
              <a:avLst/>
            </a:prstGeom>
          </p:spPr>
        </p:pic>
        <p:sp>
          <p:nvSpPr>
            <p:cNvPr id="12" name="TextBox 1"/>
            <p:cNvSpPr txBox="1"/>
            <p:nvPr>
              <p:custDataLst>
                <p:tags r:id="rId19"/>
              </p:custDataLst>
            </p:nvPr>
          </p:nvSpPr>
          <p:spPr>
            <a:xfrm>
              <a:off x="13002" y="8575"/>
              <a:ext cx="2895" cy="1764"/>
            </a:xfrm>
            <a:prstGeom prst="rect">
              <a:avLst/>
            </a:prstGeom>
            <a:noFill/>
            <a:ln w="9525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050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zh-CN" altLang="en-US" sz="2400" smtClean="0">
                  <a:solidFill>
                    <a:srgbClr val="036EB8"/>
                  </a:solidFill>
                  <a:latin typeface="微软雅黑" panose="020b0503020204020204" charset="-122"/>
                  <a:ea typeface="微软雅黑"/>
                </a:rPr>
                <a:t>翅膀振动慢，频率低</a:t>
              </a:r>
              <a:endParaRPr lang="zh-CN" altLang="en-US" sz="2400" smtClean="0">
                <a:solidFill>
                  <a:srgbClr val="036EB8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3" name="矩形 12" title=""/>
          <p:cNvSpPr/>
          <p:nvPr>
            <p:custDataLst>
              <p:tags r:id="rId20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声音的高低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音调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21"/>
            </p:custDataLst>
          </p:nvPr>
        </p:nvGrpSpPr>
        <p:grpSpPr>
          <a:xfrm>
            <a:off x="366015" y="127225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 title=""/>
          <p:cNvGrpSpPr/>
          <p:nvPr>
            <p:custDataLst>
              <p:tags r:id="rId24"/>
            </p:custDataLst>
          </p:nvPr>
        </p:nvGrpSpPr>
        <p:grpSpPr>
          <a:xfrm>
            <a:off x="366650" y="3976717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2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2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673100" y="3429000"/>
            <a:ext cx="11033125" cy="5803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蜜蜂</a:t>
            </a:r>
            <a:r>
              <a:rPr lang="en-US" altLang="zh-CN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1min</a:t>
            </a:r>
            <a:r>
              <a:rPr lang="zh-CN" altLang="en-US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振翅</a:t>
            </a:r>
            <a:r>
              <a:rPr lang="en-US" altLang="zh-CN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24000</a:t>
            </a:r>
            <a:r>
              <a:rPr lang="zh-CN" altLang="en-US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次，则其振动频率为</a:t>
            </a:r>
            <a:r>
              <a:rPr lang="zh-CN" altLang="en-US" sz="3200" u="sng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 u="sng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2000" b="1" u="sng">
                <a:sym typeface="+mn-ea"/>
              </a:rPr>
              <a:t>                 </a:t>
            </a:r>
            <a:r>
              <a:rPr lang="zh-CN" altLang="en-US" sz="2000" b="1">
                <a:sym typeface="+mn-ea"/>
              </a:rPr>
              <a:t>。</a:t>
            </a:r>
            <a:endParaRPr lang="zh-CN" altLang="en-US" sz="2000" b="1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623570" y="1701165"/>
            <a:ext cx="10581005" cy="14522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 eaLnBrk="0" fontAlgn="base" hangingPunct="0">
              <a:lnSpc>
                <a:spcPct val="150000"/>
              </a:lnSpc>
              <a:buNone/>
            </a:pPr>
            <a:r>
              <a:rPr lang="en-US" altLang="zh-CN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女生说话的声音很“尖细”，是指女生声音的</a:t>
            </a:r>
            <a:r>
              <a:rPr lang="en-US" altLang="zh-CN" sz="3200" u="sng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</a:t>
            </a:r>
            <a:r>
              <a:rPr lang="zh-CN" altLang="en-US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高，这是因为女生说话时声带振动比较</a:t>
            </a:r>
            <a:r>
              <a:rPr lang="zh-CN" altLang="en-US" sz="3200" u="sng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 </a:t>
            </a:r>
            <a:r>
              <a:rPr lang="zh-CN" altLang="en-US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的缘故。</a:t>
            </a:r>
            <a:endParaRPr lang="zh-CN" altLang="en-US" sz="32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 flipH="1">
            <a:off x="9119870" y="1772920"/>
            <a:ext cx="1149985" cy="74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音调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文本框 1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 flipH="1">
            <a:off x="5231765" y="5517515"/>
            <a:ext cx="769620" cy="70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 flipH="1">
            <a:off x="7176135" y="2514600"/>
            <a:ext cx="94678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快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 flipH="1">
            <a:off x="8616315" y="3357245"/>
            <a:ext cx="1373505" cy="69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400Hz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矩形 4" title=""/>
          <p:cNvSpPr/>
          <p:nvPr>
            <p:custDataLst>
              <p:tags r:id="rId15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声音的高低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音调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6"/>
            </p:custDataLst>
          </p:nvPr>
        </p:nvSpPr>
        <p:spPr>
          <a:xfrm>
            <a:off x="767080" y="909320"/>
            <a:ext cx="2548890" cy="7200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sz="3200">
                <a:latin typeface="微软雅黑" panose="020b0503020204020204" charset="-122"/>
                <a:ea typeface="微软雅黑"/>
              </a:rPr>
              <a:t>随堂练习</a:t>
            </a:r>
            <a:endParaRPr lang="zh-CN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7"/>
            </p:custDataLst>
          </p:nvPr>
        </p:nvGrpSpPr>
        <p:grpSpPr>
          <a:xfrm>
            <a:off x="366015" y="127225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3" grpId="1"/>
      <p:bldP spid="6" grpId="1"/>
    </p:bldLst>
  </p:timing>
</p:sld>
</file>

<file path=ppt/tags/tag1.xml><?xml version="1.0" encoding="utf-8"?>
<p:tagLst xmlns:p="http://schemas.openxmlformats.org/presentationml/2006/main">
  <p:tag name="AS_UNIQUEID" val="286"/>
</p:tagLst>
</file>

<file path=ppt/tags/tag10.xml><?xml version="1.0" encoding="utf-8"?>
<p:tagLst xmlns:p="http://schemas.openxmlformats.org/presentationml/2006/main">
  <p:tag name="AS_UNIQUEID" val="295"/>
</p:tagLst>
</file>

<file path=ppt/tags/tag100.xml><?xml version="1.0" encoding="utf-8"?>
<p:tagLst xmlns:p="http://schemas.openxmlformats.org/presentationml/2006/main">
  <p:tag name="AS_UNIQUEID" val="385"/>
  <p:tag name="KSO_WM_BEAUTIFY_FLAG" val=""/>
</p:tagLst>
</file>

<file path=ppt/tags/tag101.xml><?xml version="1.0" encoding="utf-8"?>
<p:tagLst xmlns:p="http://schemas.openxmlformats.org/presentationml/2006/main">
  <p:tag name="AS_UNIQUEID" val="38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p="http://schemas.openxmlformats.org/presentationml/2006/main">
  <p:tag name="AS_UNIQUEID" val="38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3.xml><?xml version="1.0" encoding="utf-8"?>
<p:tagLst xmlns:p="http://schemas.openxmlformats.org/presentationml/2006/main">
  <p:tag name="AS_UNIQUEID" val="388"/>
  <p:tag name="KSO_WM_BEAUTIFY_FLAG" val=""/>
</p:tagLst>
</file>

<file path=ppt/tags/tag104.xml><?xml version="1.0" encoding="utf-8"?>
<p:tagLst xmlns:p="http://schemas.openxmlformats.org/presentationml/2006/main">
  <p:tag name="AS_UNIQUEID" val="389"/>
  <p:tag name="KSO_WM_BEAUTIFY_FLAG" val=""/>
</p:tagLst>
</file>

<file path=ppt/tags/tag105.xml><?xml version="1.0" encoding="utf-8"?>
<p:tagLst xmlns:p="http://schemas.openxmlformats.org/presentationml/2006/main">
  <p:tag name="AS_UNIQUEID" val="390"/>
</p:tagLst>
</file>

<file path=ppt/tags/tag106.xml><?xml version="1.0" encoding="utf-8"?>
<p:tagLst xmlns:p="http://schemas.openxmlformats.org/presentationml/2006/main">
  <p:tag name="AS_UNIQUEID" val="391"/>
</p:tagLst>
</file>

<file path=ppt/tags/tag107.xml><?xml version="1.0" encoding="utf-8"?>
<p:tagLst xmlns:p="http://schemas.openxmlformats.org/presentationml/2006/main">
  <p:tag name="AS_UNIQUEID" val="392"/>
  <p:tag name="KSO_WM_BEAUTIFY_FLAG" val=""/>
</p:tagLst>
</file>

<file path=ppt/tags/tag108.xml><?xml version="1.0" encoding="utf-8"?>
<p:tagLst xmlns:p="http://schemas.openxmlformats.org/presentationml/2006/main">
  <p:tag name="AS_UNIQUEID" val="393"/>
  <p:tag name="KSO_WM_BEAUTIFY_FLAG" val=""/>
</p:tagLst>
</file>

<file path=ppt/tags/tag109.xml><?xml version="1.0" encoding="utf-8"?>
<p:tagLst xmlns:p="http://schemas.openxmlformats.org/presentationml/2006/main">
  <p:tag name="AS_UNIQUEID" val="394"/>
</p:tagLst>
</file>

<file path=ppt/tags/tag11.xml><?xml version="1.0" encoding="utf-8"?>
<p:tagLst xmlns:p="http://schemas.openxmlformats.org/presentationml/2006/main">
  <p:tag name="AS_UNIQUEID" val="296"/>
</p:tagLst>
</file>

<file path=ppt/tags/tag110.xml><?xml version="1.0" encoding="utf-8"?>
<p:tagLst xmlns:p="http://schemas.openxmlformats.org/presentationml/2006/main">
  <p:tag name="AS_UNIQUEID" val="395"/>
</p:tagLst>
</file>

<file path=ppt/tags/tag111.xml><?xml version="1.0" encoding="utf-8"?>
<p:tagLst xmlns:p="http://schemas.openxmlformats.org/presentationml/2006/main">
  <p:tag name="AS_UNIQUEID" val="396"/>
  <p:tag name="KSO_WM_BEAUTIFY_FLAG" val=""/>
</p:tagLst>
</file>

<file path=ppt/tags/tag112.xml><?xml version="1.0" encoding="utf-8"?>
<p:tagLst xmlns:p="http://schemas.openxmlformats.org/presentationml/2006/main">
  <p:tag name="AS_UNIQUEID" val="397"/>
</p:tagLst>
</file>

<file path=ppt/tags/tag113.xml><?xml version="1.0" encoding="utf-8"?>
<p:tagLst xmlns:p="http://schemas.openxmlformats.org/presentationml/2006/main">
  <p:tag name="AS_UNIQUEID" val="398"/>
  <p:tag name="KSO_WM_BEAUTIFY_FLAG" val=""/>
</p:tagLst>
</file>

<file path=ppt/tags/tag114.xml><?xml version="1.0" encoding="utf-8"?>
<p:tagLst xmlns:p="http://schemas.openxmlformats.org/presentationml/2006/main">
  <p:tag name="AS_UNIQUEID" val="399"/>
  <p:tag name="KSO_WM_BEAUTIFY_FLAG" val=""/>
</p:tagLst>
</file>

<file path=ppt/tags/tag115.xml><?xml version="1.0" encoding="utf-8"?>
<p:tagLst xmlns:p="http://schemas.openxmlformats.org/presentationml/2006/main">
  <p:tag name="AS_UNIQUEID" val="400"/>
  <p:tag name="KSO_WM_BEAUTIFY_FLAG" val=""/>
</p:tagLst>
</file>

<file path=ppt/tags/tag116.xml><?xml version="1.0" encoding="utf-8"?>
<p:tagLst xmlns:p="http://schemas.openxmlformats.org/presentationml/2006/main">
  <p:tag name="AS_UNIQUEID" val="401"/>
  <p:tag name="KSO_WM_BEAUTIFY_FLAG" val=""/>
</p:tagLst>
</file>

<file path=ppt/tags/tag117.xml><?xml version="1.0" encoding="utf-8"?>
<p:tagLst xmlns:p="http://schemas.openxmlformats.org/presentationml/2006/main">
  <p:tag name="AS_UNIQUEID" val="402"/>
</p:tagLst>
</file>

<file path=ppt/tags/tag118.xml><?xml version="1.0" encoding="utf-8"?>
<p:tagLst xmlns:p="http://schemas.openxmlformats.org/presentationml/2006/main">
  <p:tag name="AS_UNIQUEID" val="403"/>
</p:tagLst>
</file>

<file path=ppt/tags/tag119.xml><?xml version="1.0" encoding="utf-8"?>
<p:tagLst xmlns:p="http://schemas.openxmlformats.org/presentationml/2006/main">
  <p:tag name="AS_UNIQUEID" val="404"/>
  <p:tag name="KSO_WM_BEAUTIFY_FLAG" val=""/>
</p:tagLst>
</file>

<file path=ppt/tags/tag12.xml><?xml version="1.0" encoding="utf-8"?>
<p:tagLst xmlns:p="http://schemas.openxmlformats.org/presentationml/2006/main">
  <p:tag name="AS_UNIQUEID" val="297"/>
</p:tagLst>
</file>

<file path=ppt/tags/tag120.xml><?xml version="1.0" encoding="utf-8"?>
<p:tagLst xmlns:p="http://schemas.openxmlformats.org/presentationml/2006/main">
  <p:tag name="AS_UNIQUEID" val="405"/>
</p:tagLst>
</file>

<file path=ppt/tags/tag121.xml><?xml version="1.0" encoding="utf-8"?>
<p:tagLst xmlns:p="http://schemas.openxmlformats.org/presentationml/2006/main">
  <p:tag name="AS_UNIQUEID" val="40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2.xml><?xml version="1.0" encoding="utf-8"?>
<p:tagLst xmlns:p="http://schemas.openxmlformats.org/presentationml/2006/main">
  <p:tag name="AS_UNIQUEID" val="40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3.xml><?xml version="1.0" encoding="utf-8"?>
<p:tagLst xmlns:p="http://schemas.openxmlformats.org/presentationml/2006/main">
  <p:tag name="AS_UNIQUEID" val="408"/>
  <p:tag name="KSO_WM_BEAUTIFY_FLAG" val=""/>
</p:tagLst>
</file>

<file path=ppt/tags/tag124.xml><?xml version="1.0" encoding="utf-8"?>
<p:tagLst xmlns:p="http://schemas.openxmlformats.org/presentationml/2006/main">
  <p:tag name="AS_UNIQUEID" val="409"/>
  <p:tag name="KSO_WM_BEAUTIFY_FLAG" val=""/>
</p:tagLst>
</file>

<file path=ppt/tags/tag125.xml><?xml version="1.0" encoding="utf-8"?>
<p:tagLst xmlns:p="http://schemas.openxmlformats.org/presentationml/2006/main">
  <p:tag name="AS_UNIQUEID" val="41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6.xml><?xml version="1.0" encoding="utf-8"?>
<p:tagLst xmlns:p="http://schemas.openxmlformats.org/presentationml/2006/main">
  <p:tag name="AS_UNIQUEID" val="411"/>
  <p:tag name="KSO_WM_BEAUTIFY_FLAG" val=""/>
</p:tagLst>
</file>

<file path=ppt/tags/tag127.xml><?xml version="1.0" encoding="utf-8"?>
<p:tagLst xmlns:p="http://schemas.openxmlformats.org/presentationml/2006/main">
  <p:tag name="AS_UNIQUEID" val="412"/>
  <p:tag name="KSO_WM_BEAUTIFY_FLAG" val=""/>
</p:tagLst>
</file>

<file path=ppt/tags/tag128.xml><?xml version="1.0" encoding="utf-8"?>
<p:tagLst xmlns:p="http://schemas.openxmlformats.org/presentationml/2006/main">
  <p:tag name="AS_UNIQUEID" val="41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9.xml><?xml version="1.0" encoding="utf-8"?>
<p:tagLst xmlns:p="http://schemas.openxmlformats.org/presentationml/2006/main">
  <p:tag name="AS_UNIQUEID" val="414"/>
  <p:tag name="KSO_WM_BEAUTIFY_FLAG" val=""/>
</p:tagLst>
</file>

<file path=ppt/tags/tag13.xml><?xml version="1.0" encoding="utf-8"?>
<p:tagLst xmlns:p="http://schemas.openxmlformats.org/presentationml/2006/main">
  <p:tag name="AS_UNIQUEID" val="298"/>
</p:tagLst>
</file>

<file path=ppt/tags/tag130.xml><?xml version="1.0" encoding="utf-8"?>
<p:tagLst xmlns:p="http://schemas.openxmlformats.org/presentationml/2006/main">
  <p:tag name="AS_UNIQUEID" val="415"/>
  <p:tag name="KSO_WM_BEAUTIFY_FLAG" val=""/>
</p:tagLst>
</file>

<file path=ppt/tags/tag131.xml><?xml version="1.0" encoding="utf-8"?>
<p:tagLst xmlns:p="http://schemas.openxmlformats.org/presentationml/2006/main">
  <p:tag name="AS_UNIQUEID" val="416"/>
</p:tagLst>
</file>

<file path=ppt/tags/tag132.xml><?xml version="1.0" encoding="utf-8"?>
<p:tagLst xmlns:p="http://schemas.openxmlformats.org/presentationml/2006/main">
  <p:tag name="AS_UNIQUEID" val="417"/>
  <p:tag name="KSO_WM_BEAUTIFY_FLAG" val=""/>
</p:tagLst>
</file>

<file path=ppt/tags/tag133.xml><?xml version="1.0" encoding="utf-8"?>
<p:tagLst xmlns:p="http://schemas.openxmlformats.org/presentationml/2006/main">
  <p:tag name="AS_UNIQUEID" val="418"/>
</p:tagLst>
</file>

<file path=ppt/tags/tag134.xml><?xml version="1.0" encoding="utf-8"?>
<p:tagLst xmlns:p="http://schemas.openxmlformats.org/presentationml/2006/main">
  <p:tag name="AS_UNIQUEID" val="419"/>
  <p:tag name="KSO_WM_BEAUTIFY_FLAG" val=""/>
</p:tagLst>
</file>

<file path=ppt/tags/tag135.xml><?xml version="1.0" encoding="utf-8"?>
<p:tagLst xmlns:p="http://schemas.openxmlformats.org/presentationml/2006/main">
  <p:tag name="AS_UNIQUEID" val="420"/>
  <p:tag name="KSO_WM_BEAUTIFY_FLAG" val=""/>
</p:tagLst>
</file>

<file path=ppt/tags/tag136.xml><?xml version="1.0" encoding="utf-8"?>
<p:tagLst xmlns:p="http://schemas.openxmlformats.org/presentationml/2006/main">
  <p:tag name="AS_UNIQUEID" val="421"/>
  <p:tag name="KSO_WM_BEAUTIFY_FLAG" val=""/>
</p:tagLst>
</file>

<file path=ppt/tags/tag137.xml><?xml version="1.0" encoding="utf-8"?>
<p:tagLst xmlns:p="http://schemas.openxmlformats.org/presentationml/2006/main">
  <p:tag name="AS_UNIQUEID" val="4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8.xml><?xml version="1.0" encoding="utf-8"?>
<p:tagLst xmlns:p="http://schemas.openxmlformats.org/presentationml/2006/main">
  <p:tag name="AS_UNIQUEID" val="423"/>
</p:tagLst>
</file>

<file path=ppt/tags/tag139.xml><?xml version="1.0" encoding="utf-8"?>
<p:tagLst xmlns:p="http://schemas.openxmlformats.org/presentationml/2006/main">
  <p:tag name="AS_UNIQUEID" val="42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.xml><?xml version="1.0" encoding="utf-8"?>
<p:tagLst xmlns:p="http://schemas.openxmlformats.org/presentationml/2006/main">
  <p:tag name="AS_UNIQUEID" val="299"/>
</p:tagLst>
</file>

<file path=ppt/tags/tag140.xml><?xml version="1.0" encoding="utf-8"?>
<p:tagLst xmlns:p="http://schemas.openxmlformats.org/presentationml/2006/main">
  <p:tag name="AS_UNIQUEID" val="425"/>
  <p:tag name="KSO_WM_BEAUTIFY_FLAG" val=""/>
</p:tagLst>
</file>

<file path=ppt/tags/tag141.xml><?xml version="1.0" encoding="utf-8"?>
<p:tagLst xmlns:p="http://schemas.openxmlformats.org/presentationml/2006/main">
  <p:tag name="AS_UNIQUEID" val="426"/>
  <p:tag name="KSO_WM_BEAUTIFY_FLAG" val=""/>
</p:tagLst>
</file>

<file path=ppt/tags/tag142.xml><?xml version="1.0" encoding="utf-8"?>
<p:tagLst xmlns:p="http://schemas.openxmlformats.org/presentationml/2006/main">
  <p:tag name="AS_UNIQUEID" val="427"/>
  <p:tag name="KSO_WM_MEDIACOVER_FLAG" val="1"/>
  <p:tag name="KSO_WM_UNIT_MEDIACOVER_BTN_STATE" val="1"/>
  <p:tag name="KSO_WM_UNIT_MEDIACOVER_BTNRECT" val="0*0*0*0"/>
</p:tagLst>
</file>

<file path=ppt/tags/tag143.xml><?xml version="1.0" encoding="utf-8"?>
<p:tagLst xmlns:p="http://schemas.openxmlformats.org/presentationml/2006/main">
  <p:tag name="AS_UNIQUEID" val="428"/>
</p:tagLst>
</file>

<file path=ppt/tags/tag144.xml><?xml version="1.0" encoding="utf-8"?>
<p:tagLst xmlns:p="http://schemas.openxmlformats.org/presentationml/2006/main">
  <p:tag name="AS_UNIQUEID" val="429"/>
  <p:tag name="KSO_WM_BEAUTIFY_FLAG" val=""/>
</p:tagLst>
</file>

<file path=ppt/tags/tag145.xml><?xml version="1.0" encoding="utf-8"?>
<p:tagLst xmlns:p="http://schemas.openxmlformats.org/presentationml/2006/main">
  <p:tag name="AS_UNIQUEID" val="430"/>
</p:tagLst>
</file>

<file path=ppt/tags/tag146.xml><?xml version="1.0" encoding="utf-8"?>
<p:tagLst xmlns:p="http://schemas.openxmlformats.org/presentationml/2006/main">
  <p:tag name="AS_UNIQUEID" val="431"/>
  <p:tag name="KSO_WM_BEAUTIFY_FLAG" val=""/>
</p:tagLst>
</file>

<file path=ppt/tags/tag147.xml><?xml version="1.0" encoding="utf-8"?>
<p:tagLst xmlns:p="http://schemas.openxmlformats.org/presentationml/2006/main">
  <p:tag name="AS_UNIQUEID" val="432"/>
  <p:tag name="KSO_WM_BEAUTIFY_FLAG" val=""/>
</p:tagLst>
</file>

<file path=ppt/tags/tag148.xml><?xml version="1.0" encoding="utf-8"?>
<p:tagLst xmlns:p="http://schemas.openxmlformats.org/presentationml/2006/main">
  <p:tag name="AS_UNIQUEID" val="433"/>
  <p:tag name="KSO_WM_BEAUTIFY_FLAG" val=""/>
</p:tagLst>
</file>

<file path=ppt/tags/tag149.xml><?xml version="1.0" encoding="utf-8"?>
<p:tagLst xmlns:p="http://schemas.openxmlformats.org/presentationml/2006/main">
  <p:tag name="AS_UNIQUEID" val="434"/>
</p:tagLst>
</file>

<file path=ppt/tags/tag15.xml><?xml version="1.0" encoding="utf-8"?>
<p:tagLst xmlns:p="http://schemas.openxmlformats.org/presentationml/2006/main">
  <p:tag name="AS_UNIQUEID" val="300"/>
</p:tagLst>
</file>

<file path=ppt/tags/tag150.xml><?xml version="1.0" encoding="utf-8"?>
<p:tagLst xmlns:p="http://schemas.openxmlformats.org/presentationml/2006/main">
  <p:tag name="AS_UNIQUEID" val="435"/>
</p:tagLst>
</file>

<file path=ppt/tags/tag151.xml><?xml version="1.0" encoding="utf-8"?>
<p:tagLst xmlns:p="http://schemas.openxmlformats.org/presentationml/2006/main">
  <p:tag name="AS_UNIQUEID" val="43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2.xml><?xml version="1.0" encoding="utf-8"?>
<p:tagLst xmlns:p="http://schemas.openxmlformats.org/presentationml/2006/main">
  <p:tag name="AS_UNIQUEID" val="43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3.xml><?xml version="1.0" encoding="utf-8"?>
<p:tagLst xmlns:p="http://schemas.openxmlformats.org/presentationml/2006/main">
  <p:tag name="AS_UNIQUEID" val="438"/>
  <p:tag name="KSO_WM_BEAUTIFY_FLAG" val=""/>
</p:tagLst>
</file>

<file path=ppt/tags/tag154.xml><?xml version="1.0" encoding="utf-8"?>
<p:tagLst xmlns:p="http://schemas.openxmlformats.org/presentationml/2006/main">
  <p:tag name="AS_UNIQUEID" val="439"/>
  <p:tag name="KSO_WM_BEAUTIFY_FLAG" val=""/>
</p:tagLst>
</file>

<file path=ppt/tags/tag155.xml><?xml version="1.0" encoding="utf-8"?>
<p:tagLst xmlns:p="http://schemas.openxmlformats.org/presentationml/2006/main">
  <p:tag name="AS_UNIQUEID" val="440"/>
</p:tagLst>
</file>

<file path=ppt/tags/tag156.xml><?xml version="1.0" encoding="utf-8"?>
<p:tagLst xmlns:p="http://schemas.openxmlformats.org/presentationml/2006/main">
  <p:tag name="AS_UNIQUEID" val="44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7.xml><?xml version="1.0" encoding="utf-8"?>
<p:tagLst xmlns:p="http://schemas.openxmlformats.org/presentationml/2006/main">
  <p:tag name="AS_UNIQUEID" val="442"/>
  <p:tag name="KSO_WM_BEAUTIFY_FLAG" val=""/>
</p:tagLst>
</file>

<file path=ppt/tags/tag158.xml><?xml version="1.0" encoding="utf-8"?>
<p:tagLst xmlns:p="http://schemas.openxmlformats.org/presentationml/2006/main">
  <p:tag name="AS_UNIQUEID" val="443"/>
  <p:tag name="KSO_WM_BEAUTIFY_FLAG" val=""/>
</p:tagLst>
</file>

<file path=ppt/tags/tag159.xml><?xml version="1.0" encoding="utf-8"?>
<p:tagLst xmlns:p="http://schemas.openxmlformats.org/presentationml/2006/main">
  <p:tag name="AS_UNIQUEID" val="444"/>
</p:tagLst>
</file>

<file path=ppt/tags/tag16.xml><?xml version="1.0" encoding="utf-8"?>
<p:tagLst xmlns:p="http://schemas.openxmlformats.org/presentationml/2006/main">
  <p:tag name="AS_UNIQUEID" val="301"/>
</p:tagLst>
</file>

<file path=ppt/tags/tag160.xml><?xml version="1.0" encoding="utf-8"?>
<p:tagLst xmlns:p="http://schemas.openxmlformats.org/presentationml/2006/main">
  <p:tag name="AS_UNIQUEID" val="445"/>
  <p:tag name="KSO_WM_BEAUTIFY_FLAG" val=""/>
</p:tagLst>
</file>

<file path=ppt/tags/tag161.xml><?xml version="1.0" encoding="utf-8"?>
<p:tagLst xmlns:p="http://schemas.openxmlformats.org/presentationml/2006/main">
  <p:tag name="AS_UNIQUEID" val="446"/>
</p:tagLst>
</file>

<file path=ppt/tags/tag162.xml><?xml version="1.0" encoding="utf-8"?>
<p:tagLst xmlns:p="http://schemas.openxmlformats.org/presentationml/2006/main">
  <p:tag name="AS_UNIQUEID" val="447"/>
  <p:tag name="KSO_WM_BEAUTIFY_FLAG" val=""/>
</p:tagLst>
</file>

<file path=ppt/tags/tag163.xml><?xml version="1.0" encoding="utf-8"?>
<p:tagLst xmlns:p="http://schemas.openxmlformats.org/presentationml/2006/main">
  <p:tag name="AS_UNIQUEID" val="448"/>
  <p:tag name="KSO_WM_BEAUTIFY_FLAG" val=""/>
</p:tagLst>
</file>

<file path=ppt/tags/tag164.xml><?xml version="1.0" encoding="utf-8"?>
<p:tagLst xmlns:p="http://schemas.openxmlformats.org/presentationml/2006/main">
  <p:tag name="AS_UNIQUEID" val="449"/>
  <p:tag name="KSO_WM_BEAUTIFY_FLAG" val=""/>
</p:tagLst>
</file>

<file path=ppt/tags/tag165.xml><?xml version="1.0" encoding="utf-8"?>
<p:tagLst xmlns:p="http://schemas.openxmlformats.org/presentationml/2006/main">
  <p:tag name="AS_UNIQUEID" val="450"/>
</p:tagLst>
</file>

<file path=ppt/tags/tag166.xml><?xml version="1.0" encoding="utf-8"?>
<p:tagLst xmlns:p="http://schemas.openxmlformats.org/presentationml/2006/main">
  <p:tag name="AS_UNIQUEID" val="451"/>
</p:tagLst>
</file>

<file path=ppt/tags/tag167.xml><?xml version="1.0" encoding="utf-8"?>
<p:tagLst xmlns:p="http://schemas.openxmlformats.org/presentationml/2006/main">
  <p:tag name="AS_UNIQUEID" val="452"/>
</p:tagLst>
</file>

<file path=ppt/tags/tag168.xml><?xml version="1.0" encoding="utf-8"?>
<p:tagLst xmlns:p="http://schemas.openxmlformats.org/presentationml/2006/main">
  <p:tag name="AS_UNIQUEID" val="453"/>
</p:tagLst>
</file>

<file path=ppt/tags/tag169.xml><?xml version="1.0" encoding="utf-8"?>
<p:tagLst xmlns:p="http://schemas.openxmlformats.org/presentationml/2006/main">
  <p:tag name="AS_UNIQUEID" val="454"/>
</p:tagLst>
</file>

<file path=ppt/tags/tag17.xml><?xml version="1.0" encoding="utf-8"?>
<p:tagLst xmlns:p="http://schemas.openxmlformats.org/presentationml/2006/main">
  <p:tag name="AS_UNIQUEID" val="302"/>
</p:tagLst>
</file>

<file path=ppt/tags/tag170.xml><?xml version="1.0" encoding="utf-8"?>
<p:tagLst xmlns:p="http://schemas.openxmlformats.org/presentationml/2006/main">
  <p:tag name="AS_UNIQUEID" val="4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1.xml><?xml version="1.0" encoding="utf-8"?>
<p:tagLst xmlns:p="http://schemas.openxmlformats.org/presentationml/2006/main">
  <p:tag name="AS_UNIQUEID" val="45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2.xml><?xml version="1.0" encoding="utf-8"?>
<p:tagLst xmlns:p="http://schemas.openxmlformats.org/presentationml/2006/main">
  <p:tag name="AS_UNIQUEID" val="457"/>
</p:tagLst>
</file>

<file path=ppt/tags/tag173.xml><?xml version="1.0" encoding="utf-8"?>
<p:tagLst xmlns:p="http://schemas.openxmlformats.org/presentationml/2006/main">
  <p:tag name="AS_UNIQUEID" val="45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74.xml><?xml version="1.0" encoding="utf-8"?>
<p:tagLst xmlns:p="http://schemas.openxmlformats.org/presentationml/2006/main">
  <p:tag name="AS_UNIQUEID" val="45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5.xml><?xml version="1.0" encoding="utf-8"?>
<p:tagLst xmlns:p="http://schemas.openxmlformats.org/presentationml/2006/main">
  <p:tag name="AS_UNIQUEID" val="4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6.xml><?xml version="1.0" encoding="utf-8"?>
<p:tagLst xmlns:p="http://schemas.openxmlformats.org/presentationml/2006/main">
  <p:tag name="AS_UNIQUEID" val="46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7.xml><?xml version="1.0" encoding="utf-8"?>
<p:tagLst xmlns:p="http://schemas.openxmlformats.org/presentationml/2006/main">
  <p:tag name="AS_UNIQUEID" val="462"/>
  <p:tag name="KSO_WM_BEAUTIFY_FLAG" val=""/>
</p:tagLst>
</file>

<file path=ppt/tags/tag178.xml><?xml version="1.0" encoding="utf-8"?>
<p:tagLst xmlns:p="http://schemas.openxmlformats.org/presentationml/2006/main">
  <p:tag name="AS_UNIQUEID" val="463"/>
  <p:tag name="KSO_WM_BEAUTIFY_FLAG" val=""/>
</p:tagLst>
</file>

<file path=ppt/tags/tag179.xml><?xml version="1.0" encoding="utf-8"?>
<p:tagLst xmlns:p="http://schemas.openxmlformats.org/presentationml/2006/main">
  <p:tag name="AS_UNIQUEID" val="46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.xml><?xml version="1.0" encoding="utf-8"?>
<p:tagLst xmlns:p="http://schemas.openxmlformats.org/presentationml/2006/main">
  <p:tag name="AS_UNIQUEID" val="303"/>
</p:tagLst>
</file>

<file path=ppt/tags/tag180.xml><?xml version="1.0" encoding="utf-8"?>
<p:tagLst xmlns:p="http://schemas.openxmlformats.org/presentationml/2006/main">
  <p:tag name="AS_UNIQUEID" val="465"/>
  <p:tag name="KSO_WM_BEAUTIFY_FLAG" val=""/>
</p:tagLst>
</file>

<file path=ppt/tags/tag181.xml><?xml version="1.0" encoding="utf-8"?>
<p:tagLst xmlns:p="http://schemas.openxmlformats.org/presentationml/2006/main">
  <p:tag name="AS_UNIQUEID" val="466"/>
  <p:tag name="KSO_WM_BEAUTIFY_FLAG" val=""/>
</p:tagLst>
</file>

<file path=ppt/tags/tag182.xml><?xml version="1.0" encoding="utf-8"?>
<p:tagLst xmlns:p="http://schemas.openxmlformats.org/presentationml/2006/main">
  <p:tag name="AS_UNIQUEID" val="467"/>
</p:tagLst>
</file>

<file path=ppt/tags/tag183.xml><?xml version="1.0" encoding="utf-8"?>
<p:tagLst xmlns:p="http://schemas.openxmlformats.org/presentationml/2006/main">
  <p:tag name="AS_UNIQUEID" val="468"/>
</p:tagLst>
</file>

<file path=ppt/tags/tag184.xml><?xml version="1.0" encoding="utf-8"?>
<p:tagLst xmlns:p="http://schemas.openxmlformats.org/presentationml/2006/main">
  <p:tag name="AS_UNIQUEID" val="469"/>
</p:tagLst>
</file>

<file path=ppt/tags/tag185.xml><?xml version="1.0" encoding="utf-8"?>
<p:tagLst xmlns:p="http://schemas.openxmlformats.org/presentationml/2006/main">
  <p:tag name="AS_UNIQUEID" val="470"/>
</p:tagLst>
</file>

<file path=ppt/tags/tag186.xml><?xml version="1.0" encoding="utf-8"?>
<p:tagLst xmlns:p="http://schemas.openxmlformats.org/presentationml/2006/main">
  <p:tag name="AS_UNIQUEID" val="471"/>
</p:tagLst>
</file>

<file path=ppt/tags/tag187.xml><?xml version="1.0" encoding="utf-8"?>
<p:tagLst xmlns:p="http://schemas.openxmlformats.org/presentationml/2006/main">
  <p:tag name="AS_UNIQUEID" val="4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8.xml><?xml version="1.0" encoding="utf-8"?>
<p:tagLst xmlns:p="http://schemas.openxmlformats.org/presentationml/2006/main">
  <p:tag name="AS_UNIQUEID" val="47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9.xml><?xml version="1.0" encoding="utf-8"?>
<p:tagLst xmlns:p="http://schemas.openxmlformats.org/presentationml/2006/main">
  <p:tag name="AS_UNIQUEID" val="474"/>
  <p:tag name="KSO_WM_BEAUTIFY_FLAG" val=""/>
</p:tagLst>
</file>

<file path=ppt/tags/tag19.xml><?xml version="1.0" encoding="utf-8"?>
<p:tagLst xmlns:p="http://schemas.openxmlformats.org/presentationml/2006/main">
  <p:tag name="AS_UNIQUEID" val="304"/>
</p:tagLst>
</file>

<file path=ppt/tags/tag190.xml><?xml version="1.0" encoding="utf-8"?>
<p:tagLst xmlns:p="http://schemas.openxmlformats.org/presentationml/2006/main">
  <p:tag name="AS_UNIQUEID" val="475"/>
</p:tagLst>
</file>

<file path=ppt/tags/tag191.xml><?xml version="1.0" encoding="utf-8"?>
<p:tagLst xmlns:p="http://schemas.openxmlformats.org/presentationml/2006/main">
  <p:tag name="AS_UNIQUEID" val="476"/>
  <p:tag name="KSO_WM_BEAUTIFY_FLAG" val=""/>
</p:tagLst>
</file>

<file path=ppt/tags/tag192.xml><?xml version="1.0" encoding="utf-8"?>
<p:tagLst xmlns:p="http://schemas.openxmlformats.org/presentationml/2006/main">
  <p:tag name="AS_UNIQUEID" val="477"/>
  <p:tag name="KSO_WM_BEAUTIFY_FLAG" val=""/>
</p:tagLst>
</file>

<file path=ppt/tags/tag193.xml><?xml version="1.0" encoding="utf-8"?>
<p:tagLst xmlns:p="http://schemas.openxmlformats.org/presentationml/2006/main">
  <p:tag name="AS_UNIQUEID" val="478"/>
  <p:tag name="KSO_WM_BEAUTIFY_FLAG" val=""/>
</p:tagLst>
</file>

<file path=ppt/tags/tag194.xml><?xml version="1.0" encoding="utf-8"?>
<p:tagLst xmlns:p="http://schemas.openxmlformats.org/presentationml/2006/main">
  <p:tag name="AS_UNIQUEID" val="4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95.xml><?xml version="1.0" encoding="utf-8"?>
<p:tagLst xmlns:p="http://schemas.openxmlformats.org/presentationml/2006/main">
  <p:tag name="AS_UNIQUEID" val="4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6.xml><?xml version="1.0" encoding="utf-8"?>
<p:tagLst xmlns:p="http://schemas.openxmlformats.org/presentationml/2006/main">
  <p:tag name="AS_UNIQUEID" val="4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7.xml><?xml version="1.0" encoding="utf-8"?>
<p:tagLst xmlns:p="http://schemas.openxmlformats.org/presentationml/2006/main">
  <p:tag name="AS_UNIQUEID" val="4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8.xml><?xml version="1.0" encoding="utf-8"?>
<p:tagLst xmlns:p="http://schemas.openxmlformats.org/presentationml/2006/main">
  <p:tag name="AS_UNIQUEID" val="48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9.xml><?xml version="1.0" encoding="utf-8"?>
<p:tagLst xmlns:p="http://schemas.openxmlformats.org/presentationml/2006/main">
  <p:tag name="AS_UNIQUEID" val="484"/>
</p:tagLst>
</file>

<file path=ppt/tags/tag2.xml><?xml version="1.0" encoding="utf-8"?>
<p:tagLst xmlns:p="http://schemas.openxmlformats.org/presentationml/2006/main">
  <p:tag name="AS_UNIQUEID" val="287"/>
</p:tagLst>
</file>

<file path=ppt/tags/tag20.xml><?xml version="1.0" encoding="utf-8"?>
<p:tagLst xmlns:p="http://schemas.openxmlformats.org/presentationml/2006/main">
  <p:tag name="AS_UNIQUEID" val="305"/>
</p:tagLst>
</file>

<file path=ppt/tags/tag200.xml><?xml version="1.0" encoding="utf-8"?>
<p:tagLst xmlns:p="http://schemas.openxmlformats.org/presentationml/2006/main">
  <p:tag name="AS_UNIQUEID" val="48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1.xml><?xml version="1.0" encoding="utf-8"?>
<p:tagLst xmlns:p="http://schemas.openxmlformats.org/presentationml/2006/main">
  <p:tag name="AS_UNIQUEID" val="486"/>
  <p:tag name="KSO_WM_BEAUTIFY_FLAG" val=""/>
</p:tagLst>
</file>

<file path=ppt/tags/tag202.xml><?xml version="1.0" encoding="utf-8"?>
<p:tagLst xmlns:p="http://schemas.openxmlformats.org/presentationml/2006/main">
  <p:tag name="AS_UNIQUEID" val="487"/>
  <p:tag name="KSO_WM_BEAUTIFY_FLAG" val=""/>
</p:tagLst>
</file>

<file path=ppt/tags/tag203.xml><?xml version="1.0" encoding="utf-8"?>
<p:tagLst xmlns:p="http://schemas.openxmlformats.org/presentationml/2006/main">
  <p:tag name="AS_UNIQUEID" val="488"/>
</p:tagLst>
</file>

<file path=ppt/tags/tag204.xml><?xml version="1.0" encoding="utf-8"?>
<p:tagLst xmlns:p="http://schemas.openxmlformats.org/presentationml/2006/main">
  <p:tag name="AS_UNIQUEID" val="489"/>
  <p:tag name="KSO_WM_BEAUTIFY_FLAG" val=""/>
</p:tagLst>
</file>

<file path=ppt/tags/tag205.xml><?xml version="1.0" encoding="utf-8"?>
<p:tagLst xmlns:p="http://schemas.openxmlformats.org/presentationml/2006/main">
  <p:tag name="AS_UNIQUEID" val="490"/>
</p:tagLst>
</file>

<file path=ppt/tags/tag206.xml><?xml version="1.0" encoding="utf-8"?>
<p:tagLst xmlns:p="http://schemas.openxmlformats.org/presentationml/2006/main">
  <p:tag name="AS_UNIQUEID" val="491"/>
  <p:tag name="KSO_WM_BEAUTIFY_FLAG" val=""/>
</p:tagLst>
</file>

<file path=ppt/tags/tag207.xml><?xml version="1.0" encoding="utf-8"?>
<p:tagLst xmlns:p="http://schemas.openxmlformats.org/presentationml/2006/main">
  <p:tag name="AS_UNIQUEID" val="492"/>
  <p:tag name="KSO_WM_BEAUTIFY_FLAG" val=""/>
</p:tagLst>
</file>

<file path=ppt/tags/tag208.xml><?xml version="1.0" encoding="utf-8"?>
<p:tagLst xmlns:p="http://schemas.openxmlformats.org/presentationml/2006/main">
  <p:tag name="AS_UNIQUEID" val="493"/>
  <p:tag name="KSO_WM_BEAUTIFY_FLAG" val=""/>
</p:tagLst>
</file>

<file path=ppt/tags/tag209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.xml><?xml version="1.0" encoding="utf-8"?>
<p:tagLst xmlns:p="http://schemas.openxmlformats.org/presentationml/2006/main">
  <p:tag name="AS_UNIQUEID" val="306"/>
</p:tagLst>
</file>

<file path=ppt/tags/tag210.xml><?xml version="1.0" encoding="utf-8"?>
<p:tagLst xmlns:p="http://schemas.openxmlformats.org/presentationml/2006/main">
  <p:tag name="AS_UNIQUEID" val="1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1.xml><?xml version="1.0" encoding="utf-8"?>
<p:tagLst xmlns:p="http://schemas.openxmlformats.org/presentationml/2006/main">
  <p:tag name="AS_UNIQUEID" val="1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2.xml><?xml version="1.0" encoding="utf-8"?>
<p:tagLst xmlns:p="http://schemas.openxmlformats.org/presentationml/2006/main">
  <p:tag name="AS_UNIQUEID" val="120"/>
</p:tagLst>
</file>

<file path=ppt/tags/tag213.xml><?xml version="1.0" encoding="utf-8"?>
<p:tagLst xmlns:p="http://schemas.openxmlformats.org/presentationml/2006/main">
  <p:tag name="AS_UNIQUEID" val="121"/>
</p:tagLst>
</file>

<file path=ppt/tags/tag214.xml><?xml version="1.0" encoding="utf-8"?>
<p:tagLst xmlns:p="http://schemas.openxmlformats.org/presentationml/2006/main">
  <p:tag name="AS_UNIQUEID" val="122"/>
  <p:tag name="KSO_WM_BEAUTIFY_FLAG" val=""/>
</p:tagLst>
</file>

<file path=ppt/tags/tag215.xml><?xml version="1.0" encoding="utf-8"?>
<p:tagLst xmlns:p="http://schemas.openxmlformats.org/presentationml/2006/main">
  <p:tag name="AS_UNIQUEID" val="123"/>
  <p:tag name="KSO_WM_BEAUTIFY_FLAG" val=""/>
</p:tagLst>
</file>

<file path=ppt/tags/tag216.xml><?xml version="1.0" encoding="utf-8"?>
<p:tagLst xmlns:p="http://schemas.openxmlformats.org/presentationml/2006/main">
  <p:tag name="AS_UNIQUEID" val="124"/>
  <p:tag name="KSO_WM_BEAUTIFY_FLAG" val=""/>
</p:tagLst>
</file>

<file path=ppt/tags/tag217.xml><?xml version="1.0" encoding="utf-8"?>
<p:tagLst xmlns:p="http://schemas.openxmlformats.org/presentationml/2006/main">
  <p:tag name="AS_UNIQUEID" val="125"/>
  <p:tag name="KSO_WM_BEAUTIFY_FLAG" val=""/>
</p:tagLst>
</file>

<file path=ppt/tags/tag218.xml><?xml version="1.0" encoding="utf-8"?>
<p:tagLst xmlns:p="http://schemas.openxmlformats.org/presentationml/2006/main">
  <p:tag name="AS_UNIQUEID" val="126"/>
  <p:tag name="KSO_WM_BEAUTIFY_FLAG" val=""/>
</p:tagLst>
</file>

<file path=ppt/tags/tag219.xml><?xml version="1.0" encoding="utf-8"?>
<p:tagLst xmlns:p="http://schemas.openxmlformats.org/presentationml/2006/main">
  <p:tag name="AS_UNIQUEID" val="127"/>
  <p:tag name="KSO_WM_BEAUTIFY_FLAG" val=""/>
</p:tagLst>
</file>

<file path=ppt/tags/tag22.xml><?xml version="1.0" encoding="utf-8"?>
<p:tagLst xmlns:p="http://schemas.openxmlformats.org/presentationml/2006/main">
  <p:tag name="AS_UNIQUEID" val="307"/>
</p:tagLst>
</file>

<file path=ppt/tags/tag220.xml><?xml version="1.0" encoding="utf-8"?>
<p:tagLst xmlns:p="http://schemas.openxmlformats.org/presentationml/2006/main">
  <p:tag name="AS_UNIQUEID" val="12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1.xml><?xml version="1.0" encoding="utf-8"?>
<p:tagLst xmlns:p="http://schemas.openxmlformats.org/presentationml/2006/main">
  <p:tag name="AS_UNIQUEID" val="129"/>
</p:tagLst>
</file>

<file path=ppt/tags/tag222.xml><?xml version="1.0" encoding="utf-8"?>
<p:tagLst xmlns:p="http://schemas.openxmlformats.org/presentationml/2006/main">
  <p:tag name="AS_UNIQUEID" val="130"/>
</p:tagLst>
</file>

<file path=ppt/tags/tag223.xml><?xml version="1.0" encoding="utf-8"?>
<p:tagLst xmlns:p="http://schemas.openxmlformats.org/presentationml/2006/main">
  <p:tag name="AS_UNIQUEID" val="131"/>
  <p:tag name="KSO_WM_BEAUTIFY_FLAG" val=""/>
</p:tagLst>
</file>

<file path=ppt/tags/tag224.xml><?xml version="1.0" encoding="utf-8"?>
<p:tagLst xmlns:p="http://schemas.openxmlformats.org/presentationml/2006/main">
  <p:tag name="AS_UNIQUEID" val="132"/>
  <p:tag name="KSO_WM_BEAUTIFY_FLAG" val=""/>
</p:tagLst>
</file>

<file path=ppt/tags/tag225.xml><?xml version="1.0" encoding="utf-8"?>
<p:tagLst xmlns:p="http://schemas.openxmlformats.org/presentationml/2006/main">
  <p:tag name="AS_UNIQUEID" val="133"/>
  <p:tag name="KSO_WM_BEAUTIFY_FLAG" val=""/>
</p:tagLst>
</file>

<file path=ppt/tags/tag226.xml><?xml version="1.0" encoding="utf-8"?>
<p:tagLst xmlns:p="http://schemas.openxmlformats.org/presentationml/2006/main">
  <p:tag name="AS_UNIQUEID" val="134"/>
  <p:tag name="KSO_WM_BEAUTIFY_FLAG" val=""/>
</p:tagLst>
</file>

<file path=ppt/tags/tag227.xml><?xml version="1.0" encoding="utf-8"?>
<p:tagLst xmlns:p="http://schemas.openxmlformats.org/presentationml/2006/main">
  <p:tag name="AS_UNIQUEID" val="135"/>
  <p:tag name="KSO_WM_BEAUTIFY_FLAG" val=""/>
</p:tagLst>
</file>

<file path=ppt/tags/tag228.xml><?xml version="1.0" encoding="utf-8"?>
<p:tagLst xmlns:p="http://schemas.openxmlformats.org/presentationml/2006/main">
  <p:tag name="AS_UNIQUEID" val="136"/>
  <p:tag name="KSO_WM_BEAUTIFY_FLAG" val=""/>
</p:tagLst>
</file>

<file path=ppt/tags/tag229.xml><?xml version="1.0" encoding="utf-8"?>
<p:tagLst xmlns:p="http://schemas.openxmlformats.org/presentationml/2006/main">
  <p:tag name="AS_UNIQUEID" val="49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.xml><?xml version="1.0" encoding="utf-8"?>
<p:tagLst xmlns:p="http://schemas.openxmlformats.org/presentationml/2006/main">
  <p:tag name="AS_UNIQUEID" val="308"/>
</p:tagLst>
</file>

<file path=ppt/tags/tag230.xml><?xml version="1.0" encoding="utf-8"?>
<p:tagLst xmlns:p="http://schemas.openxmlformats.org/presentationml/2006/main">
  <p:tag name="AS_UNIQUEID" val="49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1.xml><?xml version="1.0" encoding="utf-8"?>
<p:tagLst xmlns:p="http://schemas.openxmlformats.org/presentationml/2006/main">
  <p:tag name="AS_UNIQUEID" val="496"/>
</p:tagLst>
</file>

<file path=ppt/tags/tag232.xml><?xml version="1.0" encoding="utf-8"?>
<p:tagLst xmlns:p="http://schemas.openxmlformats.org/presentationml/2006/main">
  <p:tag name="AS_UNIQUEID" val="49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3.xml><?xml version="1.0" encoding="utf-8"?>
<p:tagLst xmlns:p="http://schemas.openxmlformats.org/presentationml/2006/main">
  <p:tag name="AS_UNIQUEID" val="498"/>
</p:tagLst>
</file>

<file path=ppt/tags/tag234.xml><?xml version="1.0" encoding="utf-8"?>
<p:tagLst xmlns:p="http://schemas.openxmlformats.org/presentationml/2006/main">
  <p:tag name="AS_UNIQUEID" val="499"/>
  <p:tag name="KSO_WM_BEAUTIFY_FLAG" val=""/>
</p:tagLst>
</file>

<file path=ppt/tags/tag235.xml><?xml version="1.0" encoding="utf-8"?>
<p:tagLst xmlns:p="http://schemas.openxmlformats.org/presentationml/2006/main">
  <p:tag name="AS_UNIQUEID" val="500"/>
</p:tagLst>
</file>

<file path=ppt/tags/tag236.xml><?xml version="1.0" encoding="utf-8"?>
<p:tagLst xmlns:p="http://schemas.openxmlformats.org/presentationml/2006/main">
  <p:tag name="AS_UNIQUEID" val="501"/>
  <p:tag name="KSO_WM_BEAUTIFY_FLAG" val=""/>
</p:tagLst>
</file>

<file path=ppt/tags/tag237.xml><?xml version="1.0" encoding="utf-8"?>
<p:tagLst xmlns:p="http://schemas.openxmlformats.org/presentationml/2006/main">
  <p:tag name="AS_UNIQUEID" val="502"/>
  <p:tag name="KSO_WM_BEAUTIFY_FLAG" val=""/>
</p:tagLst>
</file>

<file path=ppt/tags/tag238.xml><?xml version="1.0" encoding="utf-8"?>
<p:tagLst xmlns:p="http://schemas.openxmlformats.org/presentationml/2006/main">
  <p:tag name="AS_UNIQUEID" val="503"/>
  <p:tag name="KSO_WM_BEAUTIFY_FLAG" val=""/>
</p:tagLst>
</file>

<file path=ppt/tags/tag239.xml><?xml version="1.0" encoding="utf-8"?>
<p:tagLst xmlns:p="http://schemas.openxmlformats.org/presentationml/2006/main">
  <p:tag name="AS_UNIQUEID" val="504"/>
</p:tagLst>
</file>

<file path=ppt/tags/tag24.xml><?xml version="1.0" encoding="utf-8"?>
<p:tagLst xmlns:p="http://schemas.openxmlformats.org/presentationml/2006/main">
  <p:tag name="AS_UNIQUEID" val="309"/>
</p:tagLst>
</file>

<file path=ppt/tags/tag240.xml><?xml version="1.0" encoding="utf-8"?>
<p:tagLst xmlns:p="http://schemas.openxmlformats.org/presentationml/2006/main">
  <p:tag name="AS_UNIQUEID" val="505"/>
</p:tagLst>
</file>

<file path=ppt/tags/tag241.xml><?xml version="1.0" encoding="utf-8"?>
<p:tagLst xmlns:p="http://schemas.openxmlformats.org/presentationml/2006/main">
  <p:tag name="AS_UNIQUEID" val="506"/>
</p:tagLst>
</file>

<file path=ppt/tags/tag242.xml><?xml version="1.0" encoding="utf-8"?>
<p:tagLst xmlns:p="http://schemas.openxmlformats.org/presentationml/2006/main">
  <p:tag name="AS_UNIQUEID" val="507"/>
</p:tagLst>
</file>

<file path=ppt/tags/tag243.xml><?xml version="1.0" encoding="utf-8"?>
<p:tagLst xmlns:p="http://schemas.openxmlformats.org/presentationml/2006/main">
  <p:tag name="AS_UNIQUEID" val="508"/>
</p:tagLst>
</file>

<file path=ppt/tags/tag244.xml><?xml version="1.0" encoding="utf-8"?>
<p:tagLst xmlns:p="http://schemas.openxmlformats.org/presentationml/2006/main">
  <p:tag name="AS_UNIQUEID" val="50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5.xml><?xml version="1.0" encoding="utf-8"?>
<p:tagLst xmlns:p="http://schemas.openxmlformats.org/presentationml/2006/main">
  <p:tag name="AS_UNIQUEID" val="51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6.xml><?xml version="1.0" encoding="utf-8"?>
<p:tagLst xmlns:p="http://schemas.openxmlformats.org/presentationml/2006/main">
  <p:tag name="AS_UNIQUEID" val="511"/>
  <p:tag name="KSO_WM_BEAUTIFY_FLAG" val=""/>
</p:tagLst>
</file>

<file path=ppt/tags/tag247.xml><?xml version="1.0" encoding="utf-8"?>
<p:tagLst xmlns:p="http://schemas.openxmlformats.org/presentationml/2006/main">
  <p:tag name="AS_UNIQUEID" val="512"/>
  <p:tag name="KSO_WM_BEAUTIFY_FLAG" val=""/>
</p:tagLst>
</file>

<file path=ppt/tags/tag248.xml><?xml version="1.0" encoding="utf-8"?>
<p:tagLst xmlns:p="http://schemas.openxmlformats.org/presentationml/2006/main">
  <p:tag name="AS_UNIQUEID" val="686"/>
</p:tagLst>
</file>

<file path=ppt/tags/tag249.xml><?xml version="1.0" encoding="utf-8"?>
<p:tagLst xmlns:p="http://schemas.openxmlformats.org/presentationml/2006/main">
  <p:tag name="AS_UNIQUEID" val="513"/>
</p:tagLst>
</file>

<file path=ppt/tags/tag25.xml><?xml version="1.0" encoding="utf-8"?>
<p:tagLst xmlns:p="http://schemas.openxmlformats.org/presentationml/2006/main">
  <p:tag name="AS_UNIQUEID" val="310"/>
</p:tagLst>
</file>

<file path=ppt/tags/tag250.xml><?xml version="1.0" encoding="utf-8"?>
<p:tagLst xmlns:p="http://schemas.openxmlformats.org/presentationml/2006/main">
  <p:tag name="AS_UNIQUEID" val="514"/>
</p:tagLst>
</file>

<file path=ppt/tags/tag251.xml><?xml version="1.0" encoding="utf-8"?>
<p:tagLst xmlns:p="http://schemas.openxmlformats.org/presentationml/2006/main">
  <p:tag name="AS_UNIQUEID" val="515"/>
  <p:tag name="KSO_WM_BEAUTIFY_FLAG" val=""/>
</p:tagLst>
</file>

<file path=ppt/tags/tag252.xml><?xml version="1.0" encoding="utf-8"?>
<p:tagLst xmlns:p="http://schemas.openxmlformats.org/presentationml/2006/main">
  <p:tag name="AS_UNIQUEID" val="516"/>
</p:tagLst>
</file>

<file path=ppt/tags/tag253.xml><?xml version="1.0" encoding="utf-8"?>
<p:tagLst xmlns:p="http://schemas.openxmlformats.org/presentationml/2006/main">
  <p:tag name="AS_UNIQUEID" val="517"/>
  <p:tag name="KSO_WM_BEAUTIFY_FLAG" val=""/>
</p:tagLst>
</file>

<file path=ppt/tags/tag254.xml><?xml version="1.0" encoding="utf-8"?>
<p:tagLst xmlns:p="http://schemas.openxmlformats.org/presentationml/2006/main">
  <p:tag name="AS_UNIQUEID" val="518"/>
  <p:tag name="KSO_WM_BEAUTIFY_FLAG" val=""/>
</p:tagLst>
</file>

<file path=ppt/tags/tag255.xml><?xml version="1.0" encoding="utf-8"?>
<p:tagLst xmlns:p="http://schemas.openxmlformats.org/presentationml/2006/main">
  <p:tag name="AS_UNIQUEID" val="519"/>
  <p:tag name="KSO_WM_BEAUTIFY_FLAG" val=""/>
</p:tagLst>
</file>

<file path=ppt/tags/tag256.xml><?xml version="1.0" encoding="utf-8"?>
<p:tagLst xmlns:p="http://schemas.openxmlformats.org/presentationml/2006/main">
  <p:tag name="AS_UNIQUEID" val="520"/>
  <p:tag name="KSO_WM_BEAUTIFY_FLAG" val=""/>
</p:tagLst>
</file>

<file path=ppt/tags/tag257.xml><?xml version="1.0" encoding="utf-8"?>
<p:tagLst xmlns:p="http://schemas.openxmlformats.org/presentationml/2006/main">
  <p:tag name="AS_UNIQUEID" val="521"/>
  <p:tag name="KSO_WM_BEAUTIFY_FLAG" val=""/>
</p:tagLst>
</file>

<file path=ppt/tags/tag258.xml><?xml version="1.0" encoding="utf-8"?>
<p:tagLst xmlns:p="http://schemas.openxmlformats.org/presentationml/2006/main">
  <p:tag name="AS_UNIQUEID" val="522"/>
  <p:tag name="KSO_WM_BEAUTIFY_FLAG" val=""/>
</p:tagLst>
</file>

<file path=ppt/tags/tag259.xml><?xml version="1.0" encoding="utf-8"?>
<p:tagLst xmlns:p="http://schemas.openxmlformats.org/presentationml/2006/main">
  <p:tag name="AS_UNIQUEID" val="523"/>
</p:tagLst>
</file>

<file path=ppt/tags/tag26.xml><?xml version="1.0" encoding="utf-8"?>
<p:tagLst xmlns:p="http://schemas.openxmlformats.org/presentationml/2006/main">
  <p:tag name="AS_UNIQUEID" val="311"/>
</p:tagLst>
</file>

<file path=ppt/tags/tag260.xml><?xml version="1.0" encoding="utf-8"?>
<p:tagLst xmlns:p="http://schemas.openxmlformats.org/presentationml/2006/main">
  <p:tag name="AS_UNIQUEID" val="52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1.xml><?xml version="1.0" encoding="utf-8"?>
<p:tagLst xmlns:p="http://schemas.openxmlformats.org/presentationml/2006/main">
  <p:tag name="AS_UNIQUEID" val="52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2.xml><?xml version="1.0" encoding="utf-8"?>
<p:tagLst xmlns:p="http://schemas.openxmlformats.org/presentationml/2006/main">
  <p:tag name="AS_UNIQUEID" val="526"/>
  <p:tag name="KSO_WM_BEAUTIFY_FLAG" val=""/>
</p:tagLst>
</file>

<file path=ppt/tags/tag263.xml><?xml version="1.0" encoding="utf-8"?>
<p:tagLst xmlns:p="http://schemas.openxmlformats.org/presentationml/2006/main">
  <p:tag name="AS_UNIQUEID" val="527"/>
  <p:tag name="KSO_WM_BEAUTIFY_FLAG" val=""/>
</p:tagLst>
</file>

<file path=ppt/tags/tag264.xml><?xml version="1.0" encoding="utf-8"?>
<p:tagLst xmlns:p="http://schemas.openxmlformats.org/presentationml/2006/main">
  <p:tag name="AS_UNIQUEID" val="52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5.xml><?xml version="1.0" encoding="utf-8"?>
<p:tagLst xmlns:p="http://schemas.openxmlformats.org/presentationml/2006/main">
  <p:tag name="AS_UNIQUEID" val="529"/>
  <p:tag name="KSO_WM_BEAUTIFY_FLAG" val=""/>
</p:tagLst>
</file>

<file path=ppt/tags/tag266.xml><?xml version="1.0" encoding="utf-8"?>
<p:tagLst xmlns:p="http://schemas.openxmlformats.org/presentationml/2006/main">
  <p:tag name="AS_UNIQUEID" val="530"/>
  <p:tag name="KSO_WM_BEAUTIFY_FLAG" val=""/>
</p:tagLst>
</file>

<file path=ppt/tags/tag267.xml><?xml version="1.0" encoding="utf-8"?>
<p:tagLst xmlns:p="http://schemas.openxmlformats.org/presentationml/2006/main">
  <p:tag name="AS_UNIQUEID" val="53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8.xml><?xml version="1.0" encoding="utf-8"?>
<p:tagLst xmlns:p="http://schemas.openxmlformats.org/presentationml/2006/main">
  <p:tag name="AS_UNIQUEID" val="532"/>
  <p:tag name="KSO_WM_BEAUTIFY_FLAG" val=""/>
</p:tagLst>
</file>

<file path=ppt/tags/tag269.xml><?xml version="1.0" encoding="utf-8"?>
<p:tagLst xmlns:p="http://schemas.openxmlformats.org/presentationml/2006/main">
  <p:tag name="AS_UNIQUEID" val="533"/>
  <p:tag name="KSO_WM_BEAUTIFY_FLAG" val=""/>
</p:tagLst>
</file>

<file path=ppt/tags/tag27.xml><?xml version="1.0" encoding="utf-8"?>
<p:tagLst xmlns:p="http://schemas.openxmlformats.org/presentationml/2006/main">
  <p:tag name="AS_UNIQUEID" val="312"/>
</p:tagLst>
</file>

<file path=ppt/tags/tag270.xml><?xml version="1.0" encoding="utf-8"?>
<p:tagLst xmlns:p="http://schemas.openxmlformats.org/presentationml/2006/main">
  <p:tag name="AS_UNIQUEID" val="534"/>
</p:tagLst>
</file>

<file path=ppt/tags/tag271.xml><?xml version="1.0" encoding="utf-8"?>
<p:tagLst xmlns:p="http://schemas.openxmlformats.org/presentationml/2006/main">
  <p:tag name="AS_UNIQUEID" val="535"/>
  <p:tag name="KSO_WM_BEAUTIFY_FLAG" val=""/>
</p:tagLst>
</file>

<file path=ppt/tags/tag272.xml><?xml version="1.0" encoding="utf-8"?>
<p:tagLst xmlns:p="http://schemas.openxmlformats.org/presentationml/2006/main">
  <p:tag name="AS_UNIQUEID" val="536"/>
</p:tagLst>
</file>

<file path=ppt/tags/tag273.xml><?xml version="1.0" encoding="utf-8"?>
<p:tagLst xmlns:p="http://schemas.openxmlformats.org/presentationml/2006/main">
  <p:tag name="AS_UNIQUEID" val="537"/>
  <p:tag name="KSO_WM_BEAUTIFY_FLAG" val=""/>
</p:tagLst>
</file>

<file path=ppt/tags/tag274.xml><?xml version="1.0" encoding="utf-8"?>
<p:tagLst xmlns:p="http://schemas.openxmlformats.org/presentationml/2006/main">
  <p:tag name="AS_UNIQUEID" val="538"/>
  <p:tag name="KSO_WM_BEAUTIFY_FLAG" val=""/>
</p:tagLst>
</file>

<file path=ppt/tags/tag275.xml><?xml version="1.0" encoding="utf-8"?>
<p:tagLst xmlns:p="http://schemas.openxmlformats.org/presentationml/2006/main">
  <p:tag name="AS_UNIQUEID" val="539"/>
  <p:tag name="KSO_WM_BEAUTIFY_FLAG" val=""/>
</p:tagLst>
</file>

<file path=ppt/tags/tag276.xml><?xml version="1.0" encoding="utf-8"?>
<p:tagLst xmlns:p="http://schemas.openxmlformats.org/presentationml/2006/main">
  <p:tag name="AS_UNIQUEID" val="540"/>
  <p:tag name="KSO_WM_BEAUTIFY_FLAG" val=""/>
</p:tagLst>
</file>

<file path=ppt/tags/tag277.xml><?xml version="1.0" encoding="utf-8"?>
<p:tagLst xmlns:p="http://schemas.openxmlformats.org/presentationml/2006/main">
  <p:tag name="AS_UNIQUEID" val="541"/>
  <p:tag name="KSO_WM_BEAUTIFY_FLAG" val=""/>
</p:tagLst>
</file>

<file path=ppt/tags/tag278.xml><?xml version="1.0" encoding="utf-8"?>
<p:tagLst xmlns:p="http://schemas.openxmlformats.org/presentationml/2006/main">
  <p:tag name="AS_UNIQUEID" val="183"/>
  <p:tag name="KSO_WM_BEAUTIFY_FLAG" val=""/>
</p:tagLst>
</file>

<file path=ppt/tags/tag279.xml><?xml version="1.0" encoding="utf-8"?>
<p:tagLst xmlns:p="http://schemas.openxmlformats.org/presentationml/2006/main">
  <p:tag name="AS_UNIQUEID" val="181"/>
  <p:tag name="KSO_WM_BEAUTIFY_FLAG" val=""/>
</p:tagLst>
</file>

<file path=ppt/tags/tag28.xml><?xml version="1.0" encoding="utf-8"?>
<p:tagLst xmlns:p="http://schemas.openxmlformats.org/presentationml/2006/main">
  <p:tag name="AS_UNIQUEID" val="313"/>
</p:tagLst>
</file>

<file path=ppt/tags/tag280.xml><?xml version="1.0" encoding="utf-8"?>
<p:tagLst xmlns:p="http://schemas.openxmlformats.org/presentationml/2006/main">
  <p:tag name="AS_UNIQUEID" val="54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1.xml><?xml version="1.0" encoding="utf-8"?>
<p:tagLst xmlns:p="http://schemas.openxmlformats.org/presentationml/2006/main">
  <p:tag name="AS_UNIQUEID" val="543"/>
  <p:tag name="KSO_WM_BEAUTIFY_FLAG" val=""/>
</p:tagLst>
</file>

<file path=ppt/tags/tag282.xml><?xml version="1.0" encoding="utf-8"?>
<p:tagLst xmlns:p="http://schemas.openxmlformats.org/presentationml/2006/main">
  <p:tag name="AS_UNIQUEID" val="54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3.xml><?xml version="1.0" encoding="utf-8"?>
<p:tagLst xmlns:p="http://schemas.openxmlformats.org/presentationml/2006/main">
  <p:tag name="AS_UNIQUEID" val="545"/>
  <p:tag name="KSO_WM_BEAUTIFY_FLAG" val=""/>
</p:tagLst>
</file>

<file path=ppt/tags/tag284.xml><?xml version="1.0" encoding="utf-8"?>
<p:tagLst xmlns:p="http://schemas.openxmlformats.org/presentationml/2006/main">
  <p:tag name="AS_UNIQUEID" val="546"/>
  <p:tag name="KSO_WM_BEAUTIFY_FLAG" val=""/>
</p:tagLst>
</file>

<file path=ppt/tags/tag285.xml><?xml version="1.0" encoding="utf-8"?>
<p:tagLst xmlns:p="http://schemas.openxmlformats.org/presentationml/2006/main">
  <p:tag name="AS_UNIQUEID" val="54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6.xml><?xml version="1.0" encoding="utf-8"?>
<p:tagLst xmlns:p="http://schemas.openxmlformats.org/presentationml/2006/main">
  <p:tag name="AS_UNIQUEID" val="548"/>
  <p:tag name="KSO_WM_BEAUTIFY_FLAG" val=""/>
</p:tagLst>
</file>

<file path=ppt/tags/tag287.xml><?xml version="1.0" encoding="utf-8"?>
<p:tagLst xmlns:p="http://schemas.openxmlformats.org/presentationml/2006/main">
  <p:tag name="AS_UNIQUEID" val="549"/>
  <p:tag name="KSO_WM_BEAUTIFY_FLAG" val=""/>
</p:tagLst>
</file>

<file path=ppt/tags/tag288.xml><?xml version="1.0" encoding="utf-8"?>
<p:tagLst xmlns:p="http://schemas.openxmlformats.org/presentationml/2006/main">
  <p:tag name="AS_UNIQUEID" val="550"/>
</p:tagLst>
</file>

<file path=ppt/tags/tag289.xml><?xml version="1.0" encoding="utf-8"?>
<p:tagLst xmlns:p="http://schemas.openxmlformats.org/presentationml/2006/main">
  <p:tag name="AS_UNIQUEID" val="551"/>
  <p:tag name="KSO_WM_BEAUTIFY_FLAG" val=""/>
</p:tagLst>
</file>

<file path=ppt/tags/tag29.xml><?xml version="1.0" encoding="utf-8"?>
<p:tagLst xmlns:p="http://schemas.openxmlformats.org/presentationml/2006/main">
  <p:tag name="AS_UNIQUEID" val="314"/>
</p:tagLst>
</file>

<file path=ppt/tags/tag290.xml><?xml version="1.0" encoding="utf-8"?>
<p:tagLst xmlns:p="http://schemas.openxmlformats.org/presentationml/2006/main">
  <p:tag name="AS_UNIQUEID" val="552"/>
</p:tagLst>
</file>

<file path=ppt/tags/tag291.xml><?xml version="1.0" encoding="utf-8"?>
<p:tagLst xmlns:p="http://schemas.openxmlformats.org/presentationml/2006/main">
  <p:tag name="AS_UNIQUEID" val="553"/>
  <p:tag name="KSO_WM_BEAUTIFY_FLAG" val=""/>
</p:tagLst>
</file>

<file path=ppt/tags/tag292.xml><?xml version="1.0" encoding="utf-8"?>
<p:tagLst xmlns:p="http://schemas.openxmlformats.org/presentationml/2006/main">
  <p:tag name="AS_UNIQUEID" val="554"/>
  <p:tag name="KSO_WM_BEAUTIFY_FLAG" val=""/>
</p:tagLst>
</file>

<file path=ppt/tags/tag293.xml><?xml version="1.0" encoding="utf-8"?>
<p:tagLst xmlns:p="http://schemas.openxmlformats.org/presentationml/2006/main">
  <p:tag name="AS_UNIQUEID" val="555"/>
  <p:tag name="KSO_WM_BEAUTIFY_FLAG" val=""/>
</p:tagLst>
</file>

<file path=ppt/tags/tag294.xml><?xml version="1.0" encoding="utf-8"?>
<p:tagLst xmlns:p="http://schemas.openxmlformats.org/presentationml/2006/main">
  <p:tag name="AS_UNIQUEID" val="55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5.xml><?xml version="1.0" encoding="utf-8"?>
<p:tagLst xmlns:p="http://schemas.openxmlformats.org/presentationml/2006/main">
  <p:tag name="AS_UNIQUEID" val="557"/>
</p:tagLst>
</file>

<file path=ppt/tags/tag296.xml><?xml version="1.0" encoding="utf-8"?>
<p:tagLst xmlns:p="http://schemas.openxmlformats.org/presentationml/2006/main">
  <p:tag name="AS_UNIQUEID" val="5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p="http://schemas.openxmlformats.org/presentationml/2006/main">
  <p:tag name="AS_UNIQUEID" val="559"/>
  <p:tag name="KSO_WM_BEAUTIFY_FLAG" val=""/>
</p:tagLst>
</file>

<file path=ppt/tags/tag298.xml><?xml version="1.0" encoding="utf-8"?>
<p:tagLst xmlns:p="http://schemas.openxmlformats.org/presentationml/2006/main">
  <p:tag name="AS_UNIQUEID" val="560"/>
  <p:tag name="KSO_WM_BEAUTIFY_FLAG" val=""/>
</p:tagLst>
</file>

<file path=ppt/tags/tag299.xml><?xml version="1.0" encoding="utf-8"?>
<p:tagLst xmlns:p="http://schemas.openxmlformats.org/presentationml/2006/main">
  <p:tag name="AS_UNIQUEID" val="561"/>
  <p:tag name="KSO_WM_MEDIACOVER_FLAG" val="1"/>
  <p:tag name="KSO_WM_UNIT_MEDIACOVER_BTN_STATE" val="1"/>
  <p:tag name="KSO_WM_UNIT_MEDIACOVER_BTNRECT" val="0*0*0*0"/>
</p:tagLst>
</file>

<file path=ppt/tags/tag3.xml><?xml version="1.0" encoding="utf-8"?>
<p:tagLst xmlns:p="http://schemas.openxmlformats.org/presentationml/2006/main">
  <p:tag name="AS_UNIQUEID" val="288"/>
</p:tagLst>
</file>

<file path=ppt/tags/tag30.xml><?xml version="1.0" encoding="utf-8"?>
<p:tagLst xmlns:p="http://schemas.openxmlformats.org/presentationml/2006/main">
  <p:tag name="AS_UNIQUEID" val="315"/>
</p:tagLst>
</file>

<file path=ppt/tags/tag300.xml><?xml version="1.0" encoding="utf-8"?>
<p:tagLst xmlns:p="http://schemas.openxmlformats.org/presentationml/2006/main">
  <p:tag name="AS_UNIQUEID" val="562"/>
</p:tagLst>
</file>

<file path=ppt/tags/tag301.xml><?xml version="1.0" encoding="utf-8"?>
<p:tagLst xmlns:p="http://schemas.openxmlformats.org/presentationml/2006/main">
  <p:tag name="AS_UNIQUEID" val="563"/>
  <p:tag name="KSO_WM_BEAUTIFY_FLAG" val=""/>
</p:tagLst>
</file>

<file path=ppt/tags/tag302.xml><?xml version="1.0" encoding="utf-8"?>
<p:tagLst xmlns:p="http://schemas.openxmlformats.org/presentationml/2006/main">
  <p:tag name="AS_UNIQUEID" val="564"/>
</p:tagLst>
</file>

<file path=ppt/tags/tag303.xml><?xml version="1.0" encoding="utf-8"?>
<p:tagLst xmlns:p="http://schemas.openxmlformats.org/presentationml/2006/main">
  <p:tag name="AS_UNIQUEID" val="565"/>
  <p:tag name="KSO_WM_BEAUTIFY_FLAG" val=""/>
</p:tagLst>
</file>

<file path=ppt/tags/tag304.xml><?xml version="1.0" encoding="utf-8"?>
<p:tagLst xmlns:p="http://schemas.openxmlformats.org/presentationml/2006/main">
  <p:tag name="AS_UNIQUEID" val="566"/>
  <p:tag name="KSO_WM_BEAUTIFY_FLAG" val=""/>
</p:tagLst>
</file>

<file path=ppt/tags/tag305.xml><?xml version="1.0" encoding="utf-8"?>
<p:tagLst xmlns:p="http://schemas.openxmlformats.org/presentationml/2006/main">
  <p:tag name="AS_UNIQUEID" val="567"/>
  <p:tag name="KSO_WM_BEAUTIFY_FLAG" val=""/>
</p:tagLst>
</file>

<file path=ppt/tags/tag306.xml><?xml version="1.0" encoding="utf-8"?>
<p:tagLst xmlns:p="http://schemas.openxmlformats.org/presentationml/2006/main">
  <p:tag name="AS_UNIQUEID" val="568"/>
  <p:tag name="KSO_WM_BEAUTIFY_FLAG" val=""/>
</p:tagLst>
</file>

<file path=ppt/tags/tag307.xml><?xml version="1.0" encoding="utf-8"?>
<p:tagLst xmlns:p="http://schemas.openxmlformats.org/presentationml/2006/main">
  <p:tag name="AS_UNIQUEID" val="569"/>
  <p:tag name="KSO_WM_BEAUTIFY_FLAG" val=""/>
</p:tagLst>
</file>

<file path=ppt/tags/tag308.xml><?xml version="1.0" encoding="utf-8"?>
<p:tagLst xmlns:p="http://schemas.openxmlformats.org/presentationml/2006/main">
  <p:tag name="AS_UNIQUEID" val="570"/>
  <p:tag name="KSO_WM_UNIT_TABLE_BEAUTIFY" val="smartTable{1fdaa4de-bc46-4c25-9f19-74feda400216}"/>
</p:tagLst>
</file>

<file path=ppt/tags/tag309.xml><?xml version="1.0" encoding="utf-8"?>
<p:tagLst xmlns:p="http://schemas.openxmlformats.org/presentationml/2006/main">
  <p:tag name="AS_UNIQUEID" val="571"/>
</p:tagLst>
</file>

<file path=ppt/tags/tag31.xml><?xml version="1.0" encoding="utf-8"?>
<p:tagLst xmlns:p="http://schemas.openxmlformats.org/presentationml/2006/main">
  <p:tag name="AS_UNIQUEID" val="316"/>
</p:tagLst>
</file>

<file path=ppt/tags/tag310.xml><?xml version="1.0" encoding="utf-8"?>
<p:tagLst xmlns:p="http://schemas.openxmlformats.org/presentationml/2006/main">
  <p:tag name="AS_UNIQUEID" val="572"/>
</p:tagLst>
</file>

<file path=ppt/tags/tag311.xml><?xml version="1.0" encoding="utf-8"?>
<p:tagLst xmlns:p="http://schemas.openxmlformats.org/presentationml/2006/main">
  <p:tag name="AS_UNIQUEID" val="573"/>
</p:tagLst>
</file>

<file path=ppt/tags/tag312.xml><?xml version="1.0" encoding="utf-8"?>
<p:tagLst xmlns:p="http://schemas.openxmlformats.org/presentationml/2006/main">
  <p:tag name="AS_UNIQUEID" val="574"/>
</p:tagLst>
</file>

<file path=ppt/tags/tag313.xml><?xml version="1.0" encoding="utf-8"?>
<p:tagLst xmlns:p="http://schemas.openxmlformats.org/presentationml/2006/main">
  <p:tag name="AS_UNIQUEID" val="575"/>
</p:tagLst>
</file>

<file path=ppt/tags/tag314.xml><?xml version="1.0" encoding="utf-8"?>
<p:tagLst xmlns:p="http://schemas.openxmlformats.org/presentationml/2006/main">
  <p:tag name="AS_UNIQUEID" val="576"/>
</p:tagLst>
</file>

<file path=ppt/tags/tag315.xml><?xml version="1.0" encoding="utf-8"?>
<p:tagLst xmlns:p="http://schemas.openxmlformats.org/presentationml/2006/main">
  <p:tag name="AS_UNIQUEID" val="198"/>
  <p:tag name="KSO_WM_BEAUTIFY_FLAG" val=""/>
</p:tagLst>
</file>

<file path=ppt/tags/tag316.xml><?xml version="1.0" encoding="utf-8"?>
<p:tagLst xmlns:p="http://schemas.openxmlformats.org/presentationml/2006/main">
  <p:tag name="AS_UNIQUEID" val="198"/>
  <p:tag name="KSO_WM_BEAUTIFY_FLAG" val=""/>
</p:tagLst>
</file>

<file path=ppt/tags/tag317.xml><?xml version="1.0" encoding="utf-8"?>
<p:tagLst xmlns:p="http://schemas.openxmlformats.org/presentationml/2006/main">
  <p:tag name="AS_UNIQUEID" val="198"/>
  <p:tag name="KSO_WM_BEAUTIFY_FLAG" val=""/>
</p:tagLst>
</file>

<file path=ppt/tags/tag318.xml><?xml version="1.0" encoding="utf-8"?>
<p:tagLst xmlns:p="http://schemas.openxmlformats.org/presentationml/2006/main">
  <p:tag name="AS_UNIQUEID" val="5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9.xml><?xml version="1.0" encoding="utf-8"?>
<p:tagLst xmlns:p="http://schemas.openxmlformats.org/presentationml/2006/main">
  <p:tag name="AS_UNIQUEID" val="578"/>
</p:tagLst>
</file>

<file path=ppt/tags/tag32.xml><?xml version="1.0" encoding="utf-8"?>
<p:tagLst xmlns:p="http://schemas.openxmlformats.org/presentationml/2006/main">
  <p:tag name="AS_UNIQUEID" val="317"/>
</p:tagLst>
</file>

<file path=ppt/tags/tag320.xml><?xml version="1.0" encoding="utf-8"?>
<p:tagLst xmlns:p="http://schemas.openxmlformats.org/presentationml/2006/main">
  <p:tag name="AS_UNIQUEID" val="5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1.xml><?xml version="1.0" encoding="utf-8"?>
<p:tagLst xmlns:p="http://schemas.openxmlformats.org/presentationml/2006/main">
  <p:tag name="AS_UNIQUEID" val="580"/>
  <p:tag name="KSO_WM_BEAUTIFY_FLAG" val=""/>
</p:tagLst>
</file>

<file path=ppt/tags/tag322.xml><?xml version="1.0" encoding="utf-8"?>
<p:tagLst xmlns:p="http://schemas.openxmlformats.org/presentationml/2006/main">
  <p:tag name="AS_UNIQUEID" val="581"/>
  <p:tag name="KSO_WM_BEAUTIFY_FLAG" val=""/>
</p:tagLst>
</file>

<file path=ppt/tags/tag323.xml><?xml version="1.0" encoding="utf-8"?>
<p:tagLst xmlns:p="http://schemas.openxmlformats.org/presentationml/2006/main">
  <p:tag name="AS_UNIQUEID" val="58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4.xml><?xml version="1.0" encoding="utf-8"?>
<p:tagLst xmlns:p="http://schemas.openxmlformats.org/presentationml/2006/main">
  <p:tag name="AS_UNIQUEID" val="583"/>
  <p:tag name="KSO_WM_BEAUTIFY_FLAG" val=""/>
</p:tagLst>
</file>

<file path=ppt/tags/tag325.xml><?xml version="1.0" encoding="utf-8"?>
<p:tagLst xmlns:p="http://schemas.openxmlformats.org/presentationml/2006/main">
  <p:tag name="AS_UNIQUEID" val="584"/>
  <p:tag name="KSO_WM_BEAUTIFY_FLAG" val=""/>
</p:tagLst>
</file>

<file path=ppt/tags/tag326.xml><?xml version="1.0" encoding="utf-8"?>
<p:tagLst xmlns:p="http://schemas.openxmlformats.org/presentationml/2006/main">
  <p:tag name="AS_UNIQUEID" val="585"/>
</p:tagLst>
</file>

<file path=ppt/tags/tag327.xml><?xml version="1.0" encoding="utf-8"?>
<p:tagLst xmlns:p="http://schemas.openxmlformats.org/presentationml/2006/main">
  <p:tag name="AS_UNIQUEID" val="586"/>
  <p:tag name="KSO_WM_BEAUTIFY_FLAG" val=""/>
</p:tagLst>
</file>

<file path=ppt/tags/tag328.xml><?xml version="1.0" encoding="utf-8"?>
<p:tagLst xmlns:p="http://schemas.openxmlformats.org/presentationml/2006/main">
  <p:tag name="AS_UNIQUEID" val="587"/>
</p:tagLst>
</file>

<file path=ppt/tags/tag329.xml><?xml version="1.0" encoding="utf-8"?>
<p:tagLst xmlns:p="http://schemas.openxmlformats.org/presentationml/2006/main">
  <p:tag name="AS_UNIQUEID" val="588"/>
  <p:tag name="KSO_WM_BEAUTIFY_FLAG" val=""/>
</p:tagLst>
</file>

<file path=ppt/tags/tag33.xml><?xml version="1.0" encoding="utf-8"?>
<p:tagLst xmlns:p="http://schemas.openxmlformats.org/presentationml/2006/main">
  <p:tag name="AS_UNIQUEID" val="318"/>
</p:tagLst>
</file>

<file path=ppt/tags/tag330.xml><?xml version="1.0" encoding="utf-8"?>
<p:tagLst xmlns:p="http://schemas.openxmlformats.org/presentationml/2006/main">
  <p:tag name="AS_UNIQUEID" val="589"/>
  <p:tag name="KSO_WM_BEAUTIFY_FLAG" val=""/>
</p:tagLst>
</file>

<file path=ppt/tags/tag331.xml><?xml version="1.0" encoding="utf-8"?>
<p:tagLst xmlns:p="http://schemas.openxmlformats.org/presentationml/2006/main">
  <p:tag name="AS_UNIQUEID" val="590"/>
  <p:tag name="KSO_WM_BEAUTIFY_FLAG" val=""/>
</p:tagLst>
</file>

<file path=ppt/tags/tag332.xml><?xml version="1.0" encoding="utf-8"?>
<p:tagLst xmlns:p="http://schemas.openxmlformats.org/presentationml/2006/main">
  <p:tag name="AS_UNIQUEID" val="591"/>
  <p:tag name="KSO_WM_BEAUTIFY_FLAG" val=""/>
</p:tagLst>
</file>

<file path=ppt/tags/tag333.xml><?xml version="1.0" encoding="utf-8"?>
<p:tagLst xmlns:p="http://schemas.openxmlformats.org/presentationml/2006/main">
  <p:tag name="AS_UNIQUEID" val="592"/>
</p:tagLst>
</file>

<file path=ppt/tags/tag334.xml><?xml version="1.0" encoding="utf-8"?>
<p:tagLst xmlns:p="http://schemas.openxmlformats.org/presentationml/2006/main">
  <p:tag name="AS_UNIQUEID" val="593"/>
</p:tagLst>
</file>

<file path=ppt/tags/tag335.xml><?xml version="1.0" encoding="utf-8"?>
<p:tagLst xmlns:p="http://schemas.openxmlformats.org/presentationml/2006/main">
  <p:tag name="AS_UNIQUEID" val="594"/>
</p:tagLst>
</file>

<file path=ppt/tags/tag336.xml><?xml version="1.0" encoding="utf-8"?>
<p:tagLst xmlns:p="http://schemas.openxmlformats.org/presentationml/2006/main">
  <p:tag name="AS_UNIQUEID" val="59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7.xml><?xml version="1.0" encoding="utf-8"?>
<p:tagLst xmlns:p="http://schemas.openxmlformats.org/presentationml/2006/main">
  <p:tag name="AS_UNIQUEID" val="596"/>
  <p:tag name="KSO_WM_BEAUTIFY_FLAG" val=""/>
</p:tagLst>
</file>

<file path=ppt/tags/tag338.xml><?xml version="1.0" encoding="utf-8"?>
<p:tagLst xmlns:p="http://schemas.openxmlformats.org/presentationml/2006/main">
  <p:tag name="AS_UNIQUEID" val="597"/>
</p:tagLst>
</file>

<file path=ppt/tags/tag339.xml><?xml version="1.0" encoding="utf-8"?>
<p:tagLst xmlns:p="http://schemas.openxmlformats.org/presentationml/2006/main">
  <p:tag name="AS_UNIQUEID" val="59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.xml><?xml version="1.0" encoding="utf-8"?>
<p:tagLst xmlns:p="http://schemas.openxmlformats.org/presentationml/2006/main">
  <p:tag name="AS_UNIQUEID" val="319"/>
</p:tagLst>
</file>

<file path=ppt/tags/tag340.xml><?xml version="1.0" encoding="utf-8"?>
<p:tagLst xmlns:p="http://schemas.openxmlformats.org/presentationml/2006/main">
  <p:tag name="AS_UNIQUEID" val="599"/>
  <p:tag name="KSO_WM_BEAUTIFY_FLAG" val=""/>
</p:tagLst>
</file>

<file path=ppt/tags/tag341.xml><?xml version="1.0" encoding="utf-8"?>
<p:tagLst xmlns:p="http://schemas.openxmlformats.org/presentationml/2006/main">
  <p:tag name="AS_UNIQUEID" val="600"/>
  <p:tag name="KSO_WM_BEAUTIFY_FLAG" val=""/>
</p:tagLst>
</file>

<file path=ppt/tags/tag342.xml><?xml version="1.0" encoding="utf-8"?>
<p:tagLst xmlns:p="http://schemas.openxmlformats.org/presentationml/2006/main">
  <p:tag name="AS_UNIQUEID" val="6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3.xml><?xml version="1.0" encoding="utf-8"?>
<p:tagLst xmlns:p="http://schemas.openxmlformats.org/presentationml/2006/main">
  <p:tag name="AS_UNIQUEID" val="602"/>
  <p:tag name="KSO_WM_BEAUTIFY_FLAG" val=""/>
</p:tagLst>
</file>

<file path=ppt/tags/tag344.xml><?xml version="1.0" encoding="utf-8"?>
<p:tagLst xmlns:p="http://schemas.openxmlformats.org/presentationml/2006/main">
  <p:tag name="AS_UNIQUEID" val="603"/>
  <p:tag name="KSO_WM_BEAUTIFY_FLAG" val=""/>
</p:tagLst>
</file>

<file path=ppt/tags/tag345.xml><?xml version="1.0" encoding="utf-8"?>
<p:tagLst xmlns:p="http://schemas.openxmlformats.org/presentationml/2006/main">
  <p:tag name="AS_UNIQUEID" val="60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6.xml><?xml version="1.0" encoding="utf-8"?>
<p:tagLst xmlns:p="http://schemas.openxmlformats.org/presentationml/2006/main">
  <p:tag name="AS_UNIQUEID" val="605"/>
  <p:tag name="KSO_WM_BEAUTIFY_FLAG" val=""/>
</p:tagLst>
</file>

<file path=ppt/tags/tag347.xml><?xml version="1.0" encoding="utf-8"?>
<p:tagLst xmlns:p="http://schemas.openxmlformats.org/presentationml/2006/main">
  <p:tag name="AS_UNIQUEID" val="606"/>
  <p:tag name="KSO_WM_BEAUTIFY_FLAG" val=""/>
</p:tagLst>
</file>

<file path=ppt/tags/tag348.xml><?xml version="1.0" encoding="utf-8"?>
<p:tagLst xmlns:p="http://schemas.openxmlformats.org/presentationml/2006/main">
  <p:tag name="AS_UNIQUEID" val="607"/>
</p:tagLst>
</file>

<file path=ppt/tags/tag349.xml><?xml version="1.0" encoding="utf-8"?>
<p:tagLst xmlns:p="http://schemas.openxmlformats.org/presentationml/2006/main">
  <p:tag name="AS_UNIQUEID" val="608"/>
  <p:tag name="KSO_WM_BEAUTIFY_FLAG" val=""/>
</p:tagLst>
</file>

<file path=ppt/tags/tag35.xml><?xml version="1.0" encoding="utf-8"?>
<p:tagLst xmlns:p="http://schemas.openxmlformats.org/presentationml/2006/main">
  <p:tag name="AS_UNIQUEID" val="320"/>
</p:tagLst>
</file>

<file path=ppt/tags/tag350.xml><?xml version="1.0" encoding="utf-8"?>
<p:tagLst xmlns:p="http://schemas.openxmlformats.org/presentationml/2006/main">
  <p:tag name="AS_UNIQUEID" val="609"/>
</p:tagLst>
</file>

<file path=ppt/tags/tag351.xml><?xml version="1.0" encoding="utf-8"?>
<p:tagLst xmlns:p="http://schemas.openxmlformats.org/presentationml/2006/main">
  <p:tag name="AS_UNIQUEID" val="610"/>
  <p:tag name="KSO_WM_BEAUTIFY_FLAG" val=""/>
</p:tagLst>
</file>

<file path=ppt/tags/tag352.xml><?xml version="1.0" encoding="utf-8"?>
<p:tagLst xmlns:p="http://schemas.openxmlformats.org/presentationml/2006/main">
  <p:tag name="AS_UNIQUEID" val="611"/>
  <p:tag name="KSO_WM_BEAUTIFY_FLAG" val=""/>
</p:tagLst>
</file>

<file path=ppt/tags/tag353.xml><?xml version="1.0" encoding="utf-8"?>
<p:tagLst xmlns:p="http://schemas.openxmlformats.org/presentationml/2006/main">
  <p:tag name="AS_UNIQUEID" val="612"/>
  <p:tag name="KSO_WM_BEAUTIFY_FLAG" val=""/>
</p:tagLst>
</file>

<file path=ppt/tags/tag354.xml><?xml version="1.0" encoding="utf-8"?>
<p:tagLst xmlns:p="http://schemas.openxmlformats.org/presentationml/2006/main">
  <p:tag name="AS_UNIQUEID" val="61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5.xml><?xml version="1.0" encoding="utf-8"?>
<p:tagLst xmlns:p="http://schemas.openxmlformats.org/presentationml/2006/main">
  <p:tag name="AS_UNIQUEID" val="614"/>
  <p:tag name="KSO_WM_UNIT_TABLE_BEAUTIFY" val="smartTable{277ac3ea-32b9-4ddb-a38e-fdf45f78b6f9}"/>
</p:tagLst>
</file>

<file path=ppt/tags/tag356.xml><?xml version="1.0" encoding="utf-8"?>
<p:tagLst xmlns:p="http://schemas.openxmlformats.org/presentationml/2006/main">
  <p:tag name="AS_UNIQUEID" val="615"/>
</p:tagLst>
</file>

<file path=ppt/tags/tag357.xml><?xml version="1.0" encoding="utf-8"?>
<p:tagLst xmlns:p="http://schemas.openxmlformats.org/presentationml/2006/main">
  <p:tag name="AS_UNIQUEID" val="616"/>
</p:tagLst>
</file>

<file path=ppt/tags/tag358.xml><?xml version="1.0" encoding="utf-8"?>
<p:tagLst xmlns:p="http://schemas.openxmlformats.org/presentationml/2006/main">
  <p:tag name="AS_UNIQUEID" val="617"/>
</p:tagLst>
</file>

<file path=ppt/tags/tag359.xml><?xml version="1.0" encoding="utf-8"?>
<p:tagLst xmlns:p="http://schemas.openxmlformats.org/presentationml/2006/main">
  <p:tag name="AS_UNIQUEID" val="618"/>
</p:tagLst>
</file>

<file path=ppt/tags/tag36.xml><?xml version="1.0" encoding="utf-8"?>
<p:tagLst xmlns:p="http://schemas.openxmlformats.org/presentationml/2006/main">
  <p:tag name="AS_UNIQUEID" val="321"/>
</p:tagLst>
</file>

<file path=ppt/tags/tag360.xml><?xml version="1.0" encoding="utf-8"?>
<p:tagLst xmlns:p="http://schemas.openxmlformats.org/presentationml/2006/main">
  <p:tag name="AS_UNIQUEID" val="619"/>
</p:tagLst>
</file>

<file path=ppt/tags/tag361.xml><?xml version="1.0" encoding="utf-8"?>
<p:tagLst xmlns:p="http://schemas.openxmlformats.org/presentationml/2006/main">
  <p:tag name="AS_UNIQUEID" val="620"/>
</p:tagLst>
</file>

<file path=ppt/tags/tag362.xml><?xml version="1.0" encoding="utf-8"?>
<p:tagLst xmlns:p="http://schemas.openxmlformats.org/presentationml/2006/main">
  <p:tag name="AS_UNIQUEID" val="621"/>
</p:tagLst>
</file>

<file path=ppt/tags/tag363.xml><?xml version="1.0" encoding="utf-8"?>
<p:tagLst xmlns:p="http://schemas.openxmlformats.org/presentationml/2006/main">
  <p:tag name="AS_UNIQUEID" val="622"/>
</p:tagLst>
</file>

<file path=ppt/tags/tag364.xml><?xml version="1.0" encoding="utf-8"?>
<p:tagLst xmlns:p="http://schemas.openxmlformats.org/presentationml/2006/main">
  <p:tag name="AS_UNIQUEID" val="623"/>
</p:tagLst>
</file>

<file path=ppt/tags/tag365.xml><?xml version="1.0" encoding="utf-8"?>
<p:tagLst xmlns:p="http://schemas.openxmlformats.org/presentationml/2006/main">
  <p:tag name="AS_UNIQUEID" val="62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6.xml><?xml version="1.0" encoding="utf-8"?>
<p:tagLst xmlns:p="http://schemas.openxmlformats.org/presentationml/2006/main">
  <p:tag name="AS_UNIQUEID" val="62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7.xml><?xml version="1.0" encoding="utf-8"?>
<p:tagLst xmlns:p="http://schemas.openxmlformats.org/presentationml/2006/main">
  <p:tag name="AS_UNIQUEID" val="62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8.xml><?xml version="1.0" encoding="utf-8"?>
<p:tagLst xmlns:p="http://schemas.openxmlformats.org/presentationml/2006/main">
  <p:tag name="AS_UNIQUEID" val="627"/>
  <p:tag name="KSO_WM_BEAUTIFY_FLAG" val=""/>
</p:tagLst>
</file>

<file path=ppt/tags/tag369.xml><?xml version="1.0" encoding="utf-8"?>
<p:tagLst xmlns:p="http://schemas.openxmlformats.org/presentationml/2006/main">
  <p:tag name="AS_UNIQUEID" val="628"/>
  <p:tag name="KSO_WM_BEAUTIFY_FLAG" val=""/>
</p:tagLst>
</file>

<file path=ppt/tags/tag37.xml><?xml version="1.0" encoding="utf-8"?>
<p:tagLst xmlns:p="http://schemas.openxmlformats.org/presentationml/2006/main">
  <p:tag name="AS_UNIQUEID" val="322"/>
</p:tagLst>
</file>

<file path=ppt/tags/tag370.xml><?xml version="1.0" encoding="utf-8"?>
<p:tagLst xmlns:p="http://schemas.openxmlformats.org/presentationml/2006/main">
  <p:tag name="AS_UNIQUEID" val="629"/>
</p:tagLst>
</file>

<file path=ppt/tags/tag371.xml><?xml version="1.0" encoding="utf-8"?>
<p:tagLst xmlns:p="http://schemas.openxmlformats.org/presentationml/2006/main">
  <p:tag name="AS_UNIQUEID" val="630"/>
  <p:tag name="KSO_WM_BEAUTIFY_FLAG" val=""/>
</p:tagLst>
</file>

<file path=ppt/tags/tag372.xml><?xml version="1.0" encoding="utf-8"?>
<p:tagLst xmlns:p="http://schemas.openxmlformats.org/presentationml/2006/main">
  <p:tag name="AS_UNIQUEID" val="631"/>
</p:tagLst>
</file>

<file path=ppt/tags/tag373.xml><?xml version="1.0" encoding="utf-8"?>
<p:tagLst xmlns:p="http://schemas.openxmlformats.org/presentationml/2006/main">
  <p:tag name="AS_UNIQUEID" val="632"/>
  <p:tag name="KSO_WM_BEAUTIFY_FLAG" val=""/>
</p:tagLst>
</file>

<file path=ppt/tags/tag374.xml><?xml version="1.0" encoding="utf-8"?>
<p:tagLst xmlns:p="http://schemas.openxmlformats.org/presentationml/2006/main">
  <p:tag name="AS_UNIQUEID" val="633"/>
  <p:tag name="KSO_WM_BEAUTIFY_FLAG" val=""/>
</p:tagLst>
</file>

<file path=ppt/tags/tag375.xml><?xml version="1.0" encoding="utf-8"?>
<p:tagLst xmlns:p="http://schemas.openxmlformats.org/presentationml/2006/main">
  <p:tag name="AS_UNIQUEID" val="634"/>
  <p:tag name="KSO_WM_BEAUTIFY_FLAG" val=""/>
</p:tagLst>
</file>

<file path=ppt/tags/tag376.xml><?xml version="1.0" encoding="utf-8"?>
<p:tagLst xmlns:p="http://schemas.openxmlformats.org/presentationml/2006/main">
  <p:tag name="AS_UNIQUEID" val="635"/>
  <p:tag name="KSO_WM_UNIT_TABLE_BEAUTIFY" val="smartTable{0c65a88f-c6be-4a87-81e7-0908e96500a4}"/>
</p:tagLst>
</file>

<file path=ppt/tags/tag377.xml><?xml version="1.0" encoding="utf-8"?>
<p:tagLst xmlns:p="http://schemas.openxmlformats.org/presentationml/2006/main">
  <p:tag name="AS_UNIQUEID" val="636"/>
</p:tagLst>
</file>

<file path=ppt/tags/tag378.xml><?xml version="1.0" encoding="utf-8"?>
<p:tagLst xmlns:p="http://schemas.openxmlformats.org/presentationml/2006/main">
  <p:tag name="AS_UNIQUEID" val="637"/>
</p:tagLst>
</file>

<file path=ppt/tags/tag379.xml><?xml version="1.0" encoding="utf-8"?>
<p:tagLst xmlns:p="http://schemas.openxmlformats.org/presentationml/2006/main">
  <p:tag name="AS_UNIQUEID" val="638"/>
</p:tagLst>
</file>

<file path=ppt/tags/tag38.xml><?xml version="1.0" encoding="utf-8"?>
<p:tagLst xmlns:p="http://schemas.openxmlformats.org/presentationml/2006/main">
  <p:tag name="AS_UNIQUEID" val="323"/>
</p:tagLst>
</file>

<file path=ppt/tags/tag380.xml><?xml version="1.0" encoding="utf-8"?>
<p:tagLst xmlns:p="http://schemas.openxmlformats.org/presentationml/2006/main">
  <p:tag name="AS_UNIQUEID" val="639"/>
</p:tagLst>
</file>

<file path=ppt/tags/tag381.xml><?xml version="1.0" encoding="utf-8"?>
<p:tagLst xmlns:p="http://schemas.openxmlformats.org/presentationml/2006/main">
  <p:tag name="AS_UNIQUEID" val="640"/>
</p:tagLst>
</file>

<file path=ppt/tags/tag382.xml><?xml version="1.0" encoding="utf-8"?>
<p:tagLst xmlns:p="http://schemas.openxmlformats.org/presentationml/2006/main">
  <p:tag name="AS_UNIQUEID" val="641"/>
</p:tagLst>
</file>

<file path=ppt/tags/tag383.xml><?xml version="1.0" encoding="utf-8"?>
<p:tagLst xmlns:p="http://schemas.openxmlformats.org/presentationml/2006/main">
  <p:tag name="AS_UNIQUEID" val="642"/>
</p:tagLst>
</file>

<file path=ppt/tags/tag384.xml><?xml version="1.0" encoding="utf-8"?>
<p:tagLst xmlns:p="http://schemas.openxmlformats.org/presentationml/2006/main">
  <p:tag name="AS_UNIQUEID" val="64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5.xml><?xml version="1.0" encoding="utf-8"?>
<p:tagLst xmlns:p="http://schemas.openxmlformats.org/presentationml/2006/main">
  <p:tag name="AS_UNIQUEID" val="644"/>
</p:tagLst>
</file>

<file path=ppt/tags/tag386.xml><?xml version="1.0" encoding="utf-8"?>
<p:tagLst xmlns:p="http://schemas.openxmlformats.org/presentationml/2006/main">
  <p:tag name="AS_UNIQUEID" val="64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7.xml><?xml version="1.0" encoding="utf-8"?>
<p:tagLst xmlns:p="http://schemas.openxmlformats.org/presentationml/2006/main">
  <p:tag name="AS_UNIQUEID" val="64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8.xml><?xml version="1.0" encoding="utf-8"?>
<p:tagLst xmlns:p="http://schemas.openxmlformats.org/presentationml/2006/main">
  <p:tag name="AS_UNIQUEID" val="647"/>
  <p:tag name="KSO_WM_BEAUTIFY_FLAG" val=""/>
</p:tagLst>
</file>

<file path=ppt/tags/tag389.xml><?xml version="1.0" encoding="utf-8"?>
<p:tagLst xmlns:p="http://schemas.openxmlformats.org/presentationml/2006/main">
  <p:tag name="AS_UNIQUEID" val="648"/>
  <p:tag name="KSO_WM_BEAUTIFY_FLAG" val=""/>
</p:tagLst>
</file>

<file path=ppt/tags/tag39.xml><?xml version="1.0" encoding="utf-8"?>
<p:tagLst xmlns:p="http://schemas.openxmlformats.org/presentationml/2006/main">
  <p:tag name="AS_UNIQUEID" val="324"/>
</p:tagLst>
</file>

<file path=ppt/tags/tag390.xml><?xml version="1.0" encoding="utf-8"?>
<p:tagLst xmlns:p="http://schemas.openxmlformats.org/presentationml/2006/main">
  <p:tag name="AS_UNIQUEID" val="64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1.xml><?xml version="1.0" encoding="utf-8"?>
<p:tagLst xmlns:p="http://schemas.openxmlformats.org/presentationml/2006/main">
  <p:tag name="AS_UNIQUEID" val="650"/>
</p:tagLst>
</file>

<file path=ppt/tags/tag392.xml><?xml version="1.0" encoding="utf-8"?>
<p:tagLst xmlns:p="http://schemas.openxmlformats.org/presentationml/2006/main">
  <p:tag name="AS_UNIQUEID" val="651"/>
  <p:tag name="KSO_WM_BEAUTIFY_FLAG" val=""/>
</p:tagLst>
</file>

<file path=ppt/tags/tag393.xml><?xml version="1.0" encoding="utf-8"?>
<p:tagLst xmlns:p="http://schemas.openxmlformats.org/presentationml/2006/main">
  <p:tag name="AS_UNIQUEID" val="652"/>
  <p:tag name="KSO_WM_BEAUTIFY_FLAG" val=""/>
</p:tagLst>
</file>

<file path=ppt/tags/tag394.xml><?xml version="1.0" encoding="utf-8"?>
<p:tagLst xmlns:p="http://schemas.openxmlformats.org/presentationml/2006/main">
  <p:tag name="AS_UNIQUEID" val="653"/>
  <p:tag name="KSO_WM_BEAUTIFY_FLAG" val=""/>
</p:tagLst>
</file>

<file path=ppt/tags/tag395.xml><?xml version="1.0" encoding="utf-8"?>
<p:tagLst xmlns:p="http://schemas.openxmlformats.org/presentationml/2006/main">
  <p:tag name="AS_UNIQUEID" val="654"/>
  <p:tag name="KSO_WM_BEAUTIFY_FLAG" val=""/>
</p:tagLst>
</file>

<file path=ppt/tags/tag396.xml><?xml version="1.0" encoding="utf-8"?>
<p:tagLst xmlns:p="http://schemas.openxmlformats.org/presentationml/2006/main">
  <p:tag name="AS_UNIQUEID" val="655"/>
  <p:tag name="KSO_WM_BEAUTIFY_FLAG" val=""/>
</p:tagLst>
</file>

<file path=ppt/tags/tag397.xml><?xml version="1.0" encoding="utf-8"?>
<p:tagLst xmlns:p="http://schemas.openxmlformats.org/presentationml/2006/main">
  <p:tag name="AS_UNIQUEID" val="65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8.xml><?xml version="1.0" encoding="utf-8"?>
<p:tagLst xmlns:p="http://schemas.openxmlformats.org/presentationml/2006/main">
  <p:tag name="AS_UNIQUEID" val="65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9.xml><?xml version="1.0" encoding="utf-8"?>
<p:tagLst xmlns:p="http://schemas.openxmlformats.org/presentationml/2006/main">
  <p:tag name="AS_UNIQUEID" val="6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.xml><?xml version="1.0" encoding="utf-8"?>
<p:tagLst xmlns:p="http://schemas.openxmlformats.org/presentationml/2006/main">
  <p:tag name="AS_UNIQUEID" val="289"/>
</p:tagLst>
</file>

<file path=ppt/tags/tag40.xml><?xml version="1.0" encoding="utf-8"?>
<p:tagLst xmlns:p="http://schemas.openxmlformats.org/presentationml/2006/main">
  <p:tag name="AS_UNIQUEID" val="325"/>
</p:tagLst>
</file>

<file path=ppt/tags/tag400.xml><?xml version="1.0" encoding="utf-8"?>
<p:tagLst xmlns:p="http://schemas.openxmlformats.org/presentationml/2006/main">
  <p:tag name="AS_UNIQUEID" val="65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01.xml><?xml version="1.0" encoding="utf-8"?>
<p:tagLst xmlns:p="http://schemas.openxmlformats.org/presentationml/2006/main">
  <p:tag name="AS_UNIQUEID" val="6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2.xml><?xml version="1.0" encoding="utf-8"?>
<p:tagLst xmlns:p="http://schemas.openxmlformats.org/presentationml/2006/main">
  <p:tag name="AS_UNIQUEID" val="6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03.xml><?xml version="1.0" encoding="utf-8"?>
<p:tagLst xmlns:p="http://schemas.openxmlformats.org/presentationml/2006/main">
  <p:tag name="AS_UNIQUEID" val="66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4.xml><?xml version="1.0" encoding="utf-8"?>
<p:tagLst xmlns:p="http://schemas.openxmlformats.org/presentationml/2006/main">
  <p:tag name="AS_UNIQUEID" val="66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5.xml><?xml version="1.0" encoding="utf-8"?>
<p:tagLst xmlns:p="http://schemas.openxmlformats.org/presentationml/2006/main">
  <p:tag name="AS_UNIQUEID" val="66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6.xml><?xml version="1.0" encoding="utf-8"?>
<p:tagLst xmlns:p="http://schemas.openxmlformats.org/presentationml/2006/main">
  <p:tag name="AS_UNIQUEID" val="6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7.xml><?xml version="1.0" encoding="utf-8"?>
<p:tagLst xmlns:p="http://schemas.openxmlformats.org/presentationml/2006/main">
  <p:tag name="AS_UNIQUEID" val="66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8.xml><?xml version="1.0" encoding="utf-8"?>
<p:tagLst xmlns:p="http://schemas.openxmlformats.org/presentationml/2006/main">
  <p:tag name="AS_UNIQUEID" val="6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9.xml><?xml version="1.0" encoding="utf-8"?>
<p:tagLst xmlns:p="http://schemas.openxmlformats.org/presentationml/2006/main">
  <p:tag name="AS_UNIQUEID" val="668"/>
</p:tagLst>
</file>

<file path=ppt/tags/tag41.xml><?xml version="1.0" encoding="utf-8"?>
<p:tagLst xmlns:p="http://schemas.openxmlformats.org/presentationml/2006/main">
  <p:tag name="AS_UNIQUEID" val="326"/>
</p:tagLst>
</file>

<file path=ppt/tags/tag410.xml><?xml version="1.0" encoding="utf-8"?>
<p:tagLst xmlns:p="http://schemas.openxmlformats.org/presentationml/2006/main">
  <p:tag name="AS_UNIQUEID" val="669"/>
  <p:tag name="KSO_WM_BEAUTIFY_FLAG" val=""/>
</p:tagLst>
</file>

<file path=ppt/tags/tag411.xml><?xml version="1.0" encoding="utf-8"?>
<p:tagLst xmlns:p="http://schemas.openxmlformats.org/presentationml/2006/main">
  <p:tag name="AS_UNIQUEID" val="670"/>
  <p:tag name="KSO_WM_BEAUTIFY_FLAG" val=""/>
</p:tagLst>
</file>

<file path=ppt/tags/tag412.xml><?xml version="1.0" encoding="utf-8"?>
<p:tagLst xmlns:p="http://schemas.openxmlformats.org/presentationml/2006/main">
  <p:tag name="AS_UNIQUEID" val="671"/>
</p:tagLst>
</file>

<file path=ppt/tags/tag413.xml><?xml version="1.0" encoding="utf-8"?>
<p:tagLst xmlns:p="http://schemas.openxmlformats.org/presentationml/2006/main">
  <p:tag name="AS_UNIQUEID" val="672"/>
</p:tagLst>
</file>

<file path=ppt/tags/tag414.xml><?xml version="1.0" encoding="utf-8"?>
<p:tagLst xmlns:p="http://schemas.openxmlformats.org/presentationml/2006/main">
  <p:tag name="AS_UNIQUEID" val="673"/>
</p:tagLst>
</file>

<file path=ppt/tags/tag415.xml><?xml version="1.0" encoding="utf-8"?>
<p:tagLst xmlns:p="http://schemas.openxmlformats.org/presentationml/2006/main">
  <p:tag name="AS_UNIQUEID" val="674"/>
</p:tagLst>
</file>

<file path=ppt/tags/tag416.xml><?xml version="1.0" encoding="utf-8"?>
<p:tagLst xmlns:p="http://schemas.openxmlformats.org/presentationml/2006/main">
  <p:tag name="AS_UNIQUEID" val="675"/>
</p:tagLst>
</file>

<file path=ppt/tags/tag417.xml><?xml version="1.0" encoding="utf-8"?>
<p:tagLst xmlns:p="http://schemas.openxmlformats.org/presentationml/2006/main">
  <p:tag name="AS_UNIQUEID" val="676"/>
</p:tagLst>
</file>

<file path=ppt/tags/tag418.xml><?xml version="1.0" encoding="utf-8"?>
<p:tagLst xmlns:p="http://schemas.openxmlformats.org/presentationml/2006/main">
  <p:tag name="AS_UNIQUEID" val="677"/>
</p:tagLst>
</file>

<file path=ppt/tags/tag419.xml><?xml version="1.0" encoding="utf-8"?>
<p:tagLst xmlns:p="http://schemas.openxmlformats.org/presentationml/2006/main">
  <p:tag name="AS_UNIQUEID" val="250"/>
  <p:tag name="KSO_WM_BEAUTIFY_FLAG" val=""/>
</p:tagLst>
</file>

<file path=ppt/tags/tag42.xml><?xml version="1.0" encoding="utf-8"?>
<p:tagLst xmlns:p="http://schemas.openxmlformats.org/presentationml/2006/main">
  <p:tag name="AS_UNIQUEID" val="327"/>
</p:tagLst>
</file>

<file path=ppt/tags/tag420.xml><?xml version="1.0" encoding="utf-8"?>
<p:tagLst xmlns:p="http://schemas.openxmlformats.org/presentationml/2006/main">
  <p:tag name="AS_UNIQUEID" val="678"/>
  <p:tag name="KSO_WM_BEAUTIFY_FLAG" val=""/>
</p:tagLst>
</file>

<file path=ppt/tags/tag421.xml><?xml version="1.0" encoding="utf-8"?>
<p:tagLst xmlns:p="http://schemas.openxmlformats.org/presentationml/2006/main">
  <p:tag name="AS_UNIQUEID" val="679"/>
  <p:tag name="KSO_WM_BEAUTIFY_FLAG" val=""/>
</p:tagLst>
</file>

<file path=ppt/tags/tag422.xml><?xml version="1.0" encoding="utf-8"?>
<p:tagLst xmlns:p="http://schemas.openxmlformats.org/presentationml/2006/main">
  <p:tag name="AS_UNIQUEID" val="680"/>
</p:tagLst>
</file>

<file path=ppt/tags/tag423.xml><?xml version="1.0" encoding="utf-8"?>
<p:tagLst xmlns:p="http://schemas.openxmlformats.org/presentationml/2006/main">
  <p:tag name="AS_UNIQUEID" val="681"/>
  <p:tag name="KSO_WM_BEAUTIFY_FLAG" val=""/>
</p:tagLst>
</file>

<file path=ppt/tags/tag424.xml><?xml version="1.0" encoding="utf-8"?>
<p:tagLst xmlns:p="http://schemas.openxmlformats.org/presentationml/2006/main">
  <p:tag name="AS_UNIQUEID" val="682"/>
</p:tagLst>
</file>

<file path=ppt/tags/tag425.xml><?xml version="1.0" encoding="utf-8"?>
<p:tagLst xmlns:p="http://schemas.openxmlformats.org/presentationml/2006/main">
  <p:tag name="AS_UNIQUEID" val="285"/>
  <p:tag name="KSO_WM_BEAUTIFY_FLAG" val=""/>
</p:tagLst>
</file>

<file path=ppt/tags/tag426.xml><?xml version="1.0" encoding="utf-8"?>
<p:tagLst xmlns:p="http://schemas.openxmlformats.org/presentationml/2006/main">
  <p:tag name="AS_UNIQUEID" val="683"/>
  <p:tag name="KSO_WM_BEAUTIFY_FLAG" val=""/>
</p:tagLst>
</file>

<file path=ppt/tags/tag427.xml><?xml version="1.0" encoding="utf-8"?>
<p:tagLst xmlns:p="http://schemas.openxmlformats.org/presentationml/2006/main">
  <p:tag name="AS_UNIQUEID" val="684"/>
</p:tagLst>
</file>

<file path=ppt/tags/tag428.xml><?xml version="1.0" encoding="utf-8"?>
<p:tagLst xmlns:p="http://schemas.openxmlformats.org/presentationml/2006/main">
  <p:tag name="AS_UNIQUEID" val="685"/>
</p:tagLst>
</file>

<file path=ppt/tags/tag429.xml><?xml version="1.0" encoding="utf-8"?>
<p:tagLst xmlns:p="http://schemas.openxmlformats.org/presentationml/2006/main">
  <p:tag name="AS_UNIQUEID" val="280"/>
</p:tagLst>
</file>

<file path=ppt/tags/tag43.xml><?xml version="1.0" encoding="utf-8"?>
<p:tagLst xmlns:p="http://schemas.openxmlformats.org/presentationml/2006/main">
  <p:tag name="AS_UNIQUEID" val="328"/>
</p:tagLst>
</file>

<file path=ppt/tags/tag430.xml><?xml version="1.0" encoding="utf-8"?>
<p:tagLst xmlns:p="http://schemas.openxmlformats.org/presentationml/2006/main">
  <p:tag name="AS_UNIQUEID" val="281"/>
  <p:tag name="KSO_WM_BEAUTIFY_FLAG" val=""/>
</p:tagLst>
</file>

<file path=ppt/tags/tag431.xml><?xml version="1.0" encoding="utf-8"?>
<p:tagLst xmlns:p="http://schemas.openxmlformats.org/presentationml/2006/main">
  <p:tag name="AS_UNIQUEID" val="282"/>
  <p:tag name="KSO_WM_BEAUTIFY_FLAG" val=""/>
</p:tagLst>
</file>

<file path=ppt/tags/tag432.xml><?xml version="1.0" encoding="utf-8"?>
<p:tagLst xmlns:p="http://schemas.openxmlformats.org/presentationml/2006/main">
  <p:tag name="AS_UNIQUEID" val="283"/>
  <p:tag name="KSO_WM_BEAUTIFY_FLAG" val=""/>
</p:tagLst>
</file>

<file path=ppt/tags/tag433.xml><?xml version="1.0" encoding="utf-8"?>
<p:tagLst xmlns:p="http://schemas.openxmlformats.org/presentationml/2006/main">
  <p:tag name="AS_UNIQUEID" val="284"/>
  <p:tag name="KSO_WM_BEAUTIFY_FLAG" val=""/>
</p:tagLst>
</file>

<file path=ppt/tags/tag43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44.xml><?xml version="1.0" encoding="utf-8"?>
<p:tagLst xmlns:p="http://schemas.openxmlformats.org/presentationml/2006/main">
  <p:tag name="AS_UNIQUEID" val="329"/>
</p:tagLst>
</file>

<file path=ppt/tags/tag45.xml><?xml version="1.0" encoding="utf-8"?>
<p:tagLst xmlns:p="http://schemas.openxmlformats.org/presentationml/2006/main">
  <p:tag name="AS_UNIQUEID" val="330"/>
</p:tagLst>
</file>

<file path=ppt/tags/tag46.xml><?xml version="1.0" encoding="utf-8"?>
<p:tagLst xmlns:p="http://schemas.openxmlformats.org/presentationml/2006/main">
  <p:tag name="AS_UNIQUEID" val="331"/>
</p:tagLst>
</file>

<file path=ppt/tags/tag47.xml><?xml version="1.0" encoding="utf-8"?>
<p:tagLst xmlns:p="http://schemas.openxmlformats.org/presentationml/2006/main">
  <p:tag name="AS_UNIQUEID" val="332"/>
</p:tagLst>
</file>

<file path=ppt/tags/tag48.xml><?xml version="1.0" encoding="utf-8"?>
<p:tagLst xmlns:p="http://schemas.openxmlformats.org/presentationml/2006/main">
  <p:tag name="AS_UNIQUEID" val="333"/>
</p:tagLst>
</file>

<file path=ppt/tags/tag49.xml><?xml version="1.0" encoding="utf-8"?>
<p:tagLst xmlns:p="http://schemas.openxmlformats.org/presentationml/2006/main">
  <p:tag name="AS_UNIQUEID" val="334"/>
</p:tagLst>
</file>

<file path=ppt/tags/tag5.xml><?xml version="1.0" encoding="utf-8"?>
<p:tagLst xmlns:p="http://schemas.openxmlformats.org/presentationml/2006/main">
  <p:tag name="AS_UNIQUEID" val="290"/>
</p:tagLst>
</file>

<file path=ppt/tags/tag50.xml><?xml version="1.0" encoding="utf-8"?>
<p:tagLst xmlns:p="http://schemas.openxmlformats.org/presentationml/2006/main">
  <p:tag name="AS_UNIQUEID" val="335"/>
</p:tagLst>
</file>

<file path=ppt/tags/tag51.xml><?xml version="1.0" encoding="utf-8"?>
<p:tagLst xmlns:p="http://schemas.openxmlformats.org/presentationml/2006/main">
  <p:tag name="AS_UNIQUEID" val="336"/>
</p:tagLst>
</file>

<file path=ppt/tags/tag52.xml><?xml version="1.0" encoding="utf-8"?>
<p:tagLst xmlns:p="http://schemas.openxmlformats.org/presentationml/2006/main">
  <p:tag name="AS_UNIQUEID" val="337"/>
</p:tagLst>
</file>

<file path=ppt/tags/tag53.xml><?xml version="1.0" encoding="utf-8"?>
<p:tagLst xmlns:p="http://schemas.openxmlformats.org/presentationml/2006/main">
  <p:tag name="AS_UNIQUEID" val="338"/>
</p:tagLst>
</file>

<file path=ppt/tags/tag54.xml><?xml version="1.0" encoding="utf-8"?>
<p:tagLst xmlns:p="http://schemas.openxmlformats.org/presentationml/2006/main">
  <p:tag name="AS_UNIQUEID" val="339"/>
</p:tagLst>
</file>

<file path=ppt/tags/tag55.xml><?xml version="1.0" encoding="utf-8"?>
<p:tagLst xmlns:p="http://schemas.openxmlformats.org/presentationml/2006/main">
  <p:tag name="AS_UNIQUEID" val="340"/>
</p:tagLst>
</file>

<file path=ppt/tags/tag56.xml><?xml version="1.0" encoding="utf-8"?>
<p:tagLst xmlns:p="http://schemas.openxmlformats.org/presentationml/2006/main">
  <p:tag name="AS_UNIQUEID" val="341"/>
</p:tagLst>
</file>

<file path=ppt/tags/tag57.xml><?xml version="1.0" encoding="utf-8"?>
<p:tagLst xmlns:p="http://schemas.openxmlformats.org/presentationml/2006/main">
  <p:tag name="AS_UNIQUEID" val="342"/>
</p:tagLst>
</file>

<file path=ppt/tags/tag58.xml><?xml version="1.0" encoding="utf-8"?>
<p:tagLst xmlns:p="http://schemas.openxmlformats.org/presentationml/2006/main">
  <p:tag name="AS_UNIQUEID" val="343"/>
</p:tagLst>
</file>

<file path=ppt/tags/tag59.xml><?xml version="1.0" encoding="utf-8"?>
<p:tagLst xmlns:p="http://schemas.openxmlformats.org/presentationml/2006/main">
  <p:tag name="AS_UNIQUEID" val="344"/>
</p:tagLst>
</file>

<file path=ppt/tags/tag6.xml><?xml version="1.0" encoding="utf-8"?>
<p:tagLst xmlns:p="http://schemas.openxmlformats.org/presentationml/2006/main">
  <p:tag name="AS_UNIQUEID" val="291"/>
</p:tagLst>
</file>

<file path=ppt/tags/tag60.xml><?xml version="1.0" encoding="utf-8"?>
<p:tagLst xmlns:p="http://schemas.openxmlformats.org/presentationml/2006/main">
  <p:tag name="AS_UNIQUEID" val="345"/>
</p:tagLst>
</file>

<file path=ppt/tags/tag61.xml><?xml version="1.0" encoding="utf-8"?>
<p:tagLst xmlns:p="http://schemas.openxmlformats.org/presentationml/2006/main">
  <p:tag name="AS_UNIQUEID" val="346"/>
</p:tagLst>
</file>

<file path=ppt/tags/tag62.xml><?xml version="1.0" encoding="utf-8"?>
<p:tagLst xmlns:p="http://schemas.openxmlformats.org/presentationml/2006/main">
  <p:tag name="AS_UNIQUEID" val="347"/>
</p:tagLst>
</file>

<file path=ppt/tags/tag63.xml><?xml version="1.0" encoding="utf-8"?>
<p:tagLst xmlns:p="http://schemas.openxmlformats.org/presentationml/2006/main">
  <p:tag name="AS_UNIQUEID" val="34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349"/>
</p:tagLst>
</file>

<file path=ppt/tags/tag65.xml><?xml version="1.0" encoding="utf-8"?>
<p:tagLst xmlns:p="http://schemas.openxmlformats.org/presentationml/2006/main">
  <p:tag name="AS_UNIQUEID" val="350"/>
  <p:tag name="KSO_WM_BEAUTIFY_FLAG" val=""/>
</p:tagLst>
</file>

<file path=ppt/tags/tag66.xml><?xml version="1.0" encoding="utf-8"?>
<p:tagLst xmlns:p="http://schemas.openxmlformats.org/presentationml/2006/main">
  <p:tag name="AS_UNIQUEID" val="351"/>
  <p:tag name="KSO_WM_BEAUTIFY_FLAG" val=""/>
</p:tagLst>
</file>

<file path=ppt/tags/tag67.xml><?xml version="1.0" encoding="utf-8"?>
<p:tagLst xmlns:p="http://schemas.openxmlformats.org/presentationml/2006/main">
  <p:tag name="AS_UNIQUEID" val="352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091*1813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8.xml><?xml version="1.0" encoding="utf-8"?>
<p:tagLst xmlns:p="http://schemas.openxmlformats.org/presentationml/2006/main">
  <p:tag name="AS_UNIQUEID" val="353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172*167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9.xml><?xml version="1.0" encoding="utf-8"?>
<p:tagLst xmlns:p="http://schemas.openxmlformats.org/presentationml/2006/main">
  <p:tag name="AS_UNIQUEID" val="354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097*166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.xml><?xml version="1.0" encoding="utf-8"?>
<p:tagLst xmlns:p="http://schemas.openxmlformats.org/presentationml/2006/main">
  <p:tag name="AS_UNIQUEID" val="292"/>
</p:tagLst>
</file>

<file path=ppt/tags/tag70.xml><?xml version="1.0" encoding="utf-8"?>
<p:tagLst xmlns:p="http://schemas.openxmlformats.org/presentationml/2006/main">
  <p:tag name="AS_UNIQUEID" val="355"/>
  <p:tag name="KSO_WM_MEDIACOVER_FLAG" val="1"/>
  <p:tag name="KSO_WM_UNIT_MEDIACOVER_BTN_STATE" val="1"/>
  <p:tag name="KSO_WM_UNIT_MEDIACOVER_BTNRECT" val="0*0*0*0"/>
</p:tagLst>
</file>

<file path=ppt/tags/tag71.xml><?xml version="1.0" encoding="utf-8"?>
<p:tagLst xmlns:p="http://schemas.openxmlformats.org/presentationml/2006/main">
  <p:tag name="AS_UNIQUEID" val="35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2.xml><?xml version="1.0" encoding="utf-8"?>
<p:tagLst xmlns:p="http://schemas.openxmlformats.org/presentationml/2006/main">
  <p:tag name="AS_UNIQUEID" val="357"/>
  <p:tag name="KSO_WM_BEAUTIFY_FLAG" val=""/>
</p:tagLst>
</file>

<file path=ppt/tags/tag73.xml><?xml version="1.0" encoding="utf-8"?>
<p:tagLst xmlns:p="http://schemas.openxmlformats.org/presentationml/2006/main">
  <p:tag name="AS_UNIQUEID" val="358"/>
  <p:tag name="KSO_WM_BEAUTIFY_FLAG" val=""/>
</p:tagLst>
</file>

<file path=ppt/tags/tag74.xml><?xml version="1.0" encoding="utf-8"?>
<p:tagLst xmlns:p="http://schemas.openxmlformats.org/presentationml/2006/main">
  <p:tag name="AS_UNIQUEID" val="359"/>
</p:tagLst>
</file>

<file path=ppt/tags/tag75.xml><?xml version="1.0" encoding="utf-8"?>
<p:tagLst xmlns:p="http://schemas.openxmlformats.org/presentationml/2006/main">
  <p:tag name="AS_UNIQUEID" val="360"/>
  <p:tag name="KSO_WM_BEAUTIFY_FLAG" val=""/>
</p:tagLst>
</file>

<file path=ppt/tags/tag76.xml><?xml version="1.0" encoding="utf-8"?>
<p:tagLst xmlns:p="http://schemas.openxmlformats.org/presentationml/2006/main">
  <p:tag name="AS_UNIQUEID" val="361"/>
</p:tagLst>
</file>

<file path=ppt/tags/tag77.xml><?xml version="1.0" encoding="utf-8"?>
<p:tagLst xmlns:p="http://schemas.openxmlformats.org/presentationml/2006/main">
  <p:tag name="AS_UNIQUEID" val="362"/>
  <p:tag name="KSO_WM_BEAUTIFY_FLAG" val=""/>
</p:tagLst>
</file>

<file path=ppt/tags/tag78.xml><?xml version="1.0" encoding="utf-8"?>
<p:tagLst xmlns:p="http://schemas.openxmlformats.org/presentationml/2006/main">
  <p:tag name="AS_UNIQUEID" val="363"/>
  <p:tag name="KSO_WM_BEAUTIFY_FLAG" val=""/>
</p:tagLst>
</file>

<file path=ppt/tags/tag79.xml><?xml version="1.0" encoding="utf-8"?>
<p:tagLst xmlns:p="http://schemas.openxmlformats.org/presentationml/2006/main">
  <p:tag name="AS_UNIQUEID" val="364"/>
  <p:tag name="KSO_WM_BEAUTIFY_FLAG" val=""/>
</p:tagLst>
</file>

<file path=ppt/tags/tag8.xml><?xml version="1.0" encoding="utf-8"?>
<p:tagLst xmlns:p="http://schemas.openxmlformats.org/presentationml/2006/main">
  <p:tag name="AS_UNIQUEID" val="293"/>
</p:tagLst>
</file>

<file path=ppt/tags/tag80.xml><?xml version="1.0" encoding="utf-8"?>
<p:tagLst xmlns:p="http://schemas.openxmlformats.org/presentationml/2006/main">
  <p:tag name="AS_UNIQUEID" val="3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.xml><?xml version="1.0" encoding="utf-8"?>
<p:tagLst xmlns:p="http://schemas.openxmlformats.org/presentationml/2006/main">
  <p:tag name="AS_UNIQUEID" val="366"/>
</p:tagLst>
</file>

<file path=ppt/tags/tag82.xml><?xml version="1.0" encoding="utf-8"?>
<p:tagLst xmlns:p="http://schemas.openxmlformats.org/presentationml/2006/main">
  <p:tag name="AS_UNIQUEID" val="367"/>
</p:tagLst>
</file>

<file path=ppt/tags/tag83.xml><?xml version="1.0" encoding="utf-8"?>
<p:tagLst xmlns:p="http://schemas.openxmlformats.org/presentationml/2006/main">
  <p:tag name="AS_UNIQUEID" val="368"/>
</p:tagLst>
</file>

<file path=ppt/tags/tag84.xml><?xml version="1.0" encoding="utf-8"?>
<p:tagLst xmlns:p="http://schemas.openxmlformats.org/presentationml/2006/main">
  <p:tag name="AS_UNIQUEID" val="369"/>
  <p:tag name="KSO_WM_BEAUTIFY_FLAG" val=""/>
</p:tagLst>
</file>

<file path=ppt/tags/tag85.xml><?xml version="1.0" encoding="utf-8"?>
<p:tagLst xmlns:p="http://schemas.openxmlformats.org/presentationml/2006/main">
  <p:tag name="AS_UNIQUEID" val="370"/>
  <p:tag name="KSO_WM_BEAUTIFY_FLAG" val=""/>
</p:tagLst>
</file>

<file path=ppt/tags/tag86.xml><?xml version="1.0" encoding="utf-8"?>
<p:tagLst xmlns:p="http://schemas.openxmlformats.org/presentationml/2006/main">
  <p:tag name="AS_UNIQUEID" val="371"/>
</p:tagLst>
</file>

<file path=ppt/tags/tag87.xml><?xml version="1.0" encoding="utf-8"?>
<p:tagLst xmlns:p="http://schemas.openxmlformats.org/presentationml/2006/main">
  <p:tag name="AS_UNIQUEID" val="372"/>
  <p:tag name="KSO_WM_BEAUTIFY_FLAG" val=""/>
</p:tagLst>
</file>

<file path=ppt/tags/tag88.xml><?xml version="1.0" encoding="utf-8"?>
<p:tagLst xmlns:p="http://schemas.openxmlformats.org/presentationml/2006/main">
  <p:tag name="AS_UNIQUEID" val="37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374"/>
  <p:tag name="KSO_WM_BEAUTIFY_FLAG" val=""/>
</p:tagLst>
</file>

<file path=ppt/tags/tag9.xml><?xml version="1.0" encoding="utf-8"?>
<p:tagLst xmlns:p="http://schemas.openxmlformats.org/presentationml/2006/main">
  <p:tag name="AS_UNIQUEID" val="294"/>
</p:tagLst>
</file>

<file path=ppt/tags/tag90.xml><?xml version="1.0" encoding="utf-8"?>
<p:tagLst xmlns:p="http://schemas.openxmlformats.org/presentationml/2006/main">
  <p:tag name="AS_UNIQUEID" val="375"/>
  <p:tag name="KSO_WM_BEAUTIFY_FLAG" val=""/>
</p:tagLst>
</file>

<file path=ppt/tags/tag91.xml><?xml version="1.0" encoding="utf-8"?>
<p:tagLst xmlns:p="http://schemas.openxmlformats.org/presentationml/2006/main">
  <p:tag name="AS_UNIQUEID" val="37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2.xml><?xml version="1.0" encoding="utf-8"?>
<p:tagLst xmlns:p="http://schemas.openxmlformats.org/presentationml/2006/main">
  <p:tag name="AS_UNIQUEID" val="377"/>
  <p:tag name="KSO_WM_BEAUTIFY_FLAG" val=""/>
</p:tagLst>
</file>

<file path=ppt/tags/tag93.xml><?xml version="1.0" encoding="utf-8"?>
<p:tagLst xmlns:p="http://schemas.openxmlformats.org/presentationml/2006/main">
  <p:tag name="AS_UNIQUEID" val="378"/>
  <p:tag name="KSO_WM_BEAUTIFY_FLAG" val=""/>
</p:tagLst>
</file>

<file path=ppt/tags/tag94.xml><?xml version="1.0" encoding="utf-8"?>
<p:tagLst xmlns:p="http://schemas.openxmlformats.org/presentationml/2006/main">
  <p:tag name="AS_UNIQUEID" val="379"/>
</p:tagLst>
</file>

<file path=ppt/tags/tag95.xml><?xml version="1.0" encoding="utf-8"?>
<p:tagLst xmlns:p="http://schemas.openxmlformats.org/presentationml/2006/main">
  <p:tag name="AS_UNIQUEID" val="380"/>
</p:tagLst>
</file>

<file path=ppt/tags/tag96.xml><?xml version="1.0" encoding="utf-8"?>
<p:tagLst xmlns:p="http://schemas.openxmlformats.org/presentationml/2006/main">
  <p:tag name="AS_UNIQUEID" val="381"/>
  <p:tag name="KSO_WM_BEAUTIFY_FLAG" val=""/>
</p:tagLst>
</file>

<file path=ppt/tags/tag97.xml><?xml version="1.0" encoding="utf-8"?>
<p:tagLst xmlns:p="http://schemas.openxmlformats.org/presentationml/2006/main">
  <p:tag name="AS_UNIQUEID" val="382"/>
</p:tagLst>
</file>

<file path=ppt/tags/tag98.xml><?xml version="1.0" encoding="utf-8"?>
<p:tagLst xmlns:p="http://schemas.openxmlformats.org/presentationml/2006/main">
  <p:tag name="AS_UNIQUEID" val="383"/>
  <p:tag name="KSO_WM_BEAUTIFY_FLAG" val=""/>
</p:tagLst>
</file>

<file path=ppt/tags/tag99.xml><?xml version="1.0" encoding="utf-8"?>
<p:tagLst xmlns:p="http://schemas.openxmlformats.org/presentationml/2006/main">
  <p:tag name="AS_UNIQUEID" val="384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155</Paragraphs>
  <Slides>22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隶书</vt:lpstr>
      <vt:lpstr>仿宋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2024-08-17T21:21:12Z</cp:lastPrinted>
  <dcterms:created xsi:type="dcterms:W3CDTF">2024-08-17T21:21:12Z</dcterms:created>
  <dcterms:modified xsi:type="dcterms:W3CDTF">2024-08-17T13:21:12Z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