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9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5"/>
    <p:sldId id="486" r:id="rId16"/>
    <p:sldId id="487" r:id="rId17"/>
    <p:sldId id="488" r:id="rId18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oleObject" Target="../embeddings/Document1.doc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2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3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4.doc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983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3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知识清单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0514" y="1258287"/>
          <a:ext cx="11278870" cy="474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1258287"/>
                        <a:ext cx="11278870" cy="4741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22669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003877" y="240632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匀速直线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028132" y="30248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压力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284307" y="3577265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接触面的粗糙程度</a:t>
            </a:r>
            <a:endParaRPr lang="zh-CN" altLang="en-US" dirty="0" smtClean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244417" y="4170990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接触面的粗糙程度</a:t>
            </a:r>
            <a:endParaRPr lang="zh-CN" altLang="en-US" dirty="0" smtClean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603712" y="473042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压力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064895"/>
          <a:ext cx="11278870" cy="438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419600" progId="Word.Document.8">
                  <p:embed/>
                </p:oleObj>
              </mc:Choice>
              <mc:Fallback>
                <p:oleObj name="Document" r:id="rId1" imgW="11344275" imgH="44196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64895"/>
                        <a:ext cx="11278870" cy="4385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03902" y="32705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压力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312737" y="324008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接触面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34982" y="393604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粗糙程度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4346277" y="400779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越大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7450792" y="39773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粗糙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2064068"/>
          <a:ext cx="11278870" cy="356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2064068"/>
                        <a:ext cx="11278870" cy="3561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025477" y="382174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接触面积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734127" y="441546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运动速度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486569"/>
          <a:ext cx="11278870" cy="652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6562725" progId="Word.Document.8">
                  <p:embed/>
                </p:oleObj>
              </mc:Choice>
              <mc:Fallback>
                <p:oleObj name="Document" r:id="rId1" imgW="11344275" imgH="656272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486569"/>
                        <a:ext cx="11278870" cy="6529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132157" y="11083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杠杠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833322" y="16798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水平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128857" y="461041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自身重力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8261" y="642918"/>
            <a:ext cx="22098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8109" y="1185848"/>
            <a:ext cx="6700508" cy="540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5559425" y="3039745"/>
            <a:ext cx="121856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23480" y="5120640"/>
            <a:ext cx="69913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77990" y="5539740"/>
            <a:ext cx="121856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0563" y="655955"/>
            <a:ext cx="5874252" cy="604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8582660" y="1192530"/>
            <a:ext cx="27241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69915" y="1602740"/>
            <a:ext cx="62293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86700" y="3035300"/>
            <a:ext cx="54610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84060" y="5024755"/>
            <a:ext cx="51308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80910" y="6141085"/>
            <a:ext cx="58229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6823" y="928670"/>
            <a:ext cx="18383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223" y="2124075"/>
            <a:ext cx="11187102" cy="352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7299325" y="2018030"/>
            <a:ext cx="207327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16270" y="3168015"/>
            <a:ext cx="188976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57460" y="3168015"/>
            <a:ext cx="138811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26890" y="3752850"/>
            <a:ext cx="138938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79290" y="4986655"/>
            <a:ext cx="135572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924" y="2001191"/>
            <a:ext cx="11693306" cy="172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2748280" y="2000885"/>
            <a:ext cx="92900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81675" y="2422525"/>
            <a:ext cx="68580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45945" y="2841625"/>
            <a:ext cx="14776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2423" y="1808798"/>
            <a:ext cx="11458385" cy="324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9681845" y="1737360"/>
            <a:ext cx="121856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9305" y="992505"/>
            <a:ext cx="12185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01060" y="2159000"/>
            <a:ext cx="12185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67020" y="2159000"/>
            <a:ext cx="164655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015740" y="2581910"/>
            <a:ext cx="60388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31285" y="2975610"/>
            <a:ext cx="76009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73830" y="3369310"/>
            <a:ext cx="68834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45585" y="3726180"/>
            <a:ext cx="76009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498465" y="4180840"/>
            <a:ext cx="112649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216650" y="4523105"/>
            <a:ext cx="66992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2413" y="2620328"/>
            <a:ext cx="11383297" cy="201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"/>
          <p:cNvSpPr txBox="1"/>
          <p:nvPr/>
        </p:nvSpPr>
        <p:spPr>
          <a:xfrm>
            <a:off x="3756660" y="2548890"/>
            <a:ext cx="98933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44725" y="2964180"/>
            <a:ext cx="7613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56660" y="2964180"/>
            <a:ext cx="9899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51500" y="2964180"/>
            <a:ext cx="54673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87210" y="2964180"/>
            <a:ext cx="12185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75240" y="2964180"/>
            <a:ext cx="12185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4105" y="3324225"/>
            <a:ext cx="77660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48910" y="3395980"/>
            <a:ext cx="47434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85540" y="3789680"/>
            <a:ext cx="46672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66665" y="3789680"/>
            <a:ext cx="65722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34105" y="4171315"/>
            <a:ext cx="59055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77155" y="4215765"/>
            <a:ext cx="54610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4950" y="2290763"/>
            <a:ext cx="11445504" cy="284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本框 9"/>
          <p:cNvSpPr txBox="1"/>
          <p:nvPr/>
        </p:nvSpPr>
        <p:spPr>
          <a:xfrm>
            <a:off x="2880995" y="2219325"/>
            <a:ext cx="64008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45790" y="2647950"/>
            <a:ext cx="92900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12715" y="2647950"/>
            <a:ext cx="158496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59605" y="3052445"/>
            <a:ext cx="54673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80995" y="3480435"/>
            <a:ext cx="95885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12715" y="3480435"/>
            <a:ext cx="1584960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00400" y="3874135"/>
            <a:ext cx="68389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65090" y="3874135"/>
            <a:ext cx="158559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5730" y="4741545"/>
            <a:ext cx="121856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43695" y="4741545"/>
            <a:ext cx="805815" cy="321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18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8261" y="785794"/>
            <a:ext cx="22574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7153" y="928670"/>
            <a:ext cx="635158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7153" y="3143248"/>
            <a:ext cx="63515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97798" y="1243013"/>
            <a:ext cx="6941883" cy="4680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78113" y="1543050"/>
            <a:ext cx="7470962" cy="432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84</Words>
  <Application>WPS 演示</Application>
  <PresentationFormat>自定义</PresentationFormat>
  <Paragraphs>35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