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7021" r:id="rId6"/>
    <p:sldId id="7022" r:id="rId7"/>
    <p:sldId id="7023" r:id="rId8"/>
    <p:sldId id="7024" r:id="rId9"/>
    <p:sldId id="7025" r:id="rId10"/>
    <p:sldId id="7026" r:id="rId11"/>
    <p:sldId id="7027" r:id="rId12"/>
    <p:sldId id="7028" r:id="rId13"/>
    <p:sldId id="7029" r:id="rId14"/>
    <p:sldId id="7030" r:id="rId15"/>
    <p:sldId id="7031" r:id="rId16"/>
    <p:sldId id="7032" r:id="rId17"/>
    <p:sldId id="7033" r:id="rId18"/>
    <p:sldId id="7034" r:id="rId19"/>
    <p:sldId id="7035" r:id="rId20"/>
    <p:sldId id="7036" r:id="rId21"/>
    <p:sldId id="7037" r:id="rId22"/>
    <p:sldId id="7038" r:id="rId23"/>
    <p:sldId id="7039" r:id="rId24"/>
    <p:sldId id="7040" r:id="rId25"/>
    <p:sldId id="7041" r:id="rId26"/>
    <p:sldId id="7042" r:id="rId27"/>
    <p:sldId id="7043" r:id="rId28"/>
    <p:sldId id="7044" r:id="rId29"/>
    <p:sldId id="7045" r:id="rId30"/>
    <p:sldId id="7046" r:id="rId31"/>
    <p:sldId id="7047" r:id="rId32"/>
    <p:sldId id="7048" r:id="rId33"/>
    <p:sldId id="7049" r:id="rId34"/>
    <p:sldId id="7050" r:id="rId35"/>
    <p:sldId id="7051" r:id="rId36"/>
    <p:sldId id="7052" r:id="rId37"/>
  </p:sldIdLst>
  <p:sldSz cx="9144000" cy="5143500" type="screen16x9"/>
  <p:notesSz cx="6858000" cy="9144000"/>
  <p:custDataLst>
    <p:tags r:id="rId3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2" userDrawn="1">
          <p15:clr>
            <a:srgbClr val="A4A3A4"/>
          </p15:clr>
        </p15:guide>
        <p15:guide id="2" pos="29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52"/>
        <p:guide pos="29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tags" Target="tags/tag504.xml" /><Relationship Id="rId39" Type="http://schemas.openxmlformats.org/officeDocument/2006/relationships/presProps" Target="presProps.xml" /><Relationship Id="rId4" Type="http://schemas.openxmlformats.org/officeDocument/2006/relationships/handoutMaster" Target="handoutMasters/handoutMaster1.xml" /><Relationship Id="rId40" Type="http://schemas.openxmlformats.org/officeDocument/2006/relationships/viewProps" Target="viewProps.xml" /><Relationship Id="rId41" Type="http://schemas.openxmlformats.org/officeDocument/2006/relationships/theme" Target="theme/theme1.xml" /><Relationship Id="rId42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6.xml" /><Relationship Id="rId2" Type="http://schemas.openxmlformats.org/officeDocument/2006/relationships/tags" Target="../tags/tag77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2.xml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ags" Target="../tags/tag115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6.xml" /><Relationship Id="rId4" Type="http://schemas.openxmlformats.org/officeDocument/2006/relationships/tags" Target="../tags/tag327.xml" /><Relationship Id="rId5" Type="http://schemas.openxmlformats.org/officeDocument/2006/relationships/tags" Target="../tags/tag328.xml" /><Relationship Id="rId6" Type="http://schemas.openxmlformats.org/officeDocument/2006/relationships/tags" Target="../tags/tag329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Relationship Id="rId6" Type="http://schemas.openxmlformats.org/officeDocument/2006/relationships/tags" Target="../tags/tag33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4.xml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4.xml" /><Relationship Id="rId4" Type="http://schemas.openxmlformats.org/officeDocument/2006/relationships/tags" Target="../tags/tag355.xml" /><Relationship Id="rId5" Type="http://schemas.openxmlformats.org/officeDocument/2006/relationships/tags" Target="../tags/tag356.xml" /><Relationship Id="rId6" Type="http://schemas.openxmlformats.org/officeDocument/2006/relationships/tags" Target="../tags/tag357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tags" Target="../tags/tag37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5.xml" /><Relationship Id="rId4" Type="http://schemas.openxmlformats.org/officeDocument/2006/relationships/tags" Target="../tags/tag376.xml" /><Relationship Id="rId5" Type="http://schemas.openxmlformats.org/officeDocument/2006/relationships/tags" Target="../tags/tag377.xml" /><Relationship Id="rId6" Type="http://schemas.openxmlformats.org/officeDocument/2006/relationships/tags" Target="../tags/tag378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5.xml" /><Relationship Id="rId4" Type="http://schemas.openxmlformats.org/officeDocument/2006/relationships/tags" Target="../tags/tag386.xml" /><Relationship Id="rId5" Type="http://schemas.openxmlformats.org/officeDocument/2006/relationships/tags" Target="../tags/tag387.xml" /><Relationship Id="rId6" Type="http://schemas.openxmlformats.org/officeDocument/2006/relationships/tags" Target="../tags/tag388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tags" Target="../tags/tag399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7.xml" /><Relationship Id="rId4" Type="http://schemas.openxmlformats.org/officeDocument/2006/relationships/tags" Target="../tags/tag408.xml" /><Relationship Id="rId5" Type="http://schemas.openxmlformats.org/officeDocument/2006/relationships/tags" Target="../tags/tag409.xml" /><Relationship Id="rId6" Type="http://schemas.openxmlformats.org/officeDocument/2006/relationships/tags" Target="../tags/tag410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6.xml" /><Relationship Id="rId4" Type="http://schemas.openxmlformats.org/officeDocument/2006/relationships/tags" Target="../tags/tag417.xml" /><Relationship Id="rId5" Type="http://schemas.openxmlformats.org/officeDocument/2006/relationships/tags" Target="../tags/tag418.xml" /><Relationship Id="rId6" Type="http://schemas.openxmlformats.org/officeDocument/2006/relationships/tags" Target="../tags/tag419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6.xml" /><Relationship Id="rId4" Type="http://schemas.openxmlformats.org/officeDocument/2006/relationships/tags" Target="../tags/tag187.xml" /><Relationship Id="rId5" Type="http://schemas.openxmlformats.org/officeDocument/2006/relationships/tags" Target="../tags/tag188.xml" /><Relationship Id="rId6" Type="http://schemas.openxmlformats.org/officeDocument/2006/relationships/tags" Target="../tags/tag189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6.xml" /><Relationship Id="rId4" Type="http://schemas.openxmlformats.org/officeDocument/2006/relationships/tags" Target="../tags/tag427.xml" /><Relationship Id="rId5" Type="http://schemas.openxmlformats.org/officeDocument/2006/relationships/tags" Target="../tags/tag428.xml" /><Relationship Id="rId6" Type="http://schemas.openxmlformats.org/officeDocument/2006/relationships/tags" Target="../tags/tag429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6.xml" /><Relationship Id="rId4" Type="http://schemas.openxmlformats.org/officeDocument/2006/relationships/tags" Target="../tags/tag437.xml" /><Relationship Id="rId5" Type="http://schemas.openxmlformats.org/officeDocument/2006/relationships/tags" Target="../tags/tag438.xml" /><Relationship Id="rId6" Type="http://schemas.openxmlformats.org/officeDocument/2006/relationships/tags" Target="../tags/tag439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Relationship Id="rId6" Type="http://schemas.openxmlformats.org/officeDocument/2006/relationships/tags" Target="../tags/tag449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tags" Target="../tags/tag460.xml" /><Relationship Id="rId6" Type="http://schemas.openxmlformats.org/officeDocument/2006/relationships/tags" Target="../tags/tag46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7.xml" /><Relationship Id="rId4" Type="http://schemas.openxmlformats.org/officeDocument/2006/relationships/tags" Target="../tags/tag468.xml" /><Relationship Id="rId5" Type="http://schemas.openxmlformats.org/officeDocument/2006/relationships/tags" Target="../tags/tag469.xml" /><Relationship Id="rId6" Type="http://schemas.openxmlformats.org/officeDocument/2006/relationships/tags" Target="../tags/tag470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6.xml" /><Relationship Id="rId4" Type="http://schemas.openxmlformats.org/officeDocument/2006/relationships/tags" Target="../tags/tag477.xml" /><Relationship Id="rId5" Type="http://schemas.openxmlformats.org/officeDocument/2006/relationships/tags" Target="../tags/tag478.xml" /><Relationship Id="rId6" Type="http://schemas.openxmlformats.org/officeDocument/2006/relationships/tags" Target="../tags/tag479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tags" Target="../tags/tag488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5.xml" /><Relationship Id="rId4" Type="http://schemas.openxmlformats.org/officeDocument/2006/relationships/tags" Target="../tags/tag496.xml" /><Relationship Id="rId5" Type="http://schemas.openxmlformats.org/officeDocument/2006/relationships/tags" Target="../tags/tag497.xml" /><Relationship Id="rId6" Type="http://schemas.openxmlformats.org/officeDocument/2006/relationships/tags" Target="../tags/tag49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Relationship Id="rId6" Type="http://schemas.openxmlformats.org/officeDocument/2006/relationships/tags" Target="../tags/tag22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tags" Target="../tags/tag27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6.xml" /><Relationship Id="rId4" Type="http://schemas.openxmlformats.org/officeDocument/2006/relationships/tags" Target="../tags/tag287.xml" /><Relationship Id="rId5" Type="http://schemas.openxmlformats.org/officeDocument/2006/relationships/tags" Target="../tags/tag288.xml" /><Relationship Id="rId6" Type="http://schemas.openxmlformats.org/officeDocument/2006/relationships/tags" Target="../tags/tag289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6.xml" /><Relationship Id="rId4" Type="http://schemas.openxmlformats.org/officeDocument/2006/relationships/tags" Target="../tags/tag297.xml" /><Relationship Id="rId5" Type="http://schemas.openxmlformats.org/officeDocument/2006/relationships/tags" Target="../tags/tag298.xml" /><Relationship Id="rId6" Type="http://schemas.openxmlformats.org/officeDocument/2006/relationships/tags" Target="../tags/tag29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122" name="幻灯片图像占位符 1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512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noFill/>
        </p:spPr>
        <p:txBody>
          <a:bodyPr/>
          <a:lstStyle/>
          <a:p>
            <a:endParaRPr lang="zh-CN" altLang="en-US"/>
          </a:p>
        </p:txBody>
      </p:sp>
      <p:sp>
        <p:nvSpPr>
          <p:cNvPr id="512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noFill/>
        </p:spPr>
        <p:txBody>
          <a:bodyPr/>
          <a:lstStyle/>
          <a:p>
            <a:pPr>
              <a:buFontTx/>
              <a:buNone/>
            </a:pPr>
            <a:fld id="{EBB593DE-EBE0-4990-87D3-2F45B57FDA3B}" type="slidenum">
              <a:rPr lang="zh-CN" altLang="en-US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2A98610-376C-4DFA-B2A5-21339A573394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2A98610-376C-4DFA-B2A5-21339A573394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B2A98610-376C-4DFA-B2A5-21339A573394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9.xml" /><Relationship Id="rId2" Type="http://schemas.openxmlformats.org/officeDocument/2006/relationships/tags" Target="../tags/tag60.xml" /><Relationship Id="rId3" Type="http://schemas.openxmlformats.org/officeDocument/2006/relationships/tags" Target="../tags/tag61.xml" /><Relationship Id="rId4" Type="http://schemas.openxmlformats.org/officeDocument/2006/relationships/tags" Target="../tags/tag62.xml" /><Relationship Id="rId5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3.xml" /><Relationship Id="rId2" Type="http://schemas.openxmlformats.org/officeDocument/2006/relationships/image" Target="../media/image14.png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521389" y="4030076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087000" y="4905424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6658200" y="4905424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MasterShapeName" descr="preencoded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MasterShapeName"/>
          <p:cNvSpPr/>
          <p:nvPr>
            <p:custDataLst>
              <p:tags r:id="rId4"/>
            </p:custDataLst>
          </p:nvPr>
        </p:nvSpPr>
        <p:spPr>
          <a:xfrm>
            <a:off x="649224" y="9144"/>
            <a:ext cx="1828800" cy="393192"/>
          </a:xfrm>
          <a:prstGeom prst="rect">
            <a:avLst/>
          </a:prstGeom>
          <a:noFill/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ags" Target="../tags/tag66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5.png" /><Relationship Id="rId15" Type="http://schemas.openxmlformats.org/officeDocument/2006/relationships/tags" Target="../tags/tag67.xml" /><Relationship Id="rId16" Type="http://schemas.openxmlformats.org/officeDocument/2006/relationships/tags" Target="../tags/tag68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7.xml" /><Relationship Id="rId11" Type="http://schemas.openxmlformats.org/officeDocument/2006/relationships/tags" Target="../tags/tag88.xml" /><Relationship Id="rId12" Type="http://schemas.openxmlformats.org/officeDocument/2006/relationships/tags" Target="../tags/tag89.xml" /><Relationship Id="rId13" Type="http://schemas.openxmlformats.org/officeDocument/2006/relationships/image" Target="../media/image18.png" /><Relationship Id="rId14" Type="http://schemas.microsoft.com/office/2007/relationships/hdphoto" Target="../media/image19.wdp" /><Relationship Id="rId15" Type="http://schemas.openxmlformats.org/officeDocument/2006/relationships/tags" Target="../tags/tag90.xml" /><Relationship Id="rId16" Type="http://schemas.openxmlformats.org/officeDocument/2006/relationships/image" Target="../media/image20.png" /><Relationship Id="rId17" Type="http://schemas.openxmlformats.org/officeDocument/2006/relationships/tags" Target="../tags/tag91.xml" /><Relationship Id="rId18" Type="http://schemas.openxmlformats.org/officeDocument/2006/relationships/image" Target="../media/image21.png" /><Relationship Id="rId19" Type="http://schemas.openxmlformats.org/officeDocument/2006/relationships/tags" Target="../tags/tag92.xml" /><Relationship Id="rId2" Type="http://schemas.openxmlformats.org/officeDocument/2006/relationships/tags" Target="../tags/tag81.xml" /><Relationship Id="rId20" Type="http://schemas.openxmlformats.org/officeDocument/2006/relationships/tags" Target="../tags/tag93.xml" /><Relationship Id="rId21" Type="http://schemas.openxmlformats.org/officeDocument/2006/relationships/tags" Target="../tags/tag94.xml" /><Relationship Id="rId22" Type="http://schemas.openxmlformats.org/officeDocument/2006/relationships/tags" Target="../tags/tag95.xml" /><Relationship Id="rId23" Type="http://schemas.openxmlformats.org/officeDocument/2006/relationships/tags" Target="../tags/tag96.xml" /><Relationship Id="rId24" Type="http://schemas.openxmlformats.org/officeDocument/2006/relationships/image" Target="../media/image22.png" /><Relationship Id="rId25" Type="http://schemas.openxmlformats.org/officeDocument/2006/relationships/tags" Target="../tags/tag97.xml" /><Relationship Id="rId26" Type="http://schemas.openxmlformats.org/officeDocument/2006/relationships/image" Target="../media/image23.png" /><Relationship Id="rId27" Type="http://schemas.openxmlformats.org/officeDocument/2006/relationships/tags" Target="../tags/tag98.xml" /><Relationship Id="rId28" Type="http://schemas.openxmlformats.org/officeDocument/2006/relationships/image" Target="../media/image24.gif" /><Relationship Id="rId29" Type="http://schemas.openxmlformats.org/officeDocument/2006/relationships/tags" Target="../tags/tag99.xml" /><Relationship Id="rId3" Type="http://schemas.openxmlformats.org/officeDocument/2006/relationships/tags" Target="../tags/tag82.xml" /><Relationship Id="rId30" Type="http://schemas.openxmlformats.org/officeDocument/2006/relationships/tags" Target="../tags/tag100.xml" /><Relationship Id="rId31" Type="http://schemas.openxmlformats.org/officeDocument/2006/relationships/tags" Target="../tags/tag101.xml" /><Relationship Id="rId32" Type="http://schemas.openxmlformats.org/officeDocument/2006/relationships/tags" Target="../tags/tag102.xml" /><Relationship Id="rId33" Type="http://schemas.openxmlformats.org/officeDocument/2006/relationships/image" Target="../media/image25.png" /><Relationship Id="rId34" Type="http://schemas.openxmlformats.org/officeDocument/2006/relationships/tags" Target="../tags/tag103.xml" /><Relationship Id="rId35" Type="http://schemas.openxmlformats.org/officeDocument/2006/relationships/image" Target="../media/image26.png" /><Relationship Id="rId36" Type="http://schemas.openxmlformats.org/officeDocument/2006/relationships/tags" Target="../tags/tag104.xml" /><Relationship Id="rId37" Type="http://schemas.openxmlformats.org/officeDocument/2006/relationships/tags" Target="../tags/tag105.xml" /><Relationship Id="rId38" Type="http://schemas.openxmlformats.org/officeDocument/2006/relationships/image" Target="../media/image27.png" /><Relationship Id="rId39" Type="http://schemas.openxmlformats.org/officeDocument/2006/relationships/tags" Target="../tags/tag106.xml" /><Relationship Id="rId4" Type="http://schemas.openxmlformats.org/officeDocument/2006/relationships/tags" Target="../tags/tag83.xml" /><Relationship Id="rId40" Type="http://schemas.openxmlformats.org/officeDocument/2006/relationships/tags" Target="../tags/tag107.xml" /><Relationship Id="rId41" Type="http://schemas.openxmlformats.org/officeDocument/2006/relationships/image" Target="../media/image28.png" /><Relationship Id="rId42" Type="http://schemas.openxmlformats.org/officeDocument/2006/relationships/tags" Target="../tags/tag108.xml" /><Relationship Id="rId43" Type="http://schemas.openxmlformats.org/officeDocument/2006/relationships/image" Target="../media/image29.png" /><Relationship Id="rId44" Type="http://schemas.openxmlformats.org/officeDocument/2006/relationships/tags" Target="../tags/tag109.xml" /><Relationship Id="rId45" Type="http://schemas.openxmlformats.org/officeDocument/2006/relationships/image" Target="../media/image30.png" /><Relationship Id="rId46" Type="http://schemas.openxmlformats.org/officeDocument/2006/relationships/tags" Target="../tags/tag110.xml" /><Relationship Id="rId47" Type="http://schemas.openxmlformats.org/officeDocument/2006/relationships/tags" Target="../tags/tag111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image" Target="../media/image16.png" /><Relationship Id="rId8" Type="http://schemas.openxmlformats.org/officeDocument/2006/relationships/tags" Target="../tags/tag86.xml" /><Relationship Id="rId9" Type="http://schemas.openxmlformats.org/officeDocument/2006/relationships/image" Target="../media/image17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tags" Target="../tags/tag283.xml" /><Relationship Id="rId7" Type="http://schemas.openxmlformats.org/officeDocument/2006/relationships/image" Target="../media/image33.jpeg" /><Relationship Id="rId8" Type="http://schemas.openxmlformats.org/officeDocument/2006/relationships/tags" Target="../tags/tag284.xml" /><Relationship Id="rId9" Type="http://schemas.openxmlformats.org/officeDocument/2006/relationships/tags" Target="../tags/tag28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5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90.xml" /><Relationship Id="rId4" Type="http://schemas.openxmlformats.org/officeDocument/2006/relationships/tags" Target="../tags/tag291.xml" /><Relationship Id="rId5" Type="http://schemas.openxmlformats.org/officeDocument/2006/relationships/tags" Target="../tags/tag292.xml" /><Relationship Id="rId6" Type="http://schemas.openxmlformats.org/officeDocument/2006/relationships/image" Target="../media/image34.png" /><Relationship Id="rId7" Type="http://schemas.openxmlformats.org/officeDocument/2006/relationships/tags" Target="../tags/tag293.xml" /><Relationship Id="rId8" Type="http://schemas.openxmlformats.org/officeDocument/2006/relationships/image" Target="../media/image35.jpeg" /><Relationship Id="rId9" Type="http://schemas.openxmlformats.org/officeDocument/2006/relationships/tags" Target="../tags/tag29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300.xml" /><Relationship Id="rId4" Type="http://schemas.openxmlformats.org/officeDocument/2006/relationships/image" Target="../media/image36.jpeg" /><Relationship Id="rId5" Type="http://schemas.openxmlformats.org/officeDocument/2006/relationships/tags" Target="../tags/tag301.xml" /><Relationship Id="rId6" Type="http://schemas.openxmlformats.org/officeDocument/2006/relationships/tags" Target="../tags/tag302.xml" /><Relationship Id="rId7" Type="http://schemas.openxmlformats.org/officeDocument/2006/relationships/tags" Target="../tags/tag303.xml" /><Relationship Id="rId8" Type="http://schemas.openxmlformats.org/officeDocument/2006/relationships/tags" Target="../tags/tag304.xml" /><Relationship Id="rId9" Type="http://schemas.openxmlformats.org/officeDocument/2006/relationships/tags" Target="../tags/tag30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10.xml" /><Relationship Id="rId4" Type="http://schemas.openxmlformats.org/officeDocument/2006/relationships/tags" Target="../tags/tag311.xml" /><Relationship Id="rId5" Type="http://schemas.openxmlformats.org/officeDocument/2006/relationships/tags" Target="../tags/tag312.xml" /><Relationship Id="rId6" Type="http://schemas.openxmlformats.org/officeDocument/2006/relationships/tags" Target="../tags/tag313.xml" /><Relationship Id="rId7" Type="http://schemas.openxmlformats.org/officeDocument/2006/relationships/tags" Target="../tags/tag314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12" Type="http://schemas.openxmlformats.org/officeDocument/2006/relationships/image" Target="../media/image39.png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image" Target="../media/image37.png" /><Relationship Id="rId7" Type="http://schemas.openxmlformats.org/officeDocument/2006/relationships/image" Target="../media/image38.jpeg" /><Relationship Id="rId8" Type="http://schemas.openxmlformats.org/officeDocument/2006/relationships/tags" Target="../tags/tag322.xml" /><Relationship Id="rId9" Type="http://schemas.openxmlformats.org/officeDocument/2006/relationships/tags" Target="../tags/tag32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30.xml" /><Relationship Id="rId4" Type="http://schemas.openxmlformats.org/officeDocument/2006/relationships/tags" Target="../tags/tag331.xml" /><Relationship Id="rId5" Type="http://schemas.openxmlformats.org/officeDocument/2006/relationships/tags" Target="../tags/tag332.xml" /><Relationship Id="rId6" Type="http://schemas.openxmlformats.org/officeDocument/2006/relationships/image" Target="../media/image4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2.xml" /><Relationship Id="rId11" Type="http://schemas.openxmlformats.org/officeDocument/2006/relationships/tags" Target="../tags/tag343.xml" /><Relationship Id="rId12" Type="http://schemas.openxmlformats.org/officeDocument/2006/relationships/image" Target="../media/image43.png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image" Target="../media/image41.png" /><Relationship Id="rId7" Type="http://schemas.openxmlformats.org/officeDocument/2006/relationships/tags" Target="../tags/tag340.xml" /><Relationship Id="rId8" Type="http://schemas.openxmlformats.org/officeDocument/2006/relationships/image" Target="../media/image42.jpeg" /><Relationship Id="rId9" Type="http://schemas.openxmlformats.org/officeDocument/2006/relationships/tags" Target="../tags/tag341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3.xml" /><Relationship Id="rId11" Type="http://schemas.openxmlformats.org/officeDocument/2006/relationships/image" Target="../media/image45.png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48.xml" /><Relationship Id="rId4" Type="http://schemas.openxmlformats.org/officeDocument/2006/relationships/image" Target="../media/image42.jpeg" /><Relationship Id="rId5" Type="http://schemas.openxmlformats.org/officeDocument/2006/relationships/tags" Target="../tags/tag349.xml" /><Relationship Id="rId6" Type="http://schemas.openxmlformats.org/officeDocument/2006/relationships/tags" Target="../tags/tag350.xml" /><Relationship Id="rId7" Type="http://schemas.openxmlformats.org/officeDocument/2006/relationships/tags" Target="../tags/tag351.xml" /><Relationship Id="rId8" Type="http://schemas.openxmlformats.org/officeDocument/2006/relationships/image" Target="../media/image44.png" /><Relationship Id="rId9" Type="http://schemas.openxmlformats.org/officeDocument/2006/relationships/tags" Target="../tags/tag352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3.xml" /><Relationship Id="rId11" Type="http://schemas.openxmlformats.org/officeDocument/2006/relationships/image" Target="../media/image48.jpeg" /><Relationship Id="rId12" Type="http://schemas.openxmlformats.org/officeDocument/2006/relationships/tags" Target="../tags/tag364.xml" /><Relationship Id="rId13" Type="http://schemas.openxmlformats.org/officeDocument/2006/relationships/image" Target="../media/image49.jpeg" /><Relationship Id="rId14" Type="http://schemas.openxmlformats.org/officeDocument/2006/relationships/tags" Target="../tags/tag365.xml" /><Relationship Id="rId15" Type="http://schemas.openxmlformats.org/officeDocument/2006/relationships/image" Target="../media/image50.jpeg" /><Relationship Id="rId16" Type="http://schemas.openxmlformats.org/officeDocument/2006/relationships/tags" Target="../tags/tag366.xml" /><Relationship Id="rId17" Type="http://schemas.openxmlformats.org/officeDocument/2006/relationships/image" Target="../media/image51.jpeg" /><Relationship Id="rId18" Type="http://schemas.openxmlformats.org/officeDocument/2006/relationships/tags" Target="../tags/tag367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58.xml" /><Relationship Id="rId4" Type="http://schemas.openxmlformats.org/officeDocument/2006/relationships/tags" Target="../tags/tag359.xml" /><Relationship Id="rId5" Type="http://schemas.openxmlformats.org/officeDocument/2006/relationships/tags" Target="../tags/tag360.xml" /><Relationship Id="rId6" Type="http://schemas.openxmlformats.org/officeDocument/2006/relationships/image" Target="../media/image46.png" /><Relationship Id="rId7" Type="http://schemas.openxmlformats.org/officeDocument/2006/relationships/image" Target="../media/image47.jpeg" /><Relationship Id="rId8" Type="http://schemas.openxmlformats.org/officeDocument/2006/relationships/tags" Target="../tags/tag361.xml" /><Relationship Id="rId9" Type="http://schemas.openxmlformats.org/officeDocument/2006/relationships/tags" Target="../tags/tag362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image" Target="../media/image5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1.xml" /><Relationship Id="rId11" Type="http://schemas.openxmlformats.org/officeDocument/2006/relationships/tags" Target="../tags/tag122.xml" /><Relationship Id="rId12" Type="http://schemas.openxmlformats.org/officeDocument/2006/relationships/tags" Target="../tags/tag123.xml" /><Relationship Id="rId13" Type="http://schemas.openxmlformats.org/officeDocument/2006/relationships/tags" Target="../tags/tag124.xml" /><Relationship Id="rId14" Type="http://schemas.openxmlformats.org/officeDocument/2006/relationships/tags" Target="../tags/tag125.xml" /><Relationship Id="rId15" Type="http://schemas.openxmlformats.org/officeDocument/2006/relationships/tags" Target="../tags/tag126.xml" /><Relationship Id="rId16" Type="http://schemas.openxmlformats.org/officeDocument/2006/relationships/slide" Target="slide3.xml" TargetMode="Internal" /><Relationship Id="rId17" Type="http://schemas.openxmlformats.org/officeDocument/2006/relationships/tags" Target="../tags/tag127.xml" /><Relationship Id="rId18" Type="http://schemas.openxmlformats.org/officeDocument/2006/relationships/tags" Target="../tags/tag128.xml" /><Relationship Id="rId19" Type="http://schemas.openxmlformats.org/officeDocument/2006/relationships/tags" Target="../tags/tag129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130.xml" /><Relationship Id="rId21" Type="http://schemas.openxmlformats.org/officeDocument/2006/relationships/tags" Target="../tags/tag131.xml" /><Relationship Id="rId22" Type="http://schemas.openxmlformats.org/officeDocument/2006/relationships/tags" Target="../tags/tag132.xml" /><Relationship Id="rId23" Type="http://schemas.openxmlformats.org/officeDocument/2006/relationships/tags" Target="../tags/tag133.xml" /><Relationship Id="rId24" Type="http://schemas.openxmlformats.org/officeDocument/2006/relationships/tags" Target="../tags/tag134.xml" /><Relationship Id="rId25" Type="http://schemas.openxmlformats.org/officeDocument/2006/relationships/tags" Target="../tags/tag135.xml" /><Relationship Id="rId26" Type="http://schemas.openxmlformats.org/officeDocument/2006/relationships/tags" Target="../tags/tag136.xml" /><Relationship Id="rId27" Type="http://schemas.openxmlformats.org/officeDocument/2006/relationships/tags" Target="../tags/tag137.xml" /><Relationship Id="rId28" Type="http://schemas.openxmlformats.org/officeDocument/2006/relationships/tags" Target="../tags/tag138.xml" /><Relationship Id="rId29" Type="http://schemas.openxmlformats.org/officeDocument/2006/relationships/tags" Target="../tags/tag139.xml" /><Relationship Id="rId3" Type="http://schemas.openxmlformats.org/officeDocument/2006/relationships/tags" Target="../tags/tag116.xml" /><Relationship Id="rId30" Type="http://schemas.openxmlformats.org/officeDocument/2006/relationships/tags" Target="../tags/tag140.xml" /><Relationship Id="rId31" Type="http://schemas.openxmlformats.org/officeDocument/2006/relationships/tags" Target="../tags/tag141.xml" /><Relationship Id="rId32" Type="http://schemas.openxmlformats.org/officeDocument/2006/relationships/tags" Target="../tags/tag142.xml" /><Relationship Id="rId33" Type="http://schemas.openxmlformats.org/officeDocument/2006/relationships/tags" Target="../tags/tag143.xml" /><Relationship Id="rId34" Type="http://schemas.openxmlformats.org/officeDocument/2006/relationships/tags" Target="../tags/tag144.xml" /><Relationship Id="rId35" Type="http://schemas.openxmlformats.org/officeDocument/2006/relationships/tags" Target="../tags/tag145.xml" /><Relationship Id="rId36" Type="http://schemas.openxmlformats.org/officeDocument/2006/relationships/tags" Target="../tags/tag146.xml" /><Relationship Id="rId37" Type="http://schemas.openxmlformats.org/officeDocument/2006/relationships/tags" Target="../tags/tag147.xml" /><Relationship Id="rId38" Type="http://schemas.openxmlformats.org/officeDocument/2006/relationships/tags" Target="../tags/tag148.xml" /><Relationship Id="rId39" Type="http://schemas.openxmlformats.org/officeDocument/2006/relationships/tags" Target="../tags/tag149.xml" /><Relationship Id="rId4" Type="http://schemas.openxmlformats.org/officeDocument/2006/relationships/tags" Target="../tags/tag117.xml" /><Relationship Id="rId40" Type="http://schemas.openxmlformats.org/officeDocument/2006/relationships/tags" Target="../tags/tag150.xml" /><Relationship Id="rId41" Type="http://schemas.openxmlformats.org/officeDocument/2006/relationships/tags" Target="../tags/tag151.xml" /><Relationship Id="rId42" Type="http://schemas.openxmlformats.org/officeDocument/2006/relationships/tags" Target="../tags/tag152.xml" /><Relationship Id="rId43" Type="http://schemas.openxmlformats.org/officeDocument/2006/relationships/tags" Target="../tags/tag153.xml" /><Relationship Id="rId44" Type="http://schemas.openxmlformats.org/officeDocument/2006/relationships/tags" Target="../tags/tag154.xml" /><Relationship Id="rId45" Type="http://schemas.openxmlformats.org/officeDocument/2006/relationships/tags" Target="../tags/tag155.xml" /><Relationship Id="rId46" Type="http://schemas.openxmlformats.org/officeDocument/2006/relationships/tags" Target="../tags/tag156.xml" /><Relationship Id="rId47" Type="http://schemas.openxmlformats.org/officeDocument/2006/relationships/tags" Target="../tags/tag157.xml" /><Relationship Id="rId48" Type="http://schemas.openxmlformats.org/officeDocument/2006/relationships/tags" Target="../tags/tag158.xml" /><Relationship Id="rId49" Type="http://schemas.openxmlformats.org/officeDocument/2006/relationships/tags" Target="../tags/tag159.xml" /><Relationship Id="rId5" Type="http://schemas.openxmlformats.org/officeDocument/2006/relationships/tags" Target="../tags/tag118.xml" /><Relationship Id="rId50" Type="http://schemas.openxmlformats.org/officeDocument/2006/relationships/tags" Target="../tags/tag160.xml" /><Relationship Id="rId51" Type="http://schemas.openxmlformats.org/officeDocument/2006/relationships/tags" Target="../tags/tag161.xml" /><Relationship Id="rId52" Type="http://schemas.openxmlformats.org/officeDocument/2006/relationships/tags" Target="../tags/tag162.xml" /><Relationship Id="rId53" Type="http://schemas.openxmlformats.org/officeDocument/2006/relationships/tags" Target="../tags/tag163.xml" /><Relationship Id="rId54" Type="http://schemas.openxmlformats.org/officeDocument/2006/relationships/tags" Target="../tags/tag164.xml" /><Relationship Id="rId55" Type="http://schemas.openxmlformats.org/officeDocument/2006/relationships/tags" Target="../tags/tag165.xml" /><Relationship Id="rId56" Type="http://schemas.openxmlformats.org/officeDocument/2006/relationships/tags" Target="../tags/tag166.xml" /><Relationship Id="rId57" Type="http://schemas.openxmlformats.org/officeDocument/2006/relationships/tags" Target="../tags/tag167.xml" /><Relationship Id="rId58" Type="http://schemas.openxmlformats.org/officeDocument/2006/relationships/tags" Target="../tags/tag168.xml" /><Relationship Id="rId59" Type="http://schemas.openxmlformats.org/officeDocument/2006/relationships/tags" Target="../tags/tag169.xml" /><Relationship Id="rId6" Type="http://schemas.openxmlformats.org/officeDocument/2006/relationships/tags" Target="../tags/tag119.xml" /><Relationship Id="rId60" Type="http://schemas.openxmlformats.org/officeDocument/2006/relationships/tags" Target="../tags/tag170.xml" /><Relationship Id="rId61" Type="http://schemas.openxmlformats.org/officeDocument/2006/relationships/tags" Target="../tags/tag171.xml" /><Relationship Id="rId62" Type="http://schemas.openxmlformats.org/officeDocument/2006/relationships/tags" Target="../tags/tag172.xml" /><Relationship Id="rId63" Type="http://schemas.openxmlformats.org/officeDocument/2006/relationships/tags" Target="../tags/tag173.xml" /><Relationship Id="rId64" Type="http://schemas.openxmlformats.org/officeDocument/2006/relationships/tags" Target="../tags/tag174.xml" /><Relationship Id="rId65" Type="http://schemas.openxmlformats.org/officeDocument/2006/relationships/tags" Target="../tags/tag175.xml" /><Relationship Id="rId66" Type="http://schemas.openxmlformats.org/officeDocument/2006/relationships/tags" Target="../tags/tag176.xml" /><Relationship Id="rId67" Type="http://schemas.openxmlformats.org/officeDocument/2006/relationships/tags" Target="../tags/tag177.xml" /><Relationship Id="rId68" Type="http://schemas.openxmlformats.org/officeDocument/2006/relationships/tags" Target="../tags/tag178.xml" /><Relationship Id="rId69" Type="http://schemas.openxmlformats.org/officeDocument/2006/relationships/tags" Target="../tags/tag179.xml" /><Relationship Id="rId7" Type="http://schemas.openxmlformats.org/officeDocument/2006/relationships/tags" Target="../tags/tag120.xml" /><Relationship Id="rId70" Type="http://schemas.openxmlformats.org/officeDocument/2006/relationships/tags" Target="../tags/tag180.xml" /><Relationship Id="rId71" Type="http://schemas.openxmlformats.org/officeDocument/2006/relationships/tags" Target="../tags/tag181.xml" /><Relationship Id="rId72" Type="http://schemas.openxmlformats.org/officeDocument/2006/relationships/tags" Target="../tags/tag182.xml" /><Relationship Id="rId73" Type="http://schemas.openxmlformats.org/officeDocument/2006/relationships/tags" Target="../tags/tag183.xml" /><Relationship Id="rId74" Type="http://schemas.openxmlformats.org/officeDocument/2006/relationships/tags" Target="../tags/tag184.xml" /><Relationship Id="rId75" Type="http://schemas.openxmlformats.org/officeDocument/2006/relationships/tags" Target="../tags/tag185.xml" /><Relationship Id="rId8" Type="http://schemas.openxmlformats.org/officeDocument/2006/relationships/slide" Target="slide5.xml" TargetMode="Internal" /><Relationship Id="rId9" Type="http://schemas.openxmlformats.org/officeDocument/2006/relationships/slide" Target="slide9.xml" TargetMode="Interna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4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image" Target="../media/image53.jpeg" /><Relationship Id="rId7" Type="http://schemas.openxmlformats.org/officeDocument/2006/relationships/tags" Target="../tags/tag382.xml" /><Relationship Id="rId8" Type="http://schemas.openxmlformats.org/officeDocument/2006/relationships/tags" Target="../tags/tag383.xml" /><Relationship Id="rId9" Type="http://schemas.openxmlformats.org/officeDocument/2006/relationships/image" Target="../media/image54.jpe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4.xml" /><Relationship Id="rId11" Type="http://schemas.openxmlformats.org/officeDocument/2006/relationships/image" Target="../media/image57.jpeg" /><Relationship Id="rId12" Type="http://schemas.openxmlformats.org/officeDocument/2006/relationships/tags" Target="../tags/tag395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image" Target="../media/image55.png" /><Relationship Id="rId7" Type="http://schemas.openxmlformats.org/officeDocument/2006/relationships/tags" Target="../tags/tag392.xml" /><Relationship Id="rId8" Type="http://schemas.openxmlformats.org/officeDocument/2006/relationships/image" Target="../media/image56.jpeg" /><Relationship Id="rId9" Type="http://schemas.openxmlformats.org/officeDocument/2006/relationships/tags" Target="../tags/tag39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6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00.xml" /><Relationship Id="rId4" Type="http://schemas.openxmlformats.org/officeDocument/2006/relationships/tags" Target="../tags/tag401.xml" /><Relationship Id="rId5" Type="http://schemas.openxmlformats.org/officeDocument/2006/relationships/tags" Target="../tags/tag402.xml" /><Relationship Id="rId6" Type="http://schemas.openxmlformats.org/officeDocument/2006/relationships/tags" Target="../tags/tag403.xml" /><Relationship Id="rId7" Type="http://schemas.openxmlformats.org/officeDocument/2006/relationships/image" Target="../media/image58.jpeg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11.xml" /><Relationship Id="rId4" Type="http://schemas.openxmlformats.org/officeDocument/2006/relationships/image" Target="../media/image58.jpeg" /><Relationship Id="rId5" Type="http://schemas.openxmlformats.org/officeDocument/2006/relationships/tags" Target="../tags/tag412.xml" /><Relationship Id="rId6" Type="http://schemas.openxmlformats.org/officeDocument/2006/relationships/tags" Target="../tags/tag413.xml" /><Relationship Id="rId7" Type="http://schemas.openxmlformats.org/officeDocument/2006/relationships/tags" Target="../tags/tag414.xml" /><Relationship Id="rId8" Type="http://schemas.openxmlformats.org/officeDocument/2006/relationships/tags" Target="../tags/tag415.xml" /><Relationship Id="rId9" Type="http://schemas.openxmlformats.org/officeDocument/2006/relationships/image" Target="../media/image59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5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20.xml" /><Relationship Id="rId4" Type="http://schemas.openxmlformats.org/officeDocument/2006/relationships/tags" Target="../tags/tag421.xml" /><Relationship Id="rId5" Type="http://schemas.openxmlformats.org/officeDocument/2006/relationships/tags" Target="../tags/tag422.xml" /><Relationship Id="rId6" Type="http://schemas.openxmlformats.org/officeDocument/2006/relationships/image" Target="../media/image60.png" /><Relationship Id="rId7" Type="http://schemas.openxmlformats.org/officeDocument/2006/relationships/tags" Target="../tags/tag423.xml" /><Relationship Id="rId8" Type="http://schemas.openxmlformats.org/officeDocument/2006/relationships/tags" Target="../tags/tag424.xml" /><Relationship Id="rId9" Type="http://schemas.openxmlformats.org/officeDocument/2006/relationships/image" Target="../media/image61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30.xml" /><Relationship Id="rId4" Type="http://schemas.openxmlformats.org/officeDocument/2006/relationships/image" Target="../media/image62.jpeg" /><Relationship Id="rId5" Type="http://schemas.openxmlformats.org/officeDocument/2006/relationships/tags" Target="../tags/tag431.xml" /><Relationship Id="rId6" Type="http://schemas.openxmlformats.org/officeDocument/2006/relationships/tags" Target="../tags/tag432.xml" /><Relationship Id="rId7" Type="http://schemas.openxmlformats.org/officeDocument/2006/relationships/tags" Target="../tags/tag433.xml" /><Relationship Id="rId8" Type="http://schemas.openxmlformats.org/officeDocument/2006/relationships/tags" Target="../tags/tag434.xml" /><Relationship Id="rId9" Type="http://schemas.openxmlformats.org/officeDocument/2006/relationships/tags" Target="../tags/tag43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4.xml" /><Relationship Id="rId11" Type="http://schemas.openxmlformats.org/officeDocument/2006/relationships/image" Target="../media/image65.png" /><Relationship Id="rId12" Type="http://schemas.openxmlformats.org/officeDocument/2006/relationships/tags" Target="../tags/tag445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40.xml" /><Relationship Id="rId4" Type="http://schemas.openxmlformats.org/officeDocument/2006/relationships/tags" Target="../tags/tag441.xml" /><Relationship Id="rId5" Type="http://schemas.openxmlformats.org/officeDocument/2006/relationships/image" Target="../media/image47.jpeg" /><Relationship Id="rId6" Type="http://schemas.openxmlformats.org/officeDocument/2006/relationships/tags" Target="../tags/tag442.xml" /><Relationship Id="rId7" Type="http://schemas.openxmlformats.org/officeDocument/2006/relationships/image" Target="../media/image63.jpeg" /><Relationship Id="rId8" Type="http://schemas.openxmlformats.org/officeDocument/2006/relationships/tags" Target="../tags/tag443.xml" /><Relationship Id="rId9" Type="http://schemas.openxmlformats.org/officeDocument/2006/relationships/image" Target="../media/image64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64.jpeg" /><Relationship Id="rId11" Type="http://schemas.openxmlformats.org/officeDocument/2006/relationships/tags" Target="../tags/tag455.xml" /><Relationship Id="rId12" Type="http://schemas.openxmlformats.org/officeDocument/2006/relationships/tags" Target="../tags/tag456.xml" /><Relationship Id="rId13" Type="http://schemas.openxmlformats.org/officeDocument/2006/relationships/tags" Target="../tags/tag457.xml" /><Relationship Id="rId14" Type="http://schemas.openxmlformats.org/officeDocument/2006/relationships/image" Target="../media/image68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50.xml" /><Relationship Id="rId4" Type="http://schemas.openxmlformats.org/officeDocument/2006/relationships/tags" Target="../tags/tag451.xml" /><Relationship Id="rId5" Type="http://schemas.openxmlformats.org/officeDocument/2006/relationships/tags" Target="../tags/tag452.xml" /><Relationship Id="rId6" Type="http://schemas.openxmlformats.org/officeDocument/2006/relationships/image" Target="../media/image66.png" /><Relationship Id="rId7" Type="http://schemas.openxmlformats.org/officeDocument/2006/relationships/tags" Target="../tags/tag453.xml" /><Relationship Id="rId8" Type="http://schemas.openxmlformats.org/officeDocument/2006/relationships/tags" Target="../tags/tag454.xml" /><Relationship Id="rId9" Type="http://schemas.openxmlformats.org/officeDocument/2006/relationships/image" Target="../media/image67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62.xml" /><Relationship Id="rId4" Type="http://schemas.openxmlformats.org/officeDocument/2006/relationships/tags" Target="../tags/tag463.xml" /><Relationship Id="rId5" Type="http://schemas.openxmlformats.org/officeDocument/2006/relationships/tags" Target="../tags/tag464.xml" /><Relationship Id="rId6" Type="http://schemas.openxmlformats.org/officeDocument/2006/relationships/image" Target="../media/image69.png" /><Relationship Id="rId7" Type="http://schemas.openxmlformats.org/officeDocument/2006/relationships/tags" Target="../tags/tag465.xml" /><Relationship Id="rId8" Type="http://schemas.openxmlformats.org/officeDocument/2006/relationships/image" Target="../media/image64.jpeg" /><Relationship Id="rId9" Type="http://schemas.openxmlformats.org/officeDocument/2006/relationships/tags" Target="../tags/tag466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471.xml" /><Relationship Id="rId4" Type="http://schemas.openxmlformats.org/officeDocument/2006/relationships/tags" Target="../tags/tag472.xml" /><Relationship Id="rId5" Type="http://schemas.openxmlformats.org/officeDocument/2006/relationships/tags" Target="../tags/tag473.xml" /><Relationship Id="rId6" Type="http://schemas.openxmlformats.org/officeDocument/2006/relationships/image" Target="../media/image70.png" /><Relationship Id="rId7" Type="http://schemas.openxmlformats.org/officeDocument/2006/relationships/tags" Target="../tags/tag474.xml" /><Relationship Id="rId8" Type="http://schemas.openxmlformats.org/officeDocument/2006/relationships/image" Target="../media/image64.jpeg" /><Relationship Id="rId9" Type="http://schemas.openxmlformats.org/officeDocument/2006/relationships/tags" Target="../tags/tag475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7.xml" /><Relationship Id="rId11" Type="http://schemas.openxmlformats.org/officeDocument/2006/relationships/tags" Target="../tags/tag198.xml" /><Relationship Id="rId12" Type="http://schemas.openxmlformats.org/officeDocument/2006/relationships/tags" Target="../tags/tag199.xml" /><Relationship Id="rId13" Type="http://schemas.openxmlformats.org/officeDocument/2006/relationships/tags" Target="../tags/tag200.xml" /><Relationship Id="rId14" Type="http://schemas.openxmlformats.org/officeDocument/2006/relationships/tags" Target="../tags/tag201.xml" /><Relationship Id="rId15" Type="http://schemas.openxmlformats.org/officeDocument/2006/relationships/tags" Target="../tags/tag202.xml" /><Relationship Id="rId16" Type="http://schemas.openxmlformats.org/officeDocument/2006/relationships/tags" Target="../tags/tag203.xml" /><Relationship Id="rId17" Type="http://schemas.openxmlformats.org/officeDocument/2006/relationships/tags" Target="../tags/tag204.xml" /><Relationship Id="rId18" Type="http://schemas.openxmlformats.org/officeDocument/2006/relationships/tags" Target="../tags/tag205.xml" /><Relationship Id="rId19" Type="http://schemas.openxmlformats.org/officeDocument/2006/relationships/tags" Target="../tags/tag206.xml" /><Relationship Id="rId2" Type="http://schemas.openxmlformats.org/officeDocument/2006/relationships/notesSlide" Target="../notesSlides/notesSlide2.xml" /><Relationship Id="rId20" Type="http://schemas.openxmlformats.org/officeDocument/2006/relationships/slide" Target="slide2.xml" TargetMode="Interna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tags" Target="../tags/tag192.xml" /><Relationship Id="rId6" Type="http://schemas.openxmlformats.org/officeDocument/2006/relationships/tags" Target="../tags/tag193.xml" /><Relationship Id="rId7" Type="http://schemas.openxmlformats.org/officeDocument/2006/relationships/tags" Target="../tags/tag194.xml" /><Relationship Id="rId8" Type="http://schemas.openxmlformats.org/officeDocument/2006/relationships/tags" Target="../tags/tag195.xml" /><Relationship Id="rId9" Type="http://schemas.openxmlformats.org/officeDocument/2006/relationships/tags" Target="../tags/tag196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480.xml" /><Relationship Id="rId4" Type="http://schemas.openxmlformats.org/officeDocument/2006/relationships/tags" Target="../tags/tag481.xml" /><Relationship Id="rId5" Type="http://schemas.openxmlformats.org/officeDocument/2006/relationships/tags" Target="../tags/tag482.xml" /><Relationship Id="rId6" Type="http://schemas.openxmlformats.org/officeDocument/2006/relationships/image" Target="../media/image71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83.xml" /><Relationship Id="rId3" Type="http://schemas.openxmlformats.org/officeDocument/2006/relationships/image" Target="../media/image64.jpeg" /><Relationship Id="rId4" Type="http://schemas.openxmlformats.org/officeDocument/2006/relationships/tags" Target="../tags/tag484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4.xml" /><Relationship Id="rId2" Type="http://schemas.openxmlformats.org/officeDocument/2006/relationships/notesSlide" Target="../notesSlides/notesSlide26.xml" /><Relationship Id="rId3" Type="http://schemas.openxmlformats.org/officeDocument/2006/relationships/tags" Target="../tags/tag489.xml" /><Relationship Id="rId4" Type="http://schemas.openxmlformats.org/officeDocument/2006/relationships/image" Target="../media/image72.jpeg" /><Relationship Id="rId5" Type="http://schemas.openxmlformats.org/officeDocument/2006/relationships/tags" Target="../tags/tag490.xml" /><Relationship Id="rId6" Type="http://schemas.openxmlformats.org/officeDocument/2006/relationships/tags" Target="../tags/tag491.xml" /><Relationship Id="rId7" Type="http://schemas.openxmlformats.org/officeDocument/2006/relationships/tags" Target="../tags/tag492.xml" /><Relationship Id="rId8" Type="http://schemas.openxmlformats.org/officeDocument/2006/relationships/image" Target="../media/image73.png" /><Relationship Id="rId9" Type="http://schemas.openxmlformats.org/officeDocument/2006/relationships/tags" Target="../tags/tag493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7.xml" /><Relationship Id="rId3" Type="http://schemas.openxmlformats.org/officeDocument/2006/relationships/tags" Target="../tags/tag499.xml" /><Relationship Id="rId4" Type="http://schemas.openxmlformats.org/officeDocument/2006/relationships/image" Target="../media/image72.jpeg" /><Relationship Id="rId5" Type="http://schemas.openxmlformats.org/officeDocument/2006/relationships/tags" Target="../tags/tag500.xml" /><Relationship Id="rId6" Type="http://schemas.openxmlformats.org/officeDocument/2006/relationships/tags" Target="../tags/tag501.xml" /><Relationship Id="rId7" Type="http://schemas.openxmlformats.org/officeDocument/2006/relationships/tags" Target="../tags/tag502.xml" /><Relationship Id="rId8" Type="http://schemas.openxmlformats.org/officeDocument/2006/relationships/image" Target="../media/image74.png" /><Relationship Id="rId9" Type="http://schemas.openxmlformats.org/officeDocument/2006/relationships/tags" Target="../tags/tag503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07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slide" Target="slide2.xml" TargetMode="Interna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2.xml" /><Relationship Id="rId11" Type="http://schemas.openxmlformats.org/officeDocument/2006/relationships/tags" Target="../tags/tag223.xml" /><Relationship Id="rId12" Type="http://schemas.openxmlformats.org/officeDocument/2006/relationships/slide" Target="slide2.xml" TargetMode="Internal" /><Relationship Id="rId2" Type="http://schemas.openxmlformats.org/officeDocument/2006/relationships/tags" Target="../tags/tag214.xml" /><Relationship Id="rId3" Type="http://schemas.openxmlformats.org/officeDocument/2006/relationships/tags" Target="../tags/tag215.xml" /><Relationship Id="rId4" Type="http://schemas.openxmlformats.org/officeDocument/2006/relationships/tags" Target="../tags/tag216.xml" /><Relationship Id="rId5" Type="http://schemas.openxmlformats.org/officeDocument/2006/relationships/tags" Target="../tags/tag217.xml" /><Relationship Id="rId6" Type="http://schemas.openxmlformats.org/officeDocument/2006/relationships/tags" Target="../tags/tag218.xml" /><Relationship Id="rId7" Type="http://schemas.openxmlformats.org/officeDocument/2006/relationships/tags" Target="../tags/tag219.xml" /><Relationship Id="rId8" Type="http://schemas.openxmlformats.org/officeDocument/2006/relationships/tags" Target="../tags/tag220.xml" /><Relationship Id="rId9" Type="http://schemas.openxmlformats.org/officeDocument/2006/relationships/tags" Target="../tags/tag22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1.png" /><Relationship Id="rId11" Type="http://schemas.openxmlformats.org/officeDocument/2006/relationships/tags" Target="../tags/tag235.xml" /><Relationship Id="rId12" Type="http://schemas.openxmlformats.org/officeDocument/2006/relationships/tags" Target="../tags/tag236.xml" /><Relationship Id="rId13" Type="http://schemas.openxmlformats.org/officeDocument/2006/relationships/tags" Target="../tags/tag237.xml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0.xml" /><Relationship Id="rId11" Type="http://schemas.openxmlformats.org/officeDocument/2006/relationships/tags" Target="../tags/tag251.xml" /><Relationship Id="rId12" Type="http://schemas.openxmlformats.org/officeDocument/2006/relationships/tags" Target="../tags/tag252.xml" /><Relationship Id="rId13" Type="http://schemas.openxmlformats.org/officeDocument/2006/relationships/tags" Target="../tags/tag253.xml" /><Relationship Id="rId14" Type="http://schemas.openxmlformats.org/officeDocument/2006/relationships/tags" Target="../tags/tag254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image" Target="../media/image31.png" /><Relationship Id="rId6" Type="http://schemas.openxmlformats.org/officeDocument/2006/relationships/tags" Target="../tags/tag246.xml" /><Relationship Id="rId7" Type="http://schemas.openxmlformats.org/officeDocument/2006/relationships/tags" Target="../tags/tag247.xml" /><Relationship Id="rId8" Type="http://schemas.openxmlformats.org/officeDocument/2006/relationships/tags" Target="../tags/tag248.xml" /><Relationship Id="rId9" Type="http://schemas.openxmlformats.org/officeDocument/2006/relationships/tags" Target="../tags/tag24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3.xml" /><Relationship Id="rId11" Type="http://schemas.openxmlformats.org/officeDocument/2006/relationships/slide" Target="slide2.xml" TargetMode="Internal" /><Relationship Id="rId2" Type="http://schemas.openxmlformats.org/officeDocument/2006/relationships/tags" Target="../tags/tag255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Relationship Id="rId7" Type="http://schemas.openxmlformats.org/officeDocument/2006/relationships/tags" Target="../tags/tag260.xml" /><Relationship Id="rId8" Type="http://schemas.openxmlformats.org/officeDocument/2006/relationships/tags" Target="../tags/tag261.xml" /><Relationship Id="rId9" Type="http://schemas.openxmlformats.org/officeDocument/2006/relationships/tags" Target="../tags/tag26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1.xml" /><Relationship Id="rId11" Type="http://schemas.openxmlformats.org/officeDocument/2006/relationships/tags" Target="../tags/tag272.xml" /><Relationship Id="rId12" Type="http://schemas.openxmlformats.org/officeDocument/2006/relationships/tags" Target="../tags/tag273.xml" /><Relationship Id="rId13" Type="http://schemas.openxmlformats.org/officeDocument/2006/relationships/tags" Target="../tags/tag274.xml" /><Relationship Id="rId14" Type="http://schemas.openxmlformats.org/officeDocument/2006/relationships/tags" Target="../tags/tag275.xml" /><Relationship Id="rId15" Type="http://schemas.openxmlformats.org/officeDocument/2006/relationships/slide" Target="slide2.xml" TargetMode="Internal" /><Relationship Id="rId2" Type="http://schemas.openxmlformats.org/officeDocument/2006/relationships/tags" Target="../tags/tag264.xml" /><Relationship Id="rId3" Type="http://schemas.openxmlformats.org/officeDocument/2006/relationships/tags" Target="../tags/tag265.xml" /><Relationship Id="rId4" Type="http://schemas.openxmlformats.org/officeDocument/2006/relationships/tags" Target="../tags/tag266.xml" /><Relationship Id="rId5" Type="http://schemas.openxmlformats.org/officeDocument/2006/relationships/tags" Target="../tags/tag267.xml" /><Relationship Id="rId6" Type="http://schemas.openxmlformats.org/officeDocument/2006/relationships/tags" Target="../tags/tag268.xml" /><Relationship Id="rId7" Type="http://schemas.openxmlformats.org/officeDocument/2006/relationships/tags" Target="../tags/tag269.xml" /><Relationship Id="rId8" Type="http://schemas.openxmlformats.org/officeDocument/2006/relationships/tags" Target="../tags/tag270.xml" /><Relationship Id="rId9" Type="http://schemas.openxmlformats.org/officeDocument/2006/relationships/image" Target="../media/image32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章末复习</a:t>
            </a:r>
            <a:endParaRPr lang="zh-CN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第十五章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电流和电路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15.5</a:t>
            </a:r>
            <a:r>
              <a:rPr lang="zh-CN" altLang="en-US" sz="100">
                <a:noFill/>
              </a:rPr>
              <a:t>串、并联电路中电流的规律同步练习题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串联电路的电流规律：串联电路中各处电流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，公式为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并联电路的电流规律：并联电路中，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电流等于各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电流之和，公式为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两个灯泡串联，通过第一个灯泡的电流为</a:t>
            </a:r>
            <a:r>
              <a:rPr lang="en-US" altLang="zh-CN" sz="100">
                <a:noFill/>
              </a:rPr>
              <a:t>0.2A</a:t>
            </a:r>
            <a:r>
              <a:rPr lang="zh-CN" altLang="en-US" sz="100">
                <a:noFill/>
              </a:rPr>
              <a:t>，则通过第二个灯泡的电流为</a:t>
            </a:r>
            <a:r>
              <a:rPr lang="en-US" altLang="zh-CN" sz="100">
                <a:noFill/>
              </a:rPr>
              <a:t>________A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并联电路中，一条支路电流为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，另一条支路电流为</a:t>
            </a:r>
            <a:r>
              <a:rPr lang="en-US" altLang="zh-CN" sz="100">
                <a:noFill/>
              </a:rPr>
              <a:t>0.5A</a:t>
            </a:r>
            <a:r>
              <a:rPr lang="zh-CN" altLang="en-US" sz="100">
                <a:noFill/>
              </a:rPr>
              <a:t>，则干路电流为</a:t>
            </a:r>
            <a:r>
              <a:rPr lang="en-US" altLang="zh-CN" sz="100">
                <a:noFill/>
              </a:rPr>
              <a:t>________A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家庭电路中各用电器并联，干路电流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任意一条支路电流。若其中一条支路用电器停止工作，干路电流会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两只灯泡串联在电路中，下列说法正确的是（）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电流不相等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靠近电源正极的灯泡电流大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各处电流相等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靠近电源负极的灯泡电流大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在并联电路中，干路电流</a:t>
            </a:r>
            <a:r>
              <a:rPr lang="en-US" altLang="zh-CN" sz="100">
                <a:noFill/>
              </a:rPr>
              <a:t>I</a:t>
            </a:r>
            <a:r>
              <a:rPr lang="zh-CN" altLang="en-US" sz="100">
                <a:noFill/>
              </a:rPr>
              <a:t>、支路电流</a:t>
            </a:r>
            <a:r>
              <a:rPr lang="en-US" altLang="zh-CN" sz="100">
                <a:noFill/>
              </a:rPr>
              <a:t>I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I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的关系是（）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B. 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C. 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+I D. I+I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两灯并联，干路电流是</a:t>
            </a:r>
            <a:r>
              <a:rPr lang="en-US" altLang="zh-CN" sz="100">
                <a:noFill/>
              </a:rPr>
              <a:t>0.8A</a:t>
            </a:r>
            <a:r>
              <a:rPr lang="zh-CN" altLang="en-US" sz="100">
                <a:noFill/>
              </a:rPr>
              <a:t>，其中一条支路电流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，则另一支路电流是（）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0.3A B. 0.5A C. 0.8A D. 1.1A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下列关于串、并联电流规律说法正确的是（）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并联支路电流一定相等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串联电路电流会逐渐变小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并联干路电流大于任意支路电流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串联灯泡越亮电流越大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规格不同的两个灯泡串联，通过两灯的电流关系是（）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不相等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相等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亮的灯电流大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暗的灯电流大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在探究串、并联电路电流规律实验中：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）实验中电流表必须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联接入电路，电流正进负出。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）探究串联电流规律时，需分别测量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三处电流。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）多次更换不同规格灯泡实验，目的是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，避免实验偶然性。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）实验结论：串联电流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；并联干路电流等于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两个灯泡串联接入电路，电路中电流为</a:t>
            </a:r>
            <a:r>
              <a:rPr lang="en-US" altLang="zh-CN" sz="100">
                <a:noFill/>
              </a:rPr>
              <a:t>0.25A</a:t>
            </a:r>
            <a:r>
              <a:rPr lang="zh-CN" altLang="en-US" sz="100">
                <a:noFill/>
              </a:rPr>
              <a:t>，求通过两个灯泡的电流分别是多少？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两个灯泡并联在电路中，通过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的电流为</a:t>
            </a:r>
            <a:r>
              <a:rPr lang="en-US" altLang="zh-CN" sz="100">
                <a:noFill/>
              </a:rPr>
              <a:t>0.4A</a:t>
            </a:r>
            <a:r>
              <a:rPr lang="zh-CN" altLang="en-US" sz="100">
                <a:noFill/>
              </a:rPr>
              <a:t>，通过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的电流为</a:t>
            </a:r>
            <a:r>
              <a:rPr lang="en-US" altLang="zh-CN" sz="100">
                <a:noFill/>
              </a:rPr>
              <a:t>0.6A</a:t>
            </a:r>
            <a:r>
              <a:rPr lang="zh-CN" altLang="en-US" sz="100">
                <a:noFill/>
              </a:rPr>
              <a:t>，求电路干路的总电流。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为什么串联电路中规格不同的灯泡亮度不同，但电流却相等？请简要说明原因。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相等；</a:t>
            </a:r>
            <a:r>
              <a:rPr lang="en-US" altLang="zh-CN" sz="100">
                <a:noFill/>
              </a:rPr>
              <a:t>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干路；支路；</a:t>
            </a:r>
            <a:r>
              <a:rPr lang="en-US" altLang="zh-CN" sz="100">
                <a:noFill/>
              </a:rPr>
              <a:t>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3. 0.2 4. 0.8 5. </a:t>
            </a:r>
            <a:r>
              <a:rPr lang="zh-CN" altLang="en-US" sz="100">
                <a:noFill/>
              </a:rPr>
              <a:t>大于；变小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7.B 8.B 9.C 10.B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）串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）电源正极侧、两灯之间、电源负极侧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）寻找普遍规律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）处处相等；各支路电流之和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解：串联电路中电流处处相等，通过两个灯泡的电流均为</a:t>
            </a:r>
            <a:r>
              <a:rPr lang="en-US" altLang="zh-CN" sz="100">
                <a:noFill/>
              </a:rPr>
              <a:t>0.25A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解：并联电路干路电流等于各支路电流之和，</a:t>
            </a:r>
            <a:r>
              <a:rPr lang="en-US" altLang="zh-CN" sz="100">
                <a:noFill/>
              </a:rPr>
              <a:t>I=0.4A+0.6A=1.0A</a:t>
            </a:r>
            <a:r>
              <a:rPr lang="zh-CN" altLang="en-US" sz="100">
                <a:noFill/>
              </a:rPr>
              <a:t>。答：干路总电流为</a:t>
            </a:r>
            <a:r>
              <a:rPr lang="en-US" altLang="zh-CN" sz="100">
                <a:noFill/>
              </a:rPr>
              <a:t>1.0A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答：串联电路的核心规律是各处电流大小相等，与灯泡规格无关。灯泡亮度由实际功率决定，规格不同的灯泡电阻不同，实际功率不同，所以亮度不同，但电路中电流始终保持一致。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ff304c657?vcp=1&amp;pid=cd41d18a5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9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电荷</a:t>
            </a:r>
            <a:endParaRPr lang="en-US" altLang="zh-CN" sz="2600"/>
          </a:p>
        </p:txBody>
      </p:sp>
      <p:sp>
        <p:nvSpPr>
          <p:cNvPr id="3" name="QC_4_BD.1_1#664d6b973?vcp=1&amp;vis=1&amp;pid=ff304c657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3826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[2025·长沙]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小湘来回晃动晾晒在塑料盘中的米粒后，发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现有些米粒会吸附在塑料盘上，且米粒间相互排斥，如图所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示。下列说法正确的是(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2_1#664d6b973.bracket?vcp=1&amp;vis=1&amp;pid=ff304c657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3820065" y="1967870"/>
            <a:ext cx="441325" cy="4214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5" name="QC_4_BD.1_2#664d6b973?htil=1&amp;vcp=1&amp;vis=1&amp;pid=ff304c657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22592" y="2034101"/>
            <a:ext cx="1563624" cy="165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1_3#664d6b973.choices?htil=1&amp;vcp=1&amp;vis=1&amp;pid=ff304c657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452566"/>
            <a:ext cx="6364224" cy="1865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塑料盘是导体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与米粒摩擦后的塑料盘不带电</a:t>
            </a:r>
            <a:endParaRPr lang="en-US" altLang="zh-CN" sz="2400"/>
          </a:p>
          <a:p>
            <a:pPr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摩擦过程中创造了电荷</a:t>
            </a:r>
            <a:endParaRPr lang="en-US" altLang="zh-CN" sz="2400"/>
          </a:p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米粒相互排斥是由于带上了同种电荷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_1#6ed5dda93?vcp=1&amp;vis=1&amp;pid=ff304c657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75801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2.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[2025·无锡]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如图所示，将一根针插在绝缘底座上，把折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成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V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字形的不带电铝箔条水平架在针的顶端。现用塑料棒靠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近铝箔条的一端时，发现铝箔条偏转，则塑料棒(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3_1#6ed5dda93?vcp=1&amp;vis=1&amp;pid=ff304c657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758012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9" r="3" b="-36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4_1#6ed5dda93.bracket?vcp=1&amp;vis=1&amp;pid=ff304c657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7172864" y="186418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4_BD.3_2#6ed5dda93?htil=2&amp;vcp=1&amp;vis=1&amp;pid=ff304c657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1218" y="2458414"/>
            <a:ext cx="2267712" cy="178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3_3#6ed5dda93.choices?htil=2&amp;vcp=1&amp;vis=1&amp;pid=ff304c657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412693"/>
            <a:ext cx="566928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  <a:tabLst>
                <a:tab pos="294259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一定带电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一定不带电</a:t>
            </a:r>
            <a:endParaRPr lang="en-US" altLang="zh-CN" sz="2400"/>
          </a:p>
          <a:p>
            <a:pPr latinLnBrk="1">
              <a:lnSpc>
                <a:spcPts val="4200"/>
              </a:lnSpc>
              <a:tabLst>
                <a:tab pos="2942590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一定带正电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一定带负电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5_1#ceccadee6?htil=3&amp;vcp=1&amp;vis=1&amp;pid=ff304c657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73167" y="405708"/>
            <a:ext cx="2769225" cy="79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5_2#ceccadee6?htil=3&amp;vcp=1&amp;vis=1&amp;pid=ff304c657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359987"/>
            <a:ext cx="4645152" cy="869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如图所示的是使验电器带电的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简化图，带正电的带电体和不带电</a:t>
            </a:r>
            <a:endParaRPr lang="en-US" altLang="zh-CN" sz="2400"/>
          </a:p>
        </p:txBody>
      </p:sp>
      <p:sp>
        <p:nvSpPr>
          <p:cNvPr id="4" name="QC_4_AN.6_1#ceccadee6.bracket?vcp=1&amp;vis=1&amp;pid=ff304c657&amp;color=0,0,0&amp;vpa=3&amp;vtp=1" title=""/>
          <p:cNvSpPr/>
          <p:nvPr>
            <p:custDataLst>
              <p:tags r:id="rId7"/>
            </p:custDataLst>
          </p:nvPr>
        </p:nvSpPr>
        <p:spPr>
          <a:xfrm>
            <a:off x="2905664" y="1705044"/>
            <a:ext cx="441325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4_BD.5_3#ceccadee6.choices?vcp=1&amp;vis=1&amp;pid=ff304c657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2165545"/>
            <a:ext cx="8065008" cy="22790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验电器的金属箔张开是因为它们带异种电荷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验电器带正电的原因是正电荷从带电体中沿导体转移过来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这种带电方式与摩擦起电的本质不同</a:t>
            </a:r>
            <a:endParaRPr lang="en-US" altLang="zh-CN" sz="2400"/>
          </a:p>
          <a:p>
            <a:pPr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验电器带正电的原因是电子从验电器中沿导体转移到带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5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正电的带电体，失去电子带正电</a:t>
            </a:r>
            <a:endParaRPr lang="en-US" altLang="zh-CN" sz="2400"/>
          </a:p>
        </p:txBody>
      </p:sp>
      <p:sp>
        <p:nvSpPr>
          <p:cNvPr id="6" name="QC_4_BD.5_2#ceccadee6?htil=3&amp;vcp=1&amp;vis=1&amp;pid=ff304c657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1266894"/>
            <a:ext cx="8064000" cy="8555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6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的验电器金属球用导体连接，发现验电器金属箔张开，则下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81e08c2b2?vcp=1&amp;pid=cd41d18a5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3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电路</a:t>
            </a:r>
            <a:endParaRPr lang="en-US" altLang="zh-CN" sz="2600"/>
          </a:p>
        </p:txBody>
      </p:sp>
      <p:sp>
        <p:nvSpPr>
          <p:cNvPr id="3" name="QC_4_BD.7_1#cbe7687da?vcp=1&amp;vis=1&amp;pid=81e08c2b2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25383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晚自习时，教室中正常发光的某一盏灯突然熄灭了，其他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灯正常发光；新年联欢会上，一串正常发光的彩灯，某一盏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灯灯丝烧断，其他灯正常发光。关于教室中灯熄灭原因和灯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丝烧断的彩灯与其他彩灯连接方式，下列判断正确的是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4_AN.8_1#cbe7687da.bracket?vcp=1&amp;vis=1&amp;pid=81e08c2b2&amp;color=0,0,0&amp;vpa=4&amp;vtp=1" title=""/>
          <p:cNvSpPr/>
          <p:nvPr>
            <p:custDataLst>
              <p:tags r:id="rId6"/>
            </p:custDataLst>
          </p:nvPr>
        </p:nvSpPr>
        <p:spPr>
          <a:xfrm>
            <a:off x="772065" y="3093344"/>
            <a:ext cx="441325" cy="4595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4_BD.7_2#cbe7687da.choices?vcp=1&amp;vis=1&amp;pid=81e08c2b2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3605598"/>
            <a:ext cx="8065008" cy="97624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1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短路；串联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短路；并联</a:t>
            </a:r>
            <a:endParaRPr lang="en-US" altLang="zh-CN" sz="2400"/>
          </a:p>
          <a:p>
            <a:pPr latinLnBrk="1">
              <a:lnSpc>
                <a:spcPts val="4000"/>
              </a:lnSpc>
              <a:tabLst>
                <a:tab pos="413956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断路；串联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断路；并联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9_1#438474cb9?vcp=1&amp;vis=1&amp;pid=81e08c2b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63670"/>
                <a:ext cx="8064504" cy="2227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根据“控制变量”的思想也可以设计电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路，例如：①当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断开时，灯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发光，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不发光；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②当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断开时，灯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都不发光；③当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都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都发光。则根据控制变量的思想可以推知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9_1#438474cb9?vcp=1&amp;vis=1&amp;pid=81e08c2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63670"/>
                <a:ext cx="8064504" cy="2227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0" r="5" b="-14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9_1#438474cb9?vcp=1&amp;vis=1&amp;pid=81e08c2b2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243" y="359987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10_1#438474cb9.bracket?vcp=1&amp;vis=1&amp;pid=81e08c2b2&amp;color=0,0,0&amp;vpa=5&amp;vtp=1" title=""/>
          <p:cNvSpPr/>
          <p:nvPr>
            <p:custDataLst>
              <p:tags r:id="rId9"/>
            </p:custDataLst>
          </p:nvPr>
        </p:nvSpPr>
        <p:spPr>
          <a:xfrm>
            <a:off x="772065" y="2176150"/>
            <a:ext cx="441325" cy="402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9_2#438474cb9.choices?vcp=1&amp;vis=1&amp;pid=81e08c2b2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595759"/>
                <a:ext cx="8065008" cy="17735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根据①②对比，可以推知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的作用是控制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根据①②对比，可以推知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的作用是控制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根据①③对比，可以推知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的作用是控制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根据②③对比，可以推知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的作用是控制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9_2#438474cb9.choices?vcp=1&amp;vis=1&amp;pid=81e08c2b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595759"/>
                <a:ext cx="8065008" cy="1773555"/>
              </a:xfrm>
              <a:prstGeom prst="rect">
                <a:avLst/>
              </a:prstGeom>
              <a:blipFill rotWithShape="1">
                <a:blip r:embed="rId12"/>
                <a:stretch>
                  <a:fillRect l="-5" t="-29" r="3" b="-237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AS.11_1#438474cb9?vcp=1&amp;vis=1&amp;pid=81e08c2b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59987"/>
                <a:ext cx="8065008" cy="41711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根据控制变量的思想，要探究开关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的作用，需控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制开关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在同种状态；要探究开关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的作用，需控制开关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在同种状态；①与②对比可知，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的状态均发生变化，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没有控制变量，无法推知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的控制作用，故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错误；根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据①③对比可知，开关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均闭合，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发光，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不发光，可推知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的作用是控制灯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，故C错误；根据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②③对比可知，开关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均闭合，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断开时两灯均不发光，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闭合时两灯均发光，可推知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的作用是控制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，故D正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确。故选D。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AS.11_1#438474cb9?vcp=1&amp;vis=1&amp;pid=81e08c2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59987"/>
                <a:ext cx="8065008" cy="4171125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3" b="-7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2_1#41576c116?vcp=1&amp;vis=1&amp;pid=81e08c2b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18693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均发光。一段时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间后，只有一盏灯熄灭，电流表A的示数变为零，则下列判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2_1#41576c116?vcp=1&amp;vis=1&amp;pid=81e08c2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18693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3" r="3" b="-3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13_1#41576c116.bracket?vcp=1&amp;vis=1&amp;pid=81e08c2b2&amp;color=0,0,0&amp;vpa=6&amp;vtp=1" title=""/>
          <p:cNvSpPr/>
          <p:nvPr>
            <p:custDataLst>
              <p:tags r:id="rId7"/>
            </p:custDataLst>
          </p:nvPr>
        </p:nvSpPr>
        <p:spPr>
          <a:xfrm>
            <a:off x="2308764" y="1724863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12_2#41576c116?htil=4&amp;vcp=1&amp;vis=1&amp;pid=81e08c2b2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3611" y="2256484"/>
            <a:ext cx="2304288" cy="17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12_3#41576c116.choices?htil=4&amp;vcp=1&amp;vis=1&amp;pid=81e08c2b2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210764"/>
                <a:ext cx="5623560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电路的故障可能是灯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电路的故障可能是灯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两灯发光时，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为并联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两灯发光时，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为串联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2_3#41576c116.choices?htil=4&amp;vcp=1&amp;vis=1&amp;pid=81e08c2b2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210764"/>
                <a:ext cx="5623560" cy="2150999"/>
              </a:xfrm>
              <a:prstGeom prst="rect">
                <a:avLst/>
              </a:prstGeom>
              <a:blipFill rotWithShape="1">
                <a:blip r:embed="rId12"/>
                <a:stretch>
                  <a:fillRect l="-7" t="-15" r="7" b="-27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AS.14_1#41576c116?htil=5&amp;vcp=1&amp;vis=1&amp;visfb=1&amp;pid=81e08c2b2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800" y="927842"/>
            <a:ext cx="2185416" cy="1636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AS.14_2#41576c116?htil=5&amp;vcp=1&amp;vis=1&amp;pid=81e08c2b2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882122"/>
                <a:ext cx="5751576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由图可知，闭合开关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均发光，此时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并联，故C正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确，D错误；一段时间后，只有一盏灯熄灭，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根据并联电路的特点可知，各支路互不影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AS.14_2#41576c116?htil=5&amp;vcp=1&amp;vis=1&amp;pid=81e08c2b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882122"/>
                <a:ext cx="5751576" cy="2155190"/>
              </a:xfrm>
              <a:prstGeom prst="rect">
                <a:avLst/>
              </a:prstGeom>
              <a:blipFill rotWithShape="1">
                <a:blip r:embed="rId8"/>
                <a:stretch>
                  <a:fillRect l="-7" t="-5" r="-5982" b="-2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C_4_AS.14_2#41576c116?htil=5&amp;vcp=1&amp;vis=1&amp;pid=81e08c2b2&amp;color=0,0,0&amp;vtp=1&amp;bt=1&amp;bbb=1&amp;hb=1&amp;hs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3078714"/>
                <a:ext cx="8064000" cy="1037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响，电流表示数为零，说明电流表所在支路发生了断路现象，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即电路的故障可能是灯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断路，故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错误。故选C。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AS.14_2#41576c116?htil=5&amp;vcp=1&amp;vis=1&amp;pid=81e08c2b2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3078714"/>
                <a:ext cx="8064000" cy="1037400"/>
              </a:xfrm>
              <a:prstGeom prst="rect">
                <a:avLst/>
              </a:prstGeom>
              <a:blipFill rotWithShape="1">
                <a:blip r:embed="rId11"/>
                <a:stretch>
                  <a:fillRect l="-5" t="-23" r="-3096" b="-5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5_1#1db4b0bcb?vcp=1&amp;vis=1&amp;pid=81e08c2b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27677"/>
                <a:ext cx="8064504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[2025·广州]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出租车驾驶室内设计了控制电路来显示是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否载有乘客，车顶指示灯显示红色时载有乘客，显示绿色时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未载乘客。下列电路图中，通过开关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接“1”或“2”可以符合上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述设计要求的是(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5_1#1db4b0bcb?vcp=1&amp;vis=1&amp;pid=81e08c2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27677"/>
                <a:ext cx="8064504" cy="2150999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-334" b="-27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C_4_BD.15_1#1db4b0bcb?vcp=1&amp;vis=1&amp;pid=81e08c2b2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719117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16_1#1db4b0bcb.bracket?vcp=1&amp;vis=1&amp;pid=81e08c2b2&amp;color=0,0,0&amp;vpa=7&amp;vtp=1" title=""/>
          <p:cNvSpPr/>
          <p:nvPr>
            <p:custDataLst>
              <p:tags r:id="rId9"/>
            </p:custDataLst>
          </p:nvPr>
        </p:nvSpPr>
        <p:spPr>
          <a:xfrm>
            <a:off x="2918364" y="2292647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4_BD.15_2#1db4b0bcb.choices?vcp=1&amp;vis=1&amp;pid=81e08c2b2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539496" y="2892849"/>
            <a:ext cx="8064504" cy="14761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3200"/>
              </a:lnSpc>
              <a:tabLst>
                <a:tab pos="2164715"/>
                <a:tab pos="4304665"/>
                <a:tab pos="6279515"/>
              </a:tabLst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3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3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7350" b="0" i="0" kern="0" spc="-99900">
                <a:solidFill>
                  <a:srgbClr val="FFFFFF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4_BD.15_2#1db4b0bcb.choice_image?vcp=1&amp;vis=1&amp;pid=81e08c2b2&amp;color=0,0,0&amp;tib=255,255,255&amp;iip=3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2219" y="2890500"/>
            <a:ext cx="1307592" cy="14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15_2#1db4b0bcb.choice_image?vcp=1&amp;vis=1&amp;pid=81e08c2b2&amp;color=0,0,0&amp;tib=255,255,255&amp;iip=4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62967" y="2899644"/>
            <a:ext cx="1261872" cy="147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15_2#1db4b0bcb.choice_image?vcp=1&amp;vis=1&amp;pid=81e08c2b2&amp;color=0,0,0&amp;tib=255,255,255&amp;iip=5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85772" y="2945364"/>
            <a:ext cx="1124712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9" name="QC_4_BD.15_2#1db4b0bcb.choice_image?vcp=1&amp;vis=1&amp;pid=81e08c2b2&amp;color=0,0,0&amp;tib=255,255,255&amp;iip=6&amp;vtp=1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8306" y="2908788"/>
            <a:ext cx="1143000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AS.17_1#1db4b0bcb?vcp=1&amp;vis=1&amp;pid=81e08c2b2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57458"/>
                <a:ext cx="8065008" cy="27138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</a:t>
                </a:r>
                <a:r>
                  <a:rPr lang="en-US" altLang="zh-CN" sz="2400" b="0" i="0" spc="-10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点拨】</a:t>
                </a: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A图中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1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接“1”时，两灯都发光，接“2”时，电路断路，</a:t>
                </a:r>
                <a:endParaRPr lang="en-US" altLang="zh-CN" sz="2400" b="0" i="0" spc="-10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两灯都不发光，故A不符合题意；B图中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1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接“1”时，红灯发光，</a:t>
                </a:r>
                <a:endParaRPr lang="en-US" altLang="zh-CN" sz="2400" b="0" i="0" spc="-10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接“2”时，电路断路，两灯都不发光，故B不符合题意；C图中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pc="-1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接“1”时，红灯发光，接“2”时，绿灯发光，故C符合题意；D图</a:t>
                </a:r>
                <a:endParaRPr lang="en-US" altLang="zh-CN" sz="2400" b="0" i="0" spc="-10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 spc="-10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中绿灯始终与电源连通，始终发光，故D不符合题意。故选C。</a:t>
                </a:r>
                <a:endParaRPr lang="en-US" altLang="zh-CN" sz="2400" spc="-100"/>
              </a:p>
            </p:txBody>
          </p:sp>
        </mc:Choice>
        <mc:Fallback>
          <p:sp>
            <p:nvSpPr>
              <p:cNvPr id="2" name="QC_4_AS.17_1#1db4b0bcb?vcp=1&amp;vis=1&amp;pid=81e08c2b2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57458"/>
                <a:ext cx="8065008" cy="2713800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3" b="-200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1" name="MainIdea" title=""/>
          <p:cNvSpPr/>
          <p:nvPr>
            <p:custDataLst>
              <p:tags r:id="rId4"/>
            </p:custDataLst>
          </p:nvPr>
        </p:nvSpPr>
        <p:spPr bwMode="auto">
          <a:xfrm>
            <a:off x="3776340" y="2533650"/>
            <a:ext cx="1581150" cy="783431"/>
          </a:xfrm>
          <a:custGeom>
            <a:gdLst>
              <a:gd name="T0" fmla="*/ 224960 w 1456160"/>
              <a:gd name="T1" fmla="*/ 132240 h 547200"/>
              <a:gd name="T2" fmla="*/ 1228160 w 1456160"/>
              <a:gd name="T3" fmla="*/ 428640 h 547200"/>
            </a:gdLst>
            <a:rect l="T0" t="T1" r="T2" b="T3"/>
            <a:pathLst>
              <a:path w="1456160" h="547200">
                <a:moveTo>
                  <a:pt x="273600" y="0"/>
                </a:moveTo>
                <a:lnTo>
                  <a:pt x="1182560" y="0"/>
                </a:lnTo>
                <a:cubicBezTo>
                  <a:pt x="1333671" y="0"/>
                  <a:pt x="1456160" y="122491"/>
                  <a:pt x="1456160" y="273600"/>
                </a:cubicBezTo>
                <a:cubicBezTo>
                  <a:pt x="1456160" y="424709"/>
                  <a:pt x="1333671" y="547200"/>
                  <a:pt x="1182560" y="547200"/>
                </a:cubicBezTo>
                <a:lnTo>
                  <a:pt x="273600" y="547200"/>
                </a:lnTo>
                <a:cubicBezTo>
                  <a:pt x="122491" y="547200"/>
                  <a:pt x="0" y="424709"/>
                  <a:pt x="0" y="273600"/>
                </a:cubicBezTo>
                <a:cubicBezTo>
                  <a:pt x="0" y="122491"/>
                  <a:pt x="122491" y="0"/>
                  <a:pt x="273600" y="0"/>
                </a:cubicBezTo>
                <a:close/>
              </a:path>
            </a:pathLst>
          </a:custGeom>
          <a:solidFill>
            <a:srgbClr val="FFFFFF"/>
          </a:solidFill>
          <a:ln w="30400">
            <a:solidFill>
              <a:srgbClr val="008080"/>
            </a:solidFill>
            <a:round/>
          </a:ln>
        </p:spPr>
        <p:txBody>
          <a:bodyPr wrap="none" lIns="0" tIns="0" rIns="0" bIns="16875" anchor="ctr"/>
          <a:lstStyle/>
          <a:p>
            <a:pPr algn="ctr"/>
            <a:r>
              <a:rPr lang="zh-CN" altLang="en-US" sz="1800" b="1">
                <a:solidFill>
                  <a:srgbClr val="454545"/>
                </a:solidFill>
                <a:latin typeface="微软雅黑" panose="020b0503020204020204" charset="-122"/>
                <a:ea typeface="微软雅黑" panose="020b0503020204020204" charset="-122"/>
              </a:rPr>
              <a:t>电流和电路</a:t>
            </a:r>
            <a:endParaRPr lang="zh-CN" altLang="zh-CN" sz="1800" b="1">
              <a:solidFill>
                <a:srgbClr val="454545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5"/>
            </p:custDataLst>
          </p:nvPr>
        </p:nvGrpSpPr>
        <p:grpSpPr>
          <a:xfrm>
            <a:off x="5395592" y="1507331"/>
            <a:ext cx="1244315" cy="1676400"/>
            <a:chOff x="7460615" y="2009775"/>
            <a:chExt cx="1660032" cy="2235200"/>
          </a:xfrm>
        </p:grpSpPr>
        <p:sp>
          <p:nvSpPr>
            <p:cNvPr id="4171" name="MMConnector"/>
            <p:cNvSpPr/>
            <p:nvPr>
              <p:custDataLst>
                <p:tags r:id="rId6"/>
              </p:custDataLst>
            </p:nvPr>
          </p:nvSpPr>
          <p:spPr bwMode="auto">
            <a:xfrm>
              <a:off x="7460615" y="3096895"/>
              <a:ext cx="870585" cy="1148080"/>
            </a:xfrm>
            <a:custGeom>
              <a:gdLst>
                <a:gd name="T0" fmla="*/ -181421 w 941829"/>
                <a:gd name="T1" fmla="*/ 305937 h 601722"/>
                <a:gd name="T2" fmla="*/ -187506 w 941829"/>
                <a:gd name="T3" fmla="*/ 384214 h 601722"/>
                <a:gd name="T4" fmla="*/ -149108 w 941829"/>
                <a:gd name="T5" fmla="*/ 382453 h 601722"/>
                <a:gd name="T6" fmla="*/ -112661 w 941829"/>
                <a:gd name="T7" fmla="*/ 312220 h 601722"/>
                <a:gd name="T8" fmla="*/ -77199 w 941829"/>
                <a:gd name="T9" fmla="*/ 240386 h 601722"/>
                <a:gd name="T10" fmla="*/ -42501 w 941829"/>
                <a:gd name="T11" fmla="*/ 167443 h 601722"/>
                <a:gd name="T12" fmla="*/ -8341 w 941829"/>
                <a:gd name="T13" fmla="*/ 93839 h 601722"/>
                <a:gd name="T14" fmla="*/ 25506 w 941829"/>
                <a:gd name="T15" fmla="*/ 19998 h 601722"/>
                <a:gd name="T16" fmla="*/ 59267 w 941829"/>
                <a:gd name="T17" fmla="*/ -53672 h 601722"/>
                <a:gd name="T18" fmla="*/ 93167 w 941829"/>
                <a:gd name="T19" fmla="*/ -126755 h 601722"/>
                <a:gd name="T20" fmla="*/ 127427 w 941829"/>
                <a:gd name="T21" fmla="*/ -198828 h 601722"/>
                <a:gd name="T22" fmla="*/ 162268 w 941829"/>
                <a:gd name="T23" fmla="*/ -269439 h 601722"/>
                <a:gd name="T24" fmla="*/ 197902 w 941829"/>
                <a:gd name="T25" fmla="*/ -338090 h 601722"/>
                <a:gd name="T26" fmla="*/ 234530 w 941829"/>
                <a:gd name="T27" fmla="*/ -404246 h 601722"/>
                <a:gd name="T28" fmla="*/ 272338 w 941829"/>
                <a:gd name="T29" fmla="*/ -467311 h 601722"/>
                <a:gd name="T30" fmla="*/ 311481 w 941829"/>
                <a:gd name="T31" fmla="*/ -526636 h 601722"/>
                <a:gd name="T32" fmla="*/ 352073 w 941829"/>
                <a:gd name="T33" fmla="*/ -581540 h 601722"/>
                <a:gd name="T34" fmla="*/ 394173 w 941829"/>
                <a:gd name="T35" fmla="*/ -631324 h 601722"/>
                <a:gd name="T36" fmla="*/ 437772 w 941829"/>
                <a:gd name="T37" fmla="*/ -675322 h 601722"/>
                <a:gd name="T38" fmla="*/ 482785 w 941829"/>
                <a:gd name="T39" fmla="*/ -712955 h 601722"/>
                <a:gd name="T40" fmla="*/ 529055 w 941829"/>
                <a:gd name="T41" fmla="*/ -743782 h 601722"/>
                <a:gd name="T42" fmla="*/ 576365 w 941829"/>
                <a:gd name="T43" fmla="*/ -767548 h 601722"/>
                <a:gd name="T44" fmla="*/ 624468 w 941829"/>
                <a:gd name="T45" fmla="*/ -784205 h 601722"/>
                <a:gd name="T46" fmla="*/ 673100 w 941829"/>
                <a:gd name="T47" fmla="*/ -793903 h 601722"/>
                <a:gd name="T48" fmla="*/ 705320 w 941829"/>
                <a:gd name="T49" fmla="*/ -796634 h 601722"/>
                <a:gd name="T50" fmla="*/ 709535 w 941829"/>
                <a:gd name="T51" fmla="*/ -803884 h 601722"/>
                <a:gd name="T52" fmla="*/ 705320 w 941829"/>
                <a:gd name="T53" fmla="*/ -811135 h 601722"/>
                <a:gd name="T54" fmla="*/ 672746 w 941829"/>
                <a:gd name="T55" fmla="*/ -811035 h 601722"/>
                <a:gd name="T56" fmla="*/ 623334 w 941829"/>
                <a:gd name="T57" fmla="*/ -805241 h 601722"/>
                <a:gd name="T58" fmla="*/ 574155 w 941829"/>
                <a:gd name="T59" fmla="*/ -792312 h 601722"/>
                <a:gd name="T60" fmla="*/ 525480 w 941829"/>
                <a:gd name="T61" fmla="*/ -772032 h 601722"/>
                <a:gd name="T62" fmla="*/ 477589 w 941829"/>
                <a:gd name="T63" fmla="*/ -744391 h 601722"/>
                <a:gd name="T64" fmla="*/ 430742 w 941829"/>
                <a:gd name="T65" fmla="*/ -709610 h 601722"/>
                <a:gd name="T66" fmla="*/ 385153 w 941829"/>
                <a:gd name="T67" fmla="*/ -668133 h 601722"/>
                <a:gd name="T68" fmla="*/ 340965 w 941829"/>
                <a:gd name="T69" fmla="*/ -620570 h 601722"/>
                <a:gd name="T70" fmla="*/ 298241 w 941829"/>
                <a:gd name="T71" fmla="*/ -567648 h 601722"/>
                <a:gd name="T72" fmla="*/ 256965 w 941829"/>
                <a:gd name="T73" fmla="*/ -510138 h 601722"/>
                <a:gd name="T74" fmla="*/ 217061 w 941829"/>
                <a:gd name="T75" fmla="*/ -448801 h 601722"/>
                <a:gd name="T76" fmla="*/ 178396 w 941829"/>
                <a:gd name="T77" fmla="*/ -384361 h 601722"/>
                <a:gd name="T78" fmla="*/ 140808 w 941829"/>
                <a:gd name="T79" fmla="*/ -317488 h 601722"/>
                <a:gd name="T80" fmla="*/ 104111 w 941829"/>
                <a:gd name="T81" fmla="*/ -248787 h 601722"/>
                <a:gd name="T82" fmla="*/ 68107 w 941829"/>
                <a:gd name="T83" fmla="*/ -178813 h 601722"/>
                <a:gd name="T84" fmla="*/ 32594 w 941829"/>
                <a:gd name="T85" fmla="*/ -108076 h 601722"/>
                <a:gd name="T86" fmla="*/ -2634 w 941829"/>
                <a:gd name="T87" fmla="*/ -37059 h 601722"/>
                <a:gd name="T88" fmla="*/ -37780 w 941829"/>
                <a:gd name="T89" fmla="*/ 33779 h 601722"/>
                <a:gd name="T90" fmla="*/ -73043 w 941829"/>
                <a:gd name="T91" fmla="*/ 103978 h 601722"/>
                <a:gd name="T92" fmla="*/ -108615 w 941829"/>
                <a:gd name="T93" fmla="*/ 173068 h 601722"/>
                <a:gd name="T94" fmla="*/ -144683 w 941829"/>
                <a:gd name="T95" fmla="*/ 240559 h 601722"/>
                <a:gd name="T96" fmla="*/ -181421 w 941829"/>
                <a:gd name="T97" fmla="*/ 305937 h 6017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41829"/>
                <a:gd name="T148" fmla="*/ 0 h 601722"/>
                <a:gd name="T149" fmla="*/ 941829 w 941829"/>
                <a:gd name="T150" fmla="*/ 601722 h 601722"/>
              </a:gdLst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41829" h="601722">
                  <a:moveTo>
                    <a:pt x="-196268" y="160345"/>
                  </a:moveTo>
                  <a:cubicBezTo>
                    <a:pt x="-210843" y="172770"/>
                    <a:pt x="-212464" y="190343"/>
                    <a:pt x="-202851" y="201371"/>
                  </a:cubicBezTo>
                  <a:cubicBezTo>
                    <a:pt x="-193237" y="212399"/>
                    <a:pt x="-175382" y="213440"/>
                    <a:pt x="-161310" y="200448"/>
                  </a:cubicBezTo>
                  <a:cubicBezTo>
                    <a:pt x="-148089" y="188241"/>
                    <a:pt x="-134867" y="176034"/>
                    <a:pt x="-121881" y="163638"/>
                  </a:cubicBezTo>
                  <a:cubicBezTo>
                    <a:pt x="-108895" y="151242"/>
                    <a:pt x="-96144" y="138657"/>
                    <a:pt x="-83517" y="125989"/>
                  </a:cubicBezTo>
                  <a:cubicBezTo>
                    <a:pt x="-70889" y="113321"/>
                    <a:pt x="-58383" y="100570"/>
                    <a:pt x="-45979" y="87759"/>
                  </a:cubicBezTo>
                  <a:cubicBezTo>
                    <a:pt x="-33575" y="74947"/>
                    <a:pt x="-21272" y="62074"/>
                    <a:pt x="-9024" y="49182"/>
                  </a:cubicBezTo>
                  <a:cubicBezTo>
                    <a:pt x="3224" y="36290"/>
                    <a:pt x="15417" y="23378"/>
                    <a:pt x="27593" y="10481"/>
                  </a:cubicBezTo>
                  <a:cubicBezTo>
                    <a:pt x="39770" y="-2416"/>
                    <a:pt x="51931" y="-15299"/>
                    <a:pt x="64117" y="-28130"/>
                  </a:cubicBezTo>
                  <a:cubicBezTo>
                    <a:pt x="76304" y="-40961"/>
                    <a:pt x="88515" y="-53741"/>
                    <a:pt x="100791" y="-66434"/>
                  </a:cubicBezTo>
                  <a:cubicBezTo>
                    <a:pt x="113068" y="-79126"/>
                    <a:pt x="125409" y="-91731"/>
                    <a:pt x="137855" y="-104208"/>
                  </a:cubicBezTo>
                  <a:cubicBezTo>
                    <a:pt x="150302" y="-116686"/>
                    <a:pt x="162853" y="-129036"/>
                    <a:pt x="175547" y="-141216"/>
                  </a:cubicBezTo>
                  <a:cubicBezTo>
                    <a:pt x="188242" y="-153395"/>
                    <a:pt x="201079" y="-165405"/>
                    <a:pt x="214097" y="-177197"/>
                  </a:cubicBezTo>
                  <a:cubicBezTo>
                    <a:pt x="227114" y="-188990"/>
                    <a:pt x="240312" y="-200565"/>
                    <a:pt x="253723" y="-211870"/>
                  </a:cubicBezTo>
                  <a:cubicBezTo>
                    <a:pt x="267134" y="-223176"/>
                    <a:pt x="280758" y="-234212"/>
                    <a:pt x="294625" y="-244923"/>
                  </a:cubicBezTo>
                  <a:cubicBezTo>
                    <a:pt x="308491" y="-255633"/>
                    <a:pt x="322600" y="-266018"/>
                    <a:pt x="336971" y="-276016"/>
                  </a:cubicBezTo>
                  <a:cubicBezTo>
                    <a:pt x="351342" y="-286015"/>
                    <a:pt x="365976" y="-295627"/>
                    <a:pt x="380885" y="-304792"/>
                  </a:cubicBezTo>
                  <a:cubicBezTo>
                    <a:pt x="395793" y="-313956"/>
                    <a:pt x="410977" y="-322674"/>
                    <a:pt x="426430" y="-330884"/>
                  </a:cubicBezTo>
                  <a:cubicBezTo>
                    <a:pt x="441884" y="-339095"/>
                    <a:pt x="457609" y="-346798"/>
                    <a:pt x="473597" y="-353944"/>
                  </a:cubicBezTo>
                  <a:cubicBezTo>
                    <a:pt x="489586" y="-361090"/>
                    <a:pt x="505838" y="-367678"/>
                    <a:pt x="522294" y="-373668"/>
                  </a:cubicBezTo>
                  <a:cubicBezTo>
                    <a:pt x="538749" y="-379658"/>
                    <a:pt x="555409" y="-385049"/>
                    <a:pt x="572350" y="-389825"/>
                  </a:cubicBezTo>
                  <a:cubicBezTo>
                    <a:pt x="589291" y="-394600"/>
                    <a:pt x="606514" y="-398759"/>
                    <a:pt x="623532" y="-402281"/>
                  </a:cubicBezTo>
                  <a:cubicBezTo>
                    <a:pt x="640551" y="-405802"/>
                    <a:pt x="657365" y="-408687"/>
                    <a:pt x="675571" y="-411011"/>
                  </a:cubicBezTo>
                  <a:cubicBezTo>
                    <a:pt x="693776" y="-413336"/>
                    <a:pt x="713373" y="-415101"/>
                    <a:pt x="728183" y="-416094"/>
                  </a:cubicBezTo>
                  <a:cubicBezTo>
                    <a:pt x="742994" y="-417086"/>
                    <a:pt x="753017" y="-417306"/>
                    <a:pt x="763040" y="-417525"/>
                  </a:cubicBezTo>
                  <a:cubicBezTo>
                    <a:pt x="765775" y="-417585"/>
                    <a:pt x="767600" y="-419235"/>
                    <a:pt x="767600" y="-421325"/>
                  </a:cubicBezTo>
                  <a:cubicBezTo>
                    <a:pt x="767600" y="-423415"/>
                    <a:pt x="765776" y="-425077"/>
                    <a:pt x="763040" y="-425125"/>
                  </a:cubicBezTo>
                  <a:cubicBezTo>
                    <a:pt x="752924" y="-425304"/>
                    <a:pt x="742808" y="-425483"/>
                    <a:pt x="727800" y="-425073"/>
                  </a:cubicBezTo>
                  <a:cubicBezTo>
                    <a:pt x="712792" y="-424662"/>
                    <a:pt x="692892" y="-423662"/>
                    <a:pt x="674344" y="-422036"/>
                  </a:cubicBezTo>
                  <a:cubicBezTo>
                    <a:pt x="655796" y="-420410"/>
                    <a:pt x="638599" y="-418158"/>
                    <a:pt x="621141" y="-415260"/>
                  </a:cubicBezTo>
                  <a:cubicBezTo>
                    <a:pt x="603683" y="-412363"/>
                    <a:pt x="585965" y="-408821"/>
                    <a:pt x="568483" y="-404631"/>
                  </a:cubicBezTo>
                  <a:cubicBezTo>
                    <a:pt x="551000" y="-400442"/>
                    <a:pt x="533754" y="-395607"/>
                    <a:pt x="516672" y="-390144"/>
                  </a:cubicBezTo>
                  <a:cubicBezTo>
                    <a:pt x="499590" y="-384682"/>
                    <a:pt x="482673" y="-378592"/>
                    <a:pt x="465992" y="-371915"/>
                  </a:cubicBezTo>
                  <a:cubicBezTo>
                    <a:pt x="449310" y="-365238"/>
                    <a:pt x="432865" y="-357974"/>
                    <a:pt x="416672" y="-350176"/>
                  </a:cubicBezTo>
                  <a:cubicBezTo>
                    <a:pt x="400480" y="-342378"/>
                    <a:pt x="384540" y="-334048"/>
                    <a:pt x="368868" y="-325248"/>
                  </a:cubicBezTo>
                  <a:cubicBezTo>
                    <a:pt x="353195" y="-316449"/>
                    <a:pt x="337790" y="-307180"/>
                    <a:pt x="322647" y="-297511"/>
                  </a:cubicBezTo>
                  <a:cubicBezTo>
                    <a:pt x="307504" y="-287842"/>
                    <a:pt x="292625" y="-277772"/>
                    <a:pt x="277994" y="-267369"/>
                  </a:cubicBezTo>
                  <a:cubicBezTo>
                    <a:pt x="263363" y="-256966"/>
                    <a:pt x="248981" y="-246229"/>
                    <a:pt x="234824" y="-235222"/>
                  </a:cubicBezTo>
                  <a:cubicBezTo>
                    <a:pt x="220666" y="-224214"/>
                    <a:pt x="206733" y="-212937"/>
                    <a:pt x="192995" y="-201448"/>
                  </a:cubicBezTo>
                  <a:cubicBezTo>
                    <a:pt x="179257" y="-189959"/>
                    <a:pt x="165714" y="-178259"/>
                    <a:pt x="152331" y="-166399"/>
                  </a:cubicBezTo>
                  <a:cubicBezTo>
                    <a:pt x="138949" y="-154539"/>
                    <a:pt x="125728" y="-142521"/>
                    <a:pt x="112631" y="-130392"/>
                  </a:cubicBezTo>
                  <a:cubicBezTo>
                    <a:pt x="99535" y="-118263"/>
                    <a:pt x="86564" y="-106024"/>
                    <a:pt x="73681" y="-93718"/>
                  </a:cubicBezTo>
                  <a:cubicBezTo>
                    <a:pt x="60799" y="-81413"/>
                    <a:pt x="48004" y="-69041"/>
                    <a:pt x="35261" y="-56644"/>
                  </a:cubicBezTo>
                  <a:cubicBezTo>
                    <a:pt x="22519" y="-44248"/>
                    <a:pt x="9827" y="-31827"/>
                    <a:pt x="-2850" y="-19423"/>
                  </a:cubicBezTo>
                  <a:cubicBezTo>
                    <a:pt x="-15527" y="-7018"/>
                    <a:pt x="-28189" y="5370"/>
                    <a:pt x="-40872" y="17704"/>
                  </a:cubicBezTo>
                  <a:cubicBezTo>
                    <a:pt x="-53554" y="30038"/>
                    <a:pt x="-66258" y="42318"/>
                    <a:pt x="-79020" y="54496"/>
                  </a:cubicBezTo>
                  <a:cubicBezTo>
                    <a:pt x="-91782" y="66674"/>
                    <a:pt x="-104603" y="78752"/>
                    <a:pt x="-117503" y="90707"/>
                  </a:cubicBezTo>
                  <a:cubicBezTo>
                    <a:pt x="-130404" y="102662"/>
                    <a:pt x="-143383" y="114494"/>
                    <a:pt x="-156523" y="126080"/>
                  </a:cubicBezTo>
                  <a:cubicBezTo>
                    <a:pt x="-169664" y="137666"/>
                    <a:pt x="-182966" y="149006"/>
                    <a:pt x="-196268" y="160345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2" name="MainTopic">
              <a:hlinkClick r:id="rId8" action="ppaction://hlinksldjump"/>
            </p:cNvPr>
            <p:cNvSpPr/>
            <p:nvPr>
              <p:custDataLst>
                <p:tags r:id="rId7"/>
              </p:custDataLst>
            </p:nvPr>
          </p:nvSpPr>
          <p:spPr bwMode="auto">
            <a:xfrm>
              <a:off x="8206105" y="2009775"/>
              <a:ext cx="914542" cy="574675"/>
            </a:xfrm>
            <a:custGeom>
              <a:gdLst>
                <a:gd name="T0" fmla="*/ 135280 w 1026000"/>
                <a:gd name="T1" fmla="*/ 71440 h 296400"/>
                <a:gd name="T2" fmla="*/ 887680 w 1026000"/>
                <a:gd name="T3" fmla="*/ 238640 h 296400"/>
              </a:gdLst>
              <a:rect l="T0" t="T1" r="T2" b="T3"/>
              <a:pathLst>
                <a:path w="1026000" h="296400">
                  <a:moveTo>
                    <a:pt x="30400" y="0"/>
                  </a:moveTo>
                  <a:lnTo>
                    <a:pt x="995600" y="0"/>
                  </a:lnTo>
                  <a:cubicBezTo>
                    <a:pt x="1012381" y="0"/>
                    <a:pt x="1026000" y="13619"/>
                    <a:pt x="1026000" y="30400"/>
                  </a:cubicBezTo>
                  <a:lnTo>
                    <a:pt x="1026000" y="266000"/>
                  </a:lnTo>
                  <a:cubicBezTo>
                    <a:pt x="1026000" y="282781"/>
                    <a:pt x="1012381" y="296400"/>
                    <a:pt x="9956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9" action="ppaction://hlinksldjump"/>
                </a:rPr>
                <a:t>电路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5" name="组合 14" title=""/>
          <p:cNvGrpSpPr/>
          <p:nvPr>
            <p:custDataLst>
              <p:tags r:id="rId10"/>
            </p:custDataLst>
          </p:nvPr>
        </p:nvGrpSpPr>
        <p:grpSpPr>
          <a:xfrm>
            <a:off x="4870360" y="3521246"/>
            <a:ext cx="1807817" cy="1050032"/>
            <a:chOff x="11572" y="6693"/>
            <a:chExt cx="3797" cy="2204"/>
          </a:xfrm>
        </p:grpSpPr>
        <p:sp>
          <p:nvSpPr>
            <p:cNvPr id="4169" name="MMConnector"/>
            <p:cNvSpPr/>
            <p:nvPr>
              <p:custDataLst>
                <p:tags r:id="rId11"/>
              </p:custDataLst>
            </p:nvPr>
          </p:nvSpPr>
          <p:spPr bwMode="auto">
            <a:xfrm rot="1854180" flipV="1">
              <a:off x="11572" y="6693"/>
              <a:ext cx="1823" cy="72"/>
            </a:xfrm>
            <a:custGeom>
              <a:gdLst>
                <a:gd name="T0" fmla="*/ -36 w 798776"/>
                <a:gd name="T1" fmla="*/ -124 h 30387"/>
                <a:gd name="T2" fmla="*/ -70 w 798776"/>
                <a:gd name="T3" fmla="*/ -25 h 30387"/>
                <a:gd name="T4" fmla="*/ -38 w 798776"/>
                <a:gd name="T5" fmla="*/ 86 h 30387"/>
                <a:gd name="T6" fmla="*/ 17 w 798776"/>
                <a:gd name="T7" fmla="*/ 91 h 30387"/>
                <a:gd name="T8" fmla="*/ 72 w 798776"/>
                <a:gd name="T9" fmla="*/ 96 h 30387"/>
                <a:gd name="T10" fmla="*/ 127 w 798776"/>
                <a:gd name="T11" fmla="*/ 101 h 30387"/>
                <a:gd name="T12" fmla="*/ 182 w 798776"/>
                <a:gd name="T13" fmla="*/ 105 h 30387"/>
                <a:gd name="T14" fmla="*/ 237 w 798776"/>
                <a:gd name="T15" fmla="*/ 110 h 30387"/>
                <a:gd name="T16" fmla="*/ 293 w 798776"/>
                <a:gd name="T17" fmla="*/ 115 h 30387"/>
                <a:gd name="T18" fmla="*/ 348 w 798776"/>
                <a:gd name="T19" fmla="*/ 119 h 30387"/>
                <a:gd name="T20" fmla="*/ 403 w 798776"/>
                <a:gd name="T21" fmla="*/ 122 h 30387"/>
                <a:gd name="T22" fmla="*/ 458 w 798776"/>
                <a:gd name="T23" fmla="*/ 125 h 30387"/>
                <a:gd name="T24" fmla="*/ 513 w 798776"/>
                <a:gd name="T25" fmla="*/ 127 h 30387"/>
                <a:gd name="T26" fmla="*/ 569 w 798776"/>
                <a:gd name="T27" fmla="*/ 127 h 30387"/>
                <a:gd name="T28" fmla="*/ 624 w 798776"/>
                <a:gd name="T29" fmla="*/ 127 h 30387"/>
                <a:gd name="T30" fmla="*/ 679 w 798776"/>
                <a:gd name="T31" fmla="*/ 125 h 30387"/>
                <a:gd name="T32" fmla="*/ 734 w 798776"/>
                <a:gd name="T33" fmla="*/ 122 h 30387"/>
                <a:gd name="T34" fmla="*/ 791 w 798776"/>
                <a:gd name="T35" fmla="*/ 116 h 30387"/>
                <a:gd name="T36" fmla="*/ 796 w 798776"/>
                <a:gd name="T37" fmla="*/ 101 h 30387"/>
                <a:gd name="T38" fmla="*/ 791 w 798776"/>
                <a:gd name="T39" fmla="*/ 86 h 30387"/>
                <a:gd name="T40" fmla="*/ 734 w 798776"/>
                <a:gd name="T41" fmla="*/ 79 h 30387"/>
                <a:gd name="T42" fmla="*/ 679 w 798776"/>
                <a:gd name="T43" fmla="*/ 71 h 30387"/>
                <a:gd name="T44" fmla="*/ 624 w 798776"/>
                <a:gd name="T45" fmla="*/ 60 h 30387"/>
                <a:gd name="T46" fmla="*/ 569 w 798776"/>
                <a:gd name="T47" fmla="*/ 49 h 30387"/>
                <a:gd name="T48" fmla="*/ 514 w 798776"/>
                <a:gd name="T49" fmla="*/ 36 h 30387"/>
                <a:gd name="T50" fmla="*/ 459 w 798776"/>
                <a:gd name="T51" fmla="*/ 23 h 30387"/>
                <a:gd name="T52" fmla="*/ 404 w 798776"/>
                <a:gd name="T53" fmla="*/ 8 h 30387"/>
                <a:gd name="T54" fmla="*/ 349 w 798776"/>
                <a:gd name="T55" fmla="*/ -7 h 30387"/>
                <a:gd name="T56" fmla="*/ 294 w 798776"/>
                <a:gd name="T57" fmla="*/ -23 h 30387"/>
                <a:gd name="T58" fmla="*/ 239 w 798776"/>
                <a:gd name="T59" fmla="*/ -40 h 30387"/>
                <a:gd name="T60" fmla="*/ 184 w 798776"/>
                <a:gd name="T61" fmla="*/ -56 h 30387"/>
                <a:gd name="T62" fmla="*/ 129 w 798776"/>
                <a:gd name="T63" fmla="*/ -73 h 30387"/>
                <a:gd name="T64" fmla="*/ 74 w 798776"/>
                <a:gd name="T65" fmla="*/ -90 h 30387"/>
                <a:gd name="T66" fmla="*/ 19 w 798776"/>
                <a:gd name="T67" fmla="*/ -107 h 30387"/>
                <a:gd name="T68" fmla="*/ -36 w 798776"/>
                <a:gd name="T69" fmla="*/ -124 h 30387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798776"/>
                <a:gd name="T106" fmla="*/ 0 h 30387"/>
                <a:gd name="T107" fmla="*/ 798776 w 798776"/>
                <a:gd name="T108" fmla="*/ 30387 h 30387"/>
              </a:gdLst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798776" h="30387">
                  <a:moveTo>
                    <a:pt x="-34415" y="-31303"/>
                  </a:moveTo>
                  <a:cubicBezTo>
                    <a:pt x="-53508" y="-32811"/>
                    <a:pt x="-66893" y="-20940"/>
                    <a:pt x="-67622" y="-6328"/>
                  </a:cubicBezTo>
                  <a:cubicBezTo>
                    <a:pt x="-68351" y="8284"/>
                    <a:pt x="-56215" y="21413"/>
                    <a:pt x="-37068" y="21830"/>
                  </a:cubicBezTo>
                  <a:cubicBezTo>
                    <a:pt x="-19343" y="22216"/>
                    <a:pt x="-1618" y="22602"/>
                    <a:pt x="16109" y="23000"/>
                  </a:cubicBezTo>
                  <a:cubicBezTo>
                    <a:pt x="33837" y="23398"/>
                    <a:pt x="51568" y="23809"/>
                    <a:pt x="69300" y="24222"/>
                  </a:cubicBezTo>
                  <a:cubicBezTo>
                    <a:pt x="87032" y="24636"/>
                    <a:pt x="104767" y="25052"/>
                    <a:pt x="122504" y="25467"/>
                  </a:cubicBezTo>
                  <a:cubicBezTo>
                    <a:pt x="140240" y="25883"/>
                    <a:pt x="157979" y="26297"/>
                    <a:pt x="175720" y="26705"/>
                  </a:cubicBezTo>
                  <a:cubicBezTo>
                    <a:pt x="193462" y="27113"/>
                    <a:pt x="211205" y="27514"/>
                    <a:pt x="228950" y="27903"/>
                  </a:cubicBezTo>
                  <a:cubicBezTo>
                    <a:pt x="246695" y="28292"/>
                    <a:pt x="264442" y="28669"/>
                    <a:pt x="282191" y="29027"/>
                  </a:cubicBezTo>
                  <a:cubicBezTo>
                    <a:pt x="299940" y="29385"/>
                    <a:pt x="317691" y="29725"/>
                    <a:pt x="335444" y="30040"/>
                  </a:cubicBezTo>
                  <a:cubicBezTo>
                    <a:pt x="353196" y="30355"/>
                    <a:pt x="370951" y="30645"/>
                    <a:pt x="388706" y="30905"/>
                  </a:cubicBezTo>
                  <a:cubicBezTo>
                    <a:pt x="406462" y="31164"/>
                    <a:pt x="424219" y="31392"/>
                    <a:pt x="441977" y="31582"/>
                  </a:cubicBezTo>
                  <a:cubicBezTo>
                    <a:pt x="459734" y="31773"/>
                    <a:pt x="477492" y="31926"/>
                    <a:pt x="495253" y="32034"/>
                  </a:cubicBezTo>
                  <a:cubicBezTo>
                    <a:pt x="513013" y="32142"/>
                    <a:pt x="530776" y="32206"/>
                    <a:pt x="548531" y="32219"/>
                  </a:cubicBezTo>
                  <a:cubicBezTo>
                    <a:pt x="566286" y="32231"/>
                    <a:pt x="584034" y="32193"/>
                    <a:pt x="601809" y="32096"/>
                  </a:cubicBezTo>
                  <a:cubicBezTo>
                    <a:pt x="619583" y="31999"/>
                    <a:pt x="637385" y="31842"/>
                    <a:pt x="655081" y="31627"/>
                  </a:cubicBezTo>
                  <a:cubicBezTo>
                    <a:pt x="672776" y="31411"/>
                    <a:pt x="690367" y="31137"/>
                    <a:pt x="708342" y="30771"/>
                  </a:cubicBezTo>
                  <a:cubicBezTo>
                    <a:pt x="726316" y="30405"/>
                    <a:pt x="744675" y="29948"/>
                    <a:pt x="763034" y="29491"/>
                  </a:cubicBezTo>
                  <a:cubicBezTo>
                    <a:pt x="765769" y="29423"/>
                    <a:pt x="767594" y="27740"/>
                    <a:pt x="767594" y="25650"/>
                  </a:cubicBezTo>
                  <a:cubicBezTo>
                    <a:pt x="767594" y="23560"/>
                    <a:pt x="765769" y="21891"/>
                    <a:pt x="763034" y="21809"/>
                  </a:cubicBezTo>
                  <a:cubicBezTo>
                    <a:pt x="744703" y="21254"/>
                    <a:pt x="726372" y="20700"/>
                    <a:pt x="708433" y="20055"/>
                  </a:cubicBezTo>
                  <a:cubicBezTo>
                    <a:pt x="690495" y="19409"/>
                    <a:pt x="672949" y="18672"/>
                    <a:pt x="655303" y="17877"/>
                  </a:cubicBezTo>
                  <a:cubicBezTo>
                    <a:pt x="637657" y="17082"/>
                    <a:pt x="619910" y="16228"/>
                    <a:pt x="602196" y="15315"/>
                  </a:cubicBezTo>
                  <a:cubicBezTo>
                    <a:pt x="584481" y="14402"/>
                    <a:pt x="566797" y="13429"/>
                    <a:pt x="549110" y="12406"/>
                  </a:cubicBezTo>
                  <a:cubicBezTo>
                    <a:pt x="531422" y="11384"/>
                    <a:pt x="513730" y="10310"/>
                    <a:pt x="496043" y="9192"/>
                  </a:cubicBezTo>
                  <a:cubicBezTo>
                    <a:pt x="478355" y="8075"/>
                    <a:pt x="460673" y="6913"/>
                    <a:pt x="442991" y="5713"/>
                  </a:cubicBezTo>
                  <a:cubicBezTo>
                    <a:pt x="425310" y="4513"/>
                    <a:pt x="407630" y="3276"/>
                    <a:pt x="389952" y="2007"/>
                  </a:cubicBezTo>
                  <a:cubicBezTo>
                    <a:pt x="372274" y="739"/>
                    <a:pt x="354597" y="-561"/>
                    <a:pt x="336921" y="-1885"/>
                  </a:cubicBezTo>
                  <a:cubicBezTo>
                    <a:pt x="319245" y="-3209"/>
                    <a:pt x="301569" y="-4558"/>
                    <a:pt x="283894" y="-5925"/>
                  </a:cubicBezTo>
                  <a:cubicBezTo>
                    <a:pt x="266218" y="-7292"/>
                    <a:pt x="248542" y="-8678"/>
                    <a:pt x="230866" y="-10076"/>
                  </a:cubicBezTo>
                  <a:cubicBezTo>
                    <a:pt x="213190" y="-11474"/>
                    <a:pt x="195512" y="-12885"/>
                    <a:pt x="177834" y="-14302"/>
                  </a:cubicBezTo>
                  <a:cubicBezTo>
                    <a:pt x="160155" y="-15720"/>
                    <a:pt x="142475" y="-17144"/>
                    <a:pt x="124793" y="-18570"/>
                  </a:cubicBezTo>
                  <a:cubicBezTo>
                    <a:pt x="107111" y="-19995"/>
                    <a:pt x="89427" y="-21422"/>
                    <a:pt x="71740" y="-22846"/>
                  </a:cubicBezTo>
                  <a:cubicBezTo>
                    <a:pt x="54053" y="-24269"/>
                    <a:pt x="36365" y="-25691"/>
                    <a:pt x="18672" y="-27100"/>
                  </a:cubicBezTo>
                  <a:cubicBezTo>
                    <a:pt x="979" y="-28509"/>
                    <a:pt x="-16718" y="-29906"/>
                    <a:pt x="-34415" y="-31303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70" name="MainTopic">
              <a:hlinkClick action="ppaction://noaction"/>
            </p:cNvPr>
            <p:cNvSpPr/>
            <p:nvPr>
              <p:custDataLst>
                <p:tags r:id="rId12"/>
              </p:custDataLst>
            </p:nvPr>
          </p:nvSpPr>
          <p:spPr bwMode="auto">
            <a:xfrm>
              <a:off x="12613" y="6984"/>
              <a:ext cx="2756" cy="1913"/>
            </a:xfrm>
            <a:custGeom>
              <a:gdLst>
                <a:gd name="T0" fmla="*/ 135380 w 959143"/>
                <a:gd name="T1" fmla="*/ 71553 h 463600"/>
                <a:gd name="T2" fmla="*/ 820979 w 959143"/>
                <a:gd name="T3" fmla="*/ 405692 h 463600"/>
              </a:gdLst>
              <a:rect l="T0" t="T1" r="T2" b="T3"/>
              <a:pathLst>
                <a:path w="959143" h="463600">
                  <a:moveTo>
                    <a:pt x="30400" y="0"/>
                  </a:moveTo>
                  <a:lnTo>
                    <a:pt x="928743" y="0"/>
                  </a:lnTo>
                  <a:cubicBezTo>
                    <a:pt x="945524" y="0"/>
                    <a:pt x="959143" y="13619"/>
                    <a:pt x="959143" y="30400"/>
                  </a:cubicBezTo>
                  <a:lnTo>
                    <a:pt x="959143" y="433200"/>
                  </a:lnTo>
                  <a:cubicBezTo>
                    <a:pt x="959143" y="449981"/>
                    <a:pt x="945524" y="463600"/>
                    <a:pt x="928743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action="ppaction://noaction"/>
                </a:rPr>
                <a:t>串、并联电路电流的规律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3"/>
            </p:custDataLst>
          </p:nvPr>
        </p:nvGrpSpPr>
        <p:grpSpPr>
          <a:xfrm>
            <a:off x="2482491" y="1778919"/>
            <a:ext cx="1747478" cy="1352424"/>
            <a:chOff x="3577435" y="2371911"/>
            <a:chExt cx="2329970" cy="1802579"/>
          </a:xfrm>
        </p:grpSpPr>
        <p:sp>
          <p:nvSpPr>
            <p:cNvPr id="4165" name="MMConnector"/>
            <p:cNvSpPr/>
            <p:nvPr>
              <p:custDataLst>
                <p:tags r:id="rId14"/>
              </p:custDataLst>
            </p:nvPr>
          </p:nvSpPr>
          <p:spPr bwMode="auto">
            <a:xfrm>
              <a:off x="5307965" y="3393440"/>
              <a:ext cx="599440" cy="781050"/>
            </a:xfrm>
            <a:custGeom>
              <a:gdLst>
                <a:gd name="T0" fmla="*/ 48997 w 841892"/>
                <a:gd name="T1" fmla="*/ 231213 h 243673"/>
                <a:gd name="T2" fmla="*/ 77190 w 841892"/>
                <a:gd name="T3" fmla="*/ 190832 h 243673"/>
                <a:gd name="T4" fmla="*/ 63282 w 841892"/>
                <a:gd name="T5" fmla="*/ 73280 h 243673"/>
                <a:gd name="T6" fmla="*/ 28098 w 841892"/>
                <a:gd name="T7" fmla="*/ 12465 h 243673"/>
                <a:gd name="T8" fmla="*/ -7051 w 841892"/>
                <a:gd name="T9" fmla="*/ -49888 h 243673"/>
                <a:gd name="T10" fmla="*/ -42223 w 841892"/>
                <a:gd name="T11" fmla="*/ -113026 h 243673"/>
                <a:gd name="T12" fmla="*/ -77479 w 841892"/>
                <a:gd name="T13" fmla="*/ -176168 h 243673"/>
                <a:gd name="T14" fmla="*/ -112883 w 841892"/>
                <a:gd name="T15" fmla="*/ -238492 h 243673"/>
                <a:gd name="T16" fmla="*/ -148494 w 841892"/>
                <a:gd name="T17" fmla="*/ -299159 h 243673"/>
                <a:gd name="T18" fmla="*/ -184365 w 841892"/>
                <a:gd name="T19" fmla="*/ -357310 h 243673"/>
                <a:gd name="T20" fmla="*/ -220539 w 841892"/>
                <a:gd name="T21" fmla="*/ -412082 h 243673"/>
                <a:gd name="T22" fmla="*/ -257042 w 841892"/>
                <a:gd name="T23" fmla="*/ -462637 h 243673"/>
                <a:gd name="T24" fmla="*/ -293884 w 841892"/>
                <a:gd name="T25" fmla="*/ -508162 h 243673"/>
                <a:gd name="T26" fmla="*/ -331055 w 841892"/>
                <a:gd name="T27" fmla="*/ -547921 h 243673"/>
                <a:gd name="T28" fmla="*/ -368524 w 841892"/>
                <a:gd name="T29" fmla="*/ -581266 h 243673"/>
                <a:gd name="T30" fmla="*/ -406241 w 841892"/>
                <a:gd name="T31" fmla="*/ -607677 h 243673"/>
                <a:gd name="T32" fmla="*/ -444144 w 841892"/>
                <a:gd name="T33" fmla="*/ -626772 h 243673"/>
                <a:gd name="T34" fmla="*/ -482157 w 841892"/>
                <a:gd name="T35" fmla="*/ -638330 h 243673"/>
                <a:gd name="T36" fmla="*/ -520203 w 841892"/>
                <a:gd name="T37" fmla="*/ -642276 h 243673"/>
                <a:gd name="T38" fmla="*/ -543300 w 841892"/>
                <a:gd name="T39" fmla="*/ -640984 h 243673"/>
                <a:gd name="T40" fmla="*/ -546547 w 841892"/>
                <a:gd name="T41" fmla="*/ -628804 h 243673"/>
                <a:gd name="T42" fmla="*/ -543300 w 841892"/>
                <a:gd name="T43" fmla="*/ -616623 h 243673"/>
                <a:gd name="T44" fmla="*/ -520379 w 841892"/>
                <a:gd name="T45" fmla="*/ -612578 h 243673"/>
                <a:gd name="T46" fmla="*/ -482763 w 841892"/>
                <a:gd name="T47" fmla="*/ -599917 h 243673"/>
                <a:gd name="T48" fmla="*/ -445351 w 841892"/>
                <a:gd name="T49" fmla="*/ -579775 h 243673"/>
                <a:gd name="T50" fmla="*/ -408212 w 841892"/>
                <a:gd name="T51" fmla="*/ -552270 h 243673"/>
                <a:gd name="T52" fmla="*/ -371399 w 841892"/>
                <a:gd name="T53" fmla="*/ -517659 h 243673"/>
                <a:gd name="T54" fmla="*/ -334953 w 841892"/>
                <a:gd name="T55" fmla="*/ -476327 h 243673"/>
                <a:gd name="T56" fmla="*/ -298893 w 841892"/>
                <a:gd name="T57" fmla="*/ -428789 h 243673"/>
                <a:gd name="T58" fmla="*/ -263220 w 841892"/>
                <a:gd name="T59" fmla="*/ -375660 h 243673"/>
                <a:gd name="T60" fmla="*/ -227910 w 841892"/>
                <a:gd name="T61" fmla="*/ -317628 h 243673"/>
                <a:gd name="T62" fmla="*/ -192922 w 841892"/>
                <a:gd name="T63" fmla="*/ -255432 h 243673"/>
                <a:gd name="T64" fmla="*/ -158198 w 841892"/>
                <a:gd name="T65" fmla="*/ -189848 h 243673"/>
                <a:gd name="T66" fmla="*/ -123667 w 841892"/>
                <a:gd name="T67" fmla="*/ -121658 h 243673"/>
                <a:gd name="T68" fmla="*/ -89248 w 841892"/>
                <a:gd name="T69" fmla="*/ -51651 h 243673"/>
                <a:gd name="T70" fmla="*/ -54857 w 841892"/>
                <a:gd name="T71" fmla="*/ 19399 h 243673"/>
                <a:gd name="T72" fmla="*/ -20406 w 841892"/>
                <a:gd name="T73" fmla="*/ 90720 h 243673"/>
                <a:gd name="T74" fmla="*/ 14186 w 841892"/>
                <a:gd name="T75" fmla="*/ 161571 h 243673"/>
                <a:gd name="T76" fmla="*/ 48997 w 841892"/>
                <a:gd name="T77" fmla="*/ 231213 h 24367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41892"/>
                <a:gd name="T118" fmla="*/ 0 h 243673"/>
                <a:gd name="T119" fmla="*/ 841892 w 841892"/>
                <a:gd name="T120" fmla="*/ 243673 h 243673"/>
              </a:gdLst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41892" h="243673">
                  <a:moveTo>
                    <a:pt x="68815" y="72134"/>
                  </a:moveTo>
                  <a:cubicBezTo>
                    <a:pt x="86333" y="79876"/>
                    <a:pt x="102893" y="73086"/>
                    <a:pt x="108410" y="59536"/>
                  </a:cubicBezTo>
                  <a:cubicBezTo>
                    <a:pt x="113927" y="45986"/>
                    <a:pt x="106771" y="29690"/>
                    <a:pt x="88878" y="22862"/>
                  </a:cubicBezTo>
                  <a:cubicBezTo>
                    <a:pt x="72401" y="16575"/>
                    <a:pt x="55925" y="10288"/>
                    <a:pt x="39462" y="3889"/>
                  </a:cubicBezTo>
                  <a:cubicBezTo>
                    <a:pt x="23000" y="-2510"/>
                    <a:pt x="6552" y="-9020"/>
                    <a:pt x="-9903" y="-15564"/>
                  </a:cubicBezTo>
                  <a:cubicBezTo>
                    <a:pt x="-26358" y="-22107"/>
                    <a:pt x="-42819" y="-28683"/>
                    <a:pt x="-59300" y="-35262"/>
                  </a:cubicBezTo>
                  <a:cubicBezTo>
                    <a:pt x="-75781" y="-41841"/>
                    <a:pt x="-92281" y="-48422"/>
                    <a:pt x="-108816" y="-54961"/>
                  </a:cubicBezTo>
                  <a:cubicBezTo>
                    <a:pt x="-125351" y="-61499"/>
                    <a:pt x="-141921" y="-67995"/>
                    <a:pt x="-158540" y="-74405"/>
                  </a:cubicBezTo>
                  <a:cubicBezTo>
                    <a:pt x="-175158" y="-80815"/>
                    <a:pt x="-191825" y="-87139"/>
                    <a:pt x="-208554" y="-93332"/>
                  </a:cubicBezTo>
                  <a:cubicBezTo>
                    <a:pt x="-225283" y="-99525"/>
                    <a:pt x="-242072" y="-105587"/>
                    <a:pt x="-258934" y="-111474"/>
                  </a:cubicBezTo>
                  <a:cubicBezTo>
                    <a:pt x="-275795" y="-117360"/>
                    <a:pt x="-292728" y="-123071"/>
                    <a:pt x="-309739" y="-128562"/>
                  </a:cubicBezTo>
                  <a:cubicBezTo>
                    <a:pt x="-326749" y="-134053"/>
                    <a:pt x="-343837" y="-139325"/>
                    <a:pt x="-361006" y="-144334"/>
                  </a:cubicBezTo>
                  <a:cubicBezTo>
                    <a:pt x="-378175" y="-149343"/>
                    <a:pt x="-395425" y="-154091"/>
                    <a:pt x="-412750" y="-158537"/>
                  </a:cubicBezTo>
                  <a:cubicBezTo>
                    <a:pt x="-430075" y="-162984"/>
                    <a:pt x="-447476" y="-167130"/>
                    <a:pt x="-464955" y="-170941"/>
                  </a:cubicBezTo>
                  <a:cubicBezTo>
                    <a:pt x="-482434" y="-174752"/>
                    <a:pt x="-499992" y="-178229"/>
                    <a:pt x="-517579" y="-181344"/>
                  </a:cubicBezTo>
                  <a:cubicBezTo>
                    <a:pt x="-535166" y="-184459"/>
                    <a:pt x="-552783" y="-187213"/>
                    <a:pt x="-570551" y="-189584"/>
                  </a:cubicBezTo>
                  <a:cubicBezTo>
                    <a:pt x="-588320" y="-191954"/>
                    <a:pt x="-606240" y="-193941"/>
                    <a:pt x="-623784" y="-195541"/>
                  </a:cubicBezTo>
                  <a:cubicBezTo>
                    <a:pt x="-641327" y="-197141"/>
                    <a:pt x="-658493" y="-198355"/>
                    <a:pt x="-677172" y="-199147"/>
                  </a:cubicBezTo>
                  <a:cubicBezTo>
                    <a:pt x="-695850" y="-199939"/>
                    <a:pt x="-716042" y="-200310"/>
                    <a:pt x="-730606" y="-200378"/>
                  </a:cubicBezTo>
                  <a:cubicBezTo>
                    <a:pt x="-745171" y="-200446"/>
                    <a:pt x="-754108" y="-200211"/>
                    <a:pt x="-763046" y="-199975"/>
                  </a:cubicBezTo>
                  <a:cubicBezTo>
                    <a:pt x="-765781" y="-199903"/>
                    <a:pt x="-767606" y="-198265"/>
                    <a:pt x="-767606" y="-196175"/>
                  </a:cubicBezTo>
                  <a:cubicBezTo>
                    <a:pt x="-767606" y="-194085"/>
                    <a:pt x="-765781" y="-192444"/>
                    <a:pt x="-763046" y="-192375"/>
                  </a:cubicBezTo>
                  <a:cubicBezTo>
                    <a:pt x="-754163" y="-192151"/>
                    <a:pt x="-745281" y="-191926"/>
                    <a:pt x="-730853" y="-191113"/>
                  </a:cubicBezTo>
                  <a:cubicBezTo>
                    <a:pt x="-716425" y="-190301"/>
                    <a:pt x="-696453" y="-188900"/>
                    <a:pt x="-678023" y="-187163"/>
                  </a:cubicBezTo>
                  <a:cubicBezTo>
                    <a:pt x="-659593" y="-185426"/>
                    <a:pt x="-642705" y="-183352"/>
                    <a:pt x="-625480" y="-180879"/>
                  </a:cubicBezTo>
                  <a:cubicBezTo>
                    <a:pt x="-608256" y="-178407"/>
                    <a:pt x="-590695" y="-175536"/>
                    <a:pt x="-573319" y="-172298"/>
                  </a:cubicBezTo>
                  <a:cubicBezTo>
                    <a:pt x="-555943" y="-169061"/>
                    <a:pt x="-538751" y="-165456"/>
                    <a:pt x="-521617" y="-161500"/>
                  </a:cubicBezTo>
                  <a:cubicBezTo>
                    <a:pt x="-504483" y="-157544"/>
                    <a:pt x="-487406" y="-153236"/>
                    <a:pt x="-470429" y="-148605"/>
                  </a:cubicBezTo>
                  <a:cubicBezTo>
                    <a:pt x="-453452" y="-143974"/>
                    <a:pt x="-436574" y="-139020"/>
                    <a:pt x="-419785" y="-133774"/>
                  </a:cubicBezTo>
                  <a:cubicBezTo>
                    <a:pt x="-402996" y="-128529"/>
                    <a:pt x="-386296" y="-122992"/>
                    <a:pt x="-369683" y="-117199"/>
                  </a:cubicBezTo>
                  <a:cubicBezTo>
                    <a:pt x="-353069" y="-111406"/>
                    <a:pt x="-336542" y="-105359"/>
                    <a:pt x="-320091" y="-99094"/>
                  </a:cubicBezTo>
                  <a:cubicBezTo>
                    <a:pt x="-303640" y="-92829"/>
                    <a:pt x="-287265" y="-86348"/>
                    <a:pt x="-270952" y="-79690"/>
                  </a:cubicBezTo>
                  <a:cubicBezTo>
                    <a:pt x="-254639" y="-73033"/>
                    <a:pt x="-238389" y="-66199"/>
                    <a:pt x="-222184" y="-59229"/>
                  </a:cubicBezTo>
                  <a:cubicBezTo>
                    <a:pt x="-205979" y="-52260"/>
                    <a:pt x="-189819" y="-45155"/>
                    <a:pt x="-173686" y="-37955"/>
                  </a:cubicBezTo>
                  <a:cubicBezTo>
                    <a:pt x="-157552" y="-30756"/>
                    <a:pt x="-141446" y="-23462"/>
                    <a:pt x="-125346" y="-16114"/>
                  </a:cubicBezTo>
                  <a:cubicBezTo>
                    <a:pt x="-109245" y="-8766"/>
                    <a:pt x="-93152" y="-1363"/>
                    <a:pt x="-77044" y="6052"/>
                  </a:cubicBezTo>
                  <a:cubicBezTo>
                    <a:pt x="-60936" y="13467"/>
                    <a:pt x="-44812" y="20894"/>
                    <a:pt x="-28660" y="28303"/>
                  </a:cubicBezTo>
                  <a:cubicBezTo>
                    <a:pt x="-12508" y="35713"/>
                    <a:pt x="3673" y="43104"/>
                    <a:pt x="19924" y="50407"/>
                  </a:cubicBezTo>
                  <a:cubicBezTo>
                    <a:pt x="36174" y="57709"/>
                    <a:pt x="52495" y="64922"/>
                    <a:pt x="68815" y="72134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6" name="MainTopic"/>
            <p:cNvSpPr/>
            <p:nvPr>
              <p:custDataLst>
                <p:tags r:id="rId15"/>
              </p:custDataLst>
            </p:nvPr>
          </p:nvSpPr>
          <p:spPr bwMode="auto">
            <a:xfrm>
              <a:off x="3577435" y="2371911"/>
              <a:ext cx="1251688" cy="724741"/>
            </a:xfrm>
            <a:custGeom>
              <a:gdLst>
                <a:gd name="T0" fmla="*/ 135280 w 758456"/>
                <a:gd name="T1" fmla="*/ 71440 h 463600"/>
                <a:gd name="T2" fmla="*/ 620136 w 758456"/>
                <a:gd name="T3" fmla="*/ 405840 h 463600"/>
              </a:gdLst>
              <a:rect l="T0" t="T1" r="T2" b="T3"/>
              <a:pathLst>
                <a:path w="758456" h="463600">
                  <a:moveTo>
                    <a:pt x="30400" y="0"/>
                  </a:moveTo>
                  <a:lnTo>
                    <a:pt x="728056" y="0"/>
                  </a:lnTo>
                  <a:cubicBezTo>
                    <a:pt x="744837" y="0"/>
                    <a:pt x="758456" y="13619"/>
                    <a:pt x="758456" y="30400"/>
                  </a:cubicBezTo>
                  <a:lnTo>
                    <a:pt x="758456" y="433200"/>
                  </a:lnTo>
                  <a:cubicBezTo>
                    <a:pt x="758456" y="449981"/>
                    <a:pt x="744837" y="463600"/>
                    <a:pt x="728056" y="463600"/>
                  </a:cubicBezTo>
                  <a:lnTo>
                    <a:pt x="30400" y="463600"/>
                  </a:lnTo>
                  <a:cubicBezTo>
                    <a:pt x="13619" y="463600"/>
                    <a:pt x="0" y="449981"/>
                    <a:pt x="0" y="4332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16" action="ppaction://hlinksldjump"/>
                </a:rPr>
                <a:t>电荷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7"/>
            </p:custDataLst>
          </p:nvPr>
        </p:nvGrpSpPr>
        <p:grpSpPr>
          <a:xfrm>
            <a:off x="6856865" y="2971800"/>
            <a:ext cx="1979971" cy="1334929"/>
            <a:chOff x="15775" y="4046"/>
            <a:chExt cx="3538" cy="2803"/>
          </a:xfrm>
        </p:grpSpPr>
        <p:sp>
          <p:nvSpPr>
            <p:cNvPr id="4163" name="MMConnector"/>
            <p:cNvSpPr/>
            <p:nvPr>
              <p:custDataLst>
                <p:tags r:id="rId18"/>
              </p:custDataLst>
            </p:nvPr>
          </p:nvSpPr>
          <p:spPr bwMode="auto">
            <a:xfrm>
              <a:off x="15775" y="5807"/>
              <a:ext cx="572" cy="1042"/>
            </a:xfrm>
            <a:custGeom>
              <a:gdLst>
                <a:gd name="T0" fmla="*/ -286 w 250789"/>
                <a:gd name="T1" fmla="*/ 521 h 346750"/>
                <a:gd name="T2" fmla="*/ 286 w 250789"/>
                <a:gd name="T3" fmla="*/ -521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4" name="SubTopic"/>
            <p:cNvSpPr/>
            <p:nvPr>
              <p:custDataLst>
                <p:tags r:id="rId19"/>
              </p:custDataLst>
            </p:nvPr>
          </p:nvSpPr>
          <p:spPr bwMode="auto">
            <a:xfrm>
              <a:off x="16023" y="4046"/>
              <a:ext cx="3290" cy="1223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串联电路中，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电流处处相等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0" name="组合 29" title=""/>
          <p:cNvGrpSpPr/>
          <p:nvPr>
            <p:custDataLst>
              <p:tags r:id="rId20"/>
            </p:custDataLst>
          </p:nvPr>
        </p:nvGrpSpPr>
        <p:grpSpPr>
          <a:xfrm>
            <a:off x="1367689" y="1165026"/>
            <a:ext cx="1246584" cy="1237060"/>
            <a:chOff x="2967" y="3082"/>
            <a:chExt cx="2617" cy="2598"/>
          </a:xfrm>
        </p:grpSpPr>
        <p:sp>
          <p:nvSpPr>
            <p:cNvPr id="4159" name="MMConnector"/>
            <p:cNvSpPr/>
            <p:nvPr>
              <p:custDataLst>
                <p:tags r:id="rId21"/>
              </p:custDataLst>
            </p:nvPr>
          </p:nvSpPr>
          <p:spPr bwMode="auto">
            <a:xfrm>
              <a:off x="5012" y="4310"/>
              <a:ext cx="572" cy="1370"/>
            </a:xfrm>
            <a:custGeom>
              <a:gdLst>
                <a:gd name="T0" fmla="*/ 286 w 250812"/>
                <a:gd name="T1" fmla="*/ 685 h 456000"/>
                <a:gd name="T2" fmla="*/ -286 w 250812"/>
                <a:gd name="T3" fmla="*/ -685 h 456000"/>
                <a:gd name="T4" fmla="*/ 0 60000 65536"/>
                <a:gd name="T5" fmla="*/ 0 60000 65536"/>
                <a:gd name="T6" fmla="*/ 0 w 250812"/>
                <a:gd name="T7" fmla="*/ 0 h 456000"/>
                <a:gd name="T8" fmla="*/ 250812 w 250812"/>
                <a:gd name="T9" fmla="*/ 456000 h 456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456000" fill="none">
                  <a:moveTo>
                    <a:pt x="125406" y="228000"/>
                  </a:moveTo>
                  <a:cubicBezTo>
                    <a:pt x="-24191" y="228000"/>
                    <a:pt x="64806" y="-228000"/>
                    <a:pt x="-125406" y="-2280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60" name="SubTopic"/>
            <p:cNvSpPr/>
            <p:nvPr>
              <p:custDataLst>
                <p:tags r:id="rId22"/>
              </p:custDataLst>
            </p:nvPr>
          </p:nvSpPr>
          <p:spPr bwMode="auto">
            <a:xfrm>
              <a:off x="2967" y="3082"/>
              <a:ext cx="1798" cy="542"/>
            </a:xfrm>
            <a:custGeom>
              <a:gdLst>
                <a:gd name="T0" fmla="*/ 54071 w 623200"/>
                <a:gd name="T1" fmla="*/ 25976 h 180500"/>
                <a:gd name="T2" fmla="*/ 570862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摩擦起电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23"/>
            </p:custDataLst>
          </p:nvPr>
        </p:nvGrpSpPr>
        <p:grpSpPr>
          <a:xfrm>
            <a:off x="1367689" y="1634132"/>
            <a:ext cx="1246584" cy="532210"/>
            <a:chOff x="2967" y="4067"/>
            <a:chExt cx="2617" cy="1119"/>
          </a:xfrm>
        </p:grpSpPr>
        <p:sp>
          <p:nvSpPr>
            <p:cNvPr id="4157" name="MMConnector"/>
            <p:cNvSpPr/>
            <p:nvPr>
              <p:custDataLst>
                <p:tags r:id="rId24"/>
              </p:custDataLst>
            </p:nvPr>
          </p:nvSpPr>
          <p:spPr bwMode="auto">
            <a:xfrm>
              <a:off x="5012" y="4802"/>
              <a:ext cx="572" cy="385"/>
            </a:xfrm>
            <a:custGeom>
              <a:gdLst>
                <a:gd name="T0" fmla="*/ 286 w 250812"/>
                <a:gd name="T1" fmla="*/ 193 h 128250"/>
                <a:gd name="T2" fmla="*/ -286 w 250812"/>
                <a:gd name="T3" fmla="*/ -193 h 128250"/>
                <a:gd name="T4" fmla="*/ 0 60000 65536"/>
                <a:gd name="T5" fmla="*/ 0 60000 65536"/>
                <a:gd name="T6" fmla="*/ 0 w 250812"/>
                <a:gd name="T7" fmla="*/ 0 h 128250"/>
                <a:gd name="T8" fmla="*/ 250812 w 250812"/>
                <a:gd name="T9" fmla="*/ 128250 h 128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128250" fill="none">
                  <a:moveTo>
                    <a:pt x="125406" y="64125"/>
                  </a:moveTo>
                  <a:cubicBezTo>
                    <a:pt x="10073" y="64125"/>
                    <a:pt x="-15144" y="-64125"/>
                    <a:pt x="-125406" y="-64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8" name="SubTopic"/>
            <p:cNvSpPr/>
            <p:nvPr>
              <p:custDataLst>
                <p:tags r:id="rId25"/>
              </p:custDataLst>
            </p:nvPr>
          </p:nvSpPr>
          <p:spPr bwMode="auto">
            <a:xfrm>
              <a:off x="2967" y="4067"/>
              <a:ext cx="1798" cy="542"/>
            </a:xfrm>
            <a:custGeom>
              <a:gdLst>
                <a:gd name="T0" fmla="*/ 54071 w 623200"/>
                <a:gd name="T1" fmla="*/ 25976 h 180500"/>
                <a:gd name="T2" fmla="*/ 570862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两种电荷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6" name="组合 35" title=""/>
          <p:cNvGrpSpPr/>
          <p:nvPr>
            <p:custDataLst>
              <p:tags r:id="rId26"/>
            </p:custDataLst>
          </p:nvPr>
        </p:nvGrpSpPr>
        <p:grpSpPr>
          <a:xfrm>
            <a:off x="305526" y="1983728"/>
            <a:ext cx="2308747" cy="285008"/>
            <a:chOff x="737" y="4803"/>
            <a:chExt cx="4847" cy="598"/>
          </a:xfrm>
        </p:grpSpPr>
        <p:sp>
          <p:nvSpPr>
            <p:cNvPr id="4155" name="MMConnector"/>
            <p:cNvSpPr/>
            <p:nvPr>
              <p:custDataLst>
                <p:tags r:id="rId27"/>
              </p:custDataLst>
            </p:nvPr>
          </p:nvSpPr>
          <p:spPr bwMode="auto">
            <a:xfrm>
              <a:off x="5012" y="5130"/>
              <a:ext cx="572" cy="271"/>
            </a:xfrm>
            <a:custGeom>
              <a:gdLst>
                <a:gd name="T0" fmla="*/ 286 w 250812"/>
                <a:gd name="T1" fmla="*/ -136 h 90250"/>
                <a:gd name="T2" fmla="*/ -286 w 250812"/>
                <a:gd name="T3" fmla="*/ 136 h 90250"/>
                <a:gd name="T4" fmla="*/ 0 60000 65536"/>
                <a:gd name="T5" fmla="*/ 0 60000 65536"/>
                <a:gd name="T6" fmla="*/ 0 w 250812"/>
                <a:gd name="T7" fmla="*/ 0 h 90250"/>
                <a:gd name="T8" fmla="*/ 250812 w 250812"/>
                <a:gd name="T9" fmla="*/ 90250 h 90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90250" fill="none">
                  <a:moveTo>
                    <a:pt x="125406" y="-45125"/>
                  </a:moveTo>
                  <a:cubicBezTo>
                    <a:pt x="14484" y="-45125"/>
                    <a:pt x="-25436" y="45125"/>
                    <a:pt x="-125406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6" name="SubTopic"/>
            <p:cNvSpPr/>
            <p:nvPr>
              <p:custDataLst>
                <p:tags r:id="rId28"/>
              </p:custDataLst>
            </p:nvPr>
          </p:nvSpPr>
          <p:spPr bwMode="auto">
            <a:xfrm>
              <a:off x="737" y="4803"/>
              <a:ext cx="4028" cy="484"/>
            </a:xfrm>
            <a:custGeom>
              <a:gdLst>
                <a:gd name="T0" fmla="*/ 54127 w 866400"/>
                <a:gd name="T1" fmla="*/ 25969 h 180500"/>
                <a:gd name="T2" fmla="*/ 814114 w 866400"/>
                <a:gd name="T3" fmla="*/ 162867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电荷间的相互作用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39" name="组合 38" title=""/>
          <p:cNvGrpSpPr/>
          <p:nvPr>
            <p:custDataLst>
              <p:tags r:id="rId29"/>
            </p:custDataLst>
          </p:nvPr>
        </p:nvGrpSpPr>
        <p:grpSpPr>
          <a:xfrm>
            <a:off x="1200573" y="2575139"/>
            <a:ext cx="1400034" cy="911304"/>
            <a:chOff x="2646" y="5951"/>
            <a:chExt cx="2938" cy="1913"/>
          </a:xfrm>
        </p:grpSpPr>
        <p:sp>
          <p:nvSpPr>
            <p:cNvPr id="4153" name="MMConnector"/>
            <p:cNvSpPr/>
            <p:nvPr>
              <p:custDataLst>
                <p:tags r:id="rId30"/>
              </p:custDataLst>
            </p:nvPr>
          </p:nvSpPr>
          <p:spPr bwMode="auto">
            <a:xfrm>
              <a:off x="5012" y="5951"/>
              <a:ext cx="572" cy="1913"/>
            </a:xfrm>
            <a:custGeom>
              <a:gdLst>
                <a:gd name="T0" fmla="*/ 286 w 250812"/>
                <a:gd name="T1" fmla="*/ -957 h 636500"/>
                <a:gd name="T2" fmla="*/ -286 w 250812"/>
                <a:gd name="T3" fmla="*/ 957 h 636500"/>
                <a:gd name="T4" fmla="*/ 0 60000 65536"/>
                <a:gd name="T5" fmla="*/ 0 60000 65536"/>
                <a:gd name="T6" fmla="*/ 0 w 250812"/>
                <a:gd name="T7" fmla="*/ 0 h 636500"/>
                <a:gd name="T8" fmla="*/ 250812 w 250812"/>
                <a:gd name="T9" fmla="*/ 636500 h 636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636500" fill="none">
                  <a:moveTo>
                    <a:pt x="125406" y="-318250"/>
                  </a:moveTo>
                  <a:cubicBezTo>
                    <a:pt x="-38094" y="-318250"/>
                    <a:pt x="97247" y="318250"/>
                    <a:pt x="-125406" y="3182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4" name="SubTopic"/>
            <p:cNvSpPr/>
            <p:nvPr>
              <p:custDataLst>
                <p:tags r:id="rId31"/>
              </p:custDataLst>
            </p:nvPr>
          </p:nvSpPr>
          <p:spPr bwMode="auto">
            <a:xfrm>
              <a:off x="2646" y="6365"/>
              <a:ext cx="2080" cy="547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电荷量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2" name="组合 41" title=""/>
          <p:cNvGrpSpPr/>
          <p:nvPr>
            <p:custDataLst>
              <p:tags r:id="rId32"/>
            </p:custDataLst>
          </p:nvPr>
        </p:nvGrpSpPr>
        <p:grpSpPr>
          <a:xfrm>
            <a:off x="1200432" y="2351093"/>
            <a:ext cx="1374314" cy="610855"/>
            <a:chOff x="2700" y="5459"/>
            <a:chExt cx="2884" cy="1282"/>
          </a:xfrm>
        </p:grpSpPr>
        <p:sp>
          <p:nvSpPr>
            <p:cNvPr id="4151" name="MMConnector"/>
            <p:cNvSpPr/>
            <p:nvPr>
              <p:custDataLst>
                <p:tags r:id="rId33"/>
              </p:custDataLst>
            </p:nvPr>
          </p:nvSpPr>
          <p:spPr bwMode="auto">
            <a:xfrm>
              <a:off x="5012" y="5459"/>
              <a:ext cx="572" cy="1282"/>
            </a:xfrm>
            <a:custGeom>
              <a:gdLst>
                <a:gd name="T0" fmla="*/ 286 w 250812"/>
                <a:gd name="T1" fmla="*/ -464 h 308750"/>
                <a:gd name="T2" fmla="*/ -286 w 250812"/>
                <a:gd name="T3" fmla="*/ 464 h 308750"/>
                <a:gd name="T4" fmla="*/ 0 60000 65536"/>
                <a:gd name="T5" fmla="*/ 0 60000 65536"/>
                <a:gd name="T6" fmla="*/ 0 w 250812"/>
                <a:gd name="T7" fmla="*/ 0 h 308750"/>
                <a:gd name="T8" fmla="*/ 250812 w 250812"/>
                <a:gd name="T9" fmla="*/ 308750 h 308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10" h="308750" fill="none">
                  <a:moveTo>
                    <a:pt x="125406" y="-154375"/>
                  </a:moveTo>
                  <a:cubicBezTo>
                    <a:pt x="-9892" y="-154375"/>
                    <a:pt x="31442" y="154375"/>
                    <a:pt x="-125406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52" name="SubTopic"/>
            <p:cNvSpPr/>
            <p:nvPr>
              <p:custDataLst>
                <p:tags r:id="rId34"/>
              </p:custDataLst>
            </p:nvPr>
          </p:nvSpPr>
          <p:spPr bwMode="auto">
            <a:xfrm>
              <a:off x="2700" y="5651"/>
              <a:ext cx="2065" cy="437"/>
            </a:xfrm>
            <a:custGeom>
              <a:gdLst>
                <a:gd name="T0" fmla="*/ 54087 w 866400"/>
                <a:gd name="T1" fmla="*/ 25976 h 180500"/>
                <a:gd name="T2" fmla="*/ 813993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验电器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0" name="组合 59" title=""/>
          <p:cNvGrpSpPr/>
          <p:nvPr>
            <p:custDataLst>
              <p:tags r:id="rId35"/>
            </p:custDataLst>
          </p:nvPr>
        </p:nvGrpSpPr>
        <p:grpSpPr>
          <a:xfrm>
            <a:off x="6807994" y="1418749"/>
            <a:ext cx="1082040" cy="300038"/>
            <a:chOff x="15589" y="3042"/>
            <a:chExt cx="2786" cy="628"/>
          </a:xfrm>
        </p:grpSpPr>
        <p:sp>
          <p:nvSpPr>
            <p:cNvPr id="4139" name="MMConnector"/>
            <p:cNvSpPr/>
            <p:nvPr>
              <p:custDataLst>
                <p:tags r:id="rId36"/>
              </p:custDataLst>
            </p:nvPr>
          </p:nvSpPr>
          <p:spPr bwMode="auto">
            <a:xfrm>
              <a:off x="15589" y="3613"/>
              <a:ext cx="572" cy="57"/>
            </a:xfrm>
            <a:custGeom>
              <a:gdLst>
                <a:gd name="T0" fmla="*/ -286 w 250800"/>
                <a:gd name="T1" fmla="*/ 29 h 19000"/>
                <a:gd name="T2" fmla="*/ 286 w 250800"/>
                <a:gd name="T3" fmla="*/ -29 h 19000"/>
                <a:gd name="T4" fmla="*/ 0 60000 65536"/>
                <a:gd name="T5" fmla="*/ 0 60000 65536"/>
                <a:gd name="T6" fmla="*/ 0 w 250800"/>
                <a:gd name="T7" fmla="*/ 0 h 19000"/>
                <a:gd name="T8" fmla="*/ 250800 w 250800"/>
                <a:gd name="T9" fmla="*/ 19000 h 190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000" fill="none">
                  <a:moveTo>
                    <a:pt x="-125400" y="9500"/>
                  </a:moveTo>
                  <a:cubicBezTo>
                    <a:pt x="-25080" y="9500"/>
                    <a:pt x="50160" y="-9500"/>
                    <a:pt x="125400" y="-950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40" name="SubTopic"/>
            <p:cNvSpPr/>
            <p:nvPr>
              <p:custDataLst>
                <p:tags r:id="rId37"/>
              </p:custDataLst>
            </p:nvPr>
          </p:nvSpPr>
          <p:spPr bwMode="auto">
            <a:xfrm>
              <a:off x="15822" y="3042"/>
              <a:ext cx="2553" cy="542"/>
            </a:xfrm>
            <a:custGeom>
              <a:gdLst>
                <a:gd name="T0" fmla="*/ 54227 w 501600"/>
                <a:gd name="T1" fmla="*/ 25976 h 180500"/>
                <a:gd name="T2" fmla="*/ 449338 w 501600"/>
                <a:gd name="T3" fmla="*/ 162850 h 180500"/>
              </a:gdLst>
              <a:rect l="T0" t="T1" r="T2" b="T3"/>
              <a:pathLst>
                <a:path w="501600" h="180500" stroke="0">
                  <a:moveTo>
                    <a:pt x="0" y="0"/>
                  </a:moveTo>
                  <a:lnTo>
                    <a:pt x="501600" y="0"/>
                  </a:lnTo>
                  <a:lnTo>
                    <a:pt x="5016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01600" h="180500" fill="none">
                  <a:moveTo>
                    <a:pt x="0" y="180500"/>
                  </a:moveTo>
                  <a:lnTo>
                    <a:pt x="5016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电路图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3" name="组合 62" title=""/>
          <p:cNvGrpSpPr/>
          <p:nvPr>
            <p:custDataLst>
              <p:tags r:id="rId38"/>
            </p:custDataLst>
          </p:nvPr>
        </p:nvGrpSpPr>
        <p:grpSpPr>
          <a:xfrm>
            <a:off x="6817672" y="1725692"/>
            <a:ext cx="1387078" cy="434578"/>
            <a:chOff x="15702" y="3628"/>
            <a:chExt cx="2912" cy="913"/>
          </a:xfrm>
        </p:grpSpPr>
        <p:sp>
          <p:nvSpPr>
            <p:cNvPr id="4137" name="MMConnector"/>
            <p:cNvSpPr/>
            <p:nvPr>
              <p:custDataLst>
                <p:tags r:id="rId39"/>
              </p:custDataLst>
            </p:nvPr>
          </p:nvSpPr>
          <p:spPr bwMode="auto">
            <a:xfrm>
              <a:off x="15702" y="3941"/>
              <a:ext cx="572" cy="600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8" name="SubTopic"/>
            <p:cNvSpPr/>
            <p:nvPr>
              <p:custDataLst>
                <p:tags r:id="rId40"/>
              </p:custDataLst>
            </p:nvPr>
          </p:nvSpPr>
          <p:spPr bwMode="auto">
            <a:xfrm>
              <a:off x="15887" y="3628"/>
              <a:ext cx="2727" cy="601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三种状态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69" name="组合 68" title=""/>
          <p:cNvGrpSpPr/>
          <p:nvPr>
            <p:custDataLst>
              <p:tags r:id="rId41"/>
            </p:custDataLst>
          </p:nvPr>
        </p:nvGrpSpPr>
        <p:grpSpPr>
          <a:xfrm>
            <a:off x="6847523" y="3677126"/>
            <a:ext cx="2057876" cy="1072039"/>
            <a:chOff x="15888" y="5472"/>
            <a:chExt cx="3652" cy="2248"/>
          </a:xfrm>
        </p:grpSpPr>
        <p:sp>
          <p:nvSpPr>
            <p:cNvPr id="4133" name="MMConnector"/>
            <p:cNvSpPr/>
            <p:nvPr>
              <p:custDataLst>
                <p:tags r:id="rId42"/>
              </p:custDataLst>
            </p:nvPr>
          </p:nvSpPr>
          <p:spPr bwMode="auto">
            <a:xfrm>
              <a:off x="15888" y="6792"/>
              <a:ext cx="572" cy="928"/>
            </a:xfrm>
            <a:custGeom>
              <a:gdLst>
                <a:gd name="T0" fmla="*/ -286 w 250789"/>
                <a:gd name="T1" fmla="*/ -464 h 308750"/>
                <a:gd name="T2" fmla="*/ 286 w 250789"/>
                <a:gd name="T3" fmla="*/ 464 h 308750"/>
                <a:gd name="T4" fmla="*/ 0 60000 65536"/>
                <a:gd name="T5" fmla="*/ 0 60000 65536"/>
                <a:gd name="T6" fmla="*/ 0 w 250789"/>
                <a:gd name="T7" fmla="*/ 0 h 308750"/>
                <a:gd name="T8" fmla="*/ 250789 w 250789"/>
                <a:gd name="T9" fmla="*/ 308750 h 308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08750" fill="none">
                  <a:moveTo>
                    <a:pt x="-125394" y="-154375"/>
                  </a:moveTo>
                  <a:cubicBezTo>
                    <a:pt x="9894" y="-154375"/>
                    <a:pt x="-31447" y="154375"/>
                    <a:pt x="125394" y="154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4" name="SubTopic"/>
            <p:cNvSpPr/>
            <p:nvPr>
              <p:custDataLst>
                <p:tags r:id="rId43"/>
              </p:custDataLst>
            </p:nvPr>
          </p:nvSpPr>
          <p:spPr bwMode="auto">
            <a:xfrm>
              <a:off x="16159" y="5472"/>
              <a:ext cx="3381" cy="1762"/>
            </a:xfrm>
            <a:custGeom>
              <a:gdLst>
                <a:gd name="T0" fmla="*/ 54003 w 866400"/>
                <a:gd name="T1" fmla="*/ 25976 h 180500"/>
                <a:gd name="T2" fmla="*/ 813962 w 866400"/>
                <a:gd name="T3" fmla="*/ 162850 h 180500"/>
              </a:gdLst>
              <a:rect l="T0" t="T1" r="T2" b="T3"/>
              <a:pathLst>
                <a:path w="866400" h="180500" stroke="0">
                  <a:moveTo>
                    <a:pt x="0" y="0"/>
                  </a:moveTo>
                  <a:lnTo>
                    <a:pt x="866400" y="0"/>
                  </a:lnTo>
                  <a:lnTo>
                    <a:pt x="866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866400" h="180500" fill="none">
                  <a:moveTo>
                    <a:pt x="0" y="180500"/>
                  </a:moveTo>
                  <a:lnTo>
                    <a:pt x="866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并联电路中，干路</a:t>
              </a:r>
              <a:endParaRPr lang="zh-CN" altLang="en-US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中的电流等于各支</a:t>
              </a:r>
              <a:endParaRPr lang="zh-CN" altLang="en-US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路中的电流之和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2" name="组合 71" title=""/>
          <p:cNvGrpSpPr/>
          <p:nvPr>
            <p:custDataLst>
              <p:tags r:id="rId44"/>
            </p:custDataLst>
          </p:nvPr>
        </p:nvGrpSpPr>
        <p:grpSpPr>
          <a:xfrm>
            <a:off x="485435" y="1007864"/>
            <a:ext cx="1017985" cy="492919"/>
            <a:chOff x="1114" y="2754"/>
            <a:chExt cx="2138" cy="1034"/>
          </a:xfrm>
        </p:grpSpPr>
        <p:sp>
          <p:nvSpPr>
            <p:cNvPr id="4131" name="MMConnector"/>
            <p:cNvSpPr/>
            <p:nvPr>
              <p:custDataLst>
                <p:tags r:id="rId45"/>
              </p:custDataLst>
            </p:nvPr>
          </p:nvSpPr>
          <p:spPr bwMode="auto">
            <a:xfrm>
              <a:off x="2682" y="3460"/>
              <a:ext cx="571" cy="328"/>
            </a:xfrm>
            <a:custGeom>
              <a:gdLst>
                <a:gd name="T0" fmla="*/ 286 w 250777"/>
                <a:gd name="T1" fmla="*/ 164 h 109250"/>
                <a:gd name="T2" fmla="*/ -286 w 250777"/>
                <a:gd name="T3" fmla="*/ -164 h 109250"/>
                <a:gd name="T4" fmla="*/ 0 60000 65536"/>
                <a:gd name="T5" fmla="*/ 0 60000 65536"/>
                <a:gd name="T6" fmla="*/ 0 w 250777"/>
                <a:gd name="T7" fmla="*/ 0 h 109250"/>
                <a:gd name="T8" fmla="*/ 250777 w 250777"/>
                <a:gd name="T9" fmla="*/ 109250 h 109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77" h="109250" fill="none">
                  <a:moveTo>
                    <a:pt x="125389" y="54625"/>
                  </a:moveTo>
                  <a:cubicBezTo>
                    <a:pt x="12270" y="54625"/>
                    <a:pt x="-20270" y="-54625"/>
                    <a:pt x="-125389" y="-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2" name="SubTopic"/>
            <p:cNvSpPr/>
            <p:nvPr>
              <p:custDataLst>
                <p:tags r:id="rId46"/>
              </p:custDataLst>
            </p:nvPr>
          </p:nvSpPr>
          <p:spPr bwMode="auto">
            <a:xfrm>
              <a:off x="1114" y="2754"/>
              <a:ext cx="1282" cy="542"/>
            </a:xfrm>
            <a:custGeom>
              <a:gdLst>
                <a:gd name="T0" fmla="*/ 53959 w 562400"/>
                <a:gd name="T1" fmla="*/ 25976 h 180500"/>
                <a:gd name="T2" fmla="*/ 510196 w 562400"/>
                <a:gd name="T3" fmla="*/ 162850 h 180500"/>
              </a:gdLst>
              <a:rect l="T0" t="T1" r="T2" b="T3"/>
              <a:pathLst>
                <a:path w="562400" h="180500" stroke="0">
                  <a:moveTo>
                    <a:pt x="0" y="0"/>
                  </a:moveTo>
                  <a:lnTo>
                    <a:pt x="562400" y="0"/>
                  </a:lnTo>
                  <a:lnTo>
                    <a:pt x="562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62400" h="180500" fill="none">
                  <a:moveTo>
                    <a:pt x="0" y="180500"/>
                  </a:moveTo>
                  <a:lnTo>
                    <a:pt x="562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现象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75" name="组合 74" title=""/>
          <p:cNvGrpSpPr/>
          <p:nvPr>
            <p:custDataLst>
              <p:tags r:id="rId47"/>
            </p:custDataLst>
          </p:nvPr>
        </p:nvGrpSpPr>
        <p:grpSpPr>
          <a:xfrm>
            <a:off x="485435" y="1320998"/>
            <a:ext cx="1017985" cy="336947"/>
            <a:chOff x="1114" y="3410"/>
            <a:chExt cx="2138" cy="707"/>
          </a:xfrm>
        </p:grpSpPr>
        <p:sp>
          <p:nvSpPr>
            <p:cNvPr id="4129" name="MMConnector"/>
            <p:cNvSpPr/>
            <p:nvPr>
              <p:custDataLst>
                <p:tags r:id="rId48"/>
              </p:custDataLst>
            </p:nvPr>
          </p:nvSpPr>
          <p:spPr bwMode="auto">
            <a:xfrm>
              <a:off x="2682" y="3789"/>
              <a:ext cx="571" cy="328"/>
            </a:xfrm>
            <a:custGeom>
              <a:gdLst>
                <a:gd name="T0" fmla="*/ 286 w 250777"/>
                <a:gd name="T1" fmla="*/ -164 h 109250"/>
                <a:gd name="T2" fmla="*/ -286 w 250777"/>
                <a:gd name="T3" fmla="*/ 164 h 109250"/>
                <a:gd name="T4" fmla="*/ 0 60000 65536"/>
                <a:gd name="T5" fmla="*/ 0 60000 65536"/>
                <a:gd name="T6" fmla="*/ 0 w 250777"/>
                <a:gd name="T7" fmla="*/ 0 h 109250"/>
                <a:gd name="T8" fmla="*/ 250777 w 250777"/>
                <a:gd name="T9" fmla="*/ 109250 h 109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77" h="109250" fill="none">
                  <a:moveTo>
                    <a:pt x="125389" y="-54625"/>
                  </a:moveTo>
                  <a:cubicBezTo>
                    <a:pt x="12270" y="-54625"/>
                    <a:pt x="-20270" y="54625"/>
                    <a:pt x="-125389" y="546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30" name="SubTopic"/>
            <p:cNvSpPr/>
            <p:nvPr>
              <p:custDataLst>
                <p:tags r:id="rId49"/>
              </p:custDataLst>
            </p:nvPr>
          </p:nvSpPr>
          <p:spPr bwMode="auto">
            <a:xfrm>
              <a:off x="1114" y="3410"/>
              <a:ext cx="1282" cy="542"/>
            </a:xfrm>
            <a:custGeom>
              <a:gdLst>
                <a:gd name="T0" fmla="*/ 53959 w 562400"/>
                <a:gd name="T1" fmla="*/ 25976 h 180500"/>
                <a:gd name="T2" fmla="*/ 510196 w 562400"/>
                <a:gd name="T3" fmla="*/ 162850 h 180500"/>
              </a:gdLst>
              <a:rect l="T0" t="T1" r="T2" b="T3"/>
              <a:pathLst>
                <a:path w="562400" h="180500" stroke="0">
                  <a:moveTo>
                    <a:pt x="0" y="0"/>
                  </a:moveTo>
                  <a:lnTo>
                    <a:pt x="562400" y="0"/>
                  </a:lnTo>
                  <a:lnTo>
                    <a:pt x="5624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562400" h="180500" fill="none">
                  <a:moveTo>
                    <a:pt x="0" y="180500"/>
                  </a:moveTo>
                  <a:lnTo>
                    <a:pt x="5624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实质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1" name="组合 80" title=""/>
          <p:cNvGrpSpPr/>
          <p:nvPr>
            <p:custDataLst>
              <p:tags r:id="rId50"/>
            </p:custDataLst>
          </p:nvPr>
        </p:nvGrpSpPr>
        <p:grpSpPr>
          <a:xfrm>
            <a:off x="6763856" y="1056561"/>
            <a:ext cx="931069" cy="894159"/>
            <a:chOff x="15775" y="4857"/>
            <a:chExt cx="1956" cy="1879"/>
          </a:xfrm>
        </p:grpSpPr>
        <p:sp>
          <p:nvSpPr>
            <p:cNvPr id="4125" name="MMConnector"/>
            <p:cNvSpPr/>
            <p:nvPr>
              <p:custDataLst>
                <p:tags r:id="rId51"/>
              </p:custDataLst>
            </p:nvPr>
          </p:nvSpPr>
          <p:spPr bwMode="auto">
            <a:xfrm>
              <a:off x="15775" y="5858"/>
              <a:ext cx="572" cy="878"/>
            </a:xfrm>
            <a:custGeom>
              <a:gdLst>
                <a:gd name="T0" fmla="*/ -286 w 250789"/>
                <a:gd name="T1" fmla="*/ 439 h 346750"/>
                <a:gd name="T2" fmla="*/ 286 w 250789"/>
                <a:gd name="T3" fmla="*/ -439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4126" name="SubTopic"/>
            <p:cNvSpPr/>
            <p:nvPr>
              <p:custDataLst>
                <p:tags r:id="rId52"/>
              </p:custDataLst>
            </p:nvPr>
          </p:nvSpPr>
          <p:spPr bwMode="auto">
            <a:xfrm>
              <a:off x="16061" y="4857"/>
              <a:ext cx="1670" cy="542"/>
            </a:xfrm>
            <a:custGeom>
              <a:gdLst>
                <a:gd name="T0" fmla="*/ 54156 w 380000"/>
                <a:gd name="T1" fmla="*/ 25976 h 180500"/>
                <a:gd name="T2" fmla="*/ 327665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组成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83" name="组合 82" title=""/>
          <p:cNvGrpSpPr/>
          <p:nvPr>
            <p:custDataLst>
              <p:tags r:id="rId53"/>
            </p:custDataLst>
          </p:nvPr>
        </p:nvGrpSpPr>
        <p:grpSpPr>
          <a:xfrm flipH="1">
            <a:off x="2458403" y="2409825"/>
            <a:ext cx="1206341" cy="1805940"/>
            <a:chOff x="5925014" y="881909"/>
            <a:chExt cx="1216868" cy="2407922"/>
          </a:xfrm>
        </p:grpSpPr>
        <p:sp>
          <p:nvSpPr>
            <p:cNvPr id="84" name="MMConnector"/>
            <p:cNvSpPr/>
            <p:nvPr>
              <p:custDataLst>
                <p:tags r:id="rId54"/>
              </p:custDataLst>
            </p:nvPr>
          </p:nvSpPr>
          <p:spPr bwMode="auto">
            <a:xfrm flipV="1">
              <a:off x="5925014" y="881909"/>
              <a:ext cx="592127" cy="1170622"/>
            </a:xfrm>
            <a:custGeom>
              <a:gdLst>
                <a:gd name="T0" fmla="*/ -181421 w 941829"/>
                <a:gd name="T1" fmla="*/ 305937 h 601722"/>
                <a:gd name="T2" fmla="*/ -187506 w 941829"/>
                <a:gd name="T3" fmla="*/ 384214 h 601722"/>
                <a:gd name="T4" fmla="*/ -149108 w 941829"/>
                <a:gd name="T5" fmla="*/ 382453 h 601722"/>
                <a:gd name="T6" fmla="*/ -112661 w 941829"/>
                <a:gd name="T7" fmla="*/ 312220 h 601722"/>
                <a:gd name="T8" fmla="*/ -77199 w 941829"/>
                <a:gd name="T9" fmla="*/ 240386 h 601722"/>
                <a:gd name="T10" fmla="*/ -42501 w 941829"/>
                <a:gd name="T11" fmla="*/ 167443 h 601722"/>
                <a:gd name="T12" fmla="*/ -8341 w 941829"/>
                <a:gd name="T13" fmla="*/ 93839 h 601722"/>
                <a:gd name="T14" fmla="*/ 25506 w 941829"/>
                <a:gd name="T15" fmla="*/ 19998 h 601722"/>
                <a:gd name="T16" fmla="*/ 59267 w 941829"/>
                <a:gd name="T17" fmla="*/ -53672 h 601722"/>
                <a:gd name="T18" fmla="*/ 93167 w 941829"/>
                <a:gd name="T19" fmla="*/ -126755 h 601722"/>
                <a:gd name="T20" fmla="*/ 127427 w 941829"/>
                <a:gd name="T21" fmla="*/ -198828 h 601722"/>
                <a:gd name="T22" fmla="*/ 162268 w 941829"/>
                <a:gd name="T23" fmla="*/ -269439 h 601722"/>
                <a:gd name="T24" fmla="*/ 197902 w 941829"/>
                <a:gd name="T25" fmla="*/ -338090 h 601722"/>
                <a:gd name="T26" fmla="*/ 234530 w 941829"/>
                <a:gd name="T27" fmla="*/ -404246 h 601722"/>
                <a:gd name="T28" fmla="*/ 272338 w 941829"/>
                <a:gd name="T29" fmla="*/ -467311 h 601722"/>
                <a:gd name="T30" fmla="*/ 311481 w 941829"/>
                <a:gd name="T31" fmla="*/ -526636 h 601722"/>
                <a:gd name="T32" fmla="*/ 352073 w 941829"/>
                <a:gd name="T33" fmla="*/ -581540 h 601722"/>
                <a:gd name="T34" fmla="*/ 394173 w 941829"/>
                <a:gd name="T35" fmla="*/ -631324 h 601722"/>
                <a:gd name="T36" fmla="*/ 437772 w 941829"/>
                <a:gd name="T37" fmla="*/ -675322 h 601722"/>
                <a:gd name="T38" fmla="*/ 482785 w 941829"/>
                <a:gd name="T39" fmla="*/ -712955 h 601722"/>
                <a:gd name="T40" fmla="*/ 529055 w 941829"/>
                <a:gd name="T41" fmla="*/ -743782 h 601722"/>
                <a:gd name="T42" fmla="*/ 576365 w 941829"/>
                <a:gd name="T43" fmla="*/ -767548 h 601722"/>
                <a:gd name="T44" fmla="*/ 624468 w 941829"/>
                <a:gd name="T45" fmla="*/ -784205 h 601722"/>
                <a:gd name="T46" fmla="*/ 673100 w 941829"/>
                <a:gd name="T47" fmla="*/ -793903 h 601722"/>
                <a:gd name="T48" fmla="*/ 705320 w 941829"/>
                <a:gd name="T49" fmla="*/ -796634 h 601722"/>
                <a:gd name="T50" fmla="*/ 709535 w 941829"/>
                <a:gd name="T51" fmla="*/ -803884 h 601722"/>
                <a:gd name="T52" fmla="*/ 705320 w 941829"/>
                <a:gd name="T53" fmla="*/ -811135 h 601722"/>
                <a:gd name="T54" fmla="*/ 672746 w 941829"/>
                <a:gd name="T55" fmla="*/ -811035 h 601722"/>
                <a:gd name="T56" fmla="*/ 623334 w 941829"/>
                <a:gd name="T57" fmla="*/ -805241 h 601722"/>
                <a:gd name="T58" fmla="*/ 574155 w 941829"/>
                <a:gd name="T59" fmla="*/ -792312 h 601722"/>
                <a:gd name="T60" fmla="*/ 525480 w 941829"/>
                <a:gd name="T61" fmla="*/ -772032 h 601722"/>
                <a:gd name="T62" fmla="*/ 477589 w 941829"/>
                <a:gd name="T63" fmla="*/ -744391 h 601722"/>
                <a:gd name="T64" fmla="*/ 430742 w 941829"/>
                <a:gd name="T65" fmla="*/ -709610 h 601722"/>
                <a:gd name="T66" fmla="*/ 385153 w 941829"/>
                <a:gd name="T67" fmla="*/ -668133 h 601722"/>
                <a:gd name="T68" fmla="*/ 340965 w 941829"/>
                <a:gd name="T69" fmla="*/ -620570 h 601722"/>
                <a:gd name="T70" fmla="*/ 298241 w 941829"/>
                <a:gd name="T71" fmla="*/ -567648 h 601722"/>
                <a:gd name="T72" fmla="*/ 256965 w 941829"/>
                <a:gd name="T73" fmla="*/ -510138 h 601722"/>
                <a:gd name="T74" fmla="*/ 217061 w 941829"/>
                <a:gd name="T75" fmla="*/ -448801 h 601722"/>
                <a:gd name="T76" fmla="*/ 178396 w 941829"/>
                <a:gd name="T77" fmla="*/ -384361 h 601722"/>
                <a:gd name="T78" fmla="*/ 140808 w 941829"/>
                <a:gd name="T79" fmla="*/ -317488 h 601722"/>
                <a:gd name="T80" fmla="*/ 104111 w 941829"/>
                <a:gd name="T81" fmla="*/ -248787 h 601722"/>
                <a:gd name="T82" fmla="*/ 68107 w 941829"/>
                <a:gd name="T83" fmla="*/ -178813 h 601722"/>
                <a:gd name="T84" fmla="*/ 32594 w 941829"/>
                <a:gd name="T85" fmla="*/ -108076 h 601722"/>
                <a:gd name="T86" fmla="*/ -2634 w 941829"/>
                <a:gd name="T87" fmla="*/ -37059 h 601722"/>
                <a:gd name="T88" fmla="*/ -37780 w 941829"/>
                <a:gd name="T89" fmla="*/ 33779 h 601722"/>
                <a:gd name="T90" fmla="*/ -73043 w 941829"/>
                <a:gd name="T91" fmla="*/ 103978 h 601722"/>
                <a:gd name="T92" fmla="*/ -108615 w 941829"/>
                <a:gd name="T93" fmla="*/ 173068 h 601722"/>
                <a:gd name="T94" fmla="*/ -144683 w 941829"/>
                <a:gd name="T95" fmla="*/ 240559 h 601722"/>
                <a:gd name="T96" fmla="*/ -181421 w 941829"/>
                <a:gd name="T97" fmla="*/ 305937 h 6017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41829"/>
                <a:gd name="T148" fmla="*/ 0 h 601722"/>
                <a:gd name="T149" fmla="*/ 941829 w 941829"/>
                <a:gd name="T150" fmla="*/ 601722 h 601722"/>
              </a:gdLst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41829" h="601722">
                  <a:moveTo>
                    <a:pt x="-196268" y="160345"/>
                  </a:moveTo>
                  <a:cubicBezTo>
                    <a:pt x="-210843" y="172770"/>
                    <a:pt x="-212464" y="190343"/>
                    <a:pt x="-202851" y="201371"/>
                  </a:cubicBezTo>
                  <a:cubicBezTo>
                    <a:pt x="-193237" y="212399"/>
                    <a:pt x="-175382" y="213440"/>
                    <a:pt x="-161310" y="200448"/>
                  </a:cubicBezTo>
                  <a:cubicBezTo>
                    <a:pt x="-148089" y="188241"/>
                    <a:pt x="-134867" y="176034"/>
                    <a:pt x="-121881" y="163638"/>
                  </a:cubicBezTo>
                  <a:cubicBezTo>
                    <a:pt x="-108895" y="151242"/>
                    <a:pt x="-96144" y="138657"/>
                    <a:pt x="-83517" y="125989"/>
                  </a:cubicBezTo>
                  <a:cubicBezTo>
                    <a:pt x="-70889" y="113321"/>
                    <a:pt x="-58383" y="100570"/>
                    <a:pt x="-45979" y="87759"/>
                  </a:cubicBezTo>
                  <a:cubicBezTo>
                    <a:pt x="-33575" y="74947"/>
                    <a:pt x="-21272" y="62074"/>
                    <a:pt x="-9024" y="49182"/>
                  </a:cubicBezTo>
                  <a:cubicBezTo>
                    <a:pt x="3224" y="36290"/>
                    <a:pt x="15417" y="23378"/>
                    <a:pt x="27593" y="10481"/>
                  </a:cubicBezTo>
                  <a:cubicBezTo>
                    <a:pt x="39770" y="-2416"/>
                    <a:pt x="51931" y="-15299"/>
                    <a:pt x="64117" y="-28130"/>
                  </a:cubicBezTo>
                  <a:cubicBezTo>
                    <a:pt x="76304" y="-40961"/>
                    <a:pt x="88515" y="-53741"/>
                    <a:pt x="100791" y="-66434"/>
                  </a:cubicBezTo>
                  <a:cubicBezTo>
                    <a:pt x="113068" y="-79126"/>
                    <a:pt x="125409" y="-91731"/>
                    <a:pt x="137855" y="-104208"/>
                  </a:cubicBezTo>
                  <a:cubicBezTo>
                    <a:pt x="150302" y="-116686"/>
                    <a:pt x="162853" y="-129036"/>
                    <a:pt x="175547" y="-141216"/>
                  </a:cubicBezTo>
                  <a:cubicBezTo>
                    <a:pt x="188242" y="-153395"/>
                    <a:pt x="201079" y="-165405"/>
                    <a:pt x="214097" y="-177197"/>
                  </a:cubicBezTo>
                  <a:cubicBezTo>
                    <a:pt x="227114" y="-188990"/>
                    <a:pt x="240312" y="-200565"/>
                    <a:pt x="253723" y="-211870"/>
                  </a:cubicBezTo>
                  <a:cubicBezTo>
                    <a:pt x="267134" y="-223176"/>
                    <a:pt x="280758" y="-234212"/>
                    <a:pt x="294625" y="-244923"/>
                  </a:cubicBezTo>
                  <a:cubicBezTo>
                    <a:pt x="308491" y="-255633"/>
                    <a:pt x="322600" y="-266018"/>
                    <a:pt x="336971" y="-276016"/>
                  </a:cubicBezTo>
                  <a:cubicBezTo>
                    <a:pt x="351342" y="-286015"/>
                    <a:pt x="365976" y="-295627"/>
                    <a:pt x="380885" y="-304792"/>
                  </a:cubicBezTo>
                  <a:cubicBezTo>
                    <a:pt x="395793" y="-313956"/>
                    <a:pt x="410977" y="-322674"/>
                    <a:pt x="426430" y="-330884"/>
                  </a:cubicBezTo>
                  <a:cubicBezTo>
                    <a:pt x="441884" y="-339095"/>
                    <a:pt x="457609" y="-346798"/>
                    <a:pt x="473597" y="-353944"/>
                  </a:cubicBezTo>
                  <a:cubicBezTo>
                    <a:pt x="489586" y="-361090"/>
                    <a:pt x="505838" y="-367678"/>
                    <a:pt x="522294" y="-373668"/>
                  </a:cubicBezTo>
                  <a:cubicBezTo>
                    <a:pt x="538749" y="-379658"/>
                    <a:pt x="555409" y="-385049"/>
                    <a:pt x="572350" y="-389825"/>
                  </a:cubicBezTo>
                  <a:cubicBezTo>
                    <a:pt x="589291" y="-394600"/>
                    <a:pt x="606514" y="-398759"/>
                    <a:pt x="623532" y="-402281"/>
                  </a:cubicBezTo>
                  <a:cubicBezTo>
                    <a:pt x="640551" y="-405802"/>
                    <a:pt x="657365" y="-408687"/>
                    <a:pt x="675571" y="-411011"/>
                  </a:cubicBezTo>
                  <a:cubicBezTo>
                    <a:pt x="693776" y="-413336"/>
                    <a:pt x="713373" y="-415101"/>
                    <a:pt x="728183" y="-416094"/>
                  </a:cubicBezTo>
                  <a:cubicBezTo>
                    <a:pt x="742994" y="-417086"/>
                    <a:pt x="753017" y="-417306"/>
                    <a:pt x="763040" y="-417525"/>
                  </a:cubicBezTo>
                  <a:cubicBezTo>
                    <a:pt x="765775" y="-417585"/>
                    <a:pt x="767600" y="-419235"/>
                    <a:pt x="767600" y="-421325"/>
                  </a:cubicBezTo>
                  <a:cubicBezTo>
                    <a:pt x="767600" y="-423415"/>
                    <a:pt x="765776" y="-425077"/>
                    <a:pt x="763040" y="-425125"/>
                  </a:cubicBezTo>
                  <a:cubicBezTo>
                    <a:pt x="752924" y="-425304"/>
                    <a:pt x="742808" y="-425483"/>
                    <a:pt x="727800" y="-425073"/>
                  </a:cubicBezTo>
                  <a:cubicBezTo>
                    <a:pt x="712792" y="-424662"/>
                    <a:pt x="692892" y="-423662"/>
                    <a:pt x="674344" y="-422036"/>
                  </a:cubicBezTo>
                  <a:cubicBezTo>
                    <a:pt x="655796" y="-420410"/>
                    <a:pt x="638599" y="-418158"/>
                    <a:pt x="621141" y="-415260"/>
                  </a:cubicBezTo>
                  <a:cubicBezTo>
                    <a:pt x="603683" y="-412363"/>
                    <a:pt x="585965" y="-408821"/>
                    <a:pt x="568483" y="-404631"/>
                  </a:cubicBezTo>
                  <a:cubicBezTo>
                    <a:pt x="551000" y="-400442"/>
                    <a:pt x="533754" y="-395607"/>
                    <a:pt x="516672" y="-390144"/>
                  </a:cubicBezTo>
                  <a:cubicBezTo>
                    <a:pt x="499590" y="-384682"/>
                    <a:pt x="482673" y="-378592"/>
                    <a:pt x="465992" y="-371915"/>
                  </a:cubicBezTo>
                  <a:cubicBezTo>
                    <a:pt x="449310" y="-365238"/>
                    <a:pt x="432865" y="-357974"/>
                    <a:pt x="416672" y="-350176"/>
                  </a:cubicBezTo>
                  <a:cubicBezTo>
                    <a:pt x="400480" y="-342378"/>
                    <a:pt x="384540" y="-334048"/>
                    <a:pt x="368868" y="-325248"/>
                  </a:cubicBezTo>
                  <a:cubicBezTo>
                    <a:pt x="353195" y="-316449"/>
                    <a:pt x="337790" y="-307180"/>
                    <a:pt x="322647" y="-297511"/>
                  </a:cubicBezTo>
                  <a:cubicBezTo>
                    <a:pt x="307504" y="-287842"/>
                    <a:pt x="292625" y="-277772"/>
                    <a:pt x="277994" y="-267369"/>
                  </a:cubicBezTo>
                  <a:cubicBezTo>
                    <a:pt x="263363" y="-256966"/>
                    <a:pt x="248981" y="-246229"/>
                    <a:pt x="234824" y="-235222"/>
                  </a:cubicBezTo>
                  <a:cubicBezTo>
                    <a:pt x="220666" y="-224214"/>
                    <a:pt x="206733" y="-212937"/>
                    <a:pt x="192995" y="-201448"/>
                  </a:cubicBezTo>
                  <a:cubicBezTo>
                    <a:pt x="179257" y="-189959"/>
                    <a:pt x="165714" y="-178259"/>
                    <a:pt x="152331" y="-166399"/>
                  </a:cubicBezTo>
                  <a:cubicBezTo>
                    <a:pt x="138949" y="-154539"/>
                    <a:pt x="125728" y="-142521"/>
                    <a:pt x="112631" y="-130392"/>
                  </a:cubicBezTo>
                  <a:cubicBezTo>
                    <a:pt x="99535" y="-118263"/>
                    <a:pt x="86564" y="-106024"/>
                    <a:pt x="73681" y="-93718"/>
                  </a:cubicBezTo>
                  <a:cubicBezTo>
                    <a:pt x="60799" y="-81413"/>
                    <a:pt x="48004" y="-69041"/>
                    <a:pt x="35261" y="-56644"/>
                  </a:cubicBezTo>
                  <a:cubicBezTo>
                    <a:pt x="22519" y="-44248"/>
                    <a:pt x="9827" y="-31827"/>
                    <a:pt x="-2850" y="-19423"/>
                  </a:cubicBezTo>
                  <a:cubicBezTo>
                    <a:pt x="-15527" y="-7018"/>
                    <a:pt x="-28189" y="5370"/>
                    <a:pt x="-40872" y="17704"/>
                  </a:cubicBezTo>
                  <a:cubicBezTo>
                    <a:pt x="-53554" y="30038"/>
                    <a:pt x="-66258" y="42318"/>
                    <a:pt x="-79020" y="54496"/>
                  </a:cubicBezTo>
                  <a:cubicBezTo>
                    <a:pt x="-91782" y="66674"/>
                    <a:pt x="-104603" y="78752"/>
                    <a:pt x="-117503" y="90707"/>
                  </a:cubicBezTo>
                  <a:cubicBezTo>
                    <a:pt x="-130404" y="102662"/>
                    <a:pt x="-143383" y="114494"/>
                    <a:pt x="-156523" y="126080"/>
                  </a:cubicBezTo>
                  <a:cubicBezTo>
                    <a:pt x="-169664" y="137666"/>
                    <a:pt x="-182966" y="149006"/>
                    <a:pt x="-196268" y="160345"/>
                  </a:cubicBezTo>
                  <a:close/>
                </a:path>
              </a:pathLst>
            </a:custGeom>
            <a:solidFill>
              <a:srgbClr val="008080"/>
            </a:solidFill>
            <a:ln w="76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85" name="MainTopic">
              <a:hlinkClick r:id="rId8" action="ppaction://hlinksldjump"/>
            </p:cNvPr>
            <p:cNvSpPr/>
            <p:nvPr>
              <p:custDataLst>
                <p:tags r:id="rId55"/>
              </p:custDataLst>
            </p:nvPr>
          </p:nvSpPr>
          <p:spPr bwMode="auto">
            <a:xfrm>
              <a:off x="6364796" y="2603688"/>
              <a:ext cx="777086" cy="686143"/>
            </a:xfrm>
            <a:custGeom>
              <a:gdLst>
                <a:gd name="T0" fmla="*/ 135280 w 1026000"/>
                <a:gd name="T1" fmla="*/ 71440 h 296400"/>
                <a:gd name="T2" fmla="*/ 887680 w 1026000"/>
                <a:gd name="T3" fmla="*/ 238640 h 296400"/>
              </a:gdLst>
              <a:rect l="T0" t="T1" r="T2" b="T3"/>
              <a:pathLst>
                <a:path w="1026000" h="296400">
                  <a:moveTo>
                    <a:pt x="30400" y="0"/>
                  </a:moveTo>
                  <a:lnTo>
                    <a:pt x="995600" y="0"/>
                  </a:lnTo>
                  <a:cubicBezTo>
                    <a:pt x="1012381" y="0"/>
                    <a:pt x="1026000" y="13619"/>
                    <a:pt x="1026000" y="30400"/>
                  </a:cubicBezTo>
                  <a:lnTo>
                    <a:pt x="1026000" y="266000"/>
                  </a:lnTo>
                  <a:cubicBezTo>
                    <a:pt x="1026000" y="282781"/>
                    <a:pt x="1012381" y="296400"/>
                    <a:pt x="995600" y="296400"/>
                  </a:cubicBezTo>
                  <a:lnTo>
                    <a:pt x="30400" y="296400"/>
                  </a:lnTo>
                  <a:cubicBezTo>
                    <a:pt x="13619" y="296400"/>
                    <a:pt x="0" y="282781"/>
                    <a:pt x="0" y="266000"/>
                  </a:cubicBezTo>
                  <a:lnTo>
                    <a:pt x="0" y="30400"/>
                  </a:lnTo>
                  <a:cubicBezTo>
                    <a:pt x="0" y="13619"/>
                    <a:pt x="13619" y="0"/>
                    <a:pt x="30400" y="0"/>
                  </a:cubicBezTo>
                  <a:close/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r:id="rId8" action="ppaction://hlinksldjump"/>
                </a:rPr>
                <a:t>电流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9" name="直接箭头连接符 8" title=""/>
          <p:cNvCxnSpPr/>
          <p:nvPr>
            <p:custDataLst>
              <p:tags r:id="rId56"/>
            </p:custDataLst>
          </p:nvPr>
        </p:nvCxnSpPr>
        <p:spPr>
          <a:xfrm flipH="1">
            <a:off x="2735791" y="2473166"/>
            <a:ext cx="0" cy="1119919"/>
          </a:xfrm>
          <a:prstGeom prst="straightConnector1">
            <a:avLst/>
          </a:prstGeom>
          <a:ln w="76200">
            <a:solidFill>
              <a:srgbClr val="00808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 title=""/>
          <p:cNvSpPr txBox="1"/>
          <p:nvPr>
            <p:custDataLst>
              <p:tags r:id="rId57"/>
            </p:custDataLst>
          </p:nvPr>
        </p:nvSpPr>
        <p:spPr>
          <a:xfrm>
            <a:off x="2691549" y="2487347"/>
            <a:ext cx="459740" cy="106674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定向移动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91" name="组合 90" title=""/>
          <p:cNvGrpSpPr/>
          <p:nvPr>
            <p:custDataLst>
              <p:tags r:id="rId58"/>
            </p:custDataLst>
          </p:nvPr>
        </p:nvGrpSpPr>
        <p:grpSpPr>
          <a:xfrm flipH="1">
            <a:off x="1341789" y="3311797"/>
            <a:ext cx="881527" cy="804613"/>
            <a:chOff x="15775" y="4744"/>
            <a:chExt cx="1152" cy="2105"/>
          </a:xfrm>
        </p:grpSpPr>
        <p:sp>
          <p:nvSpPr>
            <p:cNvPr id="92" name="MMConnector"/>
            <p:cNvSpPr/>
            <p:nvPr>
              <p:custDataLst>
                <p:tags r:id="rId59"/>
              </p:custDataLst>
            </p:nvPr>
          </p:nvSpPr>
          <p:spPr bwMode="auto">
            <a:xfrm>
              <a:off x="15775" y="5807"/>
              <a:ext cx="572" cy="1042"/>
            </a:xfrm>
            <a:custGeom>
              <a:gdLst>
                <a:gd name="T0" fmla="*/ -286 w 250789"/>
                <a:gd name="T1" fmla="*/ 521 h 346750"/>
                <a:gd name="T2" fmla="*/ 286 w 250789"/>
                <a:gd name="T3" fmla="*/ -521 h 346750"/>
                <a:gd name="T4" fmla="*/ 0 60000 65536"/>
                <a:gd name="T5" fmla="*/ 0 60000 65536"/>
                <a:gd name="T6" fmla="*/ 0 w 250789"/>
                <a:gd name="T7" fmla="*/ 0 h 346750"/>
                <a:gd name="T8" fmla="*/ 250789 w 250789"/>
                <a:gd name="T9" fmla="*/ 346750 h 3467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346750" fill="none">
                  <a:moveTo>
                    <a:pt x="-125394" y="173375"/>
                  </a:moveTo>
                  <a:cubicBezTo>
                    <a:pt x="13794" y="173375"/>
                    <a:pt x="-40545" y="-173375"/>
                    <a:pt x="125394" y="-17337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3" name="SubTopic"/>
            <p:cNvSpPr/>
            <p:nvPr>
              <p:custDataLst>
                <p:tags r:id="rId60"/>
              </p:custDataLst>
            </p:nvPr>
          </p:nvSpPr>
          <p:spPr bwMode="auto">
            <a:xfrm>
              <a:off x="16061" y="4744"/>
              <a:ext cx="866" cy="542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zh-CN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定义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4" name="组合 93" title=""/>
          <p:cNvGrpSpPr/>
          <p:nvPr>
            <p:custDataLst>
              <p:tags r:id="rId61"/>
            </p:custDataLst>
          </p:nvPr>
        </p:nvGrpSpPr>
        <p:grpSpPr>
          <a:xfrm flipH="1">
            <a:off x="884009" y="3909732"/>
            <a:ext cx="1380969" cy="378687"/>
            <a:chOff x="15888" y="6282"/>
            <a:chExt cx="1805" cy="453"/>
          </a:xfrm>
        </p:grpSpPr>
        <p:sp>
          <p:nvSpPr>
            <p:cNvPr id="95" name="MMConnector"/>
            <p:cNvSpPr/>
            <p:nvPr>
              <p:custDataLst>
                <p:tags r:id="rId62"/>
              </p:custDataLst>
            </p:nvPr>
          </p:nvSpPr>
          <p:spPr bwMode="auto">
            <a:xfrm>
              <a:off x="15888" y="6464"/>
              <a:ext cx="572" cy="271"/>
            </a:xfrm>
            <a:custGeom>
              <a:gdLst>
                <a:gd name="T0" fmla="*/ -286 w 250789"/>
                <a:gd name="T1" fmla="*/ -136 h 90250"/>
                <a:gd name="T2" fmla="*/ 286 w 250789"/>
                <a:gd name="T3" fmla="*/ 136 h 90250"/>
                <a:gd name="T4" fmla="*/ 0 60000 65536"/>
                <a:gd name="T5" fmla="*/ 0 60000 65536"/>
                <a:gd name="T6" fmla="*/ 0 w 250789"/>
                <a:gd name="T7" fmla="*/ 0 h 90250"/>
                <a:gd name="T8" fmla="*/ 250789 w 250789"/>
                <a:gd name="T9" fmla="*/ 90250 h 90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90250" fill="none">
                  <a:moveTo>
                    <a:pt x="-125394" y="-45125"/>
                  </a:moveTo>
                  <a:cubicBezTo>
                    <a:pt x="-14482" y="-45125"/>
                    <a:pt x="25431" y="45125"/>
                    <a:pt x="125394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6" name="SubTopic"/>
            <p:cNvSpPr/>
            <p:nvPr>
              <p:custDataLst>
                <p:tags r:id="rId63"/>
              </p:custDataLst>
            </p:nvPr>
          </p:nvSpPr>
          <p:spPr bwMode="auto">
            <a:xfrm>
              <a:off x="16162" y="6282"/>
              <a:ext cx="1531" cy="308"/>
            </a:xfrm>
            <a:custGeom>
              <a:gdLst>
                <a:gd name="T0" fmla="*/ 54126 w 623200"/>
                <a:gd name="T1" fmla="*/ 25976 h 180500"/>
                <a:gd name="T2" fmla="*/ 570953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单位及换算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97" name="组合 96" title=""/>
          <p:cNvGrpSpPr/>
          <p:nvPr>
            <p:custDataLst>
              <p:tags r:id="rId64"/>
            </p:custDataLst>
          </p:nvPr>
        </p:nvGrpSpPr>
        <p:grpSpPr>
          <a:xfrm flipH="1">
            <a:off x="1311527" y="3542891"/>
            <a:ext cx="873110" cy="467996"/>
            <a:chOff x="15173" y="5312"/>
            <a:chExt cx="1141" cy="561"/>
          </a:xfrm>
        </p:grpSpPr>
        <p:sp>
          <p:nvSpPr>
            <p:cNvPr id="98" name="MMConnector"/>
            <p:cNvSpPr/>
            <p:nvPr>
              <p:custDataLst>
                <p:tags r:id="rId65"/>
              </p:custDataLst>
            </p:nvPr>
          </p:nvSpPr>
          <p:spPr bwMode="auto">
            <a:xfrm>
              <a:off x="15173" y="5747"/>
              <a:ext cx="689" cy="126"/>
            </a:xfrm>
            <a:custGeom>
              <a:gdLst>
                <a:gd name="T0" fmla="*/ -286 w 250789"/>
                <a:gd name="T1" fmla="*/ 193 h 128250"/>
                <a:gd name="T2" fmla="*/ 286 w 250789"/>
                <a:gd name="T3" fmla="*/ -193 h 128250"/>
                <a:gd name="T4" fmla="*/ 0 60000 65536"/>
                <a:gd name="T5" fmla="*/ 0 60000 65536"/>
                <a:gd name="T6" fmla="*/ 0 w 250789"/>
                <a:gd name="T7" fmla="*/ 0 h 128250"/>
                <a:gd name="T8" fmla="*/ 250789 w 250789"/>
                <a:gd name="T9" fmla="*/ 128250 h 128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128250" fill="none">
                  <a:moveTo>
                    <a:pt x="-125394" y="64125"/>
                  </a:moveTo>
                  <a:cubicBezTo>
                    <a:pt x="-10071" y="64125"/>
                    <a:pt x="15140" y="-64125"/>
                    <a:pt x="125394" y="-64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99" name="SubTopic"/>
            <p:cNvSpPr/>
            <p:nvPr>
              <p:custDataLst>
                <p:tags r:id="rId66"/>
              </p:custDataLst>
            </p:nvPr>
          </p:nvSpPr>
          <p:spPr bwMode="auto">
            <a:xfrm>
              <a:off x="15448" y="5312"/>
              <a:ext cx="866" cy="378"/>
            </a:xfrm>
            <a:custGeom>
              <a:gdLst>
                <a:gd name="T0" fmla="*/ 53972 w 380000"/>
                <a:gd name="T1" fmla="*/ 25976 h 180500"/>
                <a:gd name="T2" fmla="*/ 327783 w 380000"/>
                <a:gd name="T3" fmla="*/ 162850 h 180500"/>
              </a:gdLst>
              <a:rect l="T0" t="T1" r="T2" b="T3"/>
              <a:pathLst>
                <a:path w="380000" h="180500" stroke="0">
                  <a:moveTo>
                    <a:pt x="0" y="0"/>
                  </a:moveTo>
                  <a:lnTo>
                    <a:pt x="380000" y="0"/>
                  </a:lnTo>
                  <a:lnTo>
                    <a:pt x="3800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380000" h="180500" fill="none">
                  <a:moveTo>
                    <a:pt x="0" y="180500"/>
                  </a:moveTo>
                  <a:lnTo>
                    <a:pt x="3800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方向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0" name="组合 99" title=""/>
          <p:cNvGrpSpPr/>
          <p:nvPr>
            <p:custDataLst>
              <p:tags r:id="rId67"/>
            </p:custDataLst>
          </p:nvPr>
        </p:nvGrpSpPr>
        <p:grpSpPr>
          <a:xfrm flipH="1">
            <a:off x="413728" y="4332089"/>
            <a:ext cx="1748973" cy="723937"/>
            <a:chOff x="15812" y="6151"/>
            <a:chExt cx="2286" cy="866"/>
          </a:xfrm>
        </p:grpSpPr>
        <p:sp>
          <p:nvSpPr>
            <p:cNvPr id="101" name="MMConnector"/>
            <p:cNvSpPr/>
            <p:nvPr>
              <p:custDataLst>
                <p:tags r:id="rId68"/>
              </p:custDataLst>
            </p:nvPr>
          </p:nvSpPr>
          <p:spPr bwMode="auto">
            <a:xfrm>
              <a:off x="15812" y="6151"/>
              <a:ext cx="754" cy="866"/>
            </a:xfrm>
            <a:custGeom>
              <a:gdLst>
                <a:gd name="T0" fmla="*/ -286 w 250789"/>
                <a:gd name="T1" fmla="*/ -136 h 90250"/>
                <a:gd name="T2" fmla="*/ 286 w 250789"/>
                <a:gd name="T3" fmla="*/ 136 h 90250"/>
                <a:gd name="T4" fmla="*/ 0 60000 65536"/>
                <a:gd name="T5" fmla="*/ 0 60000 65536"/>
                <a:gd name="T6" fmla="*/ 0 w 250789"/>
                <a:gd name="T7" fmla="*/ 0 h 90250"/>
                <a:gd name="T8" fmla="*/ 250789 w 250789"/>
                <a:gd name="T9" fmla="*/ 90250 h 9025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789" h="90250" fill="none">
                  <a:moveTo>
                    <a:pt x="-125394" y="-45125"/>
                  </a:moveTo>
                  <a:cubicBezTo>
                    <a:pt x="-14482" y="-45125"/>
                    <a:pt x="25431" y="45125"/>
                    <a:pt x="125394" y="45125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02" name="SubTopic"/>
            <p:cNvSpPr/>
            <p:nvPr>
              <p:custDataLst>
                <p:tags r:id="rId69"/>
              </p:custDataLst>
            </p:nvPr>
          </p:nvSpPr>
          <p:spPr bwMode="auto">
            <a:xfrm>
              <a:off x="16221" y="6296"/>
              <a:ext cx="1877" cy="289"/>
            </a:xfrm>
            <a:custGeom>
              <a:gdLst>
                <a:gd name="T0" fmla="*/ 54126 w 623200"/>
                <a:gd name="T1" fmla="*/ 25976 h 180500"/>
                <a:gd name="T2" fmla="*/ 570953 w 623200"/>
                <a:gd name="T3" fmla="*/ 162850 h 180500"/>
              </a:gdLst>
              <a:rect l="T0" t="T1" r="T2" b="T3"/>
              <a:pathLst>
                <a:path w="623200" h="180500" stroke="0">
                  <a:moveTo>
                    <a:pt x="0" y="0"/>
                  </a:moveTo>
                  <a:lnTo>
                    <a:pt x="623200" y="0"/>
                  </a:lnTo>
                  <a:lnTo>
                    <a:pt x="6232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623200" h="180500" fill="none">
                  <a:moveTo>
                    <a:pt x="0" y="180500"/>
                  </a:moveTo>
                  <a:lnTo>
                    <a:pt x="6232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</a:rPr>
                <a:t>测量：电流表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03" name="组合 102" title=""/>
          <p:cNvGrpSpPr/>
          <p:nvPr>
            <p:custDataLst>
              <p:tags r:id="rId70"/>
            </p:custDataLst>
          </p:nvPr>
        </p:nvGrpSpPr>
        <p:grpSpPr>
          <a:xfrm>
            <a:off x="6861598" y="2144651"/>
            <a:ext cx="1491872" cy="1017663"/>
            <a:chOff x="15745" y="3640"/>
            <a:chExt cx="3132" cy="2138"/>
          </a:xfrm>
        </p:grpSpPr>
        <p:sp>
          <p:nvSpPr>
            <p:cNvPr id="104" name="MMConnector"/>
            <p:cNvSpPr/>
            <p:nvPr>
              <p:custDataLst>
                <p:tags r:id="rId71"/>
              </p:custDataLst>
            </p:nvPr>
          </p:nvSpPr>
          <p:spPr bwMode="auto">
            <a:xfrm>
              <a:off x="15745" y="3782"/>
              <a:ext cx="795" cy="1996"/>
            </a:xfrm>
            <a:custGeom>
              <a:gdLst>
                <a:gd name="T0" fmla="*/ -286 w 250800"/>
                <a:gd name="T1" fmla="*/ -300 h 199500"/>
                <a:gd name="T2" fmla="*/ 286 w 250800"/>
                <a:gd name="T3" fmla="*/ 300 h 199500"/>
                <a:gd name="T4" fmla="*/ 0 60000 65536"/>
                <a:gd name="T5" fmla="*/ 0 60000 65536"/>
                <a:gd name="T6" fmla="*/ 0 w 250800"/>
                <a:gd name="T7" fmla="*/ 0 h 199500"/>
                <a:gd name="T8" fmla="*/ 250800 w 250800"/>
                <a:gd name="T9" fmla="*/ 199500 h 199500"/>
              </a:gdLst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50800" h="199500" fill="none">
                  <a:moveTo>
                    <a:pt x="-125400" y="-99750"/>
                  </a:moveTo>
                  <a:cubicBezTo>
                    <a:pt x="-1957" y="-99750"/>
                    <a:pt x="-3793" y="99750"/>
                    <a:pt x="125400" y="99750"/>
                  </a:cubicBezTo>
                </a:path>
              </a:pathLst>
            </a:custGeom>
            <a:noFill/>
            <a:ln w="15200" cap="rnd">
              <a:solidFill>
                <a:srgbClr val="008080"/>
              </a:solidFill>
              <a:round/>
            </a:ln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105" name="SubTopic"/>
            <p:cNvSpPr/>
            <p:nvPr>
              <p:custDataLst>
                <p:tags r:id="rId72"/>
              </p:custDataLst>
            </p:nvPr>
          </p:nvSpPr>
          <p:spPr bwMode="auto">
            <a:xfrm>
              <a:off x="16150" y="3640"/>
              <a:ext cx="2727" cy="1155"/>
            </a:xfrm>
            <a:custGeom>
              <a:gdLst>
                <a:gd name="T0" fmla="*/ 54078 w 744800"/>
                <a:gd name="T1" fmla="*/ 26129 h 180500"/>
                <a:gd name="T2" fmla="*/ 692634 w 744800"/>
                <a:gd name="T3" fmla="*/ 162780 h 180500"/>
              </a:gdLst>
              <a:rect l="T0" t="T1" r="T2" b="T3"/>
              <a:pathLst>
                <a:path w="744800" h="180500" stroke="0">
                  <a:moveTo>
                    <a:pt x="0" y="0"/>
                  </a:moveTo>
                  <a:lnTo>
                    <a:pt x="744800" y="0"/>
                  </a:lnTo>
                  <a:lnTo>
                    <a:pt x="744800" y="180500"/>
                  </a:lnTo>
                  <a:lnTo>
                    <a:pt x="0" y="180500"/>
                  </a:lnTo>
                  <a:lnTo>
                    <a:pt x="0" y="0"/>
                  </a:lnTo>
                  <a:close/>
                </a:path>
                <a:path w="744800" h="180500" fill="none">
                  <a:moveTo>
                    <a:pt x="0" y="180500"/>
                  </a:moveTo>
                  <a:lnTo>
                    <a:pt x="744800" y="180500"/>
                  </a:lnTo>
                </a:path>
              </a:pathLst>
            </a:custGeom>
            <a:noFill/>
            <a:ln w="15200">
              <a:solidFill>
                <a:srgbClr val="008080"/>
              </a:solidFill>
              <a:round/>
            </a:ln>
          </p:spPr>
          <p:txBody>
            <a:bodyPr wrap="none" lIns="0" tIns="0" rIns="0" bIns="16875" anchor="ctr"/>
            <a:lstStyle/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action="ppaction://noaction"/>
                </a:rPr>
                <a:t>串联电路和</a:t>
              </a:r>
              <a:endParaRPr lang="en-US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  <a:hlinkClick action="ppaction://noaction"/>
              </a:endParaRPr>
            </a:p>
            <a:p>
              <a:pPr algn="ctr"/>
              <a:r>
                <a:rPr lang="zh-CN" altLang="en-US" sz="1800">
                  <a:solidFill>
                    <a:srgbClr val="303030"/>
                  </a:solidFill>
                  <a:latin typeface="微软雅黑" panose="020b0503020204020204" charset="-122"/>
                  <a:ea typeface="微软雅黑" panose="020b0503020204020204" charset="-122"/>
                  <a:hlinkClick action="ppaction://noaction"/>
                </a:rPr>
                <a:t>并联电路</a:t>
              </a:r>
              <a:endParaRPr lang="zh-CN" altLang="zh-CN" sz="1800">
                <a:solidFill>
                  <a:srgbClr val="30303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8" name="矩形 67" title=""/>
          <p:cNvSpPr/>
          <p:nvPr>
            <p:custDataLst>
              <p:tags r:id="rId73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70" name="矩形 69" title=""/>
          <p:cNvSpPr/>
          <p:nvPr>
            <p:custDataLst>
              <p:tags r:id="rId74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71" name="文本框 11" title=""/>
          <p:cNvSpPr txBox="1">
            <a:spLocks noChangeArrowheads="1"/>
          </p:cNvSpPr>
          <p:nvPr>
            <p:custDataLst>
              <p:tags r:id="rId75"/>
            </p:custDataLst>
          </p:nvPr>
        </p:nvSpPr>
        <p:spPr bwMode="auto">
          <a:xfrm>
            <a:off x="324326" y="41573"/>
            <a:ext cx="1484561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知识结构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65b090eaf?vcp=1&amp;pid=cd41d18a5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电路作图</a:t>
            </a:r>
            <a:endParaRPr lang="en-US" altLang="zh-CN" sz="2600"/>
          </a:p>
        </p:txBody>
      </p:sp>
      <p:sp>
        <p:nvSpPr>
          <p:cNvPr id="3" name="QO_4_BD.18_1#79b611fa3?vcp=1&amp;vis=1&amp;pid=65b090eaf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386"/>
            <a:ext cx="8065008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8.[2026·石家庄期中]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根据实物连接图，在虚线框中画出与它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对应的电路图。</a:t>
            </a:r>
            <a:endParaRPr lang="en-US" altLang="zh-CN" sz="2400"/>
          </a:p>
        </p:txBody>
      </p:sp>
      <p:pic>
        <p:nvPicPr>
          <p:cNvPr id="4" name="QO_4_BD.18_2#79b611fa3?htil=6&amp;vcp=1&amp;vis=1&amp;pid=65b090eaf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863347"/>
            <a:ext cx="3986784" cy="133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O_4_AN.19_1#79b611fa3?htil=6&amp;vcp=1&amp;vis=1&amp;pid=65b090eaf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4562856" y="2120016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6" name="QO_4_AN.19_2#79b611fa3?htil=6&amp;vcp=1&amp;vis=1&amp;pid=65b090eaf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9280" y="2735331"/>
            <a:ext cx="1810512" cy="1463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20_1#a0ee41af8?vcp=1&amp;vis=1&amp;pid=65b090ea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282027"/>
                <a:ext cx="8065008" cy="15963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9.请在图中只改动一根导线，使电流表测量通过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在要改动的导线上面画“×”，并补画上改动后的导线。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（注意导线不能交叉）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4_BD.20_1#a0ee41af8?vcp=1&amp;vis=1&amp;pid=65b090ea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282027"/>
                <a:ext cx="8065008" cy="1596390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3" b="-34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O_4_AN.21_1#a0ee41af8?htil=7&amp;vcp=1&amp;vis=1&amp;pid=65b090eaf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930042"/>
            <a:ext cx="4032504" cy="48831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3" name="QO_4_BD.20_2#a0ee41af8?iti=1&amp;htil=7&amp;vcp=1&amp;vis=1&amp;pid=65b090ea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5951" y="2469982"/>
            <a:ext cx="2139013" cy="179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BD.20_3#a0ee41af8?iti=1&amp;htil=7&amp;vcp=1&amp;vis=1&amp;pid=65b090eaf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1785526" y="4391278"/>
            <a:ext cx="1439862" cy="4900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（第9题）</a:t>
            </a:r>
            <a:endParaRPr lang="en-US" altLang="zh-CN" sz="2400"/>
          </a:p>
        </p:txBody>
      </p:sp>
      <p:pic>
        <p:nvPicPr>
          <p:cNvPr id="6" name="QO_4_AN.21_2#a0ee41af8?htil=7&amp;vcp=1&amp;vis=1&amp;pid=65b090eaf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85643" y="2571750"/>
            <a:ext cx="2318244" cy="1910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3_BD#d21c77421?vcp=1&amp;pid=cd41d18a5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359987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3400"/>
              </a:lnSpc>
            </a:pPr>
            <a:r>
              <a:rPr lang="en-US" altLang="zh-CN" sz="245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考点4</a:t>
            </a:r>
            <a:r>
              <a:rPr lang="en-US" altLang="zh-CN" sz="245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5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电流</a:t>
            </a:r>
            <a:endParaRPr lang="en-US" altLang="zh-CN" sz="2450"/>
          </a:p>
        </p:txBody>
      </p:sp>
      <p:sp>
        <p:nvSpPr>
          <p:cNvPr id="3" name="QC_4_BD.22_1#1fbe6c0ca?vcp=1&amp;vis=1&amp;pid=d21c77421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16569"/>
            <a:ext cx="8065008" cy="78428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10.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如图是一种静电消除装置，用手触摸顶端时可以将人体的静</a:t>
            </a:r>
            <a:endParaRPr lang="en-US" altLang="zh-CN" sz="225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1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电导向大地。若人体带有负电荷，接触装置时(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250"/>
          </a:p>
        </p:txBody>
      </p:sp>
      <p:sp>
        <p:nvSpPr>
          <p:cNvPr id="4" name="QC_4_AN.23_1#1fbe6c0ca.bracket?vcp=1&amp;vis=1&amp;pid=d21c77421&amp;color=0,0,0&amp;vpa=8&amp;vtp=1" title=""/>
          <p:cNvSpPr/>
          <p:nvPr>
            <p:custDataLst>
              <p:tags r:id="rId6"/>
            </p:custDataLst>
          </p:nvPr>
        </p:nvSpPr>
        <p:spPr>
          <a:xfrm>
            <a:off x="6468013" y="1424874"/>
            <a:ext cx="414338" cy="3688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100"/>
              </a:lnSpc>
            </a:pPr>
            <a:r>
              <a:rPr lang="en-US" altLang="zh-CN" sz="225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250"/>
          </a:p>
        </p:txBody>
      </p:sp>
      <p:pic>
        <p:nvPicPr>
          <p:cNvPr id="5" name="QC_4_BD.22_2#1fbe6c0ca?iti=2&amp;htil=8&amp;vcp=1&amp;vis=1&amp;pid=d21c77421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81318" y="1889127"/>
            <a:ext cx="365760" cy="127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22_3#1fbe6c0ca?iti=2&amp;htil=8&amp;vcp=1&amp;vis=1&amp;pid=d21c77421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6917279" y="3287143"/>
            <a:ext cx="1493837" cy="3796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2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（第10题）</a:t>
            </a:r>
            <a:endParaRPr lang="en-US" altLang="zh-CN" sz="2250"/>
          </a:p>
        </p:txBody>
      </p:sp>
      <p:sp>
        <p:nvSpPr>
          <p:cNvPr id="7" name="QC_4_BD.22_4#1fbe6c0ca.choices?htil=8&amp;vcp=1&amp;vis=1&amp;pid=d21c77421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1843410"/>
            <a:ext cx="6135624" cy="24551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负电荷从人体流向装置，电流从装置流向人体</a:t>
            </a:r>
            <a:endParaRPr lang="en-US" altLang="zh-CN" sz="2250"/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正电荷从人体流向装置，电流从人体流向装置</a:t>
            </a:r>
            <a:endParaRPr lang="en-US" altLang="zh-CN" sz="2250"/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负电荷从装置流向人体，电流从装置流向人体</a:t>
            </a:r>
            <a:endParaRPr lang="en-US" altLang="zh-CN" sz="2250"/>
          </a:p>
          <a:p>
            <a:pPr latinLnBrk="1">
              <a:lnSpc>
                <a:spcPts val="3300"/>
              </a:lnSpc>
            </a:pPr>
            <a:r>
              <a:rPr lang="en-US" altLang="zh-CN" sz="225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25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250" b="0" i="0" err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正电荷从装置流向人体，电流从人体流向装置</a:t>
            </a:r>
            <a:endParaRPr lang="en-US" altLang="zh-CN" sz="225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AS.24_1#1fbe6c0ca?iti=3&amp;htil=9&amp;vcp=1&amp;vis=1&amp;visfb=1&amp;pid=d21c77421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70064" y="928858"/>
            <a:ext cx="640080" cy="224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AS.24_2#1fbe6c0ca?iti=3&amp;htil=9&amp;vcp=1&amp;vis=1&amp;visfb=1&amp;pid=d21c77421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93973" y="3305282"/>
            <a:ext cx="15922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（第10题）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AS.24_3#1fbe6c0ca?htil=9&amp;vcp=1&amp;vis=1&amp;pid=d21c77421&amp;color=0,0,0&amp;vtp=1&amp;bt=1&amp;bbb=1&amp;h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883138"/>
                <a:ext cx="6135624" cy="3272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若人体带有负电荷，当用手接触装置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时，负电荷从人体流向装置再流向大地；电流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的方向与正电荷定向移动的方向相同，与负电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荷定向移动的方向相反，此时产生的瞬间电流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方向是从装置流向人体，故A正确，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BCD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错误。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故选A。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AS.24_3#1fbe6c0ca?htil=9&amp;vcp=1&amp;vis=1&amp;pid=d21c774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883138"/>
                <a:ext cx="6135624" cy="3272600"/>
              </a:xfrm>
              <a:prstGeom prst="rect">
                <a:avLst/>
              </a:prstGeom>
              <a:blipFill rotWithShape="1">
                <a:blip r:embed="rId9"/>
                <a:stretch>
                  <a:fillRect l="-6" t="-15" r="-3498" b="-1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5_1#5ceafa13a?vcp=1&amp;vis=1&amp;pid=d21c77421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08215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11.如图所示，灯泡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的连接方式是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。在闭合开关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后，如果电流表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示数为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4_BD.25_1#5ceafa13a?vcp=1&amp;vis=1&amp;pid=d21c77421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08215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33" r="-107" b="-36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4_AN.26_1#5ceafa13a.blank?vcp=1&amp;vis=1&amp;pid=d21c77421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5795486" y="580275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并联</a:t>
            </a:r>
            <a:endParaRPr lang="en-US" altLang="zh-CN" sz="2400"/>
          </a:p>
        </p:txBody>
      </p:sp>
      <p:sp>
        <p:nvSpPr>
          <p:cNvPr id="4" name="QB_4_AN.28_1#5ceafa13a.blank?vcp=1&amp;vis=1&amp;pid=d21c77421&amp;color=0,0,0&amp;vpa=10&amp;vtp=1&amp;bbb=1" title=""/>
          <p:cNvSpPr/>
          <p:nvPr>
            <p:custDataLst>
              <p:tags r:id="rId8"/>
            </p:custDataLst>
          </p:nvPr>
        </p:nvSpPr>
        <p:spPr>
          <a:xfrm>
            <a:off x="3558953" y="1676285"/>
            <a:ext cx="6016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0.2</a:t>
            </a:r>
            <a:endParaRPr lang="en-US" altLang="zh-CN" sz="2400"/>
          </a:p>
        </p:txBody>
      </p:sp>
      <p:pic>
        <p:nvPicPr>
          <p:cNvPr id="5" name="QB_4_BD.27_1#5ceafa13a?vcp=1&amp;vis=1&amp;pid=d21c77421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16352" y="2326270"/>
            <a:ext cx="3502152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29_1#c0148c4b0?htil=10&amp;vcp=1&amp;vis=1&amp;pid=d21c77421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98924" y="929841"/>
            <a:ext cx="2898648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29_2#c0148c4b0?htil=10&amp;vcp=1&amp;vis=1&amp;pid=d21c77421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884122"/>
            <a:ext cx="5029200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12.[2025·成都]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小丽为班级科学晚会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制作了一款以串联方式连接的彩灯，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如图所示。接通电路后，她观察到灯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泡亮度不同，根据所学知识判断出通</a:t>
            </a:r>
            <a:endParaRPr lang="en-US" altLang="zh-CN" sz="2400"/>
          </a:p>
        </p:txBody>
      </p:sp>
      <p:sp>
        <p:nvSpPr>
          <p:cNvPr id="4" name="QB_4_AN.30_1#c0148c4b0.blank?vcp=1&amp;vis=1&amp;pid=d21c77421&amp;color=0,0,0&amp;vpa=11&amp;vtp=1&amp;bbb=1" title=""/>
          <p:cNvSpPr/>
          <p:nvPr>
            <p:custDataLst>
              <p:tags r:id="rId7"/>
            </p:custDataLst>
          </p:nvPr>
        </p:nvSpPr>
        <p:spPr>
          <a:xfrm>
            <a:off x="3604165" y="3052774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相等</a:t>
            </a:r>
            <a:endParaRPr lang="en-US" altLang="zh-CN" sz="2400"/>
          </a:p>
        </p:txBody>
      </p:sp>
      <p:sp>
        <p:nvSpPr>
          <p:cNvPr id="5" name="QB_4_AN.31_1#c0148c4b0.blank?vcp=1&amp;vis=1&amp;pid=d21c77421&amp;color=0,0,0&amp;vpa=12&amp;vtp=1&amp;bbb=1" title=""/>
          <p:cNvSpPr/>
          <p:nvPr>
            <p:custDataLst>
              <p:tags r:id="rId8"/>
            </p:custDataLst>
          </p:nvPr>
        </p:nvSpPr>
        <p:spPr>
          <a:xfrm>
            <a:off x="4823365" y="3589983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开关</a:t>
            </a:r>
            <a:endParaRPr lang="en-US" altLang="zh-CN" sz="2400"/>
          </a:p>
        </p:txBody>
      </p:sp>
      <p:sp>
        <p:nvSpPr>
          <p:cNvPr id="6" name="QB_4_BD.29_2#c0148c4b0?htil=10&amp;vcp=1&amp;vis=1&amp;pid=d21c77421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3080714"/>
            <a:ext cx="8064000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过每个灯泡的电流大小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。根据简单电路的组成要素，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该电路还缺少的一个电路元件是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32_1#faf802f60?vcp=1&amp;vis=1&amp;pid=d21c77421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75931"/>
            <a:ext cx="8064504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13.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在“探究并联电路中的电流特点”实验中，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图甲是某小组同学设计的电路图。</a:t>
            </a:r>
            <a:endParaRPr lang="en-US" altLang="zh-CN" sz="2400"/>
          </a:p>
        </p:txBody>
      </p:sp>
      <p:pic>
        <p:nvPicPr>
          <p:cNvPr id="3" name="QO_4_BD.32_1#faf802f60?vcp=1&amp;vis=1&amp;pid=d21c77421&amp;color=0,0,0&amp;tib=255,255,255&amp;iip=7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967371"/>
            <a:ext cx="420624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QO_4_BD.32_1#faf802f60?vcp=1&amp;vis=1&amp;pid=d21c77421&amp;color=0,0,0&amp;tib=255,255,255&amp;iip=8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0588" y="917079"/>
            <a:ext cx="2011680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5" name="QO_4_BD.32_2#faf802f60?vcp=1&amp;vis=1&amp;pid=d21c77421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39696" y="2046616"/>
            <a:ext cx="4864608" cy="207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Picture 6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0871200" y="12509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3_1#afa260f54?vcp=1&amp;vis=1&amp;pid=faf802f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59987"/>
                <a:ext cx="8065008" cy="8555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（1）图乙是该小组连接的实物电路，闭合开关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，电流表测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33_1#afa260f54?vcp=1&amp;vis=1&amp;pid=faf802f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59987"/>
                <a:ext cx="8065008" cy="855599"/>
              </a:xfrm>
              <a:prstGeom prst="rect">
                <a:avLst/>
              </a:prstGeom>
              <a:blipFill rotWithShape="1">
                <a:blip r:embed="rId6"/>
                <a:stretch>
                  <a:fillRect l="-5" t="-67" r="3" b="-383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34_1#afa260f54.blank?vcp=1&amp;vis=1&amp;pid=faf802f60&amp;color=0,0,0&amp;vpa=13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1223708" y="800358"/>
                <a:ext cx="460312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34_1#afa260f54.blank?vcp=1&amp;vis=1&amp;pid=faf802f60&amp;color=0,0,0&amp;vpa=13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223708" y="800358"/>
                <a:ext cx="460312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4" t="-73" r="0" b="-77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33_2#afa260f54?vcp=1&amp;vis=1&amp;visfb=1&amp;pid=faf802f60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93976" y="1348872"/>
            <a:ext cx="4956048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B_5_AS.35_1#afa260f54?vcp=1&amp;vis=1&amp;pid=faf802f60&amp;color=0,0,0&amp;vtp=1&amp;bbb=1&amp;hb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3609473"/>
                <a:ext cx="8065008" cy="8597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6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图乙中两条支路一条是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单独接入，另一条支路是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和电流表，所以电流表测量通过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5" name="QB_5_AS.35_1#afa260f54?vcp=1&amp;vis=1&amp;pid=faf802f60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3609473"/>
                <a:ext cx="8065008" cy="859790"/>
              </a:xfrm>
              <a:prstGeom prst="rect">
                <a:avLst/>
              </a:prstGeom>
              <a:blipFill rotWithShape="1">
                <a:blip r:embed="rId14"/>
                <a:stretch>
                  <a:fillRect l="-5" t="-15" r="3" b="-33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6_1#c02a29a63?vcp=1&amp;vis=1&amp;pid=faf802f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06761"/>
                <a:ext cx="8065008" cy="10375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（2）该小组同学换用不同规格的小灯泡进行实验，用电流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表多次测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三点电流，记录实验数据如下表所示。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36_1#c02a29a63?vcp=1&amp;vis=1&amp;pid=faf802f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06761"/>
                <a:ext cx="8065008" cy="1037590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3" b="-52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1" name="QB_5_BD.36_2#c02a29a63?colgroup=8,5,5,5&amp;vcp=1&amp;vis=1&amp;pid=faf802f60&amp;color=0,0,0&amp;vtp=1&amp;bbb=1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539496" y="1478464"/>
          <a:ext cx="8028432" cy="2145540"/>
        </p:xfrm>
        <a:graphic>
          <a:graphicData uri="http://schemas.openxmlformats.org/drawingml/2006/table">
            <a:tbl>
              <a:tblPr/>
              <a:tblGrid>
                <a:gridCol w="2761488"/>
                <a:gridCol w="1755648"/>
                <a:gridCol w="1755648"/>
                <a:gridCol w="1755648"/>
              </a:tblGrid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实验次数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I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A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I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B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sSub>
                              <m:sSubPr>
                                <m:ctrlPr>
                                  <a:rPr lang="en-US" altLang="zh-CN" sz="2400" b="0" i="1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微软雅黑" panose="020b0503020204020204" charset="-122"/>
                                    <a:cs typeface="Times New Roman" panose="02020603050405020304" pitchFamily="34" charset="-12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I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altLang="zh-CN" sz="2400" b="0" i="0" spc="-100">
                                    <a:solidFill>
                                      <a:srgbClr val="0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34" charset="-122"/>
                                    <a:cs typeface="Cambria Math" panose="02040503050406030204" pitchFamily="34" charset="-120"/>
                                  </a:rPr>
                                  <m:t>C</m:t>
                                </m:r>
                              </m:sub>
                            </m:sSub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0.46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5_BD.36_3#c02a29a63?vcp=1&amp;vis=1&amp;visfb=1&amp;pid=faf802f6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06354" y="3758117"/>
            <a:ext cx="2494715" cy="106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36_4#c02a29a63?vcp=1&amp;vis=1&amp;pid=faf802f60&amp;color=0,0,0&amp;vtp=1&amp;bt=1&amp;bb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98087"/>
                <a:ext cx="8065008" cy="229152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分析表中数据，下列说法不合理的是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A.四次实验中电流表选用测量范围为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～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B.表中的数据均在误差范围内</a:t>
                </a:r>
                <a:endParaRPr lang="en-US" altLang="zh-CN" sz="2400"/>
              </a:p>
              <a:p>
                <a:pPr latinLnBrk="1">
                  <a:lnSpc>
                    <a:spcPts val="37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C.此实验还可测量更多组数据</a:t>
                </a:r>
                <a:endParaRPr lang="en-US" altLang="zh-CN" sz="2400"/>
              </a:p>
              <a:p>
                <a:pPr latinLnBrk="1">
                  <a:lnSpc>
                    <a:spcPts val="35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D.通过多次实验，可避免偶然性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36_4#c02a29a63?vcp=1&amp;vis=1&amp;pid=faf802f60&amp;color=0,0,0&amp;vtp=1&amp;bt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98087"/>
                <a:ext cx="8065008" cy="2291525"/>
              </a:xfrm>
              <a:prstGeom prst="rect">
                <a:avLst/>
              </a:prstGeom>
              <a:blipFill rotWithShape="1">
                <a:blip r:embed="rId6"/>
                <a:stretch>
                  <a:fillRect l="-5" t="-25" r="3" b="-13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37_1#c02a29a63.blank?vcp=1&amp;vis=1&amp;pid=faf802f60&amp;color=0,0,0&amp;vpa=14&amp;vtp=1" title=""/>
          <p:cNvSpPr/>
          <p:nvPr>
            <p:custDataLst>
              <p:tags r:id="rId7"/>
            </p:custDataLst>
          </p:nvPr>
        </p:nvSpPr>
        <p:spPr>
          <a:xfrm>
            <a:off x="5407565" y="361701"/>
            <a:ext cx="423863" cy="4309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4" name="QB_5_BD.36_5#c02a29a63?vcp=1&amp;vis=1&amp;visfb=1&amp;pid=faf802f6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32888" y="2829121"/>
            <a:ext cx="4078224" cy="17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6147" name="Text Box 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37574" y="519522"/>
            <a:ext cx="7631906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摩擦起电：用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的方法使物体带电，叫作摩擦起电。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两种电荷：自然界只有两种电荷，用丝绸摩擦过的玻璃棒带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的电荷叫作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电荷，用毛皮摩擦过的橡胶棒带的电荷叫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电荷。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电荷互相排斥，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电荷互相吸引。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带电体的性质：能够吸引轻小物体。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电荷量：电荷的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叫作电荷量，符号：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；其单位：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，简称：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，符号：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。一个电子所带的电荷量为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______________C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5"/>
            </p:custDataLst>
          </p:nvPr>
        </p:nvSpPr>
        <p:spPr>
          <a:xfrm>
            <a:off x="2736056" y="618590"/>
            <a:ext cx="76295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摩擦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6"/>
            </p:custDataLst>
          </p:nvPr>
        </p:nvSpPr>
        <p:spPr>
          <a:xfrm>
            <a:off x="2412928" y="1590539"/>
            <a:ext cx="501491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7"/>
            </p:custDataLst>
          </p:nvPr>
        </p:nvSpPr>
        <p:spPr>
          <a:xfrm>
            <a:off x="1330881" y="2076636"/>
            <a:ext cx="52149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8"/>
            </p:custDataLst>
          </p:nvPr>
        </p:nvSpPr>
        <p:spPr>
          <a:xfrm>
            <a:off x="3044465" y="3044365"/>
            <a:ext cx="118987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多少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9"/>
            </p:custDataLst>
          </p:nvPr>
        </p:nvSpPr>
        <p:spPr>
          <a:xfrm>
            <a:off x="6351523" y="3077546"/>
            <a:ext cx="43529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Q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10"/>
            </p:custDataLst>
          </p:nvPr>
        </p:nvSpPr>
        <p:spPr>
          <a:xfrm>
            <a:off x="954547" y="3509784"/>
            <a:ext cx="86643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库仑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 title=""/>
          <p:cNvSpPr txBox="1"/>
          <p:nvPr>
            <p:custDataLst>
              <p:tags r:id="rId11"/>
            </p:custDataLst>
          </p:nvPr>
        </p:nvSpPr>
        <p:spPr>
          <a:xfrm>
            <a:off x="3114597" y="3509784"/>
            <a:ext cx="76295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库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12"/>
            </p:custDataLst>
          </p:nvPr>
        </p:nvSpPr>
        <p:spPr>
          <a:xfrm>
            <a:off x="5080635" y="3563790"/>
            <a:ext cx="40814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C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3"/>
            </p:custDataLst>
          </p:nvPr>
        </p:nvSpPr>
        <p:spPr>
          <a:xfrm>
            <a:off x="1727128" y="4006479"/>
            <a:ext cx="144065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1.6×10</a:t>
            </a:r>
            <a:r>
              <a:rPr lang="en-US" altLang="zh-CN" sz="2100" baseline="300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-19</a:t>
            </a:r>
            <a:endParaRPr lang="en-US" altLang="zh-CN" sz="2100" baseline="300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14"/>
            </p:custDataLst>
          </p:nvPr>
        </p:nvSpPr>
        <p:spPr>
          <a:xfrm>
            <a:off x="2858365" y="2063066"/>
            <a:ext cx="118987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同种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5"/>
            </p:custDataLst>
          </p:nvPr>
        </p:nvSpPr>
        <p:spPr>
          <a:xfrm>
            <a:off x="5538363" y="2063066"/>
            <a:ext cx="1189874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异种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矩形 14" title=""/>
          <p:cNvSpPr/>
          <p:nvPr>
            <p:custDataLst>
              <p:tags r:id="rId16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6" name="矩形 15" title=""/>
          <p:cNvSpPr/>
          <p:nvPr>
            <p:custDataLst>
              <p:tags r:id="rId17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7" name="文本框 11" title="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18" name="圆角矩形 1" title="">
            <a:hlinkClick r:id="rId20" action="ppaction://hlinksldjump"/>
          </p:cNvPr>
          <p:cNvSpPr/>
          <p:nvPr>
            <p:custDataLst>
              <p:tags r:id="rId19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AS.38_1#c02a29a63?vcp=1&amp;vis=1&amp;pid=faf802f6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359987"/>
                <a:ext cx="8065008" cy="420287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表格中所有示数都没有超过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，故电流表应选择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小测量范围来提高数据的精确度，因此A选项说法合理；第4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次实验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的电流与两个支路电流之和差距过大，不在误差允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许范围内，因此B选项说法不合理；此实验还可以继续换不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同规格灯泡，或者换电源电压进行实验，测量更多数据，因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此C选项说法合理；本实验为探究实验，多次实验的目的是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避免偶然性，使实验结论具有普遍性，因此D选项说法合理。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综上所述，故选B。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AS.38_1#c02a29a63?vcp=1&amp;vis=1&amp;pid=faf802f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359987"/>
                <a:ext cx="8065008" cy="4202875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-2036" b="-12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39_1#c02a29a63?vcp=1&amp;vis=1&amp;visfb=1&amp;pid=faf802f60&amp;color=0,0,0&amp;tib=255,255,255&amp;vtp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8840" y="1466481"/>
            <a:ext cx="4837176" cy="206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40_1#8d59dd0e1?htil=11&amp;vcp=1&amp;vis=1&amp;pid=faf802f60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55767" y="1205178"/>
            <a:ext cx="1810512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40_2#8d59dd0e1?htil=11&amp;vcp=1&amp;vis=1&amp;pid=faf802f60&amp;color=0,0,0&amp;vtp=1&amp;bt=1&amp;bbb=1&amp;hb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1159458"/>
                <a:ext cx="6117336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（3）小成又设计了如图丙所示的电路，在不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拆电路的情况下，只通过控制开关，直接测量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的电流大小，他的方案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（填“可行”或“不可行”），理由是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40_2#8d59dd0e1?htil=11&amp;vcp=1&amp;vis=1&amp;pid=faf802f6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1159458"/>
                <a:ext cx="6117336" cy="2709799"/>
              </a:xfrm>
              <a:prstGeom prst="rect">
                <a:avLst/>
              </a:prstGeom>
              <a:blipFill rotWithShape="1">
                <a:blip r:embed="rId8"/>
                <a:stretch>
                  <a:fillRect l="-6" t="-22" r="-1026" b="-21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41_1#8d59dd0e1.blank?vcp=1&amp;vis=1&amp;pid=faf802f60&amp;color=0,0,0&amp;vpa=15&amp;vtp=1&amp;bbb=1" title=""/>
          <p:cNvSpPr/>
          <p:nvPr>
            <p:custDataLst>
              <p:tags r:id="rId9"/>
            </p:custDataLst>
          </p:nvPr>
        </p:nvSpPr>
        <p:spPr>
          <a:xfrm>
            <a:off x="4511389" y="2249118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不可行</a:t>
            </a:r>
            <a:endParaRPr lang="en-US" altLang="zh-CN" sz="2400"/>
          </a:p>
        </p:txBody>
      </p:sp>
      <p:sp>
        <p:nvSpPr>
          <p:cNvPr id="5" name="QB_5_AN.42_1#8d59dd0e1.blank?vcp=1&amp;vis=1&amp;pid=faf802f60&amp;color=0,0,0&amp;vpa=16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2807918"/>
            <a:ext cx="6117336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其中一次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测量时，电流表的指针会反向偏转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AS.43_1#8d59dd0e1?htil=12&amp;vcp=1&amp;vis=1&amp;visfb=1&amp;pid=faf802f60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39712" y="927746"/>
            <a:ext cx="1746504" cy="194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AS.43_2#8d59dd0e1?htil=12&amp;vcp=1&amp;vis=1&amp;pid=faf802f60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882026"/>
                <a:ext cx="6190488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93CDDD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【点拨】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根据图丙可知，闭合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电流表测量的是通过灯泡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的电流；闭合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断开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时，电流表测量的是通过灯泡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这两种情况下，通过电流表的电流的方向发生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AS.43_2#8d59dd0e1?htil=12&amp;vcp=1&amp;vis=1&amp;pid=faf802f60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882026"/>
                <a:ext cx="6190488" cy="2155190"/>
              </a:xfrm>
              <a:prstGeom prst="rect">
                <a:avLst/>
              </a:prstGeom>
              <a:blipFill rotWithShape="1">
                <a:blip r:embed="rId8"/>
                <a:stretch>
                  <a:fillRect l="-6" t="-1" r="-4550" b="-25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S.43_2#8d59dd0e1?htil=12&amp;vcp=1&amp;vis=1&amp;pid=faf802f60&amp;color=0,0,0&amp;vtp=1&amp;bt=1&amp;bbb=1&amp;hb=1&amp;hs=1" title=""/>
          <p:cNvSpPr/>
          <p:nvPr>
            <p:custDataLst>
              <p:tags r:id="rId9"/>
            </p:custDataLst>
          </p:nvPr>
        </p:nvSpPr>
        <p:spPr>
          <a:xfrm>
            <a:off x="539496" y="3078618"/>
            <a:ext cx="8064000" cy="10375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了变化，其中一次测量时，电流表的指针会反向偏转，无法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测量电流的大小。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0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3568" y="843558"/>
            <a:ext cx="7884319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验电器：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作用：检验物体是否带电；从验电器张角的大小，可以粗略判断带电体所带电荷的多少。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原理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: ________________________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4"/>
            </p:custDataLst>
          </p:nvPr>
        </p:nvSpPr>
        <p:spPr>
          <a:xfrm>
            <a:off x="1708923" y="2409550"/>
            <a:ext cx="286231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同种电荷互相排斥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5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24326" y="41573"/>
            <a:ext cx="1223338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电荷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圆角矩形 1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766" y="1437085"/>
            <a:ext cx="8154720" cy="30276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形成原因：电荷的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形成电流。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电流方向的规定：把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定向移动的方向规定为电流的方向。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3.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通常用字母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I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表示，它的单位是安培，简称安，符号是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4.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其他常用电流单位：毫安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ｍＡ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、微安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(μ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Ａ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。单位换算：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Ａ＝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</a:rPr>
              <a:t>3 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ｍＡ＝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10</a:t>
            </a:r>
            <a:r>
              <a:rPr lang="en-US" altLang="zh-CN" sz="2100" baseline="30000">
                <a:latin typeface="微软雅黑" panose="020b0503020204020204" charset="-122"/>
                <a:ea typeface="微软雅黑" panose="020b0503020204020204" charset="-122"/>
              </a:rPr>
              <a:t>6 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μA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方正小标宋_GBK" panose="02000000000000000000" charset="-122"/>
            </a:endParaRPr>
          </a:p>
        </p:txBody>
      </p:sp>
      <p:sp>
        <p:nvSpPr>
          <p:cNvPr id="12292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21850" y="1425780"/>
            <a:ext cx="1296293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ea typeface="微软雅黑" panose="020b0503020204020204" charset="-122"/>
              </a:rPr>
              <a:t>定向移动</a:t>
            </a:r>
            <a:endParaRPr lang="zh-CN" altLang="en-US" sz="2100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12293" name="文本框 2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491880" y="1994179"/>
            <a:ext cx="1134275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FF0000"/>
                </a:solidFill>
                <a:ea typeface="微软雅黑" panose="020b0503020204020204" charset="-122"/>
              </a:rPr>
              <a:t>正电荷</a:t>
            </a:r>
            <a:endParaRPr lang="zh-CN" altLang="en-US" sz="2100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12294" name="文本框 26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680149" y="2625377"/>
            <a:ext cx="564071" cy="575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solidFill>
                  <a:srgbClr val="FF0000"/>
                </a:solidFill>
                <a:ea typeface="微软雅黑" panose="020b0503020204020204" charset="-122"/>
              </a:rPr>
              <a:t>A</a:t>
            </a:r>
            <a:endParaRPr lang="zh-CN" altLang="en-US" sz="2100">
              <a:solidFill>
                <a:srgbClr val="FF0000"/>
              </a:solidFill>
              <a:ea typeface="微软雅黑" panose="020b0503020204020204" charset="-122"/>
            </a:endParaRPr>
          </a:p>
        </p:txBody>
      </p:sp>
      <p:sp>
        <p:nvSpPr>
          <p:cNvPr id="12" name="Rectangle 8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06066" y="936586"/>
            <a:ext cx="263485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Calibri" panose="020f0502020204030204" pitchFamily="34" charset="0"/>
                <a:ea typeface="微软雅黑" panose="020b0503020204020204" charset="-122"/>
              </a:rPr>
              <a:t>一、电流</a:t>
            </a:r>
            <a:endParaRPr lang="zh-CN" altLang="en-US" sz="2100" b="1">
              <a:solidFill>
                <a:srgbClr val="008080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9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0" name="文本框 11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24326" y="41573"/>
            <a:ext cx="1512020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电流和电路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1" name="圆角矩形 1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3" grpId="0"/>
      <p:bldP spid="122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291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580" y="789552"/>
            <a:ext cx="8154720" cy="396938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．电流的测量（电流表）：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估计被测电流的大小，选择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合适的电流表，若不能估计被测电流的大小，可用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的方法确定。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观察电流表，须注意以下几个问题：①明确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正、负接线柱；②指针是否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，如不指零，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则要旋转调零旋钮，使指针指零；③明确电流表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，确定电流表每个测量范围的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5"/>
            </p:custDataLst>
          </p:nvPr>
        </p:nvSpPr>
        <p:spPr>
          <a:xfrm>
            <a:off x="4444472" y="1369055"/>
            <a:ext cx="133517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测量范围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6"/>
            </p:custDataLst>
          </p:nvPr>
        </p:nvSpPr>
        <p:spPr>
          <a:xfrm>
            <a:off x="3923738" y="1859254"/>
            <a:ext cx="79343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试触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7"/>
            </p:custDataLst>
          </p:nvPr>
        </p:nvSpPr>
        <p:spPr>
          <a:xfrm>
            <a:off x="4203860" y="2847139"/>
            <a:ext cx="79343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指零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8"/>
            </p:custDataLst>
          </p:nvPr>
        </p:nvSpPr>
        <p:spPr>
          <a:xfrm>
            <a:off x="1169622" y="3770508"/>
            <a:ext cx="1674186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测量范围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6029782" y="3780376"/>
            <a:ext cx="955358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分度值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rcRect t="4708" r="4360"/>
          <a:stretch>
            <a:fillRect/>
          </a:stretch>
        </p:blipFill>
        <p:spPr>
          <a:xfrm>
            <a:off x="6624228" y="2001645"/>
            <a:ext cx="2183606" cy="1523048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2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9" name="文本框 11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24326" y="41573"/>
            <a:ext cx="1512020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电流和电路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20" name="圆角矩形 1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291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1580" y="789552"/>
            <a:ext cx="8154720" cy="3484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(3)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连接时先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开关，将电流表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联接入电路中，使电流从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接线柱流入，从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接线柱流出。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(4)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检查电路无误，闭合开关，根据所选的测量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范围、分度值及指针的位置读出电流表的示数，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读数时视线要与电流表的表盘垂直。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电流值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指针偏转的总小格数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分度值。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(5)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正确记录测量结果。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图片 1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rcRect t="4708" r="4360"/>
          <a:stretch>
            <a:fillRect/>
          </a:stretch>
        </p:blipFill>
        <p:spPr>
          <a:xfrm>
            <a:off x="6624228" y="2001645"/>
            <a:ext cx="2183606" cy="1523048"/>
          </a:xfrm>
          <a:prstGeom prst="rect">
            <a:avLst/>
          </a:prstGeom>
        </p:spPr>
      </p:pic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2425139" y="897374"/>
            <a:ext cx="101329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断开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5382090" y="906776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串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9"/>
            </p:custDataLst>
          </p:nvPr>
        </p:nvSpPr>
        <p:spPr>
          <a:xfrm>
            <a:off x="1382523" y="1383428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正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0"/>
            </p:custDataLst>
          </p:nvPr>
        </p:nvSpPr>
        <p:spPr>
          <a:xfrm>
            <a:off x="4237433" y="1383428"/>
            <a:ext cx="631508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负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11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12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文本框 1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4326" y="41573"/>
            <a:ext cx="1512020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电流和电路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5" name="圆角矩形 1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0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580" y="1491630"/>
            <a:ext cx="7884319" cy="203009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导电的物体叫作导体，金属、人体、大地、石墨、食盐水溶液等都是导体。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导电的物体叫作绝缘体，橡胶、玻璃、塑料等都是绝缘体。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4"/>
            </p:custDataLst>
          </p:nvPr>
        </p:nvSpPr>
        <p:spPr>
          <a:xfrm>
            <a:off x="1266350" y="1627949"/>
            <a:ext cx="76295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容易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1104977" y="2574842"/>
            <a:ext cx="1116330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不容易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Rectangle 8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06066" y="936586"/>
            <a:ext cx="263485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Calibri" panose="020f0502020204030204" pitchFamily="34" charset="0"/>
                <a:ea typeface="微软雅黑" panose="020b0503020204020204" charset="-122"/>
              </a:rPr>
              <a:t>二、导体与绝缘体</a:t>
            </a:r>
            <a:endParaRPr lang="zh-CN" altLang="en-US" sz="2100" b="1">
              <a:solidFill>
                <a:srgbClr val="008080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3" name="文本框 11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24326" y="41573"/>
            <a:ext cx="1512020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电流和电路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4" name="圆角矩形 1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291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91766" y="1278899"/>
            <a:ext cx="8154720" cy="34842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电路的构成：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电源：能提供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的装置。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用电器：</a:t>
            </a: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电能的装置。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(3)________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：输送电能。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(4)________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：控制电路的通断。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100"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电路图：用符号表示电路连接的图，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叫作电路图。如图所示为常见的元件及其符号。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Rectangle 8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7027" y="778400"/>
            <a:ext cx="2634853" cy="4140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Calibri" panose="020f0502020204030204" pitchFamily="34" charset="0"/>
                <a:ea typeface="微软雅黑" panose="020b0503020204020204" charset="-122"/>
              </a:rPr>
              <a:t>三、电路</a:t>
            </a:r>
            <a:endParaRPr lang="zh-CN" altLang="en-US" sz="2100" b="1">
              <a:solidFill>
                <a:srgbClr val="008080"/>
              </a:solidFill>
              <a:latin typeface="Calibri" panose="020f0502020204030204" pitchFamily="34" charset="0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5"/>
            </p:custDataLst>
          </p:nvPr>
        </p:nvSpPr>
        <p:spPr>
          <a:xfrm>
            <a:off x="2901302" y="1869323"/>
            <a:ext cx="73247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en-US" altLang="zh-CN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电</a:t>
            </a:r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能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6"/>
            </p:custDataLst>
          </p:nvPr>
        </p:nvSpPr>
        <p:spPr>
          <a:xfrm>
            <a:off x="2411760" y="2359369"/>
            <a:ext cx="73247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消耗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7"/>
            </p:custDataLst>
          </p:nvPr>
        </p:nvSpPr>
        <p:spPr>
          <a:xfrm>
            <a:off x="1335128" y="2864325"/>
            <a:ext cx="73247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导线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8"/>
            </p:custDataLst>
          </p:nvPr>
        </p:nvSpPr>
        <p:spPr>
          <a:xfrm>
            <a:off x="1335128" y="3349083"/>
            <a:ext cx="732473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l" eaLnBrk="0" hangingPunct="0"/>
            <a:r>
              <a:rPr lang="zh-CN" altLang="en-US" sz="21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开关</a:t>
            </a:r>
            <a:endParaRPr lang="en-US" altLang="zh-CN" sz="21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90102" y="944981"/>
            <a:ext cx="3326855" cy="3370802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1"/>
            </p:custDataLst>
          </p:nvPr>
        </p:nvSpPr>
        <p:spPr>
          <a:xfrm>
            <a:off x="55245" y="101405"/>
            <a:ext cx="264795" cy="242888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1" name="矩形 10" title=""/>
          <p:cNvSpPr/>
          <p:nvPr>
            <p:custDataLst>
              <p:tags r:id="rId12"/>
            </p:custDataLst>
          </p:nvPr>
        </p:nvSpPr>
        <p:spPr>
          <a:xfrm>
            <a:off x="0" y="77592"/>
            <a:ext cx="258128" cy="216218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125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4326" y="41573"/>
            <a:ext cx="1512020" cy="391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电流和电路</a:t>
            </a:r>
            <a:endParaRPr lang="zh-CN" altLang="en-US" sz="1950" b="1">
              <a:solidFill>
                <a:srgbClr val="008080"/>
              </a:solidFill>
              <a:latin typeface="微软雅黑" panose="020b0503020204020204" charset="-122"/>
              <a:sym typeface="+mn-ea"/>
            </a:endParaRPr>
          </a:p>
        </p:txBody>
      </p:sp>
      <p:sp>
        <p:nvSpPr>
          <p:cNvPr id="19" name="圆角矩形 1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>
            <a:off x="7920038" y="4795838"/>
            <a:ext cx="1170385" cy="289322"/>
          </a:xfrm>
          <a:prstGeom prst="roundRect">
            <a:avLst/>
          </a:prstGeom>
          <a:noFill/>
          <a:ln w="571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105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返回知识结构图</a:t>
            </a:r>
            <a:endParaRPr lang="zh-CN" altLang="en-US" sz="105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  <p:tag name="KSO_WM_DIAGRAM_VIRTUALLY_FRAME" val="{&quot;height&quot;:36.25,&quot;left&quot;:37.95,&quot;top&quot;:153.87503937007872,&quot;width&quot;:454}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AS_UNIQUEID" val="600"/>
</p:tagLst>
</file>

<file path=ppt/tags/tag105.xml><?xml version="1.0" encoding="utf-8"?>
<p:tagLst xmlns:p="http://schemas.openxmlformats.org/presentationml/2006/main">
  <p:tag name="AS_UNIQUEID" val="601"/>
</p:tagLst>
</file>

<file path=ppt/tags/tag106.xml><?xml version="1.0" encoding="utf-8"?>
<p:tagLst xmlns:p="http://schemas.openxmlformats.org/presentationml/2006/main">
  <p:tag name="AS_UNIQUEID" val="6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07.xml><?xml version="1.0" encoding="utf-8"?>
<p:tagLst xmlns:p="http://schemas.openxmlformats.org/presentationml/2006/main">
  <p:tag name="AS_UNIQUEID" val="603"/>
</p:tagLst>
</file>

<file path=ppt/tags/tag108.xml><?xml version="1.0" encoding="utf-8"?>
<p:tagLst xmlns:p="http://schemas.openxmlformats.org/presentationml/2006/main">
  <p:tag name="AS_UNIQUEID" val="604"/>
</p:tagLst>
</file>

<file path=ppt/tags/tag109.xml><?xml version="1.0" encoding="utf-8"?>
<p:tagLst xmlns:p="http://schemas.openxmlformats.org/presentationml/2006/main">
  <p:tag name="AS_UNIQUEID" val="605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6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  <p:tag name="KSO_WM_BEAUTIFY_FLAG" val="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  <p:tag name="KSO_WM_BEAUTIFY_FLAG" val="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  <p:tag name="KSO_WM_BEAUTIFY_FLAG" val="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  <p:tag name="KSO_WM_BEAUTIFY_FLAG" val=""/>
</p:tagLst>
</file>

<file path=ppt/tags/tag252.xml><?xml version="1.0" encoding="utf-8"?>
<p:tagLst xmlns:p="http://schemas.openxmlformats.org/presentationml/2006/main">
  <p:tag name="AS_UNIQUEID" val="747"/>
  <p:tag name="KSO_WM_BEAUTIFY_FLAG" val=""/>
</p:tagLst>
</file>

<file path=ppt/tags/tag253.xml><?xml version="1.0" encoding="utf-8"?>
<p:tagLst xmlns:p="http://schemas.openxmlformats.org/presentationml/2006/main">
  <p:tag name="AS_UNIQUEID" val="748"/>
  <p:tag name="KSO_WM_BEAUTIFY_FLAG" val="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  <p:tag name="KSO_WM_BEAUTIFY_FLAG" val="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  <p:tag name="KSO_WM_BEAUTIFY_FLAG" val="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98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3.xml><?xml version="1.0" encoding="utf-8"?>
<p:tagLst xmlns:p="http://schemas.openxmlformats.org/presentationml/2006/main">
  <p:tag name="AS_UNIQUEID" val="551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1.xml><?xml version="1.0" encoding="utf-8"?>
<p:tagLst xmlns:p="http://schemas.openxmlformats.org/presentationml/2006/main">
  <p:tag name="AS_UNIQUEID" val="5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2.xml><?xml version="1.0" encoding="utf-8"?>
<p:tagLst xmlns:p="http://schemas.openxmlformats.org/presentationml/2006/main">
  <p:tag name="AS_UNIQUEID" val="5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3.xml><?xml version="1.0" encoding="utf-8"?>
<p:tagLst xmlns:p="http://schemas.openxmlformats.org/presentationml/2006/main">
  <p:tag name="AS_UNIQUEID" val="561"/>
</p:tagLst>
</file>

<file path=ppt/tags/tag64.xml><?xml version="1.0" encoding="utf-8"?>
<p:tagLst xmlns:p="http://schemas.openxmlformats.org/presentationml/2006/main">
  <p:tag name="AS_UNIQUEID" val="562"/>
</p:tagLst>
</file>

<file path=ppt/tags/tag65.xml><?xml version="1.0" encoding="utf-8"?>
<p:tagLst xmlns:p="http://schemas.openxmlformats.org/presentationml/2006/main">
  <p:tag name="AS_UNIQUEID" val="563"/>
</p:tagLst>
</file>

<file path=ppt/tags/tag66.xml><?xml version="1.0" encoding="utf-8"?>
<p:tagLst xmlns:p="http://schemas.openxmlformats.org/presentationml/2006/main">
  <p:tag name="AS_UNIQUEID" val="564"/>
</p:tagLst>
</file>

<file path=ppt/tags/tag67.xml><?xml version="1.0" encoding="utf-8"?>
<p:tagLst xmlns:p="http://schemas.openxmlformats.org/presentationml/2006/main">
  <p:tag name="AS_UNIQUEID" val="565"/>
</p:tagLst>
</file>

<file path=ppt/tags/tag6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585"/>
</p:tagLst>
</file>

<file path=ppt/tags/tag89.xml><?xml version="1.0" encoding="utf-8"?>
<p:tagLst xmlns:p="http://schemas.openxmlformats.org/presentationml/2006/main">
  <p:tag name="AS_UNIQUEID" val="586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7"/>
</p:tagLst>
</file>

<file path=ppt/tags/tag91.xml><?xml version="1.0" encoding="utf-8"?>
<p:tagLst xmlns:p="http://schemas.openxmlformats.org/presentationml/2006/main">
  <p:tag name="AS_UNIQUEID" val="588"/>
</p:tagLst>
</file>

<file path=ppt/tags/tag92.xml><?xml version="1.0" encoding="utf-8"?>
<p:tagLst xmlns:p="http://schemas.openxmlformats.org/presentationml/2006/main">
  <p:tag name="AS_UNIQUEID" val="589"/>
</p:tagLst>
</file>

<file path=ppt/tags/tag93.xml><?xml version="1.0" encoding="utf-8"?>
<p:tagLst xmlns:p="http://schemas.openxmlformats.org/presentationml/2006/main">
  <p:tag name="AS_UNIQUEID" val="590"/>
</p:tagLst>
</file>

<file path=ppt/tags/tag94.xml><?xml version="1.0" encoding="utf-8"?>
<p:tagLst xmlns:p="http://schemas.openxmlformats.org/presentationml/2006/main">
  <p:tag name="AS_UNIQUEID" val="591"/>
</p:tagLst>
</file>

<file path=ppt/tags/tag95.xml><?xml version="1.0" encoding="utf-8"?>
<p:tagLst xmlns:p="http://schemas.openxmlformats.org/presentationml/2006/main">
  <p:tag name="AS_UNIQUEID" val="498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307</Paragraphs>
  <Slides>33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6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方正小标宋_GBK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2026-06-14T06:38:09Z</cp:lastPrinted>
  <dcterms:created xsi:type="dcterms:W3CDTF">2026-06-14T06:38:09Z</dcterms:created>
  <dcterms:modified xsi:type="dcterms:W3CDTF">2026-06-13T22:38:09Z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