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51"/>
  </p:notesMasterIdLst>
  <p:handoutMasterIdLst>
    <p:handoutMasterId r:id="rId52"/>
  </p:handoutMasterIdLst>
  <p:sldIdLst>
    <p:sldId id="288" r:id="rId2"/>
    <p:sldId id="289" r:id="rId3"/>
    <p:sldId id="399" r:id="rId4"/>
    <p:sldId id="353" r:id="rId5"/>
    <p:sldId id="354" r:id="rId6"/>
    <p:sldId id="355" r:id="rId7"/>
    <p:sldId id="356" r:id="rId8"/>
    <p:sldId id="357" r:id="rId9"/>
    <p:sldId id="358" r:id="rId10"/>
    <p:sldId id="395"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6" r:id="rId44"/>
    <p:sldId id="391" r:id="rId45"/>
    <p:sldId id="392" r:id="rId46"/>
    <p:sldId id="393" r:id="rId47"/>
    <p:sldId id="394" r:id="rId48"/>
    <p:sldId id="337" r:id="rId49"/>
    <p:sldId id="287" r:id="rId50"/>
  </p:sldIdLst>
  <p:sldSz cx="12192000" cy="6858000"/>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85" userDrawn="1">
          <p15:clr>
            <a:srgbClr val="A4A3A4"/>
          </p15:clr>
        </p15:guide>
        <p15:guide id="2" pos="2904"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C4"/>
    <a:srgbClr val="FFDDDD"/>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0" autoAdjust="0"/>
    <p:restoredTop sz="94660"/>
  </p:normalViewPr>
  <p:slideViewPr>
    <p:cSldViewPr snapToGrid="0" showGuides="1">
      <p:cViewPr varScale="1">
        <p:scale>
          <a:sx n="82" d="100"/>
          <a:sy n="82" d="100"/>
        </p:scale>
        <p:origin x="739" y="62"/>
      </p:cViewPr>
      <p:guideLst>
        <p:guide pos="3785"/>
        <p:guide pos="2904"/>
        <p:guide orient="horz" pos="216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2025/2/18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2678B8AF-B0E6-44E4-BA59-035E030CBB19}" type="datetimeFigureOut">
              <a:rPr lang="zh-CN" altLang="en-US" smtClean="0"/>
              <a:t>2025/2/18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713951FB-FC33-454D-96F9-3C4F9B4661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powerpoint/" TargetMode="External"/><Relationship Id="rId13" Type="http://schemas.openxmlformats.org/officeDocument/2006/relationships/hyperlink" Target="http://www.1ppt.cn/" TargetMode="External"/><Relationship Id="rId18" Type="http://schemas.openxmlformats.org/officeDocument/2006/relationships/hyperlink" Target="http://www.1ppt.com/kejian/meishu/" TargetMode="External"/><Relationship Id="rId3" Type="http://schemas.openxmlformats.org/officeDocument/2006/relationships/hyperlink" Target="http://www.1ppt.com/moban/" TargetMode="External"/><Relationship Id="rId21" Type="http://schemas.openxmlformats.org/officeDocument/2006/relationships/hyperlink" Target="http://www.1ppt.com/kejian/huaxue/" TargetMode="External"/><Relationship Id="rId7" Type="http://schemas.openxmlformats.org/officeDocument/2006/relationships/hyperlink" Target="http://www.1ppt.com/xiazai/" TargetMode="External"/><Relationship Id="rId12" Type="http://schemas.openxmlformats.org/officeDocument/2006/relationships/hyperlink" Target="http://www.1ppt.com/jiaoan/" TargetMode="External"/><Relationship Id="rId17" Type="http://schemas.openxmlformats.org/officeDocument/2006/relationships/hyperlink" Target="http://www.1ppt.com/kejian/yingyu/" TargetMode="External"/><Relationship Id="rId2" Type="http://schemas.openxmlformats.org/officeDocument/2006/relationships/slide" Target="../slides/slide6.xml"/><Relationship Id="rId16" Type="http://schemas.openxmlformats.org/officeDocument/2006/relationships/hyperlink" Target="http://www.1ppt.com/kejian/shuxue/" TargetMode="External"/><Relationship Id="rId20" Type="http://schemas.openxmlformats.org/officeDocument/2006/relationships/hyperlink" Target="http://www.1ppt.com/kejian/wuli/" TargetMode="External"/><Relationship Id="rId1" Type="http://schemas.openxmlformats.org/officeDocument/2006/relationships/notesMaster" Target="../notesMasters/notesMaster1.xml"/><Relationship Id="rId6" Type="http://schemas.openxmlformats.org/officeDocument/2006/relationships/hyperlink" Target="http://www.1ppt.com/tubiao/" TargetMode="External"/><Relationship Id="rId11" Type="http://schemas.openxmlformats.org/officeDocument/2006/relationships/hyperlink" Target="http://www.1ppt.com/shiti/" TargetMode="External"/><Relationship Id="rId24" Type="http://schemas.openxmlformats.org/officeDocument/2006/relationships/hyperlink" Target="http://www.1ppt.com/kejian/lishi/" TargetMode="External"/><Relationship Id="rId5" Type="http://schemas.openxmlformats.org/officeDocument/2006/relationships/hyperlink" Target="http://www.1ppt.com/beijing/" TargetMode="External"/><Relationship Id="rId15" Type="http://schemas.openxmlformats.org/officeDocument/2006/relationships/hyperlink" Target="http://www.1ppt.com/kejian/yuwen/" TargetMode="External"/><Relationship Id="rId23" Type="http://schemas.openxmlformats.org/officeDocument/2006/relationships/hyperlink" Target="http://www.1ppt.com/kejian/dili/" TargetMode="External"/><Relationship Id="rId10" Type="http://schemas.openxmlformats.org/officeDocument/2006/relationships/hyperlink" Target="http://www.1ppt.com/fanwen/" TargetMode="External"/><Relationship Id="rId19" Type="http://schemas.openxmlformats.org/officeDocument/2006/relationships/hyperlink" Target="http://www.1ppt.com/kejian/kexue/" TargetMode="External"/><Relationship Id="rId4" Type="http://schemas.openxmlformats.org/officeDocument/2006/relationships/hyperlink" Target="http://www.1ppt.com/sucai/" TargetMode="External"/><Relationship Id="rId9" Type="http://schemas.openxmlformats.org/officeDocument/2006/relationships/hyperlink" Target="http://www.1ppt.com/ziliao/" TargetMode="External"/><Relationship Id="rId14" Type="http://schemas.openxmlformats.org/officeDocument/2006/relationships/hyperlink" Target="http://www.1ppt.com/kejian/" TargetMode="External"/><Relationship Id="rId22" Type="http://schemas.openxmlformats.org/officeDocument/2006/relationships/hyperlink" Target="http://www.1ppt.com/kejian/shengw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a:solidFill>
                  <a:srgbClr val="EEECE1">
                    <a:lumMod val="25000"/>
                  </a:srgbClr>
                </a:solidFill>
              </a:rPr>
              <a:t>PPT</a:t>
            </a:r>
            <a:r>
              <a:rPr lang="zh-CN" altLang="en-US" sz="1200">
                <a:solidFill>
                  <a:srgbClr val="EEECE1">
                    <a:lumMod val="25000"/>
                  </a:srgbClr>
                </a:solidFill>
              </a:rPr>
              <a:t>模板：</a:t>
            </a:r>
            <a:r>
              <a:rPr lang="en-US" altLang="zh-CN" sz="1200">
                <a:solidFill>
                  <a:srgbClr val="EEECE1">
                    <a:lumMod val="25000"/>
                  </a:srgbClr>
                </a:solidFill>
                <a:hlinkClick r:id="rId3"/>
              </a:rPr>
              <a:t>www.1ppt.com/moban/</a:t>
            </a:r>
            <a:r>
              <a:rPr lang="en-US" altLang="zh-CN" sz="1200">
                <a:solidFill>
                  <a:srgbClr val="EEECE1">
                    <a:lumMod val="25000"/>
                  </a:srgbClr>
                </a:solidFill>
              </a:rPr>
              <a:t>                  PPT</a:t>
            </a:r>
            <a:r>
              <a:rPr lang="zh-CN" altLang="en-US" sz="1200">
                <a:solidFill>
                  <a:srgbClr val="EEECE1">
                    <a:lumMod val="25000"/>
                  </a:srgbClr>
                </a:solidFill>
              </a:rPr>
              <a:t>素材：</a:t>
            </a:r>
            <a:r>
              <a:rPr lang="en-US" altLang="zh-CN" sz="1200">
                <a:solidFill>
                  <a:srgbClr val="EEECE1">
                    <a:lumMod val="25000"/>
                  </a:srgbClr>
                </a:solidFill>
                <a:hlinkClick r:id="rId4"/>
              </a:rPr>
              <a:t>www.1ppt.com/sucai/</a:t>
            </a:r>
            <a:endParaRPr lang="en-US" altLang="zh-CN" sz="1200">
              <a:solidFill>
                <a:srgbClr val="EEECE1">
                  <a:lumMod val="25000"/>
                </a:srgbClr>
              </a:solidFill>
            </a:endParaRPr>
          </a:p>
          <a:p>
            <a:r>
              <a:rPr lang="en-US" altLang="zh-CN" sz="1200">
                <a:solidFill>
                  <a:srgbClr val="EEECE1">
                    <a:lumMod val="25000"/>
                  </a:srgbClr>
                </a:solidFill>
              </a:rPr>
              <a:t>PPT</a:t>
            </a:r>
            <a:r>
              <a:rPr lang="zh-CN" altLang="en-US" sz="1200">
                <a:solidFill>
                  <a:srgbClr val="EEECE1">
                    <a:lumMod val="25000"/>
                  </a:srgbClr>
                </a:solidFill>
              </a:rPr>
              <a:t>背景：</a:t>
            </a:r>
            <a:r>
              <a:rPr lang="en-US" altLang="zh-CN" sz="1200">
                <a:solidFill>
                  <a:srgbClr val="EEECE1">
                    <a:lumMod val="25000"/>
                  </a:srgbClr>
                </a:solidFill>
                <a:hlinkClick r:id="rId5"/>
              </a:rPr>
              <a:t>www.1ppt.com/beijing/</a:t>
            </a:r>
            <a:r>
              <a:rPr lang="en-US" altLang="zh-CN" sz="1200">
                <a:solidFill>
                  <a:srgbClr val="EEECE1">
                    <a:lumMod val="25000"/>
                  </a:srgbClr>
                </a:solidFill>
              </a:rPr>
              <a:t>                   PPT</a:t>
            </a:r>
            <a:r>
              <a:rPr lang="zh-CN" altLang="en-US" sz="1200">
                <a:solidFill>
                  <a:srgbClr val="EEECE1">
                    <a:lumMod val="25000"/>
                  </a:srgbClr>
                </a:solidFill>
              </a:rPr>
              <a:t>图表：</a:t>
            </a:r>
            <a:r>
              <a:rPr lang="en-US" altLang="zh-CN" sz="1200">
                <a:solidFill>
                  <a:srgbClr val="EEECE1">
                    <a:lumMod val="25000"/>
                  </a:srgbClr>
                </a:solidFill>
                <a:hlinkClick r:id="rId6"/>
              </a:rPr>
              <a:t>www.1ppt.com/tubiao/</a:t>
            </a:r>
            <a:r>
              <a:rPr lang="en-US" altLang="zh-CN" sz="1200">
                <a:solidFill>
                  <a:srgbClr val="EEECE1">
                    <a:lumMod val="25000"/>
                  </a:srgbClr>
                </a:solidFill>
              </a:rPr>
              <a:t>      </a:t>
            </a:r>
          </a:p>
          <a:p>
            <a:r>
              <a:rPr lang="en-US" altLang="zh-CN" sz="1200">
                <a:solidFill>
                  <a:srgbClr val="EEECE1">
                    <a:lumMod val="25000"/>
                  </a:srgbClr>
                </a:solidFill>
              </a:rPr>
              <a:t>PPT</a:t>
            </a:r>
            <a:r>
              <a:rPr lang="zh-CN" altLang="en-US" sz="1200">
                <a:solidFill>
                  <a:srgbClr val="EEECE1">
                    <a:lumMod val="25000"/>
                  </a:srgbClr>
                </a:solidFill>
              </a:rPr>
              <a:t>下载：</a:t>
            </a:r>
            <a:r>
              <a:rPr lang="en-US" altLang="zh-CN" sz="1200">
                <a:solidFill>
                  <a:srgbClr val="EEECE1">
                    <a:lumMod val="25000"/>
                  </a:srgbClr>
                </a:solidFill>
                <a:hlinkClick r:id="rId7"/>
              </a:rPr>
              <a:t>www.1ppt.com/xiazai/</a:t>
            </a:r>
            <a:r>
              <a:rPr lang="en-US" altLang="zh-CN" sz="1200">
                <a:solidFill>
                  <a:srgbClr val="EEECE1">
                    <a:lumMod val="25000"/>
                  </a:srgbClr>
                </a:solidFill>
              </a:rPr>
              <a:t>                     PPT</a:t>
            </a:r>
            <a:r>
              <a:rPr lang="zh-CN" altLang="en-US" sz="1200">
                <a:solidFill>
                  <a:srgbClr val="EEECE1">
                    <a:lumMod val="25000"/>
                  </a:srgbClr>
                </a:solidFill>
              </a:rPr>
              <a:t>教程： </a:t>
            </a:r>
            <a:r>
              <a:rPr lang="en-US" altLang="zh-CN" sz="1200">
                <a:solidFill>
                  <a:srgbClr val="EEECE1">
                    <a:lumMod val="25000"/>
                  </a:srgbClr>
                </a:solidFill>
                <a:hlinkClick r:id="rId8"/>
              </a:rPr>
              <a:t>www.1ppt.com/powerpoint/</a:t>
            </a:r>
            <a:r>
              <a:rPr lang="en-US" altLang="zh-CN" sz="1200">
                <a:solidFill>
                  <a:srgbClr val="EEECE1">
                    <a:lumMod val="25000"/>
                  </a:srgbClr>
                </a:solidFill>
              </a:rPr>
              <a:t>      </a:t>
            </a:r>
          </a:p>
          <a:p>
            <a:r>
              <a:rPr lang="zh-CN" altLang="en-US" sz="1200">
                <a:solidFill>
                  <a:srgbClr val="EEECE1">
                    <a:lumMod val="25000"/>
                  </a:srgbClr>
                </a:solidFill>
              </a:rPr>
              <a:t>资料下载：</a:t>
            </a:r>
            <a:r>
              <a:rPr lang="en-US" altLang="zh-CN" sz="1200">
                <a:solidFill>
                  <a:srgbClr val="EEECE1">
                    <a:lumMod val="25000"/>
                  </a:srgbClr>
                </a:solidFill>
                <a:hlinkClick r:id="rId9"/>
              </a:rPr>
              <a:t>www.1ppt.com/ziliao/</a:t>
            </a:r>
            <a:r>
              <a:rPr lang="en-US" altLang="zh-CN" sz="1200">
                <a:solidFill>
                  <a:srgbClr val="EEECE1">
                    <a:lumMod val="25000"/>
                  </a:srgbClr>
                </a:solidFill>
              </a:rPr>
              <a:t>                   </a:t>
            </a:r>
            <a:r>
              <a:rPr lang="zh-CN" altLang="en-US" sz="1200">
                <a:solidFill>
                  <a:srgbClr val="EEECE1">
                    <a:lumMod val="25000"/>
                  </a:srgbClr>
                </a:solidFill>
              </a:rPr>
              <a:t>范文下载：</a:t>
            </a:r>
            <a:r>
              <a:rPr lang="en-US" altLang="zh-CN" sz="1200">
                <a:solidFill>
                  <a:srgbClr val="EEECE1">
                    <a:lumMod val="25000"/>
                  </a:srgbClr>
                </a:solidFill>
                <a:hlinkClick r:id="rId10"/>
              </a:rPr>
              <a:t>www.1ppt.com/fanwen/</a:t>
            </a:r>
            <a:r>
              <a:rPr lang="en-US" altLang="zh-CN" sz="1200">
                <a:solidFill>
                  <a:srgbClr val="EEECE1">
                    <a:lumMod val="25000"/>
                  </a:srgbClr>
                </a:solidFill>
              </a:rPr>
              <a:t>             </a:t>
            </a:r>
          </a:p>
          <a:p>
            <a:r>
              <a:rPr lang="zh-CN" altLang="en-US" sz="1200">
                <a:solidFill>
                  <a:srgbClr val="EEECE1">
                    <a:lumMod val="25000"/>
                  </a:srgbClr>
                </a:solidFill>
              </a:rPr>
              <a:t>试卷下载：</a:t>
            </a:r>
            <a:r>
              <a:rPr lang="en-US" altLang="zh-CN" sz="1200">
                <a:solidFill>
                  <a:srgbClr val="EEECE1">
                    <a:lumMod val="25000"/>
                  </a:srgbClr>
                </a:solidFill>
                <a:hlinkClick r:id="rId11"/>
              </a:rPr>
              <a:t>www.1ppt.com/shiti/</a:t>
            </a:r>
            <a:r>
              <a:rPr lang="en-US" altLang="zh-CN" sz="1200">
                <a:solidFill>
                  <a:srgbClr val="EEECE1">
                    <a:lumMod val="25000"/>
                  </a:srgbClr>
                </a:solidFill>
              </a:rPr>
              <a:t>                     </a:t>
            </a:r>
            <a:r>
              <a:rPr lang="zh-CN" altLang="en-US" sz="1200">
                <a:solidFill>
                  <a:srgbClr val="EEECE1">
                    <a:lumMod val="25000"/>
                  </a:srgbClr>
                </a:solidFill>
              </a:rPr>
              <a:t>教案下载：</a:t>
            </a:r>
            <a:r>
              <a:rPr lang="en-US" altLang="zh-CN" sz="1200">
                <a:solidFill>
                  <a:srgbClr val="EEECE1">
                    <a:lumMod val="25000"/>
                  </a:srgbClr>
                </a:solidFill>
                <a:hlinkClick r:id="rId12"/>
              </a:rPr>
              <a:t>www.1ppt.com/jiaoan/</a:t>
            </a:r>
            <a:r>
              <a:rPr lang="en-US" altLang="zh-CN" sz="1200">
                <a:solidFill>
                  <a:srgbClr val="EEECE1">
                    <a:lumMod val="25000"/>
                  </a:srgbClr>
                </a:solidFill>
              </a:rPr>
              <a:t>               </a:t>
            </a:r>
          </a:p>
          <a:p>
            <a:r>
              <a:rPr lang="en-US" altLang="zh-CN" sz="1200">
                <a:solidFill>
                  <a:srgbClr val="EEECE1">
                    <a:lumMod val="25000"/>
                  </a:srgbClr>
                </a:solidFill>
              </a:rPr>
              <a:t>PPT</a:t>
            </a:r>
            <a:r>
              <a:rPr lang="zh-CN" altLang="en-US" sz="1200">
                <a:solidFill>
                  <a:srgbClr val="EEECE1">
                    <a:lumMod val="25000"/>
                  </a:srgbClr>
                </a:solidFill>
              </a:rPr>
              <a:t>论坛：</a:t>
            </a:r>
            <a:r>
              <a:rPr lang="en-US" altLang="zh-CN" sz="1200">
                <a:solidFill>
                  <a:srgbClr val="EEECE1">
                    <a:lumMod val="25000"/>
                  </a:srgbClr>
                </a:solidFill>
                <a:hlinkClick r:id="rId13"/>
              </a:rPr>
              <a:t>www.1ppt.cn</a:t>
            </a:r>
            <a:r>
              <a:rPr lang="en-US" altLang="zh-CN" sz="1200">
                <a:solidFill>
                  <a:srgbClr val="EEECE1">
                    <a:lumMod val="25000"/>
                  </a:srgbClr>
                </a:solidFill>
              </a:rPr>
              <a:t>                                      PPT</a:t>
            </a:r>
            <a:r>
              <a:rPr lang="zh-CN" altLang="en-US" sz="1200">
                <a:solidFill>
                  <a:srgbClr val="EEECE1">
                    <a:lumMod val="25000"/>
                  </a:srgbClr>
                </a:solidFill>
              </a:rPr>
              <a:t>课件：</a:t>
            </a:r>
            <a:r>
              <a:rPr lang="en-US" altLang="zh-CN" sz="1200">
                <a:solidFill>
                  <a:srgbClr val="EEECE1">
                    <a:lumMod val="25000"/>
                  </a:srgbClr>
                </a:solidFill>
                <a:hlinkClick r:id="rId14"/>
              </a:rPr>
              <a:t>www.1ppt.com/kejian/</a:t>
            </a:r>
            <a:r>
              <a:rPr lang="en-US" altLang="zh-CN" sz="1200">
                <a:solidFill>
                  <a:srgbClr val="EEECE1">
                    <a:lumMod val="25000"/>
                  </a:srgbClr>
                </a:solidFill>
              </a:rPr>
              <a:t> </a:t>
            </a:r>
          </a:p>
          <a:p>
            <a:r>
              <a:rPr lang="zh-CN" altLang="en-US" sz="1200">
                <a:solidFill>
                  <a:srgbClr val="EEECE1">
                    <a:lumMod val="25000"/>
                  </a:srgbClr>
                </a:solidFill>
              </a:rPr>
              <a:t>语文课件：</a:t>
            </a:r>
            <a:r>
              <a:rPr lang="en-US" altLang="zh-CN" sz="1200">
                <a:solidFill>
                  <a:srgbClr val="EEECE1">
                    <a:lumMod val="25000"/>
                  </a:srgbClr>
                </a:solidFill>
                <a:hlinkClick r:id="rId15"/>
              </a:rPr>
              <a:t>www.1ppt.com/kejian/yuwen/</a:t>
            </a:r>
            <a:r>
              <a:rPr lang="en-US" altLang="zh-CN" sz="1200">
                <a:solidFill>
                  <a:srgbClr val="EEECE1">
                    <a:lumMod val="25000"/>
                  </a:srgbClr>
                </a:solidFill>
              </a:rPr>
              <a:t>    </a:t>
            </a:r>
            <a:r>
              <a:rPr lang="zh-CN" altLang="en-US" sz="1200">
                <a:solidFill>
                  <a:srgbClr val="EEECE1">
                    <a:lumMod val="25000"/>
                  </a:srgbClr>
                </a:solidFill>
              </a:rPr>
              <a:t>数学课件：</a:t>
            </a:r>
            <a:r>
              <a:rPr lang="en-US" altLang="zh-CN" sz="1200">
                <a:solidFill>
                  <a:srgbClr val="EEECE1">
                    <a:lumMod val="25000"/>
                  </a:srgbClr>
                </a:solidFill>
                <a:hlinkClick r:id="rId16"/>
              </a:rPr>
              <a:t>www.1ppt.com/kejian/shuxue/</a:t>
            </a:r>
            <a:r>
              <a:rPr lang="en-US" altLang="zh-CN" sz="1200">
                <a:solidFill>
                  <a:srgbClr val="EEECE1">
                    <a:lumMod val="25000"/>
                  </a:srgbClr>
                </a:solidFill>
              </a:rPr>
              <a:t> </a:t>
            </a:r>
          </a:p>
          <a:p>
            <a:r>
              <a:rPr lang="zh-CN" altLang="en-US" sz="1200">
                <a:solidFill>
                  <a:srgbClr val="EEECE1">
                    <a:lumMod val="25000"/>
                  </a:srgbClr>
                </a:solidFill>
              </a:rPr>
              <a:t>英语课件：</a:t>
            </a:r>
            <a:r>
              <a:rPr lang="en-US" altLang="zh-CN" sz="1200">
                <a:solidFill>
                  <a:srgbClr val="EEECE1">
                    <a:lumMod val="25000"/>
                  </a:srgbClr>
                </a:solidFill>
                <a:hlinkClick r:id="rId17"/>
              </a:rPr>
              <a:t>www.1ppt.com/kejian/yingyu/</a:t>
            </a:r>
            <a:r>
              <a:rPr lang="en-US" altLang="zh-CN" sz="1200">
                <a:solidFill>
                  <a:srgbClr val="EEECE1">
                    <a:lumMod val="25000"/>
                  </a:srgbClr>
                </a:solidFill>
              </a:rPr>
              <a:t>    </a:t>
            </a:r>
            <a:r>
              <a:rPr lang="zh-CN" altLang="en-US" sz="1200">
                <a:solidFill>
                  <a:srgbClr val="EEECE1">
                    <a:lumMod val="25000"/>
                  </a:srgbClr>
                </a:solidFill>
              </a:rPr>
              <a:t>美术课件：</a:t>
            </a:r>
            <a:r>
              <a:rPr lang="en-US" altLang="zh-CN" sz="1200">
                <a:solidFill>
                  <a:srgbClr val="EEECE1">
                    <a:lumMod val="25000"/>
                  </a:srgbClr>
                </a:solidFill>
                <a:hlinkClick r:id="rId18"/>
              </a:rPr>
              <a:t>www.1ppt.com/kejian/meishu/</a:t>
            </a:r>
            <a:r>
              <a:rPr lang="en-US" altLang="zh-CN" sz="1200">
                <a:solidFill>
                  <a:srgbClr val="EEECE1">
                    <a:lumMod val="25000"/>
                  </a:srgbClr>
                </a:solidFill>
              </a:rPr>
              <a:t> </a:t>
            </a:r>
          </a:p>
          <a:p>
            <a:r>
              <a:rPr lang="zh-CN" altLang="en-US" sz="1200">
                <a:solidFill>
                  <a:srgbClr val="EEECE1">
                    <a:lumMod val="25000"/>
                  </a:srgbClr>
                </a:solidFill>
              </a:rPr>
              <a:t>科学课件：</a:t>
            </a:r>
            <a:r>
              <a:rPr lang="en-US" altLang="zh-CN" sz="1200">
                <a:solidFill>
                  <a:srgbClr val="EEECE1">
                    <a:lumMod val="25000"/>
                  </a:srgbClr>
                </a:solidFill>
                <a:hlinkClick r:id="rId19"/>
              </a:rPr>
              <a:t>www.1ppt.com/kejian/kexue/</a:t>
            </a:r>
            <a:r>
              <a:rPr lang="en-US" altLang="zh-CN" sz="1200">
                <a:solidFill>
                  <a:srgbClr val="EEECE1">
                    <a:lumMod val="25000"/>
                  </a:srgbClr>
                </a:solidFill>
              </a:rPr>
              <a:t>     </a:t>
            </a:r>
            <a:r>
              <a:rPr lang="zh-CN" altLang="en-US" sz="1200">
                <a:solidFill>
                  <a:srgbClr val="EEECE1">
                    <a:lumMod val="25000"/>
                  </a:srgbClr>
                </a:solidFill>
              </a:rPr>
              <a:t>物理课件：</a:t>
            </a:r>
            <a:r>
              <a:rPr lang="en-US" altLang="zh-CN" sz="1200">
                <a:solidFill>
                  <a:srgbClr val="EEECE1">
                    <a:lumMod val="25000"/>
                  </a:srgbClr>
                </a:solidFill>
                <a:hlinkClick r:id="rId20"/>
              </a:rPr>
              <a:t>www.1ppt.com/kejian/wuli/</a:t>
            </a:r>
            <a:r>
              <a:rPr lang="en-US" altLang="zh-CN" sz="1200">
                <a:solidFill>
                  <a:srgbClr val="EEECE1">
                    <a:lumMod val="25000"/>
                  </a:srgbClr>
                </a:solidFill>
              </a:rPr>
              <a:t> </a:t>
            </a:r>
          </a:p>
          <a:p>
            <a:r>
              <a:rPr lang="zh-CN" altLang="en-US" sz="1200">
                <a:solidFill>
                  <a:srgbClr val="EEECE1">
                    <a:lumMod val="25000"/>
                  </a:srgbClr>
                </a:solidFill>
              </a:rPr>
              <a:t>化学课件：</a:t>
            </a:r>
            <a:r>
              <a:rPr lang="en-US" altLang="zh-CN" sz="1200">
                <a:solidFill>
                  <a:srgbClr val="EEECE1">
                    <a:lumMod val="25000"/>
                  </a:srgbClr>
                </a:solidFill>
                <a:hlinkClick r:id="rId21"/>
              </a:rPr>
              <a:t>www.1ppt.com/kejian/huaxue/</a:t>
            </a:r>
            <a:r>
              <a:rPr lang="en-US" altLang="zh-CN" sz="1200">
                <a:solidFill>
                  <a:srgbClr val="EEECE1">
                    <a:lumMod val="25000"/>
                  </a:srgbClr>
                </a:solidFill>
              </a:rPr>
              <a:t>  </a:t>
            </a:r>
            <a:r>
              <a:rPr lang="zh-CN" altLang="en-US" sz="1200">
                <a:solidFill>
                  <a:srgbClr val="EEECE1">
                    <a:lumMod val="25000"/>
                  </a:srgbClr>
                </a:solidFill>
              </a:rPr>
              <a:t>生物课件：</a:t>
            </a:r>
            <a:r>
              <a:rPr lang="en-US" altLang="zh-CN" sz="1200">
                <a:solidFill>
                  <a:srgbClr val="EEECE1">
                    <a:lumMod val="25000"/>
                  </a:srgbClr>
                </a:solidFill>
                <a:hlinkClick r:id="rId22"/>
              </a:rPr>
              <a:t>www.1ppt.com/kejian/shengwu/</a:t>
            </a:r>
            <a:r>
              <a:rPr lang="en-US" altLang="zh-CN" sz="1200">
                <a:solidFill>
                  <a:srgbClr val="EEECE1">
                    <a:lumMod val="25000"/>
                  </a:srgbClr>
                </a:solidFill>
              </a:rPr>
              <a:t> </a:t>
            </a:r>
          </a:p>
          <a:p>
            <a:r>
              <a:rPr lang="zh-CN" altLang="en-US" sz="1200">
                <a:solidFill>
                  <a:srgbClr val="EEECE1">
                    <a:lumMod val="25000"/>
                  </a:srgbClr>
                </a:solidFill>
              </a:rPr>
              <a:t>地理课件：</a:t>
            </a:r>
            <a:r>
              <a:rPr lang="en-US" altLang="zh-CN" sz="1200">
                <a:solidFill>
                  <a:srgbClr val="EEECE1">
                    <a:lumMod val="25000"/>
                  </a:srgbClr>
                </a:solidFill>
                <a:hlinkClick r:id="rId23"/>
              </a:rPr>
              <a:t>www.1ppt.com/kejian/dili/</a:t>
            </a:r>
            <a:r>
              <a:rPr lang="en-US" altLang="zh-CN" sz="1200">
                <a:solidFill>
                  <a:srgbClr val="EEECE1">
                    <a:lumMod val="25000"/>
                  </a:srgbClr>
                </a:solidFill>
              </a:rPr>
              <a:t>          </a:t>
            </a:r>
            <a:r>
              <a:rPr lang="zh-CN" altLang="en-US" sz="1200">
                <a:solidFill>
                  <a:srgbClr val="EEECE1">
                    <a:lumMod val="25000"/>
                  </a:srgbClr>
                </a:solidFill>
              </a:rPr>
              <a:t>历史课件：</a:t>
            </a:r>
            <a:r>
              <a:rPr lang="en-US" altLang="zh-CN" sz="1200">
                <a:solidFill>
                  <a:srgbClr val="EEECE1">
                    <a:lumMod val="25000"/>
                  </a:srgbClr>
                </a:solidFill>
                <a:hlinkClick r:id="rId24"/>
              </a:rPr>
              <a:t>www.1ppt.com/kejian/lishi/</a:t>
            </a:r>
            <a:r>
              <a:rPr lang="en-US" altLang="zh-CN" sz="1200">
                <a:solidFill>
                  <a:srgbClr val="EEECE1">
                    <a:lumMod val="25000"/>
                  </a:srgbClr>
                </a:solidFill>
              </a:rPr>
              <a:t>  </a:t>
            </a:r>
          </a:p>
          <a:p>
            <a:endParaRPr lang="zh-CN" altLang="en-US"/>
          </a:p>
        </p:txBody>
      </p:sp>
      <p:sp>
        <p:nvSpPr>
          <p:cNvPr id="4" name="灯片编号占位符 3"/>
          <p:cNvSpPr>
            <a:spLocks noGrp="1"/>
          </p:cNvSpPr>
          <p:nvPr>
            <p:ph type="sldNum" sz="quarter" idx="10"/>
          </p:nvPr>
        </p:nvSpPr>
        <p:spPr/>
        <p:txBody>
          <a:bodyPr/>
          <a:lstStyle/>
          <a:p>
            <a:pPr>
              <a:defRPr/>
            </a:pPr>
            <a:fld id="{44D486C0-7EDB-4DC9-AF40-6483EF87A5B4}" type="slidenum">
              <a:rPr lang="en-US" altLang="zh-CN" smtClean="0"/>
              <a:t>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769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256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105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4" name="矩形 43"/>
          <p:cNvSpPr/>
          <p:nvPr userDrawn="1"/>
        </p:nvSpPr>
        <p:spPr>
          <a:xfrm>
            <a:off x="0" y="1573530"/>
            <a:ext cx="12192000" cy="3223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userDrawn="1"/>
        </p:nvSpPr>
        <p:spPr>
          <a:xfrm>
            <a:off x="1102355" y="1184558"/>
            <a:ext cx="9987292" cy="4107884"/>
          </a:xfrm>
          <a:prstGeom prst="rect">
            <a:avLst/>
          </a:prstGeom>
          <a:blipFill>
            <a:blip r:embed="rId3"/>
            <a:tile tx="0" ty="0" sx="100000" sy="100000" flip="none" algn="tl"/>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圆角 53"/>
          <p:cNvSpPr/>
          <p:nvPr userDrawn="1"/>
        </p:nvSpPr>
        <p:spPr>
          <a:xfrm>
            <a:off x="3013659" y="3497748"/>
            <a:ext cx="6164684" cy="299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文本占位符 56"/>
          <p:cNvSpPr>
            <a:spLocks noGrp="1"/>
          </p:cNvSpPr>
          <p:nvPr>
            <p:ph type="body" sz="quarter" idx="11" hasCustomPrompt="1"/>
          </p:nvPr>
        </p:nvSpPr>
        <p:spPr>
          <a:xfrm>
            <a:off x="2002574" y="2566444"/>
            <a:ext cx="8186857" cy="1089529"/>
          </a:xfrm>
          <a:prstGeom prst="rect">
            <a:avLst/>
          </a:prstGeom>
          <a:noFill/>
        </p:spPr>
        <p:txBody>
          <a:bodyPr wrap="none" rtlCol="0">
            <a:spAutoFit/>
          </a:bodyPr>
          <a:lstStyle>
            <a:lvl1pPr marL="0" indent="0" algn="ctr">
              <a:buNone/>
              <a:defRPr lang="zh-CN" altLang="en-US" sz="7200" b="1" spc="600">
                <a:gradFill>
                  <a:gsLst>
                    <a:gs pos="0">
                      <a:schemeClr val="accent1">
                        <a:lumMod val="30000"/>
                      </a:schemeClr>
                    </a:gs>
                    <a:gs pos="100000">
                      <a:schemeClr val="accent1">
                        <a:lumMod val="30000"/>
                      </a:schemeClr>
                    </a:gs>
                  </a:gsLst>
                  <a:lin ang="5400000" scaled="1"/>
                </a:gradFill>
                <a:effectLst/>
              </a:defRPr>
            </a:lvl1pPr>
          </a:lstStyle>
          <a:p>
            <a:r>
              <a:rPr lang="en-US" altLang="zh-CN">
                <a:gradFill>
                  <a:gsLst>
                    <a:gs pos="0">
                      <a:schemeClr val="accent1">
                        <a:lumMod val="30000"/>
                      </a:schemeClr>
                    </a:gs>
                    <a:gs pos="100000">
                      <a:schemeClr val="accent1">
                        <a:lumMod val="30000"/>
                      </a:schemeClr>
                    </a:gs>
                  </a:gsLst>
                  <a:lin ang="5400000" scaled="1"/>
                </a:gradFill>
                <a:effectLst/>
              </a:rPr>
              <a:t>《</a:t>
            </a:r>
            <a:r>
              <a:rPr lang="zh-CN" altLang="en-US">
                <a:gradFill>
                  <a:gsLst>
                    <a:gs pos="0">
                      <a:schemeClr val="accent1">
                        <a:lumMod val="30000"/>
                      </a:schemeClr>
                    </a:gs>
                    <a:gs pos="100000">
                      <a:schemeClr val="accent1">
                        <a:lumMod val="30000"/>
                      </a:schemeClr>
                    </a:gs>
                  </a:gsLst>
                  <a:lin ang="5400000" scaled="1"/>
                </a:gradFill>
                <a:effectLst/>
              </a:rPr>
              <a:t>物理课件模板</a:t>
            </a:r>
            <a:r>
              <a:rPr lang="en-US" altLang="zh-CN">
                <a:gradFill>
                  <a:gsLst>
                    <a:gs pos="0">
                      <a:schemeClr val="accent1">
                        <a:lumMod val="30000"/>
                      </a:schemeClr>
                    </a:gs>
                    <a:gs pos="100000">
                      <a:schemeClr val="accent1">
                        <a:lumMod val="30000"/>
                      </a:schemeClr>
                    </a:gs>
                  </a:gsLst>
                  <a:lin ang="5400000" scaled="1"/>
                </a:gradFill>
                <a:effectLst/>
              </a:rPr>
              <a:t>》</a:t>
            </a:r>
            <a:endParaRPr lang="zh-CN" altLang="en-US">
              <a:gradFill>
                <a:gsLst>
                  <a:gs pos="0">
                    <a:schemeClr val="accent1">
                      <a:lumMod val="30000"/>
                    </a:schemeClr>
                  </a:gs>
                  <a:gs pos="100000">
                    <a:schemeClr val="accent1">
                      <a:lumMod val="30000"/>
                    </a:schemeClr>
                  </a:gs>
                </a:gsLst>
                <a:lin ang="5400000" scaled="1"/>
              </a:gradFill>
              <a:effectLst/>
            </a:endParaRPr>
          </a:p>
        </p:txBody>
      </p:sp>
      <p:sp>
        <p:nvSpPr>
          <p:cNvPr id="59" name="文本占位符 56"/>
          <p:cNvSpPr>
            <a:spLocks noGrp="1"/>
          </p:cNvSpPr>
          <p:nvPr>
            <p:ph type="body" sz="quarter" idx="13" hasCustomPrompt="1"/>
          </p:nvPr>
        </p:nvSpPr>
        <p:spPr>
          <a:xfrm>
            <a:off x="5656873" y="4315691"/>
            <a:ext cx="877163" cy="341632"/>
          </a:xfrm>
          <a:prstGeom prst="rect">
            <a:avLst/>
          </a:prstGeom>
          <a:noFill/>
        </p:spPr>
        <p:txBody>
          <a:bodyPr wrap="none" rtlCol="0">
            <a:spAutoFit/>
          </a:bodyPr>
          <a:lstStyle>
            <a:lvl1pPr marL="0" indent="0">
              <a:buNone/>
              <a:defRPr lang="zh-CN" altLang="en-US" sz="1800">
                <a:solidFill>
                  <a:schemeClr val="tx1">
                    <a:lumMod val="75000"/>
                    <a:lumOff val="25000"/>
                  </a:schemeClr>
                </a:solidFill>
              </a:defRPr>
            </a:lvl1pPr>
          </a:lstStyle>
          <a:p>
            <a:pPr marL="228600" lvl="0" indent="-228600" algn="ctr"/>
            <a:r>
              <a:rPr lang="zh-CN" altLang="en-US">
                <a:gradFill>
                  <a:gsLst>
                    <a:gs pos="0">
                      <a:schemeClr val="accent1">
                        <a:lumMod val="30000"/>
                      </a:schemeClr>
                    </a:gs>
                    <a:gs pos="100000">
                      <a:schemeClr val="accent1">
                        <a:lumMod val="30000"/>
                      </a:schemeClr>
                    </a:gs>
                  </a:gsLst>
                  <a:lin ang="5400000" scaled="1"/>
                </a:gradFill>
                <a:effectLst/>
              </a:rPr>
              <a:t>教师：</a:t>
            </a:r>
          </a:p>
        </p:txBody>
      </p:sp>
      <p:cxnSp>
        <p:nvCxnSpPr>
          <p:cNvPr id="3" name="直接连接符 2"/>
          <p:cNvCxnSpPr/>
          <p:nvPr userDrawn="1"/>
        </p:nvCxnSpPr>
        <p:spPr>
          <a:xfrm flipV="1">
            <a:off x="1103837" y="5299745"/>
            <a:ext cx="4926967" cy="3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flipV="1">
            <a:off x="6004560" y="1089958"/>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flipV="1">
            <a:off x="6073616" y="1128387"/>
            <a:ext cx="0" cy="1123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1102355" y="1184558"/>
            <a:ext cx="30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flipH="1" flipV="1">
            <a:off x="1102355" y="1184560"/>
            <a:ext cx="0" cy="41229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userDrawn="1"/>
        </p:nvGrpSpPr>
        <p:grpSpPr>
          <a:xfrm>
            <a:off x="5946987" y="5195570"/>
            <a:ext cx="298027" cy="207010"/>
            <a:chOff x="5975351" y="5171794"/>
            <a:chExt cx="241298" cy="241298"/>
          </a:xfrm>
        </p:grpSpPr>
        <p:sp>
          <p:nvSpPr>
            <p:cNvPr id="14" name="椭圆 13"/>
            <p:cNvSpPr/>
            <p:nvPr userDrawn="1"/>
          </p:nvSpPr>
          <p:spPr>
            <a:xfrm>
              <a:off x="5975351" y="5171794"/>
              <a:ext cx="241298" cy="2412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7" name="直接连接符 16"/>
            <p:cNvCxnSpPr/>
            <p:nvPr userDrawn="1"/>
          </p:nvCxnSpPr>
          <p:spPr>
            <a:xfrm>
              <a:off x="6002873" y="5207131"/>
              <a:ext cx="170624" cy="1706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6002873" y="5207131"/>
              <a:ext cx="170624" cy="1706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直接连接符 57"/>
          <p:cNvCxnSpPr>
            <a:stCxn id="14" idx="6"/>
          </p:cNvCxnSpPr>
          <p:nvPr userDrawn="1"/>
        </p:nvCxnSpPr>
        <p:spPr>
          <a:xfrm>
            <a:off x="6245017" y="5299110"/>
            <a:ext cx="48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4396741" y="1184558"/>
            <a:ext cx="160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flipH="1" flipV="1">
            <a:off x="11089647" y="1184560"/>
            <a:ext cx="0" cy="41229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椭圆 64"/>
          <p:cNvSpPr/>
          <p:nvPr userDrawn="1"/>
        </p:nvSpPr>
        <p:spPr>
          <a:xfrm>
            <a:off x="4127495" y="1154167"/>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6" name="直接连接符 65"/>
          <p:cNvCxnSpPr/>
          <p:nvPr userDrawn="1"/>
        </p:nvCxnSpPr>
        <p:spPr>
          <a:xfrm flipV="1">
            <a:off x="4146855" y="940594"/>
            <a:ext cx="163207" cy="243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椭圆 67"/>
          <p:cNvSpPr/>
          <p:nvPr userDrawn="1"/>
        </p:nvSpPr>
        <p:spPr>
          <a:xfrm>
            <a:off x="7773247" y="1064260"/>
            <a:ext cx="358140" cy="241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a:solidFill>
                  <a:schemeClr val="tx1"/>
                </a:solidFill>
              </a:rPr>
              <a:t>A</a:t>
            </a:r>
          </a:p>
        </p:txBody>
      </p:sp>
      <p:cxnSp>
        <p:nvCxnSpPr>
          <p:cNvPr id="69" name="直接连接符 68"/>
          <p:cNvCxnSpPr/>
          <p:nvPr userDrawn="1"/>
        </p:nvCxnSpPr>
        <p:spPr>
          <a:xfrm flipV="1">
            <a:off x="6088009" y="1185054"/>
            <a:ext cx="1680000" cy="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flipV="1">
            <a:off x="8121229" y="1176856"/>
            <a:ext cx="29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userDrawn="1"/>
        </p:nvCxnSpPr>
        <p:spPr>
          <a:xfrm flipH="1" flipV="1">
            <a:off x="5562863" y="4991648"/>
            <a:ext cx="0" cy="312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77" idx="2"/>
          </p:cNvCxnSpPr>
          <p:nvPr userDrawn="1"/>
        </p:nvCxnSpPr>
        <p:spPr>
          <a:xfrm flipH="1">
            <a:off x="5545930" y="5002459"/>
            <a:ext cx="3833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椭圆 76"/>
          <p:cNvSpPr/>
          <p:nvPr userDrawn="1"/>
        </p:nvSpPr>
        <p:spPr>
          <a:xfrm>
            <a:off x="5929207" y="4881880"/>
            <a:ext cx="323427" cy="241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a:solidFill>
                  <a:schemeClr val="tx1"/>
                </a:solidFill>
              </a:rPr>
              <a:t>V</a:t>
            </a:r>
            <a:endParaRPr lang="zh-CN" altLang="en-US" sz="1050">
              <a:solidFill>
                <a:schemeClr val="tx1"/>
              </a:solidFill>
            </a:endParaRPr>
          </a:p>
        </p:txBody>
      </p:sp>
      <p:cxnSp>
        <p:nvCxnSpPr>
          <p:cNvPr id="78" name="直接连接符 77"/>
          <p:cNvCxnSpPr/>
          <p:nvPr userDrawn="1"/>
        </p:nvCxnSpPr>
        <p:spPr>
          <a:xfrm flipH="1" flipV="1">
            <a:off x="6624391" y="4995458"/>
            <a:ext cx="0" cy="312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endCxn id="77" idx="6"/>
          </p:cNvCxnSpPr>
          <p:nvPr userDrawn="1"/>
        </p:nvCxnSpPr>
        <p:spPr>
          <a:xfrm flipH="1">
            <a:off x="6252722" y="5002459"/>
            <a:ext cx="3833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椭圆 79"/>
          <p:cNvSpPr/>
          <p:nvPr userDrawn="1"/>
        </p:nvSpPr>
        <p:spPr>
          <a:xfrm>
            <a:off x="5545984" y="5276478"/>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userDrawn="1"/>
        </p:nvSpPr>
        <p:spPr>
          <a:xfrm>
            <a:off x="6592217" y="527711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文本占位符 56"/>
          <p:cNvSpPr>
            <a:spLocks noGrp="1"/>
          </p:cNvSpPr>
          <p:nvPr>
            <p:ph type="body" sz="quarter" idx="14" hasCustomPrompt="1"/>
          </p:nvPr>
        </p:nvSpPr>
        <p:spPr>
          <a:xfrm>
            <a:off x="5131634" y="1990752"/>
            <a:ext cx="1928733" cy="480131"/>
          </a:xfrm>
          <a:prstGeom prst="rect">
            <a:avLst/>
          </a:prstGeom>
          <a:noFill/>
        </p:spPr>
        <p:txBody>
          <a:bodyPr wrap="none" rtlCol="0">
            <a:spAutoFit/>
          </a:bodyPr>
          <a:lstStyle>
            <a:lvl1pPr marL="0" indent="0" algn="ctr">
              <a:buFont typeface="Arial" panose="020B0604020202020204" pitchFamily="34" charset="0"/>
              <a:buNone/>
              <a:defRPr lang="zh-CN" altLang="en-US" sz="2800" b="1" spc="600">
                <a:solidFill>
                  <a:schemeClr val="tx1">
                    <a:lumMod val="75000"/>
                    <a:lumOff val="25000"/>
                  </a:schemeClr>
                </a:solidFill>
                <a:effectLst/>
              </a:defRPr>
            </a:lvl1pPr>
          </a:lstStyle>
          <a:p>
            <a:r>
              <a:rPr lang="zh-CN" altLang="en-US">
                <a:gradFill>
                  <a:gsLst>
                    <a:gs pos="0">
                      <a:schemeClr val="accent1">
                        <a:lumMod val="30000"/>
                      </a:schemeClr>
                    </a:gs>
                    <a:gs pos="100000">
                      <a:schemeClr val="accent1">
                        <a:lumMod val="30000"/>
                      </a:schemeClr>
                    </a:gs>
                  </a:gsLst>
                  <a:lin ang="5400000" scaled="1"/>
                </a:gradFill>
                <a:effectLst/>
              </a:rPr>
              <a:t>第一单元</a:t>
            </a:r>
          </a:p>
        </p:txBody>
      </p:sp>
      <p:grpSp>
        <p:nvGrpSpPr>
          <p:cNvPr id="35" name="049a66a6-332e-473c-bcbd-83e71276bf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1"/>
            </p:custDataLst>
          </p:nvPr>
        </p:nvGrpSpPr>
        <p:grpSpPr>
          <a:xfrm>
            <a:off x="8077201" y="3797300"/>
            <a:ext cx="2991273" cy="1496060"/>
            <a:chOff x="2583543" y="1053596"/>
            <a:chExt cx="7024914" cy="4750809"/>
          </a:xfrm>
        </p:grpSpPr>
        <p:sp>
          <p:nvSpPr>
            <p:cNvPr id="36" name="işḻîḓê"/>
            <p:cNvSpPr/>
            <p:nvPr userDrawn="1"/>
          </p:nvSpPr>
          <p:spPr bwMode="auto">
            <a:xfrm>
              <a:off x="7749666" y="2831350"/>
              <a:ext cx="1848662" cy="1468800"/>
            </a:xfrm>
            <a:custGeom>
              <a:avLst/>
              <a:gdLst>
                <a:gd name="T0" fmla="*/ 347 w 351"/>
                <a:gd name="T1" fmla="*/ 279 h 279"/>
                <a:gd name="T2" fmla="*/ 4 w 351"/>
                <a:gd name="T3" fmla="*/ 279 h 279"/>
                <a:gd name="T4" fmla="*/ 0 w 351"/>
                <a:gd name="T5" fmla="*/ 275 h 279"/>
                <a:gd name="T6" fmla="*/ 0 w 351"/>
                <a:gd name="T7" fmla="*/ 12 h 279"/>
                <a:gd name="T8" fmla="*/ 12 w 351"/>
                <a:gd name="T9" fmla="*/ 0 h 279"/>
                <a:gd name="T10" fmla="*/ 334 w 351"/>
                <a:gd name="T11" fmla="*/ 0 h 279"/>
                <a:gd name="T12" fmla="*/ 351 w 351"/>
                <a:gd name="T13" fmla="*/ 18 h 279"/>
                <a:gd name="T14" fmla="*/ 351 w 351"/>
                <a:gd name="T15" fmla="*/ 275 h 279"/>
                <a:gd name="T16" fmla="*/ 347 w 351"/>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79">
                  <a:moveTo>
                    <a:pt x="347" y="279"/>
                  </a:moveTo>
                  <a:cubicBezTo>
                    <a:pt x="4" y="279"/>
                    <a:pt x="4" y="279"/>
                    <a:pt x="4" y="279"/>
                  </a:cubicBezTo>
                  <a:cubicBezTo>
                    <a:pt x="2" y="279"/>
                    <a:pt x="0" y="277"/>
                    <a:pt x="0" y="275"/>
                  </a:cubicBezTo>
                  <a:cubicBezTo>
                    <a:pt x="0" y="12"/>
                    <a:pt x="0" y="12"/>
                    <a:pt x="0" y="12"/>
                  </a:cubicBezTo>
                  <a:cubicBezTo>
                    <a:pt x="0" y="5"/>
                    <a:pt x="5" y="0"/>
                    <a:pt x="12" y="0"/>
                  </a:cubicBezTo>
                  <a:cubicBezTo>
                    <a:pt x="334" y="0"/>
                    <a:pt x="334" y="0"/>
                    <a:pt x="334" y="0"/>
                  </a:cubicBezTo>
                  <a:cubicBezTo>
                    <a:pt x="343" y="0"/>
                    <a:pt x="351" y="8"/>
                    <a:pt x="351" y="18"/>
                  </a:cubicBezTo>
                  <a:cubicBezTo>
                    <a:pt x="351" y="275"/>
                    <a:pt x="351" y="275"/>
                    <a:pt x="351" y="275"/>
                  </a:cubicBezTo>
                  <a:cubicBezTo>
                    <a:pt x="351" y="277"/>
                    <a:pt x="349" y="279"/>
                    <a:pt x="347" y="27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iŝ1íďè"/>
            <p:cNvSpPr/>
            <p:nvPr userDrawn="1"/>
          </p:nvSpPr>
          <p:spPr bwMode="auto">
            <a:xfrm>
              <a:off x="8228293" y="3879769"/>
              <a:ext cx="273501" cy="303890"/>
            </a:xfrm>
            <a:custGeom>
              <a:avLst/>
              <a:gdLst>
                <a:gd name="T0" fmla="*/ 43 w 52"/>
                <a:gd name="T1" fmla="*/ 0 h 58"/>
                <a:gd name="T2" fmla="*/ 3 w 52"/>
                <a:gd name="T3" fmla="*/ 0 h 58"/>
                <a:gd name="T4" fmla="*/ 0 w 52"/>
                <a:gd name="T5" fmla="*/ 58 h 58"/>
                <a:gd name="T6" fmla="*/ 43 w 52"/>
                <a:gd name="T7" fmla="*/ 58 h 58"/>
                <a:gd name="T8" fmla="*/ 52 w 52"/>
                <a:gd name="T9" fmla="*/ 50 h 58"/>
                <a:gd name="T10" fmla="*/ 52 w 52"/>
                <a:gd name="T11" fmla="*/ 8 h 58"/>
                <a:gd name="T12" fmla="*/ 43 w 52"/>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2" h="57">
                  <a:moveTo>
                    <a:pt x="43" y="0"/>
                  </a:moveTo>
                  <a:cubicBezTo>
                    <a:pt x="3" y="0"/>
                    <a:pt x="3" y="0"/>
                    <a:pt x="3" y="0"/>
                  </a:cubicBezTo>
                  <a:cubicBezTo>
                    <a:pt x="2" y="18"/>
                    <a:pt x="1" y="38"/>
                    <a:pt x="0" y="58"/>
                  </a:cubicBezTo>
                  <a:cubicBezTo>
                    <a:pt x="43" y="58"/>
                    <a:pt x="43" y="58"/>
                    <a:pt x="43" y="58"/>
                  </a:cubicBezTo>
                  <a:cubicBezTo>
                    <a:pt x="48" y="58"/>
                    <a:pt x="52" y="54"/>
                    <a:pt x="52" y="50"/>
                  </a:cubicBezTo>
                  <a:cubicBezTo>
                    <a:pt x="52" y="8"/>
                    <a:pt x="52" y="8"/>
                    <a:pt x="52" y="8"/>
                  </a:cubicBezTo>
                  <a:cubicBezTo>
                    <a:pt x="52" y="4"/>
                    <a:pt x="48" y="0"/>
                    <a:pt x="43" y="0"/>
                  </a:cubicBezTo>
                </a:path>
              </a:pathLst>
            </a:custGeom>
            <a:solidFill>
              <a:srgbClr val="D6D6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ïśḷîdé"/>
            <p:cNvSpPr/>
            <p:nvPr userDrawn="1"/>
          </p:nvSpPr>
          <p:spPr bwMode="auto">
            <a:xfrm>
              <a:off x="7886416" y="3016217"/>
              <a:ext cx="931928" cy="58246"/>
            </a:xfrm>
            <a:custGeom>
              <a:avLst/>
              <a:gdLst>
                <a:gd name="T0" fmla="*/ 172 w 177"/>
                <a:gd name="T1" fmla="*/ 0 h 11"/>
                <a:gd name="T2" fmla="*/ 5 w 177"/>
                <a:gd name="T3" fmla="*/ 0 h 11"/>
                <a:gd name="T4" fmla="*/ 0 w 177"/>
                <a:gd name="T5" fmla="*/ 6 h 11"/>
                <a:gd name="T6" fmla="*/ 0 w 177"/>
                <a:gd name="T7" fmla="*/ 6 h 11"/>
                <a:gd name="T8" fmla="*/ 5 w 177"/>
                <a:gd name="T9" fmla="*/ 11 h 11"/>
                <a:gd name="T10" fmla="*/ 172 w 177"/>
                <a:gd name="T11" fmla="*/ 11 h 11"/>
                <a:gd name="T12" fmla="*/ 177 w 177"/>
                <a:gd name="T13" fmla="*/ 6 h 11"/>
                <a:gd name="T14" fmla="*/ 172 w 17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1">
                  <a:moveTo>
                    <a:pt x="172" y="0"/>
                  </a:moveTo>
                  <a:cubicBezTo>
                    <a:pt x="5" y="0"/>
                    <a:pt x="5" y="0"/>
                    <a:pt x="5" y="0"/>
                  </a:cubicBezTo>
                  <a:cubicBezTo>
                    <a:pt x="2" y="0"/>
                    <a:pt x="0" y="3"/>
                    <a:pt x="0" y="6"/>
                  </a:cubicBezTo>
                  <a:cubicBezTo>
                    <a:pt x="0" y="6"/>
                    <a:pt x="0" y="6"/>
                    <a:pt x="0" y="6"/>
                  </a:cubicBezTo>
                  <a:cubicBezTo>
                    <a:pt x="0" y="8"/>
                    <a:pt x="2" y="11"/>
                    <a:pt x="5" y="11"/>
                  </a:cubicBezTo>
                  <a:cubicBezTo>
                    <a:pt x="172" y="11"/>
                    <a:pt x="172" y="11"/>
                    <a:pt x="172" y="11"/>
                  </a:cubicBezTo>
                  <a:cubicBezTo>
                    <a:pt x="175" y="11"/>
                    <a:pt x="177" y="8"/>
                    <a:pt x="177" y="6"/>
                  </a:cubicBezTo>
                  <a:cubicBezTo>
                    <a:pt x="177" y="3"/>
                    <a:pt x="175" y="0"/>
                    <a:pt x="172" y="0"/>
                  </a:cubicBezTo>
                </a:path>
              </a:pathLst>
            </a:custGeom>
            <a:solidFill>
              <a:srgbClr val="E3E3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išļïḋê"/>
            <p:cNvSpPr/>
            <p:nvPr userDrawn="1"/>
          </p:nvSpPr>
          <p:spPr bwMode="auto">
            <a:xfrm>
              <a:off x="7886416" y="3132708"/>
              <a:ext cx="931928" cy="50648"/>
            </a:xfrm>
            <a:custGeom>
              <a:avLst/>
              <a:gdLst>
                <a:gd name="T0" fmla="*/ 172 w 177"/>
                <a:gd name="T1" fmla="*/ 0 h 10"/>
                <a:gd name="T2" fmla="*/ 5 w 177"/>
                <a:gd name="T3" fmla="*/ 0 h 10"/>
                <a:gd name="T4" fmla="*/ 0 w 177"/>
                <a:gd name="T5" fmla="*/ 5 h 10"/>
                <a:gd name="T6" fmla="*/ 5 w 177"/>
                <a:gd name="T7" fmla="*/ 10 h 10"/>
                <a:gd name="T8" fmla="*/ 172 w 177"/>
                <a:gd name="T9" fmla="*/ 10 h 10"/>
                <a:gd name="T10" fmla="*/ 177 w 177"/>
                <a:gd name="T11" fmla="*/ 5 h 10"/>
                <a:gd name="T12" fmla="*/ 172 w 17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77" h="10">
                  <a:moveTo>
                    <a:pt x="172" y="0"/>
                  </a:moveTo>
                  <a:cubicBezTo>
                    <a:pt x="5" y="0"/>
                    <a:pt x="5" y="0"/>
                    <a:pt x="5" y="0"/>
                  </a:cubicBezTo>
                  <a:cubicBezTo>
                    <a:pt x="2" y="0"/>
                    <a:pt x="0" y="2"/>
                    <a:pt x="0" y="5"/>
                  </a:cubicBezTo>
                  <a:cubicBezTo>
                    <a:pt x="0" y="8"/>
                    <a:pt x="2" y="10"/>
                    <a:pt x="5" y="10"/>
                  </a:cubicBezTo>
                  <a:cubicBezTo>
                    <a:pt x="172" y="10"/>
                    <a:pt x="172" y="10"/>
                    <a:pt x="172" y="10"/>
                  </a:cubicBezTo>
                  <a:cubicBezTo>
                    <a:pt x="175" y="10"/>
                    <a:pt x="177" y="8"/>
                    <a:pt x="177" y="5"/>
                  </a:cubicBezTo>
                  <a:cubicBezTo>
                    <a:pt x="177" y="2"/>
                    <a:pt x="175" y="0"/>
                    <a:pt x="172" y="0"/>
                  </a:cubicBezTo>
                </a:path>
              </a:pathLst>
            </a:custGeom>
            <a:solidFill>
              <a:srgbClr val="E3E3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ṡ1ïďê"/>
            <p:cNvSpPr/>
            <p:nvPr userDrawn="1"/>
          </p:nvSpPr>
          <p:spPr bwMode="auto">
            <a:xfrm>
              <a:off x="7886416" y="3241601"/>
              <a:ext cx="931928" cy="58246"/>
            </a:xfrm>
            <a:custGeom>
              <a:avLst/>
              <a:gdLst>
                <a:gd name="T0" fmla="*/ 172 w 177"/>
                <a:gd name="T1" fmla="*/ 0 h 11"/>
                <a:gd name="T2" fmla="*/ 5 w 177"/>
                <a:gd name="T3" fmla="*/ 0 h 11"/>
                <a:gd name="T4" fmla="*/ 0 w 177"/>
                <a:gd name="T5" fmla="*/ 6 h 11"/>
                <a:gd name="T6" fmla="*/ 0 w 177"/>
                <a:gd name="T7" fmla="*/ 7 h 11"/>
                <a:gd name="T8" fmla="*/ 11 w 177"/>
                <a:gd name="T9" fmla="*/ 11 h 11"/>
                <a:gd name="T10" fmla="*/ 172 w 177"/>
                <a:gd name="T11" fmla="*/ 11 h 11"/>
                <a:gd name="T12" fmla="*/ 177 w 177"/>
                <a:gd name="T13" fmla="*/ 6 h 11"/>
                <a:gd name="T14" fmla="*/ 172 w 17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1">
                  <a:moveTo>
                    <a:pt x="172" y="0"/>
                  </a:moveTo>
                  <a:cubicBezTo>
                    <a:pt x="5" y="0"/>
                    <a:pt x="5" y="0"/>
                    <a:pt x="5" y="0"/>
                  </a:cubicBezTo>
                  <a:cubicBezTo>
                    <a:pt x="2" y="0"/>
                    <a:pt x="0" y="3"/>
                    <a:pt x="0" y="6"/>
                  </a:cubicBezTo>
                  <a:cubicBezTo>
                    <a:pt x="0" y="6"/>
                    <a:pt x="0" y="6"/>
                    <a:pt x="0" y="7"/>
                  </a:cubicBezTo>
                  <a:cubicBezTo>
                    <a:pt x="3" y="8"/>
                    <a:pt x="7" y="9"/>
                    <a:pt x="11" y="11"/>
                  </a:cubicBezTo>
                  <a:cubicBezTo>
                    <a:pt x="172" y="11"/>
                    <a:pt x="172" y="11"/>
                    <a:pt x="172" y="11"/>
                  </a:cubicBezTo>
                  <a:cubicBezTo>
                    <a:pt x="175" y="11"/>
                    <a:pt x="177" y="8"/>
                    <a:pt x="177" y="6"/>
                  </a:cubicBezTo>
                  <a:cubicBezTo>
                    <a:pt x="177" y="3"/>
                    <a:pt x="175" y="0"/>
                    <a:pt x="172" y="0"/>
                  </a:cubicBezTo>
                </a:path>
              </a:pathLst>
            </a:custGeom>
            <a:solidFill>
              <a:srgbClr val="E3E3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 name="îş1iḑè"/>
            <p:cNvSpPr/>
            <p:nvPr userDrawn="1"/>
          </p:nvSpPr>
          <p:spPr bwMode="auto">
            <a:xfrm>
              <a:off x="8076348" y="3358092"/>
              <a:ext cx="741998" cy="53181"/>
            </a:xfrm>
            <a:custGeom>
              <a:avLst/>
              <a:gdLst>
                <a:gd name="T0" fmla="*/ 136 w 141"/>
                <a:gd name="T1" fmla="*/ 0 h 10"/>
                <a:gd name="T2" fmla="*/ 0 w 141"/>
                <a:gd name="T3" fmla="*/ 0 h 10"/>
                <a:gd name="T4" fmla="*/ 3 w 141"/>
                <a:gd name="T5" fmla="*/ 2 h 10"/>
                <a:gd name="T6" fmla="*/ 17 w 141"/>
                <a:gd name="T7" fmla="*/ 10 h 10"/>
                <a:gd name="T8" fmla="*/ 136 w 141"/>
                <a:gd name="T9" fmla="*/ 10 h 10"/>
                <a:gd name="T10" fmla="*/ 141 w 141"/>
                <a:gd name="T11" fmla="*/ 5 h 10"/>
                <a:gd name="T12" fmla="*/ 136 w 14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1" h="10">
                  <a:moveTo>
                    <a:pt x="136" y="0"/>
                  </a:moveTo>
                  <a:cubicBezTo>
                    <a:pt x="0" y="0"/>
                    <a:pt x="0" y="0"/>
                    <a:pt x="0" y="0"/>
                  </a:cubicBezTo>
                  <a:cubicBezTo>
                    <a:pt x="1" y="0"/>
                    <a:pt x="2" y="1"/>
                    <a:pt x="3" y="2"/>
                  </a:cubicBezTo>
                  <a:cubicBezTo>
                    <a:pt x="8" y="4"/>
                    <a:pt x="13" y="7"/>
                    <a:pt x="17" y="10"/>
                  </a:cubicBezTo>
                  <a:cubicBezTo>
                    <a:pt x="136" y="10"/>
                    <a:pt x="136" y="10"/>
                    <a:pt x="136" y="10"/>
                  </a:cubicBezTo>
                  <a:cubicBezTo>
                    <a:pt x="139" y="10"/>
                    <a:pt x="141" y="8"/>
                    <a:pt x="141" y="5"/>
                  </a:cubicBezTo>
                  <a:cubicBezTo>
                    <a:pt x="141" y="2"/>
                    <a:pt x="139" y="0"/>
                    <a:pt x="136" y="0"/>
                  </a:cubicBezTo>
                </a:path>
              </a:pathLst>
            </a:custGeom>
            <a:solidFill>
              <a:srgbClr val="E3E3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2" name="iṡḷiďe"/>
            <p:cNvSpPr/>
            <p:nvPr userDrawn="1"/>
          </p:nvSpPr>
          <p:spPr bwMode="auto">
            <a:xfrm>
              <a:off x="8213098" y="3469518"/>
              <a:ext cx="605248" cy="55713"/>
            </a:xfrm>
            <a:custGeom>
              <a:avLst/>
              <a:gdLst>
                <a:gd name="T0" fmla="*/ 110 w 115"/>
                <a:gd name="T1" fmla="*/ 0 h 11"/>
                <a:gd name="T2" fmla="*/ 0 w 115"/>
                <a:gd name="T3" fmla="*/ 0 h 11"/>
                <a:gd name="T4" fmla="*/ 5 w 115"/>
                <a:gd name="T5" fmla="*/ 11 h 11"/>
                <a:gd name="T6" fmla="*/ 110 w 115"/>
                <a:gd name="T7" fmla="*/ 11 h 11"/>
                <a:gd name="T8" fmla="*/ 115 w 115"/>
                <a:gd name="T9" fmla="*/ 6 h 11"/>
                <a:gd name="T10" fmla="*/ 110 w 115"/>
                <a:gd name="T11" fmla="*/ 0 h 11"/>
              </a:gdLst>
              <a:ahLst/>
              <a:cxnLst>
                <a:cxn ang="0">
                  <a:pos x="T0" y="T1"/>
                </a:cxn>
                <a:cxn ang="0">
                  <a:pos x="T2" y="T3"/>
                </a:cxn>
                <a:cxn ang="0">
                  <a:pos x="T4" y="T5"/>
                </a:cxn>
                <a:cxn ang="0">
                  <a:pos x="T6" y="T7"/>
                </a:cxn>
                <a:cxn ang="0">
                  <a:pos x="T8" y="T9"/>
                </a:cxn>
                <a:cxn ang="0">
                  <a:pos x="T10" y="T11"/>
                </a:cxn>
              </a:cxnLst>
              <a:rect l="0" t="0" r="r" b="b"/>
              <a:pathLst>
                <a:path w="115" h="11">
                  <a:moveTo>
                    <a:pt x="110" y="0"/>
                  </a:moveTo>
                  <a:cubicBezTo>
                    <a:pt x="0" y="0"/>
                    <a:pt x="0" y="0"/>
                    <a:pt x="0" y="0"/>
                  </a:cubicBezTo>
                  <a:cubicBezTo>
                    <a:pt x="2" y="4"/>
                    <a:pt x="4" y="7"/>
                    <a:pt x="5" y="11"/>
                  </a:cubicBezTo>
                  <a:cubicBezTo>
                    <a:pt x="110" y="11"/>
                    <a:pt x="110" y="11"/>
                    <a:pt x="110" y="11"/>
                  </a:cubicBezTo>
                  <a:cubicBezTo>
                    <a:pt x="113" y="11"/>
                    <a:pt x="115" y="8"/>
                    <a:pt x="115" y="6"/>
                  </a:cubicBezTo>
                  <a:cubicBezTo>
                    <a:pt x="115" y="3"/>
                    <a:pt x="113" y="0"/>
                    <a:pt x="110" y="0"/>
                  </a:cubicBezTo>
                </a:path>
              </a:pathLst>
            </a:custGeom>
            <a:solidFill>
              <a:srgbClr val="E3E3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îŝḷiďe"/>
            <p:cNvSpPr/>
            <p:nvPr userDrawn="1"/>
          </p:nvSpPr>
          <p:spPr bwMode="auto">
            <a:xfrm>
              <a:off x="8243487" y="3568283"/>
              <a:ext cx="438108" cy="53181"/>
            </a:xfrm>
            <a:custGeom>
              <a:avLst/>
              <a:gdLst>
                <a:gd name="T0" fmla="*/ 78 w 83"/>
                <a:gd name="T1" fmla="*/ 0 h 10"/>
                <a:gd name="T2" fmla="*/ 0 w 83"/>
                <a:gd name="T3" fmla="*/ 0 h 10"/>
                <a:gd name="T4" fmla="*/ 1 w 83"/>
                <a:gd name="T5" fmla="*/ 10 h 10"/>
                <a:gd name="T6" fmla="*/ 78 w 83"/>
                <a:gd name="T7" fmla="*/ 10 h 10"/>
                <a:gd name="T8" fmla="*/ 83 w 83"/>
                <a:gd name="T9" fmla="*/ 5 h 10"/>
                <a:gd name="T10" fmla="*/ 78 w 83"/>
                <a:gd name="T11" fmla="*/ 0 h 10"/>
              </a:gdLst>
              <a:ahLst/>
              <a:cxnLst>
                <a:cxn ang="0">
                  <a:pos x="T0" y="T1"/>
                </a:cxn>
                <a:cxn ang="0">
                  <a:pos x="T2" y="T3"/>
                </a:cxn>
                <a:cxn ang="0">
                  <a:pos x="T4" y="T5"/>
                </a:cxn>
                <a:cxn ang="0">
                  <a:pos x="T6" y="T7"/>
                </a:cxn>
                <a:cxn ang="0">
                  <a:pos x="T8" y="T9"/>
                </a:cxn>
                <a:cxn ang="0">
                  <a:pos x="T10" y="T11"/>
                </a:cxn>
              </a:cxnLst>
              <a:rect l="0" t="0" r="r" b="b"/>
              <a:pathLst>
                <a:path w="83" h="10">
                  <a:moveTo>
                    <a:pt x="78" y="0"/>
                  </a:moveTo>
                  <a:cubicBezTo>
                    <a:pt x="0" y="0"/>
                    <a:pt x="0" y="0"/>
                    <a:pt x="0" y="0"/>
                  </a:cubicBezTo>
                  <a:cubicBezTo>
                    <a:pt x="1" y="3"/>
                    <a:pt x="1" y="6"/>
                    <a:pt x="1" y="10"/>
                  </a:cubicBezTo>
                  <a:cubicBezTo>
                    <a:pt x="78" y="10"/>
                    <a:pt x="78" y="10"/>
                    <a:pt x="78" y="10"/>
                  </a:cubicBezTo>
                  <a:cubicBezTo>
                    <a:pt x="81" y="10"/>
                    <a:pt x="83" y="8"/>
                    <a:pt x="83" y="5"/>
                  </a:cubicBezTo>
                  <a:cubicBezTo>
                    <a:pt x="83" y="2"/>
                    <a:pt x="81" y="0"/>
                    <a:pt x="78" y="0"/>
                  </a:cubicBezTo>
                </a:path>
              </a:pathLst>
            </a:custGeom>
            <a:solidFill>
              <a:srgbClr val="E3E3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îsḷíḋè"/>
            <p:cNvSpPr/>
            <p:nvPr userDrawn="1"/>
          </p:nvSpPr>
          <p:spPr bwMode="auto">
            <a:xfrm>
              <a:off x="8955094" y="4115285"/>
              <a:ext cx="73441" cy="68376"/>
            </a:xfrm>
            <a:custGeom>
              <a:avLst/>
              <a:gdLst>
                <a:gd name="T0" fmla="*/ 15 w 29"/>
                <a:gd name="T1" fmla="*/ 0 h 27"/>
                <a:gd name="T2" fmla="*/ 19 w 29"/>
                <a:gd name="T3" fmla="*/ 10 h 27"/>
                <a:gd name="T4" fmla="*/ 29 w 29"/>
                <a:gd name="T5" fmla="*/ 10 h 27"/>
                <a:gd name="T6" fmla="*/ 21 w 29"/>
                <a:gd name="T7" fmla="*/ 17 h 27"/>
                <a:gd name="T8" fmla="*/ 23 w 29"/>
                <a:gd name="T9" fmla="*/ 27 h 27"/>
                <a:gd name="T10" fmla="*/ 15 w 29"/>
                <a:gd name="T11" fmla="*/ 23 h 27"/>
                <a:gd name="T12" fmla="*/ 6 w 29"/>
                <a:gd name="T13" fmla="*/ 27 h 27"/>
                <a:gd name="T14" fmla="*/ 8 w 29"/>
                <a:gd name="T15" fmla="*/ 17 h 27"/>
                <a:gd name="T16" fmla="*/ 0 w 29"/>
                <a:gd name="T17" fmla="*/ 10 h 27"/>
                <a:gd name="T18" fmla="*/ 11 w 29"/>
                <a:gd name="T19" fmla="*/ 10 h 27"/>
                <a:gd name="T20" fmla="*/ 15 w 29"/>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7">
                  <a:moveTo>
                    <a:pt x="15" y="0"/>
                  </a:moveTo>
                  <a:lnTo>
                    <a:pt x="19" y="10"/>
                  </a:lnTo>
                  <a:lnTo>
                    <a:pt x="29" y="10"/>
                  </a:lnTo>
                  <a:lnTo>
                    <a:pt x="21" y="17"/>
                  </a:lnTo>
                  <a:lnTo>
                    <a:pt x="23" y="27"/>
                  </a:lnTo>
                  <a:lnTo>
                    <a:pt x="15" y="23"/>
                  </a:lnTo>
                  <a:lnTo>
                    <a:pt x="6" y="27"/>
                  </a:lnTo>
                  <a:lnTo>
                    <a:pt x="8" y="17"/>
                  </a:lnTo>
                  <a:lnTo>
                    <a:pt x="0" y="10"/>
                  </a:lnTo>
                  <a:lnTo>
                    <a:pt x="11" y="10"/>
                  </a:lnTo>
                  <a:lnTo>
                    <a:pt x="15" y="0"/>
                  </a:lnTo>
                  <a:close/>
                </a:path>
              </a:pathLst>
            </a:custGeom>
            <a:solidFill>
              <a:srgbClr val="A4A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 name="iśḷiḓè"/>
            <p:cNvSpPr/>
            <p:nvPr userDrawn="1"/>
          </p:nvSpPr>
          <p:spPr bwMode="auto">
            <a:xfrm>
              <a:off x="9066521" y="4115285"/>
              <a:ext cx="73441" cy="68376"/>
            </a:xfrm>
            <a:custGeom>
              <a:avLst/>
              <a:gdLst>
                <a:gd name="T0" fmla="*/ 14 w 29"/>
                <a:gd name="T1" fmla="*/ 0 h 27"/>
                <a:gd name="T2" fmla="*/ 19 w 29"/>
                <a:gd name="T3" fmla="*/ 10 h 27"/>
                <a:gd name="T4" fmla="*/ 29 w 29"/>
                <a:gd name="T5" fmla="*/ 10 h 27"/>
                <a:gd name="T6" fmla="*/ 21 w 29"/>
                <a:gd name="T7" fmla="*/ 17 h 27"/>
                <a:gd name="T8" fmla="*/ 23 w 29"/>
                <a:gd name="T9" fmla="*/ 27 h 27"/>
                <a:gd name="T10" fmla="*/ 14 w 29"/>
                <a:gd name="T11" fmla="*/ 23 h 27"/>
                <a:gd name="T12" fmla="*/ 6 w 29"/>
                <a:gd name="T13" fmla="*/ 27 h 27"/>
                <a:gd name="T14" fmla="*/ 6 w 29"/>
                <a:gd name="T15" fmla="*/ 17 h 27"/>
                <a:gd name="T16" fmla="*/ 0 w 29"/>
                <a:gd name="T17" fmla="*/ 10 h 27"/>
                <a:gd name="T18" fmla="*/ 10 w 29"/>
                <a:gd name="T19" fmla="*/ 10 h 27"/>
                <a:gd name="T20" fmla="*/ 14 w 29"/>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7">
                  <a:moveTo>
                    <a:pt x="14" y="0"/>
                  </a:moveTo>
                  <a:lnTo>
                    <a:pt x="19" y="10"/>
                  </a:lnTo>
                  <a:lnTo>
                    <a:pt x="29" y="10"/>
                  </a:lnTo>
                  <a:lnTo>
                    <a:pt x="21" y="17"/>
                  </a:lnTo>
                  <a:lnTo>
                    <a:pt x="23" y="27"/>
                  </a:lnTo>
                  <a:lnTo>
                    <a:pt x="14" y="23"/>
                  </a:lnTo>
                  <a:lnTo>
                    <a:pt x="6" y="27"/>
                  </a:lnTo>
                  <a:lnTo>
                    <a:pt x="6" y="17"/>
                  </a:lnTo>
                  <a:lnTo>
                    <a:pt x="0" y="10"/>
                  </a:lnTo>
                  <a:lnTo>
                    <a:pt x="10" y="10"/>
                  </a:lnTo>
                  <a:lnTo>
                    <a:pt x="14" y="0"/>
                  </a:lnTo>
                  <a:close/>
                </a:path>
              </a:pathLst>
            </a:custGeom>
            <a:solidFill>
              <a:srgbClr val="A4A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 name="ïṩḻiḑe"/>
            <p:cNvSpPr/>
            <p:nvPr userDrawn="1"/>
          </p:nvSpPr>
          <p:spPr bwMode="auto">
            <a:xfrm>
              <a:off x="9175415" y="4115285"/>
              <a:ext cx="68376" cy="68376"/>
            </a:xfrm>
            <a:custGeom>
              <a:avLst/>
              <a:gdLst>
                <a:gd name="T0" fmla="*/ 13 w 27"/>
                <a:gd name="T1" fmla="*/ 0 h 27"/>
                <a:gd name="T2" fmla="*/ 19 w 27"/>
                <a:gd name="T3" fmla="*/ 10 h 27"/>
                <a:gd name="T4" fmla="*/ 27 w 27"/>
                <a:gd name="T5" fmla="*/ 10 h 27"/>
                <a:gd name="T6" fmla="*/ 21 w 27"/>
                <a:gd name="T7" fmla="*/ 17 h 27"/>
                <a:gd name="T8" fmla="*/ 23 w 27"/>
                <a:gd name="T9" fmla="*/ 27 h 27"/>
                <a:gd name="T10" fmla="*/ 13 w 27"/>
                <a:gd name="T11" fmla="*/ 23 h 27"/>
                <a:gd name="T12" fmla="*/ 5 w 27"/>
                <a:gd name="T13" fmla="*/ 27 h 27"/>
                <a:gd name="T14" fmla="*/ 7 w 27"/>
                <a:gd name="T15" fmla="*/ 17 h 27"/>
                <a:gd name="T16" fmla="*/ 0 w 27"/>
                <a:gd name="T17" fmla="*/ 10 h 27"/>
                <a:gd name="T18" fmla="*/ 9 w 27"/>
                <a:gd name="T19" fmla="*/ 10 h 27"/>
                <a:gd name="T20" fmla="*/ 13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0"/>
                  </a:moveTo>
                  <a:lnTo>
                    <a:pt x="19" y="10"/>
                  </a:lnTo>
                  <a:lnTo>
                    <a:pt x="27" y="10"/>
                  </a:lnTo>
                  <a:lnTo>
                    <a:pt x="21" y="17"/>
                  </a:lnTo>
                  <a:lnTo>
                    <a:pt x="23" y="27"/>
                  </a:lnTo>
                  <a:lnTo>
                    <a:pt x="13" y="23"/>
                  </a:lnTo>
                  <a:lnTo>
                    <a:pt x="5" y="27"/>
                  </a:lnTo>
                  <a:lnTo>
                    <a:pt x="7" y="17"/>
                  </a:lnTo>
                  <a:lnTo>
                    <a:pt x="0" y="10"/>
                  </a:lnTo>
                  <a:lnTo>
                    <a:pt x="9" y="10"/>
                  </a:lnTo>
                  <a:lnTo>
                    <a:pt x="13" y="0"/>
                  </a:lnTo>
                  <a:close/>
                </a:path>
              </a:pathLst>
            </a:custGeom>
            <a:solidFill>
              <a:srgbClr val="A4A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 name="iŝḷíḓé"/>
            <p:cNvSpPr/>
            <p:nvPr userDrawn="1"/>
          </p:nvSpPr>
          <p:spPr bwMode="auto">
            <a:xfrm>
              <a:off x="9281777" y="4115285"/>
              <a:ext cx="73441" cy="68376"/>
            </a:xfrm>
            <a:custGeom>
              <a:avLst/>
              <a:gdLst>
                <a:gd name="T0" fmla="*/ 15 w 29"/>
                <a:gd name="T1" fmla="*/ 0 h 27"/>
                <a:gd name="T2" fmla="*/ 19 w 29"/>
                <a:gd name="T3" fmla="*/ 10 h 27"/>
                <a:gd name="T4" fmla="*/ 29 w 29"/>
                <a:gd name="T5" fmla="*/ 10 h 27"/>
                <a:gd name="T6" fmla="*/ 23 w 29"/>
                <a:gd name="T7" fmla="*/ 17 h 27"/>
                <a:gd name="T8" fmla="*/ 23 w 29"/>
                <a:gd name="T9" fmla="*/ 27 h 27"/>
                <a:gd name="T10" fmla="*/ 15 w 29"/>
                <a:gd name="T11" fmla="*/ 23 h 27"/>
                <a:gd name="T12" fmla="*/ 6 w 29"/>
                <a:gd name="T13" fmla="*/ 27 h 27"/>
                <a:gd name="T14" fmla="*/ 8 w 29"/>
                <a:gd name="T15" fmla="*/ 17 h 27"/>
                <a:gd name="T16" fmla="*/ 0 w 29"/>
                <a:gd name="T17" fmla="*/ 10 h 27"/>
                <a:gd name="T18" fmla="*/ 10 w 29"/>
                <a:gd name="T19" fmla="*/ 10 h 27"/>
                <a:gd name="T20" fmla="*/ 15 w 29"/>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7">
                  <a:moveTo>
                    <a:pt x="15" y="0"/>
                  </a:moveTo>
                  <a:lnTo>
                    <a:pt x="19" y="10"/>
                  </a:lnTo>
                  <a:lnTo>
                    <a:pt x="29" y="10"/>
                  </a:lnTo>
                  <a:lnTo>
                    <a:pt x="23" y="17"/>
                  </a:lnTo>
                  <a:lnTo>
                    <a:pt x="23" y="27"/>
                  </a:lnTo>
                  <a:lnTo>
                    <a:pt x="15" y="23"/>
                  </a:lnTo>
                  <a:lnTo>
                    <a:pt x="6" y="27"/>
                  </a:lnTo>
                  <a:lnTo>
                    <a:pt x="8" y="17"/>
                  </a:lnTo>
                  <a:lnTo>
                    <a:pt x="0" y="10"/>
                  </a:lnTo>
                  <a:lnTo>
                    <a:pt x="10" y="10"/>
                  </a:lnTo>
                  <a:lnTo>
                    <a:pt x="15" y="0"/>
                  </a:lnTo>
                  <a:close/>
                </a:path>
              </a:pathLst>
            </a:custGeom>
            <a:solidFill>
              <a:srgbClr val="A4A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 name="ïşḻîḋé"/>
            <p:cNvSpPr/>
            <p:nvPr userDrawn="1"/>
          </p:nvSpPr>
          <p:spPr bwMode="auto">
            <a:xfrm>
              <a:off x="9393203" y="4115285"/>
              <a:ext cx="73441" cy="68376"/>
            </a:xfrm>
            <a:custGeom>
              <a:avLst/>
              <a:gdLst>
                <a:gd name="T0" fmla="*/ 14 w 29"/>
                <a:gd name="T1" fmla="*/ 0 h 27"/>
                <a:gd name="T2" fmla="*/ 18 w 29"/>
                <a:gd name="T3" fmla="*/ 10 h 27"/>
                <a:gd name="T4" fmla="*/ 29 w 29"/>
                <a:gd name="T5" fmla="*/ 10 h 27"/>
                <a:gd name="T6" fmla="*/ 21 w 29"/>
                <a:gd name="T7" fmla="*/ 17 h 27"/>
                <a:gd name="T8" fmla="*/ 23 w 29"/>
                <a:gd name="T9" fmla="*/ 27 h 27"/>
                <a:gd name="T10" fmla="*/ 14 w 29"/>
                <a:gd name="T11" fmla="*/ 23 h 27"/>
                <a:gd name="T12" fmla="*/ 6 w 29"/>
                <a:gd name="T13" fmla="*/ 27 h 27"/>
                <a:gd name="T14" fmla="*/ 6 w 29"/>
                <a:gd name="T15" fmla="*/ 17 h 27"/>
                <a:gd name="T16" fmla="*/ 0 w 29"/>
                <a:gd name="T17" fmla="*/ 10 h 27"/>
                <a:gd name="T18" fmla="*/ 10 w 29"/>
                <a:gd name="T19" fmla="*/ 10 h 27"/>
                <a:gd name="T20" fmla="*/ 14 w 29"/>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7">
                  <a:moveTo>
                    <a:pt x="14" y="0"/>
                  </a:moveTo>
                  <a:lnTo>
                    <a:pt x="18" y="10"/>
                  </a:lnTo>
                  <a:lnTo>
                    <a:pt x="29" y="10"/>
                  </a:lnTo>
                  <a:lnTo>
                    <a:pt x="21" y="17"/>
                  </a:lnTo>
                  <a:lnTo>
                    <a:pt x="23" y="27"/>
                  </a:lnTo>
                  <a:lnTo>
                    <a:pt x="14" y="23"/>
                  </a:lnTo>
                  <a:lnTo>
                    <a:pt x="6" y="27"/>
                  </a:lnTo>
                  <a:lnTo>
                    <a:pt x="6" y="17"/>
                  </a:lnTo>
                  <a:lnTo>
                    <a:pt x="0" y="10"/>
                  </a:lnTo>
                  <a:lnTo>
                    <a:pt x="10" y="10"/>
                  </a:lnTo>
                  <a:lnTo>
                    <a:pt x="14" y="0"/>
                  </a:lnTo>
                  <a:close/>
                </a:path>
              </a:pathLst>
            </a:custGeom>
            <a:solidFill>
              <a:srgbClr val="A4A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iṧļïdé"/>
            <p:cNvSpPr/>
            <p:nvPr userDrawn="1"/>
          </p:nvSpPr>
          <p:spPr bwMode="auto">
            <a:xfrm>
              <a:off x="7749666" y="2783235"/>
              <a:ext cx="1848662" cy="159543"/>
            </a:xfrm>
            <a:custGeom>
              <a:avLst/>
              <a:gdLst>
                <a:gd name="T0" fmla="*/ 331 w 351"/>
                <a:gd name="T1" fmla="*/ 0 h 30"/>
                <a:gd name="T2" fmla="*/ 20 w 351"/>
                <a:gd name="T3" fmla="*/ 0 h 30"/>
                <a:gd name="T4" fmla="*/ 0 w 351"/>
                <a:gd name="T5" fmla="*/ 21 h 30"/>
                <a:gd name="T6" fmla="*/ 0 w 351"/>
                <a:gd name="T7" fmla="*/ 30 h 30"/>
                <a:gd name="T8" fmla="*/ 351 w 351"/>
                <a:gd name="T9" fmla="*/ 30 h 30"/>
                <a:gd name="T10" fmla="*/ 351 w 351"/>
                <a:gd name="T11" fmla="*/ 21 h 30"/>
                <a:gd name="T12" fmla="*/ 331 w 35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51" h="30">
                  <a:moveTo>
                    <a:pt x="331" y="0"/>
                  </a:moveTo>
                  <a:cubicBezTo>
                    <a:pt x="20" y="0"/>
                    <a:pt x="20" y="0"/>
                    <a:pt x="20" y="0"/>
                  </a:cubicBezTo>
                  <a:cubicBezTo>
                    <a:pt x="9" y="0"/>
                    <a:pt x="0" y="9"/>
                    <a:pt x="0" y="21"/>
                  </a:cubicBezTo>
                  <a:cubicBezTo>
                    <a:pt x="0" y="30"/>
                    <a:pt x="0" y="30"/>
                    <a:pt x="0" y="30"/>
                  </a:cubicBezTo>
                  <a:cubicBezTo>
                    <a:pt x="351" y="30"/>
                    <a:pt x="351" y="30"/>
                    <a:pt x="351" y="30"/>
                  </a:cubicBezTo>
                  <a:cubicBezTo>
                    <a:pt x="351" y="21"/>
                    <a:pt x="351" y="21"/>
                    <a:pt x="351" y="21"/>
                  </a:cubicBezTo>
                  <a:cubicBezTo>
                    <a:pt x="351" y="9"/>
                    <a:pt x="342" y="0"/>
                    <a:pt x="331" y="0"/>
                  </a:cubicBezTo>
                  <a:close/>
                </a:path>
              </a:pathLst>
            </a:custGeom>
            <a:solidFill>
              <a:srgbClr val="124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 name="í$ḷïde"/>
            <p:cNvSpPr/>
            <p:nvPr userDrawn="1"/>
          </p:nvSpPr>
          <p:spPr bwMode="auto">
            <a:xfrm>
              <a:off x="9291906" y="2846545"/>
              <a:ext cx="32922" cy="3292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3" name="ïşļíḋè"/>
            <p:cNvSpPr/>
            <p:nvPr userDrawn="1"/>
          </p:nvSpPr>
          <p:spPr bwMode="auto">
            <a:xfrm>
              <a:off x="9375475" y="2846545"/>
              <a:ext cx="32922" cy="3292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iṡ1îďe"/>
            <p:cNvSpPr/>
            <p:nvPr userDrawn="1"/>
          </p:nvSpPr>
          <p:spPr bwMode="auto">
            <a:xfrm>
              <a:off x="9461577" y="2846545"/>
              <a:ext cx="30389" cy="3292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íśľïḑè"/>
            <p:cNvSpPr/>
            <p:nvPr userDrawn="1"/>
          </p:nvSpPr>
          <p:spPr bwMode="auto">
            <a:xfrm>
              <a:off x="8912044" y="3016217"/>
              <a:ext cx="617909" cy="620442"/>
            </a:xfrm>
            <a:custGeom>
              <a:avLst/>
              <a:gdLst>
                <a:gd name="T0" fmla="*/ 113 w 117"/>
                <a:gd name="T1" fmla="*/ 0 h 118"/>
                <a:gd name="T2" fmla="*/ 3 w 117"/>
                <a:gd name="T3" fmla="*/ 0 h 118"/>
                <a:gd name="T4" fmla="*/ 0 w 117"/>
                <a:gd name="T5" fmla="*/ 4 h 118"/>
                <a:gd name="T6" fmla="*/ 0 w 117"/>
                <a:gd name="T7" fmla="*/ 115 h 118"/>
                <a:gd name="T8" fmla="*/ 3 w 117"/>
                <a:gd name="T9" fmla="*/ 118 h 118"/>
                <a:gd name="T10" fmla="*/ 113 w 117"/>
                <a:gd name="T11" fmla="*/ 118 h 118"/>
                <a:gd name="T12" fmla="*/ 117 w 117"/>
                <a:gd name="T13" fmla="*/ 115 h 118"/>
                <a:gd name="T14" fmla="*/ 117 w 117"/>
                <a:gd name="T15" fmla="*/ 4 h 118"/>
                <a:gd name="T16" fmla="*/ 113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113" y="0"/>
                  </a:moveTo>
                  <a:cubicBezTo>
                    <a:pt x="3" y="0"/>
                    <a:pt x="3" y="0"/>
                    <a:pt x="3" y="0"/>
                  </a:cubicBezTo>
                  <a:cubicBezTo>
                    <a:pt x="1" y="0"/>
                    <a:pt x="0" y="2"/>
                    <a:pt x="0" y="4"/>
                  </a:cubicBezTo>
                  <a:cubicBezTo>
                    <a:pt x="0" y="115"/>
                    <a:pt x="0" y="115"/>
                    <a:pt x="0" y="115"/>
                  </a:cubicBezTo>
                  <a:cubicBezTo>
                    <a:pt x="0" y="117"/>
                    <a:pt x="1" y="118"/>
                    <a:pt x="3" y="118"/>
                  </a:cubicBezTo>
                  <a:cubicBezTo>
                    <a:pt x="113" y="118"/>
                    <a:pt x="113" y="118"/>
                    <a:pt x="113" y="118"/>
                  </a:cubicBezTo>
                  <a:cubicBezTo>
                    <a:pt x="115" y="118"/>
                    <a:pt x="117" y="117"/>
                    <a:pt x="117" y="115"/>
                  </a:cubicBezTo>
                  <a:cubicBezTo>
                    <a:pt x="117" y="4"/>
                    <a:pt x="117" y="4"/>
                    <a:pt x="117" y="4"/>
                  </a:cubicBezTo>
                  <a:cubicBezTo>
                    <a:pt x="117" y="2"/>
                    <a:pt x="115" y="0"/>
                    <a:pt x="113" y="0"/>
                  </a:cubicBezTo>
                </a:path>
              </a:pathLst>
            </a:custGeom>
            <a:solidFill>
              <a:srgbClr val="D6D6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íṥ1iďê"/>
            <p:cNvSpPr/>
            <p:nvPr userDrawn="1"/>
          </p:nvSpPr>
          <p:spPr bwMode="auto">
            <a:xfrm>
              <a:off x="8998146" y="3109916"/>
              <a:ext cx="430510" cy="433043"/>
            </a:xfrm>
            <a:custGeom>
              <a:avLst/>
              <a:gdLst>
                <a:gd name="T0" fmla="*/ 41 w 82"/>
                <a:gd name="T1" fmla="*/ 82 h 82"/>
                <a:gd name="T2" fmla="*/ 0 w 82"/>
                <a:gd name="T3" fmla="*/ 41 h 82"/>
                <a:gd name="T4" fmla="*/ 41 w 82"/>
                <a:gd name="T5" fmla="*/ 0 h 82"/>
                <a:gd name="T6" fmla="*/ 82 w 82"/>
                <a:gd name="T7" fmla="*/ 41 h 82"/>
                <a:gd name="T8" fmla="*/ 41 w 82"/>
                <a:gd name="T9" fmla="*/ 82 h 82"/>
                <a:gd name="T10" fmla="*/ 41 w 82"/>
                <a:gd name="T11" fmla="*/ 5 h 82"/>
                <a:gd name="T12" fmla="*/ 4 w 82"/>
                <a:gd name="T13" fmla="*/ 41 h 82"/>
                <a:gd name="T14" fmla="*/ 41 w 82"/>
                <a:gd name="T15" fmla="*/ 78 h 82"/>
                <a:gd name="T16" fmla="*/ 78 w 82"/>
                <a:gd name="T17" fmla="*/ 41 h 82"/>
                <a:gd name="T18" fmla="*/ 41 w 82"/>
                <a:gd name="T19" fmla="*/ 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82"/>
                  </a:moveTo>
                  <a:cubicBezTo>
                    <a:pt x="18" y="82"/>
                    <a:pt x="0" y="64"/>
                    <a:pt x="0" y="41"/>
                  </a:cubicBezTo>
                  <a:cubicBezTo>
                    <a:pt x="0" y="19"/>
                    <a:pt x="18" y="0"/>
                    <a:pt x="41" y="0"/>
                  </a:cubicBezTo>
                  <a:cubicBezTo>
                    <a:pt x="63" y="0"/>
                    <a:pt x="82" y="19"/>
                    <a:pt x="82" y="41"/>
                  </a:cubicBezTo>
                  <a:cubicBezTo>
                    <a:pt x="82" y="64"/>
                    <a:pt x="63" y="82"/>
                    <a:pt x="41" y="82"/>
                  </a:cubicBezTo>
                  <a:close/>
                  <a:moveTo>
                    <a:pt x="41" y="5"/>
                  </a:moveTo>
                  <a:cubicBezTo>
                    <a:pt x="21" y="5"/>
                    <a:pt x="4" y="21"/>
                    <a:pt x="4" y="41"/>
                  </a:cubicBezTo>
                  <a:cubicBezTo>
                    <a:pt x="4" y="62"/>
                    <a:pt x="21" y="78"/>
                    <a:pt x="41" y="78"/>
                  </a:cubicBezTo>
                  <a:cubicBezTo>
                    <a:pt x="61" y="78"/>
                    <a:pt x="78" y="62"/>
                    <a:pt x="78" y="41"/>
                  </a:cubicBezTo>
                  <a:cubicBezTo>
                    <a:pt x="78" y="21"/>
                    <a:pt x="61" y="5"/>
                    <a:pt x="4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2" name="ïşľiďè"/>
            <p:cNvSpPr/>
            <p:nvPr userDrawn="1"/>
          </p:nvSpPr>
          <p:spPr bwMode="auto">
            <a:xfrm>
              <a:off x="9119702" y="3109916"/>
              <a:ext cx="187399" cy="433043"/>
            </a:xfrm>
            <a:custGeom>
              <a:avLst/>
              <a:gdLst>
                <a:gd name="T0" fmla="*/ 18 w 36"/>
                <a:gd name="T1" fmla="*/ 82 h 82"/>
                <a:gd name="T2" fmla="*/ 0 w 36"/>
                <a:gd name="T3" fmla="*/ 41 h 82"/>
                <a:gd name="T4" fmla="*/ 18 w 36"/>
                <a:gd name="T5" fmla="*/ 0 h 82"/>
                <a:gd name="T6" fmla="*/ 36 w 36"/>
                <a:gd name="T7" fmla="*/ 41 h 82"/>
                <a:gd name="T8" fmla="*/ 18 w 36"/>
                <a:gd name="T9" fmla="*/ 82 h 82"/>
                <a:gd name="T10" fmla="*/ 18 w 36"/>
                <a:gd name="T11" fmla="*/ 5 h 82"/>
                <a:gd name="T12" fmla="*/ 4 w 36"/>
                <a:gd name="T13" fmla="*/ 41 h 82"/>
                <a:gd name="T14" fmla="*/ 18 w 36"/>
                <a:gd name="T15" fmla="*/ 78 h 82"/>
                <a:gd name="T16" fmla="*/ 32 w 36"/>
                <a:gd name="T17" fmla="*/ 41 h 82"/>
                <a:gd name="T18" fmla="*/ 18 w 36"/>
                <a:gd name="T19" fmla="*/ 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2">
                  <a:moveTo>
                    <a:pt x="18" y="82"/>
                  </a:moveTo>
                  <a:cubicBezTo>
                    <a:pt x="8" y="82"/>
                    <a:pt x="0" y="64"/>
                    <a:pt x="0" y="41"/>
                  </a:cubicBezTo>
                  <a:cubicBezTo>
                    <a:pt x="0" y="18"/>
                    <a:pt x="8" y="0"/>
                    <a:pt x="18" y="0"/>
                  </a:cubicBezTo>
                  <a:cubicBezTo>
                    <a:pt x="28" y="0"/>
                    <a:pt x="36" y="18"/>
                    <a:pt x="36" y="41"/>
                  </a:cubicBezTo>
                  <a:cubicBezTo>
                    <a:pt x="36" y="64"/>
                    <a:pt x="28" y="82"/>
                    <a:pt x="18" y="82"/>
                  </a:cubicBezTo>
                  <a:close/>
                  <a:moveTo>
                    <a:pt x="18" y="5"/>
                  </a:moveTo>
                  <a:cubicBezTo>
                    <a:pt x="11" y="5"/>
                    <a:pt x="4" y="20"/>
                    <a:pt x="4" y="41"/>
                  </a:cubicBezTo>
                  <a:cubicBezTo>
                    <a:pt x="4" y="63"/>
                    <a:pt x="11" y="78"/>
                    <a:pt x="18" y="78"/>
                  </a:cubicBezTo>
                  <a:cubicBezTo>
                    <a:pt x="25" y="78"/>
                    <a:pt x="32" y="63"/>
                    <a:pt x="32" y="41"/>
                  </a:cubicBezTo>
                  <a:cubicBezTo>
                    <a:pt x="32" y="20"/>
                    <a:pt x="25" y="5"/>
                    <a:pt x="1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3" name="íṡļîḑê"/>
            <p:cNvSpPr/>
            <p:nvPr userDrawn="1"/>
          </p:nvSpPr>
          <p:spPr bwMode="auto">
            <a:xfrm>
              <a:off x="9008276" y="3315042"/>
              <a:ext cx="410251" cy="22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67" name="iṡḷîḍê"/>
            <p:cNvSpPr/>
            <p:nvPr userDrawn="1"/>
          </p:nvSpPr>
          <p:spPr bwMode="auto">
            <a:xfrm>
              <a:off x="9051326" y="3188421"/>
              <a:ext cx="324149" cy="58246"/>
            </a:xfrm>
            <a:custGeom>
              <a:avLst/>
              <a:gdLst>
                <a:gd name="T0" fmla="*/ 31 w 62"/>
                <a:gd name="T1" fmla="*/ 11 h 11"/>
                <a:gd name="T2" fmla="*/ 0 w 62"/>
                <a:gd name="T3" fmla="*/ 3 h 11"/>
                <a:gd name="T4" fmla="*/ 3 w 62"/>
                <a:gd name="T5" fmla="*/ 0 h 11"/>
                <a:gd name="T6" fmla="*/ 2 w 62"/>
                <a:gd name="T7" fmla="*/ 1 h 11"/>
                <a:gd name="T8" fmla="*/ 3 w 62"/>
                <a:gd name="T9" fmla="*/ 0 h 11"/>
                <a:gd name="T10" fmla="*/ 31 w 62"/>
                <a:gd name="T11" fmla="*/ 7 h 11"/>
                <a:gd name="T12" fmla="*/ 59 w 62"/>
                <a:gd name="T13" fmla="*/ 0 h 11"/>
                <a:gd name="T14" fmla="*/ 62 w 62"/>
                <a:gd name="T15" fmla="*/ 3 h 11"/>
                <a:gd name="T16" fmla="*/ 31 w 6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
                  <a:moveTo>
                    <a:pt x="31" y="11"/>
                  </a:moveTo>
                  <a:cubicBezTo>
                    <a:pt x="8" y="11"/>
                    <a:pt x="1" y="3"/>
                    <a:pt x="0" y="3"/>
                  </a:cubicBezTo>
                  <a:cubicBezTo>
                    <a:pt x="3" y="0"/>
                    <a:pt x="3" y="0"/>
                    <a:pt x="3" y="0"/>
                  </a:cubicBezTo>
                  <a:cubicBezTo>
                    <a:pt x="2" y="1"/>
                    <a:pt x="2" y="1"/>
                    <a:pt x="2" y="1"/>
                  </a:cubicBezTo>
                  <a:cubicBezTo>
                    <a:pt x="3" y="0"/>
                    <a:pt x="3" y="0"/>
                    <a:pt x="3" y="0"/>
                  </a:cubicBezTo>
                  <a:cubicBezTo>
                    <a:pt x="3" y="0"/>
                    <a:pt x="10" y="7"/>
                    <a:pt x="31" y="7"/>
                  </a:cubicBezTo>
                  <a:cubicBezTo>
                    <a:pt x="51" y="7"/>
                    <a:pt x="59" y="0"/>
                    <a:pt x="59" y="0"/>
                  </a:cubicBezTo>
                  <a:cubicBezTo>
                    <a:pt x="62" y="3"/>
                    <a:pt x="62" y="3"/>
                    <a:pt x="62" y="3"/>
                  </a:cubicBezTo>
                  <a:cubicBezTo>
                    <a:pt x="61" y="3"/>
                    <a:pt x="53" y="11"/>
                    <a:pt x="3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íṩḻíḑê"/>
            <p:cNvSpPr/>
            <p:nvPr userDrawn="1"/>
          </p:nvSpPr>
          <p:spPr bwMode="auto">
            <a:xfrm>
              <a:off x="9051326" y="3411274"/>
              <a:ext cx="324149" cy="58246"/>
            </a:xfrm>
            <a:custGeom>
              <a:avLst/>
              <a:gdLst>
                <a:gd name="T0" fmla="*/ 3 w 62"/>
                <a:gd name="T1" fmla="*/ 11 h 11"/>
                <a:gd name="T2" fmla="*/ 0 w 62"/>
                <a:gd name="T3" fmla="*/ 8 h 11"/>
                <a:gd name="T4" fmla="*/ 31 w 62"/>
                <a:gd name="T5" fmla="*/ 0 h 11"/>
                <a:gd name="T6" fmla="*/ 62 w 62"/>
                <a:gd name="T7" fmla="*/ 8 h 11"/>
                <a:gd name="T8" fmla="*/ 59 w 62"/>
                <a:gd name="T9" fmla="*/ 11 h 11"/>
                <a:gd name="T10" fmla="*/ 31 w 62"/>
                <a:gd name="T11" fmla="*/ 4 h 11"/>
                <a:gd name="T12" fmla="*/ 3 w 6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62" h="11">
                  <a:moveTo>
                    <a:pt x="3" y="11"/>
                  </a:moveTo>
                  <a:cubicBezTo>
                    <a:pt x="0" y="8"/>
                    <a:pt x="0" y="8"/>
                    <a:pt x="0" y="8"/>
                  </a:cubicBezTo>
                  <a:cubicBezTo>
                    <a:pt x="1" y="7"/>
                    <a:pt x="8" y="0"/>
                    <a:pt x="31" y="0"/>
                  </a:cubicBezTo>
                  <a:cubicBezTo>
                    <a:pt x="53" y="0"/>
                    <a:pt x="61" y="7"/>
                    <a:pt x="62" y="8"/>
                  </a:cubicBezTo>
                  <a:cubicBezTo>
                    <a:pt x="59" y="11"/>
                    <a:pt x="59" y="11"/>
                    <a:pt x="59" y="11"/>
                  </a:cubicBezTo>
                  <a:cubicBezTo>
                    <a:pt x="59" y="11"/>
                    <a:pt x="51" y="4"/>
                    <a:pt x="31" y="4"/>
                  </a:cubicBezTo>
                  <a:cubicBezTo>
                    <a:pt x="10" y="4"/>
                    <a:pt x="3" y="11"/>
                    <a:pt x="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2" name="íśḷíḍé"/>
            <p:cNvSpPr/>
            <p:nvPr userDrawn="1"/>
          </p:nvSpPr>
          <p:spPr bwMode="auto">
            <a:xfrm>
              <a:off x="3900398" y="3026347"/>
              <a:ext cx="620442" cy="668557"/>
            </a:xfrm>
            <a:custGeom>
              <a:avLst/>
              <a:gdLst>
                <a:gd name="T0" fmla="*/ 113 w 118"/>
                <a:gd name="T1" fmla="*/ 85 h 127"/>
                <a:gd name="T2" fmla="*/ 29 w 118"/>
                <a:gd name="T3" fmla="*/ 91 h 127"/>
                <a:gd name="T4" fmla="*/ 9 w 118"/>
                <a:gd name="T5" fmla="*/ 44 h 127"/>
                <a:gd name="T6" fmla="*/ 53 w 118"/>
                <a:gd name="T7" fmla="*/ 4 h 127"/>
                <a:gd name="T8" fmla="*/ 113 w 118"/>
                <a:gd name="T9" fmla="*/ 85 h 127"/>
              </a:gdLst>
              <a:ahLst/>
              <a:cxnLst>
                <a:cxn ang="0">
                  <a:pos x="T0" y="T1"/>
                </a:cxn>
                <a:cxn ang="0">
                  <a:pos x="T2" y="T3"/>
                </a:cxn>
                <a:cxn ang="0">
                  <a:pos x="T4" y="T5"/>
                </a:cxn>
                <a:cxn ang="0">
                  <a:pos x="T6" y="T7"/>
                </a:cxn>
                <a:cxn ang="0">
                  <a:pos x="T8" y="T9"/>
                </a:cxn>
              </a:cxnLst>
              <a:rect l="0" t="0" r="r" b="b"/>
              <a:pathLst>
                <a:path w="118" h="127">
                  <a:moveTo>
                    <a:pt x="113" y="85"/>
                  </a:moveTo>
                  <a:cubicBezTo>
                    <a:pt x="106" y="127"/>
                    <a:pt x="47" y="102"/>
                    <a:pt x="29" y="91"/>
                  </a:cubicBezTo>
                  <a:cubicBezTo>
                    <a:pt x="0" y="75"/>
                    <a:pt x="3" y="74"/>
                    <a:pt x="9" y="44"/>
                  </a:cubicBezTo>
                  <a:cubicBezTo>
                    <a:pt x="15" y="14"/>
                    <a:pt x="32" y="0"/>
                    <a:pt x="53" y="4"/>
                  </a:cubicBezTo>
                  <a:cubicBezTo>
                    <a:pt x="74" y="9"/>
                    <a:pt x="118" y="55"/>
                    <a:pt x="113" y="85"/>
                  </a:cubicBezTo>
                </a:path>
              </a:pathLst>
            </a:custGeom>
            <a:solidFill>
              <a:srgbClr val="FDC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3" name="iṣ1îḓè"/>
            <p:cNvSpPr/>
            <p:nvPr userDrawn="1"/>
          </p:nvSpPr>
          <p:spPr bwMode="auto">
            <a:xfrm>
              <a:off x="3257165" y="2405905"/>
              <a:ext cx="263371" cy="303890"/>
            </a:xfrm>
            <a:custGeom>
              <a:avLst/>
              <a:gdLst>
                <a:gd name="T0" fmla="*/ 19 w 50"/>
                <a:gd name="T1" fmla="*/ 55 h 58"/>
                <a:gd name="T2" fmla="*/ 4 w 50"/>
                <a:gd name="T3" fmla="*/ 24 h 58"/>
                <a:gd name="T4" fmla="*/ 31 w 50"/>
                <a:gd name="T5" fmla="*/ 3 h 58"/>
                <a:gd name="T6" fmla="*/ 47 w 50"/>
                <a:gd name="T7" fmla="*/ 34 h 58"/>
                <a:gd name="T8" fmla="*/ 19 w 50"/>
                <a:gd name="T9" fmla="*/ 55 h 58"/>
              </a:gdLst>
              <a:ahLst/>
              <a:cxnLst>
                <a:cxn ang="0">
                  <a:pos x="T0" y="T1"/>
                </a:cxn>
                <a:cxn ang="0">
                  <a:pos x="T2" y="T3"/>
                </a:cxn>
                <a:cxn ang="0">
                  <a:pos x="T4" y="T5"/>
                </a:cxn>
                <a:cxn ang="0">
                  <a:pos x="T6" y="T7"/>
                </a:cxn>
                <a:cxn ang="0">
                  <a:pos x="T8" y="T9"/>
                </a:cxn>
              </a:cxnLst>
              <a:rect l="0" t="0" r="r" b="b"/>
              <a:pathLst>
                <a:path w="50" h="57">
                  <a:moveTo>
                    <a:pt x="19" y="55"/>
                  </a:moveTo>
                  <a:cubicBezTo>
                    <a:pt x="7" y="52"/>
                    <a:pt x="0" y="38"/>
                    <a:pt x="4" y="24"/>
                  </a:cubicBezTo>
                  <a:cubicBezTo>
                    <a:pt x="7" y="9"/>
                    <a:pt x="19" y="0"/>
                    <a:pt x="31" y="3"/>
                  </a:cubicBezTo>
                  <a:cubicBezTo>
                    <a:pt x="43" y="5"/>
                    <a:pt x="50" y="19"/>
                    <a:pt x="47" y="34"/>
                  </a:cubicBezTo>
                  <a:cubicBezTo>
                    <a:pt x="44" y="48"/>
                    <a:pt x="31" y="58"/>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4" name="iSļîḍé"/>
            <p:cNvSpPr/>
            <p:nvPr userDrawn="1"/>
          </p:nvSpPr>
          <p:spPr bwMode="auto">
            <a:xfrm>
              <a:off x="3315411" y="2031108"/>
              <a:ext cx="863554" cy="1073743"/>
            </a:xfrm>
            <a:custGeom>
              <a:avLst/>
              <a:gdLst>
                <a:gd name="T0" fmla="*/ 0 w 341"/>
                <a:gd name="T1" fmla="*/ 424 h 424"/>
                <a:gd name="T2" fmla="*/ 98 w 341"/>
                <a:gd name="T3" fmla="*/ 0 h 424"/>
                <a:gd name="T4" fmla="*/ 341 w 341"/>
                <a:gd name="T5" fmla="*/ 208 h 424"/>
                <a:gd name="T6" fmla="*/ 310 w 341"/>
                <a:gd name="T7" fmla="*/ 343 h 424"/>
                <a:gd name="T8" fmla="*/ 0 w 341"/>
                <a:gd name="T9" fmla="*/ 424 h 424"/>
              </a:gdLst>
              <a:ahLst/>
              <a:cxnLst>
                <a:cxn ang="0">
                  <a:pos x="T0" y="T1"/>
                </a:cxn>
                <a:cxn ang="0">
                  <a:pos x="T2" y="T3"/>
                </a:cxn>
                <a:cxn ang="0">
                  <a:pos x="T4" y="T5"/>
                </a:cxn>
                <a:cxn ang="0">
                  <a:pos x="T6" y="T7"/>
                </a:cxn>
                <a:cxn ang="0">
                  <a:pos x="T8" y="T9"/>
                </a:cxn>
              </a:cxnLst>
              <a:rect l="0" t="0" r="r" b="b"/>
              <a:pathLst>
                <a:path w="341" h="422">
                  <a:moveTo>
                    <a:pt x="0" y="424"/>
                  </a:moveTo>
                  <a:lnTo>
                    <a:pt x="98" y="0"/>
                  </a:lnTo>
                  <a:lnTo>
                    <a:pt x="341" y="208"/>
                  </a:lnTo>
                  <a:lnTo>
                    <a:pt x="310" y="343"/>
                  </a:lnTo>
                  <a:lnTo>
                    <a:pt x="0" y="4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3" name="îṧḷîďe"/>
            <p:cNvSpPr/>
            <p:nvPr userDrawn="1"/>
          </p:nvSpPr>
          <p:spPr bwMode="auto">
            <a:xfrm>
              <a:off x="3315411" y="2031108"/>
              <a:ext cx="863554" cy="1073743"/>
            </a:xfrm>
            <a:custGeom>
              <a:avLst/>
              <a:gdLst>
                <a:gd name="T0" fmla="*/ 0 w 341"/>
                <a:gd name="T1" fmla="*/ 424 h 424"/>
                <a:gd name="T2" fmla="*/ 98 w 341"/>
                <a:gd name="T3" fmla="*/ 0 h 424"/>
                <a:gd name="T4" fmla="*/ 341 w 341"/>
                <a:gd name="T5" fmla="*/ 208 h 424"/>
                <a:gd name="T6" fmla="*/ 310 w 341"/>
                <a:gd name="T7" fmla="*/ 343 h 424"/>
                <a:gd name="T8" fmla="*/ 0 w 341"/>
                <a:gd name="T9" fmla="*/ 424 h 424"/>
              </a:gdLst>
              <a:ahLst/>
              <a:cxnLst>
                <a:cxn ang="0">
                  <a:pos x="T0" y="T1"/>
                </a:cxn>
                <a:cxn ang="0">
                  <a:pos x="T2" y="T3"/>
                </a:cxn>
                <a:cxn ang="0">
                  <a:pos x="T4" y="T5"/>
                </a:cxn>
                <a:cxn ang="0">
                  <a:pos x="T6" y="T7"/>
                </a:cxn>
                <a:cxn ang="0">
                  <a:pos x="T8" y="T9"/>
                </a:cxn>
              </a:cxnLst>
              <a:rect l="0" t="0" r="r" b="b"/>
              <a:pathLst>
                <a:path w="341" h="422">
                  <a:moveTo>
                    <a:pt x="0" y="424"/>
                  </a:moveTo>
                  <a:lnTo>
                    <a:pt x="98" y="0"/>
                  </a:lnTo>
                  <a:lnTo>
                    <a:pt x="341" y="208"/>
                  </a:lnTo>
                  <a:lnTo>
                    <a:pt x="310" y="343"/>
                  </a:lnTo>
                  <a:lnTo>
                    <a:pt x="0" y="4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4" name="îṧ1iḓè"/>
            <p:cNvSpPr/>
            <p:nvPr userDrawn="1"/>
          </p:nvSpPr>
          <p:spPr bwMode="auto">
            <a:xfrm>
              <a:off x="3315411" y="2031108"/>
              <a:ext cx="863554" cy="1073743"/>
            </a:xfrm>
            <a:custGeom>
              <a:avLst/>
              <a:gdLst>
                <a:gd name="T0" fmla="*/ 0 w 341"/>
                <a:gd name="T1" fmla="*/ 424 h 424"/>
                <a:gd name="T2" fmla="*/ 98 w 341"/>
                <a:gd name="T3" fmla="*/ 0 h 424"/>
                <a:gd name="T4" fmla="*/ 341 w 341"/>
                <a:gd name="T5" fmla="*/ 208 h 424"/>
                <a:gd name="T6" fmla="*/ 310 w 341"/>
                <a:gd name="T7" fmla="*/ 343 h 424"/>
                <a:gd name="T8" fmla="*/ 0 w 341"/>
                <a:gd name="T9" fmla="*/ 424 h 424"/>
              </a:gdLst>
              <a:ahLst/>
              <a:cxnLst>
                <a:cxn ang="0">
                  <a:pos x="T0" y="T1"/>
                </a:cxn>
                <a:cxn ang="0">
                  <a:pos x="T2" y="T3"/>
                </a:cxn>
                <a:cxn ang="0">
                  <a:pos x="T4" y="T5"/>
                </a:cxn>
                <a:cxn ang="0">
                  <a:pos x="T6" y="T7"/>
                </a:cxn>
                <a:cxn ang="0">
                  <a:pos x="T8" y="T9"/>
                </a:cxn>
              </a:cxnLst>
              <a:rect l="0" t="0" r="r" b="b"/>
              <a:pathLst>
                <a:path w="341" h="422">
                  <a:moveTo>
                    <a:pt x="0" y="424"/>
                  </a:moveTo>
                  <a:lnTo>
                    <a:pt x="98" y="0"/>
                  </a:lnTo>
                  <a:lnTo>
                    <a:pt x="341" y="208"/>
                  </a:lnTo>
                  <a:lnTo>
                    <a:pt x="310" y="343"/>
                  </a:lnTo>
                  <a:lnTo>
                    <a:pt x="0" y="4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iṥľíḓé"/>
            <p:cNvSpPr/>
            <p:nvPr userDrawn="1"/>
          </p:nvSpPr>
          <p:spPr bwMode="auto">
            <a:xfrm>
              <a:off x="3315411" y="2031108"/>
              <a:ext cx="863554" cy="1073743"/>
            </a:xfrm>
            <a:custGeom>
              <a:avLst/>
              <a:gdLst>
                <a:gd name="T0" fmla="*/ 0 w 341"/>
                <a:gd name="T1" fmla="*/ 424 h 424"/>
                <a:gd name="T2" fmla="*/ 98 w 341"/>
                <a:gd name="T3" fmla="*/ 0 h 424"/>
                <a:gd name="T4" fmla="*/ 341 w 341"/>
                <a:gd name="T5" fmla="*/ 208 h 424"/>
                <a:gd name="T6" fmla="*/ 310 w 341"/>
                <a:gd name="T7" fmla="*/ 343 h 424"/>
                <a:gd name="T8" fmla="*/ 0 w 341"/>
                <a:gd name="T9" fmla="*/ 424 h 424"/>
              </a:gdLst>
              <a:ahLst/>
              <a:cxnLst>
                <a:cxn ang="0">
                  <a:pos x="T0" y="T1"/>
                </a:cxn>
                <a:cxn ang="0">
                  <a:pos x="T2" y="T3"/>
                </a:cxn>
                <a:cxn ang="0">
                  <a:pos x="T4" y="T5"/>
                </a:cxn>
                <a:cxn ang="0">
                  <a:pos x="T6" y="T7"/>
                </a:cxn>
                <a:cxn ang="0">
                  <a:pos x="T8" y="T9"/>
                </a:cxn>
              </a:cxnLst>
              <a:rect l="0" t="0" r="r" b="b"/>
              <a:pathLst>
                <a:path w="341" h="422">
                  <a:moveTo>
                    <a:pt x="0" y="424"/>
                  </a:moveTo>
                  <a:lnTo>
                    <a:pt x="98" y="0"/>
                  </a:lnTo>
                  <a:lnTo>
                    <a:pt x="341" y="208"/>
                  </a:lnTo>
                  <a:lnTo>
                    <a:pt x="310" y="343"/>
                  </a:lnTo>
                  <a:lnTo>
                    <a:pt x="0" y="4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îšḻïḍê"/>
            <p:cNvSpPr/>
            <p:nvPr userDrawn="1"/>
          </p:nvSpPr>
          <p:spPr bwMode="auto">
            <a:xfrm>
              <a:off x="4173898" y="2552785"/>
              <a:ext cx="5065" cy="506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îṩḷíḍè"/>
            <p:cNvSpPr/>
            <p:nvPr userDrawn="1"/>
          </p:nvSpPr>
          <p:spPr bwMode="auto">
            <a:xfrm>
              <a:off x="4173898" y="2552785"/>
              <a:ext cx="5065" cy="506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ŝ1íḑê"/>
            <p:cNvSpPr/>
            <p:nvPr userDrawn="1"/>
          </p:nvSpPr>
          <p:spPr bwMode="auto">
            <a:xfrm>
              <a:off x="3315411" y="2552785"/>
              <a:ext cx="863554" cy="552066"/>
            </a:xfrm>
            <a:custGeom>
              <a:avLst/>
              <a:gdLst>
                <a:gd name="T0" fmla="*/ 163 w 164"/>
                <a:gd name="T1" fmla="*/ 0 h 105"/>
                <a:gd name="T2" fmla="*/ 151 w 164"/>
                <a:gd name="T3" fmla="*/ 50 h 105"/>
                <a:gd name="T4" fmla="*/ 4 w 164"/>
                <a:gd name="T5" fmla="*/ 87 h 105"/>
                <a:gd name="T6" fmla="*/ 0 w 164"/>
                <a:gd name="T7" fmla="*/ 105 h 105"/>
                <a:gd name="T8" fmla="*/ 115 w 164"/>
                <a:gd name="T9" fmla="*/ 75 h 105"/>
                <a:gd name="T10" fmla="*/ 122 w 164"/>
                <a:gd name="T11" fmla="*/ 72 h 105"/>
                <a:gd name="T12" fmla="*/ 126 w 164"/>
                <a:gd name="T13" fmla="*/ 72 h 105"/>
                <a:gd name="T14" fmla="*/ 149 w 164"/>
                <a:gd name="T15" fmla="*/ 66 h 105"/>
                <a:gd name="T16" fmla="*/ 164 w 164"/>
                <a:gd name="T17" fmla="*/ 1 h 105"/>
                <a:gd name="T18" fmla="*/ 163 w 164"/>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5">
                  <a:moveTo>
                    <a:pt x="163" y="0"/>
                  </a:moveTo>
                  <a:cubicBezTo>
                    <a:pt x="151" y="50"/>
                    <a:pt x="151" y="50"/>
                    <a:pt x="151" y="50"/>
                  </a:cubicBezTo>
                  <a:cubicBezTo>
                    <a:pt x="4" y="87"/>
                    <a:pt x="4" y="87"/>
                    <a:pt x="4" y="87"/>
                  </a:cubicBezTo>
                  <a:cubicBezTo>
                    <a:pt x="0" y="105"/>
                    <a:pt x="0" y="105"/>
                    <a:pt x="0" y="105"/>
                  </a:cubicBezTo>
                  <a:cubicBezTo>
                    <a:pt x="115" y="75"/>
                    <a:pt x="115" y="75"/>
                    <a:pt x="115" y="75"/>
                  </a:cubicBezTo>
                  <a:cubicBezTo>
                    <a:pt x="117" y="73"/>
                    <a:pt x="119" y="72"/>
                    <a:pt x="122" y="72"/>
                  </a:cubicBezTo>
                  <a:cubicBezTo>
                    <a:pt x="123" y="72"/>
                    <a:pt x="124" y="72"/>
                    <a:pt x="126" y="72"/>
                  </a:cubicBezTo>
                  <a:cubicBezTo>
                    <a:pt x="149" y="66"/>
                    <a:pt x="149" y="66"/>
                    <a:pt x="149" y="66"/>
                  </a:cubicBezTo>
                  <a:cubicBezTo>
                    <a:pt x="164" y="1"/>
                    <a:pt x="164" y="1"/>
                    <a:pt x="164" y="1"/>
                  </a:cubicBezTo>
                  <a:cubicBezTo>
                    <a:pt x="163" y="0"/>
                    <a:pt x="163" y="0"/>
                    <a:pt x="163" y="0"/>
                  </a:cubicBezTo>
                </a:path>
              </a:pathLst>
            </a:custGeom>
            <a:solidFill>
              <a:srgbClr val="EF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iṧľíḓé"/>
            <p:cNvSpPr/>
            <p:nvPr userDrawn="1"/>
          </p:nvSpPr>
          <p:spPr bwMode="auto">
            <a:xfrm>
              <a:off x="4037148" y="2869337"/>
              <a:ext cx="248176" cy="640701"/>
            </a:xfrm>
            <a:custGeom>
              <a:avLst/>
              <a:gdLst>
                <a:gd name="T0" fmla="*/ 1 w 47"/>
                <a:gd name="T1" fmla="*/ 106 h 122"/>
                <a:gd name="T2" fmla="*/ 23 w 47"/>
                <a:gd name="T3" fmla="*/ 10 h 122"/>
                <a:gd name="T4" fmla="*/ 37 w 47"/>
                <a:gd name="T5" fmla="*/ 1 h 122"/>
                <a:gd name="T6" fmla="*/ 46 w 47"/>
                <a:gd name="T7" fmla="*/ 15 h 122"/>
                <a:gd name="T8" fmla="*/ 24 w 47"/>
                <a:gd name="T9" fmla="*/ 111 h 122"/>
                <a:gd name="T10" fmla="*/ 10 w 47"/>
                <a:gd name="T11" fmla="*/ 120 h 122"/>
                <a:gd name="T12" fmla="*/ 1 w 47"/>
                <a:gd name="T13" fmla="*/ 106 h 122"/>
              </a:gdLst>
              <a:ahLst/>
              <a:cxnLst>
                <a:cxn ang="0">
                  <a:pos x="T0" y="T1"/>
                </a:cxn>
                <a:cxn ang="0">
                  <a:pos x="T2" y="T3"/>
                </a:cxn>
                <a:cxn ang="0">
                  <a:pos x="T4" y="T5"/>
                </a:cxn>
                <a:cxn ang="0">
                  <a:pos x="T6" y="T7"/>
                </a:cxn>
                <a:cxn ang="0">
                  <a:pos x="T8" y="T9"/>
                </a:cxn>
                <a:cxn ang="0">
                  <a:pos x="T10" y="T11"/>
                </a:cxn>
                <a:cxn ang="0">
                  <a:pos x="T12" y="T13"/>
                </a:cxn>
              </a:cxnLst>
              <a:rect l="0" t="0" r="r" b="b"/>
              <a:pathLst>
                <a:path w="47" h="122">
                  <a:moveTo>
                    <a:pt x="1" y="106"/>
                  </a:moveTo>
                  <a:cubicBezTo>
                    <a:pt x="23" y="10"/>
                    <a:pt x="23" y="10"/>
                    <a:pt x="23" y="10"/>
                  </a:cubicBezTo>
                  <a:cubicBezTo>
                    <a:pt x="25" y="4"/>
                    <a:pt x="31" y="0"/>
                    <a:pt x="37" y="1"/>
                  </a:cubicBezTo>
                  <a:cubicBezTo>
                    <a:pt x="43" y="3"/>
                    <a:pt x="47" y="9"/>
                    <a:pt x="46" y="15"/>
                  </a:cubicBezTo>
                  <a:cubicBezTo>
                    <a:pt x="24" y="111"/>
                    <a:pt x="24" y="111"/>
                    <a:pt x="24" y="111"/>
                  </a:cubicBezTo>
                  <a:cubicBezTo>
                    <a:pt x="22" y="118"/>
                    <a:pt x="16" y="122"/>
                    <a:pt x="10" y="120"/>
                  </a:cubicBezTo>
                  <a:cubicBezTo>
                    <a:pt x="3" y="119"/>
                    <a:pt x="0" y="112"/>
                    <a:pt x="1" y="106"/>
                  </a:cubicBezTo>
                </a:path>
              </a:pathLst>
            </a:custGeom>
            <a:solidFill>
              <a:srgbClr val="FF7100"/>
            </a:solidFill>
            <a:ln>
              <a:noFill/>
            </a:ln>
          </p:spPr>
          <p:txBody>
            <a:bodyPr anchor="ctr"/>
            <a:lstStyle/>
            <a:p>
              <a:pPr algn="ctr"/>
              <a:endParaRPr sz="1350"/>
            </a:p>
          </p:txBody>
        </p:sp>
        <p:sp>
          <p:nvSpPr>
            <p:cNvPr id="90" name="ísḻîḑe"/>
            <p:cNvSpPr/>
            <p:nvPr userDrawn="1"/>
          </p:nvSpPr>
          <p:spPr bwMode="auto">
            <a:xfrm>
              <a:off x="4305584" y="2684470"/>
              <a:ext cx="215256" cy="253241"/>
            </a:xfrm>
            <a:custGeom>
              <a:avLst/>
              <a:gdLst>
                <a:gd name="T0" fmla="*/ 15 w 41"/>
                <a:gd name="T1" fmla="*/ 45 h 48"/>
                <a:gd name="T2" fmla="*/ 2 w 41"/>
                <a:gd name="T3" fmla="*/ 20 h 48"/>
                <a:gd name="T4" fmla="*/ 25 w 41"/>
                <a:gd name="T5" fmla="*/ 2 h 48"/>
                <a:gd name="T6" fmla="*/ 38 w 41"/>
                <a:gd name="T7" fmla="*/ 28 h 48"/>
                <a:gd name="T8" fmla="*/ 15 w 41"/>
                <a:gd name="T9" fmla="*/ 45 h 48"/>
              </a:gdLst>
              <a:ahLst/>
              <a:cxnLst>
                <a:cxn ang="0">
                  <a:pos x="T0" y="T1"/>
                </a:cxn>
                <a:cxn ang="0">
                  <a:pos x="T2" y="T3"/>
                </a:cxn>
                <a:cxn ang="0">
                  <a:pos x="T4" y="T5"/>
                </a:cxn>
                <a:cxn ang="0">
                  <a:pos x="T6" y="T7"/>
                </a:cxn>
                <a:cxn ang="0">
                  <a:pos x="T8" y="T9"/>
                </a:cxn>
              </a:cxnLst>
              <a:rect l="0" t="0" r="r" b="b"/>
              <a:pathLst>
                <a:path w="41" h="48">
                  <a:moveTo>
                    <a:pt x="15" y="45"/>
                  </a:moveTo>
                  <a:cubicBezTo>
                    <a:pt x="5" y="43"/>
                    <a:pt x="0" y="32"/>
                    <a:pt x="2" y="20"/>
                  </a:cubicBezTo>
                  <a:cubicBezTo>
                    <a:pt x="5" y="8"/>
                    <a:pt x="15" y="0"/>
                    <a:pt x="25" y="2"/>
                  </a:cubicBezTo>
                  <a:cubicBezTo>
                    <a:pt x="35" y="4"/>
                    <a:pt x="41" y="16"/>
                    <a:pt x="38" y="28"/>
                  </a:cubicBezTo>
                  <a:cubicBezTo>
                    <a:pt x="36" y="40"/>
                    <a:pt x="25" y="48"/>
                    <a:pt x="15"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ïṣlïďé"/>
            <p:cNvSpPr/>
            <p:nvPr userDrawn="1"/>
          </p:nvSpPr>
          <p:spPr bwMode="auto">
            <a:xfrm>
              <a:off x="4032083" y="2509734"/>
              <a:ext cx="453303" cy="427979"/>
            </a:xfrm>
            <a:custGeom>
              <a:avLst/>
              <a:gdLst>
                <a:gd name="T0" fmla="*/ 0 w 179"/>
                <a:gd name="T1" fmla="*/ 162 h 169"/>
                <a:gd name="T2" fmla="*/ 37 w 179"/>
                <a:gd name="T3" fmla="*/ 0 h 169"/>
                <a:gd name="T4" fmla="*/ 179 w 179"/>
                <a:gd name="T5" fmla="*/ 73 h 169"/>
                <a:gd name="T6" fmla="*/ 158 w 179"/>
                <a:gd name="T7" fmla="*/ 169 h 169"/>
                <a:gd name="T8" fmla="*/ 0 w 179"/>
                <a:gd name="T9" fmla="*/ 162 h 169"/>
              </a:gdLst>
              <a:ahLst/>
              <a:cxnLst>
                <a:cxn ang="0">
                  <a:pos x="T0" y="T1"/>
                </a:cxn>
                <a:cxn ang="0">
                  <a:pos x="T2" y="T3"/>
                </a:cxn>
                <a:cxn ang="0">
                  <a:pos x="T4" y="T5"/>
                </a:cxn>
                <a:cxn ang="0">
                  <a:pos x="T6" y="T7"/>
                </a:cxn>
                <a:cxn ang="0">
                  <a:pos x="T8" y="T9"/>
                </a:cxn>
              </a:cxnLst>
              <a:rect l="0" t="0" r="r" b="b"/>
              <a:pathLst>
                <a:path w="179" h="169">
                  <a:moveTo>
                    <a:pt x="0" y="162"/>
                  </a:moveTo>
                  <a:lnTo>
                    <a:pt x="37" y="0"/>
                  </a:lnTo>
                  <a:lnTo>
                    <a:pt x="179" y="73"/>
                  </a:lnTo>
                  <a:lnTo>
                    <a:pt x="158" y="169"/>
                  </a:lnTo>
                  <a:lnTo>
                    <a:pt x="0" y="162"/>
                  </a:lnTo>
                  <a:close/>
                </a:path>
              </a:pathLst>
            </a:custGeom>
            <a:solidFill>
              <a:srgbClr val="FCA7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îŝľîďè"/>
            <p:cNvSpPr/>
            <p:nvPr userDrawn="1"/>
          </p:nvSpPr>
          <p:spPr bwMode="auto">
            <a:xfrm>
              <a:off x="3241970" y="1975394"/>
              <a:ext cx="374797" cy="1182638"/>
            </a:xfrm>
            <a:custGeom>
              <a:avLst/>
              <a:gdLst>
                <a:gd name="T0" fmla="*/ 2 w 71"/>
                <a:gd name="T1" fmla="*/ 210 h 225"/>
                <a:gd name="T2" fmla="*/ 48 w 71"/>
                <a:gd name="T3" fmla="*/ 10 h 225"/>
                <a:gd name="T4" fmla="*/ 61 w 71"/>
                <a:gd name="T5" fmla="*/ 1 h 225"/>
                <a:gd name="T6" fmla="*/ 69 w 71"/>
                <a:gd name="T7" fmla="*/ 15 h 225"/>
                <a:gd name="T8" fmla="*/ 23 w 71"/>
                <a:gd name="T9" fmla="*/ 215 h 225"/>
                <a:gd name="T10" fmla="*/ 10 w 71"/>
                <a:gd name="T11" fmla="*/ 224 h 225"/>
                <a:gd name="T12" fmla="*/ 2 w 71"/>
                <a:gd name="T13" fmla="*/ 210 h 225"/>
              </a:gdLst>
              <a:ahLst/>
              <a:cxnLst>
                <a:cxn ang="0">
                  <a:pos x="T0" y="T1"/>
                </a:cxn>
                <a:cxn ang="0">
                  <a:pos x="T2" y="T3"/>
                </a:cxn>
                <a:cxn ang="0">
                  <a:pos x="T4" y="T5"/>
                </a:cxn>
                <a:cxn ang="0">
                  <a:pos x="T6" y="T7"/>
                </a:cxn>
                <a:cxn ang="0">
                  <a:pos x="T8" y="T9"/>
                </a:cxn>
                <a:cxn ang="0">
                  <a:pos x="T10" y="T11"/>
                </a:cxn>
                <a:cxn ang="0">
                  <a:pos x="T12" y="T13"/>
                </a:cxn>
              </a:cxnLst>
              <a:rect l="0" t="0" r="r" b="b"/>
              <a:pathLst>
                <a:path w="71" h="225">
                  <a:moveTo>
                    <a:pt x="2" y="210"/>
                  </a:moveTo>
                  <a:cubicBezTo>
                    <a:pt x="48" y="10"/>
                    <a:pt x="48" y="10"/>
                    <a:pt x="48" y="10"/>
                  </a:cubicBezTo>
                  <a:cubicBezTo>
                    <a:pt x="49" y="4"/>
                    <a:pt x="55" y="0"/>
                    <a:pt x="61" y="1"/>
                  </a:cubicBezTo>
                  <a:cubicBezTo>
                    <a:pt x="67" y="3"/>
                    <a:pt x="71" y="9"/>
                    <a:pt x="69" y="15"/>
                  </a:cubicBezTo>
                  <a:cubicBezTo>
                    <a:pt x="23" y="215"/>
                    <a:pt x="23" y="215"/>
                    <a:pt x="23" y="215"/>
                  </a:cubicBezTo>
                  <a:cubicBezTo>
                    <a:pt x="22" y="221"/>
                    <a:pt x="16" y="225"/>
                    <a:pt x="10" y="224"/>
                  </a:cubicBezTo>
                  <a:cubicBezTo>
                    <a:pt x="4" y="222"/>
                    <a:pt x="0" y="216"/>
                    <a:pt x="2" y="210"/>
                  </a:cubicBezTo>
                  <a:close/>
                </a:path>
              </a:pathLst>
            </a:custGeom>
            <a:solidFill>
              <a:srgbClr val="FCA7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í$ľïḓê"/>
            <p:cNvSpPr/>
            <p:nvPr userDrawn="1"/>
          </p:nvSpPr>
          <p:spPr bwMode="auto">
            <a:xfrm>
              <a:off x="3895333" y="2927582"/>
              <a:ext cx="258306" cy="192463"/>
            </a:xfrm>
            <a:custGeom>
              <a:avLst/>
              <a:gdLst>
                <a:gd name="T0" fmla="*/ 17 w 49"/>
                <a:gd name="T1" fmla="*/ 2 h 37"/>
                <a:gd name="T2" fmla="*/ 42 w 49"/>
                <a:gd name="T3" fmla="*/ 12 h 37"/>
                <a:gd name="T4" fmla="*/ 46 w 49"/>
                <a:gd name="T5" fmla="*/ 28 h 37"/>
                <a:gd name="T6" fmla="*/ 31 w 49"/>
                <a:gd name="T7" fmla="*/ 35 h 37"/>
                <a:gd name="T8" fmla="*/ 8 w 49"/>
                <a:gd name="T9" fmla="*/ 20 h 37"/>
                <a:gd name="T10" fmla="*/ 3 w 49"/>
                <a:gd name="T11" fmla="*/ 7 h 37"/>
                <a:gd name="T12" fmla="*/ 17 w 49"/>
                <a:gd name="T13" fmla="*/ 2 h 37"/>
              </a:gdLst>
              <a:ahLst/>
              <a:cxnLst>
                <a:cxn ang="0">
                  <a:pos x="T0" y="T1"/>
                </a:cxn>
                <a:cxn ang="0">
                  <a:pos x="T2" y="T3"/>
                </a:cxn>
                <a:cxn ang="0">
                  <a:pos x="T4" y="T5"/>
                </a:cxn>
                <a:cxn ang="0">
                  <a:pos x="T6" y="T7"/>
                </a:cxn>
                <a:cxn ang="0">
                  <a:pos x="T8" y="T9"/>
                </a:cxn>
                <a:cxn ang="0">
                  <a:pos x="T10" y="T11"/>
                </a:cxn>
                <a:cxn ang="0">
                  <a:pos x="T12" y="T13"/>
                </a:cxn>
              </a:cxnLst>
              <a:rect l="0" t="0" r="r" b="b"/>
              <a:pathLst>
                <a:path w="49" h="37">
                  <a:moveTo>
                    <a:pt x="17" y="2"/>
                  </a:moveTo>
                  <a:cubicBezTo>
                    <a:pt x="24" y="3"/>
                    <a:pt x="42" y="12"/>
                    <a:pt x="42" y="12"/>
                  </a:cubicBezTo>
                  <a:cubicBezTo>
                    <a:pt x="47" y="14"/>
                    <a:pt x="49" y="22"/>
                    <a:pt x="46" y="28"/>
                  </a:cubicBezTo>
                  <a:cubicBezTo>
                    <a:pt x="43" y="34"/>
                    <a:pt x="36" y="37"/>
                    <a:pt x="31" y="35"/>
                  </a:cubicBezTo>
                  <a:cubicBezTo>
                    <a:pt x="31" y="35"/>
                    <a:pt x="13" y="25"/>
                    <a:pt x="8" y="20"/>
                  </a:cubicBezTo>
                  <a:cubicBezTo>
                    <a:pt x="3" y="17"/>
                    <a:pt x="0" y="13"/>
                    <a:pt x="3" y="7"/>
                  </a:cubicBezTo>
                  <a:cubicBezTo>
                    <a:pt x="6" y="1"/>
                    <a:pt x="11" y="0"/>
                    <a:pt x="17" y="2"/>
                  </a:cubicBezTo>
                </a:path>
              </a:pathLst>
            </a:custGeom>
            <a:solidFill>
              <a:srgbClr val="FFBC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ṧḻîḋe"/>
            <p:cNvSpPr/>
            <p:nvPr userDrawn="1"/>
          </p:nvSpPr>
          <p:spPr bwMode="auto">
            <a:xfrm>
              <a:off x="3943450" y="3051671"/>
              <a:ext cx="283630" cy="154478"/>
            </a:xfrm>
            <a:custGeom>
              <a:avLst/>
              <a:gdLst>
                <a:gd name="T0" fmla="*/ 40 w 54"/>
                <a:gd name="T1" fmla="*/ 28 h 29"/>
                <a:gd name="T2" fmla="*/ 10 w 54"/>
                <a:gd name="T3" fmla="*/ 25 h 29"/>
                <a:gd name="T4" fmla="*/ 1 w 54"/>
                <a:gd name="T5" fmla="*/ 11 h 29"/>
                <a:gd name="T6" fmla="*/ 14 w 54"/>
                <a:gd name="T7" fmla="*/ 1 h 29"/>
                <a:gd name="T8" fmla="*/ 43 w 54"/>
                <a:gd name="T9" fmla="*/ 9 h 29"/>
                <a:gd name="T10" fmla="*/ 53 w 54"/>
                <a:gd name="T11" fmla="*/ 20 h 29"/>
                <a:gd name="T12" fmla="*/ 40 w 54"/>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54" h="28">
                  <a:moveTo>
                    <a:pt x="40" y="28"/>
                  </a:moveTo>
                  <a:cubicBezTo>
                    <a:pt x="32" y="29"/>
                    <a:pt x="10" y="25"/>
                    <a:pt x="10" y="25"/>
                  </a:cubicBezTo>
                  <a:cubicBezTo>
                    <a:pt x="4" y="24"/>
                    <a:pt x="0" y="18"/>
                    <a:pt x="1" y="11"/>
                  </a:cubicBezTo>
                  <a:cubicBezTo>
                    <a:pt x="2" y="5"/>
                    <a:pt x="8" y="0"/>
                    <a:pt x="14" y="1"/>
                  </a:cubicBezTo>
                  <a:cubicBezTo>
                    <a:pt x="14" y="1"/>
                    <a:pt x="36" y="6"/>
                    <a:pt x="43" y="9"/>
                  </a:cubicBezTo>
                  <a:cubicBezTo>
                    <a:pt x="50" y="11"/>
                    <a:pt x="54" y="13"/>
                    <a:pt x="53" y="20"/>
                  </a:cubicBezTo>
                  <a:cubicBezTo>
                    <a:pt x="52" y="26"/>
                    <a:pt x="47" y="28"/>
                    <a:pt x="40" y="28"/>
                  </a:cubicBezTo>
                </a:path>
              </a:pathLst>
            </a:custGeom>
            <a:solidFill>
              <a:srgbClr val="FFC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i$1iḑe"/>
            <p:cNvSpPr/>
            <p:nvPr userDrawn="1"/>
          </p:nvSpPr>
          <p:spPr bwMode="auto">
            <a:xfrm>
              <a:off x="3948514" y="3120045"/>
              <a:ext cx="250710" cy="81037"/>
            </a:xfrm>
            <a:custGeom>
              <a:avLst/>
              <a:gdLst>
                <a:gd name="T0" fmla="*/ 9 w 48"/>
                <a:gd name="T1" fmla="*/ 0 h 15"/>
                <a:gd name="T2" fmla="*/ 0 w 48"/>
                <a:gd name="T3" fmla="*/ 4 h 15"/>
                <a:gd name="T4" fmla="*/ 2 w 48"/>
                <a:gd name="T5" fmla="*/ 7 h 15"/>
                <a:gd name="T6" fmla="*/ 8 w 48"/>
                <a:gd name="T7" fmla="*/ 5 h 15"/>
                <a:gd name="T8" fmla="*/ 10 w 48"/>
                <a:gd name="T9" fmla="*/ 5 h 15"/>
                <a:gd name="T10" fmla="*/ 41 w 48"/>
                <a:gd name="T11" fmla="*/ 13 h 15"/>
                <a:gd name="T12" fmla="*/ 45 w 48"/>
                <a:gd name="T13" fmla="*/ 15 h 15"/>
                <a:gd name="T14" fmla="*/ 48 w 48"/>
                <a:gd name="T15" fmla="*/ 13 h 15"/>
                <a:gd name="T16" fmla="*/ 42 w 48"/>
                <a:gd name="T17" fmla="*/ 10 h 15"/>
                <a:gd name="T18" fmla="*/ 12 w 48"/>
                <a:gd name="T19" fmla="*/ 0 h 15"/>
                <a:gd name="T20" fmla="*/ 9 w 4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5">
                  <a:moveTo>
                    <a:pt x="9" y="0"/>
                  </a:moveTo>
                  <a:cubicBezTo>
                    <a:pt x="6" y="0"/>
                    <a:pt x="3" y="1"/>
                    <a:pt x="0" y="4"/>
                  </a:cubicBezTo>
                  <a:cubicBezTo>
                    <a:pt x="1" y="5"/>
                    <a:pt x="1" y="6"/>
                    <a:pt x="2" y="7"/>
                  </a:cubicBezTo>
                  <a:cubicBezTo>
                    <a:pt x="4" y="6"/>
                    <a:pt x="6" y="5"/>
                    <a:pt x="8" y="5"/>
                  </a:cubicBezTo>
                  <a:cubicBezTo>
                    <a:pt x="9" y="5"/>
                    <a:pt x="10" y="5"/>
                    <a:pt x="10" y="5"/>
                  </a:cubicBezTo>
                  <a:cubicBezTo>
                    <a:pt x="10" y="5"/>
                    <a:pt x="34" y="11"/>
                    <a:pt x="41" y="13"/>
                  </a:cubicBezTo>
                  <a:cubicBezTo>
                    <a:pt x="43" y="14"/>
                    <a:pt x="44" y="14"/>
                    <a:pt x="45" y="15"/>
                  </a:cubicBezTo>
                  <a:cubicBezTo>
                    <a:pt x="46" y="14"/>
                    <a:pt x="47" y="14"/>
                    <a:pt x="48" y="13"/>
                  </a:cubicBezTo>
                  <a:cubicBezTo>
                    <a:pt x="46" y="12"/>
                    <a:pt x="45" y="11"/>
                    <a:pt x="42" y="10"/>
                  </a:cubicBezTo>
                  <a:cubicBezTo>
                    <a:pt x="35" y="7"/>
                    <a:pt x="12" y="0"/>
                    <a:pt x="12" y="0"/>
                  </a:cubicBezTo>
                  <a:cubicBezTo>
                    <a:pt x="11" y="0"/>
                    <a:pt x="10" y="0"/>
                    <a:pt x="9" y="0"/>
                  </a:cubicBezTo>
                </a:path>
              </a:pathLst>
            </a:custGeom>
            <a:solidFill>
              <a:srgbClr val="FEB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6" name="işḻîḍê"/>
            <p:cNvSpPr/>
            <p:nvPr userDrawn="1"/>
          </p:nvSpPr>
          <p:spPr bwMode="auto">
            <a:xfrm>
              <a:off x="3920657" y="3142838"/>
              <a:ext cx="306423" cy="151945"/>
            </a:xfrm>
            <a:custGeom>
              <a:avLst/>
              <a:gdLst>
                <a:gd name="T0" fmla="*/ 43 w 58"/>
                <a:gd name="T1" fmla="*/ 29 h 29"/>
                <a:gd name="T2" fmla="*/ 11 w 58"/>
                <a:gd name="T3" fmla="*/ 25 h 29"/>
                <a:gd name="T4" fmla="*/ 1 w 58"/>
                <a:gd name="T5" fmla="*/ 11 h 29"/>
                <a:gd name="T6" fmla="*/ 15 w 58"/>
                <a:gd name="T7" fmla="*/ 1 h 29"/>
                <a:gd name="T8" fmla="*/ 46 w 58"/>
                <a:gd name="T9" fmla="*/ 9 h 29"/>
                <a:gd name="T10" fmla="*/ 57 w 58"/>
                <a:gd name="T11" fmla="*/ 21 h 29"/>
                <a:gd name="T12" fmla="*/ 43 w 5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43" y="29"/>
                  </a:moveTo>
                  <a:cubicBezTo>
                    <a:pt x="35" y="29"/>
                    <a:pt x="11" y="25"/>
                    <a:pt x="11" y="25"/>
                  </a:cubicBezTo>
                  <a:cubicBezTo>
                    <a:pt x="5" y="24"/>
                    <a:pt x="0" y="18"/>
                    <a:pt x="1" y="11"/>
                  </a:cubicBezTo>
                  <a:cubicBezTo>
                    <a:pt x="2" y="5"/>
                    <a:pt x="9" y="0"/>
                    <a:pt x="15" y="1"/>
                  </a:cubicBezTo>
                  <a:cubicBezTo>
                    <a:pt x="15" y="1"/>
                    <a:pt x="39" y="7"/>
                    <a:pt x="46" y="9"/>
                  </a:cubicBezTo>
                  <a:cubicBezTo>
                    <a:pt x="53" y="11"/>
                    <a:pt x="58" y="14"/>
                    <a:pt x="57" y="21"/>
                  </a:cubicBezTo>
                  <a:cubicBezTo>
                    <a:pt x="56" y="27"/>
                    <a:pt x="51" y="29"/>
                    <a:pt x="43" y="29"/>
                  </a:cubicBezTo>
                </a:path>
              </a:pathLst>
            </a:custGeom>
            <a:solidFill>
              <a:srgbClr val="FFC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ïṡḷîḓê"/>
            <p:cNvSpPr/>
            <p:nvPr userDrawn="1"/>
          </p:nvSpPr>
          <p:spPr bwMode="auto">
            <a:xfrm>
              <a:off x="3930787" y="3206147"/>
              <a:ext cx="268436" cy="78506"/>
            </a:xfrm>
            <a:custGeom>
              <a:avLst/>
              <a:gdLst>
                <a:gd name="T0" fmla="*/ 10 w 51"/>
                <a:gd name="T1" fmla="*/ 0 h 15"/>
                <a:gd name="T2" fmla="*/ 0 w 51"/>
                <a:gd name="T3" fmla="*/ 6 h 15"/>
                <a:gd name="T4" fmla="*/ 1 w 51"/>
                <a:gd name="T5" fmla="*/ 8 h 15"/>
                <a:gd name="T6" fmla="*/ 10 w 51"/>
                <a:gd name="T7" fmla="*/ 4 h 15"/>
                <a:gd name="T8" fmla="*/ 12 w 51"/>
                <a:gd name="T9" fmla="*/ 4 h 15"/>
                <a:gd name="T10" fmla="*/ 43 w 51"/>
                <a:gd name="T11" fmla="*/ 12 h 15"/>
                <a:gd name="T12" fmla="*/ 50 w 51"/>
                <a:gd name="T13" fmla="*/ 15 h 15"/>
                <a:gd name="T14" fmla="*/ 51 w 51"/>
                <a:gd name="T15" fmla="*/ 15 h 15"/>
                <a:gd name="T16" fmla="*/ 44 w 51"/>
                <a:gd name="T17" fmla="*/ 10 h 15"/>
                <a:gd name="T18" fmla="*/ 13 w 51"/>
                <a:gd name="T19" fmla="*/ 0 h 15"/>
                <a:gd name="T20" fmla="*/ 10 w 51"/>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15">
                  <a:moveTo>
                    <a:pt x="10" y="0"/>
                  </a:moveTo>
                  <a:cubicBezTo>
                    <a:pt x="6" y="0"/>
                    <a:pt x="2" y="2"/>
                    <a:pt x="0" y="6"/>
                  </a:cubicBezTo>
                  <a:cubicBezTo>
                    <a:pt x="0" y="6"/>
                    <a:pt x="1" y="7"/>
                    <a:pt x="1" y="8"/>
                  </a:cubicBezTo>
                  <a:cubicBezTo>
                    <a:pt x="3" y="5"/>
                    <a:pt x="6" y="4"/>
                    <a:pt x="10" y="4"/>
                  </a:cubicBezTo>
                  <a:cubicBezTo>
                    <a:pt x="10" y="4"/>
                    <a:pt x="11" y="4"/>
                    <a:pt x="12" y="4"/>
                  </a:cubicBezTo>
                  <a:cubicBezTo>
                    <a:pt x="12" y="4"/>
                    <a:pt x="35" y="9"/>
                    <a:pt x="43" y="12"/>
                  </a:cubicBezTo>
                  <a:cubicBezTo>
                    <a:pt x="46" y="13"/>
                    <a:pt x="48" y="14"/>
                    <a:pt x="50" y="15"/>
                  </a:cubicBezTo>
                  <a:cubicBezTo>
                    <a:pt x="50" y="15"/>
                    <a:pt x="51" y="15"/>
                    <a:pt x="51" y="15"/>
                  </a:cubicBezTo>
                  <a:cubicBezTo>
                    <a:pt x="49" y="13"/>
                    <a:pt x="47" y="12"/>
                    <a:pt x="44" y="10"/>
                  </a:cubicBezTo>
                  <a:cubicBezTo>
                    <a:pt x="36" y="7"/>
                    <a:pt x="13" y="0"/>
                    <a:pt x="13" y="0"/>
                  </a:cubicBezTo>
                  <a:cubicBezTo>
                    <a:pt x="12" y="0"/>
                    <a:pt x="11" y="0"/>
                    <a:pt x="10" y="0"/>
                  </a:cubicBezTo>
                </a:path>
              </a:pathLst>
            </a:custGeom>
            <a:solidFill>
              <a:srgbClr val="FEB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íṩḷïdé"/>
            <p:cNvSpPr/>
            <p:nvPr userDrawn="1"/>
          </p:nvSpPr>
          <p:spPr bwMode="auto">
            <a:xfrm>
              <a:off x="3915592" y="3221342"/>
              <a:ext cx="301358" cy="151945"/>
            </a:xfrm>
            <a:custGeom>
              <a:avLst/>
              <a:gdLst>
                <a:gd name="T0" fmla="*/ 42 w 57"/>
                <a:gd name="T1" fmla="*/ 29 h 29"/>
                <a:gd name="T2" fmla="*/ 11 w 57"/>
                <a:gd name="T3" fmla="*/ 25 h 29"/>
                <a:gd name="T4" fmla="*/ 1 w 57"/>
                <a:gd name="T5" fmla="*/ 11 h 29"/>
                <a:gd name="T6" fmla="*/ 15 w 57"/>
                <a:gd name="T7" fmla="*/ 1 h 29"/>
                <a:gd name="T8" fmla="*/ 46 w 57"/>
                <a:gd name="T9" fmla="*/ 9 h 29"/>
                <a:gd name="T10" fmla="*/ 56 w 57"/>
                <a:gd name="T11" fmla="*/ 20 h 29"/>
                <a:gd name="T12" fmla="*/ 42 w 57"/>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42" y="29"/>
                  </a:moveTo>
                  <a:cubicBezTo>
                    <a:pt x="34" y="29"/>
                    <a:pt x="11" y="25"/>
                    <a:pt x="11" y="25"/>
                  </a:cubicBezTo>
                  <a:cubicBezTo>
                    <a:pt x="4" y="24"/>
                    <a:pt x="0" y="18"/>
                    <a:pt x="1" y="11"/>
                  </a:cubicBezTo>
                  <a:cubicBezTo>
                    <a:pt x="2" y="4"/>
                    <a:pt x="8" y="0"/>
                    <a:pt x="15" y="1"/>
                  </a:cubicBezTo>
                  <a:cubicBezTo>
                    <a:pt x="15" y="1"/>
                    <a:pt x="38" y="6"/>
                    <a:pt x="46" y="9"/>
                  </a:cubicBezTo>
                  <a:cubicBezTo>
                    <a:pt x="52" y="11"/>
                    <a:pt x="57" y="14"/>
                    <a:pt x="56" y="20"/>
                  </a:cubicBezTo>
                  <a:cubicBezTo>
                    <a:pt x="55" y="27"/>
                    <a:pt x="50" y="28"/>
                    <a:pt x="42" y="29"/>
                  </a:cubicBezTo>
                </a:path>
              </a:pathLst>
            </a:custGeom>
            <a:solidFill>
              <a:srgbClr val="FFC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íṥlïḍé"/>
            <p:cNvSpPr/>
            <p:nvPr userDrawn="1"/>
          </p:nvSpPr>
          <p:spPr bwMode="auto">
            <a:xfrm>
              <a:off x="3973839" y="3353027"/>
              <a:ext cx="83570" cy="10130"/>
            </a:xfrm>
            <a:custGeom>
              <a:avLst/>
              <a:gdLst>
                <a:gd name="T0" fmla="*/ 0 w 16"/>
                <a:gd name="T1" fmla="*/ 0 h 2"/>
                <a:gd name="T2" fmla="*/ 16 w 16"/>
                <a:gd name="T3" fmla="*/ 2 h 2"/>
                <a:gd name="T4" fmla="*/ 16 w 16"/>
                <a:gd name="T5" fmla="*/ 2 h 2"/>
                <a:gd name="T6" fmla="*/ 0 w 16"/>
                <a:gd name="T7" fmla="*/ 0 h 2"/>
                <a:gd name="T8" fmla="*/ 0 w 16"/>
                <a:gd name="T9" fmla="*/ 0 h 2"/>
                <a:gd name="T10" fmla="*/ 0 w 16"/>
                <a:gd name="T11" fmla="*/ 0 h 2"/>
                <a:gd name="T12" fmla="*/ 0 w 16"/>
                <a:gd name="T13" fmla="*/ 0 h 2"/>
                <a:gd name="T14" fmla="*/ 0 w 16"/>
                <a:gd name="T15" fmla="*/ 0 h 2"/>
                <a:gd name="T16" fmla="*/ 0 w 16"/>
                <a:gd name="T17" fmla="*/ 0 h 2"/>
                <a:gd name="T18" fmla="*/ 0 w 1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
                  <a:moveTo>
                    <a:pt x="0" y="0"/>
                  </a:moveTo>
                  <a:cubicBezTo>
                    <a:pt x="0" y="0"/>
                    <a:pt x="8" y="1"/>
                    <a:pt x="16" y="2"/>
                  </a:cubicBezTo>
                  <a:cubicBezTo>
                    <a:pt x="16" y="2"/>
                    <a:pt x="16" y="2"/>
                    <a:pt x="16" y="2"/>
                  </a:cubicBezTo>
                  <a:cubicBezTo>
                    <a:pt x="8"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CAE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iṡlíďé"/>
            <p:cNvSpPr/>
            <p:nvPr userDrawn="1"/>
          </p:nvSpPr>
          <p:spPr bwMode="auto">
            <a:xfrm>
              <a:off x="4057407" y="3363157"/>
              <a:ext cx="78506" cy="10130"/>
            </a:xfrm>
            <a:custGeom>
              <a:avLst/>
              <a:gdLst>
                <a:gd name="T0" fmla="*/ 15 w 15"/>
                <a:gd name="T1" fmla="*/ 2 h 2"/>
                <a:gd name="T2" fmla="*/ 14 w 15"/>
                <a:gd name="T3" fmla="*/ 2 h 2"/>
                <a:gd name="T4" fmla="*/ 15 w 15"/>
                <a:gd name="T5" fmla="*/ 2 h 2"/>
                <a:gd name="T6" fmla="*/ 15 w 15"/>
                <a:gd name="T7" fmla="*/ 2 h 2"/>
                <a:gd name="T8" fmla="*/ 15 w 15"/>
                <a:gd name="T9" fmla="*/ 2 h 2"/>
                <a:gd name="T10" fmla="*/ 15 w 15"/>
                <a:gd name="T11" fmla="*/ 2 h 2"/>
                <a:gd name="T12" fmla="*/ 0 w 15"/>
                <a:gd name="T13" fmla="*/ 0 h 2"/>
                <a:gd name="T14" fmla="*/ 0 w 15"/>
                <a:gd name="T15" fmla="*/ 0 h 2"/>
                <a:gd name="T16" fmla="*/ 14 w 15"/>
                <a:gd name="T17" fmla="*/ 2 h 2"/>
                <a:gd name="T18" fmla="*/ 14 w 15"/>
                <a:gd name="T19" fmla="*/ 2 h 2"/>
                <a:gd name="T20" fmla="*/ 0 w 15"/>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
                  <a:moveTo>
                    <a:pt x="15" y="2"/>
                  </a:moveTo>
                  <a:cubicBezTo>
                    <a:pt x="15" y="2"/>
                    <a:pt x="15" y="2"/>
                    <a:pt x="14" y="2"/>
                  </a:cubicBezTo>
                  <a:cubicBezTo>
                    <a:pt x="15" y="2"/>
                    <a:pt x="15" y="2"/>
                    <a:pt x="15" y="2"/>
                  </a:cubicBezTo>
                  <a:moveTo>
                    <a:pt x="15" y="2"/>
                  </a:moveTo>
                  <a:cubicBezTo>
                    <a:pt x="15" y="2"/>
                    <a:pt x="15" y="2"/>
                    <a:pt x="15" y="2"/>
                  </a:cubicBezTo>
                  <a:cubicBezTo>
                    <a:pt x="15" y="2"/>
                    <a:pt x="15" y="2"/>
                    <a:pt x="15" y="2"/>
                  </a:cubicBezTo>
                  <a:moveTo>
                    <a:pt x="0" y="0"/>
                  </a:moveTo>
                  <a:cubicBezTo>
                    <a:pt x="0" y="0"/>
                    <a:pt x="0" y="0"/>
                    <a:pt x="0" y="0"/>
                  </a:cubicBezTo>
                  <a:cubicBezTo>
                    <a:pt x="5" y="1"/>
                    <a:pt x="11" y="2"/>
                    <a:pt x="14" y="2"/>
                  </a:cubicBezTo>
                  <a:cubicBezTo>
                    <a:pt x="14" y="2"/>
                    <a:pt x="14" y="2"/>
                    <a:pt x="14" y="2"/>
                  </a:cubicBezTo>
                  <a:cubicBezTo>
                    <a:pt x="11" y="2"/>
                    <a:pt x="5" y="1"/>
                    <a:pt x="0" y="0"/>
                  </a:cubicBezTo>
                </a:path>
              </a:pathLst>
            </a:custGeom>
            <a:solidFill>
              <a:srgbClr val="FB94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íṡliḓe"/>
            <p:cNvSpPr/>
            <p:nvPr userDrawn="1"/>
          </p:nvSpPr>
          <p:spPr bwMode="auto">
            <a:xfrm>
              <a:off x="3930787" y="3299847"/>
              <a:ext cx="217788" cy="73441"/>
            </a:xfrm>
            <a:custGeom>
              <a:avLst/>
              <a:gdLst>
                <a:gd name="T0" fmla="*/ 10 w 41"/>
                <a:gd name="T1" fmla="*/ 0 h 14"/>
                <a:gd name="T2" fmla="*/ 0 w 41"/>
                <a:gd name="T3" fmla="*/ 6 h 14"/>
                <a:gd name="T4" fmla="*/ 8 w 41"/>
                <a:gd name="T5" fmla="*/ 10 h 14"/>
                <a:gd name="T6" fmla="*/ 8 w 41"/>
                <a:gd name="T7" fmla="*/ 10 h 14"/>
                <a:gd name="T8" fmla="*/ 8 w 41"/>
                <a:gd name="T9" fmla="*/ 10 h 14"/>
                <a:gd name="T10" fmla="*/ 8 w 41"/>
                <a:gd name="T11" fmla="*/ 10 h 14"/>
                <a:gd name="T12" fmla="*/ 8 w 41"/>
                <a:gd name="T13" fmla="*/ 10 h 14"/>
                <a:gd name="T14" fmla="*/ 8 w 41"/>
                <a:gd name="T15" fmla="*/ 10 h 14"/>
                <a:gd name="T16" fmla="*/ 24 w 41"/>
                <a:gd name="T17" fmla="*/ 12 h 14"/>
                <a:gd name="T18" fmla="*/ 38 w 41"/>
                <a:gd name="T19" fmla="*/ 14 h 14"/>
                <a:gd name="T20" fmla="*/ 38 w 41"/>
                <a:gd name="T21" fmla="*/ 14 h 14"/>
                <a:gd name="T22" fmla="*/ 39 w 41"/>
                <a:gd name="T23" fmla="*/ 14 h 14"/>
                <a:gd name="T24" fmla="*/ 39 w 41"/>
                <a:gd name="T25" fmla="*/ 14 h 14"/>
                <a:gd name="T26" fmla="*/ 39 w 41"/>
                <a:gd name="T27" fmla="*/ 14 h 14"/>
                <a:gd name="T28" fmla="*/ 39 w 41"/>
                <a:gd name="T29" fmla="*/ 14 h 14"/>
                <a:gd name="T30" fmla="*/ 41 w 41"/>
                <a:gd name="T31" fmla="*/ 14 h 14"/>
                <a:gd name="T32" fmla="*/ 38 w 41"/>
                <a:gd name="T33" fmla="*/ 12 h 14"/>
                <a:gd name="T34" fmla="*/ 13 w 41"/>
                <a:gd name="T35" fmla="*/ 0 h 14"/>
                <a:gd name="T36" fmla="*/ 10 w 41"/>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4">
                  <a:moveTo>
                    <a:pt x="10" y="0"/>
                  </a:moveTo>
                  <a:cubicBezTo>
                    <a:pt x="6" y="0"/>
                    <a:pt x="2" y="2"/>
                    <a:pt x="0" y="6"/>
                  </a:cubicBezTo>
                  <a:cubicBezTo>
                    <a:pt x="2" y="8"/>
                    <a:pt x="5" y="9"/>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16" y="11"/>
                    <a:pt x="24" y="12"/>
                  </a:cubicBezTo>
                  <a:cubicBezTo>
                    <a:pt x="29" y="13"/>
                    <a:pt x="35" y="14"/>
                    <a:pt x="38" y="14"/>
                  </a:cubicBezTo>
                  <a:cubicBezTo>
                    <a:pt x="38" y="14"/>
                    <a:pt x="38" y="14"/>
                    <a:pt x="38" y="14"/>
                  </a:cubicBezTo>
                  <a:cubicBezTo>
                    <a:pt x="39" y="14"/>
                    <a:pt x="39" y="14"/>
                    <a:pt x="39" y="14"/>
                  </a:cubicBezTo>
                  <a:cubicBezTo>
                    <a:pt x="39" y="14"/>
                    <a:pt x="39" y="14"/>
                    <a:pt x="39" y="14"/>
                  </a:cubicBezTo>
                  <a:cubicBezTo>
                    <a:pt x="39" y="14"/>
                    <a:pt x="39" y="14"/>
                    <a:pt x="39" y="14"/>
                  </a:cubicBezTo>
                  <a:cubicBezTo>
                    <a:pt x="39" y="14"/>
                    <a:pt x="39" y="14"/>
                    <a:pt x="39" y="14"/>
                  </a:cubicBezTo>
                  <a:cubicBezTo>
                    <a:pt x="40" y="14"/>
                    <a:pt x="40" y="14"/>
                    <a:pt x="41" y="14"/>
                  </a:cubicBezTo>
                  <a:cubicBezTo>
                    <a:pt x="40" y="13"/>
                    <a:pt x="39" y="12"/>
                    <a:pt x="38" y="12"/>
                  </a:cubicBezTo>
                  <a:cubicBezTo>
                    <a:pt x="32" y="8"/>
                    <a:pt x="13" y="0"/>
                    <a:pt x="13" y="0"/>
                  </a:cubicBezTo>
                  <a:cubicBezTo>
                    <a:pt x="12" y="0"/>
                    <a:pt x="11" y="0"/>
                    <a:pt x="10" y="0"/>
                  </a:cubicBezTo>
                </a:path>
              </a:pathLst>
            </a:custGeom>
            <a:solidFill>
              <a:srgbClr val="FEB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îšḷîďè"/>
            <p:cNvSpPr/>
            <p:nvPr userDrawn="1"/>
          </p:nvSpPr>
          <p:spPr bwMode="auto">
            <a:xfrm>
              <a:off x="3920657" y="3309977"/>
              <a:ext cx="253241" cy="151945"/>
            </a:xfrm>
            <a:custGeom>
              <a:avLst/>
              <a:gdLst>
                <a:gd name="T0" fmla="*/ 34 w 48"/>
                <a:gd name="T1" fmla="*/ 28 h 29"/>
                <a:gd name="T2" fmla="*/ 8 w 48"/>
                <a:gd name="T3" fmla="*/ 22 h 29"/>
                <a:gd name="T4" fmla="*/ 1 w 48"/>
                <a:gd name="T5" fmla="*/ 9 h 29"/>
                <a:gd name="T6" fmla="*/ 14 w 48"/>
                <a:gd name="T7" fmla="*/ 2 h 29"/>
                <a:gd name="T8" fmla="*/ 39 w 48"/>
                <a:gd name="T9" fmla="*/ 12 h 29"/>
                <a:gd name="T10" fmla="*/ 47 w 48"/>
                <a:gd name="T11" fmla="*/ 22 h 29"/>
                <a:gd name="T12" fmla="*/ 34 w 48"/>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48" h="28">
                  <a:moveTo>
                    <a:pt x="34" y="28"/>
                  </a:moveTo>
                  <a:cubicBezTo>
                    <a:pt x="27" y="27"/>
                    <a:pt x="8" y="22"/>
                    <a:pt x="8" y="22"/>
                  </a:cubicBezTo>
                  <a:cubicBezTo>
                    <a:pt x="3" y="20"/>
                    <a:pt x="0" y="14"/>
                    <a:pt x="1" y="9"/>
                  </a:cubicBezTo>
                  <a:cubicBezTo>
                    <a:pt x="3" y="3"/>
                    <a:pt x="8" y="0"/>
                    <a:pt x="14" y="2"/>
                  </a:cubicBezTo>
                  <a:cubicBezTo>
                    <a:pt x="14" y="2"/>
                    <a:pt x="33" y="9"/>
                    <a:pt x="39" y="12"/>
                  </a:cubicBezTo>
                  <a:cubicBezTo>
                    <a:pt x="44" y="14"/>
                    <a:pt x="48" y="17"/>
                    <a:pt x="47" y="22"/>
                  </a:cubicBezTo>
                  <a:cubicBezTo>
                    <a:pt x="45" y="28"/>
                    <a:pt x="41" y="29"/>
                    <a:pt x="34" y="28"/>
                  </a:cubicBezTo>
                  <a:close/>
                </a:path>
              </a:pathLst>
            </a:custGeom>
            <a:solidFill>
              <a:srgbClr val="FFC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iṧ1idê"/>
            <p:cNvSpPr/>
            <p:nvPr userDrawn="1"/>
          </p:nvSpPr>
          <p:spPr bwMode="auto">
            <a:xfrm>
              <a:off x="4247339" y="3074462"/>
              <a:ext cx="164608" cy="157010"/>
            </a:xfrm>
            <a:custGeom>
              <a:avLst/>
              <a:gdLst>
                <a:gd name="T0" fmla="*/ 0 w 31"/>
                <a:gd name="T1" fmla="*/ 0 h 30"/>
                <a:gd name="T2" fmla="*/ 0 w 31"/>
                <a:gd name="T3" fmla="*/ 1 h 30"/>
                <a:gd name="T4" fmla="*/ 30 w 31"/>
                <a:gd name="T5" fmla="*/ 30 h 30"/>
                <a:gd name="T6" fmla="*/ 31 w 31"/>
                <a:gd name="T7" fmla="*/ 19 h 30"/>
                <a:gd name="T8" fmla="*/ 0 w 31"/>
                <a:gd name="T9" fmla="*/ 0 h 30"/>
              </a:gdLst>
              <a:ahLst/>
              <a:cxnLst>
                <a:cxn ang="0">
                  <a:pos x="T0" y="T1"/>
                </a:cxn>
                <a:cxn ang="0">
                  <a:pos x="T2" y="T3"/>
                </a:cxn>
                <a:cxn ang="0">
                  <a:pos x="T4" y="T5"/>
                </a:cxn>
                <a:cxn ang="0">
                  <a:pos x="T6" y="T7"/>
                </a:cxn>
                <a:cxn ang="0">
                  <a:pos x="T8" y="T9"/>
                </a:cxn>
              </a:cxnLst>
              <a:rect l="0" t="0" r="r" b="b"/>
              <a:pathLst>
                <a:path w="31" h="30">
                  <a:moveTo>
                    <a:pt x="0" y="0"/>
                  </a:moveTo>
                  <a:cubicBezTo>
                    <a:pt x="0" y="1"/>
                    <a:pt x="0" y="1"/>
                    <a:pt x="0" y="1"/>
                  </a:cubicBezTo>
                  <a:cubicBezTo>
                    <a:pt x="10" y="8"/>
                    <a:pt x="21" y="18"/>
                    <a:pt x="30" y="30"/>
                  </a:cubicBezTo>
                  <a:cubicBezTo>
                    <a:pt x="31" y="26"/>
                    <a:pt x="31" y="22"/>
                    <a:pt x="31" y="19"/>
                  </a:cubicBezTo>
                  <a:cubicBezTo>
                    <a:pt x="31" y="19"/>
                    <a:pt x="13" y="6"/>
                    <a:pt x="0" y="0"/>
                  </a:cubicBezTo>
                </a:path>
              </a:pathLst>
            </a:custGeom>
            <a:solidFill>
              <a:srgbClr val="FED6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islîďê"/>
            <p:cNvSpPr/>
            <p:nvPr userDrawn="1"/>
          </p:nvSpPr>
          <p:spPr bwMode="auto">
            <a:xfrm>
              <a:off x="4222015" y="3079527"/>
              <a:ext cx="182334" cy="230450"/>
            </a:xfrm>
            <a:custGeom>
              <a:avLst/>
              <a:gdLst>
                <a:gd name="T0" fmla="*/ 5 w 35"/>
                <a:gd name="T1" fmla="*/ 0 h 44"/>
                <a:gd name="T2" fmla="*/ 0 w 35"/>
                <a:gd name="T3" fmla="*/ 21 h 44"/>
                <a:gd name="T4" fmla="*/ 17 w 35"/>
                <a:gd name="T5" fmla="*/ 35 h 44"/>
                <a:gd name="T6" fmla="*/ 24 w 35"/>
                <a:gd name="T7" fmla="*/ 44 h 44"/>
                <a:gd name="T8" fmla="*/ 24 w 35"/>
                <a:gd name="T9" fmla="*/ 44 h 44"/>
                <a:gd name="T10" fmla="*/ 30 w 35"/>
                <a:gd name="T11" fmla="*/ 40 h 44"/>
                <a:gd name="T12" fmla="*/ 35 w 35"/>
                <a:gd name="T13" fmla="*/ 29 h 44"/>
                <a:gd name="T14" fmla="*/ 5 w 35"/>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5" y="0"/>
                  </a:moveTo>
                  <a:cubicBezTo>
                    <a:pt x="0" y="21"/>
                    <a:pt x="0" y="21"/>
                    <a:pt x="0" y="21"/>
                  </a:cubicBezTo>
                  <a:cubicBezTo>
                    <a:pt x="8" y="27"/>
                    <a:pt x="16" y="31"/>
                    <a:pt x="17" y="35"/>
                  </a:cubicBezTo>
                  <a:cubicBezTo>
                    <a:pt x="18" y="38"/>
                    <a:pt x="21" y="44"/>
                    <a:pt x="24" y="44"/>
                  </a:cubicBezTo>
                  <a:cubicBezTo>
                    <a:pt x="24" y="44"/>
                    <a:pt x="24" y="44"/>
                    <a:pt x="24" y="44"/>
                  </a:cubicBezTo>
                  <a:cubicBezTo>
                    <a:pt x="27" y="44"/>
                    <a:pt x="29" y="42"/>
                    <a:pt x="30" y="40"/>
                  </a:cubicBezTo>
                  <a:cubicBezTo>
                    <a:pt x="32" y="37"/>
                    <a:pt x="34" y="33"/>
                    <a:pt x="35" y="29"/>
                  </a:cubicBezTo>
                  <a:cubicBezTo>
                    <a:pt x="26" y="17"/>
                    <a:pt x="15" y="7"/>
                    <a:pt x="5" y="0"/>
                  </a:cubicBezTo>
                </a:path>
              </a:pathLst>
            </a:custGeom>
            <a:solidFill>
              <a:srgbClr val="FCA4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ïsļiḍe"/>
            <p:cNvSpPr/>
            <p:nvPr userDrawn="1"/>
          </p:nvSpPr>
          <p:spPr bwMode="auto">
            <a:xfrm>
              <a:off x="4130848" y="3036476"/>
              <a:ext cx="116491" cy="151945"/>
            </a:xfrm>
            <a:custGeom>
              <a:avLst/>
              <a:gdLst>
                <a:gd name="T0" fmla="*/ 2 w 22"/>
                <a:gd name="T1" fmla="*/ 0 h 29"/>
                <a:gd name="T2" fmla="*/ 1 w 22"/>
                <a:gd name="T3" fmla="*/ 7 h 29"/>
                <a:gd name="T4" fmla="*/ 0 w 22"/>
                <a:gd name="T5" fmla="*/ 9 h 29"/>
                <a:gd name="T6" fmla="*/ 7 w 22"/>
                <a:gd name="T7" fmla="*/ 12 h 29"/>
                <a:gd name="T8" fmla="*/ 17 w 22"/>
                <a:gd name="T9" fmla="*/ 23 h 29"/>
                <a:gd name="T10" fmla="*/ 15 w 22"/>
                <a:gd name="T11" fmla="*/ 27 h 29"/>
                <a:gd name="T12" fmla="*/ 17 w 22"/>
                <a:gd name="T13" fmla="*/ 29 h 29"/>
                <a:gd name="T14" fmla="*/ 22 w 22"/>
                <a:gd name="T15" fmla="*/ 8 h 29"/>
                <a:gd name="T16" fmla="*/ 22 w 22"/>
                <a:gd name="T17" fmla="*/ 7 h 29"/>
                <a:gd name="T18" fmla="*/ 13 w 22"/>
                <a:gd name="T19" fmla="*/ 4 h 29"/>
                <a:gd name="T20" fmla="*/ 2 w 22"/>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8">
                  <a:moveTo>
                    <a:pt x="2" y="0"/>
                  </a:moveTo>
                  <a:cubicBezTo>
                    <a:pt x="2" y="3"/>
                    <a:pt x="2" y="5"/>
                    <a:pt x="1" y="7"/>
                  </a:cubicBezTo>
                  <a:cubicBezTo>
                    <a:pt x="1" y="8"/>
                    <a:pt x="0" y="9"/>
                    <a:pt x="0" y="9"/>
                  </a:cubicBezTo>
                  <a:cubicBezTo>
                    <a:pt x="3" y="10"/>
                    <a:pt x="6" y="11"/>
                    <a:pt x="7" y="12"/>
                  </a:cubicBezTo>
                  <a:cubicBezTo>
                    <a:pt x="14" y="14"/>
                    <a:pt x="18" y="16"/>
                    <a:pt x="17" y="23"/>
                  </a:cubicBezTo>
                  <a:cubicBezTo>
                    <a:pt x="17" y="25"/>
                    <a:pt x="16" y="26"/>
                    <a:pt x="15" y="27"/>
                  </a:cubicBezTo>
                  <a:cubicBezTo>
                    <a:pt x="16" y="28"/>
                    <a:pt x="17" y="28"/>
                    <a:pt x="17" y="29"/>
                  </a:cubicBezTo>
                  <a:cubicBezTo>
                    <a:pt x="22" y="8"/>
                    <a:pt x="22" y="8"/>
                    <a:pt x="22" y="8"/>
                  </a:cubicBezTo>
                  <a:cubicBezTo>
                    <a:pt x="22" y="7"/>
                    <a:pt x="22" y="7"/>
                    <a:pt x="22" y="7"/>
                  </a:cubicBezTo>
                  <a:cubicBezTo>
                    <a:pt x="19" y="6"/>
                    <a:pt x="16" y="4"/>
                    <a:pt x="13" y="4"/>
                  </a:cubicBezTo>
                  <a:cubicBezTo>
                    <a:pt x="8" y="3"/>
                    <a:pt x="4" y="1"/>
                    <a:pt x="2" y="0"/>
                  </a:cubicBezTo>
                </a:path>
              </a:pathLst>
            </a:custGeom>
            <a:solidFill>
              <a:srgbClr val="FB8C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îṣļidè"/>
            <p:cNvSpPr/>
            <p:nvPr userDrawn="1"/>
          </p:nvSpPr>
          <p:spPr bwMode="auto">
            <a:xfrm>
              <a:off x="4120719" y="3031412"/>
              <a:ext cx="22793" cy="53181"/>
            </a:xfrm>
            <a:custGeom>
              <a:avLst/>
              <a:gdLst>
                <a:gd name="T0" fmla="*/ 2 w 4"/>
                <a:gd name="T1" fmla="*/ 0 h 10"/>
                <a:gd name="T2" fmla="*/ 1 w 4"/>
                <a:gd name="T3" fmla="*/ 1 h 10"/>
                <a:gd name="T4" fmla="*/ 1 w 4"/>
                <a:gd name="T5" fmla="*/ 10 h 10"/>
                <a:gd name="T6" fmla="*/ 2 w 4"/>
                <a:gd name="T7" fmla="*/ 10 h 10"/>
                <a:gd name="T8" fmla="*/ 3 w 4"/>
                <a:gd name="T9" fmla="*/ 8 h 10"/>
                <a:gd name="T10" fmla="*/ 4 w 4"/>
                <a:gd name="T11" fmla="*/ 1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2" y="0"/>
                    <a:pt x="2" y="1"/>
                    <a:pt x="1" y="1"/>
                  </a:cubicBezTo>
                  <a:cubicBezTo>
                    <a:pt x="0" y="4"/>
                    <a:pt x="0" y="7"/>
                    <a:pt x="1" y="10"/>
                  </a:cubicBezTo>
                  <a:cubicBezTo>
                    <a:pt x="1" y="10"/>
                    <a:pt x="1" y="10"/>
                    <a:pt x="2" y="10"/>
                  </a:cubicBezTo>
                  <a:cubicBezTo>
                    <a:pt x="2" y="10"/>
                    <a:pt x="3" y="9"/>
                    <a:pt x="3" y="8"/>
                  </a:cubicBezTo>
                  <a:cubicBezTo>
                    <a:pt x="4" y="6"/>
                    <a:pt x="4" y="4"/>
                    <a:pt x="4" y="1"/>
                  </a:cubicBezTo>
                  <a:cubicBezTo>
                    <a:pt x="3" y="1"/>
                    <a:pt x="3" y="0"/>
                    <a:pt x="2" y="0"/>
                  </a:cubicBezTo>
                </a:path>
              </a:pathLst>
            </a:custGeom>
            <a:solidFill>
              <a:srgbClr val="FE9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î$ḷîḍe"/>
            <p:cNvSpPr/>
            <p:nvPr userDrawn="1"/>
          </p:nvSpPr>
          <p:spPr bwMode="auto">
            <a:xfrm>
              <a:off x="4125783" y="3084591"/>
              <a:ext cx="101297" cy="93700"/>
            </a:xfrm>
            <a:custGeom>
              <a:avLst/>
              <a:gdLst>
                <a:gd name="T0" fmla="*/ 0 w 19"/>
                <a:gd name="T1" fmla="*/ 0 h 18"/>
                <a:gd name="T2" fmla="*/ 16 w 19"/>
                <a:gd name="T3" fmla="*/ 18 h 18"/>
                <a:gd name="T4" fmla="*/ 18 w 19"/>
                <a:gd name="T5" fmla="*/ 14 h 18"/>
                <a:gd name="T6" fmla="*/ 8 w 19"/>
                <a:gd name="T7" fmla="*/ 3 h 18"/>
                <a:gd name="T8" fmla="*/ 1 w 19"/>
                <a:gd name="T9" fmla="*/ 0 h 18"/>
                <a:gd name="T10" fmla="*/ 0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0" y="0"/>
                  </a:moveTo>
                  <a:cubicBezTo>
                    <a:pt x="2" y="7"/>
                    <a:pt x="9" y="13"/>
                    <a:pt x="16" y="18"/>
                  </a:cubicBezTo>
                  <a:cubicBezTo>
                    <a:pt x="17" y="17"/>
                    <a:pt x="18" y="16"/>
                    <a:pt x="18" y="14"/>
                  </a:cubicBezTo>
                  <a:cubicBezTo>
                    <a:pt x="19" y="7"/>
                    <a:pt x="15" y="5"/>
                    <a:pt x="8" y="3"/>
                  </a:cubicBezTo>
                  <a:cubicBezTo>
                    <a:pt x="7" y="2"/>
                    <a:pt x="4" y="1"/>
                    <a:pt x="1" y="0"/>
                  </a:cubicBezTo>
                  <a:cubicBezTo>
                    <a:pt x="0" y="0"/>
                    <a:pt x="0" y="0"/>
                    <a:pt x="0" y="0"/>
                  </a:cubicBezTo>
                </a:path>
              </a:pathLst>
            </a:custGeom>
            <a:solidFill>
              <a:srgbClr val="FEAB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ïšļïḓé"/>
            <p:cNvSpPr/>
            <p:nvPr userDrawn="1"/>
          </p:nvSpPr>
          <p:spPr bwMode="auto">
            <a:xfrm>
              <a:off x="4095394" y="3026347"/>
              <a:ext cx="372266" cy="357071"/>
            </a:xfrm>
            <a:custGeom>
              <a:avLst/>
              <a:gdLst>
                <a:gd name="T0" fmla="*/ 42 w 71"/>
                <a:gd name="T1" fmla="*/ 44 h 68"/>
                <a:gd name="T2" fmla="*/ 6 w 71"/>
                <a:gd name="T3" fmla="*/ 2 h 68"/>
                <a:gd name="T4" fmla="*/ 22 w 71"/>
                <a:gd name="T5" fmla="*/ 3 h 68"/>
                <a:gd name="T6" fmla="*/ 59 w 71"/>
                <a:gd name="T7" fmla="*/ 23 h 68"/>
                <a:gd name="T8" fmla="*/ 71 w 71"/>
                <a:gd name="T9" fmla="*/ 59 h 68"/>
                <a:gd name="T10" fmla="*/ 55 w 71"/>
                <a:gd name="T11" fmla="*/ 60 h 68"/>
                <a:gd name="T12" fmla="*/ 47 w 71"/>
                <a:gd name="T13" fmla="*/ 68 h 68"/>
                <a:gd name="T14" fmla="*/ 42 w 71"/>
                <a:gd name="T15" fmla="*/ 4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8">
                  <a:moveTo>
                    <a:pt x="42" y="44"/>
                  </a:moveTo>
                  <a:cubicBezTo>
                    <a:pt x="39" y="35"/>
                    <a:pt x="0" y="17"/>
                    <a:pt x="6" y="2"/>
                  </a:cubicBezTo>
                  <a:cubicBezTo>
                    <a:pt x="7" y="0"/>
                    <a:pt x="11" y="1"/>
                    <a:pt x="22" y="3"/>
                  </a:cubicBezTo>
                  <a:cubicBezTo>
                    <a:pt x="31" y="4"/>
                    <a:pt x="52" y="16"/>
                    <a:pt x="59" y="23"/>
                  </a:cubicBezTo>
                  <a:cubicBezTo>
                    <a:pt x="66" y="29"/>
                    <a:pt x="71" y="57"/>
                    <a:pt x="71" y="59"/>
                  </a:cubicBezTo>
                  <a:cubicBezTo>
                    <a:pt x="71" y="66"/>
                    <a:pt x="58" y="55"/>
                    <a:pt x="55" y="60"/>
                  </a:cubicBezTo>
                  <a:cubicBezTo>
                    <a:pt x="53" y="63"/>
                    <a:pt x="50" y="68"/>
                    <a:pt x="47" y="68"/>
                  </a:cubicBezTo>
                  <a:cubicBezTo>
                    <a:pt x="44" y="68"/>
                    <a:pt x="43" y="47"/>
                    <a:pt x="42" y="44"/>
                  </a:cubicBezTo>
                  <a:close/>
                </a:path>
              </a:pathLst>
            </a:custGeom>
            <a:solidFill>
              <a:srgbClr val="FDC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îSlídé"/>
            <p:cNvSpPr/>
            <p:nvPr userDrawn="1"/>
          </p:nvSpPr>
          <p:spPr bwMode="auto">
            <a:xfrm>
              <a:off x="6911438" y="2664211"/>
              <a:ext cx="549534" cy="767322"/>
            </a:xfrm>
            <a:custGeom>
              <a:avLst/>
              <a:gdLst>
                <a:gd name="T0" fmla="*/ 18 w 104"/>
                <a:gd name="T1" fmla="*/ 41 h 146"/>
                <a:gd name="T2" fmla="*/ 12 w 104"/>
                <a:gd name="T3" fmla="*/ 103 h 146"/>
                <a:gd name="T4" fmla="*/ 42 w 104"/>
                <a:gd name="T5" fmla="*/ 144 h 146"/>
                <a:gd name="T6" fmla="*/ 92 w 104"/>
                <a:gd name="T7" fmla="*/ 122 h 146"/>
                <a:gd name="T8" fmla="*/ 104 w 104"/>
                <a:gd name="T9" fmla="*/ 0 h 146"/>
                <a:gd name="T10" fmla="*/ 18 w 104"/>
                <a:gd name="T11" fmla="*/ 41 h 146"/>
              </a:gdLst>
              <a:ahLst/>
              <a:cxnLst>
                <a:cxn ang="0">
                  <a:pos x="T0" y="T1"/>
                </a:cxn>
                <a:cxn ang="0">
                  <a:pos x="T2" y="T3"/>
                </a:cxn>
                <a:cxn ang="0">
                  <a:pos x="T4" y="T5"/>
                </a:cxn>
                <a:cxn ang="0">
                  <a:pos x="T6" y="T7"/>
                </a:cxn>
                <a:cxn ang="0">
                  <a:pos x="T8" y="T9"/>
                </a:cxn>
                <a:cxn ang="0">
                  <a:pos x="T10" y="T11"/>
                </a:cxn>
              </a:cxnLst>
              <a:rect l="0" t="0" r="r" b="b"/>
              <a:pathLst>
                <a:path w="104" h="146">
                  <a:moveTo>
                    <a:pt x="18" y="41"/>
                  </a:moveTo>
                  <a:cubicBezTo>
                    <a:pt x="18" y="41"/>
                    <a:pt x="26" y="77"/>
                    <a:pt x="12" y="103"/>
                  </a:cubicBezTo>
                  <a:cubicBezTo>
                    <a:pt x="0" y="125"/>
                    <a:pt x="20" y="143"/>
                    <a:pt x="42" y="144"/>
                  </a:cubicBezTo>
                  <a:cubicBezTo>
                    <a:pt x="61" y="146"/>
                    <a:pt x="93" y="141"/>
                    <a:pt x="92" y="122"/>
                  </a:cubicBezTo>
                  <a:cubicBezTo>
                    <a:pt x="88" y="55"/>
                    <a:pt x="104" y="0"/>
                    <a:pt x="104" y="0"/>
                  </a:cubicBezTo>
                  <a:cubicBezTo>
                    <a:pt x="18" y="41"/>
                    <a:pt x="18" y="41"/>
                    <a:pt x="18" y="41"/>
                  </a:cubicBezTo>
                </a:path>
              </a:pathLst>
            </a:custGeom>
            <a:solidFill>
              <a:srgbClr val="FDC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îšļiḋé"/>
            <p:cNvSpPr/>
            <p:nvPr userDrawn="1"/>
          </p:nvSpPr>
          <p:spPr bwMode="auto">
            <a:xfrm>
              <a:off x="6812673" y="3064332"/>
              <a:ext cx="757192" cy="445705"/>
            </a:xfrm>
            <a:custGeom>
              <a:avLst/>
              <a:gdLst>
                <a:gd name="T0" fmla="*/ 0 w 144"/>
                <a:gd name="T1" fmla="*/ 35 h 85"/>
                <a:gd name="T2" fmla="*/ 34 w 144"/>
                <a:gd name="T3" fmla="*/ 21 h 85"/>
                <a:gd name="T4" fmla="*/ 110 w 144"/>
                <a:gd name="T5" fmla="*/ 17 h 85"/>
                <a:gd name="T6" fmla="*/ 144 w 144"/>
                <a:gd name="T7" fmla="*/ 30 h 85"/>
                <a:gd name="T8" fmla="*/ 58 w 144"/>
                <a:gd name="T9" fmla="*/ 79 h 85"/>
                <a:gd name="T10" fmla="*/ 0 w 144"/>
                <a:gd name="T11" fmla="*/ 35 h 85"/>
              </a:gdLst>
              <a:ahLst/>
              <a:cxnLst>
                <a:cxn ang="0">
                  <a:pos x="T0" y="T1"/>
                </a:cxn>
                <a:cxn ang="0">
                  <a:pos x="T2" y="T3"/>
                </a:cxn>
                <a:cxn ang="0">
                  <a:pos x="T4" y="T5"/>
                </a:cxn>
                <a:cxn ang="0">
                  <a:pos x="T6" y="T7"/>
                </a:cxn>
                <a:cxn ang="0">
                  <a:pos x="T8" y="T9"/>
                </a:cxn>
                <a:cxn ang="0">
                  <a:pos x="T10" y="T11"/>
                </a:cxn>
              </a:cxnLst>
              <a:rect l="0" t="0" r="r" b="b"/>
              <a:pathLst>
                <a:path w="144" h="85">
                  <a:moveTo>
                    <a:pt x="0" y="35"/>
                  </a:moveTo>
                  <a:cubicBezTo>
                    <a:pt x="0" y="35"/>
                    <a:pt x="28" y="29"/>
                    <a:pt x="34" y="21"/>
                  </a:cubicBezTo>
                  <a:cubicBezTo>
                    <a:pt x="45" y="5"/>
                    <a:pt x="109" y="0"/>
                    <a:pt x="110" y="17"/>
                  </a:cubicBezTo>
                  <a:cubicBezTo>
                    <a:pt x="110" y="30"/>
                    <a:pt x="144" y="30"/>
                    <a:pt x="144" y="30"/>
                  </a:cubicBezTo>
                  <a:cubicBezTo>
                    <a:pt x="144" y="30"/>
                    <a:pt x="116" y="85"/>
                    <a:pt x="58" y="79"/>
                  </a:cubicBezTo>
                  <a:cubicBezTo>
                    <a:pt x="24" y="75"/>
                    <a:pt x="0" y="35"/>
                    <a:pt x="0" y="35"/>
                  </a:cubicBezTo>
                </a:path>
              </a:pathLst>
            </a:custGeom>
            <a:solidFill>
              <a:srgbClr val="FDC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îṡľîďè"/>
            <p:cNvSpPr/>
            <p:nvPr userDrawn="1"/>
          </p:nvSpPr>
          <p:spPr bwMode="auto">
            <a:xfrm>
              <a:off x="6984877" y="2914921"/>
              <a:ext cx="43052" cy="263371"/>
            </a:xfrm>
            <a:custGeom>
              <a:avLst/>
              <a:gdLst>
                <a:gd name="T0" fmla="*/ 5 w 8"/>
                <a:gd name="T1" fmla="*/ 0 h 50"/>
                <a:gd name="T2" fmla="*/ 0 w 8"/>
                <a:gd name="T3" fmla="*/ 50 h 50"/>
                <a:gd name="T4" fmla="*/ 0 w 8"/>
                <a:gd name="T5" fmla="*/ 50 h 50"/>
                <a:gd name="T6" fmla="*/ 5 w 8"/>
                <a:gd name="T7" fmla="*/ 0 h 50"/>
                <a:gd name="T8" fmla="*/ 5 w 8"/>
                <a:gd name="T9" fmla="*/ 0 h 50"/>
              </a:gdLst>
              <a:ahLst/>
              <a:cxnLst>
                <a:cxn ang="0">
                  <a:pos x="T0" y="T1"/>
                </a:cxn>
                <a:cxn ang="0">
                  <a:pos x="T2" y="T3"/>
                </a:cxn>
                <a:cxn ang="0">
                  <a:pos x="T4" y="T5"/>
                </a:cxn>
                <a:cxn ang="0">
                  <a:pos x="T6" y="T7"/>
                </a:cxn>
                <a:cxn ang="0">
                  <a:pos x="T8" y="T9"/>
                </a:cxn>
              </a:cxnLst>
              <a:rect l="0" t="0" r="r" b="b"/>
              <a:pathLst>
                <a:path w="8" h="50">
                  <a:moveTo>
                    <a:pt x="5" y="0"/>
                  </a:moveTo>
                  <a:cubicBezTo>
                    <a:pt x="6" y="10"/>
                    <a:pt x="8" y="32"/>
                    <a:pt x="0" y="50"/>
                  </a:cubicBezTo>
                  <a:cubicBezTo>
                    <a:pt x="0" y="50"/>
                    <a:pt x="0" y="50"/>
                    <a:pt x="0" y="50"/>
                  </a:cubicBezTo>
                  <a:cubicBezTo>
                    <a:pt x="8" y="31"/>
                    <a:pt x="6" y="10"/>
                    <a:pt x="5" y="0"/>
                  </a:cubicBezTo>
                  <a:cubicBezTo>
                    <a:pt x="5" y="0"/>
                    <a:pt x="5" y="0"/>
                    <a:pt x="5" y="0"/>
                  </a:cubicBezTo>
                </a:path>
              </a:pathLst>
            </a:custGeom>
            <a:solidFill>
              <a:srgbClr val="FEE1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ïsḷîḍê"/>
            <p:cNvSpPr/>
            <p:nvPr userDrawn="1"/>
          </p:nvSpPr>
          <p:spPr bwMode="auto">
            <a:xfrm>
              <a:off x="6984877" y="2914921"/>
              <a:ext cx="291228" cy="263371"/>
            </a:xfrm>
            <a:custGeom>
              <a:avLst/>
              <a:gdLst>
                <a:gd name="T0" fmla="*/ 5 w 55"/>
                <a:gd name="T1" fmla="*/ 0 h 50"/>
                <a:gd name="T2" fmla="*/ 0 w 55"/>
                <a:gd name="T3" fmla="*/ 50 h 50"/>
                <a:gd name="T4" fmla="*/ 1 w 55"/>
                <a:gd name="T5" fmla="*/ 49 h 50"/>
                <a:gd name="T6" fmla="*/ 28 w 55"/>
                <a:gd name="T7" fmla="*/ 36 h 50"/>
                <a:gd name="T8" fmla="*/ 55 w 55"/>
                <a:gd name="T9" fmla="*/ 5 h 50"/>
                <a:gd name="T10" fmla="*/ 40 w 55"/>
                <a:gd name="T11" fmla="*/ 7 h 50"/>
                <a:gd name="T12" fmla="*/ 21 w 55"/>
                <a:gd name="T13" fmla="*/ 5 h 50"/>
                <a:gd name="T14" fmla="*/ 5 w 55"/>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0">
                  <a:moveTo>
                    <a:pt x="5" y="0"/>
                  </a:moveTo>
                  <a:cubicBezTo>
                    <a:pt x="6" y="10"/>
                    <a:pt x="8" y="31"/>
                    <a:pt x="0" y="50"/>
                  </a:cubicBezTo>
                  <a:cubicBezTo>
                    <a:pt x="0" y="50"/>
                    <a:pt x="1" y="49"/>
                    <a:pt x="1" y="49"/>
                  </a:cubicBezTo>
                  <a:cubicBezTo>
                    <a:pt x="5" y="43"/>
                    <a:pt x="16" y="39"/>
                    <a:pt x="28" y="36"/>
                  </a:cubicBezTo>
                  <a:cubicBezTo>
                    <a:pt x="41" y="28"/>
                    <a:pt x="53" y="17"/>
                    <a:pt x="55" y="5"/>
                  </a:cubicBezTo>
                  <a:cubicBezTo>
                    <a:pt x="50" y="6"/>
                    <a:pt x="45" y="7"/>
                    <a:pt x="40" y="7"/>
                  </a:cubicBezTo>
                  <a:cubicBezTo>
                    <a:pt x="34" y="7"/>
                    <a:pt x="28" y="6"/>
                    <a:pt x="21" y="5"/>
                  </a:cubicBezTo>
                  <a:cubicBezTo>
                    <a:pt x="16" y="4"/>
                    <a:pt x="10" y="2"/>
                    <a:pt x="5" y="0"/>
                  </a:cubicBezTo>
                </a:path>
              </a:pathLst>
            </a:custGeom>
            <a:solidFill>
              <a:srgbClr val="FCAD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iṩļiḓe"/>
            <p:cNvSpPr/>
            <p:nvPr userDrawn="1"/>
          </p:nvSpPr>
          <p:spPr bwMode="auto">
            <a:xfrm>
              <a:off x="6979812" y="3104851"/>
              <a:ext cx="154478" cy="83570"/>
            </a:xfrm>
            <a:custGeom>
              <a:avLst/>
              <a:gdLst>
                <a:gd name="T0" fmla="*/ 29 w 29"/>
                <a:gd name="T1" fmla="*/ 0 h 16"/>
                <a:gd name="T2" fmla="*/ 2 w 29"/>
                <a:gd name="T3" fmla="*/ 13 h 16"/>
                <a:gd name="T4" fmla="*/ 1 w 29"/>
                <a:gd name="T5" fmla="*/ 14 h 16"/>
                <a:gd name="T6" fmla="*/ 1 w 29"/>
                <a:gd name="T7" fmla="*/ 14 h 16"/>
                <a:gd name="T8" fmla="*/ 0 w 29"/>
                <a:gd name="T9" fmla="*/ 16 h 16"/>
                <a:gd name="T10" fmla="*/ 29 w 29"/>
                <a:gd name="T11" fmla="*/ 0 h 16"/>
              </a:gdLst>
              <a:ahLst/>
              <a:cxnLst>
                <a:cxn ang="0">
                  <a:pos x="T0" y="T1"/>
                </a:cxn>
                <a:cxn ang="0">
                  <a:pos x="T2" y="T3"/>
                </a:cxn>
                <a:cxn ang="0">
                  <a:pos x="T4" y="T5"/>
                </a:cxn>
                <a:cxn ang="0">
                  <a:pos x="T6" y="T7"/>
                </a:cxn>
                <a:cxn ang="0">
                  <a:pos x="T8" y="T9"/>
                </a:cxn>
                <a:cxn ang="0">
                  <a:pos x="T10" y="T11"/>
                </a:cxn>
              </a:cxnLst>
              <a:rect l="0" t="0" r="r" b="b"/>
              <a:pathLst>
                <a:path w="28" h="16">
                  <a:moveTo>
                    <a:pt x="29" y="0"/>
                  </a:moveTo>
                  <a:cubicBezTo>
                    <a:pt x="17" y="3"/>
                    <a:pt x="6" y="7"/>
                    <a:pt x="2" y="13"/>
                  </a:cubicBezTo>
                  <a:cubicBezTo>
                    <a:pt x="2" y="13"/>
                    <a:pt x="1" y="14"/>
                    <a:pt x="1" y="14"/>
                  </a:cubicBezTo>
                  <a:cubicBezTo>
                    <a:pt x="1" y="14"/>
                    <a:pt x="1" y="14"/>
                    <a:pt x="1" y="14"/>
                  </a:cubicBezTo>
                  <a:cubicBezTo>
                    <a:pt x="1" y="15"/>
                    <a:pt x="1" y="15"/>
                    <a:pt x="0" y="16"/>
                  </a:cubicBezTo>
                  <a:cubicBezTo>
                    <a:pt x="6" y="13"/>
                    <a:pt x="18" y="8"/>
                    <a:pt x="29" y="0"/>
                  </a:cubicBezTo>
                </a:path>
              </a:pathLst>
            </a:custGeom>
            <a:solidFill>
              <a:srgbClr val="FCAD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íşlïḍè"/>
            <p:cNvSpPr/>
            <p:nvPr userDrawn="1"/>
          </p:nvSpPr>
          <p:spPr bwMode="auto">
            <a:xfrm>
              <a:off x="6612613" y="2127339"/>
              <a:ext cx="298825" cy="372266"/>
            </a:xfrm>
            <a:custGeom>
              <a:avLst/>
              <a:gdLst>
                <a:gd name="T0" fmla="*/ 53 w 57"/>
                <a:gd name="T1" fmla="*/ 40 h 71"/>
                <a:gd name="T2" fmla="*/ 22 w 57"/>
                <a:gd name="T3" fmla="*/ 68 h 71"/>
                <a:gd name="T4" fmla="*/ 4 w 57"/>
                <a:gd name="T5" fmla="*/ 30 h 71"/>
                <a:gd name="T6" fmla="*/ 35 w 57"/>
                <a:gd name="T7" fmla="*/ 2 h 71"/>
                <a:gd name="T8" fmla="*/ 53 w 57"/>
                <a:gd name="T9" fmla="*/ 40 h 71"/>
              </a:gdLst>
              <a:ahLst/>
              <a:cxnLst>
                <a:cxn ang="0">
                  <a:pos x="T0" y="T1"/>
                </a:cxn>
                <a:cxn ang="0">
                  <a:pos x="T2" y="T3"/>
                </a:cxn>
                <a:cxn ang="0">
                  <a:pos x="T4" y="T5"/>
                </a:cxn>
                <a:cxn ang="0">
                  <a:pos x="T6" y="T7"/>
                </a:cxn>
                <a:cxn ang="0">
                  <a:pos x="T8" y="T9"/>
                </a:cxn>
              </a:cxnLst>
              <a:rect l="0" t="0" r="r" b="b"/>
              <a:pathLst>
                <a:path w="57" h="71">
                  <a:moveTo>
                    <a:pt x="53" y="40"/>
                  </a:moveTo>
                  <a:cubicBezTo>
                    <a:pt x="49" y="58"/>
                    <a:pt x="35" y="71"/>
                    <a:pt x="22" y="68"/>
                  </a:cubicBezTo>
                  <a:cubicBezTo>
                    <a:pt x="8" y="65"/>
                    <a:pt x="0" y="48"/>
                    <a:pt x="4" y="30"/>
                  </a:cubicBezTo>
                  <a:cubicBezTo>
                    <a:pt x="8" y="12"/>
                    <a:pt x="22" y="0"/>
                    <a:pt x="35" y="2"/>
                  </a:cubicBezTo>
                  <a:cubicBezTo>
                    <a:pt x="49" y="5"/>
                    <a:pt x="57" y="22"/>
                    <a:pt x="53" y="40"/>
                  </a:cubicBezTo>
                  <a:close/>
                </a:path>
              </a:pathLst>
            </a:custGeom>
            <a:solidFill>
              <a:srgbClr val="FFBA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ïsļïḑe"/>
            <p:cNvSpPr/>
            <p:nvPr userDrawn="1"/>
          </p:nvSpPr>
          <p:spPr bwMode="auto">
            <a:xfrm>
              <a:off x="6716441" y="1722153"/>
              <a:ext cx="1223156" cy="1266207"/>
            </a:xfrm>
            <a:custGeom>
              <a:avLst/>
              <a:gdLst>
                <a:gd name="T0" fmla="*/ 212 w 232"/>
                <a:gd name="T1" fmla="*/ 123 h 241"/>
                <a:gd name="T2" fmla="*/ 190 w 232"/>
                <a:gd name="T3" fmla="*/ 124 h 241"/>
                <a:gd name="T4" fmla="*/ 118 w 232"/>
                <a:gd name="T5" fmla="*/ 11 h 241"/>
                <a:gd name="T6" fmla="*/ 4 w 232"/>
                <a:gd name="T7" fmla="*/ 103 h 241"/>
                <a:gd name="T8" fmla="*/ 72 w 232"/>
                <a:gd name="T9" fmla="*/ 232 h 241"/>
                <a:gd name="T10" fmla="*/ 174 w 232"/>
                <a:gd name="T11" fmla="*/ 180 h 241"/>
                <a:gd name="T12" fmla="*/ 184 w 232"/>
                <a:gd name="T13" fmla="*/ 188 h 241"/>
                <a:gd name="T14" fmla="*/ 224 w 232"/>
                <a:gd name="T15" fmla="*/ 166 h 241"/>
                <a:gd name="T16" fmla="*/ 212 w 232"/>
                <a:gd name="T17" fmla="*/ 12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41">
                  <a:moveTo>
                    <a:pt x="212" y="123"/>
                  </a:moveTo>
                  <a:cubicBezTo>
                    <a:pt x="205" y="120"/>
                    <a:pt x="197" y="120"/>
                    <a:pt x="190" y="124"/>
                  </a:cubicBezTo>
                  <a:cubicBezTo>
                    <a:pt x="194" y="70"/>
                    <a:pt x="167" y="22"/>
                    <a:pt x="118" y="11"/>
                  </a:cubicBezTo>
                  <a:cubicBezTo>
                    <a:pt x="63" y="0"/>
                    <a:pt x="8" y="21"/>
                    <a:pt x="4" y="103"/>
                  </a:cubicBezTo>
                  <a:cubicBezTo>
                    <a:pt x="0" y="166"/>
                    <a:pt x="18" y="221"/>
                    <a:pt x="72" y="232"/>
                  </a:cubicBezTo>
                  <a:cubicBezTo>
                    <a:pt x="115" y="241"/>
                    <a:pt x="153" y="219"/>
                    <a:pt x="174" y="180"/>
                  </a:cubicBezTo>
                  <a:cubicBezTo>
                    <a:pt x="177" y="183"/>
                    <a:pt x="180" y="186"/>
                    <a:pt x="184" y="188"/>
                  </a:cubicBezTo>
                  <a:cubicBezTo>
                    <a:pt x="198" y="194"/>
                    <a:pt x="216" y="184"/>
                    <a:pt x="224" y="166"/>
                  </a:cubicBezTo>
                  <a:cubicBezTo>
                    <a:pt x="232" y="148"/>
                    <a:pt x="227" y="129"/>
                    <a:pt x="212" y="123"/>
                  </a:cubicBezTo>
                </a:path>
              </a:pathLst>
            </a:custGeom>
            <a:solidFill>
              <a:srgbClr val="FED6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ïṩḻiḋe"/>
            <p:cNvSpPr/>
            <p:nvPr userDrawn="1"/>
          </p:nvSpPr>
          <p:spPr bwMode="auto">
            <a:xfrm>
              <a:off x="7681291" y="2489475"/>
              <a:ext cx="184867" cy="146880"/>
            </a:xfrm>
            <a:custGeom>
              <a:avLst/>
              <a:gdLst>
                <a:gd name="T0" fmla="*/ 0 w 35"/>
                <a:gd name="T1" fmla="*/ 20 h 28"/>
                <a:gd name="T2" fmla="*/ 7 w 35"/>
                <a:gd name="T3" fmla="*/ 12 h 28"/>
                <a:gd name="T4" fmla="*/ 18 w 35"/>
                <a:gd name="T5" fmla="*/ 11 h 28"/>
                <a:gd name="T6" fmla="*/ 23 w 35"/>
                <a:gd name="T7" fmla="*/ 21 h 28"/>
                <a:gd name="T8" fmla="*/ 19 w 35"/>
                <a:gd name="T9" fmla="*/ 26 h 28"/>
                <a:gd name="T10" fmla="*/ 12 w 35"/>
                <a:gd name="T11" fmla="*/ 27 h 28"/>
                <a:gd name="T12" fmla="*/ 9 w 35"/>
                <a:gd name="T13" fmla="*/ 15 h 28"/>
                <a:gd name="T14" fmla="*/ 16 w 35"/>
                <a:gd name="T15" fmla="*/ 7 h 28"/>
                <a:gd name="T16" fmla="*/ 35 w 35"/>
                <a:gd name="T17" fmla="*/ 0 h 28"/>
                <a:gd name="T18" fmla="*/ 18 w 35"/>
                <a:gd name="T19" fmla="*/ 9 h 28"/>
                <a:gd name="T20" fmla="*/ 12 w 35"/>
                <a:gd name="T21" fmla="*/ 16 h 28"/>
                <a:gd name="T22" fmla="*/ 12 w 35"/>
                <a:gd name="T23" fmla="*/ 20 h 28"/>
                <a:gd name="T24" fmla="*/ 14 w 35"/>
                <a:gd name="T25" fmla="*/ 23 h 28"/>
                <a:gd name="T26" fmla="*/ 19 w 35"/>
                <a:gd name="T27" fmla="*/ 20 h 28"/>
                <a:gd name="T28" fmla="*/ 16 w 35"/>
                <a:gd name="T29" fmla="*/ 14 h 28"/>
                <a:gd name="T30" fmla="*/ 8 w 35"/>
                <a:gd name="T31" fmla="*/ 14 h 28"/>
                <a:gd name="T32" fmla="*/ 0 w 35"/>
                <a:gd name="T3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8">
                  <a:moveTo>
                    <a:pt x="0" y="20"/>
                  </a:moveTo>
                  <a:cubicBezTo>
                    <a:pt x="2" y="17"/>
                    <a:pt x="4" y="14"/>
                    <a:pt x="7" y="12"/>
                  </a:cubicBezTo>
                  <a:cubicBezTo>
                    <a:pt x="10" y="10"/>
                    <a:pt x="14" y="10"/>
                    <a:pt x="18" y="11"/>
                  </a:cubicBezTo>
                  <a:cubicBezTo>
                    <a:pt x="21" y="13"/>
                    <a:pt x="24" y="17"/>
                    <a:pt x="23" y="21"/>
                  </a:cubicBezTo>
                  <a:cubicBezTo>
                    <a:pt x="23" y="24"/>
                    <a:pt x="21" y="25"/>
                    <a:pt x="19" y="26"/>
                  </a:cubicBezTo>
                  <a:cubicBezTo>
                    <a:pt x="17" y="28"/>
                    <a:pt x="14" y="28"/>
                    <a:pt x="12" y="27"/>
                  </a:cubicBezTo>
                  <a:cubicBezTo>
                    <a:pt x="8" y="24"/>
                    <a:pt x="7" y="19"/>
                    <a:pt x="9" y="15"/>
                  </a:cubicBezTo>
                  <a:cubicBezTo>
                    <a:pt x="10" y="11"/>
                    <a:pt x="13" y="9"/>
                    <a:pt x="16" y="7"/>
                  </a:cubicBezTo>
                  <a:cubicBezTo>
                    <a:pt x="21" y="2"/>
                    <a:pt x="28" y="0"/>
                    <a:pt x="35" y="0"/>
                  </a:cubicBezTo>
                  <a:cubicBezTo>
                    <a:pt x="28" y="2"/>
                    <a:pt x="23" y="5"/>
                    <a:pt x="18" y="9"/>
                  </a:cubicBezTo>
                  <a:cubicBezTo>
                    <a:pt x="16" y="11"/>
                    <a:pt x="13" y="14"/>
                    <a:pt x="12" y="16"/>
                  </a:cubicBezTo>
                  <a:cubicBezTo>
                    <a:pt x="12" y="18"/>
                    <a:pt x="12" y="19"/>
                    <a:pt x="12" y="20"/>
                  </a:cubicBezTo>
                  <a:cubicBezTo>
                    <a:pt x="13" y="22"/>
                    <a:pt x="13" y="23"/>
                    <a:pt x="14" y="23"/>
                  </a:cubicBezTo>
                  <a:cubicBezTo>
                    <a:pt x="16" y="24"/>
                    <a:pt x="19" y="23"/>
                    <a:pt x="19" y="20"/>
                  </a:cubicBezTo>
                  <a:cubicBezTo>
                    <a:pt x="20" y="18"/>
                    <a:pt x="19" y="15"/>
                    <a:pt x="16" y="14"/>
                  </a:cubicBezTo>
                  <a:cubicBezTo>
                    <a:pt x="14" y="13"/>
                    <a:pt x="11" y="13"/>
                    <a:pt x="8" y="14"/>
                  </a:cubicBezTo>
                  <a:cubicBezTo>
                    <a:pt x="5" y="15"/>
                    <a:pt x="2" y="17"/>
                    <a:pt x="0" y="20"/>
                  </a:cubicBezTo>
                  <a:close/>
                </a:path>
              </a:pathLst>
            </a:custGeom>
            <a:solidFill>
              <a:srgbClr val="FF8A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îSḻídé"/>
            <p:cNvSpPr/>
            <p:nvPr userDrawn="1"/>
          </p:nvSpPr>
          <p:spPr bwMode="auto">
            <a:xfrm>
              <a:off x="6929164" y="2585707"/>
              <a:ext cx="341877" cy="220321"/>
            </a:xfrm>
            <a:custGeom>
              <a:avLst/>
              <a:gdLst>
                <a:gd name="T0" fmla="*/ 63 w 65"/>
                <a:gd name="T1" fmla="*/ 17 h 42"/>
                <a:gd name="T2" fmla="*/ 29 w 65"/>
                <a:gd name="T3" fmla="*/ 40 h 42"/>
                <a:gd name="T4" fmla="*/ 1 w 65"/>
                <a:gd name="T5" fmla="*/ 10 h 42"/>
                <a:gd name="T6" fmla="*/ 33 w 65"/>
                <a:gd name="T7" fmla="*/ 4 h 42"/>
                <a:gd name="T8" fmla="*/ 63 w 65"/>
                <a:gd name="T9" fmla="*/ 17 h 42"/>
              </a:gdLst>
              <a:ahLst/>
              <a:cxnLst>
                <a:cxn ang="0">
                  <a:pos x="T0" y="T1"/>
                </a:cxn>
                <a:cxn ang="0">
                  <a:pos x="T2" y="T3"/>
                </a:cxn>
                <a:cxn ang="0">
                  <a:pos x="T4" y="T5"/>
                </a:cxn>
                <a:cxn ang="0">
                  <a:pos x="T6" y="T7"/>
                </a:cxn>
                <a:cxn ang="0">
                  <a:pos x="T8" y="T9"/>
                </a:cxn>
              </a:cxnLst>
              <a:rect l="0" t="0" r="r" b="b"/>
              <a:pathLst>
                <a:path w="65" h="42">
                  <a:moveTo>
                    <a:pt x="63" y="17"/>
                  </a:moveTo>
                  <a:cubicBezTo>
                    <a:pt x="62" y="27"/>
                    <a:pt x="46" y="42"/>
                    <a:pt x="29" y="40"/>
                  </a:cubicBezTo>
                  <a:cubicBezTo>
                    <a:pt x="12" y="38"/>
                    <a:pt x="0" y="20"/>
                    <a:pt x="1" y="10"/>
                  </a:cubicBezTo>
                  <a:cubicBezTo>
                    <a:pt x="2" y="0"/>
                    <a:pt x="16" y="2"/>
                    <a:pt x="33" y="4"/>
                  </a:cubicBezTo>
                  <a:cubicBezTo>
                    <a:pt x="51" y="6"/>
                    <a:pt x="65" y="7"/>
                    <a:pt x="63" y="17"/>
                  </a:cubicBezTo>
                  <a:close/>
                </a:path>
              </a:pathLst>
            </a:custGeom>
            <a:solidFill>
              <a:srgbClr val="6B17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ïSļíḋé"/>
            <p:cNvSpPr/>
            <p:nvPr userDrawn="1"/>
          </p:nvSpPr>
          <p:spPr bwMode="auto">
            <a:xfrm>
              <a:off x="6958394" y="2688353"/>
              <a:ext cx="245431" cy="104435"/>
            </a:xfrm>
            <a:custGeom>
              <a:avLst/>
              <a:gdLst>
                <a:gd name="connsiteX0" fmla="*/ 79117 w 260806"/>
                <a:gd name="connsiteY0" fmla="*/ 9 h 125865"/>
                <a:gd name="connsiteX1" fmla="*/ 144133 w 260806"/>
                <a:gd name="connsiteY1" fmla="*/ 8017 h 125865"/>
                <a:gd name="connsiteX2" fmla="*/ 249866 w 260806"/>
                <a:gd name="connsiteY2" fmla="*/ 68816 h 125865"/>
                <a:gd name="connsiteX3" fmla="*/ 260806 w 260806"/>
                <a:gd name="connsiteY3" fmla="*/ 85303 h 125865"/>
                <a:gd name="connsiteX4" fmla="*/ 250979 w 260806"/>
                <a:gd name="connsiteY4" fmla="*/ 95763 h 125865"/>
                <a:gd name="connsiteX5" fmla="*/ 140935 w 260806"/>
                <a:gd name="connsiteY5" fmla="*/ 125536 h 125865"/>
                <a:gd name="connsiteX6" fmla="*/ 4708 w 260806"/>
                <a:gd name="connsiteY6" fmla="*/ 42022 h 125865"/>
                <a:gd name="connsiteX7" fmla="*/ 0 w 260806"/>
                <a:gd name="connsiteY7" fmla="*/ 17071 h 125865"/>
                <a:gd name="connsiteX8" fmla="*/ 21982 w 260806"/>
                <a:gd name="connsiteY8" fmla="*/ 6710 h 125865"/>
                <a:gd name="connsiteX9" fmla="*/ 79117 w 260806"/>
                <a:gd name="connsiteY9" fmla="*/ 9 h 12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806" h="125863">
                  <a:moveTo>
                    <a:pt x="79117" y="9"/>
                  </a:moveTo>
                  <a:cubicBezTo>
                    <a:pt x="99804" y="172"/>
                    <a:pt x="121805" y="2787"/>
                    <a:pt x="144133" y="8017"/>
                  </a:cubicBezTo>
                  <a:cubicBezTo>
                    <a:pt x="188791" y="21092"/>
                    <a:pt x="225567" y="43320"/>
                    <a:pt x="249866" y="68816"/>
                  </a:cubicBezTo>
                  <a:lnTo>
                    <a:pt x="260806" y="85303"/>
                  </a:lnTo>
                  <a:lnTo>
                    <a:pt x="250979" y="95763"/>
                  </a:lnTo>
                  <a:cubicBezTo>
                    <a:pt x="222051" y="116447"/>
                    <a:pt x="183084" y="128006"/>
                    <a:pt x="140935" y="125536"/>
                  </a:cubicBezTo>
                  <a:cubicBezTo>
                    <a:pt x="77712" y="121831"/>
                    <a:pt x="25286" y="87615"/>
                    <a:pt x="4708" y="42022"/>
                  </a:cubicBezTo>
                  <a:lnTo>
                    <a:pt x="0" y="17071"/>
                  </a:lnTo>
                  <a:lnTo>
                    <a:pt x="21982" y="6710"/>
                  </a:lnTo>
                  <a:cubicBezTo>
                    <a:pt x="39057" y="2133"/>
                    <a:pt x="58430" y="-155"/>
                    <a:pt x="79117" y="9"/>
                  </a:cubicBezTo>
                  <a:close/>
                </a:path>
              </a:pathLst>
            </a:custGeom>
            <a:solidFill>
              <a:srgbClr val="DD2B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iṩ1îḓè"/>
            <p:cNvSpPr/>
            <p:nvPr userDrawn="1"/>
          </p:nvSpPr>
          <p:spPr bwMode="auto">
            <a:xfrm>
              <a:off x="7032994" y="2367919"/>
              <a:ext cx="96232" cy="194997"/>
            </a:xfrm>
            <a:custGeom>
              <a:avLst/>
              <a:gdLst>
                <a:gd name="T0" fmla="*/ 14 w 18"/>
                <a:gd name="T1" fmla="*/ 2 h 37"/>
                <a:gd name="T2" fmla="*/ 7 w 18"/>
                <a:gd name="T3" fmla="*/ 18 h 37"/>
                <a:gd name="T4" fmla="*/ 2 w 18"/>
                <a:gd name="T5" fmla="*/ 22 h 37"/>
                <a:gd name="T6" fmla="*/ 1 w 18"/>
                <a:gd name="T7" fmla="*/ 23 h 37"/>
                <a:gd name="T8" fmla="*/ 1 w 18"/>
                <a:gd name="T9" fmla="*/ 24 h 37"/>
                <a:gd name="T10" fmla="*/ 0 w 18"/>
                <a:gd name="T11" fmla="*/ 24 h 37"/>
                <a:gd name="T12" fmla="*/ 0 w 18"/>
                <a:gd name="T13" fmla="*/ 25 h 37"/>
                <a:gd name="T14" fmla="*/ 0 w 18"/>
                <a:gd name="T15" fmla="*/ 27 h 37"/>
                <a:gd name="T16" fmla="*/ 1 w 18"/>
                <a:gd name="T17" fmla="*/ 27 h 37"/>
                <a:gd name="T18" fmla="*/ 5 w 18"/>
                <a:gd name="T19" fmla="*/ 31 h 37"/>
                <a:gd name="T20" fmla="*/ 8 w 18"/>
                <a:gd name="T21" fmla="*/ 33 h 37"/>
                <a:gd name="T22" fmla="*/ 8 w 18"/>
                <a:gd name="T23" fmla="*/ 34 h 37"/>
                <a:gd name="T24" fmla="*/ 8 w 18"/>
                <a:gd name="T25" fmla="*/ 35 h 37"/>
                <a:gd name="T26" fmla="*/ 8 w 18"/>
                <a:gd name="T27" fmla="*/ 35 h 37"/>
                <a:gd name="T28" fmla="*/ 9 w 18"/>
                <a:gd name="T29" fmla="*/ 35 h 37"/>
                <a:gd name="T30" fmla="*/ 8 w 18"/>
                <a:gd name="T31" fmla="*/ 35 h 37"/>
                <a:gd name="T32" fmla="*/ 8 w 18"/>
                <a:gd name="T33" fmla="*/ 35 h 37"/>
                <a:gd name="T34" fmla="*/ 9 w 18"/>
                <a:gd name="T35" fmla="*/ 35 h 37"/>
                <a:gd name="T36" fmla="*/ 8 w 18"/>
                <a:gd name="T37" fmla="*/ 35 h 37"/>
                <a:gd name="T38" fmla="*/ 10 w 18"/>
                <a:gd name="T39" fmla="*/ 37 h 37"/>
                <a:gd name="T40" fmla="*/ 12 w 18"/>
                <a:gd name="T41" fmla="*/ 35 h 37"/>
                <a:gd name="T42" fmla="*/ 12 w 18"/>
                <a:gd name="T43" fmla="*/ 35 h 37"/>
                <a:gd name="T44" fmla="*/ 10 w 18"/>
                <a:gd name="T45" fmla="*/ 31 h 37"/>
                <a:gd name="T46" fmla="*/ 5 w 18"/>
                <a:gd name="T47" fmla="*/ 26 h 37"/>
                <a:gd name="T48" fmla="*/ 2 w 18"/>
                <a:gd name="T49" fmla="*/ 24 h 37"/>
                <a:gd name="T50" fmla="*/ 1 w 18"/>
                <a:gd name="T51" fmla="*/ 25 h 37"/>
                <a:gd name="T52" fmla="*/ 2 w 18"/>
                <a:gd name="T53" fmla="*/ 27 h 37"/>
                <a:gd name="T54" fmla="*/ 10 w 18"/>
                <a:gd name="T55" fmla="*/ 20 h 37"/>
                <a:gd name="T56" fmla="*/ 18 w 18"/>
                <a:gd name="T57" fmla="*/ 2 h 37"/>
                <a:gd name="T58" fmla="*/ 16 w 18"/>
                <a:gd name="T59" fmla="*/ 0 h 37"/>
                <a:gd name="T60" fmla="*/ 14 w 18"/>
                <a:gd name="T6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7">
                  <a:moveTo>
                    <a:pt x="14" y="2"/>
                  </a:moveTo>
                  <a:cubicBezTo>
                    <a:pt x="14" y="8"/>
                    <a:pt x="10" y="14"/>
                    <a:pt x="7" y="18"/>
                  </a:cubicBezTo>
                  <a:cubicBezTo>
                    <a:pt x="5" y="20"/>
                    <a:pt x="4" y="21"/>
                    <a:pt x="2" y="22"/>
                  </a:cubicBezTo>
                  <a:cubicBezTo>
                    <a:pt x="2" y="23"/>
                    <a:pt x="1" y="23"/>
                    <a:pt x="1" y="23"/>
                  </a:cubicBezTo>
                  <a:cubicBezTo>
                    <a:pt x="1" y="24"/>
                    <a:pt x="1" y="24"/>
                    <a:pt x="1" y="24"/>
                  </a:cubicBezTo>
                  <a:cubicBezTo>
                    <a:pt x="0" y="24"/>
                    <a:pt x="0" y="24"/>
                    <a:pt x="0" y="24"/>
                  </a:cubicBezTo>
                  <a:cubicBezTo>
                    <a:pt x="0" y="24"/>
                    <a:pt x="0" y="25"/>
                    <a:pt x="0" y="25"/>
                  </a:cubicBezTo>
                  <a:cubicBezTo>
                    <a:pt x="0" y="26"/>
                    <a:pt x="0" y="26"/>
                    <a:pt x="0" y="27"/>
                  </a:cubicBezTo>
                  <a:cubicBezTo>
                    <a:pt x="1" y="27"/>
                    <a:pt x="1" y="27"/>
                    <a:pt x="1" y="27"/>
                  </a:cubicBezTo>
                  <a:cubicBezTo>
                    <a:pt x="2" y="28"/>
                    <a:pt x="4" y="29"/>
                    <a:pt x="5" y="31"/>
                  </a:cubicBezTo>
                  <a:cubicBezTo>
                    <a:pt x="6" y="32"/>
                    <a:pt x="7" y="33"/>
                    <a:pt x="8" y="33"/>
                  </a:cubicBezTo>
                  <a:cubicBezTo>
                    <a:pt x="8" y="34"/>
                    <a:pt x="8" y="34"/>
                    <a:pt x="8" y="34"/>
                  </a:cubicBezTo>
                  <a:cubicBezTo>
                    <a:pt x="8" y="35"/>
                    <a:pt x="8" y="35"/>
                    <a:pt x="8" y="35"/>
                  </a:cubicBezTo>
                  <a:cubicBezTo>
                    <a:pt x="8" y="35"/>
                    <a:pt x="8" y="35"/>
                    <a:pt x="8" y="35"/>
                  </a:cubicBezTo>
                  <a:cubicBezTo>
                    <a:pt x="9" y="35"/>
                    <a:pt x="9" y="35"/>
                    <a:pt x="9" y="35"/>
                  </a:cubicBezTo>
                  <a:cubicBezTo>
                    <a:pt x="8" y="35"/>
                    <a:pt x="8" y="35"/>
                    <a:pt x="8" y="35"/>
                  </a:cubicBezTo>
                  <a:cubicBezTo>
                    <a:pt x="8" y="35"/>
                    <a:pt x="8" y="35"/>
                    <a:pt x="8" y="35"/>
                  </a:cubicBezTo>
                  <a:cubicBezTo>
                    <a:pt x="9" y="35"/>
                    <a:pt x="9" y="35"/>
                    <a:pt x="9" y="35"/>
                  </a:cubicBezTo>
                  <a:cubicBezTo>
                    <a:pt x="8" y="35"/>
                    <a:pt x="8" y="35"/>
                    <a:pt x="8" y="35"/>
                  </a:cubicBezTo>
                  <a:cubicBezTo>
                    <a:pt x="8" y="36"/>
                    <a:pt x="9" y="37"/>
                    <a:pt x="10" y="37"/>
                  </a:cubicBezTo>
                  <a:cubicBezTo>
                    <a:pt x="11" y="37"/>
                    <a:pt x="12" y="36"/>
                    <a:pt x="12" y="35"/>
                  </a:cubicBezTo>
                  <a:cubicBezTo>
                    <a:pt x="12" y="35"/>
                    <a:pt x="12" y="35"/>
                    <a:pt x="12" y="35"/>
                  </a:cubicBezTo>
                  <a:cubicBezTo>
                    <a:pt x="12" y="33"/>
                    <a:pt x="11" y="32"/>
                    <a:pt x="10" y="31"/>
                  </a:cubicBezTo>
                  <a:cubicBezTo>
                    <a:pt x="9" y="29"/>
                    <a:pt x="7" y="27"/>
                    <a:pt x="5" y="26"/>
                  </a:cubicBezTo>
                  <a:cubicBezTo>
                    <a:pt x="4" y="25"/>
                    <a:pt x="3" y="24"/>
                    <a:pt x="2" y="24"/>
                  </a:cubicBezTo>
                  <a:cubicBezTo>
                    <a:pt x="1" y="25"/>
                    <a:pt x="1" y="25"/>
                    <a:pt x="1" y="25"/>
                  </a:cubicBezTo>
                  <a:cubicBezTo>
                    <a:pt x="2" y="27"/>
                    <a:pt x="2" y="27"/>
                    <a:pt x="2" y="27"/>
                  </a:cubicBezTo>
                  <a:cubicBezTo>
                    <a:pt x="3" y="27"/>
                    <a:pt x="6" y="24"/>
                    <a:pt x="10" y="20"/>
                  </a:cubicBezTo>
                  <a:cubicBezTo>
                    <a:pt x="13" y="16"/>
                    <a:pt x="17" y="10"/>
                    <a:pt x="18" y="2"/>
                  </a:cubicBezTo>
                  <a:cubicBezTo>
                    <a:pt x="18" y="1"/>
                    <a:pt x="17" y="0"/>
                    <a:pt x="16" y="0"/>
                  </a:cubicBezTo>
                  <a:cubicBezTo>
                    <a:pt x="15" y="0"/>
                    <a:pt x="14" y="1"/>
                    <a:pt x="14" y="2"/>
                  </a:cubicBezTo>
                  <a:close/>
                </a:path>
              </a:pathLst>
            </a:custGeom>
            <a:solidFill>
              <a:srgbClr val="FF8A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íṥḻiďê"/>
            <p:cNvSpPr/>
            <p:nvPr userDrawn="1"/>
          </p:nvSpPr>
          <p:spPr bwMode="auto">
            <a:xfrm>
              <a:off x="6870919" y="2152663"/>
              <a:ext cx="182334" cy="88635"/>
            </a:xfrm>
            <a:custGeom>
              <a:avLst/>
              <a:gdLst>
                <a:gd name="T0" fmla="*/ 5 w 35"/>
                <a:gd name="T1" fmla="*/ 10 h 17"/>
                <a:gd name="T2" fmla="*/ 5 w 35"/>
                <a:gd name="T3" fmla="*/ 9 h 17"/>
                <a:gd name="T4" fmla="*/ 5 w 35"/>
                <a:gd name="T5" fmla="*/ 10 h 17"/>
                <a:gd name="T6" fmla="*/ 5 w 35"/>
                <a:gd name="T7" fmla="*/ 10 h 17"/>
                <a:gd name="T8" fmla="*/ 5 w 35"/>
                <a:gd name="T9" fmla="*/ 9 h 17"/>
                <a:gd name="T10" fmla="*/ 5 w 35"/>
                <a:gd name="T11" fmla="*/ 10 h 17"/>
                <a:gd name="T12" fmla="*/ 9 w 35"/>
                <a:gd name="T13" fmla="*/ 8 h 17"/>
                <a:gd name="T14" fmla="*/ 16 w 35"/>
                <a:gd name="T15" fmla="*/ 6 h 17"/>
                <a:gd name="T16" fmla="*/ 23 w 35"/>
                <a:gd name="T17" fmla="*/ 8 h 17"/>
                <a:gd name="T18" fmla="*/ 29 w 35"/>
                <a:gd name="T19" fmla="*/ 15 h 17"/>
                <a:gd name="T20" fmla="*/ 33 w 35"/>
                <a:gd name="T21" fmla="*/ 16 h 17"/>
                <a:gd name="T22" fmla="*/ 34 w 35"/>
                <a:gd name="T23" fmla="*/ 12 h 17"/>
                <a:gd name="T24" fmla="*/ 26 w 35"/>
                <a:gd name="T25" fmla="*/ 3 h 17"/>
                <a:gd name="T26" fmla="*/ 16 w 35"/>
                <a:gd name="T27" fmla="*/ 0 h 17"/>
                <a:gd name="T28" fmla="*/ 6 w 35"/>
                <a:gd name="T29" fmla="*/ 2 h 17"/>
                <a:gd name="T30" fmla="*/ 2 w 35"/>
                <a:gd name="T31" fmla="*/ 5 h 17"/>
                <a:gd name="T32" fmla="*/ 1 w 35"/>
                <a:gd name="T33" fmla="*/ 9 h 17"/>
                <a:gd name="T34" fmla="*/ 5 w 35"/>
                <a:gd name="T3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7">
                  <a:moveTo>
                    <a:pt x="5" y="10"/>
                  </a:moveTo>
                  <a:cubicBezTo>
                    <a:pt x="5" y="9"/>
                    <a:pt x="5" y="9"/>
                    <a:pt x="5" y="9"/>
                  </a:cubicBezTo>
                  <a:cubicBezTo>
                    <a:pt x="5" y="10"/>
                    <a:pt x="5" y="10"/>
                    <a:pt x="5" y="10"/>
                  </a:cubicBezTo>
                  <a:cubicBezTo>
                    <a:pt x="5" y="10"/>
                    <a:pt x="5" y="10"/>
                    <a:pt x="5" y="10"/>
                  </a:cubicBezTo>
                  <a:cubicBezTo>
                    <a:pt x="5" y="9"/>
                    <a:pt x="5" y="9"/>
                    <a:pt x="5" y="9"/>
                  </a:cubicBezTo>
                  <a:cubicBezTo>
                    <a:pt x="5" y="10"/>
                    <a:pt x="5" y="10"/>
                    <a:pt x="5" y="10"/>
                  </a:cubicBezTo>
                  <a:cubicBezTo>
                    <a:pt x="5" y="10"/>
                    <a:pt x="7" y="9"/>
                    <a:pt x="9" y="8"/>
                  </a:cubicBezTo>
                  <a:cubicBezTo>
                    <a:pt x="11" y="7"/>
                    <a:pt x="14" y="6"/>
                    <a:pt x="16" y="6"/>
                  </a:cubicBezTo>
                  <a:cubicBezTo>
                    <a:pt x="19" y="6"/>
                    <a:pt x="21" y="6"/>
                    <a:pt x="23" y="8"/>
                  </a:cubicBezTo>
                  <a:cubicBezTo>
                    <a:pt x="25" y="9"/>
                    <a:pt x="27" y="11"/>
                    <a:pt x="29" y="15"/>
                  </a:cubicBezTo>
                  <a:cubicBezTo>
                    <a:pt x="30" y="17"/>
                    <a:pt x="31" y="17"/>
                    <a:pt x="33" y="16"/>
                  </a:cubicBezTo>
                  <a:cubicBezTo>
                    <a:pt x="34" y="16"/>
                    <a:pt x="35" y="14"/>
                    <a:pt x="34" y="12"/>
                  </a:cubicBezTo>
                  <a:cubicBezTo>
                    <a:pt x="32" y="8"/>
                    <a:pt x="29" y="5"/>
                    <a:pt x="26" y="3"/>
                  </a:cubicBezTo>
                  <a:cubicBezTo>
                    <a:pt x="23" y="1"/>
                    <a:pt x="20" y="0"/>
                    <a:pt x="16" y="0"/>
                  </a:cubicBezTo>
                  <a:cubicBezTo>
                    <a:pt x="12" y="0"/>
                    <a:pt x="9" y="1"/>
                    <a:pt x="6" y="2"/>
                  </a:cubicBezTo>
                  <a:cubicBezTo>
                    <a:pt x="3" y="4"/>
                    <a:pt x="2" y="5"/>
                    <a:pt x="2" y="5"/>
                  </a:cubicBezTo>
                  <a:cubicBezTo>
                    <a:pt x="0" y="6"/>
                    <a:pt x="0" y="8"/>
                    <a:pt x="1" y="9"/>
                  </a:cubicBezTo>
                  <a:cubicBezTo>
                    <a:pt x="2" y="10"/>
                    <a:pt x="4" y="11"/>
                    <a:pt x="5" y="10"/>
                  </a:cubicBezTo>
                </a:path>
              </a:pathLst>
            </a:custGeom>
            <a:solidFill>
              <a:srgbClr val="6B17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ïsļîḓe"/>
            <p:cNvSpPr/>
            <p:nvPr userDrawn="1"/>
          </p:nvSpPr>
          <p:spPr bwMode="auto">
            <a:xfrm>
              <a:off x="6848127" y="2253960"/>
              <a:ext cx="164608" cy="230450"/>
            </a:xfrm>
            <a:custGeom>
              <a:avLst/>
              <a:gdLst>
                <a:gd name="T0" fmla="*/ 28 w 31"/>
                <a:gd name="T1" fmla="*/ 24 h 44"/>
                <a:gd name="T2" fmla="*/ 10 w 31"/>
                <a:gd name="T3" fmla="*/ 42 h 44"/>
                <a:gd name="T4" fmla="*/ 3 w 31"/>
                <a:gd name="T5" fmla="*/ 18 h 44"/>
                <a:gd name="T6" fmla="*/ 20 w 31"/>
                <a:gd name="T7" fmla="*/ 2 h 44"/>
                <a:gd name="T8" fmla="*/ 28 w 31"/>
                <a:gd name="T9" fmla="*/ 24 h 44"/>
              </a:gdLst>
              <a:ahLst/>
              <a:cxnLst>
                <a:cxn ang="0">
                  <a:pos x="T0" y="T1"/>
                </a:cxn>
                <a:cxn ang="0">
                  <a:pos x="T2" y="T3"/>
                </a:cxn>
                <a:cxn ang="0">
                  <a:pos x="T4" y="T5"/>
                </a:cxn>
                <a:cxn ang="0">
                  <a:pos x="T6" y="T7"/>
                </a:cxn>
                <a:cxn ang="0">
                  <a:pos x="T8" y="T9"/>
                </a:cxn>
              </a:cxnLst>
              <a:rect l="0" t="0" r="r" b="b"/>
              <a:pathLst>
                <a:path w="31" h="44">
                  <a:moveTo>
                    <a:pt x="28" y="24"/>
                  </a:moveTo>
                  <a:cubicBezTo>
                    <a:pt x="25" y="37"/>
                    <a:pt x="17" y="44"/>
                    <a:pt x="10" y="42"/>
                  </a:cubicBezTo>
                  <a:cubicBezTo>
                    <a:pt x="3" y="40"/>
                    <a:pt x="0" y="31"/>
                    <a:pt x="3" y="18"/>
                  </a:cubicBezTo>
                  <a:cubicBezTo>
                    <a:pt x="6" y="5"/>
                    <a:pt x="13" y="0"/>
                    <a:pt x="20" y="2"/>
                  </a:cubicBezTo>
                  <a:cubicBezTo>
                    <a:pt x="27" y="3"/>
                    <a:pt x="31" y="11"/>
                    <a:pt x="28" y="24"/>
                  </a:cubicBezTo>
                  <a:close/>
                </a:path>
              </a:pathLst>
            </a:custGeom>
            <a:solidFill>
              <a:srgbClr val="6B17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ïşlîḍê"/>
            <p:cNvSpPr/>
            <p:nvPr userDrawn="1"/>
          </p:nvSpPr>
          <p:spPr bwMode="auto">
            <a:xfrm>
              <a:off x="6881049" y="2294479"/>
              <a:ext cx="58246" cy="63311"/>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0"/>
                    <a:pt x="0" y="8"/>
                    <a:pt x="1" y="5"/>
                  </a:cubicBezTo>
                  <a:cubicBezTo>
                    <a:pt x="1" y="2"/>
                    <a:pt x="4" y="0"/>
                    <a:pt x="7" y="1"/>
                  </a:cubicBezTo>
                  <a:cubicBezTo>
                    <a:pt x="9" y="1"/>
                    <a:pt x="11" y="4"/>
                    <a:pt x="11" y="7"/>
                  </a:cubicBezTo>
                  <a:close/>
                </a:path>
              </a:pathLst>
            </a:custGeom>
            <a:solidFill>
              <a:srgbClr val="FEFE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isḻîḋè"/>
            <p:cNvSpPr/>
            <p:nvPr userDrawn="1"/>
          </p:nvSpPr>
          <p:spPr bwMode="auto">
            <a:xfrm>
              <a:off x="7291300" y="2231169"/>
              <a:ext cx="184867" cy="91167"/>
            </a:xfrm>
            <a:custGeom>
              <a:avLst/>
              <a:gdLst>
                <a:gd name="T0" fmla="*/ 5 w 35"/>
                <a:gd name="T1" fmla="*/ 10 h 17"/>
                <a:gd name="T2" fmla="*/ 5 w 35"/>
                <a:gd name="T3" fmla="*/ 9 h 17"/>
                <a:gd name="T4" fmla="*/ 5 w 35"/>
                <a:gd name="T5" fmla="*/ 10 h 17"/>
                <a:gd name="T6" fmla="*/ 5 w 35"/>
                <a:gd name="T7" fmla="*/ 10 h 17"/>
                <a:gd name="T8" fmla="*/ 5 w 35"/>
                <a:gd name="T9" fmla="*/ 9 h 17"/>
                <a:gd name="T10" fmla="*/ 5 w 35"/>
                <a:gd name="T11" fmla="*/ 10 h 17"/>
                <a:gd name="T12" fmla="*/ 9 w 35"/>
                <a:gd name="T13" fmla="*/ 8 h 17"/>
                <a:gd name="T14" fmla="*/ 16 w 35"/>
                <a:gd name="T15" fmla="*/ 6 h 17"/>
                <a:gd name="T16" fmla="*/ 23 w 35"/>
                <a:gd name="T17" fmla="*/ 8 h 17"/>
                <a:gd name="T18" fmla="*/ 29 w 35"/>
                <a:gd name="T19" fmla="*/ 15 h 17"/>
                <a:gd name="T20" fmla="*/ 33 w 35"/>
                <a:gd name="T21" fmla="*/ 16 h 17"/>
                <a:gd name="T22" fmla="*/ 34 w 35"/>
                <a:gd name="T23" fmla="*/ 12 h 17"/>
                <a:gd name="T24" fmla="*/ 26 w 35"/>
                <a:gd name="T25" fmla="*/ 2 h 17"/>
                <a:gd name="T26" fmla="*/ 16 w 35"/>
                <a:gd name="T27" fmla="*/ 0 h 17"/>
                <a:gd name="T28" fmla="*/ 6 w 35"/>
                <a:gd name="T29" fmla="*/ 2 h 17"/>
                <a:gd name="T30" fmla="*/ 1 w 35"/>
                <a:gd name="T31" fmla="*/ 5 h 17"/>
                <a:gd name="T32" fmla="*/ 1 w 35"/>
                <a:gd name="T33" fmla="*/ 9 h 17"/>
                <a:gd name="T34" fmla="*/ 5 w 35"/>
                <a:gd name="T3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7">
                  <a:moveTo>
                    <a:pt x="5" y="10"/>
                  </a:moveTo>
                  <a:cubicBezTo>
                    <a:pt x="5" y="9"/>
                    <a:pt x="5" y="9"/>
                    <a:pt x="5" y="9"/>
                  </a:cubicBezTo>
                  <a:cubicBezTo>
                    <a:pt x="5" y="10"/>
                    <a:pt x="5" y="10"/>
                    <a:pt x="5" y="10"/>
                  </a:cubicBezTo>
                  <a:cubicBezTo>
                    <a:pt x="5" y="10"/>
                    <a:pt x="5" y="10"/>
                    <a:pt x="5" y="10"/>
                  </a:cubicBezTo>
                  <a:cubicBezTo>
                    <a:pt x="5" y="9"/>
                    <a:pt x="5" y="9"/>
                    <a:pt x="5" y="9"/>
                  </a:cubicBezTo>
                  <a:cubicBezTo>
                    <a:pt x="5" y="10"/>
                    <a:pt x="5" y="10"/>
                    <a:pt x="5" y="10"/>
                  </a:cubicBezTo>
                  <a:cubicBezTo>
                    <a:pt x="5" y="9"/>
                    <a:pt x="6" y="8"/>
                    <a:pt x="9" y="8"/>
                  </a:cubicBezTo>
                  <a:cubicBezTo>
                    <a:pt x="11" y="7"/>
                    <a:pt x="13" y="6"/>
                    <a:pt x="16" y="6"/>
                  </a:cubicBezTo>
                  <a:cubicBezTo>
                    <a:pt x="18" y="6"/>
                    <a:pt x="20" y="6"/>
                    <a:pt x="23" y="8"/>
                  </a:cubicBezTo>
                  <a:cubicBezTo>
                    <a:pt x="25" y="9"/>
                    <a:pt x="27" y="11"/>
                    <a:pt x="29" y="15"/>
                  </a:cubicBezTo>
                  <a:cubicBezTo>
                    <a:pt x="29" y="16"/>
                    <a:pt x="31" y="17"/>
                    <a:pt x="33" y="16"/>
                  </a:cubicBezTo>
                  <a:cubicBezTo>
                    <a:pt x="34" y="15"/>
                    <a:pt x="35" y="14"/>
                    <a:pt x="34" y="12"/>
                  </a:cubicBezTo>
                  <a:cubicBezTo>
                    <a:pt x="32" y="8"/>
                    <a:pt x="29" y="4"/>
                    <a:pt x="26" y="2"/>
                  </a:cubicBezTo>
                  <a:cubicBezTo>
                    <a:pt x="23" y="0"/>
                    <a:pt x="19" y="0"/>
                    <a:pt x="16" y="0"/>
                  </a:cubicBezTo>
                  <a:cubicBezTo>
                    <a:pt x="12" y="0"/>
                    <a:pt x="8" y="1"/>
                    <a:pt x="6" y="2"/>
                  </a:cubicBezTo>
                  <a:cubicBezTo>
                    <a:pt x="3" y="3"/>
                    <a:pt x="1" y="5"/>
                    <a:pt x="1" y="5"/>
                  </a:cubicBezTo>
                  <a:cubicBezTo>
                    <a:pt x="0" y="6"/>
                    <a:pt x="0" y="8"/>
                    <a:pt x="1" y="9"/>
                  </a:cubicBezTo>
                  <a:cubicBezTo>
                    <a:pt x="2" y="10"/>
                    <a:pt x="4" y="11"/>
                    <a:pt x="5" y="10"/>
                  </a:cubicBezTo>
                  <a:close/>
                </a:path>
              </a:pathLst>
            </a:custGeom>
            <a:solidFill>
              <a:srgbClr val="6B17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ïṥḻïḓe"/>
            <p:cNvSpPr/>
            <p:nvPr userDrawn="1"/>
          </p:nvSpPr>
          <p:spPr bwMode="auto">
            <a:xfrm>
              <a:off x="7265976" y="2332466"/>
              <a:ext cx="167139" cy="225386"/>
            </a:xfrm>
            <a:custGeom>
              <a:avLst/>
              <a:gdLst>
                <a:gd name="T0" fmla="*/ 29 w 32"/>
                <a:gd name="T1" fmla="*/ 24 h 43"/>
                <a:gd name="T2" fmla="*/ 11 w 32"/>
                <a:gd name="T3" fmla="*/ 42 h 43"/>
                <a:gd name="T4" fmla="*/ 3 w 32"/>
                <a:gd name="T5" fmla="*/ 18 h 43"/>
                <a:gd name="T6" fmla="*/ 21 w 32"/>
                <a:gd name="T7" fmla="*/ 1 h 43"/>
                <a:gd name="T8" fmla="*/ 29 w 32"/>
                <a:gd name="T9" fmla="*/ 24 h 43"/>
              </a:gdLst>
              <a:ahLst/>
              <a:cxnLst>
                <a:cxn ang="0">
                  <a:pos x="T0" y="T1"/>
                </a:cxn>
                <a:cxn ang="0">
                  <a:pos x="T2" y="T3"/>
                </a:cxn>
                <a:cxn ang="0">
                  <a:pos x="T4" y="T5"/>
                </a:cxn>
                <a:cxn ang="0">
                  <a:pos x="T6" y="T7"/>
                </a:cxn>
                <a:cxn ang="0">
                  <a:pos x="T8" y="T9"/>
                </a:cxn>
              </a:cxnLst>
              <a:rect l="0" t="0" r="r" b="b"/>
              <a:pathLst>
                <a:path w="32" h="43">
                  <a:moveTo>
                    <a:pt x="29" y="24"/>
                  </a:moveTo>
                  <a:cubicBezTo>
                    <a:pt x="26" y="37"/>
                    <a:pt x="18" y="43"/>
                    <a:pt x="11" y="42"/>
                  </a:cubicBezTo>
                  <a:cubicBezTo>
                    <a:pt x="4" y="40"/>
                    <a:pt x="0" y="31"/>
                    <a:pt x="3" y="18"/>
                  </a:cubicBezTo>
                  <a:cubicBezTo>
                    <a:pt x="6" y="5"/>
                    <a:pt x="14" y="0"/>
                    <a:pt x="21" y="1"/>
                  </a:cubicBezTo>
                  <a:cubicBezTo>
                    <a:pt x="28" y="3"/>
                    <a:pt x="32" y="11"/>
                    <a:pt x="29" y="24"/>
                  </a:cubicBezTo>
                  <a:close/>
                </a:path>
              </a:pathLst>
            </a:custGeom>
            <a:solidFill>
              <a:srgbClr val="6B17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iṡļîďé"/>
            <p:cNvSpPr/>
            <p:nvPr userDrawn="1"/>
          </p:nvSpPr>
          <p:spPr bwMode="auto">
            <a:xfrm>
              <a:off x="7301429" y="2372984"/>
              <a:ext cx="58246" cy="58246"/>
            </a:xfrm>
            <a:custGeom>
              <a:avLst/>
              <a:gdLst>
                <a:gd name="T0" fmla="*/ 10 w 11"/>
                <a:gd name="T1" fmla="*/ 7 h 11"/>
                <a:gd name="T2" fmla="*/ 4 w 11"/>
                <a:gd name="T3" fmla="*/ 11 h 11"/>
                <a:gd name="T4" fmla="*/ 0 w 11"/>
                <a:gd name="T5" fmla="*/ 5 h 11"/>
                <a:gd name="T6" fmla="*/ 6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10" y="9"/>
                    <a:pt x="7" y="11"/>
                    <a:pt x="4" y="11"/>
                  </a:cubicBezTo>
                  <a:cubicBezTo>
                    <a:pt x="1" y="10"/>
                    <a:pt x="0" y="7"/>
                    <a:pt x="0" y="5"/>
                  </a:cubicBezTo>
                  <a:cubicBezTo>
                    <a:pt x="1" y="2"/>
                    <a:pt x="4" y="0"/>
                    <a:pt x="6" y="1"/>
                  </a:cubicBezTo>
                  <a:cubicBezTo>
                    <a:pt x="9" y="1"/>
                    <a:pt x="11" y="4"/>
                    <a:pt x="10" y="7"/>
                  </a:cubicBezTo>
                  <a:close/>
                </a:path>
              </a:pathLst>
            </a:custGeom>
            <a:solidFill>
              <a:srgbClr val="FEFE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íŝ1iḍê"/>
            <p:cNvSpPr/>
            <p:nvPr userDrawn="1"/>
          </p:nvSpPr>
          <p:spPr bwMode="auto">
            <a:xfrm>
              <a:off x="6680987" y="1327097"/>
              <a:ext cx="1306725" cy="1172508"/>
            </a:xfrm>
            <a:custGeom>
              <a:avLst/>
              <a:gdLst>
                <a:gd name="T0" fmla="*/ 243 w 248"/>
                <a:gd name="T1" fmla="*/ 112 h 223"/>
                <a:gd name="T2" fmla="*/ 248 w 248"/>
                <a:gd name="T3" fmla="*/ 152 h 223"/>
                <a:gd name="T4" fmla="*/ 234 w 248"/>
                <a:gd name="T5" fmla="*/ 196 h 223"/>
                <a:gd name="T6" fmla="*/ 174 w 248"/>
                <a:gd name="T7" fmla="*/ 198 h 223"/>
                <a:gd name="T8" fmla="*/ 178 w 248"/>
                <a:gd name="T9" fmla="*/ 162 h 223"/>
                <a:gd name="T10" fmla="*/ 163 w 248"/>
                <a:gd name="T11" fmla="*/ 154 h 223"/>
                <a:gd name="T12" fmla="*/ 42 w 248"/>
                <a:gd name="T13" fmla="*/ 145 h 223"/>
                <a:gd name="T14" fmla="*/ 11 w 248"/>
                <a:gd name="T15" fmla="*/ 107 h 223"/>
                <a:gd name="T16" fmla="*/ 4 w 248"/>
                <a:gd name="T17" fmla="*/ 69 h 223"/>
                <a:gd name="T18" fmla="*/ 27 w 248"/>
                <a:gd name="T19" fmla="*/ 61 h 223"/>
                <a:gd name="T20" fmla="*/ 54 w 248"/>
                <a:gd name="T21" fmla="*/ 51 h 223"/>
                <a:gd name="T22" fmla="*/ 175 w 248"/>
                <a:gd name="T23" fmla="*/ 28 h 223"/>
                <a:gd name="T24" fmla="*/ 200 w 248"/>
                <a:gd name="T25" fmla="*/ 54 h 223"/>
                <a:gd name="T26" fmla="*/ 213 w 248"/>
                <a:gd name="T27" fmla="*/ 92 h 223"/>
                <a:gd name="T28" fmla="*/ 225 w 248"/>
                <a:gd name="T29" fmla="*/ 99 h 223"/>
                <a:gd name="T30" fmla="*/ 243 w 248"/>
                <a:gd name="T31"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23">
                  <a:moveTo>
                    <a:pt x="243" y="112"/>
                  </a:moveTo>
                  <a:cubicBezTo>
                    <a:pt x="248" y="124"/>
                    <a:pt x="248" y="141"/>
                    <a:pt x="248" y="152"/>
                  </a:cubicBezTo>
                  <a:cubicBezTo>
                    <a:pt x="247" y="168"/>
                    <a:pt x="244" y="184"/>
                    <a:pt x="234" y="196"/>
                  </a:cubicBezTo>
                  <a:cubicBezTo>
                    <a:pt x="220" y="213"/>
                    <a:pt x="182" y="223"/>
                    <a:pt x="174" y="198"/>
                  </a:cubicBezTo>
                  <a:cubicBezTo>
                    <a:pt x="171" y="190"/>
                    <a:pt x="171" y="173"/>
                    <a:pt x="178" y="162"/>
                  </a:cubicBezTo>
                  <a:cubicBezTo>
                    <a:pt x="199" y="124"/>
                    <a:pt x="163" y="154"/>
                    <a:pt x="163" y="154"/>
                  </a:cubicBezTo>
                  <a:cubicBezTo>
                    <a:pt x="163" y="154"/>
                    <a:pt x="117" y="197"/>
                    <a:pt x="42" y="145"/>
                  </a:cubicBezTo>
                  <a:cubicBezTo>
                    <a:pt x="35" y="140"/>
                    <a:pt x="19" y="125"/>
                    <a:pt x="11" y="107"/>
                  </a:cubicBezTo>
                  <a:cubicBezTo>
                    <a:pt x="0" y="84"/>
                    <a:pt x="1" y="74"/>
                    <a:pt x="4" y="69"/>
                  </a:cubicBezTo>
                  <a:cubicBezTo>
                    <a:pt x="9" y="60"/>
                    <a:pt x="17" y="60"/>
                    <a:pt x="27" y="61"/>
                  </a:cubicBezTo>
                  <a:cubicBezTo>
                    <a:pt x="36" y="61"/>
                    <a:pt x="47" y="62"/>
                    <a:pt x="54" y="51"/>
                  </a:cubicBezTo>
                  <a:cubicBezTo>
                    <a:pt x="80" y="17"/>
                    <a:pt x="140" y="0"/>
                    <a:pt x="175" y="28"/>
                  </a:cubicBezTo>
                  <a:cubicBezTo>
                    <a:pt x="185" y="36"/>
                    <a:pt x="194" y="44"/>
                    <a:pt x="200" y="54"/>
                  </a:cubicBezTo>
                  <a:cubicBezTo>
                    <a:pt x="208" y="66"/>
                    <a:pt x="209" y="79"/>
                    <a:pt x="213" y="92"/>
                  </a:cubicBezTo>
                  <a:cubicBezTo>
                    <a:pt x="215" y="98"/>
                    <a:pt x="220" y="99"/>
                    <a:pt x="225" y="99"/>
                  </a:cubicBezTo>
                  <a:cubicBezTo>
                    <a:pt x="234" y="100"/>
                    <a:pt x="239" y="105"/>
                    <a:pt x="243" y="112"/>
                  </a:cubicBezTo>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iślîḍè"/>
            <p:cNvSpPr/>
            <p:nvPr userDrawn="1"/>
          </p:nvSpPr>
          <p:spPr bwMode="auto">
            <a:xfrm>
              <a:off x="6691117" y="1689233"/>
              <a:ext cx="1220623" cy="706544"/>
            </a:xfrm>
            <a:custGeom>
              <a:avLst/>
              <a:gdLst>
                <a:gd name="T0" fmla="*/ 232 w 232"/>
                <a:gd name="T1" fmla="*/ 128 h 134"/>
                <a:gd name="T2" fmla="*/ 225 w 232"/>
                <a:gd name="T3" fmla="*/ 134 h 134"/>
                <a:gd name="T4" fmla="*/ 225 w 232"/>
                <a:gd name="T5" fmla="*/ 134 h 134"/>
                <a:gd name="T6" fmla="*/ 232 w 232"/>
                <a:gd name="T7" fmla="*/ 128 h 134"/>
                <a:gd name="T8" fmla="*/ 2 w 232"/>
                <a:gd name="T9" fmla="*/ 0 h 134"/>
                <a:gd name="T10" fmla="*/ 2 w 232"/>
                <a:gd name="T11" fmla="*/ 0 h 134"/>
                <a:gd name="T12" fmla="*/ 0 w 232"/>
                <a:gd name="T13" fmla="*/ 8 h 134"/>
                <a:gd name="T14" fmla="*/ 2 w 232"/>
                <a:gd name="T15" fmla="*/ 0 h 134"/>
                <a:gd name="T16" fmla="*/ 2 w 232"/>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4">
                  <a:moveTo>
                    <a:pt x="232" y="128"/>
                  </a:moveTo>
                  <a:cubicBezTo>
                    <a:pt x="230" y="130"/>
                    <a:pt x="227" y="132"/>
                    <a:pt x="225" y="134"/>
                  </a:cubicBezTo>
                  <a:cubicBezTo>
                    <a:pt x="225" y="134"/>
                    <a:pt x="225" y="134"/>
                    <a:pt x="225" y="134"/>
                  </a:cubicBezTo>
                  <a:cubicBezTo>
                    <a:pt x="227" y="132"/>
                    <a:pt x="230" y="130"/>
                    <a:pt x="232" y="128"/>
                  </a:cubicBezTo>
                  <a:moveTo>
                    <a:pt x="2" y="0"/>
                  </a:moveTo>
                  <a:cubicBezTo>
                    <a:pt x="2" y="0"/>
                    <a:pt x="2" y="0"/>
                    <a:pt x="2" y="0"/>
                  </a:cubicBezTo>
                  <a:cubicBezTo>
                    <a:pt x="1" y="2"/>
                    <a:pt x="0" y="5"/>
                    <a:pt x="0" y="8"/>
                  </a:cubicBezTo>
                  <a:cubicBezTo>
                    <a:pt x="0" y="5"/>
                    <a:pt x="1" y="2"/>
                    <a:pt x="2" y="0"/>
                  </a:cubicBezTo>
                  <a:cubicBezTo>
                    <a:pt x="2" y="0"/>
                    <a:pt x="2" y="0"/>
                    <a:pt x="2" y="0"/>
                  </a:cubicBezTo>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8" name="íṣ1íḍé"/>
            <p:cNvSpPr/>
            <p:nvPr userDrawn="1"/>
          </p:nvSpPr>
          <p:spPr bwMode="auto">
            <a:xfrm>
              <a:off x="7276105" y="2137469"/>
              <a:ext cx="600183" cy="311488"/>
            </a:xfrm>
            <a:custGeom>
              <a:avLst/>
              <a:gdLst>
                <a:gd name="T0" fmla="*/ 84 w 114"/>
                <a:gd name="T1" fmla="*/ 59 h 59"/>
                <a:gd name="T2" fmla="*/ 84 w 114"/>
                <a:gd name="T3" fmla="*/ 59 h 59"/>
                <a:gd name="T4" fmla="*/ 84 w 114"/>
                <a:gd name="T5" fmla="*/ 59 h 59"/>
                <a:gd name="T6" fmla="*/ 84 w 114"/>
                <a:gd name="T7" fmla="*/ 59 h 59"/>
                <a:gd name="T8" fmla="*/ 114 w 114"/>
                <a:gd name="T9" fmla="*/ 49 h 59"/>
                <a:gd name="T10" fmla="*/ 84 w 114"/>
                <a:gd name="T11" fmla="*/ 59 h 59"/>
                <a:gd name="T12" fmla="*/ 114 w 114"/>
                <a:gd name="T13" fmla="*/ 49 h 59"/>
                <a:gd name="T14" fmla="*/ 114 w 114"/>
                <a:gd name="T15" fmla="*/ 49 h 59"/>
                <a:gd name="T16" fmla="*/ 0 w 114"/>
                <a:gd name="T17" fmla="*/ 17 h 59"/>
                <a:gd name="T18" fmla="*/ 0 w 114"/>
                <a:gd name="T19" fmla="*/ 17 h 59"/>
                <a:gd name="T20" fmla="*/ 0 w 114"/>
                <a:gd name="T21" fmla="*/ 17 h 59"/>
                <a:gd name="T22" fmla="*/ 0 w 114"/>
                <a:gd name="T23" fmla="*/ 17 h 59"/>
                <a:gd name="T24" fmla="*/ 50 w 114"/>
                <a:gd name="T25" fmla="*/ 0 h 59"/>
                <a:gd name="T26" fmla="*/ 0 w 114"/>
                <a:gd name="T27" fmla="*/ 17 h 59"/>
                <a:gd name="T28" fmla="*/ 50 w 114"/>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59">
                  <a:moveTo>
                    <a:pt x="84" y="59"/>
                  </a:moveTo>
                  <a:cubicBezTo>
                    <a:pt x="84" y="59"/>
                    <a:pt x="84" y="59"/>
                    <a:pt x="84" y="59"/>
                  </a:cubicBezTo>
                  <a:cubicBezTo>
                    <a:pt x="84" y="59"/>
                    <a:pt x="84" y="59"/>
                    <a:pt x="84" y="59"/>
                  </a:cubicBezTo>
                  <a:cubicBezTo>
                    <a:pt x="84" y="59"/>
                    <a:pt x="84" y="59"/>
                    <a:pt x="84" y="59"/>
                  </a:cubicBezTo>
                  <a:moveTo>
                    <a:pt x="114" y="49"/>
                  </a:moveTo>
                  <a:cubicBezTo>
                    <a:pt x="105" y="55"/>
                    <a:pt x="94" y="59"/>
                    <a:pt x="84" y="59"/>
                  </a:cubicBezTo>
                  <a:cubicBezTo>
                    <a:pt x="94" y="59"/>
                    <a:pt x="105" y="55"/>
                    <a:pt x="114" y="49"/>
                  </a:cubicBezTo>
                  <a:cubicBezTo>
                    <a:pt x="114" y="49"/>
                    <a:pt x="114" y="49"/>
                    <a:pt x="114" y="49"/>
                  </a:cubicBezTo>
                  <a:moveTo>
                    <a:pt x="0" y="17"/>
                  </a:moveTo>
                  <a:cubicBezTo>
                    <a:pt x="0" y="17"/>
                    <a:pt x="0" y="17"/>
                    <a:pt x="0" y="17"/>
                  </a:cubicBezTo>
                  <a:cubicBezTo>
                    <a:pt x="0" y="17"/>
                    <a:pt x="0" y="17"/>
                    <a:pt x="0" y="17"/>
                  </a:cubicBezTo>
                  <a:cubicBezTo>
                    <a:pt x="0" y="17"/>
                    <a:pt x="0" y="17"/>
                    <a:pt x="0" y="17"/>
                  </a:cubicBezTo>
                  <a:moveTo>
                    <a:pt x="50" y="0"/>
                  </a:moveTo>
                  <a:cubicBezTo>
                    <a:pt x="49" y="0"/>
                    <a:pt x="31" y="17"/>
                    <a:pt x="0" y="17"/>
                  </a:cubicBezTo>
                  <a:cubicBezTo>
                    <a:pt x="32" y="17"/>
                    <a:pt x="49" y="0"/>
                    <a:pt x="50" y="0"/>
                  </a:cubicBezTo>
                </a:path>
              </a:pathLst>
            </a:custGeom>
            <a:solidFill>
              <a:srgbClr val="FE8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íṣľídè"/>
            <p:cNvSpPr/>
            <p:nvPr userDrawn="1"/>
          </p:nvSpPr>
          <p:spPr bwMode="auto">
            <a:xfrm>
              <a:off x="6691117" y="1663908"/>
              <a:ext cx="1258610" cy="785048"/>
            </a:xfrm>
            <a:custGeom>
              <a:avLst/>
              <a:gdLst>
                <a:gd name="T0" fmla="*/ 11 w 239"/>
                <a:gd name="T1" fmla="*/ 0 h 149"/>
                <a:gd name="T2" fmla="*/ 2 w 239"/>
                <a:gd name="T3" fmla="*/ 5 h 149"/>
                <a:gd name="T4" fmla="*/ 2 w 239"/>
                <a:gd name="T5" fmla="*/ 5 h 149"/>
                <a:gd name="T6" fmla="*/ 0 w 239"/>
                <a:gd name="T7" fmla="*/ 13 h 149"/>
                <a:gd name="T8" fmla="*/ 9 w 239"/>
                <a:gd name="T9" fmla="*/ 43 h 149"/>
                <a:gd name="T10" fmla="*/ 40 w 239"/>
                <a:gd name="T11" fmla="*/ 81 h 149"/>
                <a:gd name="T12" fmla="*/ 111 w 239"/>
                <a:gd name="T13" fmla="*/ 107 h 149"/>
                <a:gd name="T14" fmla="*/ 111 w 239"/>
                <a:gd name="T15" fmla="*/ 107 h 149"/>
                <a:gd name="T16" fmla="*/ 111 w 239"/>
                <a:gd name="T17" fmla="*/ 107 h 149"/>
                <a:gd name="T18" fmla="*/ 161 w 239"/>
                <a:gd name="T19" fmla="*/ 90 h 149"/>
                <a:gd name="T20" fmla="*/ 161 w 239"/>
                <a:gd name="T21" fmla="*/ 90 h 149"/>
                <a:gd name="T22" fmla="*/ 180 w 239"/>
                <a:gd name="T23" fmla="*/ 79 h 149"/>
                <a:gd name="T24" fmla="*/ 176 w 239"/>
                <a:gd name="T25" fmla="*/ 98 h 149"/>
                <a:gd name="T26" fmla="*/ 176 w 239"/>
                <a:gd name="T27" fmla="*/ 98 h 149"/>
                <a:gd name="T28" fmla="*/ 170 w 239"/>
                <a:gd name="T29" fmla="*/ 122 h 149"/>
                <a:gd name="T30" fmla="*/ 172 w 239"/>
                <a:gd name="T31" fmla="*/ 134 h 149"/>
                <a:gd name="T32" fmla="*/ 195 w 239"/>
                <a:gd name="T33" fmla="*/ 149 h 149"/>
                <a:gd name="T34" fmla="*/ 195 w 239"/>
                <a:gd name="T35" fmla="*/ 149 h 149"/>
                <a:gd name="T36" fmla="*/ 195 w 239"/>
                <a:gd name="T37" fmla="*/ 149 h 149"/>
                <a:gd name="T38" fmla="*/ 225 w 239"/>
                <a:gd name="T39" fmla="*/ 139 h 149"/>
                <a:gd name="T40" fmla="*/ 232 w 239"/>
                <a:gd name="T41" fmla="*/ 133 h 149"/>
                <a:gd name="T42" fmla="*/ 232 w 239"/>
                <a:gd name="T43" fmla="*/ 132 h 149"/>
                <a:gd name="T44" fmla="*/ 239 w 239"/>
                <a:gd name="T45" fmla="*/ 120 h 149"/>
                <a:gd name="T46" fmla="*/ 208 w 239"/>
                <a:gd name="T47" fmla="*/ 131 h 149"/>
                <a:gd name="T48" fmla="*/ 185 w 239"/>
                <a:gd name="T49" fmla="*/ 117 h 149"/>
                <a:gd name="T50" fmla="*/ 189 w 239"/>
                <a:gd name="T51" fmla="*/ 80 h 149"/>
                <a:gd name="T52" fmla="*/ 193 w 239"/>
                <a:gd name="T53" fmla="*/ 61 h 149"/>
                <a:gd name="T54" fmla="*/ 174 w 239"/>
                <a:gd name="T55" fmla="*/ 72 h 149"/>
                <a:gd name="T56" fmla="*/ 124 w 239"/>
                <a:gd name="T57" fmla="*/ 89 h 149"/>
                <a:gd name="T58" fmla="*/ 53 w 239"/>
                <a:gd name="T59" fmla="*/ 63 h 149"/>
                <a:gd name="T60" fmla="*/ 22 w 239"/>
                <a:gd name="T61" fmla="*/ 25 h 149"/>
                <a:gd name="T62" fmla="*/ 14 w 239"/>
                <a:gd name="T63" fmla="*/ 0 h 149"/>
                <a:gd name="T64" fmla="*/ 11 w 239"/>
                <a:gd name="T6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149">
                  <a:moveTo>
                    <a:pt x="11" y="0"/>
                  </a:moveTo>
                  <a:cubicBezTo>
                    <a:pt x="7" y="0"/>
                    <a:pt x="4" y="1"/>
                    <a:pt x="2" y="5"/>
                  </a:cubicBezTo>
                  <a:cubicBezTo>
                    <a:pt x="2" y="5"/>
                    <a:pt x="2" y="5"/>
                    <a:pt x="2" y="5"/>
                  </a:cubicBezTo>
                  <a:cubicBezTo>
                    <a:pt x="1" y="7"/>
                    <a:pt x="0" y="10"/>
                    <a:pt x="0" y="13"/>
                  </a:cubicBezTo>
                  <a:cubicBezTo>
                    <a:pt x="0" y="19"/>
                    <a:pt x="2" y="29"/>
                    <a:pt x="9" y="43"/>
                  </a:cubicBezTo>
                  <a:cubicBezTo>
                    <a:pt x="17" y="61"/>
                    <a:pt x="33" y="76"/>
                    <a:pt x="40" y="81"/>
                  </a:cubicBezTo>
                  <a:cubicBezTo>
                    <a:pt x="68" y="100"/>
                    <a:pt x="92" y="107"/>
                    <a:pt x="111" y="107"/>
                  </a:cubicBezTo>
                  <a:cubicBezTo>
                    <a:pt x="111" y="107"/>
                    <a:pt x="111" y="107"/>
                    <a:pt x="111" y="107"/>
                  </a:cubicBezTo>
                  <a:cubicBezTo>
                    <a:pt x="111" y="107"/>
                    <a:pt x="111" y="107"/>
                    <a:pt x="111" y="107"/>
                  </a:cubicBezTo>
                  <a:cubicBezTo>
                    <a:pt x="142" y="107"/>
                    <a:pt x="160" y="90"/>
                    <a:pt x="161" y="90"/>
                  </a:cubicBezTo>
                  <a:cubicBezTo>
                    <a:pt x="161" y="90"/>
                    <a:pt x="161" y="90"/>
                    <a:pt x="161" y="90"/>
                  </a:cubicBezTo>
                  <a:cubicBezTo>
                    <a:pt x="161" y="90"/>
                    <a:pt x="174" y="79"/>
                    <a:pt x="180" y="79"/>
                  </a:cubicBezTo>
                  <a:cubicBezTo>
                    <a:pt x="184" y="79"/>
                    <a:pt x="184" y="83"/>
                    <a:pt x="176" y="98"/>
                  </a:cubicBezTo>
                  <a:cubicBezTo>
                    <a:pt x="176" y="98"/>
                    <a:pt x="176" y="98"/>
                    <a:pt x="176" y="98"/>
                  </a:cubicBezTo>
                  <a:cubicBezTo>
                    <a:pt x="172" y="105"/>
                    <a:pt x="170" y="114"/>
                    <a:pt x="170" y="122"/>
                  </a:cubicBezTo>
                  <a:cubicBezTo>
                    <a:pt x="170" y="127"/>
                    <a:pt x="171" y="131"/>
                    <a:pt x="172" y="134"/>
                  </a:cubicBezTo>
                  <a:cubicBezTo>
                    <a:pt x="175" y="145"/>
                    <a:pt x="184" y="149"/>
                    <a:pt x="195" y="149"/>
                  </a:cubicBezTo>
                  <a:cubicBezTo>
                    <a:pt x="195" y="149"/>
                    <a:pt x="195" y="149"/>
                    <a:pt x="195" y="149"/>
                  </a:cubicBezTo>
                  <a:cubicBezTo>
                    <a:pt x="195" y="149"/>
                    <a:pt x="195" y="149"/>
                    <a:pt x="195" y="149"/>
                  </a:cubicBezTo>
                  <a:cubicBezTo>
                    <a:pt x="205" y="149"/>
                    <a:pt x="216" y="145"/>
                    <a:pt x="225" y="139"/>
                  </a:cubicBezTo>
                  <a:cubicBezTo>
                    <a:pt x="227" y="137"/>
                    <a:pt x="230" y="135"/>
                    <a:pt x="232" y="133"/>
                  </a:cubicBezTo>
                  <a:cubicBezTo>
                    <a:pt x="232" y="132"/>
                    <a:pt x="232" y="132"/>
                    <a:pt x="232" y="132"/>
                  </a:cubicBezTo>
                  <a:cubicBezTo>
                    <a:pt x="235" y="129"/>
                    <a:pt x="237" y="124"/>
                    <a:pt x="239" y="120"/>
                  </a:cubicBezTo>
                  <a:cubicBezTo>
                    <a:pt x="231" y="127"/>
                    <a:pt x="219" y="131"/>
                    <a:pt x="208" y="131"/>
                  </a:cubicBezTo>
                  <a:cubicBezTo>
                    <a:pt x="197" y="131"/>
                    <a:pt x="188" y="127"/>
                    <a:pt x="185" y="117"/>
                  </a:cubicBezTo>
                  <a:cubicBezTo>
                    <a:pt x="182" y="108"/>
                    <a:pt x="182" y="91"/>
                    <a:pt x="189" y="80"/>
                  </a:cubicBezTo>
                  <a:cubicBezTo>
                    <a:pt x="197" y="65"/>
                    <a:pt x="197" y="61"/>
                    <a:pt x="193" y="61"/>
                  </a:cubicBezTo>
                  <a:cubicBezTo>
                    <a:pt x="188" y="61"/>
                    <a:pt x="174" y="72"/>
                    <a:pt x="174" y="72"/>
                  </a:cubicBezTo>
                  <a:cubicBezTo>
                    <a:pt x="174" y="72"/>
                    <a:pt x="156" y="89"/>
                    <a:pt x="124" y="89"/>
                  </a:cubicBezTo>
                  <a:cubicBezTo>
                    <a:pt x="105" y="89"/>
                    <a:pt x="81" y="83"/>
                    <a:pt x="53" y="63"/>
                  </a:cubicBezTo>
                  <a:cubicBezTo>
                    <a:pt x="46" y="58"/>
                    <a:pt x="30" y="43"/>
                    <a:pt x="22" y="25"/>
                  </a:cubicBezTo>
                  <a:cubicBezTo>
                    <a:pt x="15" y="11"/>
                    <a:pt x="16" y="11"/>
                    <a:pt x="14" y="0"/>
                  </a:cubicBezTo>
                  <a:cubicBezTo>
                    <a:pt x="13" y="0"/>
                    <a:pt x="12" y="0"/>
                    <a:pt x="11" y="0"/>
                  </a:cubicBezTo>
                </a:path>
              </a:pathLst>
            </a:custGeom>
            <a:solidFill>
              <a:srgbClr val="FF7100">
                <a:alpha val="50000"/>
              </a:srgbClr>
            </a:solidFill>
            <a:ln>
              <a:noFill/>
            </a:ln>
          </p:spPr>
          <p:txBody>
            <a:bodyPr anchor="ctr"/>
            <a:lstStyle/>
            <a:p>
              <a:pPr algn="ctr"/>
              <a:endParaRPr sz="1350"/>
            </a:p>
          </p:txBody>
        </p:sp>
        <p:sp>
          <p:nvSpPr>
            <p:cNvPr id="130" name="iṧľíḍè"/>
            <p:cNvSpPr/>
            <p:nvPr userDrawn="1"/>
          </p:nvSpPr>
          <p:spPr bwMode="auto">
            <a:xfrm>
              <a:off x="4222015" y="3236536"/>
              <a:ext cx="2648904" cy="1367503"/>
            </a:xfrm>
            <a:custGeom>
              <a:avLst/>
              <a:gdLst>
                <a:gd name="T0" fmla="*/ 503 w 503"/>
                <a:gd name="T1" fmla="*/ 0 h 260"/>
                <a:gd name="T2" fmla="*/ 479 w 503"/>
                <a:gd name="T3" fmla="*/ 1 h 260"/>
                <a:gd name="T4" fmla="*/ 428 w 503"/>
                <a:gd name="T5" fmla="*/ 11 h 260"/>
                <a:gd name="T6" fmla="*/ 369 w 503"/>
                <a:gd name="T7" fmla="*/ 58 h 260"/>
                <a:gd name="T8" fmla="*/ 238 w 503"/>
                <a:gd name="T9" fmla="*/ 157 h 260"/>
                <a:gd name="T10" fmla="*/ 50 w 503"/>
                <a:gd name="T11" fmla="*/ 25 h 260"/>
                <a:gd name="T12" fmla="*/ 0 w 503"/>
                <a:gd name="T13" fmla="*/ 84 h 260"/>
                <a:gd name="T14" fmla="*/ 245 w 503"/>
                <a:gd name="T15" fmla="*/ 260 h 260"/>
                <a:gd name="T16" fmla="*/ 448 w 503"/>
                <a:gd name="T17" fmla="*/ 161 h 260"/>
                <a:gd name="T18" fmla="*/ 503 w 503"/>
                <a:gd name="T1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2" h="260">
                  <a:moveTo>
                    <a:pt x="503" y="0"/>
                  </a:moveTo>
                  <a:cubicBezTo>
                    <a:pt x="503" y="0"/>
                    <a:pt x="483" y="1"/>
                    <a:pt x="479" y="1"/>
                  </a:cubicBezTo>
                  <a:cubicBezTo>
                    <a:pt x="461" y="2"/>
                    <a:pt x="444" y="5"/>
                    <a:pt x="428" y="11"/>
                  </a:cubicBezTo>
                  <a:cubicBezTo>
                    <a:pt x="404" y="19"/>
                    <a:pt x="388" y="41"/>
                    <a:pt x="369" y="58"/>
                  </a:cubicBezTo>
                  <a:cubicBezTo>
                    <a:pt x="350" y="75"/>
                    <a:pt x="256" y="153"/>
                    <a:pt x="238" y="157"/>
                  </a:cubicBezTo>
                  <a:cubicBezTo>
                    <a:pt x="221" y="160"/>
                    <a:pt x="50" y="25"/>
                    <a:pt x="50" y="25"/>
                  </a:cubicBezTo>
                  <a:cubicBezTo>
                    <a:pt x="0" y="84"/>
                    <a:pt x="0" y="84"/>
                    <a:pt x="0" y="84"/>
                  </a:cubicBezTo>
                  <a:cubicBezTo>
                    <a:pt x="0" y="84"/>
                    <a:pt x="195" y="259"/>
                    <a:pt x="245" y="260"/>
                  </a:cubicBezTo>
                  <a:cubicBezTo>
                    <a:pt x="270" y="260"/>
                    <a:pt x="405" y="189"/>
                    <a:pt x="448" y="161"/>
                  </a:cubicBezTo>
                  <a:cubicBezTo>
                    <a:pt x="503" y="0"/>
                    <a:pt x="503" y="0"/>
                    <a:pt x="503" y="0"/>
                  </a:cubicBezTo>
                </a:path>
              </a:pathLst>
            </a:custGeom>
            <a:solidFill>
              <a:srgbClr val="FCA7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1îḋé"/>
            <p:cNvSpPr/>
            <p:nvPr userDrawn="1"/>
          </p:nvSpPr>
          <p:spPr bwMode="auto">
            <a:xfrm>
              <a:off x="5511013" y="4540730"/>
              <a:ext cx="184867" cy="63311"/>
            </a:xfrm>
            <a:custGeom>
              <a:avLst/>
              <a:gdLst>
                <a:gd name="T0" fmla="*/ 0 w 35"/>
                <a:gd name="T1" fmla="*/ 12 h 12"/>
                <a:gd name="T2" fmla="*/ 0 w 35"/>
                <a:gd name="T3" fmla="*/ 12 h 12"/>
                <a:gd name="T4" fmla="*/ 0 w 35"/>
                <a:gd name="T5" fmla="*/ 12 h 12"/>
                <a:gd name="T6" fmla="*/ 0 w 35"/>
                <a:gd name="T7" fmla="*/ 12 h 12"/>
                <a:gd name="T8" fmla="*/ 0 w 35"/>
                <a:gd name="T9" fmla="*/ 12 h 12"/>
                <a:gd name="T10" fmla="*/ 1 w 35"/>
                <a:gd name="T11" fmla="*/ 12 h 12"/>
                <a:gd name="T12" fmla="*/ 0 w 35"/>
                <a:gd name="T13" fmla="*/ 12 h 12"/>
                <a:gd name="T14" fmla="*/ 1 w 35"/>
                <a:gd name="T15" fmla="*/ 12 h 12"/>
                <a:gd name="T16" fmla="*/ 1 w 35"/>
                <a:gd name="T17" fmla="*/ 12 h 12"/>
                <a:gd name="T18" fmla="*/ 1 w 35"/>
                <a:gd name="T19" fmla="*/ 12 h 12"/>
                <a:gd name="T20" fmla="*/ 1 w 35"/>
                <a:gd name="T21" fmla="*/ 12 h 12"/>
                <a:gd name="T22" fmla="*/ 35 w 35"/>
                <a:gd name="T23" fmla="*/ 0 h 12"/>
                <a:gd name="T24" fmla="*/ 1 w 35"/>
                <a:gd name="T25" fmla="*/ 12 h 12"/>
                <a:gd name="T26" fmla="*/ 35 w 35"/>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2">
                  <a:moveTo>
                    <a:pt x="0" y="12"/>
                  </a:moveTo>
                  <a:cubicBezTo>
                    <a:pt x="0" y="12"/>
                    <a:pt x="0" y="12"/>
                    <a:pt x="0" y="12"/>
                  </a:cubicBezTo>
                  <a:cubicBezTo>
                    <a:pt x="0" y="12"/>
                    <a:pt x="0" y="12"/>
                    <a:pt x="0" y="12"/>
                  </a:cubicBezTo>
                  <a:cubicBezTo>
                    <a:pt x="0" y="12"/>
                    <a:pt x="0" y="12"/>
                    <a:pt x="0" y="12"/>
                  </a:cubicBezTo>
                  <a:cubicBezTo>
                    <a:pt x="0" y="12"/>
                    <a:pt x="0" y="12"/>
                    <a:pt x="0" y="12"/>
                  </a:cubicBezTo>
                  <a:moveTo>
                    <a:pt x="1" y="12"/>
                  </a:moveTo>
                  <a:cubicBezTo>
                    <a:pt x="1" y="12"/>
                    <a:pt x="1" y="12"/>
                    <a:pt x="0" y="12"/>
                  </a:cubicBezTo>
                  <a:cubicBezTo>
                    <a:pt x="1" y="12"/>
                    <a:pt x="1" y="12"/>
                    <a:pt x="1" y="12"/>
                  </a:cubicBezTo>
                  <a:moveTo>
                    <a:pt x="1" y="12"/>
                  </a:moveTo>
                  <a:cubicBezTo>
                    <a:pt x="1" y="12"/>
                    <a:pt x="1" y="12"/>
                    <a:pt x="1" y="12"/>
                  </a:cubicBezTo>
                  <a:cubicBezTo>
                    <a:pt x="1" y="12"/>
                    <a:pt x="1" y="12"/>
                    <a:pt x="1" y="12"/>
                  </a:cubicBezTo>
                  <a:moveTo>
                    <a:pt x="35" y="0"/>
                  </a:moveTo>
                  <a:cubicBezTo>
                    <a:pt x="19" y="7"/>
                    <a:pt x="7" y="11"/>
                    <a:pt x="1" y="12"/>
                  </a:cubicBezTo>
                  <a:cubicBezTo>
                    <a:pt x="7" y="11"/>
                    <a:pt x="19" y="7"/>
                    <a:pt x="35" y="0"/>
                  </a:cubicBezTo>
                </a:path>
              </a:pathLst>
            </a:custGeom>
            <a:solidFill>
              <a:srgbClr val="CE4A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îsḷiḑê"/>
            <p:cNvSpPr/>
            <p:nvPr userDrawn="1"/>
          </p:nvSpPr>
          <p:spPr bwMode="auto">
            <a:xfrm>
              <a:off x="4222015" y="3636658"/>
              <a:ext cx="2205733" cy="967382"/>
            </a:xfrm>
            <a:custGeom>
              <a:avLst/>
              <a:gdLst>
                <a:gd name="T0" fmla="*/ 8 w 419"/>
                <a:gd name="T1" fmla="*/ 0 h 184"/>
                <a:gd name="T2" fmla="*/ 0 w 419"/>
                <a:gd name="T3" fmla="*/ 8 h 184"/>
                <a:gd name="T4" fmla="*/ 245 w 419"/>
                <a:gd name="T5" fmla="*/ 184 h 184"/>
                <a:gd name="T6" fmla="*/ 245 w 419"/>
                <a:gd name="T7" fmla="*/ 184 h 184"/>
                <a:gd name="T8" fmla="*/ 245 w 419"/>
                <a:gd name="T9" fmla="*/ 184 h 184"/>
                <a:gd name="T10" fmla="*/ 245 w 419"/>
                <a:gd name="T11" fmla="*/ 184 h 184"/>
                <a:gd name="T12" fmla="*/ 245 w 419"/>
                <a:gd name="T13" fmla="*/ 184 h 184"/>
                <a:gd name="T14" fmla="*/ 246 w 419"/>
                <a:gd name="T15" fmla="*/ 184 h 184"/>
                <a:gd name="T16" fmla="*/ 246 w 419"/>
                <a:gd name="T17" fmla="*/ 184 h 184"/>
                <a:gd name="T18" fmla="*/ 246 w 419"/>
                <a:gd name="T19" fmla="*/ 184 h 184"/>
                <a:gd name="T20" fmla="*/ 246 w 419"/>
                <a:gd name="T21" fmla="*/ 184 h 184"/>
                <a:gd name="T22" fmla="*/ 280 w 419"/>
                <a:gd name="T23" fmla="*/ 172 h 184"/>
                <a:gd name="T24" fmla="*/ 419 w 419"/>
                <a:gd name="T25" fmla="*/ 102 h 184"/>
                <a:gd name="T26" fmla="*/ 414 w 419"/>
                <a:gd name="T27" fmla="*/ 50 h 184"/>
                <a:gd name="T28" fmla="*/ 246 w 419"/>
                <a:gd name="T29" fmla="*/ 154 h 184"/>
                <a:gd name="T30" fmla="*/ 245 w 419"/>
                <a:gd name="T31" fmla="*/ 154 h 184"/>
                <a:gd name="T32" fmla="*/ 8 w 419"/>
                <a:gd name="T3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84">
                  <a:moveTo>
                    <a:pt x="8" y="0"/>
                  </a:moveTo>
                  <a:cubicBezTo>
                    <a:pt x="0" y="8"/>
                    <a:pt x="0" y="8"/>
                    <a:pt x="0" y="8"/>
                  </a:cubicBezTo>
                  <a:cubicBezTo>
                    <a:pt x="0" y="8"/>
                    <a:pt x="195" y="183"/>
                    <a:pt x="245" y="184"/>
                  </a:cubicBezTo>
                  <a:cubicBezTo>
                    <a:pt x="245" y="184"/>
                    <a:pt x="245" y="184"/>
                    <a:pt x="245" y="184"/>
                  </a:cubicBezTo>
                  <a:cubicBezTo>
                    <a:pt x="245" y="184"/>
                    <a:pt x="245" y="184"/>
                    <a:pt x="245" y="184"/>
                  </a:cubicBezTo>
                  <a:cubicBezTo>
                    <a:pt x="245" y="184"/>
                    <a:pt x="245" y="184"/>
                    <a:pt x="245" y="184"/>
                  </a:cubicBezTo>
                  <a:cubicBezTo>
                    <a:pt x="245" y="184"/>
                    <a:pt x="245" y="184"/>
                    <a:pt x="245" y="184"/>
                  </a:cubicBezTo>
                  <a:cubicBezTo>
                    <a:pt x="246" y="184"/>
                    <a:pt x="246" y="184"/>
                    <a:pt x="246" y="184"/>
                  </a:cubicBezTo>
                  <a:cubicBezTo>
                    <a:pt x="246" y="184"/>
                    <a:pt x="246" y="184"/>
                    <a:pt x="246" y="184"/>
                  </a:cubicBezTo>
                  <a:cubicBezTo>
                    <a:pt x="246" y="184"/>
                    <a:pt x="246" y="184"/>
                    <a:pt x="246" y="184"/>
                  </a:cubicBezTo>
                  <a:cubicBezTo>
                    <a:pt x="246" y="184"/>
                    <a:pt x="246" y="184"/>
                    <a:pt x="246" y="184"/>
                  </a:cubicBezTo>
                  <a:cubicBezTo>
                    <a:pt x="252" y="183"/>
                    <a:pt x="264" y="179"/>
                    <a:pt x="280" y="172"/>
                  </a:cubicBezTo>
                  <a:cubicBezTo>
                    <a:pt x="319" y="156"/>
                    <a:pt x="379" y="125"/>
                    <a:pt x="419" y="102"/>
                  </a:cubicBezTo>
                  <a:cubicBezTo>
                    <a:pt x="416" y="84"/>
                    <a:pt x="414" y="68"/>
                    <a:pt x="414" y="50"/>
                  </a:cubicBezTo>
                  <a:cubicBezTo>
                    <a:pt x="379" y="76"/>
                    <a:pt x="276" y="152"/>
                    <a:pt x="246" y="154"/>
                  </a:cubicBezTo>
                  <a:cubicBezTo>
                    <a:pt x="245" y="154"/>
                    <a:pt x="245" y="154"/>
                    <a:pt x="245" y="154"/>
                  </a:cubicBezTo>
                  <a:cubicBezTo>
                    <a:pt x="208" y="154"/>
                    <a:pt x="26" y="14"/>
                    <a:pt x="8" y="0"/>
                  </a:cubicBezTo>
                </a:path>
              </a:pathLst>
            </a:custGeom>
            <a:solidFill>
              <a:srgbClr val="CC3002">
                <a:alpha val="30000"/>
              </a:srgbClr>
            </a:solidFill>
            <a:ln>
              <a:noFill/>
            </a:ln>
          </p:spPr>
          <p:txBody>
            <a:bodyPr anchor="ctr"/>
            <a:lstStyle/>
            <a:p>
              <a:pPr algn="ctr"/>
              <a:endParaRPr sz="1350"/>
            </a:p>
          </p:txBody>
        </p:sp>
        <p:sp>
          <p:nvSpPr>
            <p:cNvPr id="133" name="iṡlîḑe"/>
            <p:cNvSpPr/>
            <p:nvPr userDrawn="1"/>
          </p:nvSpPr>
          <p:spPr bwMode="auto">
            <a:xfrm>
              <a:off x="6379631" y="3201083"/>
              <a:ext cx="1737235" cy="2408326"/>
            </a:xfrm>
            <a:custGeom>
              <a:avLst/>
              <a:gdLst>
                <a:gd name="T0" fmla="*/ 283 w 330"/>
                <a:gd name="T1" fmla="*/ 456 h 458"/>
                <a:gd name="T2" fmla="*/ 44 w 330"/>
                <a:gd name="T3" fmla="*/ 457 h 458"/>
                <a:gd name="T4" fmla="*/ 46 w 330"/>
                <a:gd name="T5" fmla="*/ 437 h 458"/>
                <a:gd name="T6" fmla="*/ 31 w 330"/>
                <a:gd name="T7" fmla="*/ 285 h 458"/>
                <a:gd name="T8" fmla="*/ 17 w 330"/>
                <a:gd name="T9" fmla="*/ 221 h 458"/>
                <a:gd name="T10" fmla="*/ 7 w 330"/>
                <a:gd name="T11" fmla="*/ 76 h 458"/>
                <a:gd name="T12" fmla="*/ 93 w 330"/>
                <a:gd name="T13" fmla="*/ 7 h 458"/>
                <a:gd name="T14" fmla="*/ 138 w 330"/>
                <a:gd name="T15" fmla="*/ 34 h 458"/>
                <a:gd name="T16" fmla="*/ 202 w 330"/>
                <a:gd name="T17" fmla="*/ 0 h 458"/>
                <a:gd name="T18" fmla="*/ 319 w 330"/>
                <a:gd name="T19" fmla="*/ 79 h 458"/>
                <a:gd name="T20" fmla="*/ 330 w 330"/>
                <a:gd name="T21" fmla="*/ 269 h 458"/>
                <a:gd name="T22" fmla="*/ 321 w 330"/>
                <a:gd name="T23" fmla="*/ 457 h 458"/>
                <a:gd name="T24" fmla="*/ 283 w 330"/>
                <a:gd name="T25" fmla="*/ 45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458">
                  <a:moveTo>
                    <a:pt x="283" y="456"/>
                  </a:moveTo>
                  <a:cubicBezTo>
                    <a:pt x="283" y="456"/>
                    <a:pt x="77" y="457"/>
                    <a:pt x="44" y="457"/>
                  </a:cubicBezTo>
                  <a:cubicBezTo>
                    <a:pt x="11" y="458"/>
                    <a:pt x="46" y="437"/>
                    <a:pt x="46" y="437"/>
                  </a:cubicBezTo>
                  <a:cubicBezTo>
                    <a:pt x="44" y="400"/>
                    <a:pt x="38" y="314"/>
                    <a:pt x="31" y="285"/>
                  </a:cubicBezTo>
                  <a:cubicBezTo>
                    <a:pt x="25" y="257"/>
                    <a:pt x="22" y="247"/>
                    <a:pt x="17" y="221"/>
                  </a:cubicBezTo>
                  <a:cubicBezTo>
                    <a:pt x="4" y="164"/>
                    <a:pt x="0" y="143"/>
                    <a:pt x="7" y="76"/>
                  </a:cubicBezTo>
                  <a:cubicBezTo>
                    <a:pt x="93" y="7"/>
                    <a:pt x="93" y="7"/>
                    <a:pt x="93" y="7"/>
                  </a:cubicBezTo>
                  <a:cubicBezTo>
                    <a:pt x="93" y="7"/>
                    <a:pt x="102" y="33"/>
                    <a:pt x="138" y="34"/>
                  </a:cubicBezTo>
                  <a:cubicBezTo>
                    <a:pt x="187" y="34"/>
                    <a:pt x="202" y="0"/>
                    <a:pt x="202" y="0"/>
                  </a:cubicBezTo>
                  <a:cubicBezTo>
                    <a:pt x="319" y="79"/>
                    <a:pt x="319" y="79"/>
                    <a:pt x="319" y="79"/>
                  </a:cubicBezTo>
                  <a:cubicBezTo>
                    <a:pt x="330" y="269"/>
                    <a:pt x="330" y="269"/>
                    <a:pt x="330" y="269"/>
                  </a:cubicBezTo>
                  <a:cubicBezTo>
                    <a:pt x="321" y="457"/>
                    <a:pt x="321" y="457"/>
                    <a:pt x="321" y="457"/>
                  </a:cubicBezTo>
                  <a:cubicBezTo>
                    <a:pt x="283" y="456"/>
                    <a:pt x="283" y="456"/>
                    <a:pt x="283" y="456"/>
                  </a:cubicBezTo>
                </a:path>
              </a:pathLst>
            </a:custGeom>
            <a:solidFill>
              <a:srgbClr val="FCA7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iŝḻiḍe"/>
            <p:cNvSpPr/>
            <p:nvPr userDrawn="1"/>
          </p:nvSpPr>
          <p:spPr bwMode="auto">
            <a:xfrm>
              <a:off x="7443245" y="3201083"/>
              <a:ext cx="774918" cy="2134825"/>
            </a:xfrm>
            <a:custGeom>
              <a:avLst/>
              <a:gdLst>
                <a:gd name="T0" fmla="*/ 147 w 147"/>
                <a:gd name="T1" fmla="*/ 209 h 406"/>
                <a:gd name="T2" fmla="*/ 125 w 147"/>
                <a:gd name="T3" fmla="*/ 209 h 406"/>
                <a:gd name="T4" fmla="*/ 128 w 147"/>
                <a:gd name="T5" fmla="*/ 269 h 406"/>
                <a:gd name="T6" fmla="*/ 122 w 147"/>
                <a:gd name="T7" fmla="*/ 406 h 406"/>
                <a:gd name="T8" fmla="*/ 147 w 147"/>
                <a:gd name="T9" fmla="*/ 209 h 406"/>
                <a:gd name="T10" fmla="*/ 0 w 147"/>
                <a:gd name="T11" fmla="*/ 0 h 406"/>
                <a:gd name="T12" fmla="*/ 0 w 147"/>
                <a:gd name="T13" fmla="*/ 0 h 406"/>
                <a:gd name="T14" fmla="*/ 0 w 147"/>
                <a:gd name="T15" fmla="*/ 1 h 406"/>
                <a:gd name="T16" fmla="*/ 23 w 147"/>
                <a:gd name="T17" fmla="*/ 4 h 406"/>
                <a:gd name="T18" fmla="*/ 24 w 147"/>
                <a:gd name="T19" fmla="*/ 4 h 406"/>
                <a:gd name="T20" fmla="*/ 24 w 147"/>
                <a:gd name="T21" fmla="*/ 4 h 406"/>
                <a:gd name="T22" fmla="*/ 24 w 147"/>
                <a:gd name="T23" fmla="*/ 4 h 406"/>
                <a:gd name="T24" fmla="*/ 18 w 147"/>
                <a:gd name="T25" fmla="*/ 13 h 406"/>
                <a:gd name="T26" fmla="*/ 58 w 147"/>
                <a:gd name="T27" fmla="*/ 39 h 406"/>
                <a:gd name="T28" fmla="*/ 58 w 147"/>
                <a:gd name="T29" fmla="*/ 8 h 406"/>
                <a:gd name="T30" fmla="*/ 0 w 147"/>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406">
                  <a:moveTo>
                    <a:pt x="147" y="209"/>
                  </a:moveTo>
                  <a:cubicBezTo>
                    <a:pt x="125" y="209"/>
                    <a:pt x="125" y="209"/>
                    <a:pt x="125" y="209"/>
                  </a:cubicBezTo>
                  <a:cubicBezTo>
                    <a:pt x="128" y="269"/>
                    <a:pt x="128" y="269"/>
                    <a:pt x="128" y="269"/>
                  </a:cubicBezTo>
                  <a:cubicBezTo>
                    <a:pt x="122" y="406"/>
                    <a:pt x="122" y="406"/>
                    <a:pt x="122" y="406"/>
                  </a:cubicBezTo>
                  <a:cubicBezTo>
                    <a:pt x="129" y="382"/>
                    <a:pt x="140" y="294"/>
                    <a:pt x="147" y="209"/>
                  </a:cubicBezTo>
                  <a:moveTo>
                    <a:pt x="0" y="0"/>
                  </a:moveTo>
                  <a:cubicBezTo>
                    <a:pt x="0" y="0"/>
                    <a:pt x="0" y="0"/>
                    <a:pt x="0" y="0"/>
                  </a:cubicBezTo>
                  <a:cubicBezTo>
                    <a:pt x="0" y="1"/>
                    <a:pt x="0" y="1"/>
                    <a:pt x="0" y="1"/>
                  </a:cubicBezTo>
                  <a:cubicBezTo>
                    <a:pt x="9" y="3"/>
                    <a:pt x="20" y="4"/>
                    <a:pt x="23" y="4"/>
                  </a:cubicBezTo>
                  <a:cubicBezTo>
                    <a:pt x="23" y="4"/>
                    <a:pt x="24" y="4"/>
                    <a:pt x="24" y="4"/>
                  </a:cubicBezTo>
                  <a:cubicBezTo>
                    <a:pt x="24" y="4"/>
                    <a:pt x="24" y="4"/>
                    <a:pt x="24" y="4"/>
                  </a:cubicBezTo>
                  <a:cubicBezTo>
                    <a:pt x="24" y="4"/>
                    <a:pt x="24" y="4"/>
                    <a:pt x="24" y="4"/>
                  </a:cubicBezTo>
                  <a:cubicBezTo>
                    <a:pt x="24" y="4"/>
                    <a:pt x="22" y="7"/>
                    <a:pt x="18" y="13"/>
                  </a:cubicBezTo>
                  <a:cubicBezTo>
                    <a:pt x="58" y="39"/>
                    <a:pt x="58" y="39"/>
                    <a:pt x="58" y="39"/>
                  </a:cubicBezTo>
                  <a:cubicBezTo>
                    <a:pt x="58" y="8"/>
                    <a:pt x="58" y="8"/>
                    <a:pt x="58" y="8"/>
                  </a:cubicBezTo>
                  <a:cubicBezTo>
                    <a:pt x="40" y="4"/>
                    <a:pt x="22" y="2"/>
                    <a:pt x="0" y="0"/>
                  </a:cubicBezTo>
                </a:path>
              </a:pathLst>
            </a:custGeom>
            <a:solidFill>
              <a:srgbClr val="CE4A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íšļïdé"/>
            <p:cNvSpPr/>
            <p:nvPr userDrawn="1"/>
          </p:nvSpPr>
          <p:spPr bwMode="auto">
            <a:xfrm>
              <a:off x="7749666" y="3241601"/>
              <a:ext cx="498886" cy="1058549"/>
            </a:xfrm>
            <a:custGeom>
              <a:avLst/>
              <a:gdLst>
                <a:gd name="T0" fmla="*/ 91 w 95"/>
                <a:gd name="T1" fmla="*/ 179 h 201"/>
                <a:gd name="T2" fmla="*/ 66 w 95"/>
                <a:gd name="T3" fmla="*/ 179 h 201"/>
                <a:gd name="T4" fmla="*/ 67 w 95"/>
                <a:gd name="T5" fmla="*/ 201 h 201"/>
                <a:gd name="T6" fmla="*/ 89 w 95"/>
                <a:gd name="T7" fmla="*/ 201 h 201"/>
                <a:gd name="T8" fmla="*/ 91 w 95"/>
                <a:gd name="T9" fmla="*/ 179 h 201"/>
                <a:gd name="T10" fmla="*/ 95 w 95"/>
                <a:gd name="T11" fmla="*/ 72 h 201"/>
                <a:gd name="T12" fmla="*/ 59 w 95"/>
                <a:gd name="T13" fmla="*/ 72 h 201"/>
                <a:gd name="T14" fmla="*/ 62 w 95"/>
                <a:gd name="T15" fmla="*/ 121 h 201"/>
                <a:gd name="T16" fmla="*/ 94 w 95"/>
                <a:gd name="T17" fmla="*/ 121 h 201"/>
                <a:gd name="T18" fmla="*/ 95 w 95"/>
                <a:gd name="T19" fmla="*/ 84 h 201"/>
                <a:gd name="T20" fmla="*/ 95 w 95"/>
                <a:gd name="T21" fmla="*/ 72 h 201"/>
                <a:gd name="T22" fmla="*/ 93 w 95"/>
                <a:gd name="T23" fmla="*/ 54 h 201"/>
                <a:gd name="T24" fmla="*/ 34 w 95"/>
                <a:gd name="T25" fmla="*/ 54 h 201"/>
                <a:gd name="T26" fmla="*/ 46 w 95"/>
                <a:gd name="T27" fmla="*/ 62 h 201"/>
                <a:gd name="T28" fmla="*/ 94 w 95"/>
                <a:gd name="T29" fmla="*/ 62 h 201"/>
                <a:gd name="T30" fmla="*/ 93 w 95"/>
                <a:gd name="T31" fmla="*/ 54 h 201"/>
                <a:gd name="T32" fmla="*/ 0 w 95"/>
                <a:gd name="T33" fmla="*/ 0 h 201"/>
                <a:gd name="T34" fmla="*/ 0 w 95"/>
                <a:gd name="T35" fmla="*/ 31 h 201"/>
                <a:gd name="T36" fmla="*/ 26 w 95"/>
                <a:gd name="T37" fmla="*/ 48 h 201"/>
                <a:gd name="T38" fmla="*/ 31 w 95"/>
                <a:gd name="T39" fmla="*/ 43 h 201"/>
                <a:gd name="T40" fmla="*/ 88 w 95"/>
                <a:gd name="T41" fmla="*/ 43 h 201"/>
                <a:gd name="T42" fmla="*/ 85 w 95"/>
                <a:gd name="T43" fmla="*/ 38 h 201"/>
                <a:gd name="T44" fmla="*/ 79 w 95"/>
                <a:gd name="T45" fmla="*/ 32 h 201"/>
                <a:gd name="T46" fmla="*/ 31 w 95"/>
                <a:gd name="T47" fmla="*/ 32 h 201"/>
                <a:gd name="T48" fmla="*/ 26 w 95"/>
                <a:gd name="T49" fmla="*/ 27 h 201"/>
                <a:gd name="T50" fmla="*/ 31 w 95"/>
                <a:gd name="T51" fmla="*/ 22 h 201"/>
                <a:gd name="T52" fmla="*/ 62 w 95"/>
                <a:gd name="T53" fmla="*/ 22 h 201"/>
                <a:gd name="T54" fmla="*/ 37 w 95"/>
                <a:gd name="T55" fmla="*/ 11 h 201"/>
                <a:gd name="T56" fmla="*/ 31 w 95"/>
                <a:gd name="T57" fmla="*/ 11 h 201"/>
                <a:gd name="T58" fmla="*/ 26 w 95"/>
                <a:gd name="T59" fmla="*/ 7 h 201"/>
                <a:gd name="T60" fmla="*/ 0 w 95"/>
                <a:gd name="T6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201">
                  <a:moveTo>
                    <a:pt x="91" y="179"/>
                  </a:moveTo>
                  <a:cubicBezTo>
                    <a:pt x="66" y="179"/>
                    <a:pt x="66" y="179"/>
                    <a:pt x="66" y="179"/>
                  </a:cubicBezTo>
                  <a:cubicBezTo>
                    <a:pt x="67" y="201"/>
                    <a:pt x="67" y="201"/>
                    <a:pt x="67" y="201"/>
                  </a:cubicBezTo>
                  <a:cubicBezTo>
                    <a:pt x="89" y="201"/>
                    <a:pt x="89" y="201"/>
                    <a:pt x="89" y="201"/>
                  </a:cubicBezTo>
                  <a:cubicBezTo>
                    <a:pt x="90" y="194"/>
                    <a:pt x="90" y="186"/>
                    <a:pt x="91" y="179"/>
                  </a:cubicBezTo>
                  <a:moveTo>
                    <a:pt x="95" y="72"/>
                  </a:moveTo>
                  <a:cubicBezTo>
                    <a:pt x="59" y="72"/>
                    <a:pt x="59" y="72"/>
                    <a:pt x="59" y="72"/>
                  </a:cubicBezTo>
                  <a:cubicBezTo>
                    <a:pt x="62" y="121"/>
                    <a:pt x="62" y="121"/>
                    <a:pt x="62" y="121"/>
                  </a:cubicBezTo>
                  <a:cubicBezTo>
                    <a:pt x="94" y="121"/>
                    <a:pt x="94" y="121"/>
                    <a:pt x="94" y="121"/>
                  </a:cubicBezTo>
                  <a:cubicBezTo>
                    <a:pt x="95" y="108"/>
                    <a:pt x="95" y="95"/>
                    <a:pt x="95" y="84"/>
                  </a:cubicBezTo>
                  <a:cubicBezTo>
                    <a:pt x="95" y="80"/>
                    <a:pt x="95" y="76"/>
                    <a:pt x="95" y="72"/>
                  </a:cubicBezTo>
                  <a:moveTo>
                    <a:pt x="93" y="54"/>
                  </a:moveTo>
                  <a:cubicBezTo>
                    <a:pt x="34" y="54"/>
                    <a:pt x="34" y="54"/>
                    <a:pt x="34" y="54"/>
                  </a:cubicBezTo>
                  <a:cubicBezTo>
                    <a:pt x="46" y="62"/>
                    <a:pt x="46" y="62"/>
                    <a:pt x="46" y="62"/>
                  </a:cubicBezTo>
                  <a:cubicBezTo>
                    <a:pt x="94" y="62"/>
                    <a:pt x="94" y="62"/>
                    <a:pt x="94" y="62"/>
                  </a:cubicBezTo>
                  <a:cubicBezTo>
                    <a:pt x="94" y="59"/>
                    <a:pt x="93" y="56"/>
                    <a:pt x="93" y="54"/>
                  </a:cubicBezTo>
                  <a:moveTo>
                    <a:pt x="0" y="0"/>
                  </a:moveTo>
                  <a:cubicBezTo>
                    <a:pt x="0" y="31"/>
                    <a:pt x="0" y="31"/>
                    <a:pt x="0" y="31"/>
                  </a:cubicBezTo>
                  <a:cubicBezTo>
                    <a:pt x="26" y="48"/>
                    <a:pt x="26" y="48"/>
                    <a:pt x="26" y="48"/>
                  </a:cubicBezTo>
                  <a:cubicBezTo>
                    <a:pt x="26" y="45"/>
                    <a:pt x="28" y="43"/>
                    <a:pt x="31" y="43"/>
                  </a:cubicBezTo>
                  <a:cubicBezTo>
                    <a:pt x="88" y="43"/>
                    <a:pt x="88" y="43"/>
                    <a:pt x="88" y="43"/>
                  </a:cubicBezTo>
                  <a:cubicBezTo>
                    <a:pt x="87" y="42"/>
                    <a:pt x="86" y="40"/>
                    <a:pt x="85" y="38"/>
                  </a:cubicBezTo>
                  <a:cubicBezTo>
                    <a:pt x="83" y="36"/>
                    <a:pt x="81" y="34"/>
                    <a:pt x="79" y="32"/>
                  </a:cubicBezTo>
                  <a:cubicBezTo>
                    <a:pt x="31" y="32"/>
                    <a:pt x="31" y="32"/>
                    <a:pt x="31" y="32"/>
                  </a:cubicBezTo>
                  <a:cubicBezTo>
                    <a:pt x="28" y="32"/>
                    <a:pt x="26" y="30"/>
                    <a:pt x="26" y="27"/>
                  </a:cubicBezTo>
                  <a:cubicBezTo>
                    <a:pt x="26" y="24"/>
                    <a:pt x="28" y="22"/>
                    <a:pt x="31" y="22"/>
                  </a:cubicBezTo>
                  <a:cubicBezTo>
                    <a:pt x="62" y="22"/>
                    <a:pt x="62" y="22"/>
                    <a:pt x="62" y="22"/>
                  </a:cubicBezTo>
                  <a:cubicBezTo>
                    <a:pt x="53" y="18"/>
                    <a:pt x="45" y="14"/>
                    <a:pt x="37" y="11"/>
                  </a:cubicBezTo>
                  <a:cubicBezTo>
                    <a:pt x="31" y="11"/>
                    <a:pt x="31" y="11"/>
                    <a:pt x="31" y="11"/>
                  </a:cubicBezTo>
                  <a:cubicBezTo>
                    <a:pt x="28" y="11"/>
                    <a:pt x="26" y="9"/>
                    <a:pt x="26" y="7"/>
                  </a:cubicBezTo>
                  <a:cubicBezTo>
                    <a:pt x="17" y="4"/>
                    <a:pt x="9" y="2"/>
                    <a:pt x="0" y="0"/>
                  </a:cubicBezTo>
                </a:path>
              </a:pathLst>
            </a:custGeom>
            <a:solidFill>
              <a:srgbClr val="CE4A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íṣḷîde"/>
            <p:cNvSpPr/>
            <p:nvPr userDrawn="1"/>
          </p:nvSpPr>
          <p:spPr bwMode="auto">
            <a:xfrm>
              <a:off x="8076348" y="3879769"/>
              <a:ext cx="167139" cy="303890"/>
            </a:xfrm>
            <a:custGeom>
              <a:avLst/>
              <a:gdLst>
                <a:gd name="T0" fmla="*/ 32 w 32"/>
                <a:gd name="T1" fmla="*/ 0 h 58"/>
                <a:gd name="T2" fmla="*/ 0 w 32"/>
                <a:gd name="T3" fmla="*/ 0 h 58"/>
                <a:gd name="T4" fmla="*/ 4 w 32"/>
                <a:gd name="T5" fmla="*/ 58 h 58"/>
                <a:gd name="T6" fmla="*/ 29 w 32"/>
                <a:gd name="T7" fmla="*/ 58 h 58"/>
                <a:gd name="T8" fmla="*/ 32 w 32"/>
                <a:gd name="T9" fmla="*/ 0 h 58"/>
              </a:gdLst>
              <a:ahLst/>
              <a:cxnLst>
                <a:cxn ang="0">
                  <a:pos x="T0" y="T1"/>
                </a:cxn>
                <a:cxn ang="0">
                  <a:pos x="T2" y="T3"/>
                </a:cxn>
                <a:cxn ang="0">
                  <a:pos x="T4" y="T5"/>
                </a:cxn>
                <a:cxn ang="0">
                  <a:pos x="T6" y="T7"/>
                </a:cxn>
                <a:cxn ang="0">
                  <a:pos x="T8" y="T9"/>
                </a:cxn>
              </a:cxnLst>
              <a:rect l="0" t="0" r="r" b="b"/>
              <a:pathLst>
                <a:path w="32" h="57">
                  <a:moveTo>
                    <a:pt x="32" y="0"/>
                  </a:moveTo>
                  <a:cubicBezTo>
                    <a:pt x="0" y="0"/>
                    <a:pt x="0" y="0"/>
                    <a:pt x="0" y="0"/>
                  </a:cubicBezTo>
                  <a:cubicBezTo>
                    <a:pt x="4" y="58"/>
                    <a:pt x="4" y="58"/>
                    <a:pt x="4" y="58"/>
                  </a:cubicBezTo>
                  <a:cubicBezTo>
                    <a:pt x="29" y="58"/>
                    <a:pt x="29" y="58"/>
                    <a:pt x="29" y="58"/>
                  </a:cubicBezTo>
                  <a:cubicBezTo>
                    <a:pt x="30" y="38"/>
                    <a:pt x="31" y="18"/>
                    <a:pt x="32" y="0"/>
                  </a:cubicBezTo>
                </a:path>
              </a:pathLst>
            </a:custGeom>
            <a:solidFill>
              <a:srgbClr val="AD3E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iṧľíḓe"/>
            <p:cNvSpPr/>
            <p:nvPr userDrawn="1"/>
          </p:nvSpPr>
          <p:spPr bwMode="auto">
            <a:xfrm>
              <a:off x="7886416" y="3279588"/>
              <a:ext cx="58246" cy="20259"/>
            </a:xfrm>
            <a:custGeom>
              <a:avLst/>
              <a:gdLst>
                <a:gd name="T0" fmla="*/ 0 w 11"/>
                <a:gd name="T1" fmla="*/ 0 h 4"/>
                <a:gd name="T2" fmla="*/ 5 w 11"/>
                <a:gd name="T3" fmla="*/ 4 h 4"/>
                <a:gd name="T4" fmla="*/ 11 w 11"/>
                <a:gd name="T5" fmla="*/ 4 h 4"/>
                <a:gd name="T6" fmla="*/ 0 w 11"/>
                <a:gd name="T7" fmla="*/ 0 h 4"/>
              </a:gdLst>
              <a:ahLst/>
              <a:cxnLst>
                <a:cxn ang="0">
                  <a:pos x="T0" y="T1"/>
                </a:cxn>
                <a:cxn ang="0">
                  <a:pos x="T2" y="T3"/>
                </a:cxn>
                <a:cxn ang="0">
                  <a:pos x="T4" y="T5"/>
                </a:cxn>
                <a:cxn ang="0">
                  <a:pos x="T6" y="T7"/>
                </a:cxn>
              </a:cxnLst>
              <a:rect l="0" t="0" r="r" b="b"/>
              <a:pathLst>
                <a:path w="11" h="4">
                  <a:moveTo>
                    <a:pt x="0" y="0"/>
                  </a:moveTo>
                  <a:cubicBezTo>
                    <a:pt x="0" y="2"/>
                    <a:pt x="2" y="4"/>
                    <a:pt x="5" y="4"/>
                  </a:cubicBezTo>
                  <a:cubicBezTo>
                    <a:pt x="11" y="4"/>
                    <a:pt x="11" y="4"/>
                    <a:pt x="11" y="4"/>
                  </a:cubicBezTo>
                  <a:cubicBezTo>
                    <a:pt x="7" y="2"/>
                    <a:pt x="3" y="1"/>
                    <a:pt x="0" y="0"/>
                  </a:cubicBezTo>
                </a:path>
              </a:pathLst>
            </a:custGeom>
            <a:solidFill>
              <a:srgbClr val="B74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ïś1íḋê"/>
            <p:cNvSpPr/>
            <p:nvPr userDrawn="1"/>
          </p:nvSpPr>
          <p:spPr bwMode="auto">
            <a:xfrm>
              <a:off x="7886416" y="3358092"/>
              <a:ext cx="278565" cy="53181"/>
            </a:xfrm>
            <a:custGeom>
              <a:avLst/>
              <a:gdLst>
                <a:gd name="T0" fmla="*/ 36 w 53"/>
                <a:gd name="T1" fmla="*/ 0 h 10"/>
                <a:gd name="T2" fmla="*/ 5 w 53"/>
                <a:gd name="T3" fmla="*/ 0 h 10"/>
                <a:gd name="T4" fmla="*/ 0 w 53"/>
                <a:gd name="T5" fmla="*/ 5 h 10"/>
                <a:gd name="T6" fmla="*/ 5 w 53"/>
                <a:gd name="T7" fmla="*/ 10 h 10"/>
                <a:gd name="T8" fmla="*/ 53 w 53"/>
                <a:gd name="T9" fmla="*/ 10 h 10"/>
                <a:gd name="T10" fmla="*/ 39 w 53"/>
                <a:gd name="T11" fmla="*/ 2 h 10"/>
                <a:gd name="T12" fmla="*/ 36 w 5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36" y="0"/>
                  </a:moveTo>
                  <a:cubicBezTo>
                    <a:pt x="5" y="0"/>
                    <a:pt x="5" y="0"/>
                    <a:pt x="5" y="0"/>
                  </a:cubicBezTo>
                  <a:cubicBezTo>
                    <a:pt x="2" y="0"/>
                    <a:pt x="0" y="2"/>
                    <a:pt x="0" y="5"/>
                  </a:cubicBezTo>
                  <a:cubicBezTo>
                    <a:pt x="0" y="8"/>
                    <a:pt x="2" y="10"/>
                    <a:pt x="5" y="10"/>
                  </a:cubicBezTo>
                  <a:cubicBezTo>
                    <a:pt x="53" y="10"/>
                    <a:pt x="53" y="10"/>
                    <a:pt x="53" y="10"/>
                  </a:cubicBezTo>
                  <a:cubicBezTo>
                    <a:pt x="49" y="7"/>
                    <a:pt x="44" y="4"/>
                    <a:pt x="39" y="2"/>
                  </a:cubicBezTo>
                  <a:cubicBezTo>
                    <a:pt x="38" y="1"/>
                    <a:pt x="37" y="0"/>
                    <a:pt x="36" y="0"/>
                  </a:cubicBezTo>
                </a:path>
              </a:pathLst>
            </a:custGeom>
            <a:solidFill>
              <a:srgbClr val="B74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iṩ1íḍé"/>
            <p:cNvSpPr/>
            <p:nvPr userDrawn="1"/>
          </p:nvSpPr>
          <p:spPr bwMode="auto">
            <a:xfrm>
              <a:off x="7886416" y="3469518"/>
              <a:ext cx="352006" cy="55713"/>
            </a:xfrm>
            <a:custGeom>
              <a:avLst/>
              <a:gdLst>
                <a:gd name="T0" fmla="*/ 62 w 67"/>
                <a:gd name="T1" fmla="*/ 0 h 11"/>
                <a:gd name="T2" fmla="*/ 5 w 67"/>
                <a:gd name="T3" fmla="*/ 0 h 11"/>
                <a:gd name="T4" fmla="*/ 0 w 67"/>
                <a:gd name="T5" fmla="*/ 5 h 11"/>
                <a:gd name="T6" fmla="*/ 8 w 67"/>
                <a:gd name="T7" fmla="*/ 11 h 11"/>
                <a:gd name="T8" fmla="*/ 67 w 67"/>
                <a:gd name="T9" fmla="*/ 11 h 11"/>
                <a:gd name="T10" fmla="*/ 62 w 67"/>
                <a:gd name="T11" fmla="*/ 0 h 11"/>
              </a:gdLst>
              <a:ahLst/>
              <a:cxnLst>
                <a:cxn ang="0">
                  <a:pos x="T0" y="T1"/>
                </a:cxn>
                <a:cxn ang="0">
                  <a:pos x="T2" y="T3"/>
                </a:cxn>
                <a:cxn ang="0">
                  <a:pos x="T4" y="T5"/>
                </a:cxn>
                <a:cxn ang="0">
                  <a:pos x="T6" y="T7"/>
                </a:cxn>
                <a:cxn ang="0">
                  <a:pos x="T8" y="T9"/>
                </a:cxn>
                <a:cxn ang="0">
                  <a:pos x="T10" y="T11"/>
                </a:cxn>
              </a:cxnLst>
              <a:rect l="0" t="0" r="r" b="b"/>
              <a:pathLst>
                <a:path w="67" h="11">
                  <a:moveTo>
                    <a:pt x="62" y="0"/>
                  </a:moveTo>
                  <a:cubicBezTo>
                    <a:pt x="5" y="0"/>
                    <a:pt x="5" y="0"/>
                    <a:pt x="5" y="0"/>
                  </a:cubicBezTo>
                  <a:cubicBezTo>
                    <a:pt x="2" y="0"/>
                    <a:pt x="0" y="2"/>
                    <a:pt x="0" y="5"/>
                  </a:cubicBezTo>
                  <a:cubicBezTo>
                    <a:pt x="8" y="11"/>
                    <a:pt x="8" y="11"/>
                    <a:pt x="8" y="11"/>
                  </a:cubicBezTo>
                  <a:cubicBezTo>
                    <a:pt x="67" y="11"/>
                    <a:pt x="67" y="11"/>
                    <a:pt x="67" y="11"/>
                  </a:cubicBezTo>
                  <a:cubicBezTo>
                    <a:pt x="66" y="7"/>
                    <a:pt x="64" y="4"/>
                    <a:pt x="62" y="0"/>
                  </a:cubicBezTo>
                </a:path>
              </a:pathLst>
            </a:custGeom>
            <a:solidFill>
              <a:srgbClr val="B74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íṡḷïḋè"/>
            <p:cNvSpPr/>
            <p:nvPr userDrawn="1"/>
          </p:nvSpPr>
          <p:spPr bwMode="auto">
            <a:xfrm>
              <a:off x="7992777" y="3568283"/>
              <a:ext cx="255775" cy="53181"/>
            </a:xfrm>
            <a:custGeom>
              <a:avLst/>
              <a:gdLst>
                <a:gd name="T0" fmla="*/ 48 w 49"/>
                <a:gd name="T1" fmla="*/ 0 h 10"/>
                <a:gd name="T2" fmla="*/ 0 w 49"/>
                <a:gd name="T3" fmla="*/ 0 h 10"/>
                <a:gd name="T4" fmla="*/ 13 w 49"/>
                <a:gd name="T5" fmla="*/ 9 h 10"/>
                <a:gd name="T6" fmla="*/ 13 w 49"/>
                <a:gd name="T7" fmla="*/ 10 h 10"/>
                <a:gd name="T8" fmla="*/ 49 w 49"/>
                <a:gd name="T9" fmla="*/ 10 h 10"/>
                <a:gd name="T10" fmla="*/ 48 w 49"/>
                <a:gd name="T11" fmla="*/ 0 h 10"/>
              </a:gdLst>
              <a:ahLst/>
              <a:cxnLst>
                <a:cxn ang="0">
                  <a:pos x="T0" y="T1"/>
                </a:cxn>
                <a:cxn ang="0">
                  <a:pos x="T2" y="T3"/>
                </a:cxn>
                <a:cxn ang="0">
                  <a:pos x="T4" y="T5"/>
                </a:cxn>
                <a:cxn ang="0">
                  <a:pos x="T6" y="T7"/>
                </a:cxn>
                <a:cxn ang="0">
                  <a:pos x="T8" y="T9"/>
                </a:cxn>
                <a:cxn ang="0">
                  <a:pos x="T10" y="T11"/>
                </a:cxn>
              </a:cxnLst>
              <a:rect l="0" t="0" r="r" b="b"/>
              <a:pathLst>
                <a:path w="49" h="10">
                  <a:moveTo>
                    <a:pt x="48" y="0"/>
                  </a:moveTo>
                  <a:cubicBezTo>
                    <a:pt x="0" y="0"/>
                    <a:pt x="0" y="0"/>
                    <a:pt x="0" y="0"/>
                  </a:cubicBezTo>
                  <a:cubicBezTo>
                    <a:pt x="13" y="9"/>
                    <a:pt x="13" y="9"/>
                    <a:pt x="13" y="9"/>
                  </a:cubicBezTo>
                  <a:cubicBezTo>
                    <a:pt x="13" y="10"/>
                    <a:pt x="13" y="10"/>
                    <a:pt x="13" y="10"/>
                  </a:cubicBezTo>
                  <a:cubicBezTo>
                    <a:pt x="49" y="10"/>
                    <a:pt x="49" y="10"/>
                    <a:pt x="49" y="10"/>
                  </a:cubicBezTo>
                  <a:cubicBezTo>
                    <a:pt x="49" y="6"/>
                    <a:pt x="49" y="3"/>
                    <a:pt x="48" y="0"/>
                  </a:cubicBezTo>
                </a:path>
              </a:pathLst>
            </a:custGeom>
            <a:solidFill>
              <a:srgbClr val="B74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iŝ1iḑê"/>
            <p:cNvSpPr/>
            <p:nvPr userDrawn="1"/>
          </p:nvSpPr>
          <p:spPr bwMode="auto">
            <a:xfrm>
              <a:off x="7443245" y="3206147"/>
              <a:ext cx="126621" cy="63311"/>
            </a:xfrm>
            <a:custGeom>
              <a:avLst/>
              <a:gdLst>
                <a:gd name="T0" fmla="*/ 0 w 24"/>
                <a:gd name="T1" fmla="*/ 0 h 12"/>
                <a:gd name="T2" fmla="*/ 18 w 24"/>
                <a:gd name="T3" fmla="*/ 12 h 12"/>
                <a:gd name="T4" fmla="*/ 24 w 24"/>
                <a:gd name="T5" fmla="*/ 3 h 12"/>
                <a:gd name="T6" fmla="*/ 23 w 24"/>
                <a:gd name="T7" fmla="*/ 3 h 12"/>
                <a:gd name="T8" fmla="*/ 0 w 24"/>
                <a:gd name="T9" fmla="*/ 0 h 12"/>
              </a:gdLst>
              <a:ahLst/>
              <a:cxnLst>
                <a:cxn ang="0">
                  <a:pos x="T0" y="T1"/>
                </a:cxn>
                <a:cxn ang="0">
                  <a:pos x="T2" y="T3"/>
                </a:cxn>
                <a:cxn ang="0">
                  <a:pos x="T4" y="T5"/>
                </a:cxn>
                <a:cxn ang="0">
                  <a:pos x="T6" y="T7"/>
                </a:cxn>
                <a:cxn ang="0">
                  <a:pos x="T8" y="T9"/>
                </a:cxn>
              </a:cxnLst>
              <a:rect l="0" t="0" r="r" b="b"/>
              <a:pathLst>
                <a:path w="24" h="12">
                  <a:moveTo>
                    <a:pt x="0" y="0"/>
                  </a:moveTo>
                  <a:cubicBezTo>
                    <a:pt x="18" y="12"/>
                    <a:pt x="18" y="12"/>
                    <a:pt x="18" y="12"/>
                  </a:cubicBezTo>
                  <a:cubicBezTo>
                    <a:pt x="22" y="6"/>
                    <a:pt x="24" y="3"/>
                    <a:pt x="24" y="3"/>
                  </a:cubicBezTo>
                  <a:cubicBezTo>
                    <a:pt x="24" y="3"/>
                    <a:pt x="23" y="3"/>
                    <a:pt x="23" y="3"/>
                  </a:cubicBezTo>
                  <a:cubicBezTo>
                    <a:pt x="20" y="3"/>
                    <a:pt x="9" y="2"/>
                    <a:pt x="0" y="0"/>
                  </a:cubicBezTo>
                </a:path>
              </a:pathLst>
            </a:custGeom>
            <a:solidFill>
              <a:srgbClr val="CC39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2" name="iṩliḋê"/>
            <p:cNvSpPr/>
            <p:nvPr userDrawn="1"/>
          </p:nvSpPr>
          <p:spPr bwMode="auto">
            <a:xfrm>
              <a:off x="6458135" y="5330843"/>
              <a:ext cx="164608" cy="215256"/>
            </a:xfrm>
            <a:custGeom>
              <a:avLst/>
              <a:gdLst>
                <a:gd name="T0" fmla="*/ 29 w 31"/>
                <a:gd name="T1" fmla="*/ 0 h 41"/>
                <a:gd name="T2" fmla="*/ 9 w 31"/>
                <a:gd name="T3" fmla="*/ 9 h 41"/>
                <a:gd name="T4" fmla="*/ 1 w 31"/>
                <a:gd name="T5" fmla="*/ 34 h 41"/>
                <a:gd name="T6" fmla="*/ 19 w 31"/>
                <a:gd name="T7" fmla="*/ 41 h 41"/>
                <a:gd name="T8" fmla="*/ 31 w 31"/>
                <a:gd name="T9" fmla="*/ 32 h 41"/>
                <a:gd name="T10" fmla="*/ 29 w 31"/>
                <a:gd name="T11" fmla="*/ 0 h 41"/>
              </a:gdLst>
              <a:ahLst/>
              <a:cxnLst>
                <a:cxn ang="0">
                  <a:pos x="T0" y="T1"/>
                </a:cxn>
                <a:cxn ang="0">
                  <a:pos x="T2" y="T3"/>
                </a:cxn>
                <a:cxn ang="0">
                  <a:pos x="T4" y="T5"/>
                </a:cxn>
                <a:cxn ang="0">
                  <a:pos x="T6" y="T7"/>
                </a:cxn>
                <a:cxn ang="0">
                  <a:pos x="T8" y="T9"/>
                </a:cxn>
                <a:cxn ang="0">
                  <a:pos x="T10" y="T11"/>
                </a:cxn>
              </a:cxnLst>
              <a:rect l="0" t="0" r="r" b="b"/>
              <a:pathLst>
                <a:path w="31" h="41">
                  <a:moveTo>
                    <a:pt x="29" y="0"/>
                  </a:moveTo>
                  <a:cubicBezTo>
                    <a:pt x="23" y="3"/>
                    <a:pt x="16" y="6"/>
                    <a:pt x="9" y="9"/>
                  </a:cubicBezTo>
                  <a:cubicBezTo>
                    <a:pt x="9" y="9"/>
                    <a:pt x="7" y="14"/>
                    <a:pt x="1" y="34"/>
                  </a:cubicBezTo>
                  <a:cubicBezTo>
                    <a:pt x="0" y="38"/>
                    <a:pt x="8" y="40"/>
                    <a:pt x="19" y="41"/>
                  </a:cubicBezTo>
                  <a:cubicBezTo>
                    <a:pt x="24" y="36"/>
                    <a:pt x="31" y="32"/>
                    <a:pt x="31" y="32"/>
                  </a:cubicBezTo>
                  <a:cubicBezTo>
                    <a:pt x="31" y="23"/>
                    <a:pt x="30" y="12"/>
                    <a:pt x="29" y="0"/>
                  </a:cubicBezTo>
                </a:path>
              </a:pathLst>
            </a:custGeom>
            <a:solidFill>
              <a:srgbClr val="CE4A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3" name="îŝḻïde"/>
            <p:cNvSpPr/>
            <p:nvPr userDrawn="1"/>
          </p:nvSpPr>
          <p:spPr bwMode="auto">
            <a:xfrm>
              <a:off x="6559432" y="3201083"/>
              <a:ext cx="1557435" cy="2345015"/>
            </a:xfrm>
            <a:custGeom>
              <a:avLst/>
              <a:gdLst>
                <a:gd name="T0" fmla="*/ 168 w 296"/>
                <a:gd name="T1" fmla="*/ 0 h 446"/>
                <a:gd name="T2" fmla="*/ 229 w 296"/>
                <a:gd name="T3" fmla="*/ 116 h 446"/>
                <a:gd name="T4" fmla="*/ 193 w 296"/>
                <a:gd name="T5" fmla="*/ 326 h 446"/>
                <a:gd name="T6" fmla="*/ 10 w 296"/>
                <a:gd name="T7" fmla="*/ 405 h 446"/>
                <a:gd name="T8" fmla="*/ 12 w 296"/>
                <a:gd name="T9" fmla="*/ 437 h 446"/>
                <a:gd name="T10" fmla="*/ 0 w 296"/>
                <a:gd name="T11" fmla="*/ 446 h 446"/>
                <a:gd name="T12" fmla="*/ 16 w 296"/>
                <a:gd name="T13" fmla="*/ 446 h 446"/>
                <a:gd name="T14" fmla="*/ 40 w 296"/>
                <a:gd name="T15" fmla="*/ 446 h 446"/>
                <a:gd name="T16" fmla="*/ 41 w 296"/>
                <a:gd name="T17" fmla="*/ 446 h 446"/>
                <a:gd name="T18" fmla="*/ 286 w 296"/>
                <a:gd name="T19" fmla="*/ 412 h 446"/>
                <a:gd name="T20" fmla="*/ 290 w 296"/>
                <a:gd name="T21" fmla="*/ 406 h 446"/>
                <a:gd name="T22" fmla="*/ 296 w 296"/>
                <a:gd name="T23" fmla="*/ 269 h 446"/>
                <a:gd name="T24" fmla="*/ 293 w 296"/>
                <a:gd name="T25" fmla="*/ 209 h 446"/>
                <a:gd name="T26" fmla="*/ 292 w 296"/>
                <a:gd name="T27" fmla="*/ 187 h 446"/>
                <a:gd name="T28" fmla="*/ 288 w 296"/>
                <a:gd name="T29" fmla="*/ 129 h 446"/>
                <a:gd name="T30" fmla="*/ 285 w 296"/>
                <a:gd name="T31" fmla="*/ 80 h 446"/>
                <a:gd name="T32" fmla="*/ 285 w 296"/>
                <a:gd name="T33" fmla="*/ 79 h 446"/>
                <a:gd name="T34" fmla="*/ 272 w 296"/>
                <a:gd name="T35" fmla="*/ 70 h 446"/>
                <a:gd name="T36" fmla="*/ 260 w 296"/>
                <a:gd name="T37" fmla="*/ 62 h 446"/>
                <a:gd name="T38" fmla="*/ 252 w 296"/>
                <a:gd name="T39" fmla="*/ 56 h 446"/>
                <a:gd name="T40" fmla="*/ 226 w 296"/>
                <a:gd name="T41" fmla="*/ 39 h 446"/>
                <a:gd name="T42" fmla="*/ 186 w 296"/>
                <a:gd name="T43" fmla="*/ 13 h 446"/>
                <a:gd name="T44" fmla="*/ 168 w 296"/>
                <a:gd name="T45" fmla="*/ 1 h 446"/>
                <a:gd name="T46" fmla="*/ 168 w 296"/>
                <a:gd name="T4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446">
                  <a:moveTo>
                    <a:pt x="168" y="0"/>
                  </a:moveTo>
                  <a:cubicBezTo>
                    <a:pt x="229" y="116"/>
                    <a:pt x="229" y="116"/>
                    <a:pt x="229" y="116"/>
                  </a:cubicBezTo>
                  <a:cubicBezTo>
                    <a:pt x="210" y="203"/>
                    <a:pt x="199" y="263"/>
                    <a:pt x="193" y="326"/>
                  </a:cubicBezTo>
                  <a:cubicBezTo>
                    <a:pt x="132" y="349"/>
                    <a:pt x="70" y="378"/>
                    <a:pt x="10" y="405"/>
                  </a:cubicBezTo>
                  <a:cubicBezTo>
                    <a:pt x="11" y="417"/>
                    <a:pt x="12" y="428"/>
                    <a:pt x="12" y="437"/>
                  </a:cubicBezTo>
                  <a:cubicBezTo>
                    <a:pt x="12" y="437"/>
                    <a:pt x="5" y="441"/>
                    <a:pt x="0" y="446"/>
                  </a:cubicBezTo>
                  <a:cubicBezTo>
                    <a:pt x="5" y="446"/>
                    <a:pt x="11" y="446"/>
                    <a:pt x="16" y="446"/>
                  </a:cubicBezTo>
                  <a:cubicBezTo>
                    <a:pt x="29" y="446"/>
                    <a:pt x="40" y="446"/>
                    <a:pt x="40" y="446"/>
                  </a:cubicBezTo>
                  <a:cubicBezTo>
                    <a:pt x="41" y="446"/>
                    <a:pt x="41" y="446"/>
                    <a:pt x="41" y="446"/>
                  </a:cubicBezTo>
                  <a:cubicBezTo>
                    <a:pt x="103" y="446"/>
                    <a:pt x="275" y="415"/>
                    <a:pt x="286" y="412"/>
                  </a:cubicBezTo>
                  <a:cubicBezTo>
                    <a:pt x="287" y="412"/>
                    <a:pt x="288" y="410"/>
                    <a:pt x="290" y="406"/>
                  </a:cubicBezTo>
                  <a:cubicBezTo>
                    <a:pt x="296" y="269"/>
                    <a:pt x="296" y="269"/>
                    <a:pt x="296" y="269"/>
                  </a:cubicBezTo>
                  <a:cubicBezTo>
                    <a:pt x="293" y="209"/>
                    <a:pt x="293" y="209"/>
                    <a:pt x="293" y="209"/>
                  </a:cubicBezTo>
                  <a:cubicBezTo>
                    <a:pt x="292" y="187"/>
                    <a:pt x="292" y="187"/>
                    <a:pt x="292" y="187"/>
                  </a:cubicBezTo>
                  <a:cubicBezTo>
                    <a:pt x="288" y="129"/>
                    <a:pt x="288" y="129"/>
                    <a:pt x="288" y="129"/>
                  </a:cubicBezTo>
                  <a:cubicBezTo>
                    <a:pt x="285" y="80"/>
                    <a:pt x="285" y="80"/>
                    <a:pt x="285" y="80"/>
                  </a:cubicBezTo>
                  <a:cubicBezTo>
                    <a:pt x="285" y="79"/>
                    <a:pt x="285" y="79"/>
                    <a:pt x="285" y="79"/>
                  </a:cubicBezTo>
                  <a:cubicBezTo>
                    <a:pt x="272" y="70"/>
                    <a:pt x="272" y="70"/>
                    <a:pt x="272" y="70"/>
                  </a:cubicBezTo>
                  <a:cubicBezTo>
                    <a:pt x="260" y="62"/>
                    <a:pt x="260" y="62"/>
                    <a:pt x="260" y="62"/>
                  </a:cubicBezTo>
                  <a:cubicBezTo>
                    <a:pt x="252" y="56"/>
                    <a:pt x="252" y="56"/>
                    <a:pt x="252" y="56"/>
                  </a:cubicBezTo>
                  <a:cubicBezTo>
                    <a:pt x="226" y="39"/>
                    <a:pt x="226" y="39"/>
                    <a:pt x="226" y="39"/>
                  </a:cubicBezTo>
                  <a:cubicBezTo>
                    <a:pt x="186" y="13"/>
                    <a:pt x="186" y="13"/>
                    <a:pt x="186" y="13"/>
                  </a:cubicBezTo>
                  <a:cubicBezTo>
                    <a:pt x="168" y="1"/>
                    <a:pt x="168" y="1"/>
                    <a:pt x="168" y="1"/>
                  </a:cubicBezTo>
                  <a:cubicBezTo>
                    <a:pt x="168" y="0"/>
                    <a:pt x="168" y="0"/>
                    <a:pt x="168" y="0"/>
                  </a:cubicBezTo>
                </a:path>
              </a:pathLst>
            </a:custGeom>
            <a:solidFill>
              <a:srgbClr val="CC3002">
                <a:alpha val="30000"/>
              </a:srgbClr>
            </a:solidFill>
            <a:ln>
              <a:noFill/>
            </a:ln>
          </p:spPr>
          <p:txBody>
            <a:bodyPr anchor="ctr"/>
            <a:lstStyle/>
            <a:p>
              <a:pPr algn="ctr"/>
              <a:endParaRPr sz="1350"/>
            </a:p>
          </p:txBody>
        </p:sp>
        <p:sp>
          <p:nvSpPr>
            <p:cNvPr id="144" name="işļïḓé"/>
            <p:cNvSpPr/>
            <p:nvPr userDrawn="1"/>
          </p:nvSpPr>
          <p:spPr bwMode="auto">
            <a:xfrm>
              <a:off x="6247946" y="5409347"/>
              <a:ext cx="600183" cy="194997"/>
            </a:xfrm>
            <a:custGeom>
              <a:avLst/>
              <a:gdLst>
                <a:gd name="T0" fmla="*/ 108 w 114"/>
                <a:gd name="T1" fmla="*/ 11 h 37"/>
                <a:gd name="T2" fmla="*/ 76 w 114"/>
                <a:gd name="T3" fmla="*/ 1 h 37"/>
                <a:gd name="T4" fmla="*/ 50 w 114"/>
                <a:gd name="T5" fmla="*/ 3 h 37"/>
                <a:gd name="T6" fmla="*/ 41 w 114"/>
                <a:gd name="T7" fmla="*/ 8 h 37"/>
                <a:gd name="T8" fmla="*/ 70 w 114"/>
                <a:gd name="T9" fmla="*/ 11 h 37"/>
                <a:gd name="T10" fmla="*/ 11 w 114"/>
                <a:gd name="T11" fmla="*/ 13 h 37"/>
                <a:gd name="T12" fmla="*/ 4 w 114"/>
                <a:gd name="T13" fmla="*/ 14 h 37"/>
                <a:gd name="T14" fmla="*/ 0 w 114"/>
                <a:gd name="T15" fmla="*/ 19 h 37"/>
                <a:gd name="T16" fmla="*/ 3 w 114"/>
                <a:gd name="T17" fmla="*/ 23 h 37"/>
                <a:gd name="T18" fmla="*/ 23 w 114"/>
                <a:gd name="T19" fmla="*/ 32 h 37"/>
                <a:gd name="T20" fmla="*/ 114 w 114"/>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37">
                  <a:moveTo>
                    <a:pt x="108" y="11"/>
                  </a:moveTo>
                  <a:cubicBezTo>
                    <a:pt x="101" y="2"/>
                    <a:pt x="88" y="0"/>
                    <a:pt x="76" y="1"/>
                  </a:cubicBezTo>
                  <a:cubicBezTo>
                    <a:pt x="67" y="1"/>
                    <a:pt x="59" y="2"/>
                    <a:pt x="50" y="3"/>
                  </a:cubicBezTo>
                  <a:cubicBezTo>
                    <a:pt x="46" y="3"/>
                    <a:pt x="42" y="4"/>
                    <a:pt x="41" y="8"/>
                  </a:cubicBezTo>
                  <a:cubicBezTo>
                    <a:pt x="41" y="13"/>
                    <a:pt x="60" y="8"/>
                    <a:pt x="70" y="11"/>
                  </a:cubicBezTo>
                  <a:cubicBezTo>
                    <a:pt x="51" y="13"/>
                    <a:pt x="31" y="14"/>
                    <a:pt x="11" y="13"/>
                  </a:cubicBezTo>
                  <a:cubicBezTo>
                    <a:pt x="8" y="13"/>
                    <a:pt x="6" y="13"/>
                    <a:pt x="4" y="14"/>
                  </a:cubicBezTo>
                  <a:cubicBezTo>
                    <a:pt x="2" y="15"/>
                    <a:pt x="0" y="17"/>
                    <a:pt x="0" y="19"/>
                  </a:cubicBezTo>
                  <a:cubicBezTo>
                    <a:pt x="0" y="21"/>
                    <a:pt x="1" y="22"/>
                    <a:pt x="3" y="23"/>
                  </a:cubicBezTo>
                  <a:cubicBezTo>
                    <a:pt x="8" y="28"/>
                    <a:pt x="16" y="30"/>
                    <a:pt x="23" y="32"/>
                  </a:cubicBezTo>
                  <a:cubicBezTo>
                    <a:pt x="54" y="37"/>
                    <a:pt x="86" y="36"/>
                    <a:pt x="114" y="24"/>
                  </a:cubicBezTo>
                </a:path>
              </a:pathLst>
            </a:custGeom>
            <a:solidFill>
              <a:srgbClr val="FFB9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5" name="îsliḋê"/>
            <p:cNvSpPr/>
            <p:nvPr userDrawn="1"/>
          </p:nvSpPr>
          <p:spPr bwMode="auto">
            <a:xfrm>
              <a:off x="6574626" y="3201083"/>
              <a:ext cx="1673926" cy="2408326"/>
            </a:xfrm>
            <a:custGeom>
              <a:avLst/>
              <a:gdLst>
                <a:gd name="T0" fmla="*/ 215 w 318"/>
                <a:gd name="T1" fmla="*/ 140 h 458"/>
                <a:gd name="T2" fmla="*/ 217 w 318"/>
                <a:gd name="T3" fmla="*/ 340 h 458"/>
                <a:gd name="T4" fmla="*/ 0 w 318"/>
                <a:gd name="T5" fmla="*/ 412 h 458"/>
                <a:gd name="T6" fmla="*/ 15 w 318"/>
                <a:gd name="T7" fmla="*/ 456 h 458"/>
                <a:gd name="T8" fmla="*/ 299 w 318"/>
                <a:gd name="T9" fmla="*/ 396 h 458"/>
                <a:gd name="T10" fmla="*/ 318 w 318"/>
                <a:gd name="T11" fmla="*/ 92 h 458"/>
                <a:gd name="T12" fmla="*/ 308 w 318"/>
                <a:gd name="T13" fmla="*/ 46 h 458"/>
                <a:gd name="T14" fmla="*/ 288 w 318"/>
                <a:gd name="T15" fmla="*/ 32 h 458"/>
                <a:gd name="T16" fmla="*/ 165 w 318"/>
                <a:gd name="T17"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458">
                  <a:moveTo>
                    <a:pt x="215" y="140"/>
                  </a:moveTo>
                  <a:cubicBezTo>
                    <a:pt x="214" y="233"/>
                    <a:pt x="215" y="247"/>
                    <a:pt x="217" y="340"/>
                  </a:cubicBezTo>
                  <a:cubicBezTo>
                    <a:pt x="170" y="350"/>
                    <a:pt x="66" y="382"/>
                    <a:pt x="0" y="412"/>
                  </a:cubicBezTo>
                  <a:cubicBezTo>
                    <a:pt x="0" y="412"/>
                    <a:pt x="9" y="445"/>
                    <a:pt x="15" y="456"/>
                  </a:cubicBezTo>
                  <a:cubicBezTo>
                    <a:pt x="20" y="458"/>
                    <a:pt x="282" y="412"/>
                    <a:pt x="299" y="396"/>
                  </a:cubicBezTo>
                  <a:cubicBezTo>
                    <a:pt x="315" y="381"/>
                    <a:pt x="317" y="203"/>
                    <a:pt x="318" y="92"/>
                  </a:cubicBezTo>
                  <a:cubicBezTo>
                    <a:pt x="318" y="76"/>
                    <a:pt x="318" y="59"/>
                    <a:pt x="308" y="46"/>
                  </a:cubicBezTo>
                  <a:cubicBezTo>
                    <a:pt x="303" y="40"/>
                    <a:pt x="295" y="35"/>
                    <a:pt x="288" y="32"/>
                  </a:cubicBezTo>
                  <a:cubicBezTo>
                    <a:pt x="245" y="10"/>
                    <a:pt x="213" y="3"/>
                    <a:pt x="165" y="0"/>
                  </a:cubicBezTo>
                </a:path>
              </a:pathLst>
            </a:custGeom>
            <a:solidFill>
              <a:srgbClr val="FCA7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íṡļïḋe"/>
            <p:cNvSpPr/>
            <p:nvPr userDrawn="1"/>
          </p:nvSpPr>
          <p:spPr bwMode="auto">
            <a:xfrm>
              <a:off x="4285325" y="4300150"/>
              <a:ext cx="2410857" cy="1299129"/>
            </a:xfrm>
            <a:custGeom>
              <a:avLst/>
              <a:gdLst>
                <a:gd name="T0" fmla="*/ 72 w 458"/>
                <a:gd name="T1" fmla="*/ 247 h 247"/>
                <a:gd name="T2" fmla="*/ 458 w 458"/>
                <a:gd name="T3" fmla="*/ 247 h 247"/>
                <a:gd name="T4" fmla="*/ 389 w 458"/>
                <a:gd name="T5" fmla="*/ 21 h 247"/>
                <a:gd name="T6" fmla="*/ 361 w 458"/>
                <a:gd name="T7" fmla="*/ 0 h 247"/>
                <a:gd name="T8" fmla="*/ 22 w 458"/>
                <a:gd name="T9" fmla="*/ 0 h 247"/>
                <a:gd name="T10" fmla="*/ 4 w 458"/>
                <a:gd name="T11" fmla="*/ 25 h 247"/>
                <a:gd name="T12" fmla="*/ 72 w 458"/>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458" h="246">
                  <a:moveTo>
                    <a:pt x="72" y="247"/>
                  </a:moveTo>
                  <a:cubicBezTo>
                    <a:pt x="458" y="247"/>
                    <a:pt x="458" y="247"/>
                    <a:pt x="458" y="247"/>
                  </a:cubicBezTo>
                  <a:cubicBezTo>
                    <a:pt x="389" y="21"/>
                    <a:pt x="389" y="21"/>
                    <a:pt x="389" y="21"/>
                  </a:cubicBezTo>
                  <a:cubicBezTo>
                    <a:pt x="385" y="9"/>
                    <a:pt x="374" y="0"/>
                    <a:pt x="361" y="0"/>
                  </a:cubicBezTo>
                  <a:cubicBezTo>
                    <a:pt x="22" y="0"/>
                    <a:pt x="22" y="0"/>
                    <a:pt x="22" y="0"/>
                  </a:cubicBezTo>
                  <a:cubicBezTo>
                    <a:pt x="9" y="0"/>
                    <a:pt x="0" y="13"/>
                    <a:pt x="4" y="25"/>
                  </a:cubicBezTo>
                  <a:lnTo>
                    <a:pt x="72" y="247"/>
                  </a:lnTo>
                  <a:close/>
                </a:path>
              </a:pathLst>
            </a:custGeom>
            <a:solidFill>
              <a:srgbClr val="9A9F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işḷiḍé"/>
            <p:cNvSpPr/>
            <p:nvPr userDrawn="1"/>
          </p:nvSpPr>
          <p:spPr bwMode="auto">
            <a:xfrm>
              <a:off x="4227080" y="4300150"/>
              <a:ext cx="2415922" cy="1299129"/>
            </a:xfrm>
            <a:custGeom>
              <a:avLst/>
              <a:gdLst>
                <a:gd name="T0" fmla="*/ 78 w 459"/>
                <a:gd name="T1" fmla="*/ 247 h 247"/>
                <a:gd name="T2" fmla="*/ 459 w 459"/>
                <a:gd name="T3" fmla="*/ 247 h 247"/>
                <a:gd name="T4" fmla="*/ 389 w 459"/>
                <a:gd name="T5" fmla="*/ 21 h 247"/>
                <a:gd name="T6" fmla="*/ 361 w 459"/>
                <a:gd name="T7" fmla="*/ 0 h 247"/>
                <a:gd name="T8" fmla="*/ 22 w 459"/>
                <a:gd name="T9" fmla="*/ 0 h 247"/>
                <a:gd name="T10" fmla="*/ 4 w 459"/>
                <a:gd name="T11" fmla="*/ 25 h 247"/>
                <a:gd name="T12" fmla="*/ 70 w 459"/>
                <a:gd name="T13" fmla="*/ 242 h 247"/>
                <a:gd name="T14" fmla="*/ 78 w 459"/>
                <a:gd name="T15" fmla="*/ 247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9" h="246">
                  <a:moveTo>
                    <a:pt x="78" y="247"/>
                  </a:moveTo>
                  <a:cubicBezTo>
                    <a:pt x="459" y="247"/>
                    <a:pt x="459" y="247"/>
                    <a:pt x="459" y="247"/>
                  </a:cubicBezTo>
                  <a:cubicBezTo>
                    <a:pt x="389" y="21"/>
                    <a:pt x="389" y="21"/>
                    <a:pt x="389" y="21"/>
                  </a:cubicBezTo>
                  <a:cubicBezTo>
                    <a:pt x="385" y="9"/>
                    <a:pt x="374" y="0"/>
                    <a:pt x="361" y="0"/>
                  </a:cubicBezTo>
                  <a:cubicBezTo>
                    <a:pt x="22" y="0"/>
                    <a:pt x="22" y="0"/>
                    <a:pt x="22" y="0"/>
                  </a:cubicBezTo>
                  <a:cubicBezTo>
                    <a:pt x="9" y="0"/>
                    <a:pt x="0" y="13"/>
                    <a:pt x="4" y="25"/>
                  </a:cubicBezTo>
                  <a:cubicBezTo>
                    <a:pt x="70" y="242"/>
                    <a:pt x="70" y="242"/>
                    <a:pt x="70" y="242"/>
                  </a:cubicBezTo>
                  <a:cubicBezTo>
                    <a:pt x="71" y="245"/>
                    <a:pt x="74" y="247"/>
                    <a:pt x="78" y="247"/>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îSlíḑé"/>
            <p:cNvSpPr/>
            <p:nvPr userDrawn="1"/>
          </p:nvSpPr>
          <p:spPr bwMode="auto">
            <a:xfrm>
              <a:off x="5052647" y="4745855"/>
              <a:ext cx="658427" cy="453303"/>
            </a:xfrm>
            <a:custGeom>
              <a:avLst/>
              <a:gdLst>
                <a:gd name="T0" fmla="*/ 117 w 125"/>
                <a:gd name="T1" fmla="*/ 43 h 86"/>
                <a:gd name="T2" fmla="*/ 110 w 125"/>
                <a:gd name="T3" fmla="*/ 43 h 86"/>
                <a:gd name="T4" fmla="*/ 110 w 125"/>
                <a:gd name="T5" fmla="*/ 44 h 86"/>
                <a:gd name="T6" fmla="*/ 107 w 125"/>
                <a:gd name="T7" fmla="*/ 54 h 86"/>
                <a:gd name="T8" fmla="*/ 92 w 125"/>
                <a:gd name="T9" fmla="*/ 66 h 86"/>
                <a:gd name="T10" fmla="*/ 65 w 125"/>
                <a:gd name="T11" fmla="*/ 71 h 86"/>
                <a:gd name="T12" fmla="*/ 29 w 125"/>
                <a:gd name="T13" fmla="*/ 62 h 86"/>
                <a:gd name="T14" fmla="*/ 19 w 125"/>
                <a:gd name="T15" fmla="*/ 53 h 86"/>
                <a:gd name="T16" fmla="*/ 15 w 125"/>
                <a:gd name="T17" fmla="*/ 42 h 86"/>
                <a:gd name="T18" fmla="*/ 15 w 125"/>
                <a:gd name="T19" fmla="*/ 41 h 86"/>
                <a:gd name="T20" fmla="*/ 18 w 125"/>
                <a:gd name="T21" fmla="*/ 32 h 86"/>
                <a:gd name="T22" fmla="*/ 33 w 125"/>
                <a:gd name="T23" fmla="*/ 19 h 86"/>
                <a:gd name="T24" fmla="*/ 60 w 125"/>
                <a:gd name="T25" fmla="*/ 14 h 86"/>
                <a:gd name="T26" fmla="*/ 96 w 125"/>
                <a:gd name="T27" fmla="*/ 23 h 86"/>
                <a:gd name="T28" fmla="*/ 106 w 125"/>
                <a:gd name="T29" fmla="*/ 33 h 86"/>
                <a:gd name="T30" fmla="*/ 110 w 125"/>
                <a:gd name="T31" fmla="*/ 43 h 86"/>
                <a:gd name="T32" fmla="*/ 117 w 125"/>
                <a:gd name="T33" fmla="*/ 43 h 86"/>
                <a:gd name="T34" fmla="*/ 124 w 125"/>
                <a:gd name="T35" fmla="*/ 42 h 86"/>
                <a:gd name="T36" fmla="*/ 118 w 125"/>
                <a:gd name="T37" fmla="*/ 25 h 86"/>
                <a:gd name="T38" fmla="*/ 94 w 125"/>
                <a:gd name="T39" fmla="*/ 6 h 86"/>
                <a:gd name="T40" fmla="*/ 60 w 125"/>
                <a:gd name="T41" fmla="*/ 0 h 86"/>
                <a:gd name="T42" fmla="*/ 19 w 125"/>
                <a:gd name="T43" fmla="*/ 11 h 86"/>
                <a:gd name="T44" fmla="*/ 6 w 125"/>
                <a:gd name="T45" fmla="*/ 24 h 86"/>
                <a:gd name="T46" fmla="*/ 0 w 125"/>
                <a:gd name="T47" fmla="*/ 41 h 86"/>
                <a:gd name="T48" fmla="*/ 1 w 125"/>
                <a:gd name="T49" fmla="*/ 43 h 86"/>
                <a:gd name="T50" fmla="*/ 7 w 125"/>
                <a:gd name="T51" fmla="*/ 61 h 86"/>
                <a:gd name="T52" fmla="*/ 31 w 125"/>
                <a:gd name="T53" fmla="*/ 79 h 86"/>
                <a:gd name="T54" fmla="*/ 65 w 125"/>
                <a:gd name="T55" fmla="*/ 86 h 86"/>
                <a:gd name="T56" fmla="*/ 106 w 125"/>
                <a:gd name="T57" fmla="*/ 75 h 86"/>
                <a:gd name="T58" fmla="*/ 119 w 125"/>
                <a:gd name="T59" fmla="*/ 62 h 86"/>
                <a:gd name="T60" fmla="*/ 125 w 125"/>
                <a:gd name="T61" fmla="*/ 44 h 86"/>
                <a:gd name="T62" fmla="*/ 124 w 125"/>
                <a:gd name="T63" fmla="*/ 42 h 86"/>
                <a:gd name="T64" fmla="*/ 117 w 125"/>
                <a:gd name="T6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6">
                  <a:moveTo>
                    <a:pt x="117" y="43"/>
                  </a:moveTo>
                  <a:cubicBezTo>
                    <a:pt x="110" y="43"/>
                    <a:pt x="110" y="43"/>
                    <a:pt x="110" y="43"/>
                  </a:cubicBezTo>
                  <a:cubicBezTo>
                    <a:pt x="110" y="44"/>
                    <a:pt x="110" y="44"/>
                    <a:pt x="110" y="44"/>
                  </a:cubicBezTo>
                  <a:cubicBezTo>
                    <a:pt x="110" y="48"/>
                    <a:pt x="109" y="51"/>
                    <a:pt x="107" y="54"/>
                  </a:cubicBezTo>
                  <a:cubicBezTo>
                    <a:pt x="104" y="59"/>
                    <a:pt x="99" y="63"/>
                    <a:pt x="92" y="66"/>
                  </a:cubicBezTo>
                  <a:cubicBezTo>
                    <a:pt x="84" y="70"/>
                    <a:pt x="75" y="71"/>
                    <a:pt x="65" y="71"/>
                  </a:cubicBezTo>
                  <a:cubicBezTo>
                    <a:pt x="51" y="72"/>
                    <a:pt x="38" y="68"/>
                    <a:pt x="29" y="62"/>
                  </a:cubicBezTo>
                  <a:cubicBezTo>
                    <a:pt x="25" y="59"/>
                    <a:pt x="21" y="56"/>
                    <a:pt x="19" y="53"/>
                  </a:cubicBezTo>
                  <a:cubicBezTo>
                    <a:pt x="16" y="49"/>
                    <a:pt x="15" y="46"/>
                    <a:pt x="15" y="42"/>
                  </a:cubicBezTo>
                  <a:cubicBezTo>
                    <a:pt x="15" y="42"/>
                    <a:pt x="15" y="41"/>
                    <a:pt x="15" y="41"/>
                  </a:cubicBezTo>
                  <a:cubicBezTo>
                    <a:pt x="15" y="38"/>
                    <a:pt x="16" y="35"/>
                    <a:pt x="18" y="32"/>
                  </a:cubicBezTo>
                  <a:cubicBezTo>
                    <a:pt x="21" y="27"/>
                    <a:pt x="26" y="22"/>
                    <a:pt x="33" y="19"/>
                  </a:cubicBezTo>
                  <a:cubicBezTo>
                    <a:pt x="41" y="16"/>
                    <a:pt x="50" y="14"/>
                    <a:pt x="60" y="14"/>
                  </a:cubicBezTo>
                  <a:cubicBezTo>
                    <a:pt x="74" y="14"/>
                    <a:pt x="87" y="18"/>
                    <a:pt x="96" y="23"/>
                  </a:cubicBezTo>
                  <a:cubicBezTo>
                    <a:pt x="100" y="26"/>
                    <a:pt x="104" y="30"/>
                    <a:pt x="106" y="33"/>
                  </a:cubicBezTo>
                  <a:cubicBezTo>
                    <a:pt x="109" y="36"/>
                    <a:pt x="110" y="40"/>
                    <a:pt x="110" y="43"/>
                  </a:cubicBezTo>
                  <a:cubicBezTo>
                    <a:pt x="117" y="43"/>
                    <a:pt x="117" y="43"/>
                    <a:pt x="117" y="43"/>
                  </a:cubicBezTo>
                  <a:cubicBezTo>
                    <a:pt x="124" y="42"/>
                    <a:pt x="124" y="42"/>
                    <a:pt x="124" y="42"/>
                  </a:cubicBezTo>
                  <a:cubicBezTo>
                    <a:pt x="124" y="36"/>
                    <a:pt x="122" y="30"/>
                    <a:pt x="118" y="25"/>
                  </a:cubicBezTo>
                  <a:cubicBezTo>
                    <a:pt x="112" y="17"/>
                    <a:pt x="104" y="11"/>
                    <a:pt x="94" y="6"/>
                  </a:cubicBezTo>
                  <a:cubicBezTo>
                    <a:pt x="84" y="2"/>
                    <a:pt x="72" y="0"/>
                    <a:pt x="60" y="0"/>
                  </a:cubicBezTo>
                  <a:cubicBezTo>
                    <a:pt x="44" y="0"/>
                    <a:pt x="30" y="4"/>
                    <a:pt x="19" y="11"/>
                  </a:cubicBezTo>
                  <a:cubicBezTo>
                    <a:pt x="13" y="14"/>
                    <a:pt x="9" y="19"/>
                    <a:pt x="6" y="24"/>
                  </a:cubicBezTo>
                  <a:cubicBezTo>
                    <a:pt x="2" y="29"/>
                    <a:pt x="0" y="35"/>
                    <a:pt x="0" y="41"/>
                  </a:cubicBezTo>
                  <a:cubicBezTo>
                    <a:pt x="0" y="42"/>
                    <a:pt x="1" y="43"/>
                    <a:pt x="1" y="43"/>
                  </a:cubicBezTo>
                  <a:cubicBezTo>
                    <a:pt x="1" y="50"/>
                    <a:pt x="3" y="56"/>
                    <a:pt x="7" y="61"/>
                  </a:cubicBezTo>
                  <a:cubicBezTo>
                    <a:pt x="13" y="69"/>
                    <a:pt x="21" y="75"/>
                    <a:pt x="31" y="79"/>
                  </a:cubicBezTo>
                  <a:cubicBezTo>
                    <a:pt x="41" y="83"/>
                    <a:pt x="53" y="86"/>
                    <a:pt x="65" y="86"/>
                  </a:cubicBezTo>
                  <a:cubicBezTo>
                    <a:pt x="81" y="86"/>
                    <a:pt x="95" y="82"/>
                    <a:pt x="106" y="75"/>
                  </a:cubicBezTo>
                  <a:cubicBezTo>
                    <a:pt x="112" y="71"/>
                    <a:pt x="116" y="67"/>
                    <a:pt x="119" y="62"/>
                  </a:cubicBezTo>
                  <a:cubicBezTo>
                    <a:pt x="123" y="57"/>
                    <a:pt x="125" y="51"/>
                    <a:pt x="125" y="44"/>
                  </a:cubicBezTo>
                  <a:cubicBezTo>
                    <a:pt x="125" y="44"/>
                    <a:pt x="125" y="43"/>
                    <a:pt x="124" y="42"/>
                  </a:cubicBezTo>
                  <a:lnTo>
                    <a:pt x="117" y="43"/>
                  </a:lnTo>
                  <a:close/>
                </a:path>
              </a:pathLst>
            </a:custGeom>
            <a:solidFill>
              <a:srgbClr val="A4A4F7">
                <a:alpha val="50000"/>
              </a:srgbClr>
            </a:solidFill>
            <a:ln>
              <a:noFill/>
            </a:ln>
          </p:spPr>
          <p:txBody>
            <a:bodyPr anchor="ctr"/>
            <a:lstStyle/>
            <a:p>
              <a:pPr algn="ctr"/>
              <a:endParaRPr sz="1350"/>
            </a:p>
          </p:txBody>
        </p:sp>
        <p:sp>
          <p:nvSpPr>
            <p:cNvPr id="149" name="îŝľîḓe"/>
            <p:cNvSpPr/>
            <p:nvPr userDrawn="1"/>
          </p:nvSpPr>
          <p:spPr bwMode="auto">
            <a:xfrm>
              <a:off x="5194462" y="4867410"/>
              <a:ext cx="374797" cy="210191"/>
            </a:xfrm>
            <a:custGeom>
              <a:avLst/>
              <a:gdLst>
                <a:gd name="T0" fmla="*/ 70 w 71"/>
                <a:gd name="T1" fmla="*/ 20 h 40"/>
                <a:gd name="T2" fmla="*/ 37 w 71"/>
                <a:gd name="T3" fmla="*/ 40 h 40"/>
                <a:gd name="T4" fmla="*/ 1 w 71"/>
                <a:gd name="T5" fmla="*/ 20 h 40"/>
                <a:gd name="T6" fmla="*/ 34 w 71"/>
                <a:gd name="T7" fmla="*/ 0 h 40"/>
                <a:gd name="T8" fmla="*/ 70 w 71"/>
                <a:gd name="T9" fmla="*/ 20 h 40"/>
              </a:gdLst>
              <a:ahLst/>
              <a:cxnLst>
                <a:cxn ang="0">
                  <a:pos x="T0" y="T1"/>
                </a:cxn>
                <a:cxn ang="0">
                  <a:pos x="T2" y="T3"/>
                </a:cxn>
                <a:cxn ang="0">
                  <a:pos x="T4" y="T5"/>
                </a:cxn>
                <a:cxn ang="0">
                  <a:pos x="T6" y="T7"/>
                </a:cxn>
                <a:cxn ang="0">
                  <a:pos x="T8" y="T9"/>
                </a:cxn>
              </a:cxnLst>
              <a:rect l="0" t="0" r="r" b="b"/>
              <a:pathLst>
                <a:path w="71" h="40">
                  <a:moveTo>
                    <a:pt x="70" y="20"/>
                  </a:moveTo>
                  <a:cubicBezTo>
                    <a:pt x="71" y="31"/>
                    <a:pt x="56" y="40"/>
                    <a:pt x="37" y="40"/>
                  </a:cubicBezTo>
                  <a:cubicBezTo>
                    <a:pt x="18" y="40"/>
                    <a:pt x="2" y="31"/>
                    <a:pt x="1" y="20"/>
                  </a:cubicBezTo>
                  <a:cubicBezTo>
                    <a:pt x="0" y="9"/>
                    <a:pt x="15" y="0"/>
                    <a:pt x="34" y="0"/>
                  </a:cubicBezTo>
                  <a:cubicBezTo>
                    <a:pt x="53" y="0"/>
                    <a:pt x="69" y="9"/>
                    <a:pt x="70" y="20"/>
                  </a:cubicBezTo>
                  <a:close/>
                </a:path>
              </a:pathLst>
            </a:custGeom>
            <a:solidFill>
              <a:srgbClr val="A4A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ṡḻîḍè"/>
            <p:cNvSpPr/>
            <p:nvPr userDrawn="1"/>
          </p:nvSpPr>
          <p:spPr bwMode="auto">
            <a:xfrm>
              <a:off x="2857044" y="5604344"/>
              <a:ext cx="6751413" cy="200061"/>
            </a:xfrm>
            <a:custGeom>
              <a:avLst/>
              <a:gdLst>
                <a:gd name="T0" fmla="*/ 1264 w 1282"/>
                <a:gd name="T1" fmla="*/ 38 h 38"/>
                <a:gd name="T2" fmla="*/ 19 w 1282"/>
                <a:gd name="T3" fmla="*/ 38 h 38"/>
                <a:gd name="T4" fmla="*/ 0 w 1282"/>
                <a:gd name="T5" fmla="*/ 19 h 38"/>
                <a:gd name="T6" fmla="*/ 19 w 1282"/>
                <a:gd name="T7" fmla="*/ 0 h 38"/>
                <a:gd name="T8" fmla="*/ 1264 w 1282"/>
                <a:gd name="T9" fmla="*/ 0 h 38"/>
                <a:gd name="T10" fmla="*/ 1282 w 1282"/>
                <a:gd name="T11" fmla="*/ 19 h 38"/>
                <a:gd name="T12" fmla="*/ 1264 w 12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82" h="38">
                  <a:moveTo>
                    <a:pt x="1264" y="38"/>
                  </a:moveTo>
                  <a:cubicBezTo>
                    <a:pt x="19" y="38"/>
                    <a:pt x="19" y="38"/>
                    <a:pt x="19" y="38"/>
                  </a:cubicBezTo>
                  <a:cubicBezTo>
                    <a:pt x="9" y="38"/>
                    <a:pt x="0" y="29"/>
                    <a:pt x="0" y="19"/>
                  </a:cubicBezTo>
                  <a:cubicBezTo>
                    <a:pt x="0" y="9"/>
                    <a:pt x="9" y="0"/>
                    <a:pt x="19" y="0"/>
                  </a:cubicBezTo>
                  <a:cubicBezTo>
                    <a:pt x="1264" y="0"/>
                    <a:pt x="1264" y="0"/>
                    <a:pt x="1264" y="0"/>
                  </a:cubicBezTo>
                  <a:cubicBezTo>
                    <a:pt x="1274" y="0"/>
                    <a:pt x="1282" y="9"/>
                    <a:pt x="1282" y="19"/>
                  </a:cubicBezTo>
                  <a:cubicBezTo>
                    <a:pt x="1282" y="29"/>
                    <a:pt x="1274" y="38"/>
                    <a:pt x="1264" y="38"/>
                  </a:cubicBezTo>
                  <a:close/>
                </a:path>
              </a:pathLst>
            </a:custGeom>
            <a:solidFill>
              <a:srgbClr val="FFE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îşlíḑê"/>
            <p:cNvSpPr/>
            <p:nvPr userDrawn="1"/>
          </p:nvSpPr>
          <p:spPr bwMode="auto">
            <a:xfrm>
              <a:off x="4295454" y="1306837"/>
              <a:ext cx="1770158" cy="1078808"/>
            </a:xfrm>
            <a:custGeom>
              <a:avLst/>
              <a:gdLst>
                <a:gd name="T0" fmla="*/ 331 w 336"/>
                <a:gd name="T1" fmla="*/ 205 h 205"/>
                <a:gd name="T2" fmla="*/ 5 w 336"/>
                <a:gd name="T3" fmla="*/ 205 h 205"/>
                <a:gd name="T4" fmla="*/ 0 w 336"/>
                <a:gd name="T5" fmla="*/ 200 h 205"/>
                <a:gd name="T6" fmla="*/ 0 w 336"/>
                <a:gd name="T7" fmla="*/ 5 h 205"/>
                <a:gd name="T8" fmla="*/ 5 w 336"/>
                <a:gd name="T9" fmla="*/ 0 h 205"/>
                <a:gd name="T10" fmla="*/ 331 w 336"/>
                <a:gd name="T11" fmla="*/ 0 h 205"/>
                <a:gd name="T12" fmla="*/ 336 w 336"/>
                <a:gd name="T13" fmla="*/ 5 h 205"/>
                <a:gd name="T14" fmla="*/ 336 w 336"/>
                <a:gd name="T15" fmla="*/ 200 h 205"/>
                <a:gd name="T16" fmla="*/ 331 w 336"/>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205">
                  <a:moveTo>
                    <a:pt x="331" y="205"/>
                  </a:moveTo>
                  <a:cubicBezTo>
                    <a:pt x="5" y="205"/>
                    <a:pt x="5" y="205"/>
                    <a:pt x="5" y="205"/>
                  </a:cubicBezTo>
                  <a:cubicBezTo>
                    <a:pt x="2" y="205"/>
                    <a:pt x="0" y="203"/>
                    <a:pt x="0" y="200"/>
                  </a:cubicBezTo>
                  <a:cubicBezTo>
                    <a:pt x="0" y="5"/>
                    <a:pt x="0" y="5"/>
                    <a:pt x="0" y="5"/>
                  </a:cubicBezTo>
                  <a:cubicBezTo>
                    <a:pt x="0" y="2"/>
                    <a:pt x="2" y="0"/>
                    <a:pt x="5" y="0"/>
                  </a:cubicBezTo>
                  <a:cubicBezTo>
                    <a:pt x="331" y="0"/>
                    <a:pt x="331" y="0"/>
                    <a:pt x="331" y="0"/>
                  </a:cubicBezTo>
                  <a:cubicBezTo>
                    <a:pt x="334" y="0"/>
                    <a:pt x="336" y="2"/>
                    <a:pt x="336" y="5"/>
                  </a:cubicBezTo>
                  <a:cubicBezTo>
                    <a:pt x="336" y="200"/>
                    <a:pt x="336" y="200"/>
                    <a:pt x="336" y="200"/>
                  </a:cubicBezTo>
                  <a:cubicBezTo>
                    <a:pt x="336" y="203"/>
                    <a:pt x="334" y="205"/>
                    <a:pt x="331" y="205"/>
                  </a:cubicBezTo>
                  <a:close/>
                </a:path>
              </a:pathLst>
            </a:custGeom>
            <a:solidFill>
              <a:srgbClr val="3939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íŝļïḑe"/>
            <p:cNvSpPr/>
            <p:nvPr userDrawn="1"/>
          </p:nvSpPr>
          <p:spPr bwMode="auto">
            <a:xfrm>
              <a:off x="4442334" y="1863968"/>
              <a:ext cx="101297" cy="410251"/>
            </a:xfrm>
            <a:custGeom>
              <a:avLst/>
              <a:gdLst>
                <a:gd name="T0" fmla="*/ 19 w 19"/>
                <a:gd name="T1" fmla="*/ 3 h 78"/>
                <a:gd name="T2" fmla="*/ 19 w 19"/>
                <a:gd name="T3" fmla="*/ 75 h 78"/>
                <a:gd name="T4" fmla="*/ 15 w 19"/>
                <a:gd name="T5" fmla="*/ 78 h 78"/>
                <a:gd name="T6" fmla="*/ 4 w 19"/>
                <a:gd name="T7" fmla="*/ 78 h 78"/>
                <a:gd name="T8" fmla="*/ 0 w 19"/>
                <a:gd name="T9" fmla="*/ 75 h 78"/>
                <a:gd name="T10" fmla="*/ 0 w 19"/>
                <a:gd name="T11" fmla="*/ 3 h 78"/>
                <a:gd name="T12" fmla="*/ 4 w 19"/>
                <a:gd name="T13" fmla="*/ 0 h 78"/>
                <a:gd name="T14" fmla="*/ 15 w 19"/>
                <a:gd name="T15" fmla="*/ 0 h 78"/>
                <a:gd name="T16" fmla="*/ 19 w 19"/>
                <a:gd name="T17"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8">
                  <a:moveTo>
                    <a:pt x="19" y="3"/>
                  </a:moveTo>
                  <a:cubicBezTo>
                    <a:pt x="19" y="75"/>
                    <a:pt x="19" y="75"/>
                    <a:pt x="19" y="75"/>
                  </a:cubicBezTo>
                  <a:cubicBezTo>
                    <a:pt x="19" y="77"/>
                    <a:pt x="17" y="78"/>
                    <a:pt x="15" y="78"/>
                  </a:cubicBezTo>
                  <a:cubicBezTo>
                    <a:pt x="4" y="78"/>
                    <a:pt x="4" y="78"/>
                    <a:pt x="4" y="78"/>
                  </a:cubicBezTo>
                  <a:cubicBezTo>
                    <a:pt x="2" y="78"/>
                    <a:pt x="0" y="77"/>
                    <a:pt x="0" y="75"/>
                  </a:cubicBezTo>
                  <a:cubicBezTo>
                    <a:pt x="0" y="3"/>
                    <a:pt x="0" y="3"/>
                    <a:pt x="0" y="3"/>
                  </a:cubicBezTo>
                  <a:cubicBezTo>
                    <a:pt x="0" y="1"/>
                    <a:pt x="2" y="0"/>
                    <a:pt x="4" y="0"/>
                  </a:cubicBezTo>
                  <a:cubicBezTo>
                    <a:pt x="15" y="0"/>
                    <a:pt x="15" y="0"/>
                    <a:pt x="15" y="0"/>
                  </a:cubicBezTo>
                  <a:cubicBezTo>
                    <a:pt x="17" y="0"/>
                    <a:pt x="19" y="1"/>
                    <a:pt x="19"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íşļïḋê"/>
            <p:cNvSpPr/>
            <p:nvPr userDrawn="1"/>
          </p:nvSpPr>
          <p:spPr bwMode="auto">
            <a:xfrm>
              <a:off x="4642396" y="1863968"/>
              <a:ext cx="93700" cy="410251"/>
            </a:xfrm>
            <a:custGeom>
              <a:avLst/>
              <a:gdLst>
                <a:gd name="T0" fmla="*/ 18 w 18"/>
                <a:gd name="T1" fmla="*/ 3 h 78"/>
                <a:gd name="T2" fmla="*/ 18 w 18"/>
                <a:gd name="T3" fmla="*/ 75 h 78"/>
                <a:gd name="T4" fmla="*/ 15 w 18"/>
                <a:gd name="T5" fmla="*/ 78 h 78"/>
                <a:gd name="T6" fmla="*/ 3 w 18"/>
                <a:gd name="T7" fmla="*/ 78 h 78"/>
                <a:gd name="T8" fmla="*/ 0 w 18"/>
                <a:gd name="T9" fmla="*/ 75 h 78"/>
                <a:gd name="T10" fmla="*/ 0 w 18"/>
                <a:gd name="T11" fmla="*/ 3 h 78"/>
                <a:gd name="T12" fmla="*/ 3 w 18"/>
                <a:gd name="T13" fmla="*/ 0 h 78"/>
                <a:gd name="T14" fmla="*/ 15 w 18"/>
                <a:gd name="T15" fmla="*/ 0 h 78"/>
                <a:gd name="T16" fmla="*/ 18 w 18"/>
                <a:gd name="T17"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8">
                  <a:moveTo>
                    <a:pt x="18" y="3"/>
                  </a:moveTo>
                  <a:cubicBezTo>
                    <a:pt x="18" y="75"/>
                    <a:pt x="18" y="75"/>
                    <a:pt x="18" y="75"/>
                  </a:cubicBezTo>
                  <a:cubicBezTo>
                    <a:pt x="18" y="77"/>
                    <a:pt x="17" y="78"/>
                    <a:pt x="15" y="78"/>
                  </a:cubicBezTo>
                  <a:cubicBezTo>
                    <a:pt x="3" y="78"/>
                    <a:pt x="3" y="78"/>
                    <a:pt x="3" y="78"/>
                  </a:cubicBezTo>
                  <a:cubicBezTo>
                    <a:pt x="2" y="78"/>
                    <a:pt x="0" y="77"/>
                    <a:pt x="0" y="75"/>
                  </a:cubicBezTo>
                  <a:cubicBezTo>
                    <a:pt x="0" y="3"/>
                    <a:pt x="0" y="3"/>
                    <a:pt x="0" y="3"/>
                  </a:cubicBezTo>
                  <a:cubicBezTo>
                    <a:pt x="0" y="1"/>
                    <a:pt x="2" y="0"/>
                    <a:pt x="3" y="0"/>
                  </a:cubicBezTo>
                  <a:cubicBezTo>
                    <a:pt x="15" y="0"/>
                    <a:pt x="15" y="0"/>
                    <a:pt x="15" y="0"/>
                  </a:cubicBezTo>
                  <a:cubicBezTo>
                    <a:pt x="17" y="0"/>
                    <a:pt x="18" y="1"/>
                    <a:pt x="18"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í$ļîḍé"/>
            <p:cNvSpPr/>
            <p:nvPr userDrawn="1"/>
          </p:nvSpPr>
          <p:spPr bwMode="auto">
            <a:xfrm>
              <a:off x="4842456" y="1694297"/>
              <a:ext cx="96232" cy="579923"/>
            </a:xfrm>
            <a:custGeom>
              <a:avLst/>
              <a:gdLst>
                <a:gd name="T0" fmla="*/ 18 w 18"/>
                <a:gd name="T1" fmla="*/ 4 h 110"/>
                <a:gd name="T2" fmla="*/ 18 w 18"/>
                <a:gd name="T3" fmla="*/ 107 h 110"/>
                <a:gd name="T4" fmla="*/ 15 w 18"/>
                <a:gd name="T5" fmla="*/ 110 h 110"/>
                <a:gd name="T6" fmla="*/ 3 w 18"/>
                <a:gd name="T7" fmla="*/ 110 h 110"/>
                <a:gd name="T8" fmla="*/ 0 w 18"/>
                <a:gd name="T9" fmla="*/ 107 h 110"/>
                <a:gd name="T10" fmla="*/ 0 w 18"/>
                <a:gd name="T11" fmla="*/ 4 h 110"/>
                <a:gd name="T12" fmla="*/ 3 w 18"/>
                <a:gd name="T13" fmla="*/ 0 h 110"/>
                <a:gd name="T14" fmla="*/ 15 w 18"/>
                <a:gd name="T15" fmla="*/ 0 h 110"/>
                <a:gd name="T16" fmla="*/ 18 w 18"/>
                <a:gd name="T17"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10">
                  <a:moveTo>
                    <a:pt x="18" y="4"/>
                  </a:moveTo>
                  <a:cubicBezTo>
                    <a:pt x="18" y="107"/>
                    <a:pt x="18" y="107"/>
                    <a:pt x="18" y="107"/>
                  </a:cubicBezTo>
                  <a:cubicBezTo>
                    <a:pt x="18" y="109"/>
                    <a:pt x="17" y="110"/>
                    <a:pt x="15" y="110"/>
                  </a:cubicBezTo>
                  <a:cubicBezTo>
                    <a:pt x="3" y="110"/>
                    <a:pt x="3" y="110"/>
                    <a:pt x="3" y="110"/>
                  </a:cubicBezTo>
                  <a:cubicBezTo>
                    <a:pt x="1" y="110"/>
                    <a:pt x="0" y="109"/>
                    <a:pt x="0" y="107"/>
                  </a:cubicBezTo>
                  <a:cubicBezTo>
                    <a:pt x="0" y="4"/>
                    <a:pt x="0" y="4"/>
                    <a:pt x="0" y="4"/>
                  </a:cubicBezTo>
                  <a:cubicBezTo>
                    <a:pt x="0" y="2"/>
                    <a:pt x="1" y="0"/>
                    <a:pt x="3" y="0"/>
                  </a:cubicBezTo>
                  <a:cubicBezTo>
                    <a:pt x="15" y="0"/>
                    <a:pt x="15" y="0"/>
                    <a:pt x="15" y="0"/>
                  </a:cubicBezTo>
                  <a:cubicBezTo>
                    <a:pt x="17" y="0"/>
                    <a:pt x="18" y="2"/>
                    <a:pt x="18" y="4"/>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íšḷíḋê"/>
            <p:cNvSpPr/>
            <p:nvPr userDrawn="1"/>
          </p:nvSpPr>
          <p:spPr bwMode="auto">
            <a:xfrm>
              <a:off x="5037452" y="1620857"/>
              <a:ext cx="101297" cy="653363"/>
            </a:xfrm>
            <a:custGeom>
              <a:avLst/>
              <a:gdLst>
                <a:gd name="T0" fmla="*/ 19 w 19"/>
                <a:gd name="T1" fmla="*/ 3 h 124"/>
                <a:gd name="T2" fmla="*/ 19 w 19"/>
                <a:gd name="T3" fmla="*/ 121 h 124"/>
                <a:gd name="T4" fmla="*/ 15 w 19"/>
                <a:gd name="T5" fmla="*/ 124 h 124"/>
                <a:gd name="T6" fmla="*/ 4 w 19"/>
                <a:gd name="T7" fmla="*/ 124 h 124"/>
                <a:gd name="T8" fmla="*/ 0 w 19"/>
                <a:gd name="T9" fmla="*/ 121 h 124"/>
                <a:gd name="T10" fmla="*/ 0 w 19"/>
                <a:gd name="T11" fmla="*/ 3 h 124"/>
                <a:gd name="T12" fmla="*/ 4 w 19"/>
                <a:gd name="T13" fmla="*/ 0 h 124"/>
                <a:gd name="T14" fmla="*/ 15 w 19"/>
                <a:gd name="T15" fmla="*/ 0 h 124"/>
                <a:gd name="T16" fmla="*/ 19 w 19"/>
                <a:gd name="T17"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4">
                  <a:moveTo>
                    <a:pt x="19" y="3"/>
                  </a:moveTo>
                  <a:cubicBezTo>
                    <a:pt x="19" y="121"/>
                    <a:pt x="19" y="121"/>
                    <a:pt x="19" y="121"/>
                  </a:cubicBezTo>
                  <a:cubicBezTo>
                    <a:pt x="19" y="123"/>
                    <a:pt x="17" y="124"/>
                    <a:pt x="15" y="124"/>
                  </a:cubicBezTo>
                  <a:cubicBezTo>
                    <a:pt x="4" y="124"/>
                    <a:pt x="4" y="124"/>
                    <a:pt x="4" y="124"/>
                  </a:cubicBezTo>
                  <a:cubicBezTo>
                    <a:pt x="2" y="124"/>
                    <a:pt x="0" y="123"/>
                    <a:pt x="0" y="121"/>
                  </a:cubicBezTo>
                  <a:cubicBezTo>
                    <a:pt x="0" y="3"/>
                    <a:pt x="0" y="3"/>
                    <a:pt x="0" y="3"/>
                  </a:cubicBezTo>
                  <a:cubicBezTo>
                    <a:pt x="0" y="2"/>
                    <a:pt x="2" y="0"/>
                    <a:pt x="4" y="0"/>
                  </a:cubicBezTo>
                  <a:cubicBezTo>
                    <a:pt x="15" y="0"/>
                    <a:pt x="15" y="0"/>
                    <a:pt x="15" y="0"/>
                  </a:cubicBezTo>
                  <a:cubicBezTo>
                    <a:pt x="17" y="0"/>
                    <a:pt x="19" y="2"/>
                    <a:pt x="19"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ṥľíḑè"/>
            <p:cNvSpPr/>
            <p:nvPr userDrawn="1"/>
          </p:nvSpPr>
          <p:spPr bwMode="auto">
            <a:xfrm>
              <a:off x="5237512" y="1742412"/>
              <a:ext cx="93700" cy="531807"/>
            </a:xfrm>
            <a:custGeom>
              <a:avLst/>
              <a:gdLst>
                <a:gd name="T0" fmla="*/ 18 w 18"/>
                <a:gd name="T1" fmla="*/ 3 h 101"/>
                <a:gd name="T2" fmla="*/ 18 w 18"/>
                <a:gd name="T3" fmla="*/ 98 h 101"/>
                <a:gd name="T4" fmla="*/ 15 w 18"/>
                <a:gd name="T5" fmla="*/ 101 h 101"/>
                <a:gd name="T6" fmla="*/ 3 w 18"/>
                <a:gd name="T7" fmla="*/ 101 h 101"/>
                <a:gd name="T8" fmla="*/ 0 w 18"/>
                <a:gd name="T9" fmla="*/ 98 h 101"/>
                <a:gd name="T10" fmla="*/ 0 w 18"/>
                <a:gd name="T11" fmla="*/ 3 h 101"/>
                <a:gd name="T12" fmla="*/ 3 w 18"/>
                <a:gd name="T13" fmla="*/ 0 h 101"/>
                <a:gd name="T14" fmla="*/ 15 w 18"/>
                <a:gd name="T15" fmla="*/ 0 h 101"/>
                <a:gd name="T16" fmla="*/ 18 w 18"/>
                <a:gd name="T17"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0">
                  <a:moveTo>
                    <a:pt x="18" y="3"/>
                  </a:moveTo>
                  <a:cubicBezTo>
                    <a:pt x="18" y="98"/>
                    <a:pt x="18" y="98"/>
                    <a:pt x="18" y="98"/>
                  </a:cubicBezTo>
                  <a:cubicBezTo>
                    <a:pt x="18" y="100"/>
                    <a:pt x="17" y="101"/>
                    <a:pt x="15" y="101"/>
                  </a:cubicBezTo>
                  <a:cubicBezTo>
                    <a:pt x="3" y="101"/>
                    <a:pt x="3" y="101"/>
                    <a:pt x="3" y="101"/>
                  </a:cubicBezTo>
                  <a:cubicBezTo>
                    <a:pt x="2" y="101"/>
                    <a:pt x="0" y="100"/>
                    <a:pt x="0" y="98"/>
                  </a:cubicBezTo>
                  <a:cubicBezTo>
                    <a:pt x="0" y="3"/>
                    <a:pt x="0" y="3"/>
                    <a:pt x="0" y="3"/>
                  </a:cubicBezTo>
                  <a:cubicBezTo>
                    <a:pt x="0" y="1"/>
                    <a:pt x="2" y="0"/>
                    <a:pt x="3" y="0"/>
                  </a:cubicBezTo>
                  <a:cubicBezTo>
                    <a:pt x="15" y="0"/>
                    <a:pt x="15" y="0"/>
                    <a:pt x="15" y="0"/>
                  </a:cubicBezTo>
                  <a:cubicBezTo>
                    <a:pt x="17" y="0"/>
                    <a:pt x="18" y="1"/>
                    <a:pt x="18"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ísľíďê"/>
            <p:cNvSpPr/>
            <p:nvPr userDrawn="1"/>
          </p:nvSpPr>
          <p:spPr bwMode="auto">
            <a:xfrm>
              <a:off x="5437573" y="1927279"/>
              <a:ext cx="93700" cy="346941"/>
            </a:xfrm>
            <a:custGeom>
              <a:avLst/>
              <a:gdLst>
                <a:gd name="T0" fmla="*/ 18 w 18"/>
                <a:gd name="T1" fmla="*/ 3 h 66"/>
                <a:gd name="T2" fmla="*/ 18 w 18"/>
                <a:gd name="T3" fmla="*/ 63 h 66"/>
                <a:gd name="T4" fmla="*/ 15 w 18"/>
                <a:gd name="T5" fmla="*/ 66 h 66"/>
                <a:gd name="T6" fmla="*/ 3 w 18"/>
                <a:gd name="T7" fmla="*/ 66 h 66"/>
                <a:gd name="T8" fmla="*/ 0 w 18"/>
                <a:gd name="T9" fmla="*/ 63 h 66"/>
                <a:gd name="T10" fmla="*/ 0 w 18"/>
                <a:gd name="T11" fmla="*/ 3 h 66"/>
                <a:gd name="T12" fmla="*/ 3 w 18"/>
                <a:gd name="T13" fmla="*/ 0 h 66"/>
                <a:gd name="T14" fmla="*/ 15 w 18"/>
                <a:gd name="T15" fmla="*/ 0 h 66"/>
                <a:gd name="T16" fmla="*/ 18 w 18"/>
                <a:gd name="T1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6">
                  <a:moveTo>
                    <a:pt x="18" y="3"/>
                  </a:moveTo>
                  <a:cubicBezTo>
                    <a:pt x="18" y="63"/>
                    <a:pt x="18" y="63"/>
                    <a:pt x="18" y="63"/>
                  </a:cubicBezTo>
                  <a:cubicBezTo>
                    <a:pt x="18" y="65"/>
                    <a:pt x="17" y="66"/>
                    <a:pt x="15" y="66"/>
                  </a:cubicBezTo>
                  <a:cubicBezTo>
                    <a:pt x="3" y="66"/>
                    <a:pt x="3" y="66"/>
                    <a:pt x="3" y="66"/>
                  </a:cubicBezTo>
                  <a:cubicBezTo>
                    <a:pt x="1" y="66"/>
                    <a:pt x="0" y="65"/>
                    <a:pt x="0" y="63"/>
                  </a:cubicBezTo>
                  <a:cubicBezTo>
                    <a:pt x="0" y="3"/>
                    <a:pt x="0" y="3"/>
                    <a:pt x="0" y="3"/>
                  </a:cubicBezTo>
                  <a:cubicBezTo>
                    <a:pt x="0" y="1"/>
                    <a:pt x="1" y="0"/>
                    <a:pt x="3" y="0"/>
                  </a:cubicBezTo>
                  <a:cubicBezTo>
                    <a:pt x="15" y="0"/>
                    <a:pt x="15" y="0"/>
                    <a:pt x="15" y="0"/>
                  </a:cubicBezTo>
                  <a:cubicBezTo>
                    <a:pt x="17" y="0"/>
                    <a:pt x="18" y="1"/>
                    <a:pt x="18"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8" name="iṧ1ídé"/>
            <p:cNvSpPr/>
            <p:nvPr userDrawn="1"/>
          </p:nvSpPr>
          <p:spPr bwMode="auto">
            <a:xfrm>
              <a:off x="5657893" y="1742412"/>
              <a:ext cx="96232" cy="531807"/>
            </a:xfrm>
            <a:custGeom>
              <a:avLst/>
              <a:gdLst>
                <a:gd name="T0" fmla="*/ 18 w 18"/>
                <a:gd name="T1" fmla="*/ 3 h 101"/>
                <a:gd name="T2" fmla="*/ 18 w 18"/>
                <a:gd name="T3" fmla="*/ 98 h 101"/>
                <a:gd name="T4" fmla="*/ 14 w 18"/>
                <a:gd name="T5" fmla="*/ 101 h 101"/>
                <a:gd name="T6" fmla="*/ 3 w 18"/>
                <a:gd name="T7" fmla="*/ 101 h 101"/>
                <a:gd name="T8" fmla="*/ 0 w 18"/>
                <a:gd name="T9" fmla="*/ 98 h 101"/>
                <a:gd name="T10" fmla="*/ 0 w 18"/>
                <a:gd name="T11" fmla="*/ 3 h 101"/>
                <a:gd name="T12" fmla="*/ 3 w 18"/>
                <a:gd name="T13" fmla="*/ 0 h 101"/>
                <a:gd name="T14" fmla="*/ 14 w 18"/>
                <a:gd name="T15" fmla="*/ 0 h 101"/>
                <a:gd name="T16" fmla="*/ 18 w 18"/>
                <a:gd name="T17"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0">
                  <a:moveTo>
                    <a:pt x="18" y="3"/>
                  </a:moveTo>
                  <a:cubicBezTo>
                    <a:pt x="18" y="98"/>
                    <a:pt x="18" y="98"/>
                    <a:pt x="18" y="98"/>
                  </a:cubicBezTo>
                  <a:cubicBezTo>
                    <a:pt x="18" y="100"/>
                    <a:pt x="16" y="101"/>
                    <a:pt x="14" y="101"/>
                  </a:cubicBezTo>
                  <a:cubicBezTo>
                    <a:pt x="3" y="101"/>
                    <a:pt x="3" y="101"/>
                    <a:pt x="3" y="101"/>
                  </a:cubicBezTo>
                  <a:cubicBezTo>
                    <a:pt x="1" y="101"/>
                    <a:pt x="0" y="100"/>
                    <a:pt x="0" y="98"/>
                  </a:cubicBezTo>
                  <a:cubicBezTo>
                    <a:pt x="0" y="3"/>
                    <a:pt x="0" y="3"/>
                    <a:pt x="0" y="3"/>
                  </a:cubicBezTo>
                  <a:cubicBezTo>
                    <a:pt x="0" y="1"/>
                    <a:pt x="1" y="0"/>
                    <a:pt x="3" y="0"/>
                  </a:cubicBezTo>
                  <a:cubicBezTo>
                    <a:pt x="14" y="0"/>
                    <a:pt x="14" y="0"/>
                    <a:pt x="14" y="0"/>
                  </a:cubicBezTo>
                  <a:cubicBezTo>
                    <a:pt x="16" y="0"/>
                    <a:pt x="18" y="1"/>
                    <a:pt x="18"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îṧliḋè"/>
            <p:cNvSpPr/>
            <p:nvPr userDrawn="1"/>
          </p:nvSpPr>
          <p:spPr bwMode="auto">
            <a:xfrm>
              <a:off x="5852889" y="1927279"/>
              <a:ext cx="96232" cy="346941"/>
            </a:xfrm>
            <a:custGeom>
              <a:avLst/>
              <a:gdLst>
                <a:gd name="T0" fmla="*/ 18 w 18"/>
                <a:gd name="T1" fmla="*/ 3 h 66"/>
                <a:gd name="T2" fmla="*/ 18 w 18"/>
                <a:gd name="T3" fmla="*/ 63 h 66"/>
                <a:gd name="T4" fmla="*/ 15 w 18"/>
                <a:gd name="T5" fmla="*/ 66 h 66"/>
                <a:gd name="T6" fmla="*/ 4 w 18"/>
                <a:gd name="T7" fmla="*/ 66 h 66"/>
                <a:gd name="T8" fmla="*/ 0 w 18"/>
                <a:gd name="T9" fmla="*/ 63 h 66"/>
                <a:gd name="T10" fmla="*/ 0 w 18"/>
                <a:gd name="T11" fmla="*/ 3 h 66"/>
                <a:gd name="T12" fmla="*/ 4 w 18"/>
                <a:gd name="T13" fmla="*/ 0 h 66"/>
                <a:gd name="T14" fmla="*/ 15 w 18"/>
                <a:gd name="T15" fmla="*/ 0 h 66"/>
                <a:gd name="T16" fmla="*/ 18 w 18"/>
                <a:gd name="T1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6">
                  <a:moveTo>
                    <a:pt x="18" y="3"/>
                  </a:moveTo>
                  <a:cubicBezTo>
                    <a:pt x="18" y="63"/>
                    <a:pt x="18" y="63"/>
                    <a:pt x="18" y="63"/>
                  </a:cubicBezTo>
                  <a:cubicBezTo>
                    <a:pt x="18" y="65"/>
                    <a:pt x="17" y="66"/>
                    <a:pt x="15" y="66"/>
                  </a:cubicBezTo>
                  <a:cubicBezTo>
                    <a:pt x="4" y="66"/>
                    <a:pt x="4" y="66"/>
                    <a:pt x="4" y="66"/>
                  </a:cubicBezTo>
                  <a:cubicBezTo>
                    <a:pt x="2" y="66"/>
                    <a:pt x="0" y="65"/>
                    <a:pt x="0" y="63"/>
                  </a:cubicBezTo>
                  <a:cubicBezTo>
                    <a:pt x="0" y="3"/>
                    <a:pt x="0" y="3"/>
                    <a:pt x="0" y="3"/>
                  </a:cubicBezTo>
                  <a:cubicBezTo>
                    <a:pt x="0" y="1"/>
                    <a:pt x="2" y="0"/>
                    <a:pt x="4" y="0"/>
                  </a:cubicBezTo>
                  <a:cubicBezTo>
                    <a:pt x="15" y="0"/>
                    <a:pt x="15" y="0"/>
                    <a:pt x="15" y="0"/>
                  </a:cubicBezTo>
                  <a:cubicBezTo>
                    <a:pt x="17" y="0"/>
                    <a:pt x="18" y="1"/>
                    <a:pt x="18" y="3"/>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şļîdê"/>
            <p:cNvSpPr/>
            <p:nvPr userDrawn="1"/>
          </p:nvSpPr>
          <p:spPr bwMode="auto">
            <a:xfrm>
              <a:off x="4442334" y="1425862"/>
              <a:ext cx="379862" cy="48117"/>
            </a:xfrm>
            <a:custGeom>
              <a:avLst/>
              <a:gdLst>
                <a:gd name="T0" fmla="*/ 71 w 72"/>
                <a:gd name="T1" fmla="*/ 9 h 9"/>
                <a:gd name="T2" fmla="*/ 2 w 72"/>
                <a:gd name="T3" fmla="*/ 9 h 9"/>
                <a:gd name="T4" fmla="*/ 0 w 72"/>
                <a:gd name="T5" fmla="*/ 7 h 9"/>
                <a:gd name="T6" fmla="*/ 0 w 72"/>
                <a:gd name="T7" fmla="*/ 2 h 9"/>
                <a:gd name="T8" fmla="*/ 2 w 72"/>
                <a:gd name="T9" fmla="*/ 0 h 9"/>
                <a:gd name="T10" fmla="*/ 71 w 72"/>
                <a:gd name="T11" fmla="*/ 0 h 9"/>
                <a:gd name="T12" fmla="*/ 72 w 72"/>
                <a:gd name="T13" fmla="*/ 2 h 9"/>
                <a:gd name="T14" fmla="*/ 72 w 72"/>
                <a:gd name="T15" fmla="*/ 7 h 9"/>
                <a:gd name="T16" fmla="*/ 71 w 7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
                  <a:moveTo>
                    <a:pt x="71" y="9"/>
                  </a:moveTo>
                  <a:cubicBezTo>
                    <a:pt x="2" y="9"/>
                    <a:pt x="2" y="9"/>
                    <a:pt x="2" y="9"/>
                  </a:cubicBezTo>
                  <a:cubicBezTo>
                    <a:pt x="1" y="9"/>
                    <a:pt x="0" y="8"/>
                    <a:pt x="0" y="7"/>
                  </a:cubicBezTo>
                  <a:cubicBezTo>
                    <a:pt x="0" y="2"/>
                    <a:pt x="0" y="2"/>
                    <a:pt x="0" y="2"/>
                  </a:cubicBezTo>
                  <a:cubicBezTo>
                    <a:pt x="0" y="1"/>
                    <a:pt x="1" y="0"/>
                    <a:pt x="2" y="0"/>
                  </a:cubicBezTo>
                  <a:cubicBezTo>
                    <a:pt x="71" y="0"/>
                    <a:pt x="71" y="0"/>
                    <a:pt x="71" y="0"/>
                  </a:cubicBezTo>
                  <a:cubicBezTo>
                    <a:pt x="72" y="0"/>
                    <a:pt x="72" y="1"/>
                    <a:pt x="72" y="2"/>
                  </a:cubicBezTo>
                  <a:cubicBezTo>
                    <a:pt x="72" y="7"/>
                    <a:pt x="72" y="7"/>
                    <a:pt x="72" y="7"/>
                  </a:cubicBezTo>
                  <a:cubicBezTo>
                    <a:pt x="72" y="8"/>
                    <a:pt x="72" y="9"/>
                    <a:pt x="71" y="9"/>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şľîḓe"/>
            <p:cNvSpPr/>
            <p:nvPr userDrawn="1"/>
          </p:nvSpPr>
          <p:spPr bwMode="auto">
            <a:xfrm>
              <a:off x="4442334" y="1590468"/>
              <a:ext cx="258306" cy="48117"/>
            </a:xfrm>
            <a:custGeom>
              <a:avLst/>
              <a:gdLst>
                <a:gd name="T0" fmla="*/ 47 w 49"/>
                <a:gd name="T1" fmla="*/ 9 h 9"/>
                <a:gd name="T2" fmla="*/ 2 w 49"/>
                <a:gd name="T3" fmla="*/ 9 h 9"/>
                <a:gd name="T4" fmla="*/ 0 w 49"/>
                <a:gd name="T5" fmla="*/ 7 h 9"/>
                <a:gd name="T6" fmla="*/ 0 w 49"/>
                <a:gd name="T7" fmla="*/ 2 h 9"/>
                <a:gd name="T8" fmla="*/ 2 w 49"/>
                <a:gd name="T9" fmla="*/ 0 h 9"/>
                <a:gd name="T10" fmla="*/ 47 w 49"/>
                <a:gd name="T11" fmla="*/ 0 h 9"/>
                <a:gd name="T12" fmla="*/ 49 w 49"/>
                <a:gd name="T13" fmla="*/ 2 h 9"/>
                <a:gd name="T14" fmla="*/ 49 w 49"/>
                <a:gd name="T15" fmla="*/ 7 h 9"/>
                <a:gd name="T16" fmla="*/ 47 w 4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9">
                  <a:moveTo>
                    <a:pt x="47" y="9"/>
                  </a:moveTo>
                  <a:cubicBezTo>
                    <a:pt x="2" y="9"/>
                    <a:pt x="2" y="9"/>
                    <a:pt x="2" y="9"/>
                  </a:cubicBezTo>
                  <a:cubicBezTo>
                    <a:pt x="1" y="9"/>
                    <a:pt x="0" y="8"/>
                    <a:pt x="0" y="7"/>
                  </a:cubicBezTo>
                  <a:cubicBezTo>
                    <a:pt x="0" y="2"/>
                    <a:pt x="0" y="2"/>
                    <a:pt x="0" y="2"/>
                  </a:cubicBezTo>
                  <a:cubicBezTo>
                    <a:pt x="0" y="1"/>
                    <a:pt x="1" y="0"/>
                    <a:pt x="2" y="0"/>
                  </a:cubicBezTo>
                  <a:cubicBezTo>
                    <a:pt x="47" y="0"/>
                    <a:pt x="47" y="0"/>
                    <a:pt x="47" y="0"/>
                  </a:cubicBezTo>
                  <a:cubicBezTo>
                    <a:pt x="48" y="0"/>
                    <a:pt x="49" y="1"/>
                    <a:pt x="49" y="2"/>
                  </a:cubicBezTo>
                  <a:cubicBezTo>
                    <a:pt x="49" y="7"/>
                    <a:pt x="49" y="7"/>
                    <a:pt x="49" y="7"/>
                  </a:cubicBezTo>
                  <a:cubicBezTo>
                    <a:pt x="49" y="8"/>
                    <a:pt x="48" y="9"/>
                    <a:pt x="47" y="9"/>
                  </a:cubicBezTo>
                  <a:close/>
                </a:path>
              </a:pathLst>
            </a:custGeom>
            <a:solidFill>
              <a:srgbClr val="0D32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î$ľiḍe"/>
            <p:cNvSpPr/>
            <p:nvPr userDrawn="1"/>
          </p:nvSpPr>
          <p:spPr bwMode="auto">
            <a:xfrm>
              <a:off x="2583543" y="1425862"/>
              <a:ext cx="736933" cy="73693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íşlîḑé"/>
            <p:cNvSpPr/>
            <p:nvPr userDrawn="1"/>
          </p:nvSpPr>
          <p:spPr bwMode="auto">
            <a:xfrm>
              <a:off x="3021651" y="2020978"/>
              <a:ext cx="146880" cy="238047"/>
            </a:xfrm>
            <a:custGeom>
              <a:avLst/>
              <a:gdLst>
                <a:gd name="T0" fmla="*/ 0 w 58"/>
                <a:gd name="T1" fmla="*/ 29 h 94"/>
                <a:gd name="T2" fmla="*/ 58 w 58"/>
                <a:gd name="T3" fmla="*/ 94 h 94"/>
                <a:gd name="T4" fmla="*/ 50 w 58"/>
                <a:gd name="T5" fmla="*/ 0 h 94"/>
                <a:gd name="T6" fmla="*/ 0 w 58"/>
                <a:gd name="T7" fmla="*/ 29 h 94"/>
              </a:gdLst>
              <a:ahLst/>
              <a:cxnLst>
                <a:cxn ang="0">
                  <a:pos x="T0" y="T1"/>
                </a:cxn>
                <a:cxn ang="0">
                  <a:pos x="T2" y="T3"/>
                </a:cxn>
                <a:cxn ang="0">
                  <a:pos x="T4" y="T5"/>
                </a:cxn>
                <a:cxn ang="0">
                  <a:pos x="T6" y="T7"/>
                </a:cxn>
              </a:cxnLst>
              <a:rect l="0" t="0" r="r" b="b"/>
              <a:pathLst>
                <a:path w="57" h="94">
                  <a:moveTo>
                    <a:pt x="0" y="29"/>
                  </a:moveTo>
                  <a:lnTo>
                    <a:pt x="58" y="94"/>
                  </a:lnTo>
                  <a:lnTo>
                    <a:pt x="50"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îsḷïḑé"/>
            <p:cNvSpPr/>
            <p:nvPr userDrawn="1"/>
          </p:nvSpPr>
          <p:spPr bwMode="auto">
            <a:xfrm>
              <a:off x="2735488" y="1580338"/>
              <a:ext cx="433043" cy="430510"/>
            </a:xfrm>
            <a:custGeom>
              <a:avLst/>
              <a:gdLst>
                <a:gd name="T0" fmla="*/ 41 w 82"/>
                <a:gd name="T1" fmla="*/ 51 h 82"/>
                <a:gd name="T2" fmla="*/ 31 w 82"/>
                <a:gd name="T3" fmla="*/ 41 h 82"/>
                <a:gd name="T4" fmla="*/ 41 w 82"/>
                <a:gd name="T5" fmla="*/ 31 h 82"/>
                <a:gd name="T6" fmla="*/ 51 w 82"/>
                <a:gd name="T7" fmla="*/ 41 h 82"/>
                <a:gd name="T8" fmla="*/ 41 w 82"/>
                <a:gd name="T9" fmla="*/ 51 h 82"/>
                <a:gd name="T10" fmla="*/ 41 w 82"/>
                <a:gd name="T11" fmla="*/ 0 h 82"/>
                <a:gd name="T12" fmla="*/ 34 w 82"/>
                <a:gd name="T13" fmla="*/ 0 h 82"/>
                <a:gd name="T14" fmla="*/ 34 w 82"/>
                <a:gd name="T15" fmla="*/ 10 h 82"/>
                <a:gd name="T16" fmla="*/ 25 w 82"/>
                <a:gd name="T17" fmla="*/ 14 h 82"/>
                <a:gd name="T18" fmla="*/ 18 w 82"/>
                <a:gd name="T19" fmla="*/ 7 h 82"/>
                <a:gd name="T20" fmla="*/ 7 w 82"/>
                <a:gd name="T21" fmla="*/ 17 h 82"/>
                <a:gd name="T22" fmla="*/ 14 w 82"/>
                <a:gd name="T23" fmla="*/ 25 h 82"/>
                <a:gd name="T24" fmla="*/ 11 w 82"/>
                <a:gd name="T25" fmla="*/ 34 h 82"/>
                <a:gd name="T26" fmla="*/ 1 w 82"/>
                <a:gd name="T27" fmla="*/ 34 h 82"/>
                <a:gd name="T28" fmla="*/ 0 w 82"/>
                <a:gd name="T29" fmla="*/ 41 h 82"/>
                <a:gd name="T30" fmla="*/ 1 w 82"/>
                <a:gd name="T31" fmla="*/ 48 h 82"/>
                <a:gd name="T32" fmla="*/ 11 w 82"/>
                <a:gd name="T33" fmla="*/ 48 h 82"/>
                <a:gd name="T34" fmla="*/ 14 w 82"/>
                <a:gd name="T35" fmla="*/ 57 h 82"/>
                <a:gd name="T36" fmla="*/ 7 w 82"/>
                <a:gd name="T37" fmla="*/ 64 h 82"/>
                <a:gd name="T38" fmla="*/ 18 w 82"/>
                <a:gd name="T39" fmla="*/ 75 h 82"/>
                <a:gd name="T40" fmla="*/ 25 w 82"/>
                <a:gd name="T41" fmla="*/ 68 h 82"/>
                <a:gd name="T42" fmla="*/ 34 w 82"/>
                <a:gd name="T43" fmla="*/ 71 h 82"/>
                <a:gd name="T44" fmla="*/ 34 w 82"/>
                <a:gd name="T45" fmla="*/ 82 h 82"/>
                <a:gd name="T46" fmla="*/ 41 w 82"/>
                <a:gd name="T47" fmla="*/ 82 h 82"/>
                <a:gd name="T48" fmla="*/ 49 w 82"/>
                <a:gd name="T49" fmla="*/ 82 h 82"/>
                <a:gd name="T50" fmla="*/ 49 w 82"/>
                <a:gd name="T51" fmla="*/ 71 h 82"/>
                <a:gd name="T52" fmla="*/ 58 w 82"/>
                <a:gd name="T53" fmla="*/ 68 h 82"/>
                <a:gd name="T54" fmla="*/ 65 w 82"/>
                <a:gd name="T55" fmla="*/ 75 h 82"/>
                <a:gd name="T56" fmla="*/ 75 w 82"/>
                <a:gd name="T57" fmla="*/ 64 h 82"/>
                <a:gd name="T58" fmla="*/ 68 w 82"/>
                <a:gd name="T59" fmla="*/ 57 h 82"/>
                <a:gd name="T60" fmla="*/ 72 w 82"/>
                <a:gd name="T61" fmla="*/ 48 h 82"/>
                <a:gd name="T62" fmla="*/ 82 w 82"/>
                <a:gd name="T63" fmla="*/ 48 h 82"/>
                <a:gd name="T64" fmla="*/ 82 w 82"/>
                <a:gd name="T65" fmla="*/ 41 h 82"/>
                <a:gd name="T66" fmla="*/ 82 w 82"/>
                <a:gd name="T67" fmla="*/ 34 h 82"/>
                <a:gd name="T68" fmla="*/ 72 w 82"/>
                <a:gd name="T69" fmla="*/ 34 h 82"/>
                <a:gd name="T70" fmla="*/ 68 w 82"/>
                <a:gd name="T71" fmla="*/ 25 h 82"/>
                <a:gd name="T72" fmla="*/ 75 w 82"/>
                <a:gd name="T73" fmla="*/ 17 h 82"/>
                <a:gd name="T74" fmla="*/ 65 w 82"/>
                <a:gd name="T75" fmla="*/ 7 h 82"/>
                <a:gd name="T76" fmla="*/ 58 w 82"/>
                <a:gd name="T77" fmla="*/ 14 h 82"/>
                <a:gd name="T78" fmla="*/ 49 w 82"/>
                <a:gd name="T79" fmla="*/ 10 h 82"/>
                <a:gd name="T80" fmla="*/ 49 w 82"/>
                <a:gd name="T81" fmla="*/ 0 h 82"/>
                <a:gd name="T82" fmla="*/ 41 w 82"/>
                <a:gd name="T8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82">
                  <a:moveTo>
                    <a:pt x="41" y="51"/>
                  </a:moveTo>
                  <a:cubicBezTo>
                    <a:pt x="36" y="51"/>
                    <a:pt x="31" y="46"/>
                    <a:pt x="31" y="41"/>
                  </a:cubicBezTo>
                  <a:cubicBezTo>
                    <a:pt x="31" y="36"/>
                    <a:pt x="36" y="31"/>
                    <a:pt x="41" y="31"/>
                  </a:cubicBezTo>
                  <a:cubicBezTo>
                    <a:pt x="47" y="31"/>
                    <a:pt x="51" y="36"/>
                    <a:pt x="51" y="41"/>
                  </a:cubicBezTo>
                  <a:cubicBezTo>
                    <a:pt x="51" y="46"/>
                    <a:pt x="47" y="51"/>
                    <a:pt x="41" y="51"/>
                  </a:cubicBezTo>
                  <a:moveTo>
                    <a:pt x="41" y="0"/>
                  </a:moveTo>
                  <a:cubicBezTo>
                    <a:pt x="39" y="0"/>
                    <a:pt x="36" y="0"/>
                    <a:pt x="34" y="0"/>
                  </a:cubicBezTo>
                  <a:cubicBezTo>
                    <a:pt x="34" y="10"/>
                    <a:pt x="34" y="10"/>
                    <a:pt x="34" y="10"/>
                  </a:cubicBezTo>
                  <a:cubicBezTo>
                    <a:pt x="31" y="11"/>
                    <a:pt x="28" y="12"/>
                    <a:pt x="25" y="14"/>
                  </a:cubicBezTo>
                  <a:cubicBezTo>
                    <a:pt x="18" y="7"/>
                    <a:pt x="18" y="7"/>
                    <a:pt x="18" y="7"/>
                  </a:cubicBezTo>
                  <a:cubicBezTo>
                    <a:pt x="14" y="10"/>
                    <a:pt x="10" y="13"/>
                    <a:pt x="7" y="17"/>
                  </a:cubicBezTo>
                  <a:cubicBezTo>
                    <a:pt x="14" y="25"/>
                    <a:pt x="14" y="25"/>
                    <a:pt x="14" y="25"/>
                  </a:cubicBezTo>
                  <a:cubicBezTo>
                    <a:pt x="13" y="27"/>
                    <a:pt x="11" y="30"/>
                    <a:pt x="11" y="34"/>
                  </a:cubicBezTo>
                  <a:cubicBezTo>
                    <a:pt x="1" y="34"/>
                    <a:pt x="1" y="34"/>
                    <a:pt x="1" y="34"/>
                  </a:cubicBezTo>
                  <a:cubicBezTo>
                    <a:pt x="0" y="36"/>
                    <a:pt x="0" y="38"/>
                    <a:pt x="0" y="41"/>
                  </a:cubicBezTo>
                  <a:cubicBezTo>
                    <a:pt x="0" y="43"/>
                    <a:pt x="0" y="46"/>
                    <a:pt x="1" y="48"/>
                  </a:cubicBezTo>
                  <a:cubicBezTo>
                    <a:pt x="11" y="48"/>
                    <a:pt x="11" y="48"/>
                    <a:pt x="11" y="48"/>
                  </a:cubicBezTo>
                  <a:cubicBezTo>
                    <a:pt x="11" y="52"/>
                    <a:pt x="13" y="55"/>
                    <a:pt x="14" y="57"/>
                  </a:cubicBezTo>
                  <a:cubicBezTo>
                    <a:pt x="7" y="64"/>
                    <a:pt x="7" y="64"/>
                    <a:pt x="7" y="64"/>
                  </a:cubicBezTo>
                  <a:cubicBezTo>
                    <a:pt x="10" y="69"/>
                    <a:pt x="14" y="72"/>
                    <a:pt x="18" y="75"/>
                  </a:cubicBezTo>
                  <a:cubicBezTo>
                    <a:pt x="25" y="68"/>
                    <a:pt x="25" y="68"/>
                    <a:pt x="25" y="68"/>
                  </a:cubicBezTo>
                  <a:cubicBezTo>
                    <a:pt x="28" y="69"/>
                    <a:pt x="31" y="71"/>
                    <a:pt x="34" y="71"/>
                  </a:cubicBezTo>
                  <a:cubicBezTo>
                    <a:pt x="34" y="82"/>
                    <a:pt x="34" y="82"/>
                    <a:pt x="34" y="82"/>
                  </a:cubicBezTo>
                  <a:cubicBezTo>
                    <a:pt x="36" y="82"/>
                    <a:pt x="39" y="82"/>
                    <a:pt x="41" y="82"/>
                  </a:cubicBezTo>
                  <a:cubicBezTo>
                    <a:pt x="44" y="82"/>
                    <a:pt x="46" y="82"/>
                    <a:pt x="49" y="82"/>
                  </a:cubicBezTo>
                  <a:cubicBezTo>
                    <a:pt x="49" y="71"/>
                    <a:pt x="49" y="71"/>
                    <a:pt x="49" y="71"/>
                  </a:cubicBezTo>
                  <a:cubicBezTo>
                    <a:pt x="52" y="71"/>
                    <a:pt x="55" y="69"/>
                    <a:pt x="58" y="68"/>
                  </a:cubicBezTo>
                  <a:cubicBezTo>
                    <a:pt x="65" y="75"/>
                    <a:pt x="65" y="75"/>
                    <a:pt x="65" y="75"/>
                  </a:cubicBezTo>
                  <a:cubicBezTo>
                    <a:pt x="69" y="72"/>
                    <a:pt x="72" y="69"/>
                    <a:pt x="75" y="64"/>
                  </a:cubicBezTo>
                  <a:cubicBezTo>
                    <a:pt x="68" y="57"/>
                    <a:pt x="68" y="57"/>
                    <a:pt x="68" y="57"/>
                  </a:cubicBezTo>
                  <a:cubicBezTo>
                    <a:pt x="70" y="55"/>
                    <a:pt x="71" y="52"/>
                    <a:pt x="72" y="48"/>
                  </a:cubicBezTo>
                  <a:cubicBezTo>
                    <a:pt x="82" y="48"/>
                    <a:pt x="82" y="48"/>
                    <a:pt x="82" y="48"/>
                  </a:cubicBezTo>
                  <a:cubicBezTo>
                    <a:pt x="82" y="46"/>
                    <a:pt x="82" y="43"/>
                    <a:pt x="82" y="41"/>
                  </a:cubicBezTo>
                  <a:cubicBezTo>
                    <a:pt x="82" y="38"/>
                    <a:pt x="82" y="36"/>
                    <a:pt x="82" y="34"/>
                  </a:cubicBezTo>
                  <a:cubicBezTo>
                    <a:pt x="72" y="34"/>
                    <a:pt x="72" y="34"/>
                    <a:pt x="72" y="34"/>
                  </a:cubicBezTo>
                  <a:cubicBezTo>
                    <a:pt x="71" y="30"/>
                    <a:pt x="70" y="27"/>
                    <a:pt x="68" y="25"/>
                  </a:cubicBezTo>
                  <a:cubicBezTo>
                    <a:pt x="75" y="17"/>
                    <a:pt x="75" y="17"/>
                    <a:pt x="75" y="17"/>
                  </a:cubicBezTo>
                  <a:cubicBezTo>
                    <a:pt x="72" y="13"/>
                    <a:pt x="69" y="10"/>
                    <a:pt x="65" y="7"/>
                  </a:cubicBezTo>
                  <a:cubicBezTo>
                    <a:pt x="58" y="14"/>
                    <a:pt x="58" y="14"/>
                    <a:pt x="58" y="14"/>
                  </a:cubicBezTo>
                  <a:cubicBezTo>
                    <a:pt x="55" y="13"/>
                    <a:pt x="52" y="11"/>
                    <a:pt x="49" y="10"/>
                  </a:cubicBezTo>
                  <a:cubicBezTo>
                    <a:pt x="49" y="0"/>
                    <a:pt x="49" y="0"/>
                    <a:pt x="49" y="0"/>
                  </a:cubicBezTo>
                  <a:cubicBezTo>
                    <a:pt x="46" y="0"/>
                    <a:pt x="44" y="0"/>
                    <a:pt x="41" y="0"/>
                  </a:cubicBezTo>
                </a:path>
              </a:pathLst>
            </a:custGeom>
            <a:solidFill>
              <a:srgbClr val="D6D6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5" name="îSliḍé"/>
            <p:cNvSpPr/>
            <p:nvPr userDrawn="1"/>
          </p:nvSpPr>
          <p:spPr bwMode="auto">
            <a:xfrm>
              <a:off x="4885507" y="2616096"/>
              <a:ext cx="1347244" cy="741998"/>
            </a:xfrm>
            <a:custGeom>
              <a:avLst/>
              <a:gdLst>
                <a:gd name="T0" fmla="*/ 241 w 256"/>
                <a:gd name="T1" fmla="*/ 141 h 141"/>
                <a:gd name="T2" fmla="*/ 0 w 256"/>
                <a:gd name="T3" fmla="*/ 141 h 141"/>
                <a:gd name="T4" fmla="*/ 29 w 256"/>
                <a:gd name="T5" fmla="*/ 119 h 141"/>
                <a:gd name="T6" fmla="*/ 29 w 256"/>
                <a:gd name="T7" fmla="*/ 15 h 141"/>
                <a:gd name="T8" fmla="*/ 45 w 256"/>
                <a:gd name="T9" fmla="*/ 0 h 141"/>
                <a:gd name="T10" fmla="*/ 241 w 256"/>
                <a:gd name="T11" fmla="*/ 0 h 141"/>
                <a:gd name="T12" fmla="*/ 256 w 256"/>
                <a:gd name="T13" fmla="*/ 15 h 141"/>
                <a:gd name="T14" fmla="*/ 256 w 256"/>
                <a:gd name="T15" fmla="*/ 125 h 141"/>
                <a:gd name="T16" fmla="*/ 241 w 256"/>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41">
                  <a:moveTo>
                    <a:pt x="241" y="141"/>
                  </a:moveTo>
                  <a:cubicBezTo>
                    <a:pt x="0" y="141"/>
                    <a:pt x="0" y="141"/>
                    <a:pt x="0" y="141"/>
                  </a:cubicBezTo>
                  <a:cubicBezTo>
                    <a:pt x="29" y="119"/>
                    <a:pt x="29" y="119"/>
                    <a:pt x="29" y="119"/>
                  </a:cubicBezTo>
                  <a:cubicBezTo>
                    <a:pt x="29" y="15"/>
                    <a:pt x="29" y="15"/>
                    <a:pt x="29" y="15"/>
                  </a:cubicBezTo>
                  <a:cubicBezTo>
                    <a:pt x="29" y="7"/>
                    <a:pt x="36" y="0"/>
                    <a:pt x="45" y="0"/>
                  </a:cubicBezTo>
                  <a:cubicBezTo>
                    <a:pt x="241" y="0"/>
                    <a:pt x="241" y="0"/>
                    <a:pt x="241" y="0"/>
                  </a:cubicBezTo>
                  <a:cubicBezTo>
                    <a:pt x="249" y="0"/>
                    <a:pt x="256" y="7"/>
                    <a:pt x="256" y="15"/>
                  </a:cubicBezTo>
                  <a:cubicBezTo>
                    <a:pt x="256" y="125"/>
                    <a:pt x="256" y="125"/>
                    <a:pt x="256" y="125"/>
                  </a:cubicBezTo>
                  <a:cubicBezTo>
                    <a:pt x="256" y="134"/>
                    <a:pt x="249" y="141"/>
                    <a:pt x="241" y="1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6" name="îṧ1îḋê"/>
            <p:cNvSpPr/>
            <p:nvPr userDrawn="1"/>
          </p:nvSpPr>
          <p:spPr bwMode="auto">
            <a:xfrm>
              <a:off x="5549000" y="2722457"/>
              <a:ext cx="577390" cy="50648"/>
            </a:xfrm>
            <a:prstGeom prst="rect">
              <a:avLst/>
            </a:prstGeom>
            <a:solidFill>
              <a:srgbClr val="E9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7" name="íṡ1ïḑê"/>
            <p:cNvSpPr/>
            <p:nvPr userDrawn="1"/>
          </p:nvSpPr>
          <p:spPr bwMode="auto">
            <a:xfrm>
              <a:off x="5549000" y="2722457"/>
              <a:ext cx="577390" cy="5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8" name="íṩliḑè"/>
            <p:cNvSpPr/>
            <p:nvPr userDrawn="1"/>
          </p:nvSpPr>
          <p:spPr bwMode="auto">
            <a:xfrm>
              <a:off x="5549000" y="2806026"/>
              <a:ext cx="577390" cy="53181"/>
            </a:xfrm>
            <a:prstGeom prst="rect">
              <a:avLst/>
            </a:prstGeom>
            <a:solidFill>
              <a:srgbClr val="E9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69" name="i$ľiḋê"/>
            <p:cNvSpPr/>
            <p:nvPr userDrawn="1"/>
          </p:nvSpPr>
          <p:spPr bwMode="auto">
            <a:xfrm>
              <a:off x="5549000" y="2806026"/>
              <a:ext cx="577390" cy="5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0" name="ïślïdé"/>
            <p:cNvSpPr/>
            <p:nvPr userDrawn="1"/>
          </p:nvSpPr>
          <p:spPr bwMode="auto">
            <a:xfrm>
              <a:off x="5549000" y="2884532"/>
              <a:ext cx="577390" cy="58246"/>
            </a:xfrm>
            <a:prstGeom prst="rect">
              <a:avLst/>
            </a:prstGeom>
            <a:solidFill>
              <a:srgbClr val="E9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1" name="ïṩḷîḍé"/>
            <p:cNvSpPr/>
            <p:nvPr userDrawn="1"/>
          </p:nvSpPr>
          <p:spPr bwMode="auto">
            <a:xfrm>
              <a:off x="5549000" y="2884532"/>
              <a:ext cx="577390" cy="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2" name="iṧḷíḋe"/>
            <p:cNvSpPr/>
            <p:nvPr userDrawn="1"/>
          </p:nvSpPr>
          <p:spPr bwMode="auto">
            <a:xfrm>
              <a:off x="5549000" y="2968100"/>
              <a:ext cx="577390" cy="53181"/>
            </a:xfrm>
            <a:prstGeom prst="rect">
              <a:avLst/>
            </a:prstGeom>
            <a:solidFill>
              <a:srgbClr val="E9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3" name="îṥļïḑe"/>
            <p:cNvSpPr/>
            <p:nvPr userDrawn="1"/>
          </p:nvSpPr>
          <p:spPr bwMode="auto">
            <a:xfrm>
              <a:off x="5549000" y="2968100"/>
              <a:ext cx="577390" cy="5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4" name="íṥľïḋe"/>
            <p:cNvSpPr/>
            <p:nvPr userDrawn="1"/>
          </p:nvSpPr>
          <p:spPr bwMode="auto">
            <a:xfrm>
              <a:off x="5549000" y="3064332"/>
              <a:ext cx="400121" cy="50648"/>
            </a:xfrm>
            <a:prstGeom prst="rect">
              <a:avLst/>
            </a:prstGeom>
            <a:solidFill>
              <a:srgbClr val="E9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5" name="iŝļiḓê"/>
            <p:cNvSpPr/>
            <p:nvPr userDrawn="1"/>
          </p:nvSpPr>
          <p:spPr bwMode="auto">
            <a:xfrm>
              <a:off x="5549000" y="3064332"/>
              <a:ext cx="400121" cy="5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6" name="îṩlíde"/>
            <p:cNvSpPr/>
            <p:nvPr userDrawn="1"/>
          </p:nvSpPr>
          <p:spPr bwMode="auto">
            <a:xfrm>
              <a:off x="5138749" y="2722457"/>
              <a:ext cx="362136" cy="425445"/>
            </a:xfrm>
            <a:custGeom>
              <a:avLst/>
              <a:gdLst>
                <a:gd name="T0" fmla="*/ 55 w 69"/>
                <a:gd name="T1" fmla="*/ 0 h 81"/>
                <a:gd name="T2" fmla="*/ 13 w 69"/>
                <a:gd name="T3" fmla="*/ 0 h 81"/>
                <a:gd name="T4" fmla="*/ 0 w 69"/>
                <a:gd name="T5" fmla="*/ 13 h 81"/>
                <a:gd name="T6" fmla="*/ 0 w 69"/>
                <a:gd name="T7" fmla="*/ 67 h 81"/>
                <a:gd name="T8" fmla="*/ 13 w 69"/>
                <a:gd name="T9" fmla="*/ 81 h 81"/>
                <a:gd name="T10" fmla="*/ 55 w 69"/>
                <a:gd name="T11" fmla="*/ 81 h 81"/>
                <a:gd name="T12" fmla="*/ 69 w 69"/>
                <a:gd name="T13" fmla="*/ 67 h 81"/>
                <a:gd name="T14" fmla="*/ 69 w 69"/>
                <a:gd name="T15" fmla="*/ 13 h 81"/>
                <a:gd name="T16" fmla="*/ 55 w 69"/>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81">
                  <a:moveTo>
                    <a:pt x="55" y="0"/>
                  </a:moveTo>
                  <a:cubicBezTo>
                    <a:pt x="13" y="0"/>
                    <a:pt x="13" y="0"/>
                    <a:pt x="13" y="0"/>
                  </a:cubicBezTo>
                  <a:cubicBezTo>
                    <a:pt x="6" y="0"/>
                    <a:pt x="0" y="6"/>
                    <a:pt x="0" y="13"/>
                  </a:cubicBezTo>
                  <a:cubicBezTo>
                    <a:pt x="0" y="67"/>
                    <a:pt x="0" y="67"/>
                    <a:pt x="0" y="67"/>
                  </a:cubicBezTo>
                  <a:cubicBezTo>
                    <a:pt x="0" y="75"/>
                    <a:pt x="6" y="81"/>
                    <a:pt x="13" y="81"/>
                  </a:cubicBezTo>
                  <a:cubicBezTo>
                    <a:pt x="55" y="81"/>
                    <a:pt x="55" y="81"/>
                    <a:pt x="55" y="81"/>
                  </a:cubicBezTo>
                  <a:cubicBezTo>
                    <a:pt x="63" y="81"/>
                    <a:pt x="69" y="75"/>
                    <a:pt x="69" y="67"/>
                  </a:cubicBezTo>
                  <a:cubicBezTo>
                    <a:pt x="69" y="13"/>
                    <a:pt x="69" y="13"/>
                    <a:pt x="69" y="13"/>
                  </a:cubicBezTo>
                  <a:cubicBezTo>
                    <a:pt x="69" y="6"/>
                    <a:pt x="63" y="0"/>
                    <a:pt x="55" y="0"/>
                  </a:cubicBezTo>
                </a:path>
              </a:pathLst>
            </a:custGeom>
            <a:solidFill>
              <a:srgbClr val="D6D6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7" name="iṣḻîdê"/>
            <p:cNvSpPr/>
            <p:nvPr userDrawn="1"/>
          </p:nvSpPr>
          <p:spPr bwMode="auto">
            <a:xfrm>
              <a:off x="5138749" y="3201083"/>
              <a:ext cx="362136" cy="40519"/>
            </a:xfrm>
            <a:prstGeom prst="rect">
              <a:avLst/>
            </a:prstGeom>
            <a:solidFill>
              <a:srgbClr val="D6D6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8" name="îŝḻíḑé"/>
            <p:cNvSpPr/>
            <p:nvPr userDrawn="1"/>
          </p:nvSpPr>
          <p:spPr bwMode="auto">
            <a:xfrm>
              <a:off x="5138749" y="3201083"/>
              <a:ext cx="362136" cy="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79" name="íşḷiḓé"/>
            <p:cNvSpPr/>
            <p:nvPr userDrawn="1"/>
          </p:nvSpPr>
          <p:spPr bwMode="auto">
            <a:xfrm>
              <a:off x="5179267" y="2869337"/>
              <a:ext cx="222852" cy="126621"/>
            </a:xfrm>
            <a:custGeom>
              <a:avLst/>
              <a:gdLst>
                <a:gd name="T0" fmla="*/ 33 w 42"/>
                <a:gd name="T1" fmla="*/ 24 h 24"/>
                <a:gd name="T2" fmla="*/ 8 w 42"/>
                <a:gd name="T3" fmla="*/ 24 h 24"/>
                <a:gd name="T4" fmla="*/ 5 w 42"/>
                <a:gd name="T5" fmla="*/ 22 h 24"/>
                <a:gd name="T6" fmla="*/ 0 w 42"/>
                <a:gd name="T7" fmla="*/ 4 h 24"/>
                <a:gd name="T8" fmla="*/ 3 w 42"/>
                <a:gd name="T9" fmla="*/ 0 h 24"/>
                <a:gd name="T10" fmla="*/ 38 w 42"/>
                <a:gd name="T11" fmla="*/ 0 h 24"/>
                <a:gd name="T12" fmla="*/ 41 w 42"/>
                <a:gd name="T13" fmla="*/ 4 h 24"/>
                <a:gd name="T14" fmla="*/ 36 w 42"/>
                <a:gd name="T15" fmla="*/ 22 h 24"/>
                <a:gd name="T16" fmla="*/ 33 w 4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33" y="24"/>
                  </a:moveTo>
                  <a:cubicBezTo>
                    <a:pt x="8" y="24"/>
                    <a:pt x="8" y="24"/>
                    <a:pt x="8" y="24"/>
                  </a:cubicBezTo>
                  <a:cubicBezTo>
                    <a:pt x="7" y="24"/>
                    <a:pt x="5" y="23"/>
                    <a:pt x="5" y="22"/>
                  </a:cubicBezTo>
                  <a:cubicBezTo>
                    <a:pt x="0" y="4"/>
                    <a:pt x="0" y="4"/>
                    <a:pt x="0" y="4"/>
                  </a:cubicBezTo>
                  <a:cubicBezTo>
                    <a:pt x="0" y="2"/>
                    <a:pt x="1" y="0"/>
                    <a:pt x="3" y="0"/>
                  </a:cubicBezTo>
                  <a:cubicBezTo>
                    <a:pt x="38" y="0"/>
                    <a:pt x="38" y="0"/>
                    <a:pt x="38" y="0"/>
                  </a:cubicBezTo>
                  <a:cubicBezTo>
                    <a:pt x="40" y="0"/>
                    <a:pt x="42" y="2"/>
                    <a:pt x="41" y="4"/>
                  </a:cubicBezTo>
                  <a:cubicBezTo>
                    <a:pt x="36" y="22"/>
                    <a:pt x="36" y="22"/>
                    <a:pt x="36" y="22"/>
                  </a:cubicBezTo>
                  <a:cubicBezTo>
                    <a:pt x="36" y="23"/>
                    <a:pt x="35" y="24"/>
                    <a:pt x="33"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0" name="íşlîḑê"/>
            <p:cNvSpPr/>
            <p:nvPr userDrawn="1"/>
          </p:nvSpPr>
          <p:spPr bwMode="auto">
            <a:xfrm>
              <a:off x="5217253" y="2816156"/>
              <a:ext cx="253241" cy="200061"/>
            </a:xfrm>
            <a:custGeom>
              <a:avLst/>
              <a:gdLst>
                <a:gd name="T0" fmla="*/ 64 w 100"/>
                <a:gd name="T1" fmla="*/ 79 h 79"/>
                <a:gd name="T2" fmla="*/ 0 w 100"/>
                <a:gd name="T3" fmla="*/ 79 h 79"/>
                <a:gd name="T4" fmla="*/ 0 w 100"/>
                <a:gd name="T5" fmla="*/ 79 h 79"/>
                <a:gd name="T6" fmla="*/ 0 w 100"/>
                <a:gd name="T7" fmla="*/ 77 h 79"/>
                <a:gd name="T8" fmla="*/ 62 w 100"/>
                <a:gd name="T9" fmla="*/ 77 h 79"/>
                <a:gd name="T10" fmla="*/ 85 w 100"/>
                <a:gd name="T11" fmla="*/ 0 h 79"/>
                <a:gd name="T12" fmla="*/ 85 w 100"/>
                <a:gd name="T13" fmla="*/ 0 h 79"/>
                <a:gd name="T14" fmla="*/ 100 w 100"/>
                <a:gd name="T15" fmla="*/ 0 h 79"/>
                <a:gd name="T16" fmla="*/ 100 w 100"/>
                <a:gd name="T17" fmla="*/ 2 h 79"/>
                <a:gd name="T18" fmla="*/ 100 w 100"/>
                <a:gd name="T19" fmla="*/ 2 h 79"/>
                <a:gd name="T20" fmla="*/ 87 w 100"/>
                <a:gd name="T21" fmla="*/ 2 h 79"/>
                <a:gd name="T22" fmla="*/ 64 w 100"/>
                <a:gd name="T23" fmla="*/ 79 h 79"/>
                <a:gd name="T24" fmla="*/ 64 w 100"/>
                <a:gd name="T2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79">
                  <a:moveTo>
                    <a:pt x="64" y="79"/>
                  </a:moveTo>
                  <a:lnTo>
                    <a:pt x="0" y="79"/>
                  </a:lnTo>
                  <a:lnTo>
                    <a:pt x="0" y="79"/>
                  </a:lnTo>
                  <a:lnTo>
                    <a:pt x="0" y="77"/>
                  </a:lnTo>
                  <a:lnTo>
                    <a:pt x="62" y="77"/>
                  </a:lnTo>
                  <a:lnTo>
                    <a:pt x="85" y="0"/>
                  </a:lnTo>
                  <a:lnTo>
                    <a:pt x="85" y="0"/>
                  </a:lnTo>
                  <a:lnTo>
                    <a:pt x="100" y="0"/>
                  </a:lnTo>
                  <a:lnTo>
                    <a:pt x="100" y="2"/>
                  </a:lnTo>
                  <a:lnTo>
                    <a:pt x="100" y="2"/>
                  </a:lnTo>
                  <a:lnTo>
                    <a:pt x="87" y="2"/>
                  </a:lnTo>
                  <a:lnTo>
                    <a:pt x="64" y="79"/>
                  </a:lnTo>
                  <a:lnTo>
                    <a:pt x="6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1" name="iš1ïḑê"/>
            <p:cNvSpPr/>
            <p:nvPr userDrawn="1"/>
          </p:nvSpPr>
          <p:spPr bwMode="auto">
            <a:xfrm>
              <a:off x="5207123" y="3026347"/>
              <a:ext cx="35454" cy="379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2" name="ï$ľíďê"/>
            <p:cNvSpPr/>
            <p:nvPr userDrawn="1"/>
          </p:nvSpPr>
          <p:spPr bwMode="auto">
            <a:xfrm>
              <a:off x="5343873" y="3026347"/>
              <a:ext cx="40519" cy="379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3" name="iṣľîḋè"/>
            <p:cNvSpPr/>
            <p:nvPr userDrawn="1"/>
          </p:nvSpPr>
          <p:spPr bwMode="auto">
            <a:xfrm>
              <a:off x="3880139" y="4062103"/>
              <a:ext cx="146880" cy="184867"/>
            </a:xfrm>
            <a:custGeom>
              <a:avLst/>
              <a:gdLst>
                <a:gd name="T0" fmla="*/ 0 w 58"/>
                <a:gd name="T1" fmla="*/ 44 h 73"/>
                <a:gd name="T2" fmla="*/ 58 w 58"/>
                <a:gd name="T3" fmla="*/ 73 h 73"/>
                <a:gd name="T4" fmla="*/ 29 w 58"/>
                <a:gd name="T5" fmla="*/ 0 h 73"/>
                <a:gd name="T6" fmla="*/ 0 w 58"/>
                <a:gd name="T7" fmla="*/ 44 h 73"/>
              </a:gdLst>
              <a:ahLst/>
              <a:cxnLst>
                <a:cxn ang="0">
                  <a:pos x="T0" y="T1"/>
                </a:cxn>
                <a:cxn ang="0">
                  <a:pos x="T2" y="T3"/>
                </a:cxn>
                <a:cxn ang="0">
                  <a:pos x="T4" y="T5"/>
                </a:cxn>
                <a:cxn ang="0">
                  <a:pos x="T6" y="T7"/>
                </a:cxn>
              </a:cxnLst>
              <a:rect l="0" t="0" r="r" b="b"/>
              <a:pathLst>
                <a:path w="57" h="73">
                  <a:moveTo>
                    <a:pt x="0" y="44"/>
                  </a:moveTo>
                  <a:lnTo>
                    <a:pt x="58" y="73"/>
                  </a:lnTo>
                  <a:lnTo>
                    <a:pt x="29" y="0"/>
                  </a:lnTo>
                  <a:lnTo>
                    <a:pt x="0" y="44"/>
                  </a:lnTo>
                  <a:close/>
                </a:path>
              </a:pathLst>
            </a:custGeom>
            <a:solidFill>
              <a:srgbClr val="3939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4" name="işlïḓé"/>
            <p:cNvSpPr/>
            <p:nvPr userDrawn="1"/>
          </p:nvSpPr>
          <p:spPr bwMode="auto">
            <a:xfrm>
              <a:off x="3880139" y="4062103"/>
              <a:ext cx="146880" cy="184867"/>
            </a:xfrm>
            <a:custGeom>
              <a:avLst/>
              <a:gdLst>
                <a:gd name="T0" fmla="*/ 0 w 58"/>
                <a:gd name="T1" fmla="*/ 44 h 73"/>
                <a:gd name="T2" fmla="*/ 58 w 58"/>
                <a:gd name="T3" fmla="*/ 73 h 73"/>
                <a:gd name="T4" fmla="*/ 29 w 58"/>
                <a:gd name="T5" fmla="*/ 0 h 73"/>
              </a:gdLst>
              <a:ahLst/>
              <a:cxnLst>
                <a:cxn ang="0">
                  <a:pos x="T0" y="T1"/>
                </a:cxn>
                <a:cxn ang="0">
                  <a:pos x="T2" y="T3"/>
                </a:cxn>
                <a:cxn ang="0">
                  <a:pos x="T4" y="T5"/>
                </a:cxn>
              </a:cxnLst>
              <a:rect l="0" t="0" r="r" b="b"/>
              <a:pathLst>
                <a:path w="57" h="73">
                  <a:moveTo>
                    <a:pt x="0" y="44"/>
                  </a:moveTo>
                  <a:lnTo>
                    <a:pt x="58" y="73"/>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5" name="iṥḷîde"/>
            <p:cNvSpPr/>
            <p:nvPr userDrawn="1"/>
          </p:nvSpPr>
          <p:spPr bwMode="auto">
            <a:xfrm>
              <a:off x="3416708" y="3636658"/>
              <a:ext cx="630572" cy="600183"/>
            </a:xfrm>
            <a:prstGeom prst="ellipse">
              <a:avLst/>
            </a:prstGeom>
            <a:solidFill>
              <a:srgbClr val="3939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6" name="ïṡ1iḑe"/>
            <p:cNvSpPr/>
            <p:nvPr userDrawn="1"/>
          </p:nvSpPr>
          <p:spPr bwMode="auto">
            <a:xfrm>
              <a:off x="3652221" y="3811395"/>
              <a:ext cx="232982" cy="268436"/>
            </a:xfrm>
            <a:custGeom>
              <a:avLst/>
              <a:gdLst>
                <a:gd name="T0" fmla="*/ 0 w 44"/>
                <a:gd name="T1" fmla="*/ 5 h 51"/>
                <a:gd name="T2" fmla="*/ 0 w 44"/>
                <a:gd name="T3" fmla="*/ 46 h 51"/>
                <a:gd name="T4" fmla="*/ 6 w 44"/>
                <a:gd name="T5" fmla="*/ 50 h 51"/>
                <a:gd name="T6" fmla="*/ 42 w 44"/>
                <a:gd name="T7" fmla="*/ 29 h 51"/>
                <a:gd name="T8" fmla="*/ 42 w 44"/>
                <a:gd name="T9" fmla="*/ 22 h 51"/>
                <a:gd name="T10" fmla="*/ 6 w 44"/>
                <a:gd name="T11" fmla="*/ 2 h 51"/>
                <a:gd name="T12" fmla="*/ 0 w 44"/>
                <a:gd name="T13" fmla="*/ 5 h 51"/>
              </a:gdLst>
              <a:ahLst/>
              <a:cxnLst>
                <a:cxn ang="0">
                  <a:pos x="T0" y="T1"/>
                </a:cxn>
                <a:cxn ang="0">
                  <a:pos x="T2" y="T3"/>
                </a:cxn>
                <a:cxn ang="0">
                  <a:pos x="T4" y="T5"/>
                </a:cxn>
                <a:cxn ang="0">
                  <a:pos x="T6" y="T7"/>
                </a:cxn>
                <a:cxn ang="0">
                  <a:pos x="T8" y="T9"/>
                </a:cxn>
                <a:cxn ang="0">
                  <a:pos x="T10" y="T11"/>
                </a:cxn>
                <a:cxn ang="0">
                  <a:pos x="T12" y="T13"/>
                </a:cxn>
              </a:cxnLst>
              <a:rect l="0" t="0" r="r" b="b"/>
              <a:pathLst>
                <a:path w="44" h="51">
                  <a:moveTo>
                    <a:pt x="0" y="5"/>
                  </a:moveTo>
                  <a:cubicBezTo>
                    <a:pt x="0" y="46"/>
                    <a:pt x="0" y="46"/>
                    <a:pt x="0" y="46"/>
                  </a:cubicBezTo>
                  <a:cubicBezTo>
                    <a:pt x="0" y="49"/>
                    <a:pt x="4" y="51"/>
                    <a:pt x="6" y="50"/>
                  </a:cubicBezTo>
                  <a:cubicBezTo>
                    <a:pt x="42" y="29"/>
                    <a:pt x="42" y="29"/>
                    <a:pt x="42" y="29"/>
                  </a:cubicBezTo>
                  <a:cubicBezTo>
                    <a:pt x="44" y="28"/>
                    <a:pt x="44" y="24"/>
                    <a:pt x="42" y="22"/>
                  </a:cubicBezTo>
                  <a:cubicBezTo>
                    <a:pt x="6" y="2"/>
                    <a:pt x="6" y="2"/>
                    <a:pt x="6" y="2"/>
                  </a:cubicBezTo>
                  <a:cubicBezTo>
                    <a:pt x="4" y="0"/>
                    <a:pt x="0" y="2"/>
                    <a:pt x="0" y="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7" name="îṧ1iḍè"/>
            <p:cNvSpPr/>
            <p:nvPr userDrawn="1"/>
          </p:nvSpPr>
          <p:spPr bwMode="auto">
            <a:xfrm>
              <a:off x="8208033" y="2200780"/>
              <a:ext cx="146880" cy="116491"/>
            </a:xfrm>
            <a:custGeom>
              <a:avLst/>
              <a:gdLst>
                <a:gd name="T0" fmla="*/ 41 w 58"/>
                <a:gd name="T1" fmla="*/ 46 h 46"/>
                <a:gd name="T2" fmla="*/ 0 w 58"/>
                <a:gd name="T3" fmla="*/ 0 h 46"/>
                <a:gd name="T4" fmla="*/ 58 w 58"/>
                <a:gd name="T5" fmla="*/ 10 h 46"/>
                <a:gd name="T6" fmla="*/ 41 w 58"/>
                <a:gd name="T7" fmla="*/ 46 h 46"/>
              </a:gdLst>
              <a:ahLst/>
              <a:cxnLst>
                <a:cxn ang="0">
                  <a:pos x="T0" y="T1"/>
                </a:cxn>
                <a:cxn ang="0">
                  <a:pos x="T2" y="T3"/>
                </a:cxn>
                <a:cxn ang="0">
                  <a:pos x="T4" y="T5"/>
                </a:cxn>
                <a:cxn ang="0">
                  <a:pos x="T6" y="T7"/>
                </a:cxn>
              </a:cxnLst>
              <a:rect l="0" t="0" r="r" b="b"/>
              <a:pathLst>
                <a:path w="57" h="46">
                  <a:moveTo>
                    <a:pt x="41" y="46"/>
                  </a:moveTo>
                  <a:lnTo>
                    <a:pt x="0" y="0"/>
                  </a:lnTo>
                  <a:lnTo>
                    <a:pt x="58" y="10"/>
                  </a:lnTo>
                  <a:lnTo>
                    <a:pt x="41" y="46"/>
                  </a:lnTo>
                  <a:close/>
                </a:path>
              </a:pathLst>
            </a:custGeom>
            <a:solidFill>
              <a:srgbClr val="3939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8" name="iS1ïďe"/>
            <p:cNvSpPr/>
            <p:nvPr userDrawn="1"/>
          </p:nvSpPr>
          <p:spPr bwMode="auto">
            <a:xfrm>
              <a:off x="8208033" y="2200780"/>
              <a:ext cx="146880" cy="116491"/>
            </a:xfrm>
            <a:custGeom>
              <a:avLst/>
              <a:gdLst>
                <a:gd name="T0" fmla="*/ 41 w 58"/>
                <a:gd name="T1" fmla="*/ 46 h 46"/>
                <a:gd name="T2" fmla="*/ 0 w 58"/>
                <a:gd name="T3" fmla="*/ 0 h 46"/>
                <a:gd name="T4" fmla="*/ 58 w 58"/>
                <a:gd name="T5" fmla="*/ 10 h 46"/>
              </a:gdLst>
              <a:ahLst/>
              <a:cxnLst>
                <a:cxn ang="0">
                  <a:pos x="T0" y="T1"/>
                </a:cxn>
                <a:cxn ang="0">
                  <a:pos x="T2" y="T3"/>
                </a:cxn>
                <a:cxn ang="0">
                  <a:pos x="T4" y="T5"/>
                </a:cxn>
              </a:cxnLst>
              <a:rect l="0" t="0" r="r" b="b"/>
              <a:pathLst>
                <a:path w="57" h="46">
                  <a:moveTo>
                    <a:pt x="41" y="46"/>
                  </a:moveTo>
                  <a:lnTo>
                    <a:pt x="0" y="0"/>
                  </a:lnTo>
                  <a:lnTo>
                    <a:pt x="58"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9" name="iŝḷïḍé"/>
            <p:cNvSpPr/>
            <p:nvPr userDrawn="1"/>
          </p:nvSpPr>
          <p:spPr bwMode="auto">
            <a:xfrm>
              <a:off x="8261213" y="2132404"/>
              <a:ext cx="445705" cy="420381"/>
            </a:xfrm>
            <a:prstGeom prst="ellipse">
              <a:avLst/>
            </a:prstGeom>
            <a:solidFill>
              <a:srgbClr val="3939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0" name="îs1íḑe"/>
            <p:cNvSpPr/>
            <p:nvPr userDrawn="1"/>
          </p:nvSpPr>
          <p:spPr bwMode="auto">
            <a:xfrm>
              <a:off x="8438482" y="2195715"/>
              <a:ext cx="174737" cy="245645"/>
            </a:xfrm>
            <a:custGeom>
              <a:avLst/>
              <a:gdLst>
                <a:gd name="T0" fmla="*/ 1 w 33"/>
                <a:gd name="T1" fmla="*/ 47 h 47"/>
                <a:gd name="T2" fmla="*/ 25 w 33"/>
                <a:gd name="T3" fmla="*/ 47 h 47"/>
                <a:gd name="T4" fmla="*/ 27 w 33"/>
                <a:gd name="T5" fmla="*/ 41 h 47"/>
                <a:gd name="T6" fmla="*/ 30 w 33"/>
                <a:gd name="T7" fmla="*/ 39 h 47"/>
                <a:gd name="T8" fmla="*/ 28 w 33"/>
                <a:gd name="T9" fmla="*/ 35 h 47"/>
                <a:gd name="T10" fmla="*/ 30 w 33"/>
                <a:gd name="T11" fmla="*/ 29 h 47"/>
                <a:gd name="T12" fmla="*/ 33 w 33"/>
                <a:gd name="T13" fmla="*/ 25 h 47"/>
                <a:gd name="T14" fmla="*/ 31 w 33"/>
                <a:gd name="T15" fmla="*/ 21 h 47"/>
                <a:gd name="T16" fmla="*/ 28 w 33"/>
                <a:gd name="T17" fmla="*/ 20 h 47"/>
                <a:gd name="T18" fmla="*/ 17 w 33"/>
                <a:gd name="T19" fmla="*/ 20 h 47"/>
                <a:gd name="T20" fmla="*/ 16 w 33"/>
                <a:gd name="T21" fmla="*/ 4 h 47"/>
                <a:gd name="T22" fmla="*/ 11 w 33"/>
                <a:gd name="T23" fmla="*/ 1 h 47"/>
                <a:gd name="T24" fmla="*/ 10 w 33"/>
                <a:gd name="T25" fmla="*/ 7 h 47"/>
                <a:gd name="T26" fmla="*/ 0 w 33"/>
                <a:gd name="T27" fmla="*/ 24 h 47"/>
                <a:gd name="T28" fmla="*/ 1 w 33"/>
                <a:gd name="T2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7">
                  <a:moveTo>
                    <a:pt x="1" y="47"/>
                  </a:moveTo>
                  <a:cubicBezTo>
                    <a:pt x="9" y="47"/>
                    <a:pt x="18" y="47"/>
                    <a:pt x="25" y="47"/>
                  </a:cubicBezTo>
                  <a:cubicBezTo>
                    <a:pt x="28" y="47"/>
                    <a:pt x="30" y="43"/>
                    <a:pt x="27" y="41"/>
                  </a:cubicBezTo>
                  <a:cubicBezTo>
                    <a:pt x="28" y="41"/>
                    <a:pt x="29" y="40"/>
                    <a:pt x="30" y="39"/>
                  </a:cubicBezTo>
                  <a:cubicBezTo>
                    <a:pt x="30" y="37"/>
                    <a:pt x="30" y="35"/>
                    <a:pt x="28" y="35"/>
                  </a:cubicBezTo>
                  <a:cubicBezTo>
                    <a:pt x="31" y="36"/>
                    <a:pt x="32" y="31"/>
                    <a:pt x="30" y="29"/>
                  </a:cubicBezTo>
                  <a:cubicBezTo>
                    <a:pt x="31" y="28"/>
                    <a:pt x="32" y="27"/>
                    <a:pt x="33" y="25"/>
                  </a:cubicBezTo>
                  <a:cubicBezTo>
                    <a:pt x="33" y="24"/>
                    <a:pt x="32" y="22"/>
                    <a:pt x="31" y="21"/>
                  </a:cubicBezTo>
                  <a:cubicBezTo>
                    <a:pt x="30" y="20"/>
                    <a:pt x="29" y="20"/>
                    <a:pt x="28" y="20"/>
                  </a:cubicBezTo>
                  <a:cubicBezTo>
                    <a:pt x="24" y="20"/>
                    <a:pt x="21" y="20"/>
                    <a:pt x="17" y="20"/>
                  </a:cubicBezTo>
                  <a:cubicBezTo>
                    <a:pt x="18" y="15"/>
                    <a:pt x="19" y="9"/>
                    <a:pt x="16" y="4"/>
                  </a:cubicBezTo>
                  <a:cubicBezTo>
                    <a:pt x="15" y="2"/>
                    <a:pt x="13" y="0"/>
                    <a:pt x="11" y="1"/>
                  </a:cubicBezTo>
                  <a:cubicBezTo>
                    <a:pt x="9" y="2"/>
                    <a:pt x="10" y="5"/>
                    <a:pt x="10" y="7"/>
                  </a:cubicBezTo>
                  <a:cubicBezTo>
                    <a:pt x="10" y="14"/>
                    <a:pt x="6" y="21"/>
                    <a:pt x="0" y="24"/>
                  </a:cubicBezTo>
                  <a:cubicBezTo>
                    <a:pt x="0" y="24"/>
                    <a:pt x="1" y="39"/>
                    <a:pt x="1" y="47"/>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1" name="iś1íḋé"/>
            <p:cNvSpPr/>
            <p:nvPr userDrawn="1"/>
          </p:nvSpPr>
          <p:spPr bwMode="auto">
            <a:xfrm>
              <a:off x="8359978" y="2322336"/>
              <a:ext cx="68376" cy="11902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192" name="ïS1íḓè"/>
            <p:cNvSpPr/>
            <p:nvPr userDrawn="1"/>
          </p:nvSpPr>
          <p:spPr bwMode="auto">
            <a:xfrm>
              <a:off x="7934533" y="1053596"/>
              <a:ext cx="640701" cy="653363"/>
            </a:xfrm>
            <a:custGeom>
              <a:avLst/>
              <a:gdLst>
                <a:gd name="T0" fmla="*/ 13 w 122"/>
                <a:gd name="T1" fmla="*/ 98 h 124"/>
                <a:gd name="T2" fmla="*/ 0 w 122"/>
                <a:gd name="T3" fmla="*/ 61 h 124"/>
                <a:gd name="T4" fmla="*/ 61 w 122"/>
                <a:gd name="T5" fmla="*/ 0 h 124"/>
                <a:gd name="T6" fmla="*/ 122 w 122"/>
                <a:gd name="T7" fmla="*/ 61 h 124"/>
                <a:gd name="T8" fmla="*/ 61 w 122"/>
                <a:gd name="T9" fmla="*/ 121 h 124"/>
                <a:gd name="T10" fmla="*/ 27 w 122"/>
                <a:gd name="T11" fmla="*/ 111 h 124"/>
                <a:gd name="T12" fmla="*/ 4 w 122"/>
                <a:gd name="T13" fmla="*/ 124 h 124"/>
                <a:gd name="T14" fmla="*/ 13 w 122"/>
                <a:gd name="T15" fmla="*/ 98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4">
                  <a:moveTo>
                    <a:pt x="13" y="98"/>
                  </a:moveTo>
                  <a:cubicBezTo>
                    <a:pt x="5" y="88"/>
                    <a:pt x="0" y="75"/>
                    <a:pt x="0" y="61"/>
                  </a:cubicBezTo>
                  <a:cubicBezTo>
                    <a:pt x="0" y="27"/>
                    <a:pt x="27" y="0"/>
                    <a:pt x="61" y="0"/>
                  </a:cubicBezTo>
                  <a:cubicBezTo>
                    <a:pt x="95" y="0"/>
                    <a:pt x="122" y="27"/>
                    <a:pt x="122" y="61"/>
                  </a:cubicBezTo>
                  <a:cubicBezTo>
                    <a:pt x="122" y="94"/>
                    <a:pt x="95" y="121"/>
                    <a:pt x="61" y="121"/>
                  </a:cubicBezTo>
                  <a:cubicBezTo>
                    <a:pt x="49" y="121"/>
                    <a:pt x="37" y="118"/>
                    <a:pt x="27" y="111"/>
                  </a:cubicBezTo>
                  <a:cubicBezTo>
                    <a:pt x="4" y="124"/>
                    <a:pt x="4" y="124"/>
                    <a:pt x="4" y="124"/>
                  </a:cubicBezTo>
                  <a:lnTo>
                    <a:pt x="13" y="98"/>
                  </a:lnTo>
                  <a:close/>
                </a:path>
              </a:pathLst>
            </a:custGeom>
            <a:solidFill>
              <a:srgbClr val="3939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3" name="íSļïďê"/>
            <p:cNvSpPr/>
            <p:nvPr userDrawn="1"/>
          </p:nvSpPr>
          <p:spPr bwMode="auto">
            <a:xfrm>
              <a:off x="8096607" y="1253657"/>
              <a:ext cx="326682" cy="240580"/>
            </a:xfrm>
            <a:custGeom>
              <a:avLst/>
              <a:gdLst>
                <a:gd name="T0" fmla="*/ 56 w 62"/>
                <a:gd name="T1" fmla="*/ 6 h 46"/>
                <a:gd name="T2" fmla="*/ 35 w 62"/>
                <a:gd name="T3" fmla="*/ 6 h 46"/>
                <a:gd name="T4" fmla="*/ 31 w 62"/>
                <a:gd name="T5" fmla="*/ 10 h 46"/>
                <a:gd name="T6" fmla="*/ 27 w 62"/>
                <a:gd name="T7" fmla="*/ 6 h 46"/>
                <a:gd name="T8" fmla="*/ 6 w 62"/>
                <a:gd name="T9" fmla="*/ 6 h 46"/>
                <a:gd name="T10" fmla="*/ 6 w 62"/>
                <a:gd name="T11" fmla="*/ 27 h 46"/>
                <a:gd name="T12" fmla="*/ 21 w 62"/>
                <a:gd name="T13" fmla="*/ 42 h 46"/>
                <a:gd name="T14" fmla="*/ 21 w 62"/>
                <a:gd name="T15" fmla="*/ 42 h 46"/>
                <a:gd name="T16" fmla="*/ 29 w 62"/>
                <a:gd name="T17" fmla="*/ 46 h 46"/>
                <a:gd name="T18" fmla="*/ 42 w 62"/>
                <a:gd name="T19" fmla="*/ 41 h 46"/>
                <a:gd name="T20" fmla="*/ 56 w 62"/>
                <a:gd name="T21" fmla="*/ 27 h 46"/>
                <a:gd name="T22" fmla="*/ 56 w 62"/>
                <a:gd name="T2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46">
                  <a:moveTo>
                    <a:pt x="56" y="6"/>
                  </a:moveTo>
                  <a:cubicBezTo>
                    <a:pt x="50" y="0"/>
                    <a:pt x="40" y="0"/>
                    <a:pt x="35" y="6"/>
                  </a:cubicBezTo>
                  <a:cubicBezTo>
                    <a:pt x="31" y="10"/>
                    <a:pt x="31" y="10"/>
                    <a:pt x="31" y="10"/>
                  </a:cubicBezTo>
                  <a:cubicBezTo>
                    <a:pt x="27" y="6"/>
                    <a:pt x="27" y="6"/>
                    <a:pt x="27" y="6"/>
                  </a:cubicBezTo>
                  <a:cubicBezTo>
                    <a:pt x="21" y="0"/>
                    <a:pt x="12" y="0"/>
                    <a:pt x="6" y="6"/>
                  </a:cubicBezTo>
                  <a:cubicBezTo>
                    <a:pt x="0" y="12"/>
                    <a:pt x="0" y="22"/>
                    <a:pt x="6" y="27"/>
                  </a:cubicBezTo>
                  <a:cubicBezTo>
                    <a:pt x="21" y="42"/>
                    <a:pt x="21" y="42"/>
                    <a:pt x="21" y="42"/>
                  </a:cubicBezTo>
                  <a:cubicBezTo>
                    <a:pt x="21" y="42"/>
                    <a:pt x="21" y="42"/>
                    <a:pt x="21" y="42"/>
                  </a:cubicBezTo>
                  <a:cubicBezTo>
                    <a:pt x="23" y="44"/>
                    <a:pt x="26" y="45"/>
                    <a:pt x="29" y="46"/>
                  </a:cubicBezTo>
                  <a:cubicBezTo>
                    <a:pt x="33" y="46"/>
                    <a:pt x="38" y="45"/>
                    <a:pt x="42" y="41"/>
                  </a:cubicBezTo>
                  <a:cubicBezTo>
                    <a:pt x="56" y="27"/>
                    <a:pt x="56" y="27"/>
                    <a:pt x="56" y="27"/>
                  </a:cubicBezTo>
                  <a:cubicBezTo>
                    <a:pt x="62" y="21"/>
                    <a:pt x="62" y="12"/>
                    <a:pt x="5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Tree>
    <p:extLst>
      <p:ext uri="{BB962C8B-B14F-4D97-AF65-F5344CB8AC3E}">
        <p14:creationId xmlns:p14="http://schemas.microsoft.com/office/powerpoint/2010/main" val="23248647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6" name="文本框 15"/>
          <p:cNvSpPr txBox="1"/>
          <p:nvPr userDrawn="1"/>
        </p:nvSpPr>
        <p:spPr>
          <a:xfrm>
            <a:off x="5137354" y="525926"/>
            <a:ext cx="1883849" cy="1015663"/>
          </a:xfrm>
          <a:prstGeom prst="rect">
            <a:avLst/>
          </a:prstGeom>
          <a:noFill/>
        </p:spPr>
        <p:txBody>
          <a:bodyPr wrap="none" rtlCol="0">
            <a:spAutoFit/>
          </a:bodyPr>
          <a:lstStyle/>
          <a:p>
            <a:pPr algn="ctr"/>
            <a:r>
              <a:rPr lang="zh-CN" altLang="en-US" sz="6000" b="1" spc="600">
                <a:solidFill>
                  <a:schemeClr val="tx1">
                    <a:lumMod val="75000"/>
                    <a:lumOff val="25000"/>
                  </a:schemeClr>
                </a:solidFill>
                <a:latin typeface="黑体" panose="02010600030101010101" charset="-122"/>
                <a:ea typeface="黑体" panose="02010600030101010101" charset="-122"/>
              </a:rPr>
              <a:t>目录</a:t>
            </a:r>
          </a:p>
        </p:txBody>
      </p:sp>
    </p:spTree>
    <p:extLst>
      <p:ext uri="{BB962C8B-B14F-4D97-AF65-F5344CB8AC3E}">
        <p14:creationId xmlns:p14="http://schemas.microsoft.com/office/powerpoint/2010/main" val="19184830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4656139" y="549277"/>
            <a:ext cx="2878139" cy="57594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useBgFill="1">
        <p:nvSpPr>
          <p:cNvPr id="3" name="矩形 2"/>
          <p:cNvSpPr/>
          <p:nvPr userDrawn="1"/>
        </p:nvSpPr>
        <p:spPr>
          <a:xfrm>
            <a:off x="4962655" y="2552622"/>
            <a:ext cx="4629023" cy="1289553"/>
          </a:xfrm>
          <a:prstGeom prst="rect">
            <a:avLst/>
          </a:prstGeom>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3"/>
          <p:cNvSpPr/>
          <p:nvPr userDrawn="1"/>
        </p:nvSpPr>
        <p:spPr>
          <a:xfrm>
            <a:off x="5712643" y="3162473"/>
            <a:ext cx="450035" cy="2574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文本占位符 56"/>
          <p:cNvSpPr>
            <a:spLocks noGrp="1"/>
          </p:cNvSpPr>
          <p:nvPr>
            <p:ph type="body" sz="quarter" idx="14" hasCustomPrompt="1"/>
          </p:nvPr>
        </p:nvSpPr>
        <p:spPr>
          <a:xfrm>
            <a:off x="6441264" y="2928966"/>
            <a:ext cx="2185214" cy="590931"/>
          </a:xfrm>
          <a:prstGeom prst="rect">
            <a:avLst/>
          </a:prstGeom>
          <a:noFill/>
        </p:spPr>
        <p:txBody>
          <a:bodyPr wrap="none" rtlCol="0">
            <a:spAutoFit/>
          </a:bodyPr>
          <a:lstStyle>
            <a:lvl1pPr marL="0" indent="0" algn="l">
              <a:buNone/>
              <a:defRPr lang="zh-CN" altLang="en-US" sz="3600" b="1" spc="300">
                <a:solidFill>
                  <a:schemeClr val="tx1">
                    <a:lumMod val="75000"/>
                    <a:lumOff val="25000"/>
                  </a:schemeClr>
                </a:solidFill>
                <a:sym typeface="Wingdings" panose="05000000000000000000" pitchFamily="2" charset="2"/>
              </a:defRPr>
            </a:lvl1pPr>
          </a:lstStyle>
          <a:p>
            <a:pPr marL="0" lvl="0" algn="ctr"/>
            <a:r>
              <a:rPr lang="zh-CN" altLang="en-US">
                <a:gradFill>
                  <a:gsLst>
                    <a:gs pos="0">
                      <a:schemeClr val="accent1">
                        <a:lumMod val="30000"/>
                      </a:schemeClr>
                    </a:gs>
                    <a:gs pos="100000">
                      <a:schemeClr val="accent1">
                        <a:lumMod val="30000"/>
                      </a:schemeClr>
                    </a:gs>
                  </a:gsLst>
                  <a:lin ang="5400000" scaled="1"/>
                </a:gradFill>
                <a:effectLst/>
              </a:rPr>
              <a:t>输入标题</a:t>
            </a:r>
          </a:p>
        </p:txBody>
      </p:sp>
      <p:sp>
        <p:nvSpPr>
          <p:cNvPr id="11" name="文本占位符 56"/>
          <p:cNvSpPr>
            <a:spLocks noGrp="1"/>
          </p:cNvSpPr>
          <p:nvPr>
            <p:ph type="body" sz="quarter" idx="15" hasCustomPrompt="1"/>
          </p:nvPr>
        </p:nvSpPr>
        <p:spPr>
          <a:xfrm>
            <a:off x="5596986" y="2673609"/>
            <a:ext cx="655949" cy="1006429"/>
          </a:xfrm>
          <a:prstGeom prst="rect">
            <a:avLst/>
          </a:prstGeom>
          <a:noFill/>
        </p:spPr>
        <p:txBody>
          <a:bodyPr wrap="none" rtlCol="0">
            <a:spAutoFit/>
          </a:bodyPr>
          <a:lstStyle>
            <a:lvl1pPr marL="0" indent="0">
              <a:buNone/>
              <a:defRPr lang="zh-CN" altLang="en-US" sz="6600" b="1" i="1">
                <a:solidFill>
                  <a:schemeClr val="tx1">
                    <a:lumMod val="75000"/>
                    <a:lumOff val="25000"/>
                  </a:schemeClr>
                </a:solidFill>
              </a:defRPr>
            </a:lvl1pPr>
          </a:lstStyle>
          <a:p>
            <a:pPr marL="0" lvl="0" algn="ctr"/>
            <a:r>
              <a:rPr lang="en-US" altLang="zh-CN">
                <a:gradFill>
                  <a:gsLst>
                    <a:gs pos="0">
                      <a:schemeClr val="accent1">
                        <a:lumMod val="30000"/>
                      </a:schemeClr>
                    </a:gs>
                    <a:gs pos="100000">
                      <a:schemeClr val="accent1">
                        <a:lumMod val="30000"/>
                      </a:schemeClr>
                    </a:gs>
                  </a:gsLst>
                  <a:lin ang="5400000" scaled="1"/>
                </a:gradFill>
                <a:effectLst/>
              </a:rPr>
              <a:t>1</a:t>
            </a:r>
            <a:endParaRPr lang="zh-CN" altLang="en-US">
              <a:gradFill>
                <a:gsLst>
                  <a:gs pos="0">
                    <a:schemeClr val="accent1">
                      <a:lumMod val="30000"/>
                    </a:schemeClr>
                  </a:gs>
                  <a:gs pos="100000">
                    <a:schemeClr val="accent1">
                      <a:lumMod val="30000"/>
                    </a:schemeClr>
                  </a:gs>
                </a:gsLst>
                <a:lin ang="5400000" scaled="1"/>
              </a:gradFill>
              <a:effectLst/>
            </a:endParaRPr>
          </a:p>
        </p:txBody>
      </p:sp>
      <p:cxnSp>
        <p:nvCxnSpPr>
          <p:cNvPr id="6" name="直接连接符 5"/>
          <p:cNvCxnSpPr/>
          <p:nvPr userDrawn="1"/>
        </p:nvCxnSpPr>
        <p:spPr>
          <a:xfrm flipH="1">
            <a:off x="8328025" y="3390900"/>
            <a:ext cx="1263651" cy="451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rot="20412532">
            <a:off x="8969375" y="3413126"/>
            <a:ext cx="314325" cy="138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7" name="直接箭头连接符 16"/>
          <p:cNvCxnSpPr/>
          <p:nvPr userDrawn="1"/>
        </p:nvCxnSpPr>
        <p:spPr>
          <a:xfrm flipH="1">
            <a:off x="9134475" y="3482976"/>
            <a:ext cx="0" cy="269875"/>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userDrawn="1"/>
        </p:nvCxnSpPr>
        <p:spPr>
          <a:xfrm flipH="1" flipV="1">
            <a:off x="9032876" y="3240177"/>
            <a:ext cx="101601" cy="242799"/>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 name="文本框 4"/>
          <p:cNvSpPr txBox="1"/>
          <p:nvPr userDrawn="1"/>
        </p:nvSpPr>
        <p:spPr>
          <a:xfrm>
            <a:off x="11203710" y="5842337"/>
            <a:ext cx="858983" cy="783590"/>
          </a:xfrm>
          <a:prstGeom prst="rect">
            <a:avLst/>
          </a:prstGeom>
          <a:noFill/>
        </p:spPr>
        <p:txBody>
          <a:bodyPr wrap="square" rtlCol="0">
            <a:spAutoFit/>
          </a:bodyPr>
          <a:lstStyle/>
          <a:p>
            <a:r>
              <a:rPr lang="zh-CN" altLang="en-US" sz="4500">
                <a:sym typeface="Wingdings" panose="05000000000000000000" pitchFamily="2" charset="2"/>
              </a:rPr>
              <a:t></a:t>
            </a:r>
            <a:endParaRPr lang="zh-CN" altLang="en-US" sz="4500"/>
          </a:p>
        </p:txBody>
      </p:sp>
    </p:spTree>
    <p:extLst>
      <p:ext uri="{BB962C8B-B14F-4D97-AF65-F5344CB8AC3E}">
        <p14:creationId xmlns:p14="http://schemas.microsoft.com/office/powerpoint/2010/main" val="12691669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2" name="文本框 21"/>
          <p:cNvSpPr txBox="1"/>
          <p:nvPr userDrawn="1"/>
        </p:nvSpPr>
        <p:spPr>
          <a:xfrm>
            <a:off x="11311237" y="6176348"/>
            <a:ext cx="858983" cy="706755"/>
          </a:xfrm>
          <a:prstGeom prst="rect">
            <a:avLst/>
          </a:prstGeom>
          <a:noFill/>
        </p:spPr>
        <p:txBody>
          <a:bodyPr wrap="square" rtlCol="0">
            <a:spAutoFit/>
          </a:bodyPr>
          <a:lstStyle/>
          <a:p>
            <a:r>
              <a:rPr lang="zh-CN" altLang="en-US" sz="4000" b="1">
                <a:sym typeface="Wingdings" panose="05000000000000000000" pitchFamily="2" charset="2"/>
              </a:rPr>
              <a:t></a:t>
            </a:r>
          </a:p>
        </p:txBody>
      </p:sp>
    </p:spTree>
    <p:extLst>
      <p:ext uri="{BB962C8B-B14F-4D97-AF65-F5344CB8AC3E}">
        <p14:creationId xmlns:p14="http://schemas.microsoft.com/office/powerpoint/2010/main" val="29735782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765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082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15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6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5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06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347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666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621478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1990&#25105;&#22269;&#33021;&#28304;&#28040;&#32791;&#32467;&#26500;(86).avi"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950268" y="1194656"/>
            <a:ext cx="8030845" cy="1753235"/>
          </a:xfrm>
        </p:spPr>
        <p:txBody>
          <a:bodyPr wrap="square"/>
          <a:lstStyle/>
          <a:p>
            <a:pPr algn="ctr" fontAlgn="auto">
              <a:lnSpc>
                <a:spcPct val="100000"/>
              </a:lnSpc>
              <a:buClrTx/>
              <a:buSzTx/>
            </a:pPr>
            <a:r>
              <a:rPr sz="5400" dirty="0">
                <a:solidFill>
                  <a:srgbClr val="070707"/>
                </a:solidFill>
                <a:latin typeface="微软雅黑" panose="020B0503020204020204" charset="-122"/>
                <a:ea typeface="微软雅黑" panose="020B0503020204020204" charset="-122"/>
                <a:sym typeface="+mn-ea"/>
              </a:rPr>
              <a:t>第二十章  能源、材料与社会</a:t>
            </a:r>
            <a:endParaRPr lang="zh-CN" altLang="en-US" sz="5400" dirty="0">
              <a:solidFill>
                <a:srgbClr val="070707"/>
              </a:solidFill>
              <a:latin typeface="微软雅黑" panose="020B0503020204020204" charset="-122"/>
              <a:ea typeface="微软雅黑" panose="020B0503020204020204" charset="-122"/>
              <a:sym typeface="+mn-ea"/>
            </a:endParaRPr>
          </a:p>
        </p:txBody>
      </p:sp>
      <p:sp>
        <p:nvSpPr>
          <p:cNvPr id="3" name="文本占位符 2"/>
          <p:cNvSpPr>
            <a:spLocks noGrp="1"/>
          </p:cNvSpPr>
          <p:nvPr>
            <p:ph type="body" sz="quarter" idx="13"/>
          </p:nvPr>
        </p:nvSpPr>
        <p:spPr>
          <a:xfrm>
            <a:off x="3212582" y="2842895"/>
            <a:ext cx="6257989" cy="1455270"/>
          </a:xfrm>
          <a:prstGeom prst="rect">
            <a:avLst/>
          </a:prstGeom>
        </p:spPr>
        <p:txBody>
          <a:bodyPr wrap="square"/>
          <a:lstStyle/>
          <a:p>
            <a:pPr algn="l" eaLnBrk="1" hangingPunct="1">
              <a:lnSpc>
                <a:spcPct val="130000"/>
              </a:lnSpc>
              <a:buClrTx/>
              <a:buSzTx/>
            </a:pPr>
            <a:r>
              <a:rPr sz="3600" dirty="0">
                <a:solidFill>
                  <a:schemeClr val="tx1"/>
                </a:solidFill>
                <a:latin typeface="Times New Roman" panose="02020603050405020304" pitchFamily="18" charset="0"/>
                <a:ea typeface="黑体" panose="02010600030101010101" charset="-122"/>
                <a:cs typeface="Times New Roman" panose="02020603050405020304" pitchFamily="18" charset="0"/>
                <a:sym typeface="+mn-ea"/>
              </a:rPr>
              <a:t>第</a:t>
            </a:r>
            <a:r>
              <a:rPr lang="en-US" altLang="zh-CN" sz="3600" dirty="0">
                <a:solidFill>
                  <a:schemeClr val="tx1"/>
                </a:solidFill>
                <a:latin typeface="Times New Roman" panose="02020603050405020304" pitchFamily="18" charset="0"/>
                <a:ea typeface="黑体" panose="02010600030101010101" charset="-122"/>
                <a:cs typeface="Times New Roman" panose="02020603050405020304" pitchFamily="18" charset="0"/>
                <a:sym typeface="+mn-ea"/>
              </a:rPr>
              <a:t>2</a:t>
            </a:r>
            <a:r>
              <a:rPr sz="3600" dirty="0">
                <a:solidFill>
                  <a:schemeClr val="tx1"/>
                </a:solidFill>
                <a:latin typeface="Times New Roman" panose="02020603050405020304" pitchFamily="18" charset="0"/>
                <a:ea typeface="黑体" panose="02010600030101010101" charset="-122"/>
                <a:cs typeface="Times New Roman" panose="02020603050405020304" pitchFamily="18" charset="0"/>
                <a:sym typeface="+mn-ea"/>
              </a:rPr>
              <a:t>节  能源的开发和利用</a:t>
            </a:r>
            <a:endParaRPr lang="zh-CN" altLang="en-US" sz="3600" dirty="0">
              <a:solidFill>
                <a:schemeClr val="tx1"/>
              </a:solidFill>
              <a:latin typeface="Times New Roman" panose="02020603050405020304" pitchFamily="18" charset="0"/>
              <a:ea typeface="黑体" panose="02010600030101010101" charset="-122"/>
              <a:cs typeface="Times New Roman" panose="02020603050405020304" pitchFamily="18" charset="0"/>
              <a:sym typeface="+mn-ea"/>
            </a:endParaRPr>
          </a:p>
        </p:txBody>
      </p:sp>
      <p:sp>
        <p:nvSpPr>
          <p:cNvPr id="6" name="矩形 5"/>
          <p:cNvSpPr/>
          <p:nvPr/>
        </p:nvSpPr>
        <p:spPr>
          <a:xfrm>
            <a:off x="1582976" y="150020"/>
            <a:ext cx="4206601" cy="461665"/>
          </a:xfrm>
          <a:prstGeom prst="rect">
            <a:avLst/>
          </a:prstGeom>
        </p:spPr>
        <p:txBody>
          <a:bodyPr wrap="none">
            <a:spAutoFit/>
          </a:bodyPr>
          <a:lstStyle/>
          <a:p>
            <a:pPr>
              <a:spcBef>
                <a:spcPct val="0"/>
              </a:spcBef>
              <a:spcAft>
                <a:spcPct val="0"/>
              </a:spcAft>
              <a:defRPr/>
            </a:pPr>
            <a:r>
              <a:rPr lang="zh-CN" altLang="en-US" sz="2400" b="1">
                <a:solidFill>
                  <a:prstClr val="black"/>
                </a:solidFill>
                <a:effectLst>
                  <a:glow rad="215900">
                    <a:prstClr val="white"/>
                  </a:glow>
                  <a:outerShdw blurRad="50800" dist="50800" dir="5400000" algn="ctr" rotWithShape="0">
                    <a:prstClr val="black">
                      <a:alpha val="60000"/>
                    </a:prstClr>
                  </a:outerShdw>
                </a:effectLst>
                <a:latin typeface="楷体" panose="02010609060101010101" pitchFamily="49" charset="-122"/>
                <a:ea typeface="楷体" panose="02010609060101010101" pitchFamily="49" charset="-122"/>
              </a:rPr>
              <a:t>沪科版九年级全一册物理课件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par>
                          <p:cTn id="9" fill="hold">
                            <p:stCondLst>
                              <p:cond delay="500"/>
                            </p:stCondLst>
                            <p:childTnLst>
                              <p:par>
                                <p:cTn id="10" presetID="12" presetClass="entr" presetSubtype="4" fill="hold" grpId="1" nodeType="afterEffec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6167121" y="2933065"/>
            <a:ext cx="2263775" cy="589280"/>
          </a:xfrm>
        </p:spPr>
        <p:txBody>
          <a:bodyPr wrap="square"/>
          <a:lstStyle/>
          <a:p>
            <a:r>
              <a:rPr lang="zh-CN" altLang="en-US"/>
              <a:t>新课讲解</a:t>
            </a:r>
          </a:p>
        </p:txBody>
      </p:sp>
      <p:sp>
        <p:nvSpPr>
          <p:cNvPr id="3" name="文本占位符 2"/>
          <p:cNvSpPr>
            <a:spLocks noGrp="1"/>
          </p:cNvSpPr>
          <p:nvPr>
            <p:ph type="body" sz="quarter" idx="15"/>
          </p:nvPr>
        </p:nvSpPr>
        <p:spPr>
          <a:xfrm>
            <a:off x="5517903" y="2760856"/>
            <a:ext cx="655949" cy="1006429"/>
          </a:xfrm>
        </p:spPr>
        <p:txBody>
          <a:bodyPr/>
          <a:lstStyle/>
          <a:p>
            <a:r>
              <a:rPr lang="en-US" altLang="zh-CN"/>
              <a:t>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793875" y="2092960"/>
            <a:ext cx="1612900" cy="521970"/>
          </a:xfrm>
          <a:prstGeom prst="rect">
            <a:avLst/>
          </a:prstGeom>
          <a:noFill/>
          <a:ln w="76200">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柴薪时期</a:t>
            </a:r>
          </a:p>
        </p:txBody>
      </p:sp>
      <p:sp>
        <p:nvSpPr>
          <p:cNvPr id="102404" name="Text Box 4"/>
          <p:cNvSpPr txBox="1">
            <a:spLocks noChangeArrowheads="1"/>
          </p:cNvSpPr>
          <p:nvPr/>
        </p:nvSpPr>
        <p:spPr bwMode="auto">
          <a:xfrm>
            <a:off x="4025900" y="2092960"/>
            <a:ext cx="1612900" cy="521970"/>
          </a:xfrm>
          <a:prstGeom prst="rect">
            <a:avLst/>
          </a:prstGeom>
          <a:noFill/>
          <a:ln w="76200">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煤炭时期</a:t>
            </a:r>
          </a:p>
        </p:txBody>
      </p:sp>
      <p:sp>
        <p:nvSpPr>
          <p:cNvPr id="102405" name="Text Box 5"/>
          <p:cNvSpPr txBox="1">
            <a:spLocks noChangeArrowheads="1"/>
          </p:cNvSpPr>
          <p:nvPr/>
        </p:nvSpPr>
        <p:spPr bwMode="auto">
          <a:xfrm>
            <a:off x="6257925" y="2092960"/>
            <a:ext cx="1612900" cy="521970"/>
          </a:xfrm>
          <a:prstGeom prst="rect">
            <a:avLst/>
          </a:prstGeom>
          <a:noFill/>
          <a:ln w="76200">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石油时期</a:t>
            </a:r>
          </a:p>
        </p:txBody>
      </p:sp>
      <p:sp>
        <p:nvSpPr>
          <p:cNvPr id="102406" name="Text Box 6"/>
          <p:cNvSpPr txBox="1">
            <a:spLocks noChangeArrowheads="1"/>
          </p:cNvSpPr>
          <p:nvPr/>
        </p:nvSpPr>
        <p:spPr bwMode="auto">
          <a:xfrm>
            <a:off x="2082801" y="940435"/>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33CC"/>
                </a:solidFill>
                <a:latin typeface="Times New Roman" panose="02020603050405020304" pitchFamily="18" charset="0"/>
                <a:ea typeface="黑体" panose="02010600030101010101" charset="-122"/>
              </a:rPr>
              <a:t>第一次</a:t>
            </a:r>
          </a:p>
        </p:txBody>
      </p:sp>
      <p:sp>
        <p:nvSpPr>
          <p:cNvPr id="102407" name="Text Box 7"/>
          <p:cNvSpPr txBox="1">
            <a:spLocks noChangeArrowheads="1"/>
          </p:cNvSpPr>
          <p:nvPr/>
        </p:nvSpPr>
        <p:spPr bwMode="auto">
          <a:xfrm>
            <a:off x="4457701" y="940435"/>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33CC"/>
                </a:solidFill>
                <a:latin typeface="Times New Roman" panose="02020603050405020304" pitchFamily="18" charset="0"/>
                <a:ea typeface="黑体" panose="02010600030101010101" charset="-122"/>
              </a:rPr>
              <a:t>第二次</a:t>
            </a:r>
          </a:p>
        </p:txBody>
      </p:sp>
      <p:sp>
        <p:nvSpPr>
          <p:cNvPr id="102408" name="Text Box 8"/>
          <p:cNvSpPr txBox="1">
            <a:spLocks noChangeArrowheads="1"/>
          </p:cNvSpPr>
          <p:nvPr/>
        </p:nvSpPr>
        <p:spPr bwMode="auto">
          <a:xfrm>
            <a:off x="6546851" y="940435"/>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33CC"/>
                </a:solidFill>
                <a:latin typeface="Times New Roman" panose="02020603050405020304" pitchFamily="18" charset="0"/>
                <a:ea typeface="黑体" panose="02010600030101010101" charset="-122"/>
              </a:rPr>
              <a:t>第三次</a:t>
            </a:r>
          </a:p>
        </p:txBody>
      </p:sp>
      <p:sp>
        <p:nvSpPr>
          <p:cNvPr id="102409" name="Text Box 9"/>
          <p:cNvSpPr txBox="1">
            <a:spLocks noChangeArrowheads="1"/>
          </p:cNvSpPr>
          <p:nvPr/>
        </p:nvSpPr>
        <p:spPr bwMode="auto">
          <a:xfrm>
            <a:off x="1614488" y="4109085"/>
            <a:ext cx="23279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以柴薪为能源</a:t>
            </a:r>
          </a:p>
        </p:txBody>
      </p:sp>
      <p:sp>
        <p:nvSpPr>
          <p:cNvPr id="102410" name="Text Box 10"/>
          <p:cNvSpPr txBox="1">
            <a:spLocks noChangeArrowheads="1"/>
          </p:cNvSpPr>
          <p:nvPr/>
        </p:nvSpPr>
        <p:spPr bwMode="auto">
          <a:xfrm>
            <a:off x="3954464" y="4109085"/>
            <a:ext cx="19704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以煤为能源</a:t>
            </a:r>
          </a:p>
        </p:txBody>
      </p:sp>
      <p:sp>
        <p:nvSpPr>
          <p:cNvPr id="102411" name="Text Box 11"/>
          <p:cNvSpPr txBox="1">
            <a:spLocks noChangeArrowheads="1"/>
          </p:cNvSpPr>
          <p:nvPr/>
        </p:nvSpPr>
        <p:spPr bwMode="auto">
          <a:xfrm>
            <a:off x="5970588" y="4109085"/>
            <a:ext cx="23279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以石油为能源</a:t>
            </a:r>
          </a:p>
        </p:txBody>
      </p:sp>
      <p:sp>
        <p:nvSpPr>
          <p:cNvPr id="102412" name="Line 12"/>
          <p:cNvSpPr>
            <a:spLocks noChangeShapeType="1"/>
          </p:cNvSpPr>
          <p:nvPr/>
        </p:nvSpPr>
        <p:spPr bwMode="auto">
          <a:xfrm flipH="1">
            <a:off x="2657475" y="2812098"/>
            <a:ext cx="0" cy="1223962"/>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13" name="Line 13"/>
          <p:cNvSpPr>
            <a:spLocks noChangeShapeType="1"/>
          </p:cNvSpPr>
          <p:nvPr/>
        </p:nvSpPr>
        <p:spPr bwMode="auto">
          <a:xfrm flipH="1">
            <a:off x="4962525" y="2812098"/>
            <a:ext cx="0" cy="1223962"/>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14" name="Line 14"/>
          <p:cNvSpPr>
            <a:spLocks noChangeShapeType="1"/>
          </p:cNvSpPr>
          <p:nvPr/>
        </p:nvSpPr>
        <p:spPr bwMode="auto">
          <a:xfrm flipH="1">
            <a:off x="7123113" y="2812098"/>
            <a:ext cx="0" cy="1223962"/>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15" name="Line 15"/>
          <p:cNvSpPr>
            <a:spLocks noChangeShapeType="1"/>
          </p:cNvSpPr>
          <p:nvPr/>
        </p:nvSpPr>
        <p:spPr bwMode="auto">
          <a:xfrm flipH="1">
            <a:off x="2657475" y="1445261"/>
            <a:ext cx="0" cy="576263"/>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16" name="Line 16"/>
          <p:cNvSpPr>
            <a:spLocks noChangeShapeType="1"/>
          </p:cNvSpPr>
          <p:nvPr/>
        </p:nvSpPr>
        <p:spPr bwMode="auto">
          <a:xfrm flipH="1">
            <a:off x="4962525" y="1445261"/>
            <a:ext cx="0" cy="574675"/>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17" name="Line 17"/>
          <p:cNvSpPr>
            <a:spLocks noChangeShapeType="1"/>
          </p:cNvSpPr>
          <p:nvPr/>
        </p:nvSpPr>
        <p:spPr bwMode="auto">
          <a:xfrm flipH="1">
            <a:off x="7123113" y="1445261"/>
            <a:ext cx="0" cy="574675"/>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18" name="Text Box 18"/>
          <p:cNvSpPr txBox="1">
            <a:spLocks noChangeArrowheads="1"/>
          </p:cNvSpPr>
          <p:nvPr/>
        </p:nvSpPr>
        <p:spPr bwMode="auto">
          <a:xfrm>
            <a:off x="2009776" y="5045710"/>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3333FF"/>
                </a:solidFill>
                <a:latin typeface="Times New Roman" panose="02020603050405020304" pitchFamily="18" charset="0"/>
                <a:ea typeface="黑体" panose="02010600030101010101" charset="-122"/>
              </a:rPr>
              <a:t>一万年</a:t>
            </a:r>
          </a:p>
        </p:txBody>
      </p:sp>
      <p:sp>
        <p:nvSpPr>
          <p:cNvPr id="102419" name="Text Box 19"/>
          <p:cNvSpPr txBox="1">
            <a:spLocks noChangeArrowheads="1"/>
          </p:cNvSpPr>
          <p:nvPr/>
        </p:nvSpPr>
        <p:spPr bwMode="auto">
          <a:xfrm>
            <a:off x="4314826" y="5045710"/>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3333FF"/>
                </a:solidFill>
                <a:latin typeface="Times New Roman" panose="02020603050405020304" pitchFamily="18" charset="0"/>
                <a:ea typeface="黑体" panose="02010600030101010101" charset="-122"/>
              </a:rPr>
              <a:t>二百年</a:t>
            </a:r>
          </a:p>
        </p:txBody>
      </p:sp>
      <p:sp>
        <p:nvSpPr>
          <p:cNvPr id="102420" name="Text Box 20"/>
          <p:cNvSpPr txBox="1">
            <a:spLocks noChangeArrowheads="1"/>
          </p:cNvSpPr>
          <p:nvPr/>
        </p:nvSpPr>
        <p:spPr bwMode="auto">
          <a:xfrm>
            <a:off x="6473826" y="5045710"/>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3333FF"/>
                </a:solidFill>
                <a:latin typeface="Times New Roman" panose="02020603050405020304" pitchFamily="18" charset="0"/>
                <a:ea typeface="黑体" panose="02010600030101010101" charset="-122"/>
              </a:rPr>
              <a:t>几十年</a:t>
            </a:r>
          </a:p>
        </p:txBody>
      </p:sp>
      <p:sp>
        <p:nvSpPr>
          <p:cNvPr id="102424" name="Text Box 24"/>
          <p:cNvSpPr txBox="1">
            <a:spLocks noChangeArrowheads="1"/>
          </p:cNvSpPr>
          <p:nvPr/>
        </p:nvSpPr>
        <p:spPr bwMode="auto">
          <a:xfrm>
            <a:off x="8634414" y="940435"/>
            <a:ext cx="1255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33CC"/>
                </a:solidFill>
                <a:latin typeface="Times New Roman" panose="02020603050405020304" pitchFamily="18" charset="0"/>
                <a:ea typeface="黑体" panose="02010600030101010101" charset="-122"/>
              </a:rPr>
              <a:t>第四次</a:t>
            </a:r>
          </a:p>
        </p:txBody>
      </p:sp>
      <p:sp>
        <p:nvSpPr>
          <p:cNvPr id="102425" name="Line 25"/>
          <p:cNvSpPr>
            <a:spLocks noChangeShapeType="1"/>
          </p:cNvSpPr>
          <p:nvPr/>
        </p:nvSpPr>
        <p:spPr bwMode="auto">
          <a:xfrm flipH="1">
            <a:off x="9210675" y="1445261"/>
            <a:ext cx="0" cy="574675"/>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26" name="Text Box 26"/>
          <p:cNvSpPr txBox="1">
            <a:spLocks noChangeArrowheads="1"/>
          </p:cNvSpPr>
          <p:nvPr/>
        </p:nvSpPr>
        <p:spPr bwMode="auto">
          <a:xfrm>
            <a:off x="8435976" y="2092960"/>
            <a:ext cx="1970405" cy="521970"/>
          </a:xfrm>
          <a:prstGeom prst="rect">
            <a:avLst/>
          </a:prstGeom>
          <a:noFill/>
          <a:ln w="76200">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多元化时期</a:t>
            </a:r>
          </a:p>
        </p:txBody>
      </p:sp>
      <p:sp>
        <p:nvSpPr>
          <p:cNvPr id="102427" name="Line 27"/>
          <p:cNvSpPr>
            <a:spLocks noChangeShapeType="1"/>
          </p:cNvSpPr>
          <p:nvPr/>
        </p:nvSpPr>
        <p:spPr bwMode="auto">
          <a:xfrm flipH="1">
            <a:off x="9221788" y="2812098"/>
            <a:ext cx="0" cy="1223962"/>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28" name="Text Box 28"/>
          <p:cNvSpPr txBox="1">
            <a:spLocks noChangeArrowheads="1"/>
          </p:cNvSpPr>
          <p:nvPr/>
        </p:nvSpPr>
        <p:spPr bwMode="auto">
          <a:xfrm>
            <a:off x="8274050" y="4109085"/>
            <a:ext cx="23279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FF0066"/>
                </a:solidFill>
                <a:latin typeface="Times New Roman" panose="02020603050405020304" pitchFamily="18" charset="0"/>
                <a:ea typeface="黑体" panose="02010600030101010101" charset="-122"/>
              </a:rPr>
              <a:t>以铀等为能源</a:t>
            </a:r>
          </a:p>
        </p:txBody>
      </p:sp>
      <p:sp>
        <p:nvSpPr>
          <p:cNvPr id="102429" name="Text Box 29"/>
          <p:cNvSpPr txBox="1">
            <a:spLocks noChangeArrowheads="1"/>
          </p:cNvSpPr>
          <p:nvPr/>
        </p:nvSpPr>
        <p:spPr bwMode="auto">
          <a:xfrm>
            <a:off x="8850313" y="5045710"/>
            <a:ext cx="897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solidFill>
                  <a:srgbClr val="3333FF"/>
                </a:solidFill>
                <a:latin typeface="Times New Roman" panose="02020603050405020304" pitchFamily="18" charset="0"/>
                <a:ea typeface="黑体" panose="02010600030101010101" charset="-122"/>
              </a:rPr>
              <a:t>现在</a:t>
            </a:r>
          </a:p>
        </p:txBody>
      </p:sp>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3"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wedge">
                                      <p:cBhvr>
                                        <p:cTn id="7" dur="20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1" nodeType="clickEffect">
                                  <p:stCondLst>
                                    <p:cond delay="0"/>
                                  </p:stCondLst>
                                  <p:childTnLst>
                                    <p:set>
                                      <p:cBhvr>
                                        <p:cTn id="11" dur="1" fill="hold">
                                          <p:stCondLst>
                                            <p:cond delay="0"/>
                                          </p:stCondLst>
                                        </p:cTn>
                                        <p:tgtEl>
                                          <p:spTgt spid="102415"/>
                                        </p:tgtEl>
                                        <p:attrNameLst>
                                          <p:attrName>style.visibility</p:attrName>
                                        </p:attrNameLst>
                                      </p:cBhvr>
                                      <p:to>
                                        <p:strVal val="visible"/>
                                      </p:to>
                                    </p:set>
                                    <p:animEffect transition="in" filter="strips(downLeft)">
                                      <p:cBhvr>
                                        <p:cTn id="12" dur="1000"/>
                                        <p:tgtEl>
                                          <p:spTgt spid="10241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plus(out)">
                                      <p:cBhvr>
                                        <p:cTn id="17" dur="2000"/>
                                        <p:tgtEl>
                                          <p:spTgt spid="10240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8" nodeType="clickEffect">
                                  <p:stCondLst>
                                    <p:cond delay="0"/>
                                  </p:stCondLst>
                                  <p:childTnLst>
                                    <p:set>
                                      <p:cBhvr>
                                        <p:cTn id="21" dur="1" fill="hold">
                                          <p:stCondLst>
                                            <p:cond delay="0"/>
                                          </p:stCondLst>
                                        </p:cTn>
                                        <p:tgtEl>
                                          <p:spTgt spid="102412"/>
                                        </p:tgtEl>
                                        <p:attrNameLst>
                                          <p:attrName>style.visibility</p:attrName>
                                        </p:attrNameLst>
                                      </p:cBhvr>
                                      <p:to>
                                        <p:strVal val="visible"/>
                                      </p:to>
                                    </p:set>
                                    <p:animEffect transition="in" filter="strips(downLeft)">
                                      <p:cBhvr>
                                        <p:cTn id="22" dur="1000"/>
                                        <p:tgtEl>
                                          <p:spTgt spid="1024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6" nodeType="clickEffect">
                                  <p:stCondLst>
                                    <p:cond delay="0"/>
                                  </p:stCondLst>
                                  <p:childTnLst>
                                    <p:set>
                                      <p:cBhvr>
                                        <p:cTn id="26" dur="1" fill="hold">
                                          <p:stCondLst>
                                            <p:cond delay="0"/>
                                          </p:stCondLst>
                                        </p:cTn>
                                        <p:tgtEl>
                                          <p:spTgt spid="102409"/>
                                        </p:tgtEl>
                                        <p:attrNameLst>
                                          <p:attrName>style.visibility</p:attrName>
                                        </p:attrNameLst>
                                      </p:cBhvr>
                                      <p:to>
                                        <p:strVal val="visible"/>
                                      </p:to>
                                    </p:set>
                                    <p:anim calcmode="lin" valueType="num">
                                      <p:cBhvr>
                                        <p:cTn id="27" dur="1000" fill="hold"/>
                                        <p:tgtEl>
                                          <p:spTgt spid="102409"/>
                                        </p:tgtEl>
                                        <p:attrNameLst>
                                          <p:attrName>ppt_w</p:attrName>
                                        </p:attrNameLst>
                                      </p:cBhvr>
                                      <p:tavLst>
                                        <p:tav tm="0">
                                          <p:val>
                                            <p:fltVal val="0"/>
                                          </p:val>
                                        </p:tav>
                                        <p:tav tm="100000">
                                          <p:val>
                                            <p:strVal val="#ppt_w"/>
                                          </p:val>
                                        </p:tav>
                                      </p:tavLst>
                                    </p:anim>
                                    <p:anim calcmode="lin" valueType="num">
                                      <p:cBhvr>
                                        <p:cTn id="28" dur="1000" fill="hold"/>
                                        <p:tgtEl>
                                          <p:spTgt spid="102409"/>
                                        </p:tgtEl>
                                        <p:attrNameLst>
                                          <p:attrName>ppt_h</p:attrName>
                                        </p:attrNameLst>
                                      </p:cBhvr>
                                      <p:tavLst>
                                        <p:tav tm="0">
                                          <p:val>
                                            <p:fltVal val="0"/>
                                          </p:val>
                                        </p:tav>
                                        <p:tav tm="100000">
                                          <p:val>
                                            <p:strVal val="#ppt_h"/>
                                          </p:val>
                                        </p:tav>
                                      </p:tavLst>
                                    </p:anim>
                                    <p:animEffect transition="in" filter="fade">
                                      <p:cBhvr>
                                        <p:cTn id="29" dur="1000"/>
                                        <p:tgtEl>
                                          <p:spTgt spid="102409"/>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14" nodeType="clickEffect">
                                  <p:stCondLst>
                                    <p:cond delay="0"/>
                                  </p:stCondLst>
                                  <p:iterate type="lt">
                                    <p:tmPct val="50000"/>
                                  </p:iterate>
                                  <p:childTnLst>
                                    <p:set>
                                      <p:cBhvr>
                                        <p:cTn id="33" dur="1" fill="hold">
                                          <p:stCondLst>
                                            <p:cond delay="0"/>
                                          </p:stCondLst>
                                        </p:cTn>
                                        <p:tgtEl>
                                          <p:spTgt spid="102418"/>
                                        </p:tgtEl>
                                        <p:attrNameLst>
                                          <p:attrName>style.visibility</p:attrName>
                                        </p:attrNameLst>
                                      </p:cBhvr>
                                      <p:to>
                                        <p:strVal val="visible"/>
                                      </p:to>
                                    </p:set>
                                    <p:anim calcmode="discrete" valueType="clr">
                                      <p:cBhvr override="childStyle">
                                        <p:cTn id="34" dur="500"/>
                                        <p:tgtEl>
                                          <p:spTgt spid="102418"/>
                                        </p:tgtEl>
                                        <p:attrNameLst>
                                          <p:attrName>style.color</p:attrName>
                                        </p:attrNameLst>
                                      </p:cBhvr>
                                      <p:tavLst>
                                        <p:tav tm="0">
                                          <p:val>
                                            <p:clrVal>
                                              <a:schemeClr val="accent2"/>
                                            </p:clrVal>
                                          </p:val>
                                        </p:tav>
                                        <p:tav tm="50000">
                                          <p:val>
                                            <p:clrVal>
                                              <a:schemeClr val="hlink"/>
                                            </p:clrVal>
                                          </p:val>
                                        </p:tav>
                                      </p:tavLst>
                                    </p:anim>
                                    <p:anim calcmode="discrete" valueType="clr">
                                      <p:cBhvr>
                                        <p:cTn id="35" dur="500"/>
                                        <p:tgtEl>
                                          <p:spTgt spid="102418"/>
                                        </p:tgtEl>
                                        <p:attrNameLst>
                                          <p:attrName>fillcolor</p:attrName>
                                        </p:attrNameLst>
                                      </p:cBhvr>
                                      <p:tavLst>
                                        <p:tav tm="0">
                                          <p:val>
                                            <p:clrVal>
                                              <a:schemeClr val="accent2"/>
                                            </p:clrVal>
                                          </p:val>
                                        </p:tav>
                                        <p:tav tm="50000">
                                          <p:val>
                                            <p:clrVal>
                                              <a:schemeClr val="hlink"/>
                                            </p:clrVal>
                                          </p:val>
                                        </p:tav>
                                      </p:tavLst>
                                    </p:anim>
                                    <p:set>
                                      <p:cBhvr>
                                        <p:cTn id="36" dur="500"/>
                                        <p:tgtEl>
                                          <p:spTgt spid="102418"/>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4" nodeType="clickEffect">
                                  <p:stCondLst>
                                    <p:cond delay="0"/>
                                  </p:stCondLst>
                                  <p:childTnLst>
                                    <p:set>
                                      <p:cBhvr>
                                        <p:cTn id="40" dur="1" fill="hold">
                                          <p:stCondLst>
                                            <p:cond delay="0"/>
                                          </p:stCondLst>
                                        </p:cTn>
                                        <p:tgtEl>
                                          <p:spTgt spid="102407"/>
                                        </p:tgtEl>
                                        <p:attrNameLst>
                                          <p:attrName>style.visibility</p:attrName>
                                        </p:attrNameLst>
                                      </p:cBhvr>
                                      <p:to>
                                        <p:strVal val="visible"/>
                                      </p:to>
                                    </p:set>
                                    <p:animEffect transition="in" filter="wedge">
                                      <p:cBhvr>
                                        <p:cTn id="41" dur="2000"/>
                                        <p:tgtEl>
                                          <p:spTgt spid="10240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12" nodeType="clickEffect">
                                  <p:stCondLst>
                                    <p:cond delay="0"/>
                                  </p:stCondLst>
                                  <p:childTnLst>
                                    <p:set>
                                      <p:cBhvr>
                                        <p:cTn id="45" dur="1" fill="hold">
                                          <p:stCondLst>
                                            <p:cond delay="0"/>
                                          </p:stCondLst>
                                        </p:cTn>
                                        <p:tgtEl>
                                          <p:spTgt spid="102416"/>
                                        </p:tgtEl>
                                        <p:attrNameLst>
                                          <p:attrName>style.visibility</p:attrName>
                                        </p:attrNameLst>
                                      </p:cBhvr>
                                      <p:to>
                                        <p:strVal val="visible"/>
                                      </p:to>
                                    </p:set>
                                    <p:animEffect transition="in" filter="strips(downLeft)">
                                      <p:cBhvr>
                                        <p:cTn id="46" dur="1000"/>
                                        <p:tgtEl>
                                          <p:spTgt spid="102416"/>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32" fill="hold" grpId="1" nodeType="clickEffect">
                                  <p:stCondLst>
                                    <p:cond delay="0"/>
                                  </p:stCondLst>
                                  <p:childTnLst>
                                    <p:set>
                                      <p:cBhvr>
                                        <p:cTn id="50" dur="1" fill="hold">
                                          <p:stCondLst>
                                            <p:cond delay="0"/>
                                          </p:stCondLst>
                                        </p:cTn>
                                        <p:tgtEl>
                                          <p:spTgt spid="102404"/>
                                        </p:tgtEl>
                                        <p:attrNameLst>
                                          <p:attrName>style.visibility</p:attrName>
                                        </p:attrNameLst>
                                      </p:cBhvr>
                                      <p:to>
                                        <p:strVal val="visible"/>
                                      </p:to>
                                    </p:set>
                                    <p:animEffect transition="in" filter="plus(out)">
                                      <p:cBhvr>
                                        <p:cTn id="51" dur="2000"/>
                                        <p:tgtEl>
                                          <p:spTgt spid="10240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9" nodeType="clickEffect">
                                  <p:stCondLst>
                                    <p:cond delay="0"/>
                                  </p:stCondLst>
                                  <p:childTnLst>
                                    <p:set>
                                      <p:cBhvr>
                                        <p:cTn id="55" dur="1" fill="hold">
                                          <p:stCondLst>
                                            <p:cond delay="0"/>
                                          </p:stCondLst>
                                        </p:cTn>
                                        <p:tgtEl>
                                          <p:spTgt spid="102413"/>
                                        </p:tgtEl>
                                        <p:attrNameLst>
                                          <p:attrName>style.visibility</p:attrName>
                                        </p:attrNameLst>
                                      </p:cBhvr>
                                      <p:to>
                                        <p:strVal val="visible"/>
                                      </p:to>
                                    </p:set>
                                    <p:animEffect transition="in" filter="strips(downLeft)">
                                      <p:cBhvr>
                                        <p:cTn id="56" dur="1000"/>
                                        <p:tgtEl>
                                          <p:spTgt spid="10241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02410">
                                            <p:txEl>
                                              <p:pRg st="0" end="0"/>
                                            </p:txEl>
                                          </p:spTgt>
                                        </p:tgtEl>
                                        <p:attrNameLst>
                                          <p:attrName>style.visibility</p:attrName>
                                        </p:attrNameLst>
                                      </p:cBhvr>
                                      <p:to>
                                        <p:strVal val="visible"/>
                                      </p:to>
                                    </p:set>
                                    <p:animEffect transition="in" filter="circle(in)">
                                      <p:cBhvr>
                                        <p:cTn id="61" dur="2000"/>
                                        <p:tgtEl>
                                          <p:spTgt spid="10241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15" nodeType="clickEffect">
                                  <p:stCondLst>
                                    <p:cond delay="0"/>
                                  </p:stCondLst>
                                  <p:iterate type="lt">
                                    <p:tmPct val="50000"/>
                                  </p:iterate>
                                  <p:childTnLst>
                                    <p:set>
                                      <p:cBhvr>
                                        <p:cTn id="65" dur="1" fill="hold">
                                          <p:stCondLst>
                                            <p:cond delay="0"/>
                                          </p:stCondLst>
                                        </p:cTn>
                                        <p:tgtEl>
                                          <p:spTgt spid="102419"/>
                                        </p:tgtEl>
                                        <p:attrNameLst>
                                          <p:attrName>style.visibility</p:attrName>
                                        </p:attrNameLst>
                                      </p:cBhvr>
                                      <p:to>
                                        <p:strVal val="visible"/>
                                      </p:to>
                                    </p:set>
                                    <p:anim calcmode="discrete" valueType="clr">
                                      <p:cBhvr override="childStyle">
                                        <p:cTn id="66" dur="80"/>
                                        <p:tgtEl>
                                          <p:spTgt spid="102419"/>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02419"/>
                                        </p:tgtEl>
                                        <p:attrNameLst>
                                          <p:attrName>fillcolor</p:attrName>
                                        </p:attrNameLst>
                                      </p:cBhvr>
                                      <p:tavLst>
                                        <p:tav tm="0">
                                          <p:val>
                                            <p:clrVal>
                                              <a:schemeClr val="accent2"/>
                                            </p:clrVal>
                                          </p:val>
                                        </p:tav>
                                        <p:tav tm="50000">
                                          <p:val>
                                            <p:clrVal>
                                              <a:schemeClr val="hlink"/>
                                            </p:clrVal>
                                          </p:val>
                                        </p:tav>
                                      </p:tavLst>
                                    </p:anim>
                                    <p:set>
                                      <p:cBhvr>
                                        <p:cTn id="68" dur="80"/>
                                        <p:tgtEl>
                                          <p:spTgt spid="102419"/>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5" nodeType="clickEffect">
                                  <p:stCondLst>
                                    <p:cond delay="0"/>
                                  </p:stCondLst>
                                  <p:childTnLst>
                                    <p:set>
                                      <p:cBhvr>
                                        <p:cTn id="72" dur="1" fill="hold">
                                          <p:stCondLst>
                                            <p:cond delay="0"/>
                                          </p:stCondLst>
                                        </p:cTn>
                                        <p:tgtEl>
                                          <p:spTgt spid="102408"/>
                                        </p:tgtEl>
                                        <p:attrNameLst>
                                          <p:attrName>style.visibility</p:attrName>
                                        </p:attrNameLst>
                                      </p:cBhvr>
                                      <p:to>
                                        <p:strVal val="visible"/>
                                      </p:to>
                                    </p:set>
                                    <p:anim calcmode="lin" valueType="num">
                                      <p:cBhvr>
                                        <p:cTn id="73" dur="500" fill="hold"/>
                                        <p:tgtEl>
                                          <p:spTgt spid="102408"/>
                                        </p:tgtEl>
                                        <p:attrNameLst>
                                          <p:attrName>ppt_w</p:attrName>
                                        </p:attrNameLst>
                                      </p:cBhvr>
                                      <p:tavLst>
                                        <p:tav tm="0">
                                          <p:val>
                                            <p:fltVal val="0"/>
                                          </p:val>
                                        </p:tav>
                                        <p:tav tm="100000">
                                          <p:val>
                                            <p:strVal val="#ppt_w"/>
                                          </p:val>
                                        </p:tav>
                                      </p:tavLst>
                                    </p:anim>
                                    <p:anim calcmode="lin" valueType="num">
                                      <p:cBhvr>
                                        <p:cTn id="74" dur="500" fill="hold"/>
                                        <p:tgtEl>
                                          <p:spTgt spid="102408"/>
                                        </p:tgtEl>
                                        <p:attrNameLst>
                                          <p:attrName>ppt_h</p:attrName>
                                        </p:attrNameLst>
                                      </p:cBhvr>
                                      <p:tavLst>
                                        <p:tav tm="0">
                                          <p:val>
                                            <p:fltVal val="0"/>
                                          </p:val>
                                        </p:tav>
                                        <p:tav tm="100000">
                                          <p:val>
                                            <p:strVal val="#ppt_h"/>
                                          </p:val>
                                        </p:tav>
                                      </p:tavLst>
                                    </p:anim>
                                    <p:animEffect transition="in" filter="fade">
                                      <p:cBhvr>
                                        <p:cTn id="75" dur="500"/>
                                        <p:tgtEl>
                                          <p:spTgt spid="102408"/>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13" nodeType="clickEffect">
                                  <p:stCondLst>
                                    <p:cond delay="0"/>
                                  </p:stCondLst>
                                  <p:childTnLst>
                                    <p:set>
                                      <p:cBhvr>
                                        <p:cTn id="79" dur="1" fill="hold">
                                          <p:stCondLst>
                                            <p:cond delay="0"/>
                                          </p:stCondLst>
                                        </p:cTn>
                                        <p:tgtEl>
                                          <p:spTgt spid="102417"/>
                                        </p:tgtEl>
                                        <p:attrNameLst>
                                          <p:attrName>style.visibility</p:attrName>
                                        </p:attrNameLst>
                                      </p:cBhvr>
                                      <p:to>
                                        <p:strVal val="visible"/>
                                      </p:to>
                                    </p:set>
                                    <p:animEffect transition="in" filter="strips(downLeft)">
                                      <p:cBhvr>
                                        <p:cTn id="80" dur="1000"/>
                                        <p:tgtEl>
                                          <p:spTgt spid="102417"/>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2" nodeType="clickEffect">
                                  <p:stCondLst>
                                    <p:cond delay="0"/>
                                  </p:stCondLst>
                                  <p:childTnLst>
                                    <p:set>
                                      <p:cBhvr>
                                        <p:cTn id="84" dur="1" fill="hold">
                                          <p:stCondLst>
                                            <p:cond delay="0"/>
                                          </p:stCondLst>
                                        </p:cTn>
                                        <p:tgtEl>
                                          <p:spTgt spid="102405"/>
                                        </p:tgtEl>
                                        <p:attrNameLst>
                                          <p:attrName>style.visibility</p:attrName>
                                        </p:attrNameLst>
                                      </p:cBhvr>
                                      <p:to>
                                        <p:strVal val="visible"/>
                                      </p:to>
                                    </p:set>
                                    <p:animEffect transition="in" filter="circle(out)">
                                      <p:cBhvr>
                                        <p:cTn id="85" dur="2000"/>
                                        <p:tgtEl>
                                          <p:spTgt spid="102405"/>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grpId="10" nodeType="clickEffect">
                                  <p:stCondLst>
                                    <p:cond delay="0"/>
                                  </p:stCondLst>
                                  <p:childTnLst>
                                    <p:set>
                                      <p:cBhvr>
                                        <p:cTn id="89" dur="1" fill="hold">
                                          <p:stCondLst>
                                            <p:cond delay="0"/>
                                          </p:stCondLst>
                                        </p:cTn>
                                        <p:tgtEl>
                                          <p:spTgt spid="102414"/>
                                        </p:tgtEl>
                                        <p:attrNameLst>
                                          <p:attrName>style.visibility</p:attrName>
                                        </p:attrNameLst>
                                      </p:cBhvr>
                                      <p:to>
                                        <p:strVal val="visible"/>
                                      </p:to>
                                    </p:set>
                                    <p:animEffect transition="in" filter="strips(downLeft)">
                                      <p:cBhvr>
                                        <p:cTn id="90" dur="1000"/>
                                        <p:tgtEl>
                                          <p:spTgt spid="10241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7" nodeType="clickEffect">
                                  <p:stCondLst>
                                    <p:cond delay="0"/>
                                  </p:stCondLst>
                                  <p:childTnLst>
                                    <p:set>
                                      <p:cBhvr>
                                        <p:cTn id="94" dur="1" fill="hold">
                                          <p:stCondLst>
                                            <p:cond delay="0"/>
                                          </p:stCondLst>
                                        </p:cTn>
                                        <p:tgtEl>
                                          <p:spTgt spid="102411"/>
                                        </p:tgtEl>
                                        <p:attrNameLst>
                                          <p:attrName>style.visibility</p:attrName>
                                        </p:attrNameLst>
                                      </p:cBhvr>
                                      <p:to>
                                        <p:strVal val="visible"/>
                                      </p:to>
                                    </p:set>
                                    <p:anim calcmode="lin" valueType="num">
                                      <p:cBhvr>
                                        <p:cTn id="95" dur="500" fill="hold"/>
                                        <p:tgtEl>
                                          <p:spTgt spid="102411"/>
                                        </p:tgtEl>
                                        <p:attrNameLst>
                                          <p:attrName>ppt_w</p:attrName>
                                        </p:attrNameLst>
                                      </p:cBhvr>
                                      <p:tavLst>
                                        <p:tav tm="0">
                                          <p:val>
                                            <p:fltVal val="0"/>
                                          </p:val>
                                        </p:tav>
                                        <p:tav tm="100000">
                                          <p:val>
                                            <p:strVal val="#ppt_w"/>
                                          </p:val>
                                        </p:tav>
                                      </p:tavLst>
                                    </p:anim>
                                    <p:anim calcmode="lin" valueType="num">
                                      <p:cBhvr>
                                        <p:cTn id="96" dur="500" fill="hold"/>
                                        <p:tgtEl>
                                          <p:spTgt spid="102411"/>
                                        </p:tgtEl>
                                        <p:attrNameLst>
                                          <p:attrName>ppt_h</p:attrName>
                                        </p:attrNameLst>
                                      </p:cBhvr>
                                      <p:tavLst>
                                        <p:tav tm="0">
                                          <p:val>
                                            <p:fltVal val="0"/>
                                          </p:val>
                                        </p:tav>
                                        <p:tav tm="100000">
                                          <p:val>
                                            <p:strVal val="#ppt_h"/>
                                          </p:val>
                                        </p:tav>
                                      </p:tavLst>
                                    </p:anim>
                                    <p:animEffect transition="in" filter="fade">
                                      <p:cBhvr>
                                        <p:cTn id="97" dur="500"/>
                                        <p:tgtEl>
                                          <p:spTgt spid="102411"/>
                                        </p:tgtEl>
                                      </p:cBhvr>
                                    </p:animEffect>
                                  </p:childTnLst>
                                </p:cTn>
                              </p:par>
                            </p:childTnLst>
                          </p:cTn>
                        </p:par>
                      </p:childTnLst>
                    </p:cTn>
                  </p:par>
                  <p:par>
                    <p:cTn id="98" fill="hold">
                      <p:stCondLst>
                        <p:cond delay="indefinite"/>
                      </p:stCondLst>
                      <p:childTnLst>
                        <p:par>
                          <p:cTn id="99" fill="hold">
                            <p:stCondLst>
                              <p:cond delay="0"/>
                            </p:stCondLst>
                            <p:childTnLst>
                              <p:par>
                                <p:cTn id="100" presetID="27" presetClass="entr" presetSubtype="0" fill="hold" grpId="16" nodeType="clickEffect">
                                  <p:stCondLst>
                                    <p:cond delay="0"/>
                                  </p:stCondLst>
                                  <p:iterate type="lt">
                                    <p:tmPct val="50000"/>
                                  </p:iterate>
                                  <p:childTnLst>
                                    <p:set>
                                      <p:cBhvr>
                                        <p:cTn id="101" dur="1" fill="hold">
                                          <p:stCondLst>
                                            <p:cond delay="0"/>
                                          </p:stCondLst>
                                        </p:cTn>
                                        <p:tgtEl>
                                          <p:spTgt spid="102420"/>
                                        </p:tgtEl>
                                        <p:attrNameLst>
                                          <p:attrName>style.visibility</p:attrName>
                                        </p:attrNameLst>
                                      </p:cBhvr>
                                      <p:to>
                                        <p:strVal val="visible"/>
                                      </p:to>
                                    </p:set>
                                    <p:anim calcmode="discrete" valueType="clr">
                                      <p:cBhvr override="childStyle">
                                        <p:cTn id="102" dur="500"/>
                                        <p:tgtEl>
                                          <p:spTgt spid="102420"/>
                                        </p:tgtEl>
                                        <p:attrNameLst>
                                          <p:attrName>style.color</p:attrName>
                                        </p:attrNameLst>
                                      </p:cBhvr>
                                      <p:tavLst>
                                        <p:tav tm="0">
                                          <p:val>
                                            <p:clrVal>
                                              <a:schemeClr val="accent2"/>
                                            </p:clrVal>
                                          </p:val>
                                        </p:tav>
                                        <p:tav tm="50000">
                                          <p:val>
                                            <p:clrVal>
                                              <a:schemeClr val="hlink"/>
                                            </p:clrVal>
                                          </p:val>
                                        </p:tav>
                                      </p:tavLst>
                                    </p:anim>
                                    <p:anim calcmode="discrete" valueType="clr">
                                      <p:cBhvr>
                                        <p:cTn id="103" dur="500"/>
                                        <p:tgtEl>
                                          <p:spTgt spid="102420"/>
                                        </p:tgtEl>
                                        <p:attrNameLst>
                                          <p:attrName>fillcolor</p:attrName>
                                        </p:attrNameLst>
                                      </p:cBhvr>
                                      <p:tavLst>
                                        <p:tav tm="0">
                                          <p:val>
                                            <p:clrVal>
                                              <a:schemeClr val="accent2"/>
                                            </p:clrVal>
                                          </p:val>
                                        </p:tav>
                                        <p:tav tm="50000">
                                          <p:val>
                                            <p:clrVal>
                                              <a:schemeClr val="hlink"/>
                                            </p:clrVal>
                                          </p:val>
                                        </p:tav>
                                      </p:tavLst>
                                    </p:anim>
                                    <p:set>
                                      <p:cBhvr>
                                        <p:cTn id="104" dur="500"/>
                                        <p:tgtEl>
                                          <p:spTgt spid="102420"/>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7" nodeType="clickEffect">
                                  <p:stCondLst>
                                    <p:cond delay="0"/>
                                  </p:stCondLst>
                                  <p:childTnLst>
                                    <p:set>
                                      <p:cBhvr>
                                        <p:cTn id="108" dur="1" fill="hold">
                                          <p:stCondLst>
                                            <p:cond delay="0"/>
                                          </p:stCondLst>
                                        </p:cTn>
                                        <p:tgtEl>
                                          <p:spTgt spid="102424"/>
                                        </p:tgtEl>
                                        <p:attrNameLst>
                                          <p:attrName>style.visibility</p:attrName>
                                        </p:attrNameLst>
                                      </p:cBhvr>
                                      <p:to>
                                        <p:strVal val="visible"/>
                                      </p:to>
                                    </p:set>
                                    <p:anim calcmode="lin" valueType="num">
                                      <p:cBhvr>
                                        <p:cTn id="109" dur="500" fill="hold"/>
                                        <p:tgtEl>
                                          <p:spTgt spid="102424"/>
                                        </p:tgtEl>
                                        <p:attrNameLst>
                                          <p:attrName>ppt_w</p:attrName>
                                        </p:attrNameLst>
                                      </p:cBhvr>
                                      <p:tavLst>
                                        <p:tav tm="0">
                                          <p:val>
                                            <p:fltVal val="0"/>
                                          </p:val>
                                        </p:tav>
                                        <p:tav tm="100000">
                                          <p:val>
                                            <p:strVal val="#ppt_w"/>
                                          </p:val>
                                        </p:tav>
                                      </p:tavLst>
                                    </p:anim>
                                    <p:anim calcmode="lin" valueType="num">
                                      <p:cBhvr>
                                        <p:cTn id="110" dur="500" fill="hold"/>
                                        <p:tgtEl>
                                          <p:spTgt spid="102424"/>
                                        </p:tgtEl>
                                        <p:attrNameLst>
                                          <p:attrName>ppt_h</p:attrName>
                                        </p:attrNameLst>
                                      </p:cBhvr>
                                      <p:tavLst>
                                        <p:tav tm="0">
                                          <p:val>
                                            <p:fltVal val="0"/>
                                          </p:val>
                                        </p:tav>
                                        <p:tav tm="100000">
                                          <p:val>
                                            <p:strVal val="#ppt_h"/>
                                          </p:val>
                                        </p:tav>
                                      </p:tavLst>
                                    </p:anim>
                                    <p:animEffect transition="in" filter="fade">
                                      <p:cBhvr>
                                        <p:cTn id="111" dur="500"/>
                                        <p:tgtEl>
                                          <p:spTgt spid="102424"/>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12" fill="hold" grpId="18" nodeType="clickEffect">
                                  <p:stCondLst>
                                    <p:cond delay="0"/>
                                  </p:stCondLst>
                                  <p:childTnLst>
                                    <p:set>
                                      <p:cBhvr>
                                        <p:cTn id="115" dur="1" fill="hold">
                                          <p:stCondLst>
                                            <p:cond delay="0"/>
                                          </p:stCondLst>
                                        </p:cTn>
                                        <p:tgtEl>
                                          <p:spTgt spid="102425"/>
                                        </p:tgtEl>
                                        <p:attrNameLst>
                                          <p:attrName>style.visibility</p:attrName>
                                        </p:attrNameLst>
                                      </p:cBhvr>
                                      <p:to>
                                        <p:strVal val="visible"/>
                                      </p:to>
                                    </p:set>
                                    <p:animEffect transition="in" filter="strips(downLeft)">
                                      <p:cBhvr>
                                        <p:cTn id="116" dur="1000"/>
                                        <p:tgtEl>
                                          <p:spTgt spid="102425"/>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32" fill="hold" grpId="19" nodeType="clickEffect">
                                  <p:stCondLst>
                                    <p:cond delay="0"/>
                                  </p:stCondLst>
                                  <p:childTnLst>
                                    <p:set>
                                      <p:cBhvr>
                                        <p:cTn id="120" dur="1" fill="hold">
                                          <p:stCondLst>
                                            <p:cond delay="0"/>
                                          </p:stCondLst>
                                        </p:cTn>
                                        <p:tgtEl>
                                          <p:spTgt spid="102426"/>
                                        </p:tgtEl>
                                        <p:attrNameLst>
                                          <p:attrName>style.visibility</p:attrName>
                                        </p:attrNameLst>
                                      </p:cBhvr>
                                      <p:to>
                                        <p:strVal val="visible"/>
                                      </p:to>
                                    </p:set>
                                    <p:animEffect transition="in" filter="circle(out)">
                                      <p:cBhvr>
                                        <p:cTn id="121" dur="2000"/>
                                        <p:tgtEl>
                                          <p:spTgt spid="102426"/>
                                        </p:tgtEl>
                                      </p:cBhvr>
                                    </p:animEffect>
                                  </p:childTnLst>
                                </p:cTn>
                              </p:par>
                            </p:childTnLst>
                          </p:cTn>
                        </p:par>
                      </p:childTnLst>
                    </p:cTn>
                  </p:par>
                  <p:par>
                    <p:cTn id="122" fill="hold">
                      <p:stCondLst>
                        <p:cond delay="indefinite"/>
                      </p:stCondLst>
                      <p:childTnLst>
                        <p:par>
                          <p:cTn id="123" fill="hold">
                            <p:stCondLst>
                              <p:cond delay="0"/>
                            </p:stCondLst>
                            <p:childTnLst>
                              <p:par>
                                <p:cTn id="124" presetID="18" presetClass="entr" presetSubtype="12" fill="hold" grpId="20" nodeType="clickEffect">
                                  <p:stCondLst>
                                    <p:cond delay="0"/>
                                  </p:stCondLst>
                                  <p:childTnLst>
                                    <p:set>
                                      <p:cBhvr>
                                        <p:cTn id="125" dur="1" fill="hold">
                                          <p:stCondLst>
                                            <p:cond delay="0"/>
                                          </p:stCondLst>
                                        </p:cTn>
                                        <p:tgtEl>
                                          <p:spTgt spid="102427"/>
                                        </p:tgtEl>
                                        <p:attrNameLst>
                                          <p:attrName>style.visibility</p:attrName>
                                        </p:attrNameLst>
                                      </p:cBhvr>
                                      <p:to>
                                        <p:strVal val="visible"/>
                                      </p:to>
                                    </p:set>
                                    <p:animEffect transition="in" filter="strips(downLeft)">
                                      <p:cBhvr>
                                        <p:cTn id="126" dur="1000"/>
                                        <p:tgtEl>
                                          <p:spTgt spid="102427"/>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21" nodeType="clickEffect">
                                  <p:stCondLst>
                                    <p:cond delay="0"/>
                                  </p:stCondLst>
                                  <p:childTnLst>
                                    <p:set>
                                      <p:cBhvr>
                                        <p:cTn id="130" dur="1" fill="hold">
                                          <p:stCondLst>
                                            <p:cond delay="0"/>
                                          </p:stCondLst>
                                        </p:cTn>
                                        <p:tgtEl>
                                          <p:spTgt spid="102428"/>
                                        </p:tgtEl>
                                        <p:attrNameLst>
                                          <p:attrName>style.visibility</p:attrName>
                                        </p:attrNameLst>
                                      </p:cBhvr>
                                      <p:to>
                                        <p:strVal val="visible"/>
                                      </p:to>
                                    </p:set>
                                    <p:anim calcmode="lin" valueType="num">
                                      <p:cBhvr>
                                        <p:cTn id="131" dur="500" fill="hold"/>
                                        <p:tgtEl>
                                          <p:spTgt spid="102428"/>
                                        </p:tgtEl>
                                        <p:attrNameLst>
                                          <p:attrName>ppt_w</p:attrName>
                                        </p:attrNameLst>
                                      </p:cBhvr>
                                      <p:tavLst>
                                        <p:tav tm="0">
                                          <p:val>
                                            <p:fltVal val="0"/>
                                          </p:val>
                                        </p:tav>
                                        <p:tav tm="100000">
                                          <p:val>
                                            <p:strVal val="#ppt_w"/>
                                          </p:val>
                                        </p:tav>
                                      </p:tavLst>
                                    </p:anim>
                                    <p:anim calcmode="lin" valueType="num">
                                      <p:cBhvr>
                                        <p:cTn id="132" dur="500" fill="hold"/>
                                        <p:tgtEl>
                                          <p:spTgt spid="102428"/>
                                        </p:tgtEl>
                                        <p:attrNameLst>
                                          <p:attrName>ppt_h</p:attrName>
                                        </p:attrNameLst>
                                      </p:cBhvr>
                                      <p:tavLst>
                                        <p:tav tm="0">
                                          <p:val>
                                            <p:fltVal val="0"/>
                                          </p:val>
                                        </p:tav>
                                        <p:tav tm="100000">
                                          <p:val>
                                            <p:strVal val="#ppt_h"/>
                                          </p:val>
                                        </p:tav>
                                      </p:tavLst>
                                    </p:anim>
                                    <p:animEffect transition="in" filter="fade">
                                      <p:cBhvr>
                                        <p:cTn id="133" dur="500"/>
                                        <p:tgtEl>
                                          <p:spTgt spid="102428"/>
                                        </p:tgtEl>
                                      </p:cBhvr>
                                    </p:animEffect>
                                  </p:childTnLst>
                                </p:cTn>
                              </p:par>
                            </p:childTnLst>
                          </p:cTn>
                        </p:par>
                      </p:childTnLst>
                    </p:cTn>
                  </p:par>
                  <p:par>
                    <p:cTn id="134" fill="hold">
                      <p:stCondLst>
                        <p:cond delay="indefinite"/>
                      </p:stCondLst>
                      <p:childTnLst>
                        <p:par>
                          <p:cTn id="135" fill="hold">
                            <p:stCondLst>
                              <p:cond delay="0"/>
                            </p:stCondLst>
                            <p:childTnLst>
                              <p:par>
                                <p:cTn id="136" presetID="27" presetClass="entr" presetSubtype="0" fill="hold" grpId="22" nodeType="clickEffect">
                                  <p:stCondLst>
                                    <p:cond delay="0"/>
                                  </p:stCondLst>
                                  <p:iterate type="lt">
                                    <p:tmPct val="50000"/>
                                  </p:iterate>
                                  <p:childTnLst>
                                    <p:set>
                                      <p:cBhvr>
                                        <p:cTn id="137" dur="1" fill="hold">
                                          <p:stCondLst>
                                            <p:cond delay="0"/>
                                          </p:stCondLst>
                                        </p:cTn>
                                        <p:tgtEl>
                                          <p:spTgt spid="102429"/>
                                        </p:tgtEl>
                                        <p:attrNameLst>
                                          <p:attrName>style.visibility</p:attrName>
                                        </p:attrNameLst>
                                      </p:cBhvr>
                                      <p:to>
                                        <p:strVal val="visible"/>
                                      </p:to>
                                    </p:set>
                                    <p:anim calcmode="discrete" valueType="clr">
                                      <p:cBhvr override="childStyle">
                                        <p:cTn id="138" dur="500"/>
                                        <p:tgtEl>
                                          <p:spTgt spid="102429"/>
                                        </p:tgtEl>
                                        <p:attrNameLst>
                                          <p:attrName>style.color</p:attrName>
                                        </p:attrNameLst>
                                      </p:cBhvr>
                                      <p:tavLst>
                                        <p:tav tm="0">
                                          <p:val>
                                            <p:clrVal>
                                              <a:schemeClr val="accent2"/>
                                            </p:clrVal>
                                          </p:val>
                                        </p:tav>
                                        <p:tav tm="50000">
                                          <p:val>
                                            <p:clrVal>
                                              <a:schemeClr val="hlink"/>
                                            </p:clrVal>
                                          </p:val>
                                        </p:tav>
                                      </p:tavLst>
                                    </p:anim>
                                    <p:anim calcmode="discrete" valueType="clr">
                                      <p:cBhvr>
                                        <p:cTn id="139" dur="500"/>
                                        <p:tgtEl>
                                          <p:spTgt spid="102429"/>
                                        </p:tgtEl>
                                        <p:attrNameLst>
                                          <p:attrName>fillcolor</p:attrName>
                                        </p:attrNameLst>
                                      </p:cBhvr>
                                      <p:tavLst>
                                        <p:tav tm="0">
                                          <p:val>
                                            <p:clrVal>
                                              <a:schemeClr val="accent2"/>
                                            </p:clrVal>
                                          </p:val>
                                        </p:tav>
                                        <p:tav tm="50000">
                                          <p:val>
                                            <p:clrVal>
                                              <a:schemeClr val="hlink"/>
                                            </p:clrVal>
                                          </p:val>
                                        </p:tav>
                                      </p:tavLst>
                                    </p:anim>
                                    <p:set>
                                      <p:cBhvr>
                                        <p:cTn id="140" dur="500"/>
                                        <p:tgtEl>
                                          <p:spTgt spid="1024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1" animBg="1"/>
      <p:bldP spid="102405" grpId="2" animBg="1"/>
      <p:bldP spid="102406" grpId="3"/>
      <p:bldP spid="102407" grpId="4"/>
      <p:bldP spid="102408" grpId="5"/>
      <p:bldP spid="102409" grpId="6"/>
      <p:bldP spid="102411" grpId="7"/>
      <p:bldP spid="102412" grpId="8" animBg="1"/>
      <p:bldP spid="102413" grpId="9" animBg="1"/>
      <p:bldP spid="102414" grpId="10" animBg="1"/>
      <p:bldP spid="102415" grpId="11" animBg="1"/>
      <p:bldP spid="102416" grpId="12" animBg="1"/>
      <p:bldP spid="102417" grpId="13" animBg="1"/>
      <p:bldP spid="102418" grpId="14"/>
      <p:bldP spid="102419" grpId="15"/>
      <p:bldP spid="102420" grpId="16"/>
      <p:bldP spid="102424" grpId="17"/>
      <p:bldP spid="102425" grpId="18" animBg="1"/>
      <p:bldP spid="102426" grpId="19" animBg="1"/>
      <p:bldP spid="102427" grpId="20" animBg="1"/>
      <p:bldP spid="102428" grpId="21"/>
      <p:bldP spid="102429" grpId="2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2090104" y="1187134"/>
            <a:ext cx="5184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ea typeface="黑体" panose="02010600030101010101" charset="-122"/>
                <a:cs typeface="Times New Roman" panose="02020603050405020304" pitchFamily="18" charset="0"/>
              </a:rPr>
              <a:t>1</a:t>
            </a:r>
            <a:r>
              <a:rPr lang="zh-CN" altLang="en-US" sz="2400" b="1">
                <a:latin typeface="Times New Roman" panose="02020603050405020304" pitchFamily="18" charset="0"/>
                <a:ea typeface="黑体" panose="02010600030101010101" charset="-122"/>
                <a:cs typeface="Times New Roman" panose="02020603050405020304" pitchFamily="18" charset="0"/>
              </a:rPr>
              <a:t>、能源以</a:t>
            </a:r>
            <a:r>
              <a:rPr lang="zh-CN" altLang="en-US" sz="2400" b="1">
                <a:solidFill>
                  <a:srgbClr val="FF0000"/>
                </a:solidFill>
                <a:latin typeface="Times New Roman" panose="02020603050405020304" pitchFamily="18" charset="0"/>
                <a:ea typeface="黑体" panose="02010600030101010101" charset="-122"/>
                <a:cs typeface="Times New Roman" panose="02020603050405020304" pitchFamily="18" charset="0"/>
              </a:rPr>
              <a:t>是否能直接</a:t>
            </a:r>
            <a:r>
              <a:rPr lang="zh-CN" altLang="en-US" sz="2400" b="1">
                <a:latin typeface="Times New Roman" panose="02020603050405020304" pitchFamily="18" charset="0"/>
                <a:ea typeface="黑体" panose="02010600030101010101" charset="-122"/>
                <a:cs typeface="Times New Roman" panose="02020603050405020304" pitchFamily="18" charset="0"/>
              </a:rPr>
              <a:t>使用来划分：</a:t>
            </a:r>
          </a:p>
        </p:txBody>
      </p:sp>
      <p:sp>
        <p:nvSpPr>
          <p:cNvPr id="40967" name="Text Box 7"/>
          <p:cNvSpPr txBox="1">
            <a:spLocks noChangeArrowheads="1"/>
          </p:cNvSpPr>
          <p:nvPr/>
        </p:nvSpPr>
        <p:spPr bwMode="auto">
          <a:xfrm>
            <a:off x="1945640" y="1690628"/>
            <a:ext cx="8280400" cy="829945"/>
          </a:xfrm>
          <a:prstGeom prst="rect">
            <a:avLst/>
          </a:prstGeom>
          <a:noFill/>
          <a:ln w="9525">
            <a:noFill/>
            <a:miter lim="800000"/>
          </a:ln>
          <a:effectLst/>
        </p:spPr>
        <p:txBody>
          <a:bodyPr>
            <a:spAutoFit/>
          </a:bodyPr>
          <a:lstStyle/>
          <a:p>
            <a:pPr>
              <a:spcBef>
                <a:spcPct val="50000"/>
              </a:spcBef>
              <a:defRPr/>
            </a:pPr>
            <a:r>
              <a:rPr lang="zh-CN" altLang="en-US" sz="2400" b="1">
                <a:latin typeface="Times New Roman" panose="02020603050405020304" pitchFamily="18" charset="0"/>
                <a:ea typeface="黑体" panose="02010600030101010101" charset="-122"/>
              </a:rPr>
              <a:t>一次能源：可以直接从自然界取来使用的能源。如煤炭、石油、天然气</a:t>
            </a:r>
            <a:endParaRPr lang="zh-CN" altLang="en-US" sz="2400">
              <a:latin typeface="Times New Roman" panose="02020603050405020304" pitchFamily="18" charset="0"/>
              <a:ea typeface="黑体" panose="02010600030101010101" charset="-122"/>
            </a:endParaRPr>
          </a:p>
        </p:txBody>
      </p:sp>
      <p:sp>
        <p:nvSpPr>
          <p:cNvPr id="40968" name="Text Box 8"/>
          <p:cNvSpPr txBox="1">
            <a:spLocks noChangeArrowheads="1"/>
          </p:cNvSpPr>
          <p:nvPr/>
        </p:nvSpPr>
        <p:spPr bwMode="auto">
          <a:xfrm>
            <a:off x="1945640" y="2587668"/>
            <a:ext cx="8351838" cy="460375"/>
          </a:xfrm>
          <a:prstGeom prst="rect">
            <a:avLst/>
          </a:prstGeom>
          <a:noFill/>
          <a:ln w="9525">
            <a:noFill/>
            <a:miter lim="800000"/>
          </a:ln>
          <a:effectLst/>
        </p:spPr>
        <p:txBody>
          <a:bodyPr>
            <a:spAutoFit/>
          </a:bodyPr>
          <a:lstStyle/>
          <a:p>
            <a:pPr>
              <a:spcBef>
                <a:spcPct val="50000"/>
              </a:spcBef>
              <a:defRPr/>
            </a:pPr>
            <a:r>
              <a:rPr lang="zh-CN" altLang="en-US" sz="2400" b="1">
                <a:latin typeface="Times New Roman" panose="02020603050405020304" pitchFamily="18" charset="0"/>
                <a:ea typeface="黑体" panose="02010600030101010101" charset="-122"/>
              </a:rPr>
              <a:t>二次能源：经过加工转换而来的能源。如电能、汽油、酒精</a:t>
            </a:r>
          </a:p>
        </p:txBody>
      </p:sp>
      <p:sp>
        <p:nvSpPr>
          <p:cNvPr id="40970" name="Text Box 10"/>
          <p:cNvSpPr txBox="1">
            <a:spLocks noChangeArrowheads="1"/>
          </p:cNvSpPr>
          <p:nvPr/>
        </p:nvSpPr>
        <p:spPr bwMode="auto">
          <a:xfrm>
            <a:off x="2047241" y="3033089"/>
            <a:ext cx="7561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ea typeface="黑体" panose="02010600030101010101" charset="-122"/>
                <a:cs typeface="Times New Roman" panose="02020603050405020304" pitchFamily="18" charset="0"/>
              </a:rPr>
              <a:t>                    </a:t>
            </a:r>
            <a:r>
              <a:rPr lang="zh-CN" altLang="en-US" sz="2400" b="1">
                <a:latin typeface="Times New Roman" panose="02020603050405020304" pitchFamily="18" charset="0"/>
                <a:ea typeface="黑体" panose="02010600030101010101" charset="-122"/>
                <a:cs typeface="Times New Roman" panose="02020603050405020304" pitchFamily="18" charset="0"/>
              </a:rPr>
              <a:t>（二次能源的“骄子”</a:t>
            </a:r>
            <a:r>
              <a:rPr lang="en-US" altLang="zh-CN" sz="2400" b="1">
                <a:latin typeface="Times New Roman" panose="02020603050405020304" pitchFamily="18" charset="0"/>
                <a:ea typeface="黑体" panose="02010600030101010101" charset="-122"/>
                <a:cs typeface="Times New Roman" panose="02020603050405020304" pitchFamily="18" charset="0"/>
              </a:rPr>
              <a:t>——</a:t>
            </a:r>
            <a:r>
              <a:rPr lang="zh-CN" altLang="en-US" sz="2400" b="1">
                <a:latin typeface="Times New Roman" panose="02020603050405020304" pitchFamily="18" charset="0"/>
                <a:ea typeface="黑体" panose="02010600030101010101" charset="-122"/>
                <a:cs typeface="Times New Roman" panose="02020603050405020304" pitchFamily="18" charset="0"/>
              </a:rPr>
              <a:t>电能）</a:t>
            </a:r>
          </a:p>
        </p:txBody>
      </p:sp>
      <p:sp>
        <p:nvSpPr>
          <p:cNvPr id="40971" name="Text Box 11"/>
          <p:cNvSpPr txBox="1">
            <a:spLocks noChangeArrowheads="1"/>
          </p:cNvSpPr>
          <p:nvPr/>
        </p:nvSpPr>
        <p:spPr bwMode="auto">
          <a:xfrm>
            <a:off x="2112381" y="3472520"/>
            <a:ext cx="5616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ea typeface="黑体" panose="02010600030101010101" charset="-122"/>
                <a:cs typeface="Times New Roman" panose="02020603050405020304" pitchFamily="18" charset="0"/>
              </a:rPr>
              <a:t>2</a:t>
            </a:r>
            <a:r>
              <a:rPr lang="zh-CN" altLang="en-US" sz="2400" b="1">
                <a:latin typeface="Times New Roman" panose="02020603050405020304" pitchFamily="18" charset="0"/>
                <a:ea typeface="黑体" panose="02010600030101010101" charset="-122"/>
                <a:cs typeface="Times New Roman" panose="02020603050405020304" pitchFamily="18" charset="0"/>
              </a:rPr>
              <a:t>、能源以</a:t>
            </a:r>
            <a:r>
              <a:rPr lang="zh-CN" altLang="en-US" sz="2400" b="1">
                <a:solidFill>
                  <a:srgbClr val="FF0000"/>
                </a:solidFill>
                <a:latin typeface="Times New Roman" panose="02020603050405020304" pitchFamily="18" charset="0"/>
                <a:ea typeface="黑体" panose="02010600030101010101" charset="-122"/>
                <a:cs typeface="Times New Roman" panose="02020603050405020304" pitchFamily="18" charset="0"/>
              </a:rPr>
              <a:t>是否能循环再生</a:t>
            </a:r>
            <a:r>
              <a:rPr lang="zh-CN" altLang="en-US" sz="2400" b="1">
                <a:latin typeface="Times New Roman" panose="02020603050405020304" pitchFamily="18" charset="0"/>
                <a:ea typeface="黑体" panose="02010600030101010101" charset="-122"/>
                <a:cs typeface="Times New Roman" panose="02020603050405020304" pitchFamily="18" charset="0"/>
              </a:rPr>
              <a:t>来划分：</a:t>
            </a:r>
          </a:p>
        </p:txBody>
      </p:sp>
      <p:sp>
        <p:nvSpPr>
          <p:cNvPr id="40975" name="Text Box 15"/>
          <p:cNvSpPr txBox="1">
            <a:spLocks noChangeArrowheads="1"/>
          </p:cNvSpPr>
          <p:nvPr/>
        </p:nvSpPr>
        <p:spPr bwMode="auto">
          <a:xfrm>
            <a:off x="1945641" y="3862378"/>
            <a:ext cx="2087563" cy="460375"/>
          </a:xfrm>
          <a:prstGeom prst="rect">
            <a:avLst/>
          </a:prstGeom>
          <a:noFill/>
          <a:ln w="9525">
            <a:noFill/>
            <a:miter lim="800000"/>
          </a:ln>
          <a:effectLst/>
        </p:spPr>
        <p:txBody>
          <a:bodyPr>
            <a:spAutoFit/>
          </a:bodyPr>
          <a:lstStyle/>
          <a:p>
            <a:pPr>
              <a:spcBef>
                <a:spcPct val="50000"/>
              </a:spcBef>
              <a:defRPr/>
            </a:pPr>
            <a:r>
              <a:rPr lang="zh-CN" altLang="en-US" sz="2400" b="1">
                <a:latin typeface="Times New Roman" panose="02020603050405020304" pitchFamily="18" charset="0"/>
                <a:ea typeface="黑体" panose="02010600030101010101" charset="-122"/>
              </a:rPr>
              <a:t>不可再生能源：</a:t>
            </a:r>
          </a:p>
        </p:txBody>
      </p:sp>
      <p:sp>
        <p:nvSpPr>
          <p:cNvPr id="40976" name="Text Box 16"/>
          <p:cNvSpPr txBox="1">
            <a:spLocks noChangeArrowheads="1"/>
          </p:cNvSpPr>
          <p:nvPr/>
        </p:nvSpPr>
        <p:spPr bwMode="auto">
          <a:xfrm>
            <a:off x="1945641" y="5051109"/>
            <a:ext cx="1800225" cy="460375"/>
          </a:xfrm>
          <a:prstGeom prst="rect">
            <a:avLst/>
          </a:prstGeom>
          <a:noFill/>
          <a:ln w="9525">
            <a:noFill/>
            <a:miter lim="800000"/>
          </a:ln>
          <a:effectLst/>
        </p:spPr>
        <p:txBody>
          <a:bodyPr>
            <a:spAutoFit/>
          </a:bodyPr>
          <a:lstStyle/>
          <a:p>
            <a:pPr>
              <a:spcBef>
                <a:spcPct val="50000"/>
              </a:spcBef>
              <a:defRPr/>
            </a:pPr>
            <a:r>
              <a:rPr lang="zh-CN" altLang="en-US" sz="2400" b="1">
                <a:latin typeface="Times New Roman" panose="02020603050405020304" pitchFamily="18" charset="0"/>
                <a:ea typeface="黑体" panose="02010600030101010101" charset="-122"/>
              </a:rPr>
              <a:t>可再生能源：</a:t>
            </a:r>
          </a:p>
        </p:txBody>
      </p:sp>
      <p:sp>
        <p:nvSpPr>
          <p:cNvPr id="40978" name="Text Box 18"/>
          <p:cNvSpPr txBox="1">
            <a:spLocks noChangeArrowheads="1"/>
          </p:cNvSpPr>
          <p:nvPr/>
        </p:nvSpPr>
        <p:spPr bwMode="auto">
          <a:xfrm>
            <a:off x="4033204" y="3852545"/>
            <a:ext cx="619283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2400" b="1">
                <a:latin typeface="Times New Roman" panose="02020603050405020304" pitchFamily="18" charset="0"/>
                <a:ea typeface="黑体" panose="02010600030101010101" charset="-122"/>
                <a:cs typeface="Times New Roman" panose="02020603050405020304" pitchFamily="18" charset="0"/>
              </a:rPr>
              <a:t>一旦被消耗，是不能再增加的能源。如煤炭、石油 、天然气，由古代生物在长期地质变迁中形成的。</a:t>
            </a:r>
          </a:p>
        </p:txBody>
      </p:sp>
      <p:sp>
        <p:nvSpPr>
          <p:cNvPr id="40979" name="Text Box 19"/>
          <p:cNvSpPr txBox="1">
            <a:spLocks noChangeArrowheads="1"/>
          </p:cNvSpPr>
          <p:nvPr/>
        </p:nvSpPr>
        <p:spPr bwMode="auto">
          <a:xfrm>
            <a:off x="3767740" y="5086340"/>
            <a:ext cx="6408737" cy="1198880"/>
          </a:xfrm>
          <a:prstGeom prst="rect">
            <a:avLst/>
          </a:prstGeom>
          <a:noFill/>
          <a:ln w="9525">
            <a:noFill/>
            <a:miter lim="800000"/>
          </a:ln>
          <a:effectLst/>
        </p:spPr>
        <p:txBody>
          <a:bodyPr>
            <a:spAutoFit/>
          </a:bodyPr>
          <a:lstStyle/>
          <a:p>
            <a:pPr>
              <a:defRPr/>
            </a:pPr>
            <a:r>
              <a:rPr lang="zh-CN" altLang="en-US" sz="2400" b="1">
                <a:latin typeface="Times New Roman" panose="02020603050405020304" pitchFamily="18" charset="0"/>
                <a:ea typeface="黑体" panose="02010600030101010101" charset="-122"/>
              </a:rPr>
              <a:t>不会随开发利用而日益减少的能源。如太阳能、水能、风能、地热能、海洋能、潮汐能，这类能源可以在自然界里源源不断地得到。</a:t>
            </a:r>
          </a:p>
        </p:txBody>
      </p:sp>
      <p:sp>
        <p:nvSpPr>
          <p:cNvPr id="13" name="TextBox 12"/>
          <p:cNvSpPr txBox="1"/>
          <p:nvPr/>
        </p:nvSpPr>
        <p:spPr bwMode="auto">
          <a:xfrm>
            <a:off x="1975804" y="514034"/>
            <a:ext cx="3125787" cy="583565"/>
          </a:xfrm>
          <a:prstGeom prst="rect">
            <a:avLst/>
          </a:prstGeom>
          <a:noFill/>
          <a:ln w="9525">
            <a:noFill/>
            <a:miter lim="800000"/>
          </a:ln>
          <a:effectLst/>
        </p:spPr>
        <p:txBody>
          <a:bodyPr>
            <a:spAutoFit/>
          </a:bodyPr>
          <a:lstStyle/>
          <a:p>
            <a:pPr>
              <a:spcBef>
                <a:spcPct val="50000"/>
              </a:spcBef>
              <a:defRPr/>
            </a:pPr>
            <a:r>
              <a:rPr lang="zh-CN" altLang="en-US" sz="3200" b="1">
                <a:latin typeface="Times New Roman" panose="02020603050405020304" pitchFamily="18" charset="0"/>
                <a:ea typeface="黑体" panose="02010600030101010101" charset="-122"/>
              </a:rPr>
              <a:t>能源的分类</a:t>
            </a:r>
          </a:p>
        </p:txBody>
      </p:sp>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316"/>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ox(i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strips(downLeft)">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2" nodeType="clickEffect">
                                  <p:stCondLst>
                                    <p:cond delay="0"/>
                                  </p:stCondLst>
                                  <p:childTnLst>
                                    <p:set>
                                      <p:cBhvr>
                                        <p:cTn id="16" dur="1" fill="hold">
                                          <p:stCondLst>
                                            <p:cond delay="0"/>
                                          </p:stCondLst>
                                        </p:cTn>
                                        <p:tgtEl>
                                          <p:spTgt spid="40968"/>
                                        </p:tgtEl>
                                        <p:attrNameLst>
                                          <p:attrName>style.visibility</p:attrName>
                                        </p:attrNameLst>
                                      </p:cBhvr>
                                      <p:to>
                                        <p:strVal val="visible"/>
                                      </p:to>
                                    </p:set>
                                    <p:animEffect transition="in" filter="strips(downLeft)">
                                      <p:cBhvr>
                                        <p:cTn id="17" dur="500"/>
                                        <p:tgtEl>
                                          <p:spTgt spid="4096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3" nodeType="clickEffect">
                                  <p:stCondLst>
                                    <p:cond delay="0"/>
                                  </p:stCondLst>
                                  <p:childTnLst>
                                    <p:set>
                                      <p:cBhvr>
                                        <p:cTn id="21" dur="1" fill="hold">
                                          <p:stCondLst>
                                            <p:cond delay="0"/>
                                          </p:stCondLst>
                                        </p:cTn>
                                        <p:tgtEl>
                                          <p:spTgt spid="40970"/>
                                        </p:tgtEl>
                                        <p:attrNameLst>
                                          <p:attrName>style.visibility</p:attrName>
                                        </p:attrNameLst>
                                      </p:cBhvr>
                                      <p:to>
                                        <p:strVal val="visible"/>
                                      </p:to>
                                    </p:set>
                                    <p:animEffect transition="in" filter="box(in)">
                                      <p:cBhvr>
                                        <p:cTn id="22" dur="500"/>
                                        <p:tgtEl>
                                          <p:spTgt spid="4097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4" nodeType="clickEffect">
                                  <p:stCondLst>
                                    <p:cond delay="0"/>
                                  </p:stCondLst>
                                  <p:childTnLst>
                                    <p:set>
                                      <p:cBhvr>
                                        <p:cTn id="26" dur="1" fill="hold">
                                          <p:stCondLst>
                                            <p:cond delay="0"/>
                                          </p:stCondLst>
                                        </p:cTn>
                                        <p:tgtEl>
                                          <p:spTgt spid="40971"/>
                                        </p:tgtEl>
                                        <p:attrNameLst>
                                          <p:attrName>style.visibility</p:attrName>
                                        </p:attrNameLst>
                                      </p:cBhvr>
                                      <p:to>
                                        <p:strVal val="visible"/>
                                      </p:to>
                                    </p:set>
                                    <p:animEffect transition="in" filter="box(in)">
                                      <p:cBhvr>
                                        <p:cTn id="27" dur="500"/>
                                        <p:tgtEl>
                                          <p:spTgt spid="4097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5" nodeType="clickEffect">
                                  <p:stCondLst>
                                    <p:cond delay="0"/>
                                  </p:stCondLst>
                                  <p:childTnLst>
                                    <p:set>
                                      <p:cBhvr>
                                        <p:cTn id="31" dur="1" fill="hold">
                                          <p:stCondLst>
                                            <p:cond delay="0"/>
                                          </p:stCondLst>
                                        </p:cTn>
                                        <p:tgtEl>
                                          <p:spTgt spid="40975"/>
                                        </p:tgtEl>
                                        <p:attrNameLst>
                                          <p:attrName>style.visibility</p:attrName>
                                        </p:attrNameLst>
                                      </p:cBhvr>
                                      <p:to>
                                        <p:strVal val="visible"/>
                                      </p:to>
                                    </p:set>
                                    <p:animEffect transition="in" filter="checkerboard(across)">
                                      <p:cBhvr>
                                        <p:cTn id="32" dur="500"/>
                                        <p:tgtEl>
                                          <p:spTgt spid="4097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7" nodeType="clickEffect">
                                  <p:stCondLst>
                                    <p:cond delay="0"/>
                                  </p:stCondLst>
                                  <p:childTnLst>
                                    <p:set>
                                      <p:cBhvr>
                                        <p:cTn id="36" dur="1" fill="hold">
                                          <p:stCondLst>
                                            <p:cond delay="0"/>
                                          </p:stCondLst>
                                        </p:cTn>
                                        <p:tgtEl>
                                          <p:spTgt spid="40978"/>
                                        </p:tgtEl>
                                        <p:attrNameLst>
                                          <p:attrName>style.visibility</p:attrName>
                                        </p:attrNameLst>
                                      </p:cBhvr>
                                      <p:to>
                                        <p:strVal val="visible"/>
                                      </p:to>
                                    </p:set>
                                    <p:animEffect transition="in" filter="checkerboard(across)">
                                      <p:cBhvr>
                                        <p:cTn id="37" dur="500"/>
                                        <p:tgtEl>
                                          <p:spTgt spid="4097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6" nodeType="clickEffect">
                                  <p:stCondLst>
                                    <p:cond delay="0"/>
                                  </p:stCondLst>
                                  <p:childTnLst>
                                    <p:set>
                                      <p:cBhvr>
                                        <p:cTn id="41" dur="1" fill="hold">
                                          <p:stCondLst>
                                            <p:cond delay="0"/>
                                          </p:stCondLst>
                                        </p:cTn>
                                        <p:tgtEl>
                                          <p:spTgt spid="40976"/>
                                        </p:tgtEl>
                                        <p:attrNameLst>
                                          <p:attrName>style.visibility</p:attrName>
                                        </p:attrNameLst>
                                      </p:cBhvr>
                                      <p:to>
                                        <p:strVal val="visible"/>
                                      </p:to>
                                    </p:set>
                                    <p:animEffect transition="in" filter="checkerboard(across)">
                                      <p:cBhvr>
                                        <p:cTn id="42" dur="500"/>
                                        <p:tgtEl>
                                          <p:spTgt spid="4097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8" nodeType="clickEffect">
                                  <p:stCondLst>
                                    <p:cond delay="0"/>
                                  </p:stCondLst>
                                  <p:childTnLst>
                                    <p:set>
                                      <p:cBhvr>
                                        <p:cTn id="46" dur="1" fill="hold">
                                          <p:stCondLst>
                                            <p:cond delay="0"/>
                                          </p:stCondLst>
                                        </p:cTn>
                                        <p:tgtEl>
                                          <p:spTgt spid="40979"/>
                                        </p:tgtEl>
                                        <p:attrNameLst>
                                          <p:attrName>style.visibility</p:attrName>
                                        </p:attrNameLst>
                                      </p:cBhvr>
                                      <p:to>
                                        <p:strVal val="visible"/>
                                      </p:to>
                                    </p:set>
                                    <p:animEffect transition="in" filter="checkerboard(across)">
                                      <p:cBhvr>
                                        <p:cTn id="47" dur="500"/>
                                        <p:tgtEl>
                                          <p:spTgt spid="4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1"/>
      <p:bldP spid="40968" grpId="2"/>
      <p:bldP spid="40970" grpId="3"/>
      <p:bldP spid="40971" grpId="4"/>
      <p:bldP spid="40975" grpId="5"/>
      <p:bldP spid="40976" grpId="6"/>
      <p:bldP spid="40978" grpId="7"/>
      <p:bldP spid="40979" grpId="8"/>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8" name="Text Box 6"/>
          <p:cNvSpPr txBox="1">
            <a:spLocks noChangeArrowheads="1"/>
          </p:cNvSpPr>
          <p:nvPr/>
        </p:nvSpPr>
        <p:spPr bwMode="auto">
          <a:xfrm>
            <a:off x="3222626" y="5683250"/>
            <a:ext cx="57134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algn="ctr" eaLnBrk="1" hangingPunct="1">
              <a:spcBef>
                <a:spcPct val="50000"/>
              </a:spcBef>
            </a:pPr>
            <a:r>
              <a:rPr kumimoji="1" lang="zh-CN" altLang="en-US" sz="2800" b="1">
                <a:latin typeface="Times New Roman" panose="02020603050405020304" pitchFamily="18" charset="0"/>
                <a:ea typeface="黑体" panose="02010600030101010101" charset="-122"/>
              </a:rPr>
              <a:t>能源的大量应用造成环境污染</a:t>
            </a:r>
          </a:p>
        </p:txBody>
      </p:sp>
      <p:pic>
        <p:nvPicPr>
          <p:cNvPr id="16387" name="Picture 2" descr="http://www.cuf.com.cn/uploadfile/200581511633636.jpg"/>
          <p:cNvPicPr>
            <a:picLocks noChangeAspect="1" noChangeArrowheads="1"/>
          </p:cNvPicPr>
          <p:nvPr/>
        </p:nvPicPr>
        <p:blipFill>
          <a:blip r:embed="rId2"/>
          <a:stretch>
            <a:fillRect/>
          </a:stretch>
        </p:blipFill>
        <p:spPr bwMode="auto">
          <a:xfrm>
            <a:off x="2771775" y="1165226"/>
            <a:ext cx="65849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729548" y="581344"/>
            <a:ext cx="3490912" cy="583565"/>
          </a:xfrm>
          <a:prstGeom prst="rect">
            <a:avLst/>
          </a:prstGeom>
          <a:solidFill>
            <a:schemeClr val="accent5"/>
          </a:solidFill>
          <a:ln w="9525">
            <a:noFill/>
            <a:miter lim="800000"/>
          </a:ln>
          <a:effectLst/>
        </p:spPr>
        <p:txBody>
          <a:bodyPr>
            <a:spAutoFit/>
          </a:bodyPr>
          <a:lstStyle/>
          <a:p>
            <a:pPr algn="ctr">
              <a:spcBef>
                <a:spcPct val="50000"/>
              </a:spcBef>
              <a:defRPr/>
            </a:pPr>
            <a:r>
              <a:rPr lang="zh-CN" altLang="en-US" sz="3200" b="1">
                <a:latin typeface="Times New Roman" panose="02020603050405020304" pitchFamily="18" charset="0"/>
                <a:ea typeface="黑体" panose="02010600030101010101" charset="-122"/>
              </a:rPr>
              <a:t>二、能源与环境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bwMode="auto">
          <a:xfrm>
            <a:off x="1946275" y="1081089"/>
            <a:ext cx="8161338"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pPr>
            <a:r>
              <a:rPr lang="en-US" altLang="zh-CN" sz="2800" b="1">
                <a:latin typeface="Times New Roman" panose="02020603050405020304" pitchFamily="18" charset="0"/>
                <a:ea typeface="黑体" panose="02010600030101010101" charset="-122"/>
                <a:cs typeface="Times New Roman" panose="02020603050405020304" pitchFamily="18" charset="0"/>
              </a:rPr>
              <a:t>  1.</a:t>
            </a:r>
            <a:r>
              <a:rPr lang="zh-CN" altLang="en-US" sz="2800" b="1">
                <a:latin typeface="Times New Roman" panose="02020603050405020304" pitchFamily="18" charset="0"/>
                <a:ea typeface="黑体" panose="02010600030101010101" charset="-122"/>
                <a:cs typeface="Times New Roman" panose="02020603050405020304" pitchFamily="18" charset="0"/>
              </a:rPr>
              <a:t>温室效应</a:t>
            </a:r>
          </a:p>
          <a:p>
            <a:pPr marL="342900" indent="-342900">
              <a:lnSpc>
                <a:spcPct val="150000"/>
              </a:lnSpc>
            </a:pPr>
            <a:r>
              <a:rPr lang="zh-CN" altLang="en-US" sz="2800" b="1">
                <a:latin typeface="Times New Roman" panose="02020603050405020304" pitchFamily="18" charset="0"/>
                <a:ea typeface="黑体" panose="02010600030101010101" charset="-122"/>
                <a:cs typeface="Times New Roman" panose="02020603050405020304" pitchFamily="18" charset="0"/>
              </a:rPr>
              <a:t>    温室效应，又称“花房效应”，是大气保温效应的俗称。大气能使太阳短波辐射到达地面，但地表向外放出的长波热辐射线却被大气吸收，这样就使地表与低层大气温度升高，因其作用类似于栽培农作物的温室，故名温室效应。</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20070615174917"/>
          <p:cNvPicPr>
            <a:picLocks noChangeAspect="1" noChangeArrowheads="1"/>
          </p:cNvPicPr>
          <p:nvPr/>
        </p:nvPicPr>
        <p:blipFill>
          <a:blip r:embed="rId2"/>
          <a:stretch>
            <a:fillRect/>
          </a:stretch>
        </p:blipFill>
        <p:spPr bwMode="auto">
          <a:xfrm>
            <a:off x="2166939" y="813754"/>
            <a:ext cx="7869237"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2005113173924699"/>
          <p:cNvPicPr>
            <a:picLocks noChangeAspect="1" noChangeArrowheads="1"/>
          </p:cNvPicPr>
          <p:nvPr/>
        </p:nvPicPr>
        <p:blipFill>
          <a:blip r:embed="rId2"/>
          <a:stretch>
            <a:fillRect/>
          </a:stretch>
        </p:blipFill>
        <p:spPr bwMode="auto">
          <a:xfrm>
            <a:off x="2143125" y="971868"/>
            <a:ext cx="7848600"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5" name="Text Box 7"/>
          <p:cNvSpPr txBox="1">
            <a:spLocks noChangeArrowheads="1"/>
          </p:cNvSpPr>
          <p:nvPr/>
        </p:nvSpPr>
        <p:spPr bwMode="auto">
          <a:xfrm>
            <a:off x="2078038" y="1305561"/>
            <a:ext cx="8185150" cy="4431665"/>
          </a:xfrm>
          <a:prstGeom prst="rect">
            <a:avLst/>
          </a:prstGeom>
          <a:noFill/>
          <a:ln w="9525" algn="ctr">
            <a:noFill/>
            <a:miter lim="800000"/>
          </a:ln>
          <a:effectLst/>
        </p:spPr>
        <p:txBody>
          <a:bodyPr lIns="0" tIns="0" rIns="0" bIns="0">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ct val="150000"/>
              </a:lnSpc>
              <a:buClr>
                <a:schemeClr val="hlink"/>
              </a:buClr>
              <a:buSzPct val="70000"/>
              <a:buFont typeface="Calibri" panose="020F0502020204030204" pitchFamily="34" charset="0"/>
              <a:buNone/>
            </a:pPr>
            <a:r>
              <a:rPr lang="zh-CN" altLang="en-US" sz="2400" b="1">
                <a:solidFill>
                  <a:srgbClr val="00B0F0"/>
                </a:solidFill>
                <a:latin typeface="Times New Roman" panose="02020603050405020304" pitchFamily="18" charset="0"/>
                <a:ea typeface="黑体" panose="02010600030101010101" charset="-122"/>
              </a:rPr>
              <a:t>为减少大气中过多的二氧化碳，一方面需要人们尽量节约用电（因为发电烧煤），少开汽车；地球上可以吸收大量二氧化碳的是海洋中的浮游生物和陆地上的森林，尤其是热带雨林。所以，另一方面我们要保护好森林和海洋，比如不乱砍滥伐森林，不让海洋受到污染以保护浮游生物的生存。我们还可以通过植树造林，减少使用一次性方便木筷，节约纸张（造纸用木材），不践踏草坪等行动来保护绿色植物，使它们多吸收二氧化碳来帮助减缓温室效应。</a:t>
            </a:r>
          </a:p>
        </p:txBody>
      </p:sp>
      <p:sp>
        <p:nvSpPr>
          <p:cNvPr id="662537" name="Rectangle 9"/>
          <p:cNvSpPr>
            <a:spLocks noChangeArrowheads="1"/>
          </p:cNvSpPr>
          <p:nvPr/>
        </p:nvSpPr>
        <p:spPr bwMode="auto">
          <a:xfrm>
            <a:off x="4732974" y="696596"/>
            <a:ext cx="2778125" cy="492125"/>
          </a:xfrm>
          <a:prstGeom prst="rect">
            <a:avLst/>
          </a:prstGeom>
          <a:noFill/>
          <a:ln w="9525" algn="ctr">
            <a:noFill/>
            <a:miter lim="800000"/>
          </a:ln>
          <a:effectLst/>
        </p:spPr>
        <p:txBody>
          <a:bodyPr lIns="0" tIns="0" rIns="0" bIns="0">
            <a:spAutoFit/>
          </a:bodyPr>
          <a:lstStyle/>
          <a:p>
            <a:pPr>
              <a:defRPr/>
            </a:pPr>
            <a:r>
              <a:rPr lang="zh-CN" altLang="en-US" sz="3200" b="1">
                <a:latin typeface="Times New Roman" panose="02020603050405020304" pitchFamily="18" charset="0"/>
                <a:ea typeface="黑体" panose="02010600030101010101" charset="-122"/>
              </a:rPr>
              <a:t>减缓温室效应</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779905" y="1160781"/>
            <a:ext cx="878332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ct val="150000"/>
              </a:lnSpc>
            </a:pPr>
            <a:r>
              <a:rPr lang="zh-CN" altLang="en-US" sz="2800" b="1">
                <a:latin typeface="Times New Roman" panose="02020603050405020304" pitchFamily="18" charset="0"/>
                <a:ea typeface="黑体" panose="02010600030101010101" charset="-122"/>
                <a:cs typeface="Times New Roman" panose="02020603050405020304" pitchFamily="18" charset="0"/>
              </a:rPr>
              <a:t>酸雨</a:t>
            </a:r>
          </a:p>
          <a:p>
            <a:pPr eaLnBrk="1" hangingPunct="1">
              <a:lnSpc>
                <a:spcPct val="150000"/>
              </a:lnSpc>
            </a:pPr>
            <a:r>
              <a:rPr lang="zh-CN" altLang="en-US" sz="2800" b="1">
                <a:latin typeface="Times New Roman" panose="02020603050405020304" pitchFamily="18" charset="0"/>
                <a:ea typeface="黑体" panose="02010600030101010101" charset="-122"/>
                <a:cs typeface="Times New Roman" panose="02020603050405020304" pitchFamily="18" charset="0"/>
              </a:rPr>
              <a:t>被大气中存在的酸性气体污染，</a:t>
            </a:r>
            <a:r>
              <a:rPr lang="en-US" altLang="zh-CN" sz="2800" b="1">
                <a:latin typeface="Times New Roman" panose="02020603050405020304" pitchFamily="18" charset="0"/>
                <a:ea typeface="黑体" panose="02010600030101010101" charset="-122"/>
                <a:cs typeface="Times New Roman" panose="02020603050405020304" pitchFamily="18" charset="0"/>
              </a:rPr>
              <a:t>pH</a:t>
            </a:r>
            <a:r>
              <a:rPr lang="zh-CN" altLang="en-US" sz="2800" b="1">
                <a:latin typeface="Times New Roman" panose="02020603050405020304" pitchFamily="18" charset="0"/>
                <a:ea typeface="黑体" panose="02010600030101010101" charset="-122"/>
                <a:cs typeface="Times New Roman" panose="02020603050405020304" pitchFamily="18" charset="0"/>
              </a:rPr>
              <a:t>值小于</a:t>
            </a:r>
            <a:r>
              <a:rPr lang="en-US" altLang="zh-CN" sz="2800" b="1">
                <a:latin typeface="Times New Roman" panose="02020603050405020304" pitchFamily="18" charset="0"/>
                <a:ea typeface="黑体" panose="02010600030101010101" charset="-122"/>
                <a:cs typeface="Times New Roman" panose="02020603050405020304" pitchFamily="18" charset="0"/>
              </a:rPr>
              <a:t>5.65</a:t>
            </a:r>
            <a:r>
              <a:rPr lang="zh-CN" altLang="en-US" sz="2800" b="1">
                <a:latin typeface="Times New Roman" panose="02020603050405020304" pitchFamily="18" charset="0"/>
                <a:ea typeface="黑体" panose="02010600030101010101" charset="-122"/>
                <a:cs typeface="Times New Roman" panose="02020603050405020304" pitchFamily="18" charset="0"/>
              </a:rPr>
              <a:t>的降水叫酸雨。酸雨主要是因人为地向大气中排放大量酸性物质造成的。我国的酸雨主要是因大量燃烧含硫量高的煤而形成的，此外，各种机动车排放的尾气也是形成酸雨的重要原因。近年来，我国一些地区已经成为酸雨多发区，酸雨污染的范围和程度已经引起人们的密切关注。</a:t>
            </a:r>
          </a:p>
        </p:txBody>
      </p:sp>
      <p:sp>
        <p:nvSpPr>
          <p:cNvPr id="9" name="TextBox 8"/>
          <p:cNvSpPr txBox="1"/>
          <p:nvPr/>
        </p:nvSpPr>
        <p:spPr bwMode="auto">
          <a:xfrm>
            <a:off x="1936750" y="655004"/>
            <a:ext cx="1873250" cy="583565"/>
          </a:xfrm>
          <a:prstGeom prst="rect">
            <a:avLst/>
          </a:prstGeom>
          <a:solidFill>
            <a:schemeClr val="accent5"/>
          </a:solidFill>
          <a:ln w="9525">
            <a:noFill/>
            <a:miter lim="800000"/>
          </a:ln>
          <a:effectLst/>
        </p:spPr>
        <p:txBody>
          <a:bodyPr>
            <a:spAutoFit/>
          </a:bodyPr>
          <a:lstStyle/>
          <a:p>
            <a:pPr>
              <a:spcBef>
                <a:spcPct val="50000"/>
              </a:spcBef>
              <a:defRPr/>
            </a:pPr>
            <a:r>
              <a:rPr lang="en-US" altLang="zh-CN" sz="3200" b="1">
                <a:latin typeface="Times New Roman" panose="02020603050405020304" pitchFamily="18" charset="0"/>
                <a:ea typeface="黑体" panose="02010600030101010101" charset="-122"/>
                <a:cs typeface="Times New Roman" panose="02020603050405020304" pitchFamily="18" charset="0"/>
              </a:rPr>
              <a:t>2</a:t>
            </a:r>
            <a:r>
              <a:rPr lang="zh-CN" altLang="en-US" sz="3200" b="1">
                <a:latin typeface="Times New Roman" panose="02020603050405020304" pitchFamily="18" charset="0"/>
                <a:ea typeface="黑体" panose="02010600030101010101" charset="-122"/>
                <a:cs typeface="Times New Roman" panose="02020603050405020304" pitchFamily="18" charset="0"/>
              </a:rPr>
              <a:t>、酸雨</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01200000033533115915824311326"/>
          <p:cNvPicPr>
            <a:picLocks noChangeAspect="1" noChangeArrowheads="1"/>
          </p:cNvPicPr>
          <p:nvPr/>
        </p:nvPicPr>
        <p:blipFill>
          <a:blip r:embed="rId2"/>
          <a:stretch>
            <a:fillRect/>
          </a:stretch>
        </p:blipFill>
        <p:spPr bwMode="auto">
          <a:xfrm>
            <a:off x="2541589" y="636906"/>
            <a:ext cx="7119937"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709" y="1841162"/>
            <a:ext cx="3901778" cy="3901778"/>
          </a:xfrm>
          <a:prstGeom prst="rect">
            <a:avLst/>
          </a:prstGeom>
        </p:spPr>
      </p:pic>
      <p:sp>
        <p:nvSpPr>
          <p:cNvPr id="26" name="TextBox 14"/>
          <p:cNvSpPr txBox="1"/>
          <p:nvPr/>
        </p:nvSpPr>
        <p:spPr>
          <a:xfrm>
            <a:off x="6223000" y="5295901"/>
            <a:ext cx="3596640" cy="716915"/>
          </a:xfrm>
          <a:prstGeom prst="rect">
            <a:avLst/>
          </a:prstGeom>
          <a:noFill/>
        </p:spPr>
        <p:txBody>
          <a:bodyPr wrap="none" lIns="270000" tIns="0" rIns="0" bIns="0" anchor="b" anchorCtr="0">
            <a:noAutofit/>
          </a:bodyPr>
          <a:lstStyle/>
          <a:p>
            <a:pPr algn="l" fontAlgn="auto">
              <a:lnSpc>
                <a:spcPct val="100000"/>
              </a:lnSpc>
              <a:defRPr/>
            </a:pPr>
            <a:r>
              <a:rPr lang="zh-CN" altLang="en-US" sz="4000" b="1">
                <a:latin typeface="楷体" panose="02010609060101010101" pitchFamily="49" charset="-122"/>
                <a:ea typeface="楷体" panose="02010609060101010101" pitchFamily="49" charset="-122"/>
              </a:rPr>
              <a:t>六、课后作业</a:t>
            </a:r>
          </a:p>
        </p:txBody>
      </p:sp>
      <p:sp>
        <p:nvSpPr>
          <p:cNvPr id="28" name="TextBox 19"/>
          <p:cNvSpPr txBox="1"/>
          <p:nvPr/>
        </p:nvSpPr>
        <p:spPr>
          <a:xfrm>
            <a:off x="6223001" y="4611370"/>
            <a:ext cx="2510155" cy="640080"/>
          </a:xfrm>
          <a:prstGeom prst="rect">
            <a:avLst/>
          </a:prstGeom>
          <a:noFill/>
        </p:spPr>
        <p:txBody>
          <a:bodyPr wrap="none" lIns="270000" tIns="0" rIns="0" bIns="0" anchor="b" anchorCtr="0">
            <a:noAutofit/>
          </a:bodyPr>
          <a:lstStyle/>
          <a:p>
            <a:pPr algn="l" fontAlgn="auto">
              <a:lnSpc>
                <a:spcPct val="100000"/>
              </a:lnSpc>
              <a:defRPr/>
            </a:pPr>
            <a:r>
              <a:rPr lang="zh-CN" altLang="en-US" sz="4000" b="1">
                <a:latin typeface="楷体" panose="02010609060101010101" pitchFamily="49" charset="-122"/>
                <a:ea typeface="楷体" panose="02010609060101010101" pitchFamily="49" charset="-122"/>
              </a:rPr>
              <a:t>五、随堂演练</a:t>
            </a:r>
          </a:p>
        </p:txBody>
      </p:sp>
      <p:sp>
        <p:nvSpPr>
          <p:cNvPr id="30" name="TextBox 21"/>
          <p:cNvSpPr txBox="1"/>
          <p:nvPr/>
        </p:nvSpPr>
        <p:spPr>
          <a:xfrm>
            <a:off x="6223001" y="3076575"/>
            <a:ext cx="3556635" cy="728980"/>
          </a:xfrm>
          <a:prstGeom prst="rect">
            <a:avLst/>
          </a:prstGeom>
          <a:noFill/>
        </p:spPr>
        <p:txBody>
          <a:bodyPr wrap="none" lIns="270000" tIns="0" rIns="0" bIns="0" anchor="b" anchorCtr="0">
            <a:noAutofit/>
          </a:bodyPr>
          <a:lstStyle/>
          <a:p>
            <a:pPr algn="l" fontAlgn="auto">
              <a:lnSpc>
                <a:spcPct val="100000"/>
              </a:lnSpc>
              <a:defRPr/>
            </a:pPr>
            <a:r>
              <a:rPr lang="zh-CN" altLang="en-US" sz="4000" b="1">
                <a:latin typeface="楷体" panose="02010609060101010101" pitchFamily="49" charset="-122"/>
                <a:ea typeface="楷体" panose="02010609060101010101" pitchFamily="49" charset="-122"/>
              </a:rPr>
              <a:t>三、新课讲解</a:t>
            </a:r>
          </a:p>
        </p:txBody>
      </p:sp>
      <p:sp>
        <p:nvSpPr>
          <p:cNvPr id="32" name="TextBox 23"/>
          <p:cNvSpPr txBox="1"/>
          <p:nvPr/>
        </p:nvSpPr>
        <p:spPr>
          <a:xfrm>
            <a:off x="6223000" y="2371091"/>
            <a:ext cx="3556000" cy="661035"/>
          </a:xfrm>
          <a:prstGeom prst="rect">
            <a:avLst/>
          </a:prstGeom>
          <a:noFill/>
        </p:spPr>
        <p:txBody>
          <a:bodyPr wrap="none" lIns="270000" tIns="0" rIns="0" bIns="0" anchor="b" anchorCtr="0">
            <a:noAutofit/>
          </a:bodyPr>
          <a:lstStyle/>
          <a:p>
            <a:pPr algn="l" fontAlgn="auto">
              <a:lnSpc>
                <a:spcPct val="100000"/>
              </a:lnSpc>
              <a:defRPr/>
            </a:pPr>
            <a:r>
              <a:rPr lang="zh-CN" altLang="en-US" sz="4000" b="1">
                <a:latin typeface="楷体" panose="02010609060101010101" pitchFamily="49" charset="-122"/>
                <a:ea typeface="楷体" panose="02010609060101010101" pitchFamily="49" charset="-122"/>
              </a:rPr>
              <a:t>二、情景导入</a:t>
            </a:r>
          </a:p>
        </p:txBody>
      </p:sp>
      <p:sp>
        <p:nvSpPr>
          <p:cNvPr id="10" name="TextBox 23"/>
          <p:cNvSpPr txBox="1"/>
          <p:nvPr/>
        </p:nvSpPr>
        <p:spPr>
          <a:xfrm>
            <a:off x="6223000" y="1665606"/>
            <a:ext cx="3556000" cy="661035"/>
          </a:xfrm>
          <a:prstGeom prst="rect">
            <a:avLst/>
          </a:prstGeom>
          <a:noFill/>
        </p:spPr>
        <p:txBody>
          <a:bodyPr wrap="none" lIns="270000" tIns="0" rIns="0" bIns="0" anchor="b" anchorCtr="0">
            <a:noAutofit/>
          </a:bodyPr>
          <a:lstStyle/>
          <a:p>
            <a:pPr algn="l" fontAlgn="auto">
              <a:lnSpc>
                <a:spcPct val="100000"/>
              </a:lnSpc>
              <a:defRPr/>
            </a:pPr>
            <a:r>
              <a:rPr lang="zh-CN" altLang="en-US" sz="4000" b="1">
                <a:latin typeface="楷体" panose="02010609060101010101" pitchFamily="49" charset="-122"/>
                <a:ea typeface="楷体" panose="02010609060101010101" pitchFamily="49" charset="-122"/>
              </a:rPr>
              <a:t>一、学习目标</a:t>
            </a:r>
          </a:p>
        </p:txBody>
      </p:sp>
      <p:sp>
        <p:nvSpPr>
          <p:cNvPr id="11" name="TextBox 14"/>
          <p:cNvSpPr txBox="1"/>
          <p:nvPr/>
        </p:nvSpPr>
        <p:spPr>
          <a:xfrm>
            <a:off x="6223000" y="3850006"/>
            <a:ext cx="3596640" cy="716915"/>
          </a:xfrm>
          <a:prstGeom prst="rect">
            <a:avLst/>
          </a:prstGeom>
          <a:noFill/>
        </p:spPr>
        <p:txBody>
          <a:bodyPr wrap="none" lIns="270000" tIns="0" rIns="0" bIns="0" anchor="b" anchorCtr="0">
            <a:noAutofit/>
          </a:bodyPr>
          <a:lstStyle/>
          <a:p>
            <a:pPr algn="l" fontAlgn="auto">
              <a:lnSpc>
                <a:spcPct val="100000"/>
              </a:lnSpc>
              <a:defRPr/>
            </a:pPr>
            <a:r>
              <a:rPr lang="zh-CN" altLang="en-US" sz="4000" b="1">
                <a:latin typeface="楷体" panose="02010609060101010101" pitchFamily="49" charset="-122"/>
                <a:ea typeface="楷体" panose="02010609060101010101" pitchFamily="49" charset="-122"/>
              </a:rPr>
              <a:t>四、课堂小结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par>
                                <p:cTn id="12" presetID="3" presetClass="entr" presetSubtype="10" fill="hold" grpId="1"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linds(horizontal)">
                                      <p:cBhvr>
                                        <p:cTn id="14" dur="500"/>
                                        <p:tgtEl>
                                          <p:spTgt spid="28"/>
                                        </p:tgtEl>
                                      </p:cBhvr>
                                    </p:animEffect>
                                  </p:childTnLst>
                                </p:cTn>
                              </p:par>
                              <p:par>
                                <p:cTn id="15" presetID="3" presetClass="entr" presetSubtype="10" fill="hold" grpId="2"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3" presetClass="entr" presetSubtype="10" fill="hold" grpId="3"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par>
                                <p:cTn id="21" presetID="3" presetClass="entr" presetSubtype="10" fill="hold" grpId="4"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5"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1"/>
      <p:bldP spid="30" grpId="2"/>
      <p:bldP spid="32" grpId="3"/>
      <p:bldP spid="10" grpId="4"/>
      <p:bldP spid="11" grpId="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ucaik24"/>
          <p:cNvPicPr>
            <a:picLocks noChangeAspect="1" noChangeArrowheads="1"/>
          </p:cNvPicPr>
          <p:nvPr/>
        </p:nvPicPr>
        <p:blipFill>
          <a:blip r:embed="rId2"/>
          <a:stretch>
            <a:fillRect/>
          </a:stretch>
        </p:blipFill>
        <p:spPr bwMode="auto">
          <a:xfrm>
            <a:off x="2401253" y="771526"/>
            <a:ext cx="3529012"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descr="05"/>
          <p:cNvPicPr>
            <a:picLocks noChangeAspect="1" noChangeArrowheads="1"/>
          </p:cNvPicPr>
          <p:nvPr/>
        </p:nvPicPr>
        <p:blipFill>
          <a:blip r:embed="rId3"/>
          <a:stretch>
            <a:fillRect/>
          </a:stretch>
        </p:blipFill>
        <p:spPr bwMode="auto">
          <a:xfrm>
            <a:off x="6260465" y="798514"/>
            <a:ext cx="35433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9" name="Text Box 9"/>
          <p:cNvSpPr txBox="1">
            <a:spLocks noChangeArrowheads="1"/>
          </p:cNvSpPr>
          <p:nvPr/>
        </p:nvSpPr>
        <p:spPr bwMode="auto">
          <a:xfrm>
            <a:off x="3155316" y="5546725"/>
            <a:ext cx="57134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algn="ctr" eaLnBrk="1" hangingPunct="1">
              <a:spcBef>
                <a:spcPct val="50000"/>
              </a:spcBef>
            </a:pPr>
            <a:r>
              <a:rPr lang="zh-CN" altLang="en-US" sz="2800" b="1">
                <a:latin typeface="Times New Roman" panose="02020603050405020304" pitchFamily="18" charset="0"/>
                <a:ea typeface="黑体" panose="02010600030101010101" charset="-122"/>
              </a:rPr>
              <a:t>酸雨毁掉的森林和农作物</a:t>
            </a:r>
          </a:p>
        </p:txBody>
      </p:sp>
      <p:grpSp>
        <p:nvGrpSpPr>
          <p:cNvPr id="4" name="组合 3"/>
          <p:cNvGrpSpPr/>
          <p:nvPr/>
        </p:nvGrpSpPr>
        <p:grpSpPr>
          <a:xfrm>
            <a:off x="1498601" y="-31115"/>
            <a:ext cx="2610485" cy="833120"/>
            <a:chOff x="205" y="140"/>
            <a:chExt cx="4111" cy="1312"/>
          </a:xfrm>
        </p:grpSpPr>
        <p:pic>
          <p:nvPicPr>
            <p:cNvPr id="2"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nvSpPr>
        <p:spPr bwMode="auto">
          <a:xfrm>
            <a:off x="2346008" y="674371"/>
            <a:ext cx="1897062" cy="582613"/>
          </a:xfrm>
          <a:prstGeom prst="rect">
            <a:avLst/>
          </a:prstGeom>
          <a:solidFill>
            <a:schemeClr val="accent5"/>
          </a:solidFill>
          <a:ln w="9525">
            <a:noFill/>
            <a:miter lim="800000"/>
          </a:ln>
        </p:spPr>
        <p:txBody>
          <a:bodyPr anchor="ctr"/>
          <a:lstStyle/>
          <a:p>
            <a:pPr>
              <a:defRPr/>
            </a:pPr>
            <a:r>
              <a:rPr lang="zh-CN" altLang="en-US" sz="3200" b="1">
                <a:latin typeface="Times New Roman" panose="02020603050405020304" pitchFamily="18" charset="0"/>
                <a:ea typeface="黑体" panose="02010600030101010101" charset="-122"/>
              </a:rPr>
              <a:t>铅尘污染</a:t>
            </a:r>
          </a:p>
        </p:txBody>
      </p:sp>
      <p:sp>
        <p:nvSpPr>
          <p:cNvPr id="24579" name="内容占位符 2"/>
          <p:cNvSpPr/>
          <p:nvPr/>
        </p:nvSpPr>
        <p:spPr bwMode="auto">
          <a:xfrm>
            <a:off x="1935480" y="1235076"/>
            <a:ext cx="82565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pPr>
            <a:r>
              <a:rPr lang="zh-CN" altLang="en-US" sz="2800" b="1">
                <a:latin typeface="Times New Roman" panose="02020603050405020304" pitchFamily="18" charset="0"/>
                <a:ea typeface="黑体" panose="02010600030101010101" charset="-122"/>
                <a:cs typeface="Times New Roman" panose="02020603050405020304" pitchFamily="18" charset="0"/>
              </a:rPr>
              <a:t>    空气中铅的含量增加，将导致儿童智商下降和成年人患高血压、心脏病、中风等恶性疾病。</a:t>
            </a:r>
          </a:p>
        </p:txBody>
      </p:sp>
      <p:pic>
        <p:nvPicPr>
          <p:cNvPr id="24580" name="Picture 7" descr="2009110812391381"/>
          <p:cNvPicPr>
            <a:picLocks noChangeAspect="1" noChangeArrowheads="1"/>
          </p:cNvPicPr>
          <p:nvPr/>
        </p:nvPicPr>
        <p:blipFill>
          <a:blip r:embed="rId2"/>
          <a:stretch>
            <a:fillRect/>
          </a:stretch>
        </p:blipFill>
        <p:spPr bwMode="auto">
          <a:xfrm>
            <a:off x="3243264" y="2306638"/>
            <a:ext cx="5621337"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3"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cimage4">
            <a:hlinkClick r:id="rId2"/>
          </p:cNvPr>
          <p:cNvPicPr>
            <a:picLocks noChangeAspect="1" noChangeArrowheads="1"/>
          </p:cNvPicPr>
          <p:nvPr/>
        </p:nvPicPr>
        <p:blipFill>
          <a:blip r:embed="rId3"/>
          <a:stretch>
            <a:fillRect/>
          </a:stretch>
        </p:blipFill>
        <p:spPr bwMode="auto">
          <a:xfrm>
            <a:off x="2064704" y="1254760"/>
            <a:ext cx="771207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1867853" y="4820285"/>
            <a:ext cx="8513762"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kumimoji="1" lang="zh-CN" altLang="en-US" sz="2400" b="1">
                <a:latin typeface="Times New Roman" panose="02020603050405020304" pitchFamily="18" charset="0"/>
                <a:ea typeface="黑体" panose="02010600030101010101" charset="-122"/>
                <a:cs typeface="Times New Roman" panose="02020603050405020304" pitchFamily="18" charset="0"/>
              </a:rPr>
              <a:t>随着经济和人口的增长，我国能源的需求也在增加。一次能源消费总量从</a:t>
            </a:r>
            <a:r>
              <a:rPr kumimoji="1" lang="en-US" altLang="zh-CN" sz="2400" b="1">
                <a:latin typeface="Times New Roman" panose="02020603050405020304" pitchFamily="18" charset="0"/>
                <a:ea typeface="黑体" panose="02010600030101010101" charset="-122"/>
                <a:cs typeface="Times New Roman" panose="02020603050405020304" pitchFamily="18" charset="0"/>
              </a:rPr>
              <a:t>1980</a:t>
            </a:r>
            <a:r>
              <a:rPr kumimoji="1" lang="zh-CN" altLang="en-US" sz="2400" b="1">
                <a:latin typeface="Times New Roman" panose="02020603050405020304" pitchFamily="18" charset="0"/>
                <a:ea typeface="黑体" panose="02010600030101010101" charset="-122"/>
                <a:cs typeface="Times New Roman" panose="02020603050405020304" pitchFamily="18" charset="0"/>
              </a:rPr>
              <a:t>年的</a:t>
            </a:r>
            <a:r>
              <a:rPr kumimoji="1" lang="en-US" altLang="zh-CN" sz="2400" b="1">
                <a:latin typeface="Times New Roman" panose="02020603050405020304" pitchFamily="18" charset="0"/>
                <a:ea typeface="黑体" panose="02010600030101010101" charset="-122"/>
                <a:cs typeface="Times New Roman" panose="02020603050405020304" pitchFamily="18" charset="0"/>
              </a:rPr>
              <a:t>6.0275 </a:t>
            </a:r>
            <a:r>
              <a:rPr kumimoji="1" lang="zh-CN" altLang="en-US" sz="2400" b="1">
                <a:latin typeface="Times New Roman" panose="02020603050405020304" pitchFamily="18" charset="0"/>
                <a:ea typeface="黑体" panose="02010600030101010101" charset="-122"/>
                <a:cs typeface="Times New Roman" panose="02020603050405020304" pitchFamily="18" charset="0"/>
              </a:rPr>
              <a:t>亿吨标准煤</a:t>
            </a:r>
            <a:r>
              <a:rPr kumimoji="1" lang="en-US" altLang="zh-CN" sz="2400" b="1">
                <a:latin typeface="Times New Roman" panose="02020603050405020304" pitchFamily="18" charset="0"/>
                <a:ea typeface="黑体" panose="02010600030101010101" charset="-122"/>
                <a:cs typeface="Times New Roman" panose="02020603050405020304" pitchFamily="18" charset="0"/>
              </a:rPr>
              <a:t>,</a:t>
            </a:r>
            <a:r>
              <a:rPr kumimoji="1" lang="zh-CN" altLang="en-US" sz="2400" b="1">
                <a:latin typeface="Times New Roman" panose="02020603050405020304" pitchFamily="18" charset="0"/>
                <a:ea typeface="黑体" panose="02010600030101010101" charset="-122"/>
                <a:cs typeface="Times New Roman" panose="02020603050405020304" pitchFamily="18" charset="0"/>
              </a:rPr>
              <a:t>增加到</a:t>
            </a:r>
            <a:r>
              <a:rPr kumimoji="1" lang="en-US" altLang="zh-CN" sz="2400" b="1">
                <a:latin typeface="Times New Roman" panose="02020603050405020304" pitchFamily="18" charset="0"/>
                <a:ea typeface="黑体" panose="02010600030101010101" charset="-122"/>
                <a:cs typeface="Times New Roman" panose="02020603050405020304" pitchFamily="18" charset="0"/>
              </a:rPr>
              <a:t>1996</a:t>
            </a:r>
            <a:r>
              <a:rPr kumimoji="1" lang="zh-CN" altLang="en-US" sz="2400" b="1">
                <a:latin typeface="Times New Roman" panose="02020603050405020304" pitchFamily="18" charset="0"/>
                <a:ea typeface="黑体" panose="02010600030101010101" charset="-122"/>
                <a:cs typeface="Times New Roman" panose="02020603050405020304" pitchFamily="18" charset="0"/>
              </a:rPr>
              <a:t>年</a:t>
            </a:r>
            <a:r>
              <a:rPr kumimoji="1" lang="en-US" altLang="zh-CN" sz="2400" b="1">
                <a:latin typeface="Times New Roman" panose="02020603050405020304" pitchFamily="18" charset="0"/>
                <a:ea typeface="黑体" panose="02010600030101010101" charset="-122"/>
                <a:cs typeface="Times New Roman" panose="02020603050405020304" pitchFamily="18" charset="0"/>
              </a:rPr>
              <a:t>13.1557</a:t>
            </a:r>
            <a:r>
              <a:rPr kumimoji="1" lang="zh-CN" altLang="en-US" sz="2400" b="1">
                <a:latin typeface="Times New Roman" panose="02020603050405020304" pitchFamily="18" charset="0"/>
                <a:ea typeface="黑体" panose="02010600030101010101" charset="-122"/>
                <a:cs typeface="Times New Roman" panose="02020603050405020304" pitchFamily="18" charset="0"/>
              </a:rPr>
              <a:t>亿吨标准煤。能源消费以煤炭为主，煤炭的消费量从</a:t>
            </a:r>
            <a:r>
              <a:rPr kumimoji="1" lang="en-US" altLang="zh-CN" sz="2400" b="1">
                <a:latin typeface="Times New Roman" panose="02020603050405020304" pitchFamily="18" charset="0"/>
                <a:ea typeface="黑体" panose="02010600030101010101" charset="-122"/>
                <a:cs typeface="Times New Roman" panose="02020603050405020304" pitchFamily="18" charset="0"/>
              </a:rPr>
              <a:t>1980</a:t>
            </a:r>
            <a:r>
              <a:rPr kumimoji="1" lang="zh-CN" altLang="en-US" sz="2400" b="1">
                <a:latin typeface="Times New Roman" panose="02020603050405020304" pitchFamily="18" charset="0"/>
                <a:ea typeface="黑体" panose="02010600030101010101" charset="-122"/>
                <a:cs typeface="Times New Roman" panose="02020603050405020304" pitchFamily="18" charset="0"/>
              </a:rPr>
              <a:t>年的</a:t>
            </a:r>
            <a:r>
              <a:rPr kumimoji="1" lang="en-US" altLang="zh-CN" sz="2400" b="1">
                <a:latin typeface="Times New Roman" panose="02020603050405020304" pitchFamily="18" charset="0"/>
                <a:ea typeface="黑体" panose="02010600030101010101" charset="-122"/>
                <a:cs typeface="Times New Roman" panose="02020603050405020304" pitchFamily="18" charset="0"/>
              </a:rPr>
              <a:t>6.1</a:t>
            </a:r>
            <a:r>
              <a:rPr kumimoji="1" lang="zh-CN" altLang="en-US" sz="2400" b="1">
                <a:latin typeface="Times New Roman" panose="02020603050405020304" pitchFamily="18" charset="0"/>
                <a:ea typeface="黑体" panose="02010600030101010101" charset="-122"/>
                <a:cs typeface="Times New Roman" panose="02020603050405020304" pitchFamily="18" charset="0"/>
              </a:rPr>
              <a:t>亿吨，增加到</a:t>
            </a:r>
            <a:r>
              <a:rPr kumimoji="1" lang="en-US" altLang="zh-CN" sz="2400" b="1">
                <a:latin typeface="Times New Roman" panose="02020603050405020304" pitchFamily="18" charset="0"/>
                <a:ea typeface="黑体" panose="02010600030101010101" charset="-122"/>
                <a:cs typeface="Times New Roman" panose="02020603050405020304" pitchFamily="18" charset="0"/>
              </a:rPr>
              <a:t>1996</a:t>
            </a:r>
            <a:r>
              <a:rPr kumimoji="1" lang="zh-CN" altLang="en-US" sz="2400" b="1">
                <a:latin typeface="Times New Roman" panose="02020603050405020304" pitchFamily="18" charset="0"/>
                <a:ea typeface="黑体" panose="02010600030101010101" charset="-122"/>
                <a:cs typeface="Times New Roman" panose="02020603050405020304" pitchFamily="18" charset="0"/>
              </a:rPr>
              <a:t>年的</a:t>
            </a:r>
            <a:r>
              <a:rPr kumimoji="1" lang="en-US" altLang="zh-CN" sz="2400" b="1">
                <a:latin typeface="Times New Roman" panose="02020603050405020304" pitchFamily="18" charset="0"/>
                <a:ea typeface="黑体" panose="02010600030101010101" charset="-122"/>
                <a:cs typeface="Times New Roman" panose="02020603050405020304" pitchFamily="18" charset="0"/>
              </a:rPr>
              <a:t>13.88</a:t>
            </a:r>
            <a:r>
              <a:rPr kumimoji="1" lang="zh-CN" altLang="en-US" sz="2400" b="1">
                <a:latin typeface="Times New Roman" panose="02020603050405020304" pitchFamily="18" charset="0"/>
                <a:ea typeface="黑体" panose="02010600030101010101" charset="-122"/>
                <a:cs typeface="Times New Roman" panose="02020603050405020304" pitchFamily="18" charset="0"/>
              </a:rPr>
              <a:t>亿吨，增加了近</a:t>
            </a:r>
            <a:r>
              <a:rPr kumimoji="1" lang="en-US" altLang="zh-CN" sz="2400" b="1">
                <a:latin typeface="Times New Roman" panose="02020603050405020304" pitchFamily="18" charset="0"/>
                <a:ea typeface="黑体" panose="02010600030101010101" charset="-122"/>
                <a:cs typeface="Times New Roman" panose="02020603050405020304" pitchFamily="18" charset="0"/>
              </a:rPr>
              <a:t>1.27</a:t>
            </a:r>
            <a:r>
              <a:rPr kumimoji="1" lang="zh-CN" altLang="en-US" sz="2400" b="1">
                <a:latin typeface="Times New Roman" panose="02020603050405020304" pitchFamily="18" charset="0"/>
                <a:ea typeface="黑体" panose="02010600030101010101" charset="-122"/>
                <a:cs typeface="Times New Roman" panose="02020603050405020304" pitchFamily="18" charset="0"/>
              </a:rPr>
              <a:t>倍。</a:t>
            </a:r>
            <a:endParaRPr kumimoji="1" lang="zh-CN" altLang="en-US" sz="2400">
              <a:latin typeface="Times New Roman" panose="02020603050405020304" pitchFamily="18" charset="0"/>
              <a:ea typeface="黑体" panose="02010600030101010101" charset="-122"/>
              <a:cs typeface="Times New Roman" panose="02020603050405020304" pitchFamily="18" charset="0"/>
            </a:endParaRPr>
          </a:p>
        </p:txBody>
      </p:sp>
      <p:sp>
        <p:nvSpPr>
          <p:cNvPr id="4" name="TextBox 3"/>
          <p:cNvSpPr txBox="1"/>
          <p:nvPr/>
        </p:nvSpPr>
        <p:spPr bwMode="auto">
          <a:xfrm>
            <a:off x="1886904" y="640399"/>
            <a:ext cx="3082925" cy="583565"/>
          </a:xfrm>
          <a:prstGeom prst="rect">
            <a:avLst/>
          </a:prstGeom>
          <a:solidFill>
            <a:schemeClr val="accent5"/>
          </a:solidFill>
          <a:ln w="9525">
            <a:noFill/>
            <a:miter lim="800000"/>
          </a:ln>
          <a:effectLst/>
        </p:spPr>
        <p:txBody>
          <a:bodyPr>
            <a:spAutoFit/>
          </a:bodyPr>
          <a:lstStyle/>
          <a:p>
            <a:pPr>
              <a:spcBef>
                <a:spcPct val="50000"/>
              </a:spcBef>
              <a:defRPr/>
            </a:pPr>
            <a:r>
              <a:rPr lang="zh-CN" altLang="en-US" sz="3200" b="1">
                <a:latin typeface="Times New Roman" panose="02020603050405020304" pitchFamily="18" charset="0"/>
                <a:ea typeface="黑体" panose="02010600030101010101" charset="-122"/>
              </a:rPr>
              <a:t>三、开发新能源</a:t>
            </a:r>
          </a:p>
        </p:txBody>
      </p:sp>
      <p:grpSp>
        <p:nvGrpSpPr>
          <p:cNvPr id="7" name="组合 6"/>
          <p:cNvGrpSpPr/>
          <p:nvPr/>
        </p:nvGrpSpPr>
        <p:grpSpPr>
          <a:xfrm>
            <a:off x="1498601" y="-31115"/>
            <a:ext cx="2610485" cy="833120"/>
            <a:chOff x="205" y="140"/>
            <a:chExt cx="4111" cy="1312"/>
          </a:xfrm>
        </p:grpSpPr>
        <p:pic>
          <p:nvPicPr>
            <p:cNvPr id="8" name="图形 7"/>
            <p:cNvPicPr>
              <a:picLocks noChangeAspect="1"/>
            </p:cNvPicPr>
            <p:nvPr/>
          </p:nvPicPr>
          <p:blipFill>
            <a:blip/>
            <a:stretch>
              <a:fillRect/>
            </a:stretch>
          </p:blipFill>
          <p:spPr>
            <a:xfrm>
              <a:off x="205" y="140"/>
              <a:ext cx="1312" cy="1312"/>
            </a:xfrm>
            <a:prstGeom prst="rect">
              <a:avLst/>
            </a:prstGeom>
          </p:spPr>
        </p:pic>
        <p:sp>
          <p:nvSpPr>
            <p:cNvPr id="9" name="文本框 8"/>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strips(downLeft)">
                                      <p:cBhvr>
                                        <p:cTn id="7" dur="500"/>
                                        <p:tgtEl>
                                          <p:spTgt spid="3994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wedge">
                                      <p:cBhvr>
                                        <p:cTn id="12"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1880870" y="1332548"/>
            <a:ext cx="84534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2800" b="1">
                <a:latin typeface="Times New Roman" panose="02020603050405020304" pitchFamily="18" charset="0"/>
                <a:ea typeface="黑体" panose="02010600030101010101" charset="-122"/>
                <a:cs typeface="Times New Roman" panose="02020603050405020304" pitchFamily="18" charset="0"/>
              </a:rPr>
              <a:t>国际能源机构的统计，地球上的石油、天然气、煤供人类开采的年限，分别只有</a:t>
            </a:r>
            <a:r>
              <a:rPr lang="en-US" altLang="zh-CN" sz="2800" b="1">
                <a:latin typeface="Times New Roman" panose="02020603050405020304" pitchFamily="18" charset="0"/>
                <a:ea typeface="黑体" panose="02010600030101010101" charset="-122"/>
                <a:cs typeface="Times New Roman" panose="02020603050405020304" pitchFamily="18" charset="0"/>
              </a:rPr>
              <a:t>40</a:t>
            </a:r>
            <a:r>
              <a:rPr lang="zh-CN" altLang="en-US" sz="2800" b="1">
                <a:latin typeface="Times New Roman" panose="02020603050405020304" pitchFamily="18" charset="0"/>
                <a:ea typeface="黑体" panose="02010600030101010101" charset="-122"/>
                <a:cs typeface="Times New Roman" panose="02020603050405020304" pitchFamily="18" charset="0"/>
              </a:rPr>
              <a:t>年、</a:t>
            </a:r>
            <a:r>
              <a:rPr lang="en-US" altLang="zh-CN" sz="2800" b="1">
                <a:latin typeface="Times New Roman" panose="02020603050405020304" pitchFamily="18" charset="0"/>
                <a:ea typeface="黑体" panose="02010600030101010101" charset="-122"/>
                <a:cs typeface="Times New Roman" panose="02020603050405020304" pitchFamily="18" charset="0"/>
              </a:rPr>
              <a:t>50</a:t>
            </a:r>
            <a:r>
              <a:rPr lang="zh-CN" altLang="en-US" sz="2800" b="1">
                <a:latin typeface="Times New Roman" panose="02020603050405020304" pitchFamily="18" charset="0"/>
                <a:ea typeface="黑体" panose="02010600030101010101" charset="-122"/>
                <a:cs typeface="Times New Roman" panose="02020603050405020304" pitchFamily="18" charset="0"/>
              </a:rPr>
              <a:t>年和</a:t>
            </a:r>
            <a:r>
              <a:rPr lang="en-US" altLang="zh-CN" sz="2800" b="1">
                <a:latin typeface="Times New Roman" panose="02020603050405020304" pitchFamily="18" charset="0"/>
                <a:ea typeface="黑体" panose="02010600030101010101" charset="-122"/>
                <a:cs typeface="Times New Roman" panose="02020603050405020304" pitchFamily="18" charset="0"/>
              </a:rPr>
              <a:t>240</a:t>
            </a:r>
            <a:r>
              <a:rPr lang="zh-CN" altLang="en-US" sz="2800" b="1">
                <a:latin typeface="Times New Roman" panose="02020603050405020304" pitchFamily="18" charset="0"/>
                <a:ea typeface="黑体" panose="02010600030101010101" charset="-122"/>
                <a:cs typeface="Times New Roman" panose="02020603050405020304" pitchFamily="18" charset="0"/>
              </a:rPr>
              <a:t>年。现在世界能源消耗中</a:t>
            </a:r>
            <a:r>
              <a:rPr lang="en-US" altLang="zh-CN" sz="2800" b="1">
                <a:latin typeface="Times New Roman" panose="02020603050405020304" pitchFamily="18" charset="0"/>
                <a:ea typeface="黑体" panose="02010600030101010101" charset="-122"/>
                <a:cs typeface="Times New Roman" panose="02020603050405020304" pitchFamily="18" charset="0"/>
              </a:rPr>
              <a:t>90%</a:t>
            </a:r>
            <a:r>
              <a:rPr lang="zh-CN" altLang="en-US" sz="2800" b="1">
                <a:latin typeface="Times New Roman" panose="02020603050405020304" pitchFamily="18" charset="0"/>
                <a:ea typeface="黑体" panose="02010600030101010101" charset="-122"/>
                <a:cs typeface="Times New Roman" panose="02020603050405020304" pitchFamily="18" charset="0"/>
              </a:rPr>
              <a:t>以上是不可再生能源，其中石油约占 </a:t>
            </a:r>
            <a:r>
              <a:rPr lang="en-US" altLang="zh-CN" sz="2800" b="1">
                <a:latin typeface="Times New Roman" panose="02020603050405020304" pitchFamily="18" charset="0"/>
                <a:ea typeface="黑体" panose="02010600030101010101" charset="-122"/>
                <a:cs typeface="Times New Roman" panose="02020603050405020304" pitchFamily="18" charset="0"/>
              </a:rPr>
              <a:t>40 %</a:t>
            </a:r>
            <a:r>
              <a:rPr lang="zh-CN" altLang="en-US" sz="2800" b="1">
                <a:latin typeface="Times New Roman" panose="02020603050405020304" pitchFamily="18" charset="0"/>
                <a:ea typeface="黑体" panose="02010600030101010101" charset="-122"/>
                <a:cs typeface="Times New Roman" panose="02020603050405020304" pitchFamily="18" charset="0"/>
              </a:rPr>
              <a:t>，煤约占</a:t>
            </a:r>
            <a:r>
              <a:rPr lang="en-US" altLang="zh-CN" sz="2800" b="1">
                <a:latin typeface="Times New Roman" panose="02020603050405020304" pitchFamily="18" charset="0"/>
                <a:ea typeface="黑体" panose="02010600030101010101" charset="-122"/>
                <a:cs typeface="Times New Roman" panose="02020603050405020304" pitchFamily="18" charset="0"/>
              </a:rPr>
              <a:t>35 %</a:t>
            </a:r>
            <a:r>
              <a:rPr lang="zh-CN" altLang="en-US" sz="2800" b="1">
                <a:latin typeface="Times New Roman" panose="02020603050405020304" pitchFamily="18" charset="0"/>
                <a:ea typeface="黑体" panose="02010600030101010101" charset="-122"/>
                <a:cs typeface="Times New Roman" panose="02020603050405020304" pitchFamily="18" charset="0"/>
              </a:rPr>
              <a:t>，天然气约占</a:t>
            </a:r>
            <a:r>
              <a:rPr lang="en-US" altLang="zh-CN" sz="2800" b="1">
                <a:latin typeface="Times New Roman" panose="02020603050405020304" pitchFamily="18" charset="0"/>
                <a:ea typeface="黑体" panose="02010600030101010101" charset="-122"/>
                <a:cs typeface="Times New Roman" panose="02020603050405020304" pitchFamily="18" charset="0"/>
              </a:rPr>
              <a:t>20 % </a:t>
            </a:r>
            <a:r>
              <a:rPr lang="zh-CN" altLang="en-US" sz="2800" b="1">
                <a:latin typeface="Times New Roman" panose="02020603050405020304" pitchFamily="18" charset="0"/>
                <a:ea typeface="黑体" panose="02010600030101010101" charset="-122"/>
                <a:cs typeface="Times New Roman" panose="02020603050405020304" pitchFamily="18" charset="0"/>
              </a:rPr>
              <a:t>。</a:t>
            </a:r>
          </a:p>
        </p:txBody>
      </p:sp>
      <p:sp>
        <p:nvSpPr>
          <p:cNvPr id="26627" name="Rectangle 2"/>
          <p:cNvSpPr txBox="1">
            <a:spLocks noRot="1" noChangeArrowheads="1"/>
          </p:cNvSpPr>
          <p:nvPr/>
        </p:nvSpPr>
        <p:spPr bwMode="auto">
          <a:xfrm>
            <a:off x="1882458" y="37010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r>
              <a:rPr lang="zh-CN" altLang="en-US" sz="2800" b="1">
                <a:solidFill>
                  <a:srgbClr val="000000"/>
                </a:solidFill>
                <a:latin typeface="Times New Roman" panose="02020603050405020304" pitchFamily="18" charset="0"/>
                <a:ea typeface="黑体" panose="02010600030101010101" charset="-122"/>
                <a:cs typeface="Times New Roman" panose="02020603050405020304" pitchFamily="18" charset="0"/>
              </a:rPr>
              <a:t>想一想：根据我国能源的上述现状，你认为我国可能会出现“能源危机”吗？面对能源危机，我们中学生应该怎么做？</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diamond(in)">
                                      <p:cBhvr>
                                        <p:cTn id="7" dur="2000"/>
                                        <p:tgtEl>
                                          <p:spTgt spid="389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linds(horizontal)">
                                      <p:cBhvr>
                                        <p:cTn id="1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26627" grpId="1"/>
      <p:bldP spid="26627"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2012950"/>
            <a:ext cx="2697163" cy="447675"/>
          </a:xfrm>
        </p:spPr>
        <p:txBody>
          <a:bodyPr>
            <a:normAutofit fontScale="90000"/>
          </a:bodyPr>
          <a:lstStyle/>
          <a:p>
            <a:pPr algn="l">
              <a:defRPr/>
            </a:pPr>
            <a:r>
              <a:rPr lang="zh-CN" altLang="en-US" sz="2800" b="1">
                <a:latin typeface="Times New Roman" panose="02020603050405020304" pitchFamily="18" charset="0"/>
                <a:ea typeface="黑体" panose="02010600030101010101" charset="-122"/>
              </a:rPr>
              <a:t>阅读与交流讨论</a:t>
            </a:r>
          </a:p>
        </p:txBody>
      </p:sp>
      <p:sp>
        <p:nvSpPr>
          <p:cNvPr id="136195" name="Rectangle 3"/>
          <p:cNvSpPr>
            <a:spLocks noGrp="1" noChangeArrowheads="1"/>
          </p:cNvSpPr>
          <p:nvPr>
            <p:ph type="body" idx="4294967295"/>
          </p:nvPr>
        </p:nvSpPr>
        <p:spPr bwMode="auto">
          <a:xfrm>
            <a:off x="3962400" y="2751138"/>
            <a:ext cx="8229600" cy="289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b="1">
                <a:latin typeface="Times New Roman" panose="02020603050405020304" pitchFamily="18" charset="0"/>
                <a:ea typeface="黑体" panose="02010600030101010101" charset="-122"/>
              </a:rPr>
              <a:t>人类开发太阳能的意义和价值在哪里？</a:t>
            </a:r>
          </a:p>
          <a:p>
            <a:r>
              <a:rPr lang="zh-CN" altLang="en-US" b="1">
                <a:latin typeface="Times New Roman" panose="02020603050405020304" pitchFamily="18" charset="0"/>
                <a:ea typeface="黑体" panose="02010600030101010101" charset="-122"/>
              </a:rPr>
              <a:t>太阳能是通过哪些渠道被地球上生命所吸收和利用的？</a:t>
            </a:r>
          </a:p>
          <a:p>
            <a:r>
              <a:rPr lang="zh-CN" altLang="en-US" b="1">
                <a:latin typeface="Times New Roman" panose="02020603050405020304" pitchFamily="18" charset="0"/>
                <a:ea typeface="黑体" panose="02010600030101010101" charset="-122"/>
              </a:rPr>
              <a:t>目前人类利用太阳能的技术有哪些？</a:t>
            </a:r>
          </a:p>
          <a:p>
            <a:r>
              <a:rPr lang="zh-CN" altLang="en-US" b="1">
                <a:latin typeface="Times New Roman" panose="02020603050405020304" pitchFamily="18" charset="0"/>
                <a:ea typeface="黑体" panose="02010600030101010101" charset="-122"/>
              </a:rPr>
              <a:t>太阳能的优、缺点有哪些？</a:t>
            </a:r>
          </a:p>
        </p:txBody>
      </p:sp>
      <p:sp>
        <p:nvSpPr>
          <p:cNvPr id="4" name="Rectangle 2"/>
          <p:cNvSpPr txBox="1">
            <a:spLocks noChangeArrowheads="1"/>
          </p:cNvSpPr>
          <p:nvPr/>
        </p:nvSpPr>
        <p:spPr>
          <a:xfrm>
            <a:off x="2331720" y="815341"/>
            <a:ext cx="4768850" cy="633413"/>
          </a:xfrm>
          <a:prstGeom prst="rect">
            <a:avLst/>
          </a:prstGeom>
          <a:solidFill>
            <a:schemeClr val="accent5"/>
          </a:solidFill>
        </p:spPr>
        <p:txBody>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r>
              <a:rPr lang="zh-CN" altLang="en-US" sz="3200" b="1">
                <a:latin typeface="Times New Roman" panose="02020603050405020304" pitchFamily="18" charset="0"/>
                <a:ea typeface="黑体" panose="02010600030101010101" charset="-122"/>
                <a:cs typeface="Times New Roman" panose="02020603050405020304" pitchFamily="18" charset="0"/>
              </a:rPr>
              <a:t>太阳能</a:t>
            </a:r>
            <a:r>
              <a:rPr lang="en-US" altLang="zh-CN" sz="3200" b="1">
                <a:latin typeface="Times New Roman" panose="02020603050405020304" pitchFamily="18" charset="0"/>
                <a:ea typeface="黑体" panose="02010600030101010101" charset="-122"/>
                <a:cs typeface="Times New Roman" panose="02020603050405020304" pitchFamily="18" charset="0"/>
              </a:rPr>
              <a:t>—</a:t>
            </a:r>
            <a:r>
              <a:rPr lang="zh-CN" altLang="en-US" sz="3200" b="1">
                <a:latin typeface="Times New Roman" panose="02020603050405020304" pitchFamily="18" charset="0"/>
                <a:ea typeface="黑体" panose="02010600030101010101" charset="-122"/>
                <a:cs typeface="Times New Roman" panose="02020603050405020304" pitchFamily="18" charset="0"/>
              </a:rPr>
              <a:t>永恒的动力之源</a:t>
            </a:r>
          </a:p>
        </p:txBody>
      </p:sp>
      <p:grpSp>
        <p:nvGrpSpPr>
          <p:cNvPr id="2" name="组合 1"/>
          <p:cNvGrpSpPr/>
          <p:nvPr/>
        </p:nvGrpSpPr>
        <p:grpSpPr>
          <a:xfrm>
            <a:off x="1498601" y="-31115"/>
            <a:ext cx="2610485" cy="833120"/>
            <a:chOff x="205" y="140"/>
            <a:chExt cx="4111" cy="1312"/>
          </a:xfrm>
        </p:grpSpPr>
        <p:pic>
          <p:nvPicPr>
            <p:cNvPr id="3"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p:cTn id="7" dur="500" fill="hold"/>
                                        <p:tgtEl>
                                          <p:spTgt spid="136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619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anim calcmode="lin" valueType="num">
                                      <p:cBhvr>
                                        <p:cTn id="11" dur="500" fill="hold"/>
                                        <p:tgtEl>
                                          <p:spTgt spid="13619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3619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 calcmode="lin" valueType="num">
                                      <p:cBhvr>
                                        <p:cTn id="15" dur="500" fill="hold"/>
                                        <p:tgtEl>
                                          <p:spTgt spid="13619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3619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36195">
                                            <p:txEl>
                                              <p:pRg st="3" end="3"/>
                                            </p:txEl>
                                          </p:spTgt>
                                        </p:tgtEl>
                                        <p:attrNameLst>
                                          <p:attrName>style.visibility</p:attrName>
                                        </p:attrNameLst>
                                      </p:cBhvr>
                                      <p:to>
                                        <p:strVal val="visible"/>
                                      </p:to>
                                    </p:set>
                                    <p:anim calcmode="lin" valueType="num">
                                      <p:cBhvr>
                                        <p:cTn id="19" dur="500" fill="hold"/>
                                        <p:tgtEl>
                                          <p:spTgt spid="13619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3619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idx="4294967295"/>
          </p:nvPr>
        </p:nvSpPr>
        <p:spPr bwMode="auto">
          <a:xfrm>
            <a:off x="0" y="752475"/>
            <a:ext cx="69913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a:r>
              <a:rPr lang="en-US" altLang="zh-CN" sz="2800" b="1">
                <a:latin typeface="Times New Roman" panose="02020603050405020304" pitchFamily="18" charset="0"/>
                <a:ea typeface="黑体" panose="02010600030101010101" charset="-122"/>
                <a:cs typeface="Times New Roman" panose="02020603050405020304" pitchFamily="18" charset="0"/>
              </a:rPr>
              <a:t>2</a:t>
            </a:r>
            <a:r>
              <a:rPr lang="zh-CN" altLang="en-US" sz="2800" b="1">
                <a:latin typeface="Times New Roman" panose="02020603050405020304" pitchFamily="18" charset="0"/>
                <a:ea typeface="黑体" panose="02010600030101010101" charset="-122"/>
                <a:cs typeface="Times New Roman" panose="02020603050405020304" pitchFamily="18" charset="0"/>
              </a:rPr>
              <a:t>、地球吸收、利用太阳能的四个主要渠道</a:t>
            </a:r>
          </a:p>
        </p:txBody>
      </p:sp>
      <p:pic>
        <p:nvPicPr>
          <p:cNvPr id="13333" name="Picture 21" descr="09043015058506"/>
          <p:cNvPicPr>
            <a:picLocks noChangeAspect="1" noChangeArrowheads="1"/>
          </p:cNvPicPr>
          <p:nvPr/>
        </p:nvPicPr>
        <p:blipFill>
          <a:blip r:embed="rId2"/>
          <a:stretch>
            <a:fillRect/>
          </a:stretch>
        </p:blipFill>
        <p:spPr bwMode="auto">
          <a:xfrm>
            <a:off x="1892619" y="1377634"/>
            <a:ext cx="4105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20050831170344235"/>
          <p:cNvPicPr>
            <a:picLocks noChangeAspect="1" noChangeArrowheads="1"/>
          </p:cNvPicPr>
          <p:nvPr/>
        </p:nvPicPr>
        <p:blipFill>
          <a:blip r:embed="rId3"/>
          <a:stretch>
            <a:fillRect/>
          </a:stretch>
        </p:blipFill>
        <p:spPr bwMode="auto">
          <a:xfrm>
            <a:off x="6140768" y="1377633"/>
            <a:ext cx="41703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67_68283"/>
          <p:cNvPicPr>
            <a:picLocks noChangeAspect="1" noChangeArrowheads="1"/>
          </p:cNvPicPr>
          <p:nvPr/>
        </p:nvPicPr>
        <p:blipFill>
          <a:blip r:embed="rId4"/>
          <a:stretch>
            <a:fillRect/>
          </a:stretch>
        </p:blipFill>
        <p:spPr bwMode="auto">
          <a:xfrm>
            <a:off x="1892619" y="3898584"/>
            <a:ext cx="41052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W020050418358577559107"/>
          <p:cNvPicPr>
            <a:picLocks noChangeAspect="1" noChangeArrowheads="1"/>
          </p:cNvPicPr>
          <p:nvPr/>
        </p:nvPicPr>
        <p:blipFill>
          <a:blip r:embed="rId5"/>
          <a:stretch>
            <a:fillRect/>
          </a:stretch>
        </p:blipFill>
        <p:spPr bwMode="auto">
          <a:xfrm>
            <a:off x="6140768" y="3898583"/>
            <a:ext cx="41703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333"/>
                                        </p:tgtEl>
                                        <p:attrNameLst>
                                          <p:attrName>style.visibility</p:attrName>
                                        </p:attrNameLst>
                                      </p:cBhvr>
                                      <p:to>
                                        <p:strVal val="visible"/>
                                      </p:to>
                                    </p:set>
                                    <p:anim calcmode="lin" valueType="num">
                                      <p:cBhvr>
                                        <p:cTn id="7" dur="500" fill="hold"/>
                                        <p:tgtEl>
                                          <p:spTgt spid="13333"/>
                                        </p:tgtEl>
                                        <p:attrNameLst>
                                          <p:attrName>ppt_w</p:attrName>
                                        </p:attrNameLst>
                                      </p:cBhvr>
                                      <p:tavLst>
                                        <p:tav tm="0">
                                          <p:val>
                                            <p:strVal val="#ppt_w*0.05"/>
                                          </p:val>
                                        </p:tav>
                                        <p:tav tm="100000">
                                          <p:val>
                                            <p:strVal val="#ppt_w"/>
                                          </p:val>
                                        </p:tav>
                                      </p:tavLst>
                                    </p:anim>
                                    <p:anim calcmode="lin" valueType="num">
                                      <p:cBhvr>
                                        <p:cTn id="8" dur="500" fill="hold"/>
                                        <p:tgtEl>
                                          <p:spTgt spid="13333"/>
                                        </p:tgtEl>
                                        <p:attrNameLst>
                                          <p:attrName>ppt_h</p:attrName>
                                        </p:attrNameLst>
                                      </p:cBhvr>
                                      <p:tavLst>
                                        <p:tav tm="0">
                                          <p:val>
                                            <p:strVal val="#ppt_h"/>
                                          </p:val>
                                        </p:tav>
                                        <p:tav tm="100000">
                                          <p:val>
                                            <p:strVal val="#ppt_h"/>
                                          </p:val>
                                        </p:tav>
                                      </p:tavLst>
                                    </p:anim>
                                    <p:anim calcmode="lin" valueType="num">
                                      <p:cBhvr>
                                        <p:cTn id="9" dur="500" fill="hold"/>
                                        <p:tgtEl>
                                          <p:spTgt spid="13333"/>
                                        </p:tgtEl>
                                        <p:attrNameLst>
                                          <p:attrName>ppt_x</p:attrName>
                                        </p:attrNameLst>
                                      </p:cBhvr>
                                      <p:tavLst>
                                        <p:tav tm="0">
                                          <p:val>
                                            <p:strVal val="#ppt_x-.2"/>
                                          </p:val>
                                        </p:tav>
                                        <p:tav tm="100000">
                                          <p:val>
                                            <p:strVal val="#ppt_x"/>
                                          </p:val>
                                        </p:tav>
                                      </p:tavLst>
                                    </p:anim>
                                    <p:anim calcmode="lin" valueType="num">
                                      <p:cBhvr>
                                        <p:cTn id="10" dur="500" fill="hold"/>
                                        <p:tgtEl>
                                          <p:spTgt spid="13333"/>
                                        </p:tgtEl>
                                        <p:attrNameLst>
                                          <p:attrName>ppt_y</p:attrName>
                                        </p:attrNameLst>
                                      </p:cBhvr>
                                      <p:tavLst>
                                        <p:tav tm="0">
                                          <p:val>
                                            <p:strVal val="#ppt_y"/>
                                          </p:val>
                                        </p:tav>
                                        <p:tav tm="100000">
                                          <p:val>
                                            <p:strVal val="#ppt_y"/>
                                          </p:val>
                                        </p:tav>
                                      </p:tavLst>
                                    </p:anim>
                                    <p:animEffect transition="in" filter="fade">
                                      <p:cBhvr>
                                        <p:cTn id="11" dur="500"/>
                                        <p:tgtEl>
                                          <p:spTgt spid="13333"/>
                                        </p:tgtEl>
                                      </p:cBhvr>
                                    </p:animEffect>
                                  </p:childTnLst>
                                </p:cTn>
                              </p:par>
                            </p:childTnLst>
                          </p:cTn>
                        </p:par>
                        <p:par>
                          <p:cTn id="12" fill="hold">
                            <p:stCondLst>
                              <p:cond delay="500"/>
                            </p:stCondLst>
                            <p:childTnLst>
                              <p:par>
                                <p:cTn id="13" presetID="54" presetClass="entr" presetSubtype="0" accel="100000" fill="hold" nodeType="afterEffect">
                                  <p:childTnLst>
                                    <p:set>
                                      <p:cBhvr>
                                        <p:cTn id="14" dur="1" fill="hold">
                                          <p:stCondLst>
                                            <p:cond delay="0"/>
                                          </p:stCondLst>
                                        </p:cTn>
                                        <p:tgtEl>
                                          <p:spTgt spid="13335"/>
                                        </p:tgtEl>
                                        <p:attrNameLst>
                                          <p:attrName>style.visibility</p:attrName>
                                        </p:attrNameLst>
                                      </p:cBhvr>
                                      <p:to>
                                        <p:strVal val="visible"/>
                                      </p:to>
                                    </p:set>
                                    <p:anim calcmode="lin" valueType="num">
                                      <p:cBhvr>
                                        <p:cTn id="15" dur="500" fill="hold"/>
                                        <p:tgtEl>
                                          <p:spTgt spid="13335"/>
                                        </p:tgtEl>
                                        <p:attrNameLst>
                                          <p:attrName>ppt_w</p:attrName>
                                        </p:attrNameLst>
                                      </p:cBhvr>
                                      <p:tavLst>
                                        <p:tav tm="0">
                                          <p:val>
                                            <p:strVal val="#ppt_w*0.05"/>
                                          </p:val>
                                        </p:tav>
                                        <p:tav tm="100000">
                                          <p:val>
                                            <p:strVal val="#ppt_w"/>
                                          </p:val>
                                        </p:tav>
                                      </p:tavLst>
                                    </p:anim>
                                    <p:anim calcmode="lin" valueType="num">
                                      <p:cBhvr>
                                        <p:cTn id="16" dur="500" fill="hold"/>
                                        <p:tgtEl>
                                          <p:spTgt spid="13335"/>
                                        </p:tgtEl>
                                        <p:attrNameLst>
                                          <p:attrName>ppt_h</p:attrName>
                                        </p:attrNameLst>
                                      </p:cBhvr>
                                      <p:tavLst>
                                        <p:tav tm="0">
                                          <p:val>
                                            <p:strVal val="#ppt_h"/>
                                          </p:val>
                                        </p:tav>
                                        <p:tav tm="100000">
                                          <p:val>
                                            <p:strVal val="#ppt_h"/>
                                          </p:val>
                                        </p:tav>
                                      </p:tavLst>
                                    </p:anim>
                                    <p:anim calcmode="lin" valueType="num">
                                      <p:cBhvr>
                                        <p:cTn id="17" dur="500" fill="hold"/>
                                        <p:tgtEl>
                                          <p:spTgt spid="13335"/>
                                        </p:tgtEl>
                                        <p:attrNameLst>
                                          <p:attrName>ppt_x</p:attrName>
                                        </p:attrNameLst>
                                      </p:cBhvr>
                                      <p:tavLst>
                                        <p:tav tm="0">
                                          <p:val>
                                            <p:strVal val="#ppt_x-.2"/>
                                          </p:val>
                                        </p:tav>
                                        <p:tav tm="100000">
                                          <p:val>
                                            <p:strVal val="#ppt_x"/>
                                          </p:val>
                                        </p:tav>
                                      </p:tavLst>
                                    </p:anim>
                                    <p:anim calcmode="lin" valueType="num">
                                      <p:cBhvr>
                                        <p:cTn id="18" dur="500" fill="hold"/>
                                        <p:tgtEl>
                                          <p:spTgt spid="13335"/>
                                        </p:tgtEl>
                                        <p:attrNameLst>
                                          <p:attrName>ppt_y</p:attrName>
                                        </p:attrNameLst>
                                      </p:cBhvr>
                                      <p:tavLst>
                                        <p:tav tm="0">
                                          <p:val>
                                            <p:strVal val="#ppt_y"/>
                                          </p:val>
                                        </p:tav>
                                        <p:tav tm="100000">
                                          <p:val>
                                            <p:strVal val="#ppt_y"/>
                                          </p:val>
                                        </p:tav>
                                      </p:tavLst>
                                    </p:anim>
                                    <p:animEffect transition="in" filter="fade">
                                      <p:cBhvr>
                                        <p:cTn id="19" dur="500"/>
                                        <p:tgtEl>
                                          <p:spTgt spid="13335"/>
                                        </p:tgtEl>
                                      </p:cBhvr>
                                    </p:animEffect>
                                  </p:childTnLst>
                                </p:cTn>
                              </p:par>
                            </p:childTnLst>
                          </p:cTn>
                        </p:par>
                        <p:par>
                          <p:cTn id="20" fill="hold">
                            <p:stCondLst>
                              <p:cond delay="1000"/>
                            </p:stCondLst>
                            <p:childTnLst>
                              <p:par>
                                <p:cTn id="21" presetID="54" presetClass="entr" presetSubtype="0" accel="100000" fill="hold" nodeType="afterEffect">
                                  <p:childTnLst>
                                    <p:set>
                                      <p:cBhvr>
                                        <p:cTn id="22" dur="1" fill="hold">
                                          <p:stCondLst>
                                            <p:cond delay="0"/>
                                          </p:stCondLst>
                                        </p:cTn>
                                        <p:tgtEl>
                                          <p:spTgt spid="13337"/>
                                        </p:tgtEl>
                                        <p:attrNameLst>
                                          <p:attrName>style.visibility</p:attrName>
                                        </p:attrNameLst>
                                      </p:cBhvr>
                                      <p:to>
                                        <p:strVal val="visible"/>
                                      </p:to>
                                    </p:set>
                                    <p:anim calcmode="lin" valueType="num">
                                      <p:cBhvr>
                                        <p:cTn id="23" dur="500" fill="hold"/>
                                        <p:tgtEl>
                                          <p:spTgt spid="13337"/>
                                        </p:tgtEl>
                                        <p:attrNameLst>
                                          <p:attrName>ppt_w</p:attrName>
                                        </p:attrNameLst>
                                      </p:cBhvr>
                                      <p:tavLst>
                                        <p:tav tm="0">
                                          <p:val>
                                            <p:strVal val="#ppt_w*0.05"/>
                                          </p:val>
                                        </p:tav>
                                        <p:tav tm="100000">
                                          <p:val>
                                            <p:strVal val="#ppt_w"/>
                                          </p:val>
                                        </p:tav>
                                      </p:tavLst>
                                    </p:anim>
                                    <p:anim calcmode="lin" valueType="num">
                                      <p:cBhvr>
                                        <p:cTn id="24" dur="500" fill="hold"/>
                                        <p:tgtEl>
                                          <p:spTgt spid="13337"/>
                                        </p:tgtEl>
                                        <p:attrNameLst>
                                          <p:attrName>ppt_h</p:attrName>
                                        </p:attrNameLst>
                                      </p:cBhvr>
                                      <p:tavLst>
                                        <p:tav tm="0">
                                          <p:val>
                                            <p:strVal val="#ppt_h"/>
                                          </p:val>
                                        </p:tav>
                                        <p:tav tm="100000">
                                          <p:val>
                                            <p:strVal val="#ppt_h"/>
                                          </p:val>
                                        </p:tav>
                                      </p:tavLst>
                                    </p:anim>
                                    <p:anim calcmode="lin" valueType="num">
                                      <p:cBhvr>
                                        <p:cTn id="25" dur="500" fill="hold"/>
                                        <p:tgtEl>
                                          <p:spTgt spid="13337"/>
                                        </p:tgtEl>
                                        <p:attrNameLst>
                                          <p:attrName>ppt_x</p:attrName>
                                        </p:attrNameLst>
                                      </p:cBhvr>
                                      <p:tavLst>
                                        <p:tav tm="0">
                                          <p:val>
                                            <p:strVal val="#ppt_x-.2"/>
                                          </p:val>
                                        </p:tav>
                                        <p:tav tm="100000">
                                          <p:val>
                                            <p:strVal val="#ppt_x"/>
                                          </p:val>
                                        </p:tav>
                                      </p:tavLst>
                                    </p:anim>
                                    <p:anim calcmode="lin" valueType="num">
                                      <p:cBhvr>
                                        <p:cTn id="26" dur="500" fill="hold"/>
                                        <p:tgtEl>
                                          <p:spTgt spid="13337"/>
                                        </p:tgtEl>
                                        <p:attrNameLst>
                                          <p:attrName>ppt_y</p:attrName>
                                        </p:attrNameLst>
                                      </p:cBhvr>
                                      <p:tavLst>
                                        <p:tav tm="0">
                                          <p:val>
                                            <p:strVal val="#ppt_y"/>
                                          </p:val>
                                        </p:tav>
                                        <p:tav tm="100000">
                                          <p:val>
                                            <p:strVal val="#ppt_y"/>
                                          </p:val>
                                        </p:tav>
                                      </p:tavLst>
                                    </p:anim>
                                    <p:animEffect transition="in" filter="fade">
                                      <p:cBhvr>
                                        <p:cTn id="27" dur="500"/>
                                        <p:tgtEl>
                                          <p:spTgt spid="13337"/>
                                        </p:tgtEl>
                                      </p:cBhvr>
                                    </p:animEffect>
                                  </p:childTnLst>
                                </p:cTn>
                              </p:par>
                            </p:childTnLst>
                          </p:cTn>
                        </p:par>
                        <p:par>
                          <p:cTn id="28" fill="hold">
                            <p:stCondLst>
                              <p:cond delay="1500"/>
                            </p:stCondLst>
                            <p:childTnLst>
                              <p:par>
                                <p:cTn id="29" presetID="54" presetClass="entr" presetSubtype="0" accel="100000" fill="hold" nodeType="afterEffect">
                                  <p:childTnLst>
                                    <p:set>
                                      <p:cBhvr>
                                        <p:cTn id="30" dur="1" fill="hold">
                                          <p:stCondLst>
                                            <p:cond delay="0"/>
                                          </p:stCondLst>
                                        </p:cTn>
                                        <p:tgtEl>
                                          <p:spTgt spid="13340"/>
                                        </p:tgtEl>
                                        <p:attrNameLst>
                                          <p:attrName>style.visibility</p:attrName>
                                        </p:attrNameLst>
                                      </p:cBhvr>
                                      <p:to>
                                        <p:strVal val="visible"/>
                                      </p:to>
                                    </p:set>
                                    <p:anim calcmode="lin" valueType="num">
                                      <p:cBhvr>
                                        <p:cTn id="31" dur="500" fill="hold"/>
                                        <p:tgtEl>
                                          <p:spTgt spid="13340"/>
                                        </p:tgtEl>
                                        <p:attrNameLst>
                                          <p:attrName>ppt_w</p:attrName>
                                        </p:attrNameLst>
                                      </p:cBhvr>
                                      <p:tavLst>
                                        <p:tav tm="0">
                                          <p:val>
                                            <p:strVal val="#ppt_w*0.05"/>
                                          </p:val>
                                        </p:tav>
                                        <p:tav tm="100000">
                                          <p:val>
                                            <p:strVal val="#ppt_w"/>
                                          </p:val>
                                        </p:tav>
                                      </p:tavLst>
                                    </p:anim>
                                    <p:anim calcmode="lin" valueType="num">
                                      <p:cBhvr>
                                        <p:cTn id="32" dur="500" fill="hold"/>
                                        <p:tgtEl>
                                          <p:spTgt spid="13340"/>
                                        </p:tgtEl>
                                        <p:attrNameLst>
                                          <p:attrName>ppt_h</p:attrName>
                                        </p:attrNameLst>
                                      </p:cBhvr>
                                      <p:tavLst>
                                        <p:tav tm="0">
                                          <p:val>
                                            <p:strVal val="#ppt_h"/>
                                          </p:val>
                                        </p:tav>
                                        <p:tav tm="100000">
                                          <p:val>
                                            <p:strVal val="#ppt_h"/>
                                          </p:val>
                                        </p:tav>
                                      </p:tavLst>
                                    </p:anim>
                                    <p:anim calcmode="lin" valueType="num">
                                      <p:cBhvr>
                                        <p:cTn id="33" dur="500" fill="hold"/>
                                        <p:tgtEl>
                                          <p:spTgt spid="13340"/>
                                        </p:tgtEl>
                                        <p:attrNameLst>
                                          <p:attrName>ppt_x</p:attrName>
                                        </p:attrNameLst>
                                      </p:cBhvr>
                                      <p:tavLst>
                                        <p:tav tm="0">
                                          <p:val>
                                            <p:strVal val="#ppt_x-.2"/>
                                          </p:val>
                                        </p:tav>
                                        <p:tav tm="100000">
                                          <p:val>
                                            <p:strVal val="#ppt_x"/>
                                          </p:val>
                                        </p:tav>
                                      </p:tavLst>
                                    </p:anim>
                                    <p:anim calcmode="lin" valueType="num">
                                      <p:cBhvr>
                                        <p:cTn id="34" dur="500" fill="hold"/>
                                        <p:tgtEl>
                                          <p:spTgt spid="13340"/>
                                        </p:tgtEl>
                                        <p:attrNameLst>
                                          <p:attrName>ppt_y</p:attrName>
                                        </p:attrNameLst>
                                      </p:cBhvr>
                                      <p:tavLst>
                                        <p:tav tm="0">
                                          <p:val>
                                            <p:strVal val="#ppt_y"/>
                                          </p:val>
                                        </p:tav>
                                        <p:tav tm="100000">
                                          <p:val>
                                            <p:strVal val="#ppt_y"/>
                                          </p:val>
                                        </p:tav>
                                      </p:tavLst>
                                    </p:anim>
                                    <p:animEffect transition="in" filter="fade">
                                      <p:cBhvr>
                                        <p:cTn id="35" dur="500"/>
                                        <p:tgtEl>
                                          <p:spTgt spid="1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191885" y="1107460"/>
            <a:ext cx="8497887" cy="704850"/>
          </a:xfrm>
        </p:spPr>
        <p:txBody>
          <a:bodyPr/>
          <a:lstStyle/>
          <a:p>
            <a:pPr algn="l">
              <a:defRPr/>
            </a:pPr>
            <a:r>
              <a:rPr lang="zh-CN" altLang="en-US" sz="2800" b="1">
                <a:latin typeface="Times New Roman" panose="02020603050405020304" pitchFamily="18" charset="0"/>
                <a:ea typeface="黑体" panose="02010600030101010101" charset="-122"/>
              </a:rPr>
              <a:t>地球吸收、利用太阳能的四个主要渠道分别是什么？</a:t>
            </a:r>
          </a:p>
        </p:txBody>
      </p:sp>
      <p:sp>
        <p:nvSpPr>
          <p:cNvPr id="22531" name="Rectangle 3"/>
          <p:cNvSpPr>
            <a:spLocks noGrp="1" noChangeArrowheads="1"/>
          </p:cNvSpPr>
          <p:nvPr>
            <p:ph type="body" idx="4294967295"/>
          </p:nvPr>
        </p:nvSpPr>
        <p:spPr bwMode="auto">
          <a:xfrm>
            <a:off x="2472612" y="2568251"/>
            <a:ext cx="5989638" cy="2305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a:solidFill>
                  <a:srgbClr val="FF0000"/>
                </a:solidFill>
                <a:latin typeface="Times New Roman" panose="02020603050405020304" pitchFamily="18" charset="0"/>
                <a:ea typeface="黑体" panose="02010600030101010101" charset="-122"/>
                <a:cs typeface="Times New Roman" panose="02020603050405020304" pitchFamily="18" charset="0"/>
              </a:rPr>
              <a:t>1</a:t>
            </a:r>
            <a:r>
              <a:rPr lang="zh-CN" altLang="en-US" b="1" dirty="0">
                <a:solidFill>
                  <a:srgbClr val="FF0000"/>
                </a:solidFill>
                <a:latin typeface="Times New Roman" panose="02020603050405020304" pitchFamily="18" charset="0"/>
                <a:ea typeface="黑体" panose="02010600030101010101" charset="-122"/>
                <a:cs typeface="Times New Roman" panose="02020603050405020304" pitchFamily="18" charset="0"/>
              </a:rPr>
              <a:t>、被植物微生物吸收</a:t>
            </a:r>
          </a:p>
          <a:p>
            <a:r>
              <a:rPr lang="en-US" altLang="zh-CN" b="1" dirty="0">
                <a:solidFill>
                  <a:srgbClr val="FF0000"/>
                </a:solidFill>
                <a:latin typeface="Times New Roman" panose="02020603050405020304" pitchFamily="18" charset="0"/>
                <a:ea typeface="黑体" panose="02010600030101010101" charset="-122"/>
                <a:cs typeface="Times New Roman" panose="02020603050405020304" pitchFamily="18" charset="0"/>
              </a:rPr>
              <a:t>2</a:t>
            </a:r>
            <a:r>
              <a:rPr lang="zh-CN" altLang="en-US" b="1" dirty="0">
                <a:solidFill>
                  <a:srgbClr val="FF0000"/>
                </a:solidFill>
                <a:latin typeface="Times New Roman" panose="02020603050405020304" pitchFamily="18" charset="0"/>
                <a:ea typeface="黑体" panose="02010600030101010101" charset="-122"/>
                <a:cs typeface="Times New Roman" panose="02020603050405020304" pitchFamily="18" charset="0"/>
              </a:rPr>
              <a:t>、使大气、水升腾循环</a:t>
            </a:r>
          </a:p>
          <a:p>
            <a:r>
              <a:rPr lang="en-US" altLang="zh-CN" b="1" dirty="0">
                <a:solidFill>
                  <a:srgbClr val="FF0000"/>
                </a:solidFill>
                <a:latin typeface="Times New Roman" panose="02020603050405020304" pitchFamily="18" charset="0"/>
                <a:ea typeface="黑体" panose="02010600030101010101" charset="-122"/>
                <a:cs typeface="Times New Roman" panose="02020603050405020304" pitchFamily="18" charset="0"/>
              </a:rPr>
              <a:t>3</a:t>
            </a:r>
            <a:r>
              <a:rPr lang="zh-CN" altLang="en-US" b="1" dirty="0">
                <a:solidFill>
                  <a:srgbClr val="FF0000"/>
                </a:solidFill>
                <a:latin typeface="Times New Roman" panose="02020603050405020304" pitchFamily="18" charset="0"/>
                <a:ea typeface="黑体" panose="02010600030101010101" charset="-122"/>
                <a:cs typeface="Times New Roman" panose="02020603050405020304" pitchFamily="18" charset="0"/>
              </a:rPr>
              <a:t>、被海洋吸收</a:t>
            </a:r>
          </a:p>
          <a:p>
            <a:r>
              <a:rPr lang="en-US" altLang="zh-CN" b="1" dirty="0">
                <a:solidFill>
                  <a:srgbClr val="FF0000"/>
                </a:solidFill>
                <a:latin typeface="Times New Roman" panose="02020603050405020304" pitchFamily="18" charset="0"/>
                <a:ea typeface="黑体" panose="02010600030101010101" charset="-122"/>
                <a:cs typeface="Times New Roman" panose="02020603050405020304" pitchFamily="18" charset="0"/>
              </a:rPr>
              <a:t>4</a:t>
            </a:r>
            <a:r>
              <a:rPr lang="zh-CN" altLang="en-US" b="1" dirty="0">
                <a:solidFill>
                  <a:srgbClr val="FF0000"/>
                </a:solidFill>
                <a:latin typeface="Times New Roman" panose="02020603050405020304" pitchFamily="18" charset="0"/>
                <a:ea typeface="黑体" panose="02010600030101010101" charset="-122"/>
                <a:cs typeface="Times New Roman" panose="02020603050405020304" pitchFamily="18" charset="0"/>
              </a:rPr>
              <a:t>、直接利用                          </a:t>
            </a:r>
          </a:p>
          <a:p>
            <a:pPr>
              <a:buFont typeface="Calibri" panose="020F0502020204030204" pitchFamily="34" charset="0"/>
              <a:buNone/>
            </a:pPr>
            <a:endParaRPr lang="en-US" altLang="zh-CN" b="1" dirty="0">
              <a:solidFill>
                <a:srgbClr val="FF0000"/>
              </a:solidFill>
              <a:latin typeface="Times New Roman" panose="02020603050405020304" pitchFamily="18" charset="0"/>
              <a:ea typeface="黑体" panose="02010600030101010101" charset="-122"/>
              <a:cs typeface="Times New Roman" panose="02020603050405020304" pitchFamily="18" charset="0"/>
            </a:endParaRP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25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1">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2531">
                                            <p:txEl>
                                              <p:pRg st="1" end="1"/>
                                            </p:txEl>
                                          </p:spTgt>
                                        </p:tgtEl>
                                        <p:attrNameLst>
                                          <p:attrName>style.visibility</p:attrName>
                                        </p:attrNameLst>
                                      </p:cBhvr>
                                      <p:to>
                                        <p:strVal val="visible"/>
                                      </p:to>
                                    </p:set>
                                    <p:anim calcmode="lin" valueType="num">
                                      <p:cBhvr>
                                        <p:cTn id="14" dur="500" fill="hold"/>
                                        <p:tgtEl>
                                          <p:spTgt spid="225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53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25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5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531">
                                            <p:txEl>
                                              <p:pRg st="1" end="1"/>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p:cTn id="21" dur="500" fill="hold"/>
                                        <p:tgtEl>
                                          <p:spTgt spid="225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253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225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25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2531">
                                            <p:txEl>
                                              <p:pRg st="2" end="2"/>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2531">
                                            <p:txEl>
                                              <p:pRg st="3" end="3"/>
                                            </p:txEl>
                                          </p:spTgt>
                                        </p:tgtEl>
                                        <p:attrNameLst>
                                          <p:attrName>style.visibility</p:attrName>
                                        </p:attrNameLst>
                                      </p:cBhvr>
                                      <p:to>
                                        <p:strVal val="visible"/>
                                      </p:to>
                                    </p:set>
                                    <p:anim calcmode="lin" valueType="num">
                                      <p:cBhvr>
                                        <p:cTn id="28" dur="500" fill="hold"/>
                                        <p:tgtEl>
                                          <p:spTgt spid="225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53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225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5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0" y="647700"/>
            <a:ext cx="4313238" cy="113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a:r>
              <a:rPr lang="en-US" altLang="zh-CN" sz="2800" b="1">
                <a:latin typeface="Times New Roman" panose="02020603050405020304" pitchFamily="18" charset="0"/>
                <a:ea typeface="黑体" panose="02010600030101010101" charset="-122"/>
                <a:cs typeface="Times New Roman" panose="02020603050405020304" pitchFamily="18" charset="0"/>
              </a:rPr>
              <a:t>3</a:t>
            </a:r>
            <a:r>
              <a:rPr lang="zh-CN" altLang="en-US" sz="2800" b="1">
                <a:latin typeface="Times New Roman" panose="02020603050405020304" pitchFamily="18" charset="0"/>
                <a:ea typeface="黑体" panose="02010600030101010101" charset="-122"/>
                <a:cs typeface="Times New Roman" panose="02020603050405020304" pitchFamily="18" charset="0"/>
              </a:rPr>
              <a:t>、直接利用太阳能的方式</a:t>
            </a:r>
          </a:p>
        </p:txBody>
      </p:sp>
      <p:sp>
        <p:nvSpPr>
          <p:cNvPr id="10243" name="Rectangle 3"/>
          <p:cNvSpPr>
            <a:spLocks noGrp="1" noChangeArrowheads="1"/>
          </p:cNvSpPr>
          <p:nvPr>
            <p:ph type="body" idx="4294967295"/>
          </p:nvPr>
        </p:nvSpPr>
        <p:spPr bwMode="auto">
          <a:xfrm>
            <a:off x="0" y="1271588"/>
            <a:ext cx="3703638" cy="1185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Font typeface="Calibri" panose="020F0502020204030204" pitchFamily="34" charset="0"/>
              <a:buNone/>
            </a:pPr>
            <a:r>
              <a:rPr lang="zh-CN" altLang="en-US" b="1">
                <a:latin typeface="Times New Roman" panose="02020603050405020304" pitchFamily="18" charset="0"/>
                <a:ea typeface="黑体" panose="02010600030101010101" charset="-122"/>
                <a:cs typeface="Times New Roman" panose="02020603050405020304" pitchFamily="18" charset="0"/>
              </a:rPr>
              <a:t>（</a:t>
            </a:r>
            <a:r>
              <a:rPr lang="en-US" altLang="zh-CN" b="1">
                <a:latin typeface="Times New Roman" panose="02020603050405020304" pitchFamily="18" charset="0"/>
                <a:ea typeface="黑体" panose="02010600030101010101" charset="-122"/>
                <a:cs typeface="Times New Roman" panose="02020603050405020304" pitchFamily="18" charset="0"/>
              </a:rPr>
              <a:t>1</a:t>
            </a:r>
            <a:r>
              <a:rPr lang="zh-CN" altLang="en-US" b="1">
                <a:latin typeface="Times New Roman" panose="02020603050405020304" pitchFamily="18" charset="0"/>
                <a:ea typeface="黑体" panose="02010600030101010101" charset="-122"/>
                <a:cs typeface="Times New Roman" panose="02020603050405020304" pitchFamily="18" charset="0"/>
              </a:rPr>
              <a:t>）太阳能→内能</a:t>
            </a:r>
          </a:p>
          <a:p>
            <a:pPr>
              <a:buFont typeface="Calibri" panose="020F0502020204030204" pitchFamily="34" charset="0"/>
              <a:buNone/>
            </a:pPr>
            <a:r>
              <a:rPr lang="en-US" altLang="zh-CN" b="1">
                <a:latin typeface="Times New Roman" panose="02020603050405020304" pitchFamily="18" charset="0"/>
                <a:ea typeface="黑体" panose="02010600030101010101" charset="-122"/>
                <a:cs typeface="Times New Roman" panose="02020603050405020304" pitchFamily="18" charset="0"/>
              </a:rPr>
              <a:t>  A</a:t>
            </a:r>
            <a:r>
              <a:rPr lang="zh-CN" altLang="en-US" b="1">
                <a:latin typeface="Times New Roman" panose="02020603050405020304" pitchFamily="18" charset="0"/>
                <a:ea typeface="黑体" panose="02010600030101010101" charset="-122"/>
                <a:cs typeface="Times New Roman" panose="02020603050405020304" pitchFamily="18" charset="0"/>
              </a:rPr>
              <a:t>、太阳能热水器</a:t>
            </a:r>
          </a:p>
        </p:txBody>
      </p:sp>
      <p:pic>
        <p:nvPicPr>
          <p:cNvPr id="10247" name="Picture 7" descr="6fa367d3b486dc159a502778"/>
          <p:cNvPicPr>
            <a:picLocks noChangeAspect="1" noChangeArrowheads="1"/>
          </p:cNvPicPr>
          <p:nvPr/>
        </p:nvPicPr>
        <p:blipFill>
          <a:blip r:embed="rId2"/>
          <a:stretch>
            <a:fillRect/>
          </a:stretch>
        </p:blipFill>
        <p:spPr bwMode="auto">
          <a:xfrm>
            <a:off x="2459039" y="2299654"/>
            <a:ext cx="727392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2"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1" end="1"/>
                                            </p:txEl>
                                          </p:spTgt>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35" presetClass="entr" presetSubtype="0" fill="hold" nodeType="afterEffect">
                                  <p:childTnLst>
                                    <p:set>
                                      <p:cBhvr>
                                        <p:cTn id="17" dur="1" fill="hold">
                                          <p:stCondLst>
                                            <p:cond delay="0"/>
                                          </p:stCondLst>
                                        </p:cTn>
                                        <p:tgtEl>
                                          <p:spTgt spid="10247"/>
                                        </p:tgtEl>
                                        <p:attrNameLst>
                                          <p:attrName>style.visibility</p:attrName>
                                        </p:attrNameLst>
                                      </p:cBhvr>
                                      <p:to>
                                        <p:strVal val="visible"/>
                                      </p:to>
                                    </p:set>
                                    <p:animEffect transition="in" filter="fade">
                                      <p:cBhvr>
                                        <p:cTn id="18" dur="2000"/>
                                        <p:tgtEl>
                                          <p:spTgt spid="10247"/>
                                        </p:tgtEl>
                                      </p:cBhvr>
                                    </p:animEffect>
                                    <p:anim calcmode="lin" valueType="num">
                                      <p:cBhvr>
                                        <p:cTn id="19" dur="2000" fill="hold"/>
                                        <p:tgtEl>
                                          <p:spTgt spid="10247"/>
                                        </p:tgtEl>
                                        <p:attrNameLst>
                                          <p:attrName>style.rotation</p:attrName>
                                        </p:attrNameLst>
                                      </p:cBhvr>
                                      <p:tavLst>
                                        <p:tav tm="0">
                                          <p:val>
                                            <p:fltVal val="720"/>
                                          </p:val>
                                        </p:tav>
                                        <p:tav tm="100000">
                                          <p:val>
                                            <p:fltVal val="0"/>
                                          </p:val>
                                        </p:tav>
                                      </p:tavLst>
                                    </p:anim>
                                    <p:anim calcmode="lin" valueType="num">
                                      <p:cBhvr>
                                        <p:cTn id="20" dur="2000" fill="hold"/>
                                        <p:tgtEl>
                                          <p:spTgt spid="10247"/>
                                        </p:tgtEl>
                                        <p:attrNameLst>
                                          <p:attrName>ppt_h</p:attrName>
                                        </p:attrNameLst>
                                      </p:cBhvr>
                                      <p:tavLst>
                                        <p:tav tm="0">
                                          <p:val>
                                            <p:fltVal val="0"/>
                                          </p:val>
                                        </p:tav>
                                        <p:tav tm="100000">
                                          <p:val>
                                            <p:strVal val="#ppt_h"/>
                                          </p:val>
                                        </p:tav>
                                      </p:tavLst>
                                    </p:anim>
                                    <p:anim calcmode="lin" valueType="num">
                                      <p:cBhvr>
                                        <p:cTn id="21" dur="2000" fill="hold"/>
                                        <p:tgtEl>
                                          <p:spTgt spid="1024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0" y="274638"/>
            <a:ext cx="8229600" cy="201612"/>
          </a:xfrm>
        </p:spPr>
        <p:txBody>
          <a:bodyPr>
            <a:normAutofit fontScale="90000"/>
          </a:bodyPr>
          <a:lstStyle/>
          <a:p>
            <a:pPr>
              <a:defRPr/>
            </a:pPr>
            <a:br>
              <a:rPr lang="en-US" altLang="zh-CN" sz="2800" b="1">
                <a:latin typeface="+mn-ea"/>
                <a:ea typeface="+mn-ea"/>
              </a:rPr>
            </a:br>
            <a:endParaRPr lang="en-US" altLang="zh-CN" sz="2800" b="1">
              <a:latin typeface="+mn-ea"/>
              <a:ea typeface="+mn-ea"/>
            </a:endParaRPr>
          </a:p>
        </p:txBody>
      </p:sp>
      <p:sp>
        <p:nvSpPr>
          <p:cNvPr id="129027" name="Rectangle 3"/>
          <p:cNvSpPr>
            <a:spLocks noGrp="1" noChangeArrowheads="1"/>
          </p:cNvSpPr>
          <p:nvPr>
            <p:ph type="body" idx="4294967295"/>
          </p:nvPr>
        </p:nvSpPr>
        <p:spPr bwMode="auto">
          <a:xfrm>
            <a:off x="732155" y="864249"/>
            <a:ext cx="4911725" cy="1160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2500" lnSpcReduction="20000"/>
          </a:bodyPr>
          <a:lstStyle/>
          <a:p>
            <a:pPr>
              <a:buFont typeface="Calibri" panose="020F0502020204030204" pitchFamily="34" charset="0"/>
              <a:buNone/>
            </a:pPr>
            <a:r>
              <a:rPr lang="zh-CN" altLang="en-US" b="1" dirty="0">
                <a:latin typeface="Times New Roman" panose="02020603050405020304" pitchFamily="18" charset="0"/>
                <a:ea typeface="黑体" panose="02010600030101010101" charset="-122"/>
                <a:cs typeface="Times New Roman" panose="02020603050405020304" pitchFamily="18" charset="0"/>
              </a:rPr>
              <a:t>（</a:t>
            </a:r>
            <a:r>
              <a:rPr lang="en-US" altLang="zh-CN" b="1" dirty="0">
                <a:latin typeface="Times New Roman" panose="02020603050405020304" pitchFamily="18" charset="0"/>
                <a:ea typeface="黑体" panose="02010600030101010101" charset="-122"/>
                <a:cs typeface="Times New Roman" panose="02020603050405020304" pitchFamily="18" charset="0"/>
              </a:rPr>
              <a:t>2</a:t>
            </a:r>
            <a:r>
              <a:rPr lang="zh-CN" altLang="en-US" b="1" dirty="0">
                <a:latin typeface="Times New Roman" panose="02020603050405020304" pitchFamily="18" charset="0"/>
                <a:ea typeface="黑体" panose="02010600030101010101" charset="-122"/>
                <a:cs typeface="Times New Roman" panose="02020603050405020304" pitchFamily="18" charset="0"/>
              </a:rPr>
              <a:t>）太阳能→电能</a:t>
            </a:r>
          </a:p>
          <a:p>
            <a:pPr>
              <a:buFont typeface="Calibri" panose="020F0502020204030204" pitchFamily="34" charset="0"/>
              <a:buNone/>
            </a:pPr>
            <a:r>
              <a:rPr lang="en-US" altLang="zh-CN" b="1" dirty="0">
                <a:latin typeface="Times New Roman" panose="02020603050405020304" pitchFamily="18" charset="0"/>
                <a:ea typeface="黑体" panose="02010600030101010101" charset="-122"/>
                <a:cs typeface="Times New Roman" panose="02020603050405020304" pitchFamily="18" charset="0"/>
              </a:rPr>
              <a:t>B</a:t>
            </a:r>
            <a:r>
              <a:rPr lang="zh-CN" altLang="en-US" b="1" dirty="0">
                <a:latin typeface="Times New Roman" panose="02020603050405020304" pitchFamily="18" charset="0"/>
                <a:ea typeface="黑体" panose="02010600030101010101" charset="-122"/>
                <a:cs typeface="Times New Roman" panose="02020603050405020304" pitchFamily="18" charset="0"/>
              </a:rPr>
              <a:t>、太阳能发电的光伏电站</a:t>
            </a:r>
            <a:br>
              <a:rPr lang="zh-CN" altLang="en-US" b="1" dirty="0">
                <a:latin typeface="Times New Roman" panose="02020603050405020304" pitchFamily="18" charset="0"/>
                <a:ea typeface="黑体" panose="02010600030101010101" charset="-122"/>
                <a:cs typeface="Times New Roman" panose="02020603050405020304" pitchFamily="18" charset="0"/>
              </a:rPr>
            </a:br>
            <a:endParaRPr lang="zh-CN" altLang="en-US" b="1" dirty="0">
              <a:latin typeface="Times New Roman" panose="02020603050405020304" pitchFamily="18" charset="0"/>
              <a:ea typeface="黑体" panose="02010600030101010101" charset="-122"/>
              <a:cs typeface="Times New Roman" panose="02020603050405020304" pitchFamily="18" charset="0"/>
            </a:endParaRPr>
          </a:p>
        </p:txBody>
      </p:sp>
      <p:pic>
        <p:nvPicPr>
          <p:cNvPr id="129028" name="Picture 4" descr="1A"/>
          <p:cNvPicPr>
            <a:picLocks noChangeAspect="1" noChangeArrowheads="1"/>
          </p:cNvPicPr>
          <p:nvPr/>
        </p:nvPicPr>
        <p:blipFill>
          <a:blip r:embed="rId2"/>
          <a:stretch>
            <a:fillRect/>
          </a:stretch>
        </p:blipFill>
        <p:spPr bwMode="auto">
          <a:xfrm>
            <a:off x="2488249" y="1935797"/>
            <a:ext cx="7343775" cy="441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2"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anim calcmode="lin" valueType="num">
                                      <p:cBhvr additive="base">
                                        <p:cTn id="7" dur="500" fill="hold"/>
                                        <p:tgtEl>
                                          <p:spTgt spid="1290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9027">
                                            <p:txEl>
                                              <p:pRg st="1" end="1"/>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8" presetClass="entr" presetSubtype="0" accel="50000" fill="hold" nodeType="afterEffect">
                                  <p:childTnLst>
                                    <p:set>
                                      <p:cBhvr>
                                        <p:cTn id="11" dur="1" fill="hold">
                                          <p:stCondLst>
                                            <p:cond delay="0"/>
                                          </p:stCondLst>
                                        </p:cTn>
                                        <p:tgtEl>
                                          <p:spTgt spid="129028"/>
                                        </p:tgtEl>
                                        <p:attrNameLst>
                                          <p:attrName>style.visibility</p:attrName>
                                        </p:attrNameLst>
                                      </p:cBhvr>
                                      <p:to>
                                        <p:strVal val="visible"/>
                                      </p:to>
                                    </p:set>
                                    <p:anim calcmode="lin" valueType="num">
                                      <p:cBhvr>
                                        <p:cTn id="12" dur="1000" fill="hold"/>
                                        <p:tgtEl>
                                          <p:spTgt spid="129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9028"/>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9028"/>
                                        </p:tgtEl>
                                        <p:attrNameLst>
                                          <p:attrName>ppt_y</p:attrName>
                                        </p:attrNameLst>
                                      </p:cBhvr>
                                      <p:tavLst>
                                        <p:tav tm="0">
                                          <p:val>
                                            <p:strVal val="#ppt_y"/>
                                          </p:val>
                                        </p:tav>
                                        <p:tav tm="100000">
                                          <p:val>
                                            <p:strVal val="#ppt_y"/>
                                          </p:val>
                                        </p:tav>
                                      </p:tavLst>
                                    </p:anim>
                                    <p:animEffect transition="in" filter="fade">
                                      <p:cBhvr>
                                        <p:cTn id="15" dur="10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136333" y="1892365"/>
            <a:ext cx="1195388" cy="639763"/>
          </a:xfrm>
          <a:solidFill>
            <a:schemeClr val="accent5"/>
          </a:solidFill>
        </p:spPr>
        <p:txBody>
          <a:bodyPr/>
          <a:lstStyle/>
          <a:p>
            <a:pPr algn="l">
              <a:defRPr/>
            </a:pPr>
            <a:r>
              <a:rPr lang="zh-CN" altLang="en-US" sz="3200" b="1" dirty="0">
                <a:latin typeface="Times New Roman" panose="02020603050405020304" pitchFamily="18" charset="0"/>
                <a:ea typeface="黑体" panose="02010600030101010101" charset="-122"/>
              </a:rPr>
              <a:t>核能</a:t>
            </a:r>
          </a:p>
        </p:txBody>
      </p:sp>
      <p:sp>
        <p:nvSpPr>
          <p:cNvPr id="130051" name="Rectangle 3"/>
          <p:cNvSpPr>
            <a:spLocks noGrp="1" noChangeArrowheads="1"/>
          </p:cNvSpPr>
          <p:nvPr>
            <p:ph type="body" idx="4294967295"/>
          </p:nvPr>
        </p:nvSpPr>
        <p:spPr>
          <a:xfrm>
            <a:off x="3255962" y="1486224"/>
            <a:ext cx="5680075" cy="2689225"/>
          </a:xfrm>
        </p:spPr>
        <p:txBody>
          <a:bodyPr vert="horz" wrap="square" lIns="91440" tIns="45720" rIns="91440" bIns="45720" numCol="1" anchor="t" anchorCtr="0" compatLnSpc="1"/>
          <a:lstStyle/>
          <a:p>
            <a:pPr marL="609600" indent="-609600"/>
            <a:r>
              <a:rPr lang="en-US" altLang="zh-CN"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1</a:t>
            </a:r>
            <a:r>
              <a:rPr lang="zh-CN" altLang="en-US"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、什么叫核能？</a:t>
            </a:r>
          </a:p>
          <a:p>
            <a:pPr marL="609600" indent="-609600"/>
            <a:r>
              <a:rPr lang="en-US" altLang="zh-CN"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2</a:t>
            </a:r>
            <a:r>
              <a:rPr lang="zh-CN" altLang="en-US"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、释放核能有哪两种方式？</a:t>
            </a:r>
          </a:p>
          <a:p>
            <a:pPr marL="609600" indent="-609600"/>
            <a:r>
              <a:rPr lang="en-US" altLang="zh-CN"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3</a:t>
            </a:r>
            <a:r>
              <a:rPr lang="zh-CN" altLang="en-US"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、什么叫核裂变？链式反应？</a:t>
            </a:r>
          </a:p>
          <a:p>
            <a:pPr marL="609600" indent="-609600"/>
            <a:r>
              <a:rPr lang="en-US" altLang="zh-CN"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4</a:t>
            </a:r>
            <a:r>
              <a:rPr lang="zh-CN" altLang="en-US"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、核电站的工作原理？</a:t>
            </a:r>
          </a:p>
          <a:p>
            <a:pPr marL="609600" indent="-609600"/>
            <a:r>
              <a:rPr lang="en-US" altLang="zh-CN"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5</a:t>
            </a:r>
            <a:r>
              <a:rPr lang="zh-CN" altLang="en-US" b="1" dirty="0">
                <a:solidFill>
                  <a:srgbClr val="080808"/>
                </a:solidFill>
                <a:effectLst>
                  <a:outerShdw blurRad="38100" dist="38100" dir="2700000" algn="tl">
                    <a:srgbClr val="C0C0C0"/>
                  </a:outerShdw>
                </a:effectLst>
                <a:latin typeface="Times New Roman" panose="02020603050405020304" pitchFamily="18" charset="0"/>
                <a:ea typeface="黑体" panose="02010600030101010101" charset="-122"/>
                <a:cs typeface="Times New Roman" panose="02020603050405020304" pitchFamily="18" charset="0"/>
              </a:rPr>
              <a:t>、核电站的优点有哪些？</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strips(downLeft)">
                                      <p:cBhvr>
                                        <p:cTn id="7" dur="500"/>
                                        <p:tgtEl>
                                          <p:spTgt spid="130051">
                                            <p:txEl>
                                              <p:pRg st="0" end="0"/>
                                            </p:txEl>
                                          </p:spTgt>
                                        </p:tgtEl>
                                      </p:cBhvr>
                                    </p:animEffect>
                                  </p:childTnLst>
                                </p:cTn>
                              </p:par>
                            </p:childTnLst>
                          </p:cTn>
                        </p:par>
                        <p:par>
                          <p:cTn id="8" fill="hold">
                            <p:stCondLst>
                              <p:cond delay="500"/>
                            </p:stCondLst>
                            <p:childTnLst>
                              <p:par>
                                <p:cTn id="9" presetID="18" presetClass="entr" presetSubtype="12" fill="hold" nodeType="afterEffec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strips(downLeft)">
                                      <p:cBhvr>
                                        <p:cTn id="11" dur="500"/>
                                        <p:tgtEl>
                                          <p:spTgt spid="130051">
                                            <p:txEl>
                                              <p:pRg st="1" end="1"/>
                                            </p:txEl>
                                          </p:spTgt>
                                        </p:tgtEl>
                                      </p:cBhvr>
                                    </p:animEffect>
                                  </p:childTnLst>
                                </p:cTn>
                              </p:par>
                            </p:childTnLst>
                          </p:cTn>
                        </p:par>
                        <p:par>
                          <p:cTn id="12" fill="hold">
                            <p:stCondLst>
                              <p:cond delay="1000"/>
                            </p:stCondLst>
                            <p:childTnLst>
                              <p:par>
                                <p:cTn id="13" presetID="18" presetClass="entr" presetSubtype="12" fill="hold" nodeType="afterEffect">
                                  <p:childTnLst>
                                    <p:set>
                                      <p:cBhvr>
                                        <p:cTn id="14" dur="1" fill="hold">
                                          <p:stCondLst>
                                            <p:cond delay="0"/>
                                          </p:stCondLst>
                                        </p:cTn>
                                        <p:tgtEl>
                                          <p:spTgt spid="130051">
                                            <p:txEl>
                                              <p:pRg st="2" end="2"/>
                                            </p:txEl>
                                          </p:spTgt>
                                        </p:tgtEl>
                                        <p:attrNameLst>
                                          <p:attrName>style.visibility</p:attrName>
                                        </p:attrNameLst>
                                      </p:cBhvr>
                                      <p:to>
                                        <p:strVal val="visible"/>
                                      </p:to>
                                    </p:set>
                                    <p:animEffect transition="in" filter="strips(downLeft)">
                                      <p:cBhvr>
                                        <p:cTn id="15" dur="500"/>
                                        <p:tgtEl>
                                          <p:spTgt spid="130051">
                                            <p:txEl>
                                              <p:pRg st="2" end="2"/>
                                            </p:txEl>
                                          </p:spTgt>
                                        </p:tgtEl>
                                      </p:cBhvr>
                                    </p:animEffect>
                                  </p:childTnLst>
                                </p:cTn>
                              </p:par>
                            </p:childTnLst>
                          </p:cTn>
                        </p:par>
                        <p:par>
                          <p:cTn id="16" fill="hold">
                            <p:stCondLst>
                              <p:cond delay="1500"/>
                            </p:stCondLst>
                            <p:childTnLst>
                              <p:par>
                                <p:cTn id="17" presetID="18" presetClass="entr" presetSubtype="12" fill="hold" nodeType="afterEffect">
                                  <p:childTnLst>
                                    <p:set>
                                      <p:cBhvr>
                                        <p:cTn id="18" dur="1" fill="hold">
                                          <p:stCondLst>
                                            <p:cond delay="0"/>
                                          </p:stCondLst>
                                        </p:cTn>
                                        <p:tgtEl>
                                          <p:spTgt spid="130051">
                                            <p:txEl>
                                              <p:pRg st="3" end="3"/>
                                            </p:txEl>
                                          </p:spTgt>
                                        </p:tgtEl>
                                        <p:attrNameLst>
                                          <p:attrName>style.visibility</p:attrName>
                                        </p:attrNameLst>
                                      </p:cBhvr>
                                      <p:to>
                                        <p:strVal val="visible"/>
                                      </p:to>
                                    </p:set>
                                    <p:animEffect transition="in" filter="strips(downLeft)">
                                      <p:cBhvr>
                                        <p:cTn id="19" dur="500"/>
                                        <p:tgtEl>
                                          <p:spTgt spid="130051">
                                            <p:txEl>
                                              <p:pRg st="3" end="3"/>
                                            </p:txEl>
                                          </p:spTgt>
                                        </p:tgtEl>
                                      </p:cBhvr>
                                    </p:animEffect>
                                  </p:childTnLst>
                                </p:cTn>
                              </p:par>
                            </p:childTnLst>
                          </p:cTn>
                        </p:par>
                        <p:par>
                          <p:cTn id="20" fill="hold">
                            <p:stCondLst>
                              <p:cond delay="2000"/>
                            </p:stCondLst>
                            <p:childTnLst>
                              <p:par>
                                <p:cTn id="21" presetID="18" presetClass="entr" presetSubtype="12" fill="hold" nodeType="afterEffect">
                                  <p:childTnLst>
                                    <p:set>
                                      <p:cBhvr>
                                        <p:cTn id="22" dur="1" fill="hold">
                                          <p:stCondLst>
                                            <p:cond delay="0"/>
                                          </p:stCondLst>
                                        </p:cTn>
                                        <p:tgtEl>
                                          <p:spTgt spid="130051">
                                            <p:txEl>
                                              <p:pRg st="4" end="4"/>
                                            </p:txEl>
                                          </p:spTgt>
                                        </p:tgtEl>
                                        <p:attrNameLst>
                                          <p:attrName>style.visibility</p:attrName>
                                        </p:attrNameLst>
                                      </p:cBhvr>
                                      <p:to>
                                        <p:strVal val="visible"/>
                                      </p:to>
                                    </p:set>
                                    <p:animEffect transition="in" filter="strips(downLeft)">
                                      <p:cBhvr>
                                        <p:cTn id="2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6216015" y="2862580"/>
            <a:ext cx="2283460" cy="589280"/>
          </a:xfrm>
        </p:spPr>
        <p:txBody>
          <a:bodyPr wrap="square"/>
          <a:lstStyle/>
          <a:p>
            <a:r>
              <a:rPr lang="zh-CN" altLang="en-US"/>
              <a:t>情景导入</a:t>
            </a:r>
          </a:p>
        </p:txBody>
      </p:sp>
      <p:sp>
        <p:nvSpPr>
          <p:cNvPr id="3" name="文本占位符 2"/>
          <p:cNvSpPr>
            <a:spLocks noGrp="1"/>
          </p:cNvSpPr>
          <p:nvPr>
            <p:ph type="body" sz="quarter" idx="15"/>
          </p:nvPr>
        </p:nvSpPr>
        <p:spPr>
          <a:xfrm>
            <a:off x="5721738" y="2862456"/>
            <a:ext cx="655949" cy="1006429"/>
          </a:xfrm>
        </p:spPr>
        <p:txBody>
          <a:bodyPr/>
          <a:lstStyle/>
          <a:p>
            <a:r>
              <a:rPr lang="en-US" altLang="zh-CN"/>
              <a:t>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pPr algn="l">
              <a:defRPr/>
            </a:pPr>
            <a:br>
              <a:rPr lang="en-US" altLang="zh-CN" sz="2800" b="1">
                <a:latin typeface="+mn-ea"/>
                <a:ea typeface="+mn-ea"/>
              </a:rPr>
            </a:br>
            <a:endParaRPr lang="en-US" altLang="zh-CN" sz="2800" b="1">
              <a:latin typeface="+mn-ea"/>
              <a:ea typeface="+mn-ea"/>
            </a:endParaRPr>
          </a:p>
        </p:txBody>
      </p:sp>
      <p:sp>
        <p:nvSpPr>
          <p:cNvPr id="27651" name="Rectangle 3"/>
          <p:cNvSpPr>
            <a:spLocks noGrp="1" noChangeArrowheads="1"/>
          </p:cNvSpPr>
          <p:nvPr>
            <p:ph type="body" idx="4294967295"/>
          </p:nvPr>
        </p:nvSpPr>
        <p:spPr bwMode="auto">
          <a:xfrm>
            <a:off x="2331721" y="1331119"/>
            <a:ext cx="9116940" cy="419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marL="609600" indent="-609600">
              <a:buNone/>
            </a:pPr>
            <a:r>
              <a:rPr lang="zh-CN" altLang="en-US" sz="3200" b="1" dirty="0">
                <a:latin typeface="Times New Roman" panose="02020603050405020304" pitchFamily="18" charset="0"/>
                <a:ea typeface="黑体" panose="02010600030101010101" charset="-122"/>
                <a:cs typeface="Times New Roman" panose="02020603050405020304" pitchFamily="18" charset="0"/>
              </a:rPr>
              <a:t>（一）核能概念：</a:t>
            </a:r>
          </a:p>
          <a:p>
            <a:pPr marL="609600" indent="-609600">
              <a:buNone/>
            </a:pPr>
            <a:r>
              <a:rPr lang="zh-CN" altLang="en-US" sz="3200" b="1" dirty="0">
                <a:latin typeface="Times New Roman" panose="02020603050405020304" pitchFamily="18" charset="0"/>
                <a:ea typeface="黑体" panose="02010600030101010101" charset="-122"/>
                <a:cs typeface="Times New Roman" panose="02020603050405020304" pitchFamily="18" charset="0"/>
              </a:rPr>
              <a:t>原子核内部蕴藏的巨大能量，叫做原子核能，简称核能。</a:t>
            </a:r>
          </a:p>
          <a:p>
            <a:pPr marL="609600" indent="-609600">
              <a:buNone/>
            </a:pPr>
            <a:endParaRPr lang="zh-CN" altLang="en-US" sz="3200" b="1" dirty="0">
              <a:latin typeface="Times New Roman" panose="02020603050405020304" pitchFamily="18" charset="0"/>
              <a:ea typeface="黑体" panose="02010600030101010101" charset="-122"/>
              <a:cs typeface="Times New Roman" panose="02020603050405020304" pitchFamily="18" charset="0"/>
            </a:endParaRPr>
          </a:p>
          <a:p>
            <a:pPr marL="609600" indent="-609600">
              <a:buNone/>
            </a:pPr>
            <a:r>
              <a:rPr lang="zh-CN" altLang="en-US" sz="3200" b="1" dirty="0">
                <a:latin typeface="Times New Roman" panose="02020603050405020304" pitchFamily="18" charset="0"/>
                <a:ea typeface="黑体" panose="02010600030101010101" charset="-122"/>
                <a:cs typeface="Times New Roman" panose="02020603050405020304" pitchFamily="18" charset="0"/>
              </a:rPr>
              <a:t>（二）释放核能的方式有两种：</a:t>
            </a:r>
          </a:p>
          <a:p>
            <a:pPr marL="609600" indent="-609600">
              <a:buNone/>
            </a:pPr>
            <a:r>
              <a:rPr lang="en-US" altLang="zh-CN" sz="3200" b="1" dirty="0">
                <a:latin typeface="Times New Roman" panose="02020603050405020304" pitchFamily="18" charset="0"/>
                <a:ea typeface="黑体" panose="02010600030101010101" charset="-122"/>
                <a:cs typeface="Times New Roman" panose="02020603050405020304" pitchFamily="18" charset="0"/>
              </a:rPr>
              <a:t>1.  </a:t>
            </a:r>
            <a:r>
              <a:rPr lang="zh-CN" altLang="en-US" sz="3200" b="1" dirty="0">
                <a:latin typeface="Times New Roman" panose="02020603050405020304" pitchFamily="18" charset="0"/>
                <a:ea typeface="黑体" panose="02010600030101010101" charset="-122"/>
                <a:cs typeface="Times New Roman" panose="02020603050405020304" pitchFamily="18" charset="0"/>
              </a:rPr>
              <a:t>核裂变</a:t>
            </a:r>
          </a:p>
          <a:p>
            <a:pPr marL="609600" indent="-609600">
              <a:buNone/>
            </a:pPr>
            <a:r>
              <a:rPr lang="en-US" altLang="zh-CN" sz="3200" b="1" dirty="0">
                <a:latin typeface="Times New Roman" panose="02020603050405020304" pitchFamily="18" charset="0"/>
                <a:ea typeface="黑体" panose="02010600030101010101" charset="-122"/>
                <a:cs typeface="Times New Roman" panose="02020603050405020304" pitchFamily="18" charset="0"/>
              </a:rPr>
              <a:t>2.  </a:t>
            </a:r>
            <a:r>
              <a:rPr lang="zh-CN" altLang="en-US" sz="3200" b="1" dirty="0">
                <a:latin typeface="Times New Roman" panose="02020603050405020304" pitchFamily="18" charset="0"/>
                <a:ea typeface="黑体" panose="02010600030101010101" charset="-122"/>
                <a:cs typeface="Times New Roman" panose="02020603050405020304" pitchFamily="18" charset="0"/>
              </a:rPr>
              <a:t>核聚变</a:t>
            </a:r>
          </a:p>
        </p:txBody>
      </p:sp>
      <p:cxnSp>
        <p:nvCxnSpPr>
          <p:cNvPr id="33796" name="AutoShape 15"/>
          <p:cNvCxnSpPr>
            <a:cxnSpLocks noChangeShapeType="1"/>
            <a:stCxn id="27651" idx="0"/>
            <a:endCxn id="27651" idx="0"/>
          </p:cNvCxnSpPr>
          <p:nvPr/>
        </p:nvCxnSpPr>
        <p:spPr bwMode="auto">
          <a:xfrm>
            <a:off x="6890191" y="1331119"/>
            <a:ext cx="0" cy="0"/>
          </a:xfrm>
          <a:prstGeom prst="straightConnector1">
            <a:avLst/>
          </a:prstGeom>
          <a:noFill/>
          <a:ln w="9525">
            <a:solidFill>
              <a:schemeClr val="tx1"/>
            </a:solidFill>
            <a:round/>
            <a:tailEnd type="triangle" w="med" len="med"/>
          </a:ln>
          <a:extLst>
            <a:ext uri="{909E8E84-426E-40DD-AFC4-6F175D3DCCD1}">
              <a14:hiddenFill xmlns:a14="http://schemas.microsoft.com/office/drawing/2010/main">
                <a:noFill/>
              </a14:hiddenFill>
            </a:ext>
          </a:extLst>
        </p:spPr>
      </p:cxnSp>
      <p:grpSp>
        <p:nvGrpSpPr>
          <p:cNvPr id="4" name="组合 3"/>
          <p:cNvGrpSpPr/>
          <p:nvPr/>
        </p:nvGrpSpPr>
        <p:grpSpPr>
          <a:xfrm>
            <a:off x="1498601" y="-31115"/>
            <a:ext cx="2610485" cy="833120"/>
            <a:chOff x="205" y="140"/>
            <a:chExt cx="4111" cy="1312"/>
          </a:xfrm>
        </p:grpSpPr>
        <p:pic>
          <p:nvPicPr>
            <p:cNvPr id="2"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indefinite" fill="hold">
                                          <p:stCondLst>
                                            <p:cond delay="0"/>
                                          </p:stCondLst>
                                        </p:cTn>
                                        <p:tgtEl>
                                          <p:spTgt spid="27651">
                                            <p:txEl>
                                              <p:pRg st="0" end="0"/>
                                            </p:txEl>
                                          </p:spTgt>
                                        </p:tgtEl>
                                        <p:attrNameLst>
                                          <p:attrName>style.visibility</p:attrName>
                                        </p:attrNameLst>
                                      </p:cBhvr>
                                      <p:to>
                                        <p:strVal val="visible"/>
                                      </p:to>
                                    </p:set>
                                    <p:animEffect transition="in" filter="slide(fromBottom)">
                                      <p:cBhvr>
                                        <p:cTn id="7" dur="500">
                                          <p:stCondLst>
                                            <p:cond delay="0"/>
                                          </p:stCondLst>
                                        </p:cTn>
                                        <p:tgtEl>
                                          <p:spTgt spid="27651">
                                            <p:txEl>
                                              <p:pRg st="0" end="0"/>
                                            </p:txEl>
                                          </p:spTgt>
                                        </p:tgtEl>
                                      </p:cBhvr>
                                    </p:animEffect>
                                  </p:childTnLst>
                                </p:cTn>
                              </p:par>
                            </p:childTnLst>
                          </p:cTn>
                        </p:par>
                        <p:par>
                          <p:cTn id="8" fill="hold">
                            <p:stCondLst>
                              <p:cond delay="500"/>
                            </p:stCondLst>
                            <p:childTnLst>
                              <p:par>
                                <p:cTn id="9" presetID="12" presetClass="entr" presetSubtype="4" fill="hold" grpId="0" nodeType="afterEffect">
                                  <p:childTnLst>
                                    <p:set>
                                      <p:cBhvr>
                                        <p:cTn id="10" dur="indefinite" fill="hold">
                                          <p:stCondLst>
                                            <p:cond delay="0"/>
                                          </p:stCondLst>
                                        </p:cTn>
                                        <p:tgtEl>
                                          <p:spTgt spid="27651">
                                            <p:txEl>
                                              <p:pRg st="1" end="1"/>
                                            </p:txEl>
                                          </p:spTgt>
                                        </p:tgtEl>
                                        <p:attrNameLst>
                                          <p:attrName>style.visibility</p:attrName>
                                        </p:attrNameLst>
                                      </p:cBhvr>
                                      <p:to>
                                        <p:strVal val="visible"/>
                                      </p:to>
                                    </p:set>
                                    <p:animEffect transition="in" filter="slide(fromBottom)">
                                      <p:cBhvr>
                                        <p:cTn id="11" dur="500">
                                          <p:stCondLst>
                                            <p:cond delay="0"/>
                                          </p:stCondLst>
                                        </p:cTn>
                                        <p:tgtEl>
                                          <p:spTgt spid="276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indefinite" fill="hold">
                                          <p:stCondLst>
                                            <p:cond delay="0"/>
                                          </p:stCondLst>
                                        </p:cTn>
                                        <p:tgtEl>
                                          <p:spTgt spid="27651">
                                            <p:txEl>
                                              <p:pRg st="3" end="3"/>
                                            </p:txEl>
                                          </p:spTgt>
                                        </p:tgtEl>
                                        <p:attrNameLst>
                                          <p:attrName>style.visibility</p:attrName>
                                        </p:attrNameLst>
                                      </p:cBhvr>
                                      <p:to>
                                        <p:strVal val="visible"/>
                                      </p:to>
                                    </p:set>
                                    <p:animEffect transition="in" filter="slide(fromBottom)">
                                      <p:cBhvr>
                                        <p:cTn id="16" dur="500">
                                          <p:stCondLst>
                                            <p:cond delay="0"/>
                                          </p:stCondLst>
                                        </p:cTn>
                                        <p:tgtEl>
                                          <p:spTgt spid="27651">
                                            <p:txEl>
                                              <p:pRg st="3" end="3"/>
                                            </p:txEl>
                                          </p:spTgt>
                                        </p:tgtEl>
                                      </p:cBhvr>
                                    </p:animEffect>
                                  </p:childTnLst>
                                </p:cTn>
                              </p:par>
                            </p:childTnLst>
                          </p:cTn>
                        </p:par>
                        <p:par>
                          <p:cTn id="17" fill="hold">
                            <p:stCondLst>
                              <p:cond delay="500"/>
                            </p:stCondLst>
                            <p:childTnLst>
                              <p:par>
                                <p:cTn id="18" presetID="12" presetClass="entr" presetSubtype="4" fill="hold" grpId="0" nodeType="afterEffect">
                                  <p:childTnLst>
                                    <p:set>
                                      <p:cBhvr>
                                        <p:cTn id="19" dur="indefinite" fill="hold">
                                          <p:stCondLst>
                                            <p:cond delay="0"/>
                                          </p:stCondLst>
                                        </p:cTn>
                                        <p:tgtEl>
                                          <p:spTgt spid="27651">
                                            <p:txEl>
                                              <p:pRg st="4" end="4"/>
                                            </p:txEl>
                                          </p:spTgt>
                                        </p:tgtEl>
                                        <p:attrNameLst>
                                          <p:attrName>style.visibility</p:attrName>
                                        </p:attrNameLst>
                                      </p:cBhvr>
                                      <p:to>
                                        <p:strVal val="visible"/>
                                      </p:to>
                                    </p:set>
                                    <p:animEffect transition="in" filter="slide(fromBottom)">
                                      <p:cBhvr>
                                        <p:cTn id="20" dur="500">
                                          <p:stCondLst>
                                            <p:cond delay="0"/>
                                          </p:stCondLst>
                                        </p:cTn>
                                        <p:tgtEl>
                                          <p:spTgt spid="27651">
                                            <p:txEl>
                                              <p:pRg st="4" end="4"/>
                                            </p:txEl>
                                          </p:spTgt>
                                        </p:tgtEl>
                                      </p:cBhvr>
                                    </p:animEffect>
                                  </p:childTnLst>
                                </p:cTn>
                              </p:par>
                            </p:childTnLst>
                          </p:cTn>
                        </p:par>
                        <p:par>
                          <p:cTn id="21" fill="hold">
                            <p:stCondLst>
                              <p:cond delay="1000"/>
                            </p:stCondLst>
                            <p:childTnLst>
                              <p:par>
                                <p:cTn id="22" presetID="12" presetClass="entr" presetSubtype="4" fill="hold" grpId="0" nodeType="afterEffect">
                                  <p:childTnLst>
                                    <p:set>
                                      <p:cBhvr>
                                        <p:cTn id="23" dur="indefinite" fill="hold">
                                          <p:stCondLst>
                                            <p:cond delay="0"/>
                                          </p:stCondLst>
                                        </p:cTn>
                                        <p:tgtEl>
                                          <p:spTgt spid="27651">
                                            <p:txEl>
                                              <p:pRg st="5" end="5"/>
                                            </p:txEl>
                                          </p:spTgt>
                                        </p:tgtEl>
                                        <p:attrNameLst>
                                          <p:attrName>style.visibility</p:attrName>
                                        </p:attrNameLst>
                                      </p:cBhvr>
                                      <p:to>
                                        <p:strVal val="visible"/>
                                      </p:to>
                                    </p:set>
                                    <p:animEffect transition="in" filter="slide(fromBottom)">
                                      <p:cBhvr>
                                        <p:cTn id="24" dur="500">
                                          <p:stCondLst>
                                            <p:cond delay="0"/>
                                          </p:stCondLst>
                                        </p:cTn>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3" descr="C:\Users\John\AppData\Roaming\Tencent\Users\76476908\QQ\WinTemp\RichOle\RP_]GTIF40XPBRKGB4P4G7C.jpg"/>
          <p:cNvPicPr>
            <a:picLocks noChangeAspect="1" noChangeArrowheads="1"/>
          </p:cNvPicPr>
          <p:nvPr/>
        </p:nvPicPr>
        <p:blipFill>
          <a:blip r:embed="rId2"/>
          <a:stretch>
            <a:fillRect/>
          </a:stretch>
        </p:blipFill>
        <p:spPr bwMode="auto">
          <a:xfrm>
            <a:off x="3611564" y="2394268"/>
            <a:ext cx="20526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4"/>
          <p:cNvSpPr txBox="1">
            <a:spLocks noChangeArrowheads="1"/>
          </p:cNvSpPr>
          <p:nvPr/>
        </p:nvSpPr>
        <p:spPr bwMode="auto">
          <a:xfrm>
            <a:off x="1524000" y="5508944"/>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algn="ctr" eaLnBrk="1" hangingPunct="1"/>
            <a:r>
              <a:rPr lang="zh-CN" altLang="en-US" sz="2400" b="1">
                <a:solidFill>
                  <a:schemeClr val="bg1"/>
                </a:solidFill>
                <a:latin typeface="Times New Roman" panose="02020603050405020304" pitchFamily="18" charset="0"/>
                <a:ea typeface="黑体" panose="02010600030101010101" charset="-122"/>
              </a:rPr>
              <a:t>那么，地球上的能源是否是无尽的呢？</a:t>
            </a:r>
          </a:p>
        </p:txBody>
      </p:sp>
      <p:sp>
        <p:nvSpPr>
          <p:cNvPr id="32773" name="TextBox 8"/>
          <p:cNvSpPr txBox="1">
            <a:spLocks noChangeArrowheads="1"/>
          </p:cNvSpPr>
          <p:nvPr/>
        </p:nvSpPr>
        <p:spPr bwMode="auto">
          <a:xfrm>
            <a:off x="1955800" y="1422719"/>
            <a:ext cx="82804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latin typeface="Times New Roman" panose="02020603050405020304" pitchFamily="18" charset="0"/>
                <a:ea typeface="黑体" panose="02010600030101010101" charset="-122"/>
              </a:rPr>
              <a:t>将火柴搭成左下图所示结构，点燃第一根火柴后，会发生什么？</a:t>
            </a:r>
          </a:p>
        </p:txBody>
      </p:sp>
      <p:sp>
        <p:nvSpPr>
          <p:cNvPr id="34821" name="Rectangle 6"/>
          <p:cNvSpPr>
            <a:spLocks noChangeArrowheads="1"/>
          </p:cNvSpPr>
          <p:nvPr/>
        </p:nvSpPr>
        <p:spPr bwMode="auto">
          <a:xfrm>
            <a:off x="1955801" y="532130"/>
            <a:ext cx="27352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latin typeface="Times New Roman" panose="02020603050405020304" pitchFamily="18" charset="0"/>
                <a:ea typeface="黑体" panose="02010600030101010101" charset="-122"/>
                <a:cs typeface="Times New Roman" panose="02020603050405020304" pitchFamily="18" charset="0"/>
              </a:rPr>
              <a:t>1</a:t>
            </a:r>
            <a:r>
              <a:rPr lang="zh-CN" altLang="en-US" sz="2800" b="1">
                <a:latin typeface="Times New Roman" panose="02020603050405020304" pitchFamily="18" charset="0"/>
                <a:ea typeface="黑体" panose="02010600030101010101" charset="-122"/>
                <a:cs typeface="Times New Roman" panose="02020603050405020304" pitchFamily="18" charset="0"/>
              </a:rPr>
              <a:t>．链式反应</a:t>
            </a:r>
          </a:p>
        </p:txBody>
      </p:sp>
      <p:sp>
        <p:nvSpPr>
          <p:cNvPr id="32775" name="TextBox 8"/>
          <p:cNvSpPr txBox="1">
            <a:spLocks noChangeArrowheads="1"/>
          </p:cNvSpPr>
          <p:nvPr/>
        </p:nvSpPr>
        <p:spPr bwMode="auto">
          <a:xfrm>
            <a:off x="1955801" y="4483418"/>
            <a:ext cx="8424863" cy="18148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latin typeface="Times New Roman" panose="02020603050405020304" pitchFamily="18" charset="0"/>
                <a:ea typeface="黑体" panose="02010600030101010101" charset="-122"/>
                <a:cs typeface="Times New Roman" panose="02020603050405020304" pitchFamily="18" charset="0"/>
              </a:rPr>
              <a:t>用中子轰击铀</a:t>
            </a:r>
            <a:r>
              <a:rPr lang="en-US" altLang="zh-CN" sz="2800" b="1">
                <a:latin typeface="Times New Roman" panose="02020603050405020304" pitchFamily="18" charset="0"/>
                <a:ea typeface="黑体" panose="02010600030101010101" charset="-122"/>
                <a:cs typeface="Times New Roman" panose="02020603050405020304" pitchFamily="18" charset="0"/>
              </a:rPr>
              <a:t>235</a:t>
            </a:r>
            <a:r>
              <a:rPr lang="zh-CN" altLang="en-US" sz="2800" b="1">
                <a:latin typeface="Times New Roman" panose="02020603050405020304" pitchFamily="18" charset="0"/>
                <a:ea typeface="黑体" panose="02010600030101010101" charset="-122"/>
                <a:cs typeface="Times New Roman" panose="02020603050405020304" pitchFamily="18" charset="0"/>
              </a:rPr>
              <a:t>原子核，铀核在分裂时，会释放出核能，同时还会产生几个新的中子，这些中子会继续轰击其他铀核。于是就导致一系列铀核持续裂变，并释放出大量核能，这就是裂变中的链式反应。</a:t>
            </a:r>
            <a:endParaRPr 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34823" name="Rectangle 10"/>
          <p:cNvSpPr>
            <a:spLocks noChangeArrowheads="1"/>
          </p:cNvSpPr>
          <p:nvPr/>
        </p:nvSpPr>
        <p:spPr bwMode="auto">
          <a:xfrm>
            <a:off x="1955800" y="957898"/>
            <a:ext cx="3276600" cy="521970"/>
          </a:xfrm>
          <a:prstGeom prst="rect">
            <a:avLst/>
          </a:prstGeom>
          <a:gradFill rotWithShape="1">
            <a:gsLst>
              <a:gs pos="0">
                <a:srgbClr val="99CC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66CC"/>
                </a:solidFill>
                <a:latin typeface="Times New Roman" panose="02020603050405020304" pitchFamily="18" charset="0"/>
                <a:ea typeface="黑体" panose="02010600030101010101" charset="-122"/>
              </a:rPr>
              <a:t>想想议议</a:t>
            </a:r>
          </a:p>
        </p:txBody>
      </p:sp>
      <p:pic>
        <p:nvPicPr>
          <p:cNvPr id="32779" name="Picture 11" descr="8@9VH_%MW93WVL%~3%OP@4U"/>
          <p:cNvPicPr>
            <a:picLocks noChangeAspect="1" noChangeArrowheads="1"/>
          </p:cNvPicPr>
          <p:nvPr/>
        </p:nvPicPr>
        <p:blipFill>
          <a:blip r:embed="rId3"/>
          <a:stretch>
            <a:fillRect/>
          </a:stretch>
        </p:blipFill>
        <p:spPr bwMode="auto">
          <a:xfrm>
            <a:off x="6132514" y="2156143"/>
            <a:ext cx="3671887"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4" descr="E:\电子课件编制\22章\2\2531170_084404870773_2.jpg"/>
          <p:cNvPicPr>
            <a:picLocks noChangeAspect="1" noChangeArrowheads="1"/>
          </p:cNvPicPr>
          <p:nvPr/>
        </p:nvPicPr>
        <p:blipFill>
          <a:blip r:embed="rId4"/>
          <a:stretch>
            <a:fillRect/>
          </a:stretch>
        </p:blipFill>
        <p:spPr bwMode="auto">
          <a:xfrm>
            <a:off x="1847851" y="2430780"/>
            <a:ext cx="13938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3277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32775">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P spid="32775"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888299" y="911544"/>
            <a:ext cx="3863975" cy="583565"/>
          </a:xfrm>
          <a:prstGeom prst="rect">
            <a:avLst/>
          </a:prstGeom>
          <a:solidFill>
            <a:schemeClr val="accent5"/>
          </a:solidFill>
          <a:ln w="9525">
            <a:noFill/>
            <a:miter lim="800000"/>
          </a:ln>
          <a:effectLst/>
        </p:spPr>
        <p:txBody>
          <a:bodyPr>
            <a:spAutoFit/>
          </a:bodyPr>
          <a:lstStyle/>
          <a:p>
            <a:pPr>
              <a:spcBef>
                <a:spcPct val="50000"/>
              </a:spcBef>
              <a:defRPr/>
            </a:pPr>
            <a:r>
              <a:rPr lang="zh-CN" altLang="en-US" sz="3200" b="1">
                <a:latin typeface="Times New Roman" panose="02020603050405020304" pitchFamily="18" charset="0"/>
                <a:ea typeface="黑体" panose="02010600030101010101" charset="-122"/>
              </a:rPr>
              <a:t>动画演示：链式反应</a:t>
            </a:r>
          </a:p>
        </p:txBody>
      </p:sp>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pic>
        <p:nvPicPr>
          <p:cNvPr id="3" name="397303010-1-16">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2888615" y="1495425"/>
            <a:ext cx="6694170" cy="5020310"/>
          </a:xfrm>
          <a:prstGeom prst="rect">
            <a:avLst/>
          </a:prstGeom>
        </p:spPr>
      </p:pic>
    </p:spTree>
  </p:cSld>
  <p:clrMapOvr>
    <a:masterClrMapping/>
  </p:clrMapOvr>
  <p:transition/>
  <p:timing>
    <p:tnLst>
      <p:par>
        <p:cTn id="1" dur="indefinite" restart="never" nodeType="tmRoot">
          <p:childTnLst>
            <p:video fullScrn="1">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628650"/>
            <a:ext cx="3086100" cy="520700"/>
          </a:xfrm>
        </p:spPr>
        <p:txBody>
          <a:bodyPr/>
          <a:lstStyle/>
          <a:p>
            <a:pPr algn="l">
              <a:defRPr/>
            </a:pPr>
            <a:r>
              <a:rPr lang="zh-CN" altLang="en-US" sz="2800" b="1">
                <a:latin typeface="Times New Roman" panose="02020603050405020304" pitchFamily="18" charset="0"/>
                <a:ea typeface="黑体" panose="02010600030101010101" charset="-122"/>
              </a:rPr>
              <a:t>原子弹爆炸的情况</a:t>
            </a:r>
          </a:p>
        </p:txBody>
      </p:sp>
      <p:sp>
        <p:nvSpPr>
          <p:cNvPr id="29699" name="Rectangle 3"/>
          <p:cNvSpPr>
            <a:spLocks noGrp="1" noChangeArrowheads="1"/>
          </p:cNvSpPr>
          <p:nvPr>
            <p:ph type="body" idx="4294967295"/>
          </p:nvPr>
        </p:nvSpPr>
        <p:spPr bwMode="auto">
          <a:xfrm>
            <a:off x="3767138" y="1122363"/>
            <a:ext cx="8424862" cy="453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Font typeface="Calibri" panose="020F0502020204030204" pitchFamily="34" charset="0"/>
              <a:buNone/>
            </a:pPr>
            <a:r>
              <a:rPr lang="zh-CN" altLang="en-US" b="1">
                <a:latin typeface="Times New Roman" panose="02020603050405020304" pitchFamily="18" charset="0"/>
                <a:ea typeface="黑体" panose="02010600030101010101" charset="-122"/>
                <a:cs typeface="Times New Roman" panose="02020603050405020304" pitchFamily="18" charset="0"/>
              </a:rPr>
              <a:t>不加控制的核裂变反应</a:t>
            </a:r>
            <a:r>
              <a:rPr lang="en-US" altLang="zh-CN" b="1">
                <a:latin typeface="Times New Roman" panose="02020603050405020304" pitchFamily="18" charset="0"/>
                <a:ea typeface="黑体" panose="02010600030101010101" charset="-122"/>
                <a:cs typeface="Times New Roman" panose="02020603050405020304" pitchFamily="18" charset="0"/>
              </a:rPr>
              <a:t>——</a:t>
            </a:r>
            <a:r>
              <a:rPr lang="zh-CN" altLang="en-US" b="1">
                <a:latin typeface="Times New Roman" panose="02020603050405020304" pitchFamily="18" charset="0"/>
                <a:ea typeface="黑体" panose="02010600030101010101" charset="-122"/>
                <a:cs typeface="Times New Roman" panose="02020603050405020304" pitchFamily="18" charset="0"/>
              </a:rPr>
              <a:t>原子弹爆炸</a:t>
            </a:r>
          </a:p>
        </p:txBody>
      </p:sp>
      <p:pic>
        <p:nvPicPr>
          <p:cNvPr id="29701" name="Picture 5" descr="%D4%AD%D7%D3%B5%AF%B1%AC%D5%A8%CD%BC"/>
          <p:cNvPicPr>
            <a:picLocks noChangeAspect="1" noChangeArrowheads="1"/>
          </p:cNvPicPr>
          <p:nvPr/>
        </p:nvPicPr>
        <p:blipFill>
          <a:blip r:embed="rId2"/>
          <a:stretch>
            <a:fillRect/>
          </a:stretch>
        </p:blipFill>
        <p:spPr bwMode="auto">
          <a:xfrm>
            <a:off x="2243138" y="1697991"/>
            <a:ext cx="784860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498601" y="-31115"/>
            <a:ext cx="2610485" cy="833120"/>
            <a:chOff x="205" y="140"/>
            <a:chExt cx="4111" cy="1312"/>
          </a:xfrm>
        </p:grpSpPr>
        <p:pic>
          <p:nvPicPr>
            <p:cNvPr id="2"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7" dur="500"/>
                                        <p:tgtEl>
                                          <p:spTgt spid="29699">
                                            <p:txEl>
                                              <p:pRg st="0" end="0"/>
                                            </p:txEl>
                                          </p:spTgt>
                                        </p:tgtEl>
                                      </p:cBhvr>
                                    </p:animEffect>
                                  </p:childTnLst>
                                </p:cTn>
                              </p:par>
                            </p:childTnLst>
                          </p:cTn>
                        </p:par>
                        <p:par>
                          <p:cTn id="8" fill="hold">
                            <p:stCondLst>
                              <p:cond delay="500"/>
                            </p:stCondLst>
                            <p:childTnLst>
                              <p:par>
                                <p:cTn id="9" presetID="5" presetClass="entr" presetSubtype="10" fill="hold" nodeType="afterEffect">
                                  <p:childTnLst>
                                    <p:set>
                                      <p:cBhvr>
                                        <p:cTn id="10" dur="1" fill="hold">
                                          <p:stCondLst>
                                            <p:cond delay="0"/>
                                          </p:stCondLst>
                                        </p:cTn>
                                        <p:tgtEl>
                                          <p:spTgt spid="29701"/>
                                        </p:tgtEl>
                                        <p:attrNameLst>
                                          <p:attrName>style.visibility</p:attrName>
                                        </p:attrNameLst>
                                      </p:cBhvr>
                                      <p:to>
                                        <p:strVal val="visible"/>
                                      </p:to>
                                    </p:set>
                                    <p:animEffect transition="in" filter="checkerboard(across)">
                                      <p:cBhvr>
                                        <p:cTn id="11"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0" y="1639888"/>
            <a:ext cx="4241800" cy="560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sz="2800" b="1">
                <a:latin typeface="Times New Roman" panose="02020603050405020304" pitchFamily="18" charset="0"/>
                <a:ea typeface="黑体" panose="02010600030101010101" charset="-122"/>
                <a:cs typeface="Times New Roman" panose="02020603050405020304" pitchFamily="18" charset="0"/>
              </a:rPr>
              <a:t>和平利用核能</a:t>
            </a:r>
            <a:r>
              <a:rPr lang="en-US" altLang="zh-CN" sz="2800" b="1">
                <a:latin typeface="Times New Roman" panose="02020603050405020304" pitchFamily="18" charset="0"/>
                <a:ea typeface="黑体" panose="02010600030101010101" charset="-122"/>
                <a:cs typeface="Times New Roman" panose="02020603050405020304" pitchFamily="18" charset="0"/>
              </a:rPr>
              <a:t>——</a:t>
            </a:r>
            <a:r>
              <a:rPr lang="zh-CN" altLang="en-US" sz="2800" b="1">
                <a:latin typeface="Times New Roman" panose="02020603050405020304" pitchFamily="18" charset="0"/>
                <a:ea typeface="黑体" panose="02010600030101010101" charset="-122"/>
                <a:cs typeface="Times New Roman" panose="02020603050405020304" pitchFamily="18" charset="0"/>
              </a:rPr>
              <a:t>核电站</a:t>
            </a:r>
          </a:p>
        </p:txBody>
      </p:sp>
      <p:sp>
        <p:nvSpPr>
          <p:cNvPr id="35843" name="Rectangle 3"/>
          <p:cNvSpPr>
            <a:spLocks noGrp="1" noChangeArrowheads="1"/>
          </p:cNvSpPr>
          <p:nvPr>
            <p:ph type="body" idx="4294967295"/>
          </p:nvPr>
        </p:nvSpPr>
        <p:spPr bwMode="auto">
          <a:xfrm>
            <a:off x="0" y="2555875"/>
            <a:ext cx="8229600" cy="203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Font typeface="Calibri" panose="020F0502020204030204" pitchFamily="34" charset="0"/>
              <a:buNone/>
            </a:pPr>
            <a:r>
              <a:rPr lang="en-US" altLang="zh-CN" b="1">
                <a:latin typeface="Times New Roman" panose="02020603050405020304" pitchFamily="18" charset="0"/>
                <a:ea typeface="黑体" panose="02010600030101010101" charset="-122"/>
                <a:cs typeface="Times New Roman" panose="02020603050405020304" pitchFamily="18" charset="0"/>
              </a:rPr>
              <a:t>   </a:t>
            </a:r>
            <a:r>
              <a:rPr lang="zh-CN" altLang="en-US" b="1">
                <a:latin typeface="Times New Roman" panose="02020603050405020304" pitchFamily="18" charset="0"/>
                <a:ea typeface="黑体" panose="02010600030101010101" charset="-122"/>
                <a:cs typeface="Times New Roman" panose="02020603050405020304" pitchFamily="18" charset="0"/>
              </a:rPr>
              <a:t>你知道吗？</a:t>
            </a:r>
          </a:p>
          <a:p>
            <a:pPr>
              <a:buFont typeface="Calibri" panose="020F0502020204030204" pitchFamily="34" charset="0"/>
              <a:buNone/>
            </a:pPr>
            <a:r>
              <a:rPr lang="en-US" altLang="zh-CN" b="1">
                <a:latin typeface="Times New Roman" panose="02020603050405020304" pitchFamily="18" charset="0"/>
                <a:ea typeface="黑体" panose="02010600030101010101" charset="-122"/>
                <a:cs typeface="Times New Roman" panose="02020603050405020304" pitchFamily="18" charset="0"/>
              </a:rPr>
              <a:t>   1Kg</a:t>
            </a:r>
            <a:r>
              <a:rPr lang="zh-CN" altLang="en-US" b="1">
                <a:latin typeface="Times New Roman" panose="02020603050405020304" pitchFamily="18" charset="0"/>
                <a:ea typeface="黑体" panose="02010600030101010101" charset="-122"/>
                <a:cs typeface="Times New Roman" panose="02020603050405020304" pitchFamily="18" charset="0"/>
              </a:rPr>
              <a:t>的铀</a:t>
            </a:r>
            <a:r>
              <a:rPr lang="en-US" altLang="zh-CN" b="1">
                <a:latin typeface="Times New Roman" panose="02020603050405020304" pitchFamily="18" charset="0"/>
                <a:ea typeface="黑体" panose="02010600030101010101" charset="-122"/>
                <a:cs typeface="Times New Roman" panose="02020603050405020304" pitchFamily="18" charset="0"/>
              </a:rPr>
              <a:t>235</a:t>
            </a:r>
            <a:r>
              <a:rPr lang="zh-CN" altLang="en-US" b="1">
                <a:latin typeface="Times New Roman" panose="02020603050405020304" pitchFamily="18" charset="0"/>
                <a:ea typeface="黑体" panose="02010600030101010101" charset="-122"/>
                <a:cs typeface="Times New Roman" panose="02020603050405020304" pitchFamily="18" charset="0"/>
              </a:rPr>
              <a:t>中，如果全部发生核裂变，释放出来的能量相当于</a:t>
            </a:r>
            <a:r>
              <a:rPr lang="en-US" altLang="zh-CN" b="1">
                <a:latin typeface="Times New Roman" panose="02020603050405020304" pitchFamily="18" charset="0"/>
                <a:ea typeface="黑体" panose="02010600030101010101" charset="-122"/>
                <a:cs typeface="Times New Roman" panose="02020603050405020304" pitchFamily="18" charset="0"/>
              </a:rPr>
              <a:t>2500t</a:t>
            </a:r>
            <a:r>
              <a:rPr lang="zh-CN" altLang="en-US" b="1">
                <a:latin typeface="Times New Roman" panose="02020603050405020304" pitchFamily="18" charset="0"/>
                <a:ea typeface="黑体" panose="02010600030101010101" charset="-122"/>
                <a:cs typeface="Times New Roman" panose="02020603050405020304" pitchFamily="18" charset="0"/>
              </a:rPr>
              <a:t>标准煤完全燃烧放出的能量。</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50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Horizontal)">
                                      <p:cBhvr>
                                        <p:cTn id="7" dur="500"/>
                                        <p:tgtEl>
                                          <p:spTgt spid="35843">
                                            <p:txEl>
                                              <p:pRg st="0" end="0"/>
                                            </p:txEl>
                                          </p:spTgt>
                                        </p:tgtEl>
                                      </p:cBhvr>
                                    </p:animEffect>
                                  </p:childTnLst>
                                </p:cTn>
                              </p:par>
                            </p:childTnLst>
                          </p:cTn>
                        </p:par>
                        <p:par>
                          <p:cTn id="8" fill="hold">
                            <p:stCondLst>
                              <p:cond delay="1000"/>
                            </p:stCondLst>
                            <p:childTnLst>
                              <p:par>
                                <p:cTn id="9" presetID="16" presetClass="entr" presetSubtype="26" fill="hold" nodeType="afterEffec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barn(inHorizontal)">
                                      <p:cBhvr>
                                        <p:cTn id="11"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2052004" y="536893"/>
            <a:ext cx="849788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800" b="1">
                <a:latin typeface="Times New Roman" panose="02020603050405020304" pitchFamily="18" charset="0"/>
                <a:ea typeface="黑体" panose="02010600030101010101" charset="-122"/>
                <a:cs typeface="Times New Roman" panose="02020603050405020304" pitchFamily="18" charset="0"/>
              </a:rPr>
              <a:t>思考：在电站工作过程中，能是如何转化的？ </a:t>
            </a:r>
          </a:p>
        </p:txBody>
      </p:sp>
      <p:sp>
        <p:nvSpPr>
          <p:cNvPr id="138245" name="Rectangle 5"/>
          <p:cNvSpPr>
            <a:spLocks noChangeArrowheads="1"/>
          </p:cNvSpPr>
          <p:nvPr/>
        </p:nvSpPr>
        <p:spPr bwMode="auto">
          <a:xfrm>
            <a:off x="3582353" y="5936943"/>
            <a:ext cx="4597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2800" b="1">
                <a:latin typeface="Times New Roman" panose="02020603050405020304" pitchFamily="18" charset="0"/>
                <a:ea typeface="黑体" panose="02010600030101010101" charset="-122"/>
                <a:cs typeface="Times New Roman" panose="02020603050405020304" pitchFamily="18" charset="0"/>
              </a:rPr>
              <a:t>核能→内能→机械能→电能 </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pic>
        <p:nvPicPr>
          <p:cNvPr id="1039" name="Picture 15">
            <a:extLst>
              <a:ext uri="{FF2B5EF4-FFF2-40B4-BE49-F238E27FC236}">
                <a16:creationId xmlns:a16="http://schemas.microsoft.com/office/drawing/2014/main" id="{A25C7788-B0C4-D9E3-58D9-FA57028234E8}"/>
              </a:ext>
            </a:extLst>
          </p:cNvPr>
          <p:cNvPicPr>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1160463"/>
            <a:ext cx="7491412" cy="480536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additive="base">
                                        <p:cTn id="7" dur="500" fill="hold"/>
                                        <p:tgtEl>
                                          <p:spTgt spid="138244"/>
                                        </p:tgtEl>
                                        <p:attrNameLst>
                                          <p:attrName>ppt_x</p:attrName>
                                        </p:attrNameLst>
                                      </p:cBhvr>
                                      <p:tavLst>
                                        <p:tav tm="0">
                                          <p:val>
                                            <p:strVal val="#ppt_x"/>
                                          </p:val>
                                        </p:tav>
                                        <p:tav tm="100000">
                                          <p:val>
                                            <p:strVal val="#ppt_x"/>
                                          </p:val>
                                        </p:tav>
                                      </p:tavLst>
                                    </p:anim>
                                    <p:anim calcmode="lin" valueType="num">
                                      <p:cBhvr additive="base">
                                        <p:cTn id="8" dur="500" fill="hold"/>
                                        <p:tgtEl>
                                          <p:spTgt spid="1382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38245"/>
                                        </p:tgtEl>
                                        <p:attrNameLst>
                                          <p:attrName>style.visibility</p:attrName>
                                        </p:attrNameLst>
                                      </p:cBhvr>
                                      <p:to>
                                        <p:strVal val="visible"/>
                                      </p:to>
                                    </p:set>
                                    <p:anim calcmode="lin" valueType="num">
                                      <p:cBhvr additive="base">
                                        <p:cTn id="13" dur="500" fill="hold"/>
                                        <p:tgtEl>
                                          <p:spTgt spid="138245"/>
                                        </p:tgtEl>
                                        <p:attrNameLst>
                                          <p:attrName>ppt_x</p:attrName>
                                        </p:attrNameLst>
                                      </p:cBhvr>
                                      <p:tavLst>
                                        <p:tav tm="0">
                                          <p:val>
                                            <p:strVal val="#ppt_x"/>
                                          </p:val>
                                        </p:tav>
                                        <p:tav tm="100000">
                                          <p:val>
                                            <p:strVal val="#ppt_x"/>
                                          </p:val>
                                        </p:tav>
                                      </p:tavLst>
                                    </p:anim>
                                    <p:anim calcmode="lin" valueType="num">
                                      <p:cBhvr additive="base">
                                        <p:cTn id="14" dur="500" fill="hold"/>
                                        <p:tgtEl>
                                          <p:spTgt spid="138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0" name="Picture 18" descr="17204006"/>
          <p:cNvPicPr>
            <a:picLocks noChangeAspect="1" noChangeArrowheads="1"/>
          </p:cNvPicPr>
          <p:nvPr/>
        </p:nvPicPr>
        <p:blipFill>
          <a:blip r:embed="rId2"/>
          <a:stretch>
            <a:fillRect/>
          </a:stretch>
        </p:blipFill>
        <p:spPr bwMode="auto">
          <a:xfrm>
            <a:off x="5972175" y="1184276"/>
            <a:ext cx="442753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1"/>
          <p:cNvSpPr txBox="1">
            <a:spLocks noChangeArrowheads="1"/>
          </p:cNvSpPr>
          <p:nvPr/>
        </p:nvSpPr>
        <p:spPr bwMode="auto">
          <a:xfrm>
            <a:off x="1939925" y="1111251"/>
            <a:ext cx="54356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latin typeface="Times New Roman" panose="02020603050405020304" pitchFamily="18" charset="0"/>
                <a:ea typeface="黑体" panose="02010600030101010101" charset="-122"/>
              </a:rPr>
              <a:t>将质量较小的原子核结合起来，也会释放出巨大的核能。</a:t>
            </a:r>
          </a:p>
        </p:txBody>
      </p:sp>
      <p:grpSp>
        <p:nvGrpSpPr>
          <p:cNvPr id="2" name="Group 26"/>
          <p:cNvGrpSpPr/>
          <p:nvPr/>
        </p:nvGrpSpPr>
        <p:grpSpPr>
          <a:xfrm>
            <a:off x="2840039" y="2371726"/>
            <a:ext cx="1855787" cy="519113"/>
            <a:chOff x="839" y="1706"/>
            <a:chExt cx="1169" cy="327"/>
          </a:xfrm>
        </p:grpSpPr>
        <p:sp>
          <p:nvSpPr>
            <p:cNvPr id="37905" name="矩形 15"/>
            <p:cNvSpPr>
              <a:spLocks noChangeArrowheads="1"/>
            </p:cNvSpPr>
            <p:nvPr/>
          </p:nvSpPr>
          <p:spPr bwMode="auto">
            <a:xfrm>
              <a:off x="839" y="1706"/>
              <a:ext cx="3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CC"/>
                  </a:solidFill>
                  <a:latin typeface="Times New Roman" panose="02020603050405020304" pitchFamily="18" charset="0"/>
                  <a:ea typeface="黑体" panose="02010600030101010101" charset="-122"/>
                </a:rPr>
                <a:t>氘</a:t>
              </a:r>
            </a:p>
          </p:txBody>
        </p:sp>
        <p:sp>
          <p:nvSpPr>
            <p:cNvPr id="37906" name="矩形 16"/>
            <p:cNvSpPr>
              <a:spLocks noChangeArrowheads="1"/>
            </p:cNvSpPr>
            <p:nvPr/>
          </p:nvSpPr>
          <p:spPr bwMode="auto">
            <a:xfrm>
              <a:off x="1678" y="1706"/>
              <a:ext cx="3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CC"/>
                  </a:solidFill>
                  <a:latin typeface="Times New Roman" panose="02020603050405020304" pitchFamily="18" charset="0"/>
                  <a:ea typeface="黑体" panose="02010600030101010101" charset="-122"/>
                </a:rPr>
                <a:t>氚</a:t>
              </a:r>
            </a:p>
          </p:txBody>
        </p:sp>
      </p:grpSp>
      <p:sp>
        <p:nvSpPr>
          <p:cNvPr id="28685" name="矩形 22"/>
          <p:cNvSpPr>
            <a:spLocks noChangeArrowheads="1"/>
          </p:cNvSpPr>
          <p:nvPr/>
        </p:nvSpPr>
        <p:spPr bwMode="auto">
          <a:xfrm>
            <a:off x="2300289" y="4387850"/>
            <a:ext cx="104298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tx2"/>
                </a:solidFill>
                <a:latin typeface="Times New Roman" panose="02020603050405020304" pitchFamily="18" charset="0"/>
                <a:ea typeface="黑体" panose="02010600030101010101" charset="-122"/>
              </a:rPr>
              <a:t>氦核</a:t>
            </a:r>
          </a:p>
        </p:txBody>
      </p:sp>
      <p:sp>
        <p:nvSpPr>
          <p:cNvPr id="28686" name="矩形 23"/>
          <p:cNvSpPr>
            <a:spLocks noChangeArrowheads="1"/>
          </p:cNvSpPr>
          <p:nvPr/>
        </p:nvSpPr>
        <p:spPr bwMode="auto">
          <a:xfrm>
            <a:off x="4351339" y="4351338"/>
            <a:ext cx="11890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tx2"/>
                </a:solidFill>
                <a:latin typeface="Times New Roman" panose="02020603050405020304" pitchFamily="18" charset="0"/>
                <a:ea typeface="黑体" panose="02010600030101010101" charset="-122"/>
              </a:rPr>
              <a:t>中子</a:t>
            </a:r>
          </a:p>
        </p:txBody>
      </p:sp>
      <p:sp>
        <p:nvSpPr>
          <p:cNvPr id="28687" name="TextBox 14"/>
          <p:cNvSpPr txBox="1">
            <a:spLocks noChangeArrowheads="1"/>
          </p:cNvSpPr>
          <p:nvPr/>
        </p:nvSpPr>
        <p:spPr bwMode="auto">
          <a:xfrm>
            <a:off x="1977390" y="5050156"/>
            <a:ext cx="8243888"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latin typeface="Times New Roman" panose="02020603050405020304" pitchFamily="18" charset="0"/>
                <a:ea typeface="黑体" panose="02010600030101010101" charset="-122"/>
              </a:rPr>
              <a:t>氘核与氚核在超高温下结合形成氦核和一个中子，能释放大量核能。这一过程就是聚变。</a:t>
            </a:r>
          </a:p>
        </p:txBody>
      </p:sp>
      <p:grpSp>
        <p:nvGrpSpPr>
          <p:cNvPr id="3" name="Group 27"/>
          <p:cNvGrpSpPr/>
          <p:nvPr/>
        </p:nvGrpSpPr>
        <p:grpSpPr>
          <a:xfrm>
            <a:off x="3200401" y="2876550"/>
            <a:ext cx="1152525" cy="539750"/>
            <a:chOff x="1066" y="2024"/>
            <a:chExt cx="726" cy="340"/>
          </a:xfrm>
        </p:grpSpPr>
        <p:sp>
          <p:nvSpPr>
            <p:cNvPr id="37903" name="Line 20"/>
            <p:cNvSpPr>
              <a:spLocks noChangeShapeType="1"/>
            </p:cNvSpPr>
            <p:nvPr/>
          </p:nvSpPr>
          <p:spPr bwMode="auto">
            <a:xfrm>
              <a:off x="1066" y="2024"/>
              <a:ext cx="227" cy="340"/>
            </a:xfrm>
            <a:prstGeom prst="line">
              <a:avLst/>
            </a:prstGeom>
            <a:noFill/>
            <a:ln w="190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04" name="Line 21"/>
            <p:cNvSpPr>
              <a:spLocks noChangeShapeType="1"/>
            </p:cNvSpPr>
            <p:nvPr/>
          </p:nvSpPr>
          <p:spPr bwMode="auto">
            <a:xfrm flipH="1">
              <a:off x="1542" y="2024"/>
              <a:ext cx="250" cy="340"/>
            </a:xfrm>
            <a:prstGeom prst="line">
              <a:avLst/>
            </a:prstGeom>
            <a:noFill/>
            <a:ln w="190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sp>
        <p:nvSpPr>
          <p:cNvPr id="28696" name="矩形 23"/>
          <p:cNvSpPr>
            <a:spLocks noChangeArrowheads="1"/>
          </p:cNvSpPr>
          <p:nvPr/>
        </p:nvSpPr>
        <p:spPr bwMode="auto">
          <a:xfrm>
            <a:off x="3343275" y="4676775"/>
            <a:ext cx="108108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CC0000"/>
                </a:solidFill>
                <a:latin typeface="Times New Roman" panose="02020603050405020304" pitchFamily="18" charset="0"/>
                <a:ea typeface="黑体" panose="02010600030101010101" charset="-122"/>
              </a:rPr>
              <a:t>能量</a:t>
            </a:r>
          </a:p>
        </p:txBody>
      </p:sp>
      <p:sp>
        <p:nvSpPr>
          <p:cNvPr id="37898" name="矩形 17"/>
          <p:cNvSpPr>
            <a:spLocks noChangeArrowheads="1"/>
          </p:cNvSpPr>
          <p:nvPr/>
        </p:nvSpPr>
        <p:spPr bwMode="auto">
          <a:xfrm>
            <a:off x="3308351" y="3451225"/>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imes New Roman" panose="02020603050405020304" pitchFamily="18" charset="0"/>
                <a:ea typeface="黑体" panose="02010600030101010101" charset="-122"/>
              </a:rPr>
              <a:t>聚变</a:t>
            </a:r>
          </a:p>
        </p:txBody>
      </p:sp>
      <p:sp>
        <p:nvSpPr>
          <p:cNvPr id="37899" name="Line 22"/>
          <p:cNvSpPr>
            <a:spLocks noChangeShapeType="1"/>
          </p:cNvSpPr>
          <p:nvPr/>
        </p:nvSpPr>
        <p:spPr bwMode="auto">
          <a:xfrm flipH="1">
            <a:off x="3092450" y="3919538"/>
            <a:ext cx="431800" cy="468312"/>
          </a:xfrm>
          <a:prstGeom prst="line">
            <a:avLst/>
          </a:prstGeom>
          <a:noFill/>
          <a:ln w="190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00" name="Line 23"/>
          <p:cNvSpPr>
            <a:spLocks noChangeShapeType="1"/>
          </p:cNvSpPr>
          <p:nvPr/>
        </p:nvSpPr>
        <p:spPr bwMode="auto">
          <a:xfrm>
            <a:off x="4027488" y="3919539"/>
            <a:ext cx="431800" cy="504825"/>
          </a:xfrm>
          <a:prstGeom prst="line">
            <a:avLst/>
          </a:prstGeom>
          <a:noFill/>
          <a:ln w="190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01" name="Line 25"/>
          <p:cNvSpPr>
            <a:spLocks noChangeShapeType="1"/>
          </p:cNvSpPr>
          <p:nvPr/>
        </p:nvSpPr>
        <p:spPr bwMode="auto">
          <a:xfrm flipH="1">
            <a:off x="3776663" y="3954464"/>
            <a:ext cx="0" cy="720725"/>
          </a:xfrm>
          <a:prstGeom prst="line">
            <a:avLst/>
          </a:prstGeom>
          <a:noFill/>
          <a:ln w="19050">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02" name="Rectangle 2"/>
          <p:cNvSpPr>
            <a:spLocks noGrp="1" noChangeArrowheads="1"/>
          </p:cNvSpPr>
          <p:nvPr>
            <p:ph type="title" idx="4294967295"/>
          </p:nvPr>
        </p:nvSpPr>
        <p:spPr bwMode="auto">
          <a:xfrm>
            <a:off x="0" y="571500"/>
            <a:ext cx="4854575"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a:r>
              <a:rPr lang="en-US" altLang="zh-CN" sz="2800" b="1">
                <a:latin typeface="Times New Roman" panose="02020603050405020304" pitchFamily="18" charset="0"/>
                <a:ea typeface="黑体" panose="02010600030101010101" charset="-122"/>
                <a:cs typeface="Times New Roman" panose="02020603050405020304" pitchFamily="18" charset="0"/>
              </a:rPr>
              <a:t>2</a:t>
            </a:r>
            <a:r>
              <a:rPr lang="zh-CN" altLang="en-US" sz="2800" b="1">
                <a:latin typeface="Times New Roman" panose="02020603050405020304" pitchFamily="18" charset="0"/>
                <a:ea typeface="黑体" panose="02010600030101010101" charset="-122"/>
                <a:cs typeface="Times New Roman" panose="02020603050405020304" pitchFamily="18" charset="0"/>
              </a:rPr>
              <a:t>、核聚变</a:t>
            </a:r>
            <a:r>
              <a:rPr lang="en-US" altLang="zh-CN" sz="2800" b="1">
                <a:latin typeface="Times New Roman" panose="02020603050405020304" pitchFamily="18" charset="0"/>
                <a:ea typeface="黑体" panose="02010600030101010101" charset="-122"/>
                <a:cs typeface="Times New Roman" panose="02020603050405020304" pitchFamily="18" charset="0"/>
              </a:rPr>
              <a:t>——</a:t>
            </a:r>
            <a:r>
              <a:rPr lang="zh-CN" altLang="en-US" sz="2800" b="1">
                <a:latin typeface="Times New Roman" panose="02020603050405020304" pitchFamily="18" charset="0"/>
                <a:ea typeface="黑体" panose="02010600030101010101" charset="-122"/>
                <a:cs typeface="Times New Roman" panose="02020603050405020304" pitchFamily="18" charset="0"/>
              </a:rPr>
              <a:t>热核反应</a:t>
            </a:r>
          </a:p>
        </p:txBody>
      </p:sp>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86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childTnLst>
                                    <p:set>
                                      <p:cBhvr>
                                        <p:cTn id="26" dur="1" fill="hold">
                                          <p:stCondLst>
                                            <p:cond delay="0"/>
                                          </p:stCondLst>
                                        </p:cTn>
                                        <p:tgtEl>
                                          <p:spTgt spid="286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p:bldP spid="28686" grpId="1"/>
      <p:bldP spid="28687" grpId="2"/>
      <p:bldP spid="28696" grpId="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9"/>
          <p:cNvGrpSpPr/>
          <p:nvPr/>
        </p:nvGrpSpPr>
        <p:grpSpPr>
          <a:xfrm>
            <a:off x="2842897" y="3522346"/>
            <a:ext cx="504825" cy="504825"/>
            <a:chOff x="1428" y="1888"/>
            <a:chExt cx="318" cy="318"/>
          </a:xfrm>
        </p:grpSpPr>
        <p:sp>
          <p:nvSpPr>
            <p:cNvPr id="5" name="Oval 1026"/>
            <p:cNvSpPr>
              <a:spLocks noChangeArrowheads="1"/>
            </p:cNvSpPr>
            <p:nvPr/>
          </p:nvSpPr>
          <p:spPr bwMode="auto">
            <a:xfrm>
              <a:off x="1428" y="1888"/>
              <a:ext cx="182" cy="182"/>
            </a:xfrm>
            <a:prstGeom prst="ellipse">
              <a:avLst/>
            </a:prstGeom>
            <a:solidFill>
              <a:schemeClr val="accent1"/>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6" name="Oval 1027"/>
            <p:cNvSpPr>
              <a:spLocks noChangeArrowheads="1"/>
            </p:cNvSpPr>
            <p:nvPr/>
          </p:nvSpPr>
          <p:spPr bwMode="auto">
            <a:xfrm>
              <a:off x="1564" y="1979"/>
              <a:ext cx="182" cy="182"/>
            </a:xfrm>
            <a:prstGeom prst="ellipse">
              <a:avLst/>
            </a:prstGeom>
            <a:solidFill>
              <a:schemeClr val="accent1"/>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7" name="Oval 1028"/>
            <p:cNvSpPr>
              <a:spLocks noChangeArrowheads="1"/>
            </p:cNvSpPr>
            <p:nvPr/>
          </p:nvSpPr>
          <p:spPr bwMode="auto">
            <a:xfrm>
              <a:off x="1428" y="2024"/>
              <a:ext cx="182" cy="182"/>
            </a:xfrm>
            <a:prstGeom prst="ellipse">
              <a:avLst/>
            </a:prstGeom>
            <a:solidFill>
              <a:srgbClr val="008000"/>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grpSp>
      <p:sp>
        <p:nvSpPr>
          <p:cNvPr id="8" name="Oval 1030"/>
          <p:cNvSpPr>
            <a:spLocks noChangeArrowheads="1"/>
          </p:cNvSpPr>
          <p:nvPr/>
        </p:nvSpPr>
        <p:spPr bwMode="auto">
          <a:xfrm>
            <a:off x="6875147" y="2801621"/>
            <a:ext cx="288925" cy="288925"/>
          </a:xfrm>
          <a:prstGeom prst="ellipse">
            <a:avLst/>
          </a:prstGeom>
          <a:solidFill>
            <a:schemeClr val="accent1"/>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grpSp>
        <p:nvGrpSpPr>
          <p:cNvPr id="3" name="Group 1037"/>
          <p:cNvGrpSpPr/>
          <p:nvPr/>
        </p:nvGrpSpPr>
        <p:grpSpPr>
          <a:xfrm>
            <a:off x="3274696" y="2153921"/>
            <a:ext cx="361950" cy="504825"/>
            <a:chOff x="2154" y="1389"/>
            <a:chExt cx="228" cy="318"/>
          </a:xfrm>
        </p:grpSpPr>
        <p:sp>
          <p:nvSpPr>
            <p:cNvPr id="10" name="Oval 1031"/>
            <p:cNvSpPr>
              <a:spLocks noChangeArrowheads="1"/>
            </p:cNvSpPr>
            <p:nvPr/>
          </p:nvSpPr>
          <p:spPr bwMode="auto">
            <a:xfrm>
              <a:off x="2154" y="1389"/>
              <a:ext cx="182" cy="182"/>
            </a:xfrm>
            <a:prstGeom prst="ellipse">
              <a:avLst/>
            </a:prstGeom>
            <a:solidFill>
              <a:schemeClr val="accent1"/>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11" name="Oval 1034"/>
            <p:cNvSpPr>
              <a:spLocks noChangeArrowheads="1"/>
            </p:cNvSpPr>
            <p:nvPr/>
          </p:nvSpPr>
          <p:spPr bwMode="auto">
            <a:xfrm>
              <a:off x="2200" y="1525"/>
              <a:ext cx="182" cy="182"/>
            </a:xfrm>
            <a:prstGeom prst="ellipse">
              <a:avLst/>
            </a:prstGeom>
            <a:solidFill>
              <a:srgbClr val="008000"/>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grpSp>
      <p:grpSp>
        <p:nvGrpSpPr>
          <p:cNvPr id="4" name="Group 1038"/>
          <p:cNvGrpSpPr/>
          <p:nvPr/>
        </p:nvGrpSpPr>
        <p:grpSpPr>
          <a:xfrm>
            <a:off x="6298883" y="3160396"/>
            <a:ext cx="649288" cy="504825"/>
            <a:chOff x="3379" y="1661"/>
            <a:chExt cx="409" cy="318"/>
          </a:xfrm>
        </p:grpSpPr>
        <p:sp>
          <p:nvSpPr>
            <p:cNvPr id="13" name="Oval 1032"/>
            <p:cNvSpPr>
              <a:spLocks noChangeArrowheads="1"/>
            </p:cNvSpPr>
            <p:nvPr/>
          </p:nvSpPr>
          <p:spPr bwMode="auto">
            <a:xfrm>
              <a:off x="3470" y="1661"/>
              <a:ext cx="182" cy="182"/>
            </a:xfrm>
            <a:prstGeom prst="ellipse">
              <a:avLst/>
            </a:prstGeom>
            <a:solidFill>
              <a:schemeClr val="accent1"/>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14" name="Oval 1035"/>
            <p:cNvSpPr>
              <a:spLocks noChangeArrowheads="1"/>
            </p:cNvSpPr>
            <p:nvPr/>
          </p:nvSpPr>
          <p:spPr bwMode="auto">
            <a:xfrm>
              <a:off x="3606" y="1706"/>
              <a:ext cx="182" cy="182"/>
            </a:xfrm>
            <a:prstGeom prst="ellipse">
              <a:avLst/>
            </a:prstGeom>
            <a:solidFill>
              <a:srgbClr val="008000"/>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15" name="Oval 1036"/>
            <p:cNvSpPr>
              <a:spLocks noChangeArrowheads="1"/>
            </p:cNvSpPr>
            <p:nvPr/>
          </p:nvSpPr>
          <p:spPr bwMode="auto">
            <a:xfrm>
              <a:off x="3379" y="1752"/>
              <a:ext cx="182" cy="182"/>
            </a:xfrm>
            <a:prstGeom prst="ellipse">
              <a:avLst/>
            </a:prstGeom>
            <a:solidFill>
              <a:srgbClr val="008000"/>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sp>
          <p:nvSpPr>
            <p:cNvPr id="16" name="Oval 1033"/>
            <p:cNvSpPr>
              <a:spLocks noChangeArrowheads="1"/>
            </p:cNvSpPr>
            <p:nvPr/>
          </p:nvSpPr>
          <p:spPr bwMode="auto">
            <a:xfrm>
              <a:off x="3515" y="1797"/>
              <a:ext cx="182" cy="182"/>
            </a:xfrm>
            <a:prstGeom prst="ellipse">
              <a:avLst/>
            </a:prstGeom>
            <a:solidFill>
              <a:schemeClr val="accent1"/>
            </a:solidFill>
            <a:ln w="9525">
              <a:solidFill>
                <a:schemeClr val="tx1"/>
              </a:solidFill>
              <a:round/>
            </a:ln>
            <a:effectLst/>
          </p:spPr>
          <p:txBody>
            <a:bodyPr wrap="none" anchor="ctr"/>
            <a:lstStyle/>
            <a:p>
              <a:pPr>
                <a:defRPr/>
              </a:pPr>
              <a:endParaRPr lang="zh-CN" altLang="en-US" sz="2800" b="1">
                <a:latin typeface="Times New Roman" panose="02020603050405020304" pitchFamily="18" charset="0"/>
                <a:ea typeface="黑体" panose="02010600030101010101" charset="-122"/>
                <a:cs typeface="Times New Roman" panose="02020603050405020304" pitchFamily="18" charset="0"/>
              </a:endParaRPr>
            </a:p>
          </p:txBody>
        </p:sp>
      </p:grpSp>
      <p:sp>
        <p:nvSpPr>
          <p:cNvPr id="17" name="Text Box 1039"/>
          <p:cNvSpPr txBox="1">
            <a:spLocks noChangeArrowheads="1"/>
          </p:cNvSpPr>
          <p:nvPr/>
        </p:nvSpPr>
        <p:spPr bwMode="auto">
          <a:xfrm>
            <a:off x="2771458" y="4243070"/>
            <a:ext cx="1079500" cy="521970"/>
          </a:xfrm>
          <a:prstGeom prst="rect">
            <a:avLst/>
          </a:prstGeom>
          <a:noFill/>
          <a:ln w="9525">
            <a:noFill/>
            <a:miter lim="800000"/>
          </a:ln>
          <a:effectLst/>
        </p:spPr>
        <p:txBody>
          <a:bodyPr>
            <a:spAutoFit/>
          </a:bodyPr>
          <a:lstStyle/>
          <a:p>
            <a:pPr>
              <a:spcBef>
                <a:spcPct val="50000"/>
              </a:spcBef>
              <a:defRPr/>
            </a:pPr>
            <a:r>
              <a:rPr lang="zh-CN" altLang="en-US" sz="2800" b="1">
                <a:latin typeface="Times New Roman" panose="02020603050405020304" pitchFamily="18" charset="0"/>
                <a:ea typeface="黑体" panose="02010600030101010101" charset="-122"/>
              </a:rPr>
              <a:t>氚核</a:t>
            </a:r>
          </a:p>
        </p:txBody>
      </p:sp>
      <p:sp>
        <p:nvSpPr>
          <p:cNvPr id="18" name="Text Box 1040"/>
          <p:cNvSpPr txBox="1">
            <a:spLocks noChangeArrowheads="1"/>
          </p:cNvSpPr>
          <p:nvPr/>
        </p:nvSpPr>
        <p:spPr bwMode="auto">
          <a:xfrm>
            <a:off x="3131821" y="2801620"/>
            <a:ext cx="1079500" cy="521970"/>
          </a:xfrm>
          <a:prstGeom prst="rect">
            <a:avLst/>
          </a:prstGeom>
          <a:noFill/>
          <a:ln w="9525">
            <a:noFill/>
            <a:miter lim="800000"/>
          </a:ln>
          <a:effectLst/>
        </p:spPr>
        <p:txBody>
          <a:bodyPr>
            <a:spAutoFit/>
          </a:bodyPr>
          <a:lstStyle/>
          <a:p>
            <a:pPr>
              <a:spcBef>
                <a:spcPct val="50000"/>
              </a:spcBef>
              <a:defRPr/>
            </a:pPr>
            <a:r>
              <a:rPr lang="zh-CN" altLang="en-US" sz="2800" b="1">
                <a:latin typeface="Times New Roman" panose="02020603050405020304" pitchFamily="18" charset="0"/>
                <a:ea typeface="黑体" panose="02010600030101010101" charset="-122"/>
              </a:rPr>
              <a:t>氘核</a:t>
            </a:r>
          </a:p>
        </p:txBody>
      </p:sp>
      <p:sp>
        <p:nvSpPr>
          <p:cNvPr id="19" name="Text Box 1041"/>
          <p:cNvSpPr txBox="1">
            <a:spLocks noChangeArrowheads="1"/>
          </p:cNvSpPr>
          <p:nvPr/>
        </p:nvSpPr>
        <p:spPr bwMode="auto">
          <a:xfrm>
            <a:off x="6156008" y="3881120"/>
            <a:ext cx="1079500" cy="521970"/>
          </a:xfrm>
          <a:prstGeom prst="rect">
            <a:avLst/>
          </a:prstGeom>
          <a:noFill/>
          <a:ln w="9525">
            <a:noFill/>
            <a:miter lim="800000"/>
          </a:ln>
          <a:effectLst/>
        </p:spPr>
        <p:txBody>
          <a:bodyPr>
            <a:spAutoFit/>
          </a:bodyPr>
          <a:lstStyle/>
          <a:p>
            <a:pPr>
              <a:spcBef>
                <a:spcPct val="50000"/>
              </a:spcBef>
              <a:defRPr/>
            </a:pPr>
            <a:r>
              <a:rPr lang="zh-CN" altLang="en-US" sz="2800" b="1">
                <a:latin typeface="Times New Roman" panose="02020603050405020304" pitchFamily="18" charset="0"/>
                <a:ea typeface="黑体" panose="02010600030101010101" charset="-122"/>
              </a:rPr>
              <a:t>氦核</a:t>
            </a:r>
          </a:p>
        </p:txBody>
      </p:sp>
      <p:sp>
        <p:nvSpPr>
          <p:cNvPr id="20" name="Line 1042"/>
          <p:cNvSpPr>
            <a:spLocks noChangeShapeType="1"/>
          </p:cNvSpPr>
          <p:nvPr/>
        </p:nvSpPr>
        <p:spPr bwMode="auto">
          <a:xfrm>
            <a:off x="4211322" y="3450908"/>
            <a:ext cx="1584325" cy="0"/>
          </a:xfrm>
          <a:prstGeom prst="line">
            <a:avLst/>
          </a:prstGeom>
          <a:ln w="34925">
            <a:tailEnd type="arrow" w="med" len="lg"/>
          </a:ln>
        </p:spPr>
        <p:style>
          <a:lnRef idx="1">
            <a:schemeClr val="accent2"/>
          </a:lnRef>
          <a:fillRef idx="0">
            <a:schemeClr val="accent2"/>
          </a:fillRef>
          <a:effectRef idx="0">
            <a:schemeClr val="accent2"/>
          </a:effectRef>
          <a:fontRef idx="minor">
            <a:schemeClr val="tx1"/>
          </a:fontRef>
        </p:style>
        <p:txBody>
          <a:bodyPr/>
          <a:lstStyle/>
          <a:p>
            <a:pPr>
              <a:defRPr/>
            </a:pPr>
            <a:endParaRPr lang="zh-CN" altLang="en-US" sz="2800">
              <a:latin typeface="+mn-ea"/>
            </a:endParaRPr>
          </a:p>
        </p:txBody>
      </p:sp>
      <p:sp>
        <p:nvSpPr>
          <p:cNvPr id="21" name="Text Box 1043"/>
          <p:cNvSpPr txBox="1">
            <a:spLocks noChangeArrowheads="1"/>
          </p:cNvSpPr>
          <p:nvPr/>
        </p:nvSpPr>
        <p:spPr bwMode="auto">
          <a:xfrm>
            <a:off x="7543687" y="2226946"/>
            <a:ext cx="2547835" cy="953135"/>
          </a:xfrm>
          <a:prstGeom prst="rect">
            <a:avLst/>
          </a:prstGeom>
          <a:noFill/>
          <a:ln w="9525">
            <a:noFill/>
            <a:miter lim="800000"/>
          </a:ln>
          <a:effectLst/>
        </p:spPr>
        <p:txBody>
          <a:bodyPr wrap="square">
            <a:spAutoFit/>
          </a:bodyPr>
          <a:lstStyle/>
          <a:p>
            <a:pPr>
              <a:spcBef>
                <a:spcPct val="50000"/>
              </a:spcBef>
              <a:defRPr/>
            </a:pPr>
            <a:r>
              <a:rPr lang="zh-CN" altLang="en-US" sz="2800" b="1">
                <a:latin typeface="Times New Roman" panose="02020603050405020304" pitchFamily="18" charset="0"/>
                <a:ea typeface="黑体" panose="02010600030101010101" charset="-122"/>
              </a:rPr>
              <a:t>一个中子（随能量释放）</a:t>
            </a:r>
          </a:p>
        </p:txBody>
      </p:sp>
      <p:sp>
        <p:nvSpPr>
          <p:cNvPr id="22" name="Rectangle 1044"/>
          <p:cNvSpPr>
            <a:spLocks noChangeArrowheads="1"/>
          </p:cNvSpPr>
          <p:nvPr/>
        </p:nvSpPr>
        <p:spPr bwMode="auto">
          <a:xfrm>
            <a:off x="2727326" y="1255238"/>
            <a:ext cx="1407795" cy="583565"/>
          </a:xfrm>
          <a:prstGeom prst="rect">
            <a:avLst/>
          </a:prstGeom>
          <a:noFill/>
          <a:ln w="9525">
            <a:noFill/>
            <a:miter lim="800000"/>
          </a:ln>
          <a:effectLst/>
        </p:spPr>
        <p:txBody>
          <a:bodyPr wrap="none" anchor="ctr">
            <a:spAutoFit/>
          </a:bodyPr>
          <a:lstStyle/>
          <a:p>
            <a:pPr>
              <a:defRPr/>
            </a:pPr>
            <a:r>
              <a:rPr lang="zh-CN" altLang="en-US" sz="3200" b="1">
                <a:latin typeface="Times New Roman" panose="02020603050405020304" pitchFamily="18" charset="0"/>
                <a:ea typeface="黑体" panose="02010600030101010101" charset="-122"/>
              </a:rPr>
              <a:t>核聚变</a:t>
            </a:r>
          </a:p>
        </p:txBody>
      </p:sp>
      <p:sp>
        <p:nvSpPr>
          <p:cNvPr id="23" name="Rectangle 1046"/>
          <p:cNvSpPr>
            <a:spLocks noChangeArrowheads="1"/>
          </p:cNvSpPr>
          <p:nvPr/>
        </p:nvSpPr>
        <p:spPr bwMode="auto">
          <a:xfrm>
            <a:off x="4467225" y="1265239"/>
            <a:ext cx="26289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latin typeface="Times New Roman" panose="02020603050405020304" pitchFamily="18" charset="0"/>
                <a:ea typeface="黑体" panose="02010600030101010101" charset="-122"/>
                <a:cs typeface="Times New Roman" panose="02020603050405020304" pitchFamily="18" charset="0"/>
              </a:rPr>
              <a:t>——</a:t>
            </a:r>
            <a:r>
              <a:rPr lang="zh-CN" altLang="en-US" sz="3200" b="1">
                <a:latin typeface="Times New Roman" panose="02020603050405020304" pitchFamily="18" charset="0"/>
                <a:ea typeface="黑体" panose="02010600030101010101" charset="-122"/>
                <a:cs typeface="Times New Roman" panose="02020603050405020304" pitchFamily="18" charset="0"/>
              </a:rPr>
              <a:t>热核反应</a:t>
            </a:r>
          </a:p>
        </p:txBody>
      </p:sp>
      <p:grpSp>
        <p:nvGrpSpPr>
          <p:cNvPr id="9" name="组合 8"/>
          <p:cNvGrpSpPr/>
          <p:nvPr/>
        </p:nvGrpSpPr>
        <p:grpSpPr>
          <a:xfrm>
            <a:off x="1498601" y="-31115"/>
            <a:ext cx="2610485" cy="833120"/>
            <a:chOff x="205" y="140"/>
            <a:chExt cx="4111" cy="1312"/>
          </a:xfrm>
        </p:grpSpPr>
        <p:pic>
          <p:nvPicPr>
            <p:cNvPr id="12" name="图形 7"/>
            <p:cNvPicPr>
              <a:picLocks noChangeAspect="1"/>
            </p:cNvPicPr>
            <p:nvPr/>
          </p:nvPicPr>
          <p:blipFill>
            <a:blip/>
            <a:stretch>
              <a:fillRect/>
            </a:stretch>
          </p:blipFill>
          <p:spPr>
            <a:xfrm>
              <a:off x="205" y="140"/>
              <a:ext cx="1312" cy="1312"/>
            </a:xfrm>
            <a:prstGeom prst="rect">
              <a:avLst/>
            </a:prstGeom>
          </p:spPr>
        </p:pic>
        <p:sp>
          <p:nvSpPr>
            <p:cNvPr id="25" name="文本框 24"/>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3"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par>
                                <p:cTn id="29" presetID="3" presetClass="entr" presetSubtype="10" fill="hold" grpId="4"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grpId="1" nodeType="clickEffect">
                                  <p:stCondLst>
                                    <p:cond delay="0"/>
                                  </p:stCondLst>
                                  <p:childTnLst>
                                    <p:animMotion origin="layout" path="M 5E-06 -2.08092E-06 L 0.14167 -0.1889" pathEditMode="relative" rAng="0" ptsTypes="AA">
                                      <p:cBhvr>
                                        <p:cTn id="38" dur="2000" fill="hold"/>
                                        <p:tgtEl>
                                          <p:spTgt spid="8"/>
                                        </p:tgtEl>
                                        <p:attrNameLst>
                                          <p:attrName>ppt_x</p:attrName>
                                          <p:attrName>ppt_y</p:attrName>
                                        </p:attrNameLst>
                                      </p:cBhvr>
                                      <p:rCtr x="7100" y="-9500"/>
                                    </p:animMotion>
                                  </p:childTnLst>
                                </p:cTn>
                              </p:par>
                              <p:par>
                                <p:cTn id="39" presetID="3" presetClass="entr" presetSubtype="10" fill="hold" grpId="5"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6" nodeType="click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7" grpId="2"/>
      <p:bldP spid="18" grpId="3"/>
      <p:bldP spid="19" grpId="4"/>
      <p:bldP spid="21" grpId="5"/>
      <p:bldP spid="23" grpId="6"/>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氢弹爆炸升起的蘑菇云"/>
          <p:cNvPicPr>
            <a:picLocks noChangeAspect="1" noChangeArrowheads="1"/>
          </p:cNvPicPr>
          <p:nvPr/>
        </p:nvPicPr>
        <p:blipFill>
          <a:blip r:embed="rId2"/>
          <a:stretch>
            <a:fillRect/>
          </a:stretch>
        </p:blipFill>
        <p:spPr bwMode="auto">
          <a:xfrm>
            <a:off x="3008313" y="810578"/>
            <a:ext cx="6240462"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ChangeArrowheads="1"/>
          </p:cNvSpPr>
          <p:nvPr/>
        </p:nvSpPr>
        <p:spPr bwMode="auto">
          <a:xfrm>
            <a:off x="2470150" y="5337653"/>
            <a:ext cx="7315200" cy="953135"/>
          </a:xfrm>
          <a:prstGeom prst="rect">
            <a:avLst/>
          </a:prstGeom>
          <a:noFill/>
          <a:ln w="9525">
            <a:noFill/>
            <a:miter lim="800000"/>
          </a:ln>
          <a:effectLst/>
        </p:spPr>
        <p:txBody>
          <a:bodyPr anchor="ctr">
            <a:spAutoFit/>
          </a:bodyPr>
          <a:lstStyle/>
          <a:p>
            <a:pPr>
              <a:defRPr/>
            </a:pPr>
            <a:r>
              <a:rPr lang="zh-CN" altLang="en-US" sz="2800" b="1">
                <a:latin typeface="Times New Roman" panose="02020603050405020304" pitchFamily="18" charset="0"/>
                <a:ea typeface="黑体" panose="02010600030101010101" charset="-122"/>
                <a:cs typeface="Times New Roman" panose="02020603050405020304" pitchFamily="18" charset="0"/>
              </a:rPr>
              <a:t>氢　弹</a:t>
            </a:r>
            <a:r>
              <a:rPr lang="en-US" altLang="zh-CN" sz="2800" b="1">
                <a:latin typeface="Times New Roman" panose="02020603050405020304" pitchFamily="18" charset="0"/>
                <a:ea typeface="黑体" panose="02010600030101010101" charset="-122"/>
                <a:cs typeface="Times New Roman" panose="02020603050405020304" pitchFamily="18" charset="0"/>
              </a:rPr>
              <a:t>――</a:t>
            </a:r>
            <a:r>
              <a:rPr lang="zh-CN" altLang="en-US" sz="2800" b="1">
                <a:latin typeface="Times New Roman" panose="02020603050405020304" pitchFamily="18" charset="0"/>
                <a:ea typeface="黑体" panose="02010600030101010101" charset="-122"/>
                <a:cs typeface="Times New Roman" panose="02020603050405020304" pitchFamily="18" charset="0"/>
              </a:rPr>
              <a:t>根据核聚变的原理制成。威力比原子弹还大。</a:t>
            </a:r>
          </a:p>
        </p:txBody>
      </p:sp>
      <p:grpSp>
        <p:nvGrpSpPr>
          <p:cNvPr id="2" name="组合 1"/>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657225"/>
            <a:ext cx="3509963" cy="522288"/>
          </a:xfrm>
          <a:solidFill>
            <a:schemeClr val="accent1">
              <a:lumMod val="40000"/>
              <a:lumOff val="60000"/>
            </a:schemeClr>
          </a:solidFill>
        </p:spPr>
        <p:txBody>
          <a:bodyPr>
            <a:normAutofit fontScale="90000"/>
          </a:bodyPr>
          <a:lstStyle/>
          <a:p>
            <a:pPr algn="l">
              <a:defRPr/>
            </a:pPr>
            <a:r>
              <a:rPr lang="zh-CN" altLang="en-US" sz="3200" b="1">
                <a:latin typeface="Times New Roman" panose="02020603050405020304" pitchFamily="18" charset="0"/>
                <a:ea typeface="黑体" panose="02010600030101010101" charset="-122"/>
              </a:rPr>
              <a:t>其它形式的新能源</a:t>
            </a:r>
          </a:p>
        </p:txBody>
      </p:sp>
      <p:sp>
        <p:nvSpPr>
          <p:cNvPr id="143363" name="Rectangle 3"/>
          <p:cNvSpPr>
            <a:spLocks noGrp="1" noChangeArrowheads="1"/>
          </p:cNvSpPr>
          <p:nvPr>
            <p:ph type="body" idx="4294967295"/>
          </p:nvPr>
        </p:nvSpPr>
        <p:spPr>
          <a:xfrm>
            <a:off x="0" y="5459413"/>
            <a:ext cx="2351088" cy="762000"/>
          </a:xfrm>
        </p:spPr>
        <p:txBody>
          <a:bodyPr vert="horz" wrap="square" lIns="91440" tIns="45720" rIns="91440" bIns="45720" numCol="1" anchor="t" anchorCtr="0" compatLnSpc="1"/>
          <a:lstStyle/>
          <a:p>
            <a:pPr>
              <a:buFont typeface="Calibri" panose="020F0502020204030204" pitchFamily="34" charset="0"/>
              <a:buNone/>
            </a:pPr>
            <a:r>
              <a:rPr lang="zh-CN" altLang="en-US" b="1">
                <a:latin typeface="Times New Roman" panose="02020603050405020304" pitchFamily="18" charset="0"/>
                <a:ea typeface="黑体" panose="02010600030101010101" charset="-122"/>
              </a:rPr>
              <a:t>三峡发电站</a:t>
            </a:r>
          </a:p>
        </p:txBody>
      </p:sp>
      <p:pic>
        <p:nvPicPr>
          <p:cNvPr id="143364" name="Picture 4" descr="三峡发电站1"/>
          <p:cNvPicPr>
            <a:picLocks noChangeAspect="1" noChangeArrowheads="1"/>
          </p:cNvPicPr>
          <p:nvPr/>
        </p:nvPicPr>
        <p:blipFill>
          <a:blip r:embed="rId3"/>
          <a:stretch>
            <a:fillRect/>
          </a:stretch>
        </p:blipFill>
        <p:spPr bwMode="auto">
          <a:xfrm>
            <a:off x="4583114" y="1125539"/>
            <a:ext cx="53816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5" descr="三峡"/>
          <p:cNvPicPr>
            <a:picLocks noChangeAspect="1" noChangeArrowheads="1"/>
          </p:cNvPicPr>
          <p:nvPr/>
        </p:nvPicPr>
        <p:blipFill>
          <a:blip r:embed="rId4"/>
          <a:stretch>
            <a:fillRect/>
          </a:stretch>
        </p:blipFill>
        <p:spPr bwMode="auto">
          <a:xfrm>
            <a:off x="1768475" y="1125856"/>
            <a:ext cx="6858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7216776" y="442914"/>
            <a:ext cx="1223963" cy="583565"/>
          </a:xfrm>
          <a:prstGeom prst="rect">
            <a:avLst/>
          </a:prstGeom>
          <a:noFill/>
          <a:ln w="9525">
            <a:noFill/>
            <a:miter lim="800000"/>
          </a:ln>
          <a:effectLst/>
        </p:spPr>
        <p:txBody>
          <a:bodyPr>
            <a:spAutoFit/>
          </a:bodyPr>
          <a:lstStyle/>
          <a:p>
            <a:pPr>
              <a:spcBef>
                <a:spcPct val="50000"/>
              </a:spcBef>
              <a:defRPr/>
            </a:pPr>
            <a:r>
              <a:rPr lang="zh-CN" altLang="en-US" sz="3200" b="1">
                <a:latin typeface="Times New Roman" panose="02020603050405020304" pitchFamily="18" charset="0"/>
                <a:ea typeface="黑体" panose="02010600030101010101" charset="-122"/>
              </a:rPr>
              <a:t>水能</a:t>
            </a:r>
          </a:p>
        </p:txBody>
      </p:sp>
      <p:grpSp>
        <p:nvGrpSpPr>
          <p:cNvPr id="4" name="组合 3"/>
          <p:cNvGrpSpPr/>
          <p:nvPr/>
        </p:nvGrpSpPr>
        <p:grpSpPr>
          <a:xfrm>
            <a:off x="1498601" y="-31115"/>
            <a:ext cx="2610485" cy="833120"/>
            <a:chOff x="205" y="140"/>
            <a:chExt cx="4111" cy="1312"/>
          </a:xfrm>
        </p:grpSpPr>
        <p:pic>
          <p:nvPicPr>
            <p:cNvPr id="5" name="图形 7"/>
            <p:cNvPicPr>
              <a:picLocks noChangeAspect="1"/>
            </p:cNvPicPr>
            <p:nvPr/>
          </p:nvPicPr>
          <p:blipFill>
            <a:blip/>
            <a:stretch>
              <a:fillRect/>
            </a:stretch>
          </p:blipFill>
          <p:spPr>
            <a:xfrm>
              <a:off x="205" y="140"/>
              <a:ext cx="1312" cy="1312"/>
            </a:xfrm>
            <a:prstGeom prst="rect">
              <a:avLst/>
            </a:prstGeom>
          </p:spPr>
        </p:pic>
        <p:sp>
          <p:nvSpPr>
            <p:cNvPr id="2" name="文本框 1"/>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barn(inHorizontal)">
                                      <p:cBhvr>
                                        <p:cTn id="7" dur="500"/>
                                        <p:tgtEl>
                                          <p:spTgt spid="143363">
                                            <p:txEl>
                                              <p:pRg st="0" end="0"/>
                                            </p:txEl>
                                          </p:spTgt>
                                        </p:tgtEl>
                                      </p:cBhvr>
                                    </p:animEffect>
                                  </p:childTnLst>
                                </p:cTn>
                              </p:par>
                            </p:childTnLst>
                          </p:cTn>
                        </p:par>
                        <p:par>
                          <p:cTn id="8" fill="hold">
                            <p:stCondLst>
                              <p:cond delay="500"/>
                            </p:stCondLst>
                            <p:childTnLst>
                              <p:par>
                                <p:cTn id="9" presetID="48" presetClass="entr" presetSubtype="0" accel="50000" fill="hold" nodeType="afterEffect">
                                  <p:childTnLst>
                                    <p:set>
                                      <p:cBhvr>
                                        <p:cTn id="10" dur="1" fill="hold">
                                          <p:stCondLst>
                                            <p:cond delay="0"/>
                                          </p:stCondLst>
                                        </p:cTn>
                                        <p:tgtEl>
                                          <p:spTgt spid="143364"/>
                                        </p:tgtEl>
                                        <p:attrNameLst>
                                          <p:attrName>style.visibility</p:attrName>
                                        </p:attrNameLst>
                                      </p:cBhvr>
                                      <p:to>
                                        <p:strVal val="visible"/>
                                      </p:to>
                                    </p:set>
                                    <p:anim calcmode="lin" valueType="num">
                                      <p:cBhvr>
                                        <p:cTn id="11" dur="1000" fill="hold"/>
                                        <p:tgtEl>
                                          <p:spTgt spid="1433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143364"/>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143364"/>
                                        </p:tgtEl>
                                        <p:attrNameLst>
                                          <p:attrName>ppt_y</p:attrName>
                                        </p:attrNameLst>
                                      </p:cBhvr>
                                      <p:tavLst>
                                        <p:tav tm="0">
                                          <p:val>
                                            <p:strVal val="#ppt_y"/>
                                          </p:val>
                                        </p:tav>
                                        <p:tav tm="100000">
                                          <p:val>
                                            <p:strVal val="#ppt_y"/>
                                          </p:val>
                                        </p:tav>
                                      </p:tavLst>
                                    </p:anim>
                                    <p:animEffect transition="in" filter="fade">
                                      <p:cBhvr>
                                        <p:cTn id="14" dur="1000"/>
                                        <p:tgtEl>
                                          <p:spTgt spid="14336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3364"/>
                                        </p:tgtEl>
                                        <p:attrNameLst>
                                          <p:attrName>style.visibility</p:attrName>
                                        </p:attrNameLst>
                                      </p:cBhvr>
                                      <p:to>
                                        <p:strVal val="hidden"/>
                                      </p:to>
                                    </p:set>
                                  </p:childTnLst>
                                </p:cTn>
                              </p:par>
                              <p:par>
                                <p:cTn id="19" presetID="34" presetClass="entr" presetSubtype="0" fill="hold" nodeType="withEffect">
                                  <p:stCondLst>
                                    <p:cond delay="0"/>
                                  </p:stCondLst>
                                  <p:childTnLst>
                                    <p:set>
                                      <p:cBhvr>
                                        <p:cTn id="20" dur="1" fill="hold">
                                          <p:stCondLst>
                                            <p:cond delay="0"/>
                                          </p:stCondLst>
                                        </p:cTn>
                                        <p:tgtEl>
                                          <p:spTgt spid="143365"/>
                                        </p:tgtEl>
                                        <p:attrNameLst>
                                          <p:attrName>style.visibility</p:attrName>
                                        </p:attrNameLst>
                                      </p:cBhvr>
                                      <p:to>
                                        <p:strVal val="visible"/>
                                      </p:to>
                                    </p:set>
                                    <p:anim from="(-#ppt_w/2)" to="(#ppt_x)" calcmode="lin" valueType="num">
                                      <p:cBhvr>
                                        <p:cTn id="21" dur="600" fill="hold">
                                          <p:stCondLst>
                                            <p:cond delay="0"/>
                                          </p:stCondLst>
                                        </p:cTn>
                                        <p:tgtEl>
                                          <p:spTgt spid="143365"/>
                                        </p:tgtEl>
                                        <p:attrNameLst>
                                          <p:attrName>ppt_x</p:attrName>
                                        </p:attrNameLst>
                                      </p:cBhvr>
                                    </p:anim>
                                    <p:anim from="0" to="-1.0" calcmode="lin" valueType="num">
                                      <p:cBhvr>
                                        <p:cTn id="22" dur="200" decel="50000" autoRev="1" fill="hold">
                                          <p:stCondLst>
                                            <p:cond delay="600"/>
                                          </p:stCondLst>
                                        </p:cTn>
                                        <p:tgtEl>
                                          <p:spTgt spid="143365"/>
                                        </p:tgtEl>
                                        <p:attrNameLst>
                                          <p:attrName>xshear</p:attrName>
                                        </p:attrNameLst>
                                      </p:cBhvr>
                                    </p:anim>
                                    <p:animScale>
                                      <p:cBhvr>
                                        <p:cTn id="23" dur="200" decel="100000" autoRev="1" fill="hold">
                                          <p:stCondLst>
                                            <p:cond delay="600"/>
                                          </p:stCondLst>
                                        </p:cTn>
                                        <p:tgtEl>
                                          <p:spTgt spid="143365"/>
                                        </p:tgtEl>
                                      </p:cBhvr>
                                      <p:from x="100000" y="100000"/>
                                      <p:to x="80000" y="100000"/>
                                    </p:animScale>
                                    <p:anim by="(#ppt_h/3+#ppt_w*0.1)" calcmode="lin" valueType="num">
                                      <p:cBhvr additive="sum">
                                        <p:cTn id="24" dur="200" decel="100000" autoRev="1" fill="hold">
                                          <p:stCondLst>
                                            <p:cond delay="600"/>
                                          </p:stCondLst>
                                        </p:cTn>
                                        <p:tgtEl>
                                          <p:spTgt spid="14336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http://www.redchina.tv/userfiles/image/20100406/%E7%87%A7%E4%BA%BA%E6%B0%8F%E9%92%BB%E6%9C%A8%E5%8F%96%E7%81%AB.jpg"/>
          <p:cNvPicPr>
            <a:picLocks noChangeAspect="1" noChangeArrowheads="1"/>
          </p:cNvPicPr>
          <p:nvPr/>
        </p:nvPicPr>
        <p:blipFill>
          <a:blip r:embed="rId2"/>
          <a:stretch>
            <a:fillRect/>
          </a:stretch>
        </p:blipFill>
        <p:spPr bwMode="auto">
          <a:xfrm>
            <a:off x="5384166" y="608331"/>
            <a:ext cx="451802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17"/>
          <p:cNvSpPr>
            <a:spLocks noChangeArrowheads="1"/>
          </p:cNvSpPr>
          <p:nvPr/>
        </p:nvSpPr>
        <p:spPr bwMode="auto">
          <a:xfrm>
            <a:off x="2144079" y="3335655"/>
            <a:ext cx="26854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Times New Roman" panose="02020603050405020304" pitchFamily="18" charset="0"/>
                <a:ea typeface="黑体" panose="02010600030101010101" charset="-122"/>
              </a:rPr>
              <a:t>燧人氏钻木取火</a:t>
            </a:r>
          </a:p>
        </p:txBody>
      </p:sp>
      <p:grpSp>
        <p:nvGrpSpPr>
          <p:cNvPr id="19" name="组合 18"/>
          <p:cNvGrpSpPr/>
          <p:nvPr/>
        </p:nvGrpSpPr>
        <p:grpSpPr>
          <a:xfrm>
            <a:off x="1609090" y="93980"/>
            <a:ext cx="2548890" cy="773430"/>
            <a:chOff x="288" y="190"/>
            <a:chExt cx="4014" cy="1218"/>
          </a:xfrm>
        </p:grpSpPr>
        <p:pic>
          <p:nvPicPr>
            <p:cNvPr id="13" name="图形 55"/>
            <p:cNvPicPr>
              <a:picLocks noChangeAspect="1"/>
            </p:cNvPicPr>
            <p:nvPr/>
          </p:nvPicPr>
          <p:blipFill>
            <a:blip/>
            <a:stretch>
              <a:fillRect/>
            </a:stretch>
          </p:blipFill>
          <p:spPr>
            <a:xfrm>
              <a:off x="288" y="190"/>
              <a:ext cx="1218" cy="1218"/>
            </a:xfrm>
            <a:prstGeom prst="rect">
              <a:avLst/>
            </a:prstGeom>
          </p:spPr>
        </p:pic>
        <p:sp>
          <p:nvSpPr>
            <p:cNvPr id="16" name="文本框 15"/>
            <p:cNvSpPr txBox="1"/>
            <p:nvPr/>
          </p:nvSpPr>
          <p:spPr>
            <a:xfrm>
              <a:off x="1401" y="489"/>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情景导入</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542925"/>
            <a:ext cx="1881188" cy="558800"/>
          </a:xfrm>
        </p:spPr>
        <p:txBody>
          <a:bodyPr/>
          <a:lstStyle/>
          <a:p>
            <a:pPr>
              <a:defRPr/>
            </a:pPr>
            <a:r>
              <a:rPr lang="zh-CN" altLang="en-US" sz="3200" b="1">
                <a:latin typeface="Times New Roman" panose="02020603050405020304" pitchFamily="18" charset="0"/>
                <a:ea typeface="黑体" panose="02010600030101010101" charset="-122"/>
              </a:rPr>
              <a:t>风能发电</a:t>
            </a:r>
          </a:p>
        </p:txBody>
      </p:sp>
      <p:pic>
        <p:nvPicPr>
          <p:cNvPr id="4101" name="Picture 5" descr="qingjienengyuan"/>
          <p:cNvPicPr>
            <a:picLocks noChangeAspect="1" noChangeArrowheads="1"/>
          </p:cNvPicPr>
          <p:nvPr/>
        </p:nvPicPr>
        <p:blipFill>
          <a:blip r:embed="rId2"/>
          <a:stretch>
            <a:fillRect/>
          </a:stretch>
        </p:blipFill>
        <p:spPr bwMode="auto">
          <a:xfrm>
            <a:off x="2108201" y="1061085"/>
            <a:ext cx="799306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498601" y="-31115"/>
            <a:ext cx="2610485" cy="833120"/>
            <a:chOff x="205" y="140"/>
            <a:chExt cx="4111" cy="1312"/>
          </a:xfrm>
        </p:grpSpPr>
        <p:pic>
          <p:nvPicPr>
            <p:cNvPr id="3"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800" decel="100000"/>
                                        <p:tgtEl>
                                          <p:spTgt spid="4101"/>
                                        </p:tgtEl>
                                      </p:cBhvr>
                                    </p:animEffect>
                                    <p:anim calcmode="lin" valueType="num">
                                      <p:cBhvr>
                                        <p:cTn id="8" dur="800" decel="100000" fill="hold"/>
                                        <p:tgtEl>
                                          <p:spTgt spid="4101"/>
                                        </p:tgtEl>
                                        <p:attrNameLst>
                                          <p:attrName>style.rotation</p:attrName>
                                        </p:attrNameLst>
                                      </p:cBhvr>
                                      <p:tavLst>
                                        <p:tav tm="0">
                                          <p:val>
                                            <p:fltVal val="-90"/>
                                          </p:val>
                                        </p:tav>
                                        <p:tav tm="100000">
                                          <p:val>
                                            <p:fltVal val="0"/>
                                          </p:val>
                                        </p:tav>
                                      </p:tavLst>
                                    </p:anim>
                                    <p:anim calcmode="lin" valueType="num">
                                      <p:cBhvr>
                                        <p:cTn id="9" dur="800" decel="100000" fill="hold"/>
                                        <p:tgtEl>
                                          <p:spTgt spid="4101"/>
                                        </p:tgtEl>
                                        <p:attrNameLst>
                                          <p:attrName>ppt_x</p:attrName>
                                        </p:attrNameLst>
                                      </p:cBhvr>
                                      <p:tavLst>
                                        <p:tav tm="0">
                                          <p:val>
                                            <p:strVal val="#ppt_x+0.4"/>
                                          </p:val>
                                        </p:tav>
                                        <p:tav tm="100000">
                                          <p:val>
                                            <p:strVal val="#ppt_x-0.05"/>
                                          </p:val>
                                        </p:tav>
                                      </p:tavLst>
                                    </p:anim>
                                    <p:anim calcmode="lin" valueType="num">
                                      <p:cBhvr>
                                        <p:cTn id="10" dur="800" decel="100000" fill="hold"/>
                                        <p:tgtEl>
                                          <p:spTgt spid="410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547688"/>
            <a:ext cx="1873250" cy="503237"/>
          </a:xfrm>
        </p:spPr>
        <p:txBody>
          <a:bodyPr>
            <a:normAutofit fontScale="90000"/>
          </a:bodyPr>
          <a:lstStyle/>
          <a:p>
            <a:pPr>
              <a:defRPr/>
            </a:pPr>
            <a:r>
              <a:rPr lang="zh-CN" altLang="en-US" sz="3200" b="1">
                <a:latin typeface="Times New Roman" panose="02020603050405020304" pitchFamily="18" charset="0"/>
                <a:ea typeface="黑体" panose="02010600030101010101" charset="-122"/>
              </a:rPr>
              <a:t>潮汐发电</a:t>
            </a:r>
          </a:p>
        </p:txBody>
      </p:sp>
      <p:sp>
        <p:nvSpPr>
          <p:cNvPr id="32771" name="Rectangle 3"/>
          <p:cNvSpPr>
            <a:spLocks noGrp="1" noChangeArrowheads="1"/>
          </p:cNvSpPr>
          <p:nvPr>
            <p:ph type="body" idx="4294967295"/>
          </p:nvPr>
        </p:nvSpPr>
        <p:spPr>
          <a:xfrm>
            <a:off x="3695700" y="1036638"/>
            <a:ext cx="8496300" cy="5257800"/>
          </a:xfrm>
        </p:spPr>
        <p:txBody>
          <a:bodyPr vert="horz" wrap="square" lIns="91440" tIns="45720" rIns="91440" bIns="45720" numCol="1" anchor="t" anchorCtr="0" compatLnSpc="1"/>
          <a:lstStyle/>
          <a:p>
            <a:pPr>
              <a:buFont typeface="Calibri" panose="020F0502020204030204" pitchFamily="34" charset="0"/>
              <a:buNone/>
            </a:pPr>
            <a:r>
              <a:rPr lang="zh-CN" altLang="en-US" b="1">
                <a:solidFill>
                  <a:srgbClr val="080808"/>
                </a:solidFill>
                <a:latin typeface="Times New Roman" panose="02020603050405020304" pitchFamily="18" charset="0"/>
                <a:ea typeface="黑体" panose="02010600030101010101" charset="-122"/>
              </a:rPr>
              <a:t>原理：利用涨潮退潮的水位差来发电。</a:t>
            </a:r>
          </a:p>
        </p:txBody>
      </p:sp>
      <p:pic>
        <p:nvPicPr>
          <p:cNvPr id="32773" name="Picture 5" descr="cx"/>
          <p:cNvPicPr>
            <a:picLocks noChangeAspect="1" noChangeArrowheads="1"/>
          </p:cNvPicPr>
          <p:nvPr/>
        </p:nvPicPr>
        <p:blipFill>
          <a:blip r:embed="rId2"/>
          <a:stretch>
            <a:fillRect/>
          </a:stretch>
        </p:blipFill>
        <p:spPr bwMode="auto">
          <a:xfrm>
            <a:off x="2529523" y="1479869"/>
            <a:ext cx="7129462"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498601" y="-31115"/>
            <a:ext cx="2610485" cy="833120"/>
            <a:chOff x="205" y="140"/>
            <a:chExt cx="4111" cy="1312"/>
          </a:xfrm>
        </p:grpSpPr>
        <p:pic>
          <p:nvPicPr>
            <p:cNvPr id="3"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strips(downLeft)">
                                      <p:cBhvr>
                                        <p:cTn id="7" dur="500"/>
                                        <p:tgtEl>
                                          <p:spTgt spid="32773"/>
                                        </p:tgtEl>
                                      </p:cBhvr>
                                    </p:animEffect>
                                  </p:childTnLst>
                                </p:cTn>
                              </p:par>
                            </p:childTnLst>
                          </p:cTn>
                        </p:par>
                        <p:par>
                          <p:cTn id="8" fill="hold">
                            <p:stCondLst>
                              <p:cond delay="500"/>
                            </p:stCondLst>
                            <p:childTnLst>
                              <p:par>
                                <p:cTn id="9" presetID="50" presetClass="entr" presetSubtype="0" decel="100000" fill="hold" nodeType="afterEffect">
                                  <p:childTnLst>
                                    <p:set>
                                      <p:cBhvr>
                                        <p:cTn id="10" dur="1" fill="hold">
                                          <p:stCondLst>
                                            <p:cond delay="0"/>
                                          </p:stCondLst>
                                        </p:cTn>
                                        <p:tgtEl>
                                          <p:spTgt spid="32771">
                                            <p:txEl>
                                              <p:pRg st="0" end="0"/>
                                            </p:txEl>
                                          </p:spTgt>
                                        </p:tgtEl>
                                        <p:attrNameLst>
                                          <p:attrName>style.visibility</p:attrName>
                                        </p:attrNameLst>
                                      </p:cBhvr>
                                      <p:to>
                                        <p:strVal val="visible"/>
                                      </p:to>
                                    </p:set>
                                    <p:anim calcmode="lin" valueType="num">
                                      <p:cBhvr>
                                        <p:cTn id="11" dur="1000" fill="hold"/>
                                        <p:tgtEl>
                                          <p:spTgt spid="32771">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2771">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0" y="644525"/>
            <a:ext cx="3951288" cy="53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a:bodyPr>
          <a:lstStyle/>
          <a:p>
            <a:r>
              <a:rPr lang="zh-CN" altLang="en-US" sz="3200" b="1">
                <a:latin typeface="Times New Roman" panose="02020603050405020304" pitchFamily="18" charset="0"/>
                <a:ea typeface="黑体" panose="02010600030101010101" charset="-122"/>
                <a:cs typeface="Times New Roman" panose="02020603050405020304" pitchFamily="18" charset="0"/>
              </a:rPr>
              <a:t>西藏羊八井地热电站 </a:t>
            </a:r>
          </a:p>
        </p:txBody>
      </p:sp>
      <p:pic>
        <p:nvPicPr>
          <p:cNvPr id="33797" name="Picture 5" descr="W020050418358577336157"/>
          <p:cNvPicPr>
            <a:picLocks noChangeAspect="1" noChangeArrowheads="1"/>
          </p:cNvPicPr>
          <p:nvPr/>
        </p:nvPicPr>
        <p:blipFill>
          <a:blip r:embed="rId2"/>
          <a:stretch>
            <a:fillRect/>
          </a:stretch>
        </p:blipFill>
        <p:spPr bwMode="auto">
          <a:xfrm>
            <a:off x="1870076" y="1177926"/>
            <a:ext cx="842486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498601" y="-31115"/>
            <a:ext cx="2610485" cy="833120"/>
            <a:chOff x="205" y="140"/>
            <a:chExt cx="4111" cy="1312"/>
          </a:xfrm>
        </p:grpSpPr>
        <p:pic>
          <p:nvPicPr>
            <p:cNvPr id="3" name="图形 7"/>
            <p:cNvPicPr>
              <a:picLocks noChangeAspect="1"/>
            </p:cNvPicPr>
            <p:nvPr/>
          </p:nvPicPr>
          <p:blipFill>
            <a:blip/>
            <a:stretch>
              <a:fillRect/>
            </a:stretch>
          </p:blipFill>
          <p:spPr>
            <a:xfrm>
              <a:off x="205" y="140"/>
              <a:ext cx="1312" cy="1312"/>
            </a:xfrm>
            <a:prstGeom prst="rect">
              <a:avLst/>
            </a:prstGeom>
          </p:spPr>
        </p:pic>
        <p:sp>
          <p:nvSpPr>
            <p:cNvPr id="6" name="文本框 5"/>
            <p:cNvSpPr txBox="1"/>
            <p:nvPr/>
          </p:nvSpPr>
          <p:spPr>
            <a:xfrm>
              <a:off x="1415" y="407"/>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新课讲解</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decel="50000" fill="hold">
                                          <p:stCondLst>
                                            <p:cond delay="0"/>
                                          </p:stCondLst>
                                        </p:cTn>
                                        <p:tgtEl>
                                          <p:spTgt spid="337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7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797"/>
                                        </p:tgtEl>
                                        <p:attrNameLst>
                                          <p:attrName>ppt_w</p:attrName>
                                        </p:attrNameLst>
                                      </p:cBhvr>
                                      <p:tavLst>
                                        <p:tav tm="0">
                                          <p:val>
                                            <p:strVal val="#ppt_w*.05"/>
                                          </p:val>
                                        </p:tav>
                                        <p:tav tm="100000">
                                          <p:val>
                                            <p:strVal val="#ppt_w"/>
                                          </p:val>
                                        </p:tav>
                                      </p:tavLst>
                                    </p:anim>
                                    <p:anim calcmode="lin" valueType="num">
                                      <p:cBhvr>
                                        <p:cTn id="10" dur="1000" fill="hold"/>
                                        <p:tgtEl>
                                          <p:spTgt spid="337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7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7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7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6363970" y="2867025"/>
            <a:ext cx="2312670" cy="589280"/>
          </a:xfrm>
        </p:spPr>
        <p:txBody>
          <a:bodyPr wrap="square"/>
          <a:lstStyle/>
          <a:p>
            <a:r>
              <a:rPr lang="zh-CN" altLang="en-US"/>
              <a:t>随堂演练</a:t>
            </a:r>
          </a:p>
        </p:txBody>
      </p:sp>
      <p:sp>
        <p:nvSpPr>
          <p:cNvPr id="3" name="文本占位符 2"/>
          <p:cNvSpPr>
            <a:spLocks noGrp="1"/>
          </p:cNvSpPr>
          <p:nvPr>
            <p:ph type="body" sz="quarter" idx="15"/>
          </p:nvPr>
        </p:nvSpPr>
        <p:spPr>
          <a:xfrm>
            <a:off x="5745574" y="2828548"/>
            <a:ext cx="655949" cy="1006429"/>
          </a:xfrm>
        </p:spPr>
        <p:txBody>
          <a:bodyPr/>
          <a:lstStyle/>
          <a:p>
            <a:r>
              <a:rPr lang="en-US" altLang="zh-CN"/>
              <a:t>3</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774316" y="1482091"/>
            <a:ext cx="6862763"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425"/>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．火力发电厂靠燃烧煤发电，下列关于火</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2425"/>
              </a:lnSpc>
            </a:pP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2425"/>
              </a:lnSpc>
            </a:pPr>
            <a:r>
              <a:rPr lang="zh-CN" altLang="en-US" sz="2800" b="1">
                <a:latin typeface="Times New Roman" panose="02020603050405020304" pitchFamily="18" charset="0"/>
                <a:ea typeface="楷体" panose="02010609060101010101" pitchFamily="49" charset="-122"/>
                <a:cs typeface="Times New Roman" panose="02020603050405020304" pitchFamily="18" charset="0"/>
              </a:rPr>
              <a:t>力发电的说法正确的是（       ）</a:t>
            </a:r>
          </a:p>
        </p:txBody>
      </p:sp>
      <p:sp>
        <p:nvSpPr>
          <p:cNvPr id="8198" name="Text Box 6"/>
          <p:cNvSpPr txBox="1">
            <a:spLocks noChangeArrowheads="1"/>
          </p:cNvSpPr>
          <p:nvPr/>
        </p:nvSpPr>
        <p:spPr bwMode="auto">
          <a:xfrm>
            <a:off x="6916104" y="2101215"/>
            <a:ext cx="568325" cy="2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040"/>
              </a:lnSpc>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p>
        </p:txBody>
      </p:sp>
      <p:sp>
        <p:nvSpPr>
          <p:cNvPr id="45060" name="Text Box 7"/>
          <p:cNvSpPr txBox="1">
            <a:spLocks noChangeArrowheads="1"/>
          </p:cNvSpPr>
          <p:nvPr/>
        </p:nvSpPr>
        <p:spPr bwMode="auto">
          <a:xfrm>
            <a:off x="2774315" y="2877503"/>
            <a:ext cx="4587794"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4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．煤是可再生能源</a:t>
            </a:r>
          </a:p>
          <a:p>
            <a:pPr eaLnBrk="1" hangingPunct="1">
              <a:lnSpc>
                <a:spcPts val="1015"/>
              </a:lnSpc>
            </a:pPr>
            <a:endParaRPr lang="zh-CN" altLang="en-US"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4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B</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．利用电流的磁效应发电</a:t>
            </a:r>
          </a:p>
          <a:p>
            <a:pPr eaLnBrk="1" hangingPunct="1">
              <a:lnSpc>
                <a:spcPts val="1015"/>
              </a:lnSpc>
            </a:pPr>
            <a:endParaRPr lang="zh-CN" altLang="en-US"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15"/>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C</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．发电时将电能转化为内能</a:t>
            </a:r>
          </a:p>
          <a:p>
            <a:pPr eaLnBrk="1" hangingPunct="1">
              <a:lnSpc>
                <a:spcPts val="1015"/>
              </a:lnSpc>
            </a:pPr>
            <a:endParaRPr lang="zh-CN" altLang="en-US"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15"/>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D</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．会造成环境污染</a:t>
            </a:r>
          </a:p>
        </p:txBody>
      </p:sp>
      <p:grpSp>
        <p:nvGrpSpPr>
          <p:cNvPr id="9" name="组合 8"/>
          <p:cNvGrpSpPr/>
          <p:nvPr/>
        </p:nvGrpSpPr>
        <p:grpSpPr>
          <a:xfrm>
            <a:off x="1606550" y="69851"/>
            <a:ext cx="2612390" cy="841375"/>
            <a:chOff x="214" y="96"/>
            <a:chExt cx="4114" cy="1325"/>
          </a:xfrm>
        </p:grpSpPr>
        <p:pic>
          <p:nvPicPr>
            <p:cNvPr id="4" name="图形 7"/>
            <p:cNvPicPr>
              <a:picLocks noChangeAspect="1"/>
            </p:cNvPicPr>
            <p:nvPr/>
          </p:nvPicPr>
          <p:blipFill>
            <a:blip/>
            <a:stretch>
              <a:fillRect/>
            </a:stretch>
          </p:blipFill>
          <p:spPr>
            <a:xfrm>
              <a:off x="214" y="96"/>
              <a:ext cx="1325" cy="1325"/>
            </a:xfrm>
            <a:prstGeom prst="rect">
              <a:avLst/>
            </a:prstGeom>
          </p:spPr>
        </p:pic>
        <p:sp>
          <p:nvSpPr>
            <p:cNvPr id="16" name="文本框 15"/>
            <p:cNvSpPr txBox="1"/>
            <p:nvPr/>
          </p:nvSpPr>
          <p:spPr>
            <a:xfrm>
              <a:off x="1427" y="313"/>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随堂演练</a:t>
              </a:r>
            </a:p>
          </p:txBody>
        </p:sp>
      </p:grpSp>
      <p:pic>
        <p:nvPicPr>
          <p:cNvPr id="8" name="图片 7"/>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95" t="3100" r="1389" b="2233"/>
          <a:stretch>
            <a:fillRect/>
          </a:stretch>
        </p:blipFill>
        <p:spPr>
          <a:xfrm>
            <a:off x="1537335" y="734060"/>
            <a:ext cx="9144000" cy="56299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080579" y="769304"/>
            <a:ext cx="724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425"/>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多选 </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为控制大气污染，下列措施目前可行的是</a:t>
            </a:r>
          </a:p>
        </p:txBody>
      </p:sp>
      <p:sp>
        <p:nvSpPr>
          <p:cNvPr id="46083" name="Text Box 3"/>
          <p:cNvSpPr txBox="1">
            <a:spLocks noChangeArrowheads="1"/>
          </p:cNvSpPr>
          <p:nvPr/>
        </p:nvSpPr>
        <p:spPr bwMode="auto">
          <a:xfrm>
            <a:off x="9444990" y="1253490"/>
            <a:ext cx="102592" cy="2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0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46084" name="Text Box 4"/>
          <p:cNvSpPr txBox="1">
            <a:spLocks noChangeArrowheads="1"/>
          </p:cNvSpPr>
          <p:nvPr/>
        </p:nvSpPr>
        <p:spPr bwMode="auto">
          <a:xfrm>
            <a:off x="10154603" y="1253490"/>
            <a:ext cx="102592" cy="2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0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9221" name="Text Box 5"/>
          <p:cNvSpPr txBox="1">
            <a:spLocks noChangeArrowheads="1"/>
          </p:cNvSpPr>
          <p:nvPr/>
        </p:nvSpPr>
        <p:spPr bwMode="auto">
          <a:xfrm>
            <a:off x="9537701" y="1255078"/>
            <a:ext cx="650819" cy="2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040"/>
              </a:lnSpc>
            </a:pPr>
            <a:r>
              <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ABC</a:t>
            </a:r>
          </a:p>
        </p:txBody>
      </p:sp>
      <p:sp>
        <p:nvSpPr>
          <p:cNvPr id="46086" name="Text Box 6"/>
          <p:cNvSpPr txBox="1">
            <a:spLocks noChangeArrowheads="1"/>
          </p:cNvSpPr>
          <p:nvPr/>
        </p:nvSpPr>
        <p:spPr bwMode="auto">
          <a:xfrm>
            <a:off x="2080579" y="1799591"/>
            <a:ext cx="6410409" cy="213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40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A</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．尽量用天然气代替煤作为城市居民生活燃料</a:t>
            </a:r>
          </a:p>
          <a:p>
            <a:pPr eaLnBrk="1" hangingPunct="1">
              <a:lnSpc>
                <a:spcPts val="1015"/>
              </a:lnSpc>
            </a:pP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15"/>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B</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．开发和使用新能源</a:t>
            </a:r>
          </a:p>
          <a:p>
            <a:pPr eaLnBrk="1" hangingPunct="1">
              <a:lnSpc>
                <a:spcPts val="1015"/>
              </a:lnSpc>
            </a:pP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15"/>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．改进消烟和除尘装置，提高其性能</a:t>
            </a:r>
          </a:p>
          <a:p>
            <a:pPr eaLnBrk="1" hangingPunct="1">
              <a:lnSpc>
                <a:spcPts val="1015"/>
              </a:lnSpc>
            </a:pP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．禁止使用石油资源</a:t>
            </a:r>
          </a:p>
          <a:p>
            <a:pPr eaLnBrk="1" hangingPunct="1">
              <a:lnSpc>
                <a:spcPts val="1015"/>
              </a:lnSpc>
            </a:pPr>
            <a:endParaRPr lang="en-US" altLang="zh-CN" sz="24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223" name="Text Box 7"/>
          <p:cNvSpPr txBox="1">
            <a:spLocks noChangeArrowheads="1"/>
          </p:cNvSpPr>
          <p:nvPr/>
        </p:nvSpPr>
        <p:spPr bwMode="auto">
          <a:xfrm>
            <a:off x="2380616" y="4330065"/>
            <a:ext cx="2035175"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3925" eaLnBrk="0" hangingPunct="0">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lnSpc>
                <a:spcPts val="2400"/>
              </a:lnSpc>
            </a:pPr>
            <a:r>
              <a:rPr lang="zh-CN" altLang="en-US" sz="2400" b="1">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224" name="Text Box 8"/>
          <p:cNvSpPr txBox="1">
            <a:spLocks noChangeArrowheads="1"/>
          </p:cNvSpPr>
          <p:nvPr/>
        </p:nvSpPr>
        <p:spPr bwMode="auto">
          <a:xfrm>
            <a:off x="2582228" y="4582479"/>
            <a:ext cx="1150956" cy="132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tabLst>
                <a:tab pos="384175" algn="l"/>
              </a:tabLst>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tabLst>
                <a:tab pos="384175" algn="l"/>
              </a:tabLst>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tabLst>
                <a:tab pos="384175" algn="l"/>
              </a:tabLst>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tabLst>
                <a:tab pos="384175" algn="l"/>
              </a:tabLst>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tabLst>
                <a:tab pos="384175" algn="l"/>
              </a:tabLst>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tabLst>
                <a:tab pos="384175" algn="l"/>
              </a:tabLs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tabLst>
                <a:tab pos="384175" algn="l"/>
              </a:tabLs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tabLst>
                <a:tab pos="384175" algn="l"/>
              </a:tabLs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tabLst>
                <a:tab pos="384175" algn="l"/>
              </a:tabLst>
              <a:defRPr>
                <a:solidFill>
                  <a:schemeClr val="tx1"/>
                </a:solidFill>
                <a:latin typeface="Comic Sans MS" panose="030F0702030302020204" pitchFamily="66" charset="0"/>
                <a:ea typeface="宋体" panose="02010600030101010101" pitchFamily="2" charset="-122"/>
              </a:defRPr>
            </a:lvl9pPr>
          </a:lstStyle>
          <a:p>
            <a:pPr eaLnBrk="1" hangingPunct="1">
              <a:lnSpc>
                <a:spcPts val="20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p>
          <a:p>
            <a:pPr eaLnBrk="1" hangingPunct="1">
              <a:lnSpc>
                <a:spcPts val="1015"/>
              </a:lnSpc>
            </a:pPr>
            <a:endParaRPr lang="en-US" altLang="zh-CN" sz="24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A</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．煤</a:t>
            </a:r>
          </a:p>
          <a:p>
            <a:pPr eaLnBrk="1" hangingPunct="1">
              <a:lnSpc>
                <a:spcPts val="1015"/>
              </a:lnSpc>
            </a:pP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15"/>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．木柴</a:t>
            </a:r>
          </a:p>
        </p:txBody>
      </p:sp>
      <p:sp>
        <p:nvSpPr>
          <p:cNvPr id="9225" name="Text Box 9"/>
          <p:cNvSpPr txBox="1">
            <a:spLocks noChangeArrowheads="1"/>
          </p:cNvSpPr>
          <p:nvPr/>
        </p:nvSpPr>
        <p:spPr bwMode="auto">
          <a:xfrm>
            <a:off x="4980941" y="4547554"/>
            <a:ext cx="1280479" cy="11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23925" eaLnBrk="0" hangingPunct="0">
              <a:tabLst>
                <a:tab pos="128270" algn="l"/>
                <a:tab pos="974725" algn="l"/>
              </a:tabLst>
              <a:defRPr>
                <a:solidFill>
                  <a:schemeClr val="tx1"/>
                </a:solidFill>
                <a:latin typeface="Comic Sans MS" panose="030F0702030302020204" pitchFamily="66" charset="0"/>
                <a:ea typeface="宋体" panose="02010600030101010101" pitchFamily="2" charset="-122"/>
              </a:defRPr>
            </a:lvl1pPr>
            <a:lvl2pPr marL="742950" indent="-285750" defTabSz="923925" eaLnBrk="0" hangingPunct="0">
              <a:tabLst>
                <a:tab pos="128270" algn="l"/>
                <a:tab pos="974725" algn="l"/>
              </a:tabLst>
              <a:defRPr>
                <a:solidFill>
                  <a:schemeClr val="tx1"/>
                </a:solidFill>
                <a:latin typeface="Comic Sans MS" panose="030F0702030302020204" pitchFamily="66" charset="0"/>
                <a:ea typeface="宋体" panose="02010600030101010101" pitchFamily="2" charset="-122"/>
              </a:defRPr>
            </a:lvl2pPr>
            <a:lvl3pPr marL="1143000" indent="-228600" defTabSz="923925" eaLnBrk="0" hangingPunct="0">
              <a:tabLst>
                <a:tab pos="128270" algn="l"/>
                <a:tab pos="974725" algn="l"/>
              </a:tabLst>
              <a:defRPr>
                <a:solidFill>
                  <a:schemeClr val="tx1"/>
                </a:solidFill>
                <a:latin typeface="Comic Sans MS" panose="030F0702030302020204" pitchFamily="66" charset="0"/>
                <a:ea typeface="宋体" panose="02010600030101010101" pitchFamily="2" charset="-122"/>
              </a:defRPr>
            </a:lvl3pPr>
            <a:lvl4pPr marL="1600200" indent="-228600" defTabSz="923925" eaLnBrk="0" hangingPunct="0">
              <a:tabLst>
                <a:tab pos="128270" algn="l"/>
                <a:tab pos="974725" algn="l"/>
              </a:tabLst>
              <a:defRPr>
                <a:solidFill>
                  <a:schemeClr val="tx1"/>
                </a:solidFill>
                <a:latin typeface="Comic Sans MS" panose="030F0702030302020204" pitchFamily="66" charset="0"/>
                <a:ea typeface="宋体" panose="02010600030101010101" pitchFamily="2" charset="-122"/>
              </a:defRPr>
            </a:lvl4pPr>
            <a:lvl5pPr marL="2057400" indent="-228600" defTabSz="923925" eaLnBrk="0" hangingPunct="0">
              <a:tabLst>
                <a:tab pos="128270" algn="l"/>
                <a:tab pos="974725" algn="l"/>
              </a:tabLst>
              <a:defRPr>
                <a:solidFill>
                  <a:schemeClr val="tx1"/>
                </a:solidFill>
                <a:latin typeface="Comic Sans MS" panose="030F0702030302020204" pitchFamily="66" charset="0"/>
                <a:ea typeface="宋体" panose="02010600030101010101" pitchFamily="2" charset="-122"/>
              </a:defRPr>
            </a:lvl5pPr>
            <a:lvl6pPr marL="2514600" indent="-228600" defTabSz="923925" eaLnBrk="0" fontAlgn="base" hangingPunct="0">
              <a:spcBef>
                <a:spcPct val="0"/>
              </a:spcBef>
              <a:spcAft>
                <a:spcPct val="0"/>
              </a:spcAft>
              <a:tabLst>
                <a:tab pos="128270" algn="l"/>
                <a:tab pos="974725" algn="l"/>
              </a:tabLst>
              <a:defRPr>
                <a:solidFill>
                  <a:schemeClr val="tx1"/>
                </a:solidFill>
                <a:latin typeface="Comic Sans MS" panose="030F0702030302020204" pitchFamily="66" charset="0"/>
                <a:ea typeface="宋体" panose="02010600030101010101" pitchFamily="2" charset="-122"/>
              </a:defRPr>
            </a:lvl6pPr>
            <a:lvl7pPr marL="2971800" indent="-228600" defTabSz="923925" eaLnBrk="0" fontAlgn="base" hangingPunct="0">
              <a:spcBef>
                <a:spcPct val="0"/>
              </a:spcBef>
              <a:spcAft>
                <a:spcPct val="0"/>
              </a:spcAft>
              <a:tabLst>
                <a:tab pos="128270" algn="l"/>
                <a:tab pos="974725" algn="l"/>
              </a:tabLst>
              <a:defRPr>
                <a:solidFill>
                  <a:schemeClr val="tx1"/>
                </a:solidFill>
                <a:latin typeface="Comic Sans MS" panose="030F0702030302020204" pitchFamily="66" charset="0"/>
                <a:ea typeface="宋体" panose="02010600030101010101" pitchFamily="2" charset="-122"/>
              </a:defRPr>
            </a:lvl7pPr>
            <a:lvl8pPr marL="3429000" indent="-228600" defTabSz="923925" eaLnBrk="0" fontAlgn="base" hangingPunct="0">
              <a:spcBef>
                <a:spcPct val="0"/>
              </a:spcBef>
              <a:spcAft>
                <a:spcPct val="0"/>
              </a:spcAft>
              <a:tabLst>
                <a:tab pos="128270" algn="l"/>
                <a:tab pos="974725" algn="l"/>
              </a:tabLst>
              <a:defRPr>
                <a:solidFill>
                  <a:schemeClr val="tx1"/>
                </a:solidFill>
                <a:latin typeface="Comic Sans MS" panose="030F0702030302020204" pitchFamily="66" charset="0"/>
                <a:ea typeface="宋体" panose="02010600030101010101" pitchFamily="2" charset="-122"/>
              </a:defRPr>
            </a:lvl8pPr>
            <a:lvl9pPr marL="3886200" indent="-228600" defTabSz="923925" eaLnBrk="0" fontAlgn="base" hangingPunct="0">
              <a:spcBef>
                <a:spcPct val="0"/>
              </a:spcBef>
              <a:spcAft>
                <a:spcPct val="0"/>
              </a:spcAft>
              <a:tabLst>
                <a:tab pos="128270" algn="l"/>
                <a:tab pos="974725" algn="l"/>
              </a:tabLst>
              <a:defRPr>
                <a:solidFill>
                  <a:schemeClr val="tx1"/>
                </a:solidFill>
                <a:latin typeface="Comic Sans MS" panose="030F0702030302020204" pitchFamily="66" charset="0"/>
                <a:ea typeface="宋体" panose="02010600030101010101" pitchFamily="2" charset="-122"/>
              </a:defRPr>
            </a:lvl9pPr>
          </a:lstStyle>
          <a:p>
            <a:pPr eaLnBrk="1" hangingPunct="1">
              <a:lnSpc>
                <a:spcPts val="20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40"/>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  B</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．氢</a:t>
            </a:r>
          </a:p>
          <a:p>
            <a:pPr eaLnBrk="1" hangingPunct="1">
              <a:lnSpc>
                <a:spcPts val="1015"/>
              </a:lnSpc>
            </a:pP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3315"/>
              </a:lnSpc>
            </a:pPr>
            <a:r>
              <a:rPr lang="zh-CN" altLang="en-US" sz="24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．石油</a:t>
            </a:r>
          </a:p>
        </p:txBody>
      </p:sp>
      <p:sp>
        <p:nvSpPr>
          <p:cNvPr id="9226" name="Rectangle 10"/>
          <p:cNvSpPr>
            <a:spLocks noChangeArrowheads="1"/>
          </p:cNvSpPr>
          <p:nvPr/>
        </p:nvSpPr>
        <p:spPr bwMode="auto">
          <a:xfrm>
            <a:off x="2044065" y="3801429"/>
            <a:ext cx="8074946" cy="4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82" tIns="46191" rIns="92382" bIns="46191">
            <a:spAutoFit/>
          </a:bodyPr>
          <a:lstStyle/>
          <a:p>
            <a:pPr defTabSz="923925">
              <a:lnSpc>
                <a:spcPts val="3315"/>
              </a:lnSpc>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．为防止环境污染和温室效应的加剧，下列燃料最理想的</a:t>
            </a:r>
          </a:p>
        </p:txBody>
      </p:sp>
      <p:sp>
        <p:nvSpPr>
          <p:cNvPr id="9227" name="Rectangle 11"/>
          <p:cNvSpPr>
            <a:spLocks noChangeArrowheads="1"/>
          </p:cNvSpPr>
          <p:nvPr/>
        </p:nvSpPr>
        <p:spPr bwMode="auto">
          <a:xfrm>
            <a:off x="2857819" y="4328478"/>
            <a:ext cx="391753" cy="35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82" tIns="46191" rIns="92382" bIns="46191">
            <a:spAutoFit/>
          </a:bodyPr>
          <a:lstStyle/>
          <a:p>
            <a:pPr defTabSz="923925">
              <a:lnSpc>
                <a:spcPts val="2040"/>
              </a:lnSpc>
            </a:pPr>
            <a:r>
              <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B</a:t>
            </a:r>
          </a:p>
        </p:txBody>
      </p:sp>
      <p:grpSp>
        <p:nvGrpSpPr>
          <p:cNvPr id="9" name="组合 8"/>
          <p:cNvGrpSpPr/>
          <p:nvPr/>
        </p:nvGrpSpPr>
        <p:grpSpPr>
          <a:xfrm>
            <a:off x="1606550" y="69851"/>
            <a:ext cx="2612390" cy="841375"/>
            <a:chOff x="214" y="96"/>
            <a:chExt cx="4114" cy="1325"/>
          </a:xfrm>
        </p:grpSpPr>
        <p:pic>
          <p:nvPicPr>
            <p:cNvPr id="4" name="图形 7"/>
            <p:cNvPicPr>
              <a:picLocks noChangeAspect="1"/>
            </p:cNvPicPr>
            <p:nvPr/>
          </p:nvPicPr>
          <p:blipFill>
            <a:blip/>
            <a:stretch>
              <a:fillRect/>
            </a:stretch>
          </p:blipFill>
          <p:spPr>
            <a:xfrm>
              <a:off x="214" y="96"/>
              <a:ext cx="1325" cy="1325"/>
            </a:xfrm>
            <a:prstGeom prst="rect">
              <a:avLst/>
            </a:prstGeom>
          </p:spPr>
        </p:pic>
        <p:sp>
          <p:nvSpPr>
            <p:cNvPr id="16" name="文本框 15"/>
            <p:cNvSpPr txBox="1"/>
            <p:nvPr/>
          </p:nvSpPr>
          <p:spPr>
            <a:xfrm>
              <a:off x="1427" y="313"/>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随堂演练</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additive="base">
                                        <p:cTn id="13" dur="500" fill="hold"/>
                                        <p:tgtEl>
                                          <p:spTgt spid="9223"/>
                                        </p:tgtEl>
                                        <p:attrNameLst>
                                          <p:attrName>ppt_x</p:attrName>
                                        </p:attrNameLst>
                                      </p:cBhvr>
                                      <p:tavLst>
                                        <p:tav tm="0">
                                          <p:val>
                                            <p:strVal val="#ppt_x"/>
                                          </p:val>
                                        </p:tav>
                                        <p:tav tm="100000">
                                          <p:val>
                                            <p:strVal val="#ppt_x"/>
                                          </p:val>
                                        </p:tav>
                                      </p:tavLst>
                                    </p:anim>
                                    <p:anim calcmode="lin" valueType="num">
                                      <p:cBhvr additive="base">
                                        <p:cTn id="14" dur="500" fill="hold"/>
                                        <p:tgtEl>
                                          <p:spTgt spid="9223"/>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additive="base">
                                        <p:cTn id="17" dur="500" fill="hold"/>
                                        <p:tgtEl>
                                          <p:spTgt spid="9224"/>
                                        </p:tgtEl>
                                        <p:attrNameLst>
                                          <p:attrName>ppt_x</p:attrName>
                                        </p:attrNameLst>
                                      </p:cBhvr>
                                      <p:tavLst>
                                        <p:tav tm="0">
                                          <p:val>
                                            <p:strVal val="#ppt_x"/>
                                          </p:val>
                                        </p:tav>
                                        <p:tav tm="100000">
                                          <p:val>
                                            <p:strVal val="#ppt_x"/>
                                          </p:val>
                                        </p:tav>
                                      </p:tavLst>
                                    </p:anim>
                                    <p:anim calcmode="lin" valueType="num">
                                      <p:cBhvr additive="base">
                                        <p:cTn id="18" dur="500" fill="hold"/>
                                        <p:tgtEl>
                                          <p:spTgt spid="9224"/>
                                        </p:tgtEl>
                                        <p:attrNameLst>
                                          <p:attrName>ppt_y</p:attrName>
                                        </p:attrNameLst>
                                      </p:cBhvr>
                                      <p:tavLst>
                                        <p:tav tm="0">
                                          <p:val>
                                            <p:strVal val="1+#ppt_h/2"/>
                                          </p:val>
                                        </p:tav>
                                        <p:tav tm="100000">
                                          <p:val>
                                            <p:strVal val="#ppt_y"/>
                                          </p:val>
                                        </p:tav>
                                      </p:tavLst>
                                    </p:anim>
                                  </p:childTnLst>
                                </p:cTn>
                              </p:par>
                              <p:par>
                                <p:cTn id="19" presetID="2" presetClass="entr" presetSubtype="4" fill="hold" grpId="3" nodeType="withEffect">
                                  <p:stCondLst>
                                    <p:cond delay="0"/>
                                  </p:stCondLst>
                                  <p:childTnLst>
                                    <p:set>
                                      <p:cBhvr>
                                        <p:cTn id="20" dur="1" fill="hold">
                                          <p:stCondLst>
                                            <p:cond delay="0"/>
                                          </p:stCondLst>
                                        </p:cTn>
                                        <p:tgtEl>
                                          <p:spTgt spid="9225"/>
                                        </p:tgtEl>
                                        <p:attrNameLst>
                                          <p:attrName>style.visibility</p:attrName>
                                        </p:attrNameLst>
                                      </p:cBhvr>
                                      <p:to>
                                        <p:strVal val="visible"/>
                                      </p:to>
                                    </p:set>
                                    <p:anim calcmode="lin" valueType="num">
                                      <p:cBhvr additive="base">
                                        <p:cTn id="21" dur="500" fill="hold"/>
                                        <p:tgtEl>
                                          <p:spTgt spid="9225"/>
                                        </p:tgtEl>
                                        <p:attrNameLst>
                                          <p:attrName>ppt_x</p:attrName>
                                        </p:attrNameLst>
                                      </p:cBhvr>
                                      <p:tavLst>
                                        <p:tav tm="0">
                                          <p:val>
                                            <p:strVal val="#ppt_x"/>
                                          </p:val>
                                        </p:tav>
                                        <p:tav tm="100000">
                                          <p:val>
                                            <p:strVal val="#ppt_x"/>
                                          </p:val>
                                        </p:tav>
                                      </p:tavLst>
                                    </p:anim>
                                    <p:anim calcmode="lin" valueType="num">
                                      <p:cBhvr additive="base">
                                        <p:cTn id="22" dur="500" fill="hold"/>
                                        <p:tgtEl>
                                          <p:spTgt spid="9225"/>
                                        </p:tgtEl>
                                        <p:attrNameLst>
                                          <p:attrName>ppt_y</p:attrName>
                                        </p:attrNameLst>
                                      </p:cBhvr>
                                      <p:tavLst>
                                        <p:tav tm="0">
                                          <p:val>
                                            <p:strVal val="1+#ppt_h/2"/>
                                          </p:val>
                                        </p:tav>
                                        <p:tav tm="100000">
                                          <p:val>
                                            <p:strVal val="#ppt_y"/>
                                          </p:val>
                                        </p:tav>
                                      </p:tavLst>
                                    </p:anim>
                                  </p:childTnLst>
                                </p:cTn>
                              </p:par>
                              <p:par>
                                <p:cTn id="23" presetID="2" presetClass="entr" presetSubtype="4" fill="hold" grpId="4" nodeType="with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additive="base">
                                        <p:cTn id="25" dur="500" fill="hold"/>
                                        <p:tgtEl>
                                          <p:spTgt spid="9226"/>
                                        </p:tgtEl>
                                        <p:attrNameLst>
                                          <p:attrName>ppt_x</p:attrName>
                                        </p:attrNameLst>
                                      </p:cBhvr>
                                      <p:tavLst>
                                        <p:tav tm="0">
                                          <p:val>
                                            <p:strVal val="#ppt_x"/>
                                          </p:val>
                                        </p:tav>
                                        <p:tav tm="100000">
                                          <p:val>
                                            <p:strVal val="#ppt_x"/>
                                          </p:val>
                                        </p:tav>
                                      </p:tavLst>
                                    </p:anim>
                                    <p:anim calcmode="lin" valueType="num">
                                      <p:cBhvr additive="base">
                                        <p:cTn id="26"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childTnLst>
                                    <p:set>
                                      <p:cBhvr>
                                        <p:cTn id="30" dur="1" fill="hold">
                                          <p:stCondLst>
                                            <p:cond delay="0"/>
                                          </p:stCondLst>
                                        </p:cTn>
                                        <p:tgtEl>
                                          <p:spTgt spid="9227"/>
                                        </p:tgtEl>
                                        <p:attrNameLst>
                                          <p:attrName>style.visibility</p:attrName>
                                        </p:attrNameLst>
                                      </p:cBhvr>
                                      <p:to>
                                        <p:strVal val="visible"/>
                                      </p:to>
                                    </p:set>
                                    <p:anim calcmode="lin" valueType="num">
                                      <p:cBhvr additive="base">
                                        <p:cTn id="31" dur="500" fill="hold"/>
                                        <p:tgtEl>
                                          <p:spTgt spid="9227"/>
                                        </p:tgtEl>
                                        <p:attrNameLst>
                                          <p:attrName>ppt_x</p:attrName>
                                        </p:attrNameLst>
                                      </p:cBhvr>
                                      <p:tavLst>
                                        <p:tav tm="0">
                                          <p:val>
                                            <p:strVal val="#ppt_x"/>
                                          </p:val>
                                        </p:tav>
                                        <p:tav tm="100000">
                                          <p:val>
                                            <p:strVal val="#ppt_x"/>
                                          </p:val>
                                        </p:tav>
                                      </p:tavLst>
                                    </p:anim>
                                    <p:anim calcmode="lin" valueType="num">
                                      <p:cBhvr additive="base">
                                        <p:cTn id="32"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1"/>
      <p:bldP spid="9224" grpId="2"/>
      <p:bldP spid="9225" grpId="3"/>
      <p:bldP spid="9226" grpId="4"/>
      <p:bldP spid="9227" grpId="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95" t="3100" r="1389" b="2233"/>
          <a:stretch>
            <a:fillRect/>
          </a:stretch>
        </p:blipFill>
        <p:spPr>
          <a:xfrm>
            <a:off x="1524000" y="694690"/>
            <a:ext cx="9144000" cy="5629910"/>
          </a:xfrm>
          <a:prstGeom prst="rect">
            <a:avLst/>
          </a:prstGeom>
        </p:spPr>
      </p:pic>
      <p:sp>
        <p:nvSpPr>
          <p:cNvPr id="160780" name="Rectangle 12"/>
          <p:cNvSpPr>
            <a:spLocks noChangeArrowheads="1"/>
          </p:cNvSpPr>
          <p:nvPr/>
        </p:nvSpPr>
        <p:spPr bwMode="auto">
          <a:xfrm>
            <a:off x="2001838" y="3810953"/>
            <a:ext cx="8280400" cy="1079500"/>
          </a:xfrm>
          <a:prstGeom prst="rect">
            <a:avLst/>
          </a:prstGeom>
          <a:noFill/>
          <a:ln w="9525">
            <a:noFill/>
            <a:miter lim="800000"/>
          </a:ln>
          <a:effectLst/>
        </p:spPr>
        <p:txBody>
          <a:bodyPr/>
          <a:lstStyle/>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0781" name="Rectangle 13"/>
          <p:cNvSpPr>
            <a:spLocks noChangeArrowheads="1"/>
          </p:cNvSpPr>
          <p:nvPr/>
        </p:nvSpPr>
        <p:spPr bwMode="auto">
          <a:xfrm>
            <a:off x="2073275" y="4963478"/>
            <a:ext cx="8280400" cy="1079500"/>
          </a:xfrm>
          <a:prstGeom prst="rect">
            <a:avLst/>
          </a:prstGeom>
          <a:noFill/>
          <a:ln w="9525">
            <a:noFill/>
            <a:miter lim="800000"/>
          </a:ln>
          <a:effectLst/>
        </p:spPr>
        <p:txBody>
          <a:bodyPr/>
          <a:lstStyle/>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buClr>
                <a:schemeClr val="bg2"/>
              </a:buClr>
              <a:buSzPct val="75000"/>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7108" name="Rectangle 15"/>
          <p:cNvSpPr>
            <a:spLocks noChangeArrowheads="1"/>
          </p:cNvSpPr>
          <p:nvPr/>
        </p:nvSpPr>
        <p:spPr bwMode="auto">
          <a:xfrm>
            <a:off x="2073276" y="3236279"/>
            <a:ext cx="77771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latin typeface="Times New Roman" panose="02020603050405020304" pitchFamily="18" charset="0"/>
                <a:ea typeface="楷体" panose="02010609060101010101" pitchFamily="49" charset="-122"/>
                <a:cs typeface="Times New Roman" panose="02020603050405020304" pitchFamily="18" charset="0"/>
              </a:rPr>
              <a:t>5.</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关于核电站里能量的转化过程，说法正</a:t>
            </a:r>
          </a:p>
          <a:p>
            <a:r>
              <a:rPr lang="zh-CN" altLang="en-US" sz="2800" b="1">
                <a:latin typeface="Times New Roman" panose="02020603050405020304" pitchFamily="18" charset="0"/>
                <a:ea typeface="楷体" panose="02010609060101010101" pitchFamily="49" charset="-122"/>
                <a:cs typeface="Times New Roman" panose="02020603050405020304" pitchFamily="18" charset="0"/>
              </a:rPr>
              <a:t>  确的是（  ）</a:t>
            </a:r>
          </a:p>
          <a:p>
            <a:r>
              <a:rPr lang="en-US" altLang="zh-CN" sz="2800" b="1">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原子核能    核能   电能</a:t>
            </a:r>
          </a:p>
          <a:p>
            <a:r>
              <a:rPr lang="en-US" altLang="zh-CN" sz="2800" b="1">
                <a:latin typeface="Times New Roman" panose="02020603050405020304" pitchFamily="18" charset="0"/>
                <a:ea typeface="楷体" panose="02010609060101010101" pitchFamily="49" charset="-122"/>
                <a:cs typeface="Times New Roman" panose="02020603050405020304" pitchFamily="18" charset="0"/>
              </a:rPr>
              <a:t>B.</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原子核能    内能</a:t>
            </a:r>
          </a:p>
          <a:p>
            <a:r>
              <a:rPr lang="en-US" altLang="zh-CN" sz="2800" b="1">
                <a:latin typeface="Times New Roman" panose="02020603050405020304" pitchFamily="18" charset="0"/>
                <a:ea typeface="楷体" panose="02010609060101010101" pitchFamily="49" charset="-122"/>
                <a:cs typeface="Times New Roman" panose="02020603050405020304" pitchFamily="18" charset="0"/>
              </a:rPr>
              <a:t>C.</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原子核能    内能   机械能   电能</a:t>
            </a:r>
          </a:p>
          <a:p>
            <a:r>
              <a:rPr lang="en-US" altLang="zh-CN" sz="2800" b="1">
                <a:latin typeface="Times New Roman" panose="02020603050405020304" pitchFamily="18" charset="0"/>
                <a:ea typeface="楷体" panose="02010609060101010101" pitchFamily="49" charset="-122"/>
                <a:cs typeface="Times New Roman" panose="02020603050405020304" pitchFamily="18" charset="0"/>
              </a:rPr>
              <a:t>D.</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原子核能    内能   电能</a:t>
            </a:r>
          </a:p>
        </p:txBody>
      </p:sp>
      <p:sp>
        <p:nvSpPr>
          <p:cNvPr id="160786" name="Line 18"/>
          <p:cNvSpPr>
            <a:spLocks noChangeShapeType="1"/>
          </p:cNvSpPr>
          <p:nvPr/>
        </p:nvSpPr>
        <p:spPr bwMode="auto">
          <a:xfrm>
            <a:off x="3896678" y="4336415"/>
            <a:ext cx="360362"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87" name="Line 19"/>
          <p:cNvSpPr>
            <a:spLocks noChangeShapeType="1"/>
          </p:cNvSpPr>
          <p:nvPr/>
        </p:nvSpPr>
        <p:spPr bwMode="auto">
          <a:xfrm>
            <a:off x="3896678" y="4768215"/>
            <a:ext cx="431800"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88" name="Line 20"/>
          <p:cNvSpPr>
            <a:spLocks noChangeShapeType="1"/>
          </p:cNvSpPr>
          <p:nvPr/>
        </p:nvSpPr>
        <p:spPr bwMode="auto">
          <a:xfrm>
            <a:off x="4959668" y="4336415"/>
            <a:ext cx="431800"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89" name="Line 21"/>
          <p:cNvSpPr>
            <a:spLocks noChangeShapeType="1"/>
          </p:cNvSpPr>
          <p:nvPr/>
        </p:nvSpPr>
        <p:spPr bwMode="auto">
          <a:xfrm>
            <a:off x="3896678" y="5200015"/>
            <a:ext cx="431800"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90" name="Line 22"/>
          <p:cNvSpPr>
            <a:spLocks noChangeShapeType="1"/>
          </p:cNvSpPr>
          <p:nvPr/>
        </p:nvSpPr>
        <p:spPr bwMode="auto">
          <a:xfrm>
            <a:off x="4959668" y="5200015"/>
            <a:ext cx="360362"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91" name="Line 23"/>
          <p:cNvSpPr>
            <a:spLocks noChangeShapeType="1"/>
          </p:cNvSpPr>
          <p:nvPr/>
        </p:nvSpPr>
        <p:spPr bwMode="auto">
          <a:xfrm>
            <a:off x="6329363" y="5200015"/>
            <a:ext cx="360362"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92" name="Line 24"/>
          <p:cNvSpPr>
            <a:spLocks noChangeShapeType="1"/>
          </p:cNvSpPr>
          <p:nvPr/>
        </p:nvSpPr>
        <p:spPr bwMode="auto">
          <a:xfrm>
            <a:off x="3969703" y="5631815"/>
            <a:ext cx="431800"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160793" name="Line 25"/>
          <p:cNvSpPr>
            <a:spLocks noChangeShapeType="1"/>
          </p:cNvSpPr>
          <p:nvPr/>
        </p:nvSpPr>
        <p:spPr bwMode="auto">
          <a:xfrm>
            <a:off x="4959668" y="5631815"/>
            <a:ext cx="360362" cy="0"/>
          </a:xfrm>
          <a:prstGeom prst="line">
            <a:avLst/>
          </a:prstGeom>
          <a:noFill/>
          <a:ln w="9525">
            <a:solidFill>
              <a:schemeClr val="tx1"/>
            </a:solidFill>
            <a:round/>
            <a:tailEnd type="triangle" w="med" len="med"/>
          </a:ln>
          <a:effectLst/>
        </p:spPr>
        <p:txBody>
          <a:bodyPr/>
          <a:lstStyle/>
          <a:p>
            <a:pPr>
              <a:defRPr/>
            </a:pPr>
            <a:endParaRPr lang="zh-CN" altLang="en-US" sz="2800">
              <a:latin typeface="+mn-ea"/>
            </a:endParaRPr>
          </a:p>
        </p:txBody>
      </p:sp>
      <p:sp>
        <p:nvSpPr>
          <p:cNvPr id="26" name="TextBox 25"/>
          <p:cNvSpPr txBox="1">
            <a:spLocks noChangeArrowheads="1"/>
          </p:cNvSpPr>
          <p:nvPr/>
        </p:nvSpPr>
        <p:spPr bwMode="auto">
          <a:xfrm>
            <a:off x="3646171" y="3612834"/>
            <a:ext cx="76676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t>
            </a:r>
          </a:p>
        </p:txBody>
      </p:sp>
      <p:sp>
        <p:nvSpPr>
          <p:cNvPr id="47118" name="矩形 26"/>
          <p:cNvSpPr>
            <a:spLocks noChangeArrowheads="1"/>
          </p:cNvSpPr>
          <p:nvPr/>
        </p:nvSpPr>
        <p:spPr bwMode="auto">
          <a:xfrm>
            <a:off x="1885951" y="874079"/>
            <a:ext cx="8539163" cy="125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buFont typeface="Calibri" panose="020F0502020204030204" pitchFamily="34" charset="0"/>
              <a:buNone/>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4.</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用氘核和氚核结合成的新的原子核时产生的核反应是（  ）</a:t>
            </a:r>
          </a:p>
          <a:p>
            <a:pPr>
              <a:lnSpc>
                <a:spcPct val="90000"/>
              </a:lnSpc>
              <a:buFont typeface="Calibri" panose="020F0502020204030204" pitchFamily="34" charset="0"/>
              <a:buNone/>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分解反应    </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B.</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链式反应   </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C.</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裂变   </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D.</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热核反应</a:t>
            </a:r>
          </a:p>
        </p:txBody>
      </p:sp>
      <p:sp>
        <p:nvSpPr>
          <p:cNvPr id="28" name="TextBox 27"/>
          <p:cNvSpPr txBox="1">
            <a:spLocks noChangeArrowheads="1"/>
          </p:cNvSpPr>
          <p:nvPr/>
        </p:nvSpPr>
        <p:spPr bwMode="auto">
          <a:xfrm>
            <a:off x="2545080" y="1148081"/>
            <a:ext cx="425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p>
        </p:txBody>
      </p:sp>
      <p:grpSp>
        <p:nvGrpSpPr>
          <p:cNvPr id="9" name="组合 8"/>
          <p:cNvGrpSpPr/>
          <p:nvPr/>
        </p:nvGrpSpPr>
        <p:grpSpPr>
          <a:xfrm>
            <a:off x="1606550" y="69851"/>
            <a:ext cx="2612390" cy="841375"/>
            <a:chOff x="214" y="96"/>
            <a:chExt cx="4114" cy="1325"/>
          </a:xfrm>
        </p:grpSpPr>
        <p:pic>
          <p:nvPicPr>
            <p:cNvPr id="4" name="图形 7"/>
            <p:cNvPicPr>
              <a:picLocks noChangeAspect="1"/>
            </p:cNvPicPr>
            <p:nvPr/>
          </p:nvPicPr>
          <p:blipFill>
            <a:blip/>
            <a:stretch>
              <a:fillRect/>
            </a:stretch>
          </p:blipFill>
          <p:spPr>
            <a:xfrm>
              <a:off x="214" y="96"/>
              <a:ext cx="1325" cy="1325"/>
            </a:xfrm>
            <a:prstGeom prst="rect">
              <a:avLst/>
            </a:prstGeom>
          </p:spPr>
        </p:pic>
        <p:sp>
          <p:nvSpPr>
            <p:cNvPr id="2" name="文本框 1"/>
            <p:cNvSpPr txBox="1"/>
            <p:nvPr/>
          </p:nvSpPr>
          <p:spPr>
            <a:xfrm>
              <a:off x="1427" y="313"/>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随堂演练</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95" t="3100" r="1389" b="2233"/>
          <a:stretch>
            <a:fillRect/>
          </a:stretch>
        </p:blipFill>
        <p:spPr>
          <a:xfrm>
            <a:off x="1524000" y="750571"/>
            <a:ext cx="9144000" cy="5546725"/>
          </a:xfrm>
          <a:prstGeom prst="rect">
            <a:avLst/>
          </a:prstGeom>
        </p:spPr>
      </p:pic>
      <p:sp>
        <p:nvSpPr>
          <p:cNvPr id="48130" name="Rectangle 3"/>
          <p:cNvSpPr>
            <a:spLocks noGrp="1" noChangeArrowheads="1"/>
          </p:cNvSpPr>
          <p:nvPr>
            <p:ph type="body" idx="4294967295"/>
          </p:nvPr>
        </p:nvSpPr>
        <p:spPr bwMode="auto">
          <a:xfrm>
            <a:off x="0" y="1400175"/>
            <a:ext cx="8686800" cy="343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a:lnSpc>
                <a:spcPct val="90000"/>
              </a:lnSpc>
              <a:buFont typeface="Calibri" panose="020F0502020204030204" pitchFamily="34" charset="0"/>
              <a:buNone/>
            </a:pPr>
            <a:r>
              <a:rPr lang="en-US" altLang="zh-CN" b="1">
                <a:latin typeface="Times New Roman" panose="02020603050405020304" pitchFamily="18" charset="0"/>
                <a:ea typeface="楷体" panose="02010609060101010101" pitchFamily="49" charset="-122"/>
                <a:cs typeface="Times New Roman" panose="02020603050405020304" pitchFamily="18" charset="0"/>
              </a:rPr>
              <a:t>6.</a:t>
            </a:r>
            <a:r>
              <a:rPr lang="zh-CN" altLang="en-US" b="1">
                <a:latin typeface="Times New Roman" panose="02020603050405020304" pitchFamily="18" charset="0"/>
                <a:ea typeface="楷体" panose="02010609060101010101" pitchFamily="49" charset="-122"/>
                <a:cs typeface="Times New Roman" panose="02020603050405020304" pitchFamily="18" charset="0"/>
              </a:rPr>
              <a:t>关于核能的下列说法中，不正确的是（    ） </a:t>
            </a:r>
          </a:p>
          <a:p>
            <a:pPr>
              <a:lnSpc>
                <a:spcPct val="90000"/>
              </a:lnSpc>
              <a:buFont typeface="Calibri" panose="020F0502020204030204" pitchFamily="34" charset="0"/>
              <a:buNone/>
            </a:pPr>
            <a:r>
              <a:rPr lang="en-US" altLang="zh-CN" b="1">
                <a:latin typeface="Times New Roman" panose="02020603050405020304" pitchFamily="18" charset="0"/>
                <a:ea typeface="楷体" panose="02010609060101010101" pitchFamily="49" charset="-122"/>
                <a:cs typeface="Times New Roman" panose="02020603050405020304" pitchFamily="18" charset="0"/>
              </a:rPr>
              <a:t>A</a:t>
            </a:r>
            <a:r>
              <a:rPr lang="zh-CN" altLang="en-US" b="1">
                <a:latin typeface="Times New Roman" panose="02020603050405020304" pitchFamily="18" charset="0"/>
                <a:ea typeface="楷体" panose="02010609060101010101" pitchFamily="49" charset="-122"/>
                <a:cs typeface="Times New Roman" panose="02020603050405020304" pitchFamily="18" charset="0"/>
              </a:rPr>
              <a:t>．核电站是利用原子核裂变的链式反应产生的能量    </a:t>
            </a:r>
          </a:p>
          <a:p>
            <a:pPr>
              <a:lnSpc>
                <a:spcPct val="90000"/>
              </a:lnSpc>
              <a:buFont typeface="Calibri" panose="020F0502020204030204" pitchFamily="34" charset="0"/>
              <a:buNone/>
            </a:pPr>
            <a:r>
              <a:rPr lang="zh-CN" altLang="en-US" b="1">
                <a:latin typeface="Times New Roman" panose="02020603050405020304" pitchFamily="18" charset="0"/>
                <a:ea typeface="楷体" panose="02010609060101010101" pitchFamily="49" charset="-122"/>
                <a:cs typeface="Times New Roman" panose="02020603050405020304" pitchFamily="18" charset="0"/>
              </a:rPr>
              <a:t>   来发电的</a:t>
            </a:r>
          </a:p>
          <a:p>
            <a:pPr>
              <a:lnSpc>
                <a:spcPct val="90000"/>
              </a:lnSpc>
              <a:buFont typeface="Calibri" panose="020F0502020204030204" pitchFamily="34" charset="0"/>
              <a:buNone/>
            </a:pPr>
            <a:r>
              <a:rPr lang="en-US" altLang="zh-CN" b="1">
                <a:latin typeface="Times New Roman" panose="02020603050405020304" pitchFamily="18" charset="0"/>
                <a:ea typeface="楷体" panose="02010609060101010101" pitchFamily="49" charset="-122"/>
                <a:cs typeface="Times New Roman" panose="02020603050405020304" pitchFamily="18" charset="0"/>
              </a:rPr>
              <a:t>B</a:t>
            </a:r>
            <a:r>
              <a:rPr lang="zh-CN" altLang="en-US" b="1">
                <a:latin typeface="Times New Roman" panose="02020603050405020304" pitchFamily="18" charset="0"/>
                <a:ea typeface="楷体" panose="02010609060101010101" pitchFamily="49" charset="-122"/>
                <a:cs typeface="Times New Roman" panose="02020603050405020304" pitchFamily="18" charset="0"/>
              </a:rPr>
              <a:t>．如果对裂变的链式反应不加控制，在极短的时间内</a:t>
            </a:r>
          </a:p>
          <a:p>
            <a:pPr>
              <a:lnSpc>
                <a:spcPct val="90000"/>
              </a:lnSpc>
              <a:buFont typeface="Calibri" panose="020F0502020204030204" pitchFamily="34" charset="0"/>
              <a:buNone/>
            </a:pPr>
            <a:r>
              <a:rPr lang="zh-CN" altLang="en-US" b="1">
                <a:latin typeface="Times New Roman" panose="02020603050405020304" pitchFamily="18" charset="0"/>
                <a:ea typeface="楷体" panose="02010609060101010101" pitchFamily="49" charset="-122"/>
                <a:cs typeface="Times New Roman" panose="02020603050405020304" pitchFamily="18" charset="0"/>
              </a:rPr>
              <a:t>   就会释放出巨大的能量，发生猛烈爆炸</a:t>
            </a:r>
          </a:p>
          <a:p>
            <a:pPr>
              <a:lnSpc>
                <a:spcPct val="90000"/>
              </a:lnSpc>
              <a:buFont typeface="Calibri" panose="020F0502020204030204" pitchFamily="34" charset="0"/>
              <a:buNone/>
            </a:pPr>
            <a:r>
              <a:rPr lang="en-US" altLang="zh-CN" b="1">
                <a:latin typeface="Times New Roman" panose="02020603050405020304" pitchFamily="18" charset="0"/>
                <a:ea typeface="楷体" panose="02010609060101010101" pitchFamily="49" charset="-122"/>
                <a:cs typeface="Times New Roman" panose="02020603050405020304" pitchFamily="18" charset="0"/>
              </a:rPr>
              <a:t>C</a:t>
            </a:r>
            <a:r>
              <a:rPr lang="zh-CN" altLang="en-US" b="1">
                <a:latin typeface="Times New Roman" panose="02020603050405020304" pitchFamily="18" charset="0"/>
                <a:ea typeface="楷体" panose="02010609060101010101" pitchFamily="49" charset="-122"/>
                <a:cs typeface="Times New Roman" panose="02020603050405020304" pitchFamily="18" charset="0"/>
              </a:rPr>
              <a:t>．氢弹是利用轻核聚变制成的武器</a:t>
            </a:r>
          </a:p>
          <a:p>
            <a:pPr>
              <a:lnSpc>
                <a:spcPct val="90000"/>
              </a:lnSpc>
              <a:buFont typeface="Calibri" panose="020F0502020204030204" pitchFamily="34" charset="0"/>
              <a:buNone/>
            </a:pPr>
            <a:r>
              <a:rPr lang="en-US" altLang="zh-CN" b="1">
                <a:latin typeface="Times New Roman" panose="02020603050405020304" pitchFamily="18" charset="0"/>
                <a:ea typeface="楷体" panose="02010609060101010101" pitchFamily="49" charset="-122"/>
                <a:cs typeface="Times New Roman" panose="02020603050405020304" pitchFamily="18" charset="0"/>
              </a:rPr>
              <a:t>D</a:t>
            </a:r>
            <a:r>
              <a:rPr lang="zh-CN" altLang="en-US" b="1">
                <a:latin typeface="Times New Roman" panose="02020603050405020304" pitchFamily="18" charset="0"/>
                <a:ea typeface="楷体" panose="02010609060101010101" pitchFamily="49" charset="-122"/>
                <a:cs typeface="Times New Roman" panose="02020603050405020304" pitchFamily="18" charset="0"/>
              </a:rPr>
              <a:t>．原子弹是利用轻核聚变和重核裂变而制成的核武器</a:t>
            </a:r>
          </a:p>
        </p:txBody>
      </p:sp>
      <p:sp>
        <p:nvSpPr>
          <p:cNvPr id="3" name="TextBox 2"/>
          <p:cNvSpPr txBox="1">
            <a:spLocks noChangeArrowheads="1"/>
          </p:cNvSpPr>
          <p:nvPr/>
        </p:nvSpPr>
        <p:spPr bwMode="auto">
          <a:xfrm>
            <a:off x="8155941" y="1294449"/>
            <a:ext cx="803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p>
        </p:txBody>
      </p:sp>
      <p:grpSp>
        <p:nvGrpSpPr>
          <p:cNvPr id="9" name="组合 8"/>
          <p:cNvGrpSpPr/>
          <p:nvPr/>
        </p:nvGrpSpPr>
        <p:grpSpPr>
          <a:xfrm>
            <a:off x="1579880" y="29846"/>
            <a:ext cx="2612390" cy="841375"/>
            <a:chOff x="214" y="96"/>
            <a:chExt cx="4114" cy="1325"/>
          </a:xfrm>
        </p:grpSpPr>
        <p:pic>
          <p:nvPicPr>
            <p:cNvPr id="2" name="图形 7"/>
            <p:cNvPicPr>
              <a:picLocks noChangeAspect="1"/>
            </p:cNvPicPr>
            <p:nvPr/>
          </p:nvPicPr>
          <p:blipFill>
            <a:blip/>
            <a:stretch>
              <a:fillRect/>
            </a:stretch>
          </p:blipFill>
          <p:spPr>
            <a:xfrm>
              <a:off x="214" y="96"/>
              <a:ext cx="1325" cy="1325"/>
            </a:xfrm>
            <a:prstGeom prst="rect">
              <a:avLst/>
            </a:prstGeom>
          </p:spPr>
        </p:pic>
        <p:sp>
          <p:nvSpPr>
            <p:cNvPr id="16" name="文本框 15"/>
            <p:cNvSpPr txBox="1"/>
            <p:nvPr/>
          </p:nvSpPr>
          <p:spPr>
            <a:xfrm>
              <a:off x="1427" y="313"/>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随堂演练</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6363970" y="2867025"/>
            <a:ext cx="2312670" cy="589280"/>
          </a:xfrm>
        </p:spPr>
        <p:txBody>
          <a:bodyPr wrap="square"/>
          <a:lstStyle/>
          <a:p>
            <a:r>
              <a:rPr lang="zh-CN" altLang="en-US"/>
              <a:t>课后作业</a:t>
            </a:r>
          </a:p>
        </p:txBody>
      </p:sp>
      <p:sp>
        <p:nvSpPr>
          <p:cNvPr id="3" name="文本占位符 2"/>
          <p:cNvSpPr>
            <a:spLocks noGrp="1"/>
          </p:cNvSpPr>
          <p:nvPr>
            <p:ph type="body" sz="quarter" idx="15"/>
          </p:nvPr>
        </p:nvSpPr>
        <p:spPr>
          <a:xfrm>
            <a:off x="5745574" y="2828548"/>
            <a:ext cx="655949" cy="1006429"/>
          </a:xfrm>
        </p:spPr>
        <p:txBody>
          <a:bodyPr/>
          <a:lstStyle/>
          <a:p>
            <a:r>
              <a:rPr lang="en-US" altLang="zh-CN"/>
              <a:t>4</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06550" y="69851"/>
            <a:ext cx="2612390" cy="841375"/>
            <a:chOff x="214" y="96"/>
            <a:chExt cx="4114" cy="1325"/>
          </a:xfrm>
        </p:grpSpPr>
        <p:pic>
          <p:nvPicPr>
            <p:cNvPr id="17" name="图形 7"/>
            <p:cNvPicPr>
              <a:picLocks noChangeAspect="1"/>
            </p:cNvPicPr>
            <p:nvPr/>
          </p:nvPicPr>
          <p:blipFill>
            <a:blip/>
            <a:stretch>
              <a:fillRect/>
            </a:stretch>
          </p:blipFill>
          <p:spPr>
            <a:xfrm>
              <a:off x="214" y="96"/>
              <a:ext cx="1325" cy="1325"/>
            </a:xfrm>
            <a:prstGeom prst="rect">
              <a:avLst/>
            </a:prstGeom>
          </p:spPr>
        </p:pic>
        <p:sp>
          <p:nvSpPr>
            <p:cNvPr id="18" name="文本框 17"/>
            <p:cNvSpPr txBox="1"/>
            <p:nvPr/>
          </p:nvSpPr>
          <p:spPr>
            <a:xfrm>
              <a:off x="1427" y="313"/>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课后作业</a:t>
              </a:r>
            </a:p>
          </p:txBody>
        </p:sp>
      </p:grpSp>
      <p:sp>
        <p:nvSpPr>
          <p:cNvPr id="2" name="文本框 28674"/>
          <p:cNvSpPr txBox="1"/>
          <p:nvPr/>
        </p:nvSpPr>
        <p:spPr>
          <a:xfrm>
            <a:off x="2447290" y="2345691"/>
            <a:ext cx="7383780" cy="1783715"/>
          </a:xfrm>
          <a:prstGeom prst="rect">
            <a:avLst/>
          </a:prstGeom>
          <a:noFill/>
          <a:ln w="9525" cap="flat" cmpd="sng">
            <a:noFill/>
            <a:prstDash val="solid"/>
            <a:miter/>
            <a:headEnd type="none" w="med" len="med"/>
            <a:tailEnd type="none" w="med" len="med"/>
          </a:ln>
        </p:spPr>
        <p:txBody>
          <a:bodyPr wrap="square" anchor="t">
            <a:spAutoFit/>
          </a:bodyPr>
          <a:lstStyle/>
          <a:p>
            <a:pPr algn="l">
              <a:spcBef>
                <a:spcPct val="50000"/>
              </a:spcBef>
              <a:buClrTx/>
              <a:buSzTx/>
              <a:buFontTx/>
              <a:buNone/>
            </a:pPr>
            <a:r>
              <a:rPr lang="en-US" altLang="zh-CN" sz="4400" b="1">
                <a:latin typeface="楷体" panose="02010609060101010101" pitchFamily="49" charset="-122"/>
                <a:ea typeface="楷体" panose="02010609060101010101" pitchFamily="49" charset="-122"/>
                <a:cs typeface="楷体" panose="02010609060101010101" pitchFamily="49" charset="-122"/>
                <a:sym typeface="+mn-ea"/>
              </a:rPr>
              <a:t>1</a:t>
            </a:r>
            <a:r>
              <a:rPr lang="zh-CN" altLang="zh-CN" sz="4400" b="1">
                <a:latin typeface="楷体" panose="02010609060101010101" pitchFamily="49" charset="-122"/>
                <a:ea typeface="楷体" panose="02010609060101010101" pitchFamily="49" charset="-122"/>
                <a:cs typeface="楷体" panose="02010609060101010101" pitchFamily="49" charset="-122"/>
                <a:sym typeface="+mn-ea"/>
              </a:rPr>
              <a:t>、</a:t>
            </a:r>
            <a:r>
              <a:rPr lang="en-US" altLang="zh-CN" sz="4400" b="1">
                <a:latin typeface="楷体" panose="02010609060101010101" pitchFamily="49" charset="-122"/>
                <a:ea typeface="楷体" panose="02010609060101010101" pitchFamily="49" charset="-122"/>
                <a:cs typeface="楷体" panose="02010609060101010101" pitchFamily="49" charset="-122"/>
                <a:sym typeface="+mn-ea"/>
              </a:rPr>
              <a:t>完成</a:t>
            </a: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教材对应习题；</a:t>
            </a:r>
          </a:p>
          <a:p>
            <a:pPr algn="l">
              <a:spcBef>
                <a:spcPct val="50000"/>
              </a:spcBef>
              <a:buClrTx/>
              <a:buSzTx/>
              <a:buFontTx/>
              <a:buNone/>
            </a:pPr>
            <a:r>
              <a:rPr lang="en-US" altLang="zh-CN" sz="4400" b="1">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a:t>
            </a:r>
            <a:r>
              <a:rPr lang="en-US" altLang="zh-CN" sz="4400" b="1">
                <a:latin typeface="楷体" panose="02010609060101010101" pitchFamily="49" charset="-122"/>
                <a:ea typeface="楷体" panose="02010609060101010101" pitchFamily="49" charset="-122"/>
                <a:cs typeface="楷体" panose="02010609060101010101" pitchFamily="49" charset="-122"/>
                <a:sym typeface="+mn-ea"/>
              </a:rPr>
              <a:t>完成同步练习</a:t>
            </a:r>
            <a:r>
              <a:rPr lang="zh-CN" altLang="en-US" sz="4400" b="1">
                <a:latin typeface="楷体" panose="02010609060101010101" pitchFamily="49" charset="-122"/>
                <a:ea typeface="楷体" panose="02010609060101010101" pitchFamily="49" charset="-122"/>
                <a:cs typeface="楷体" panose="02010609060101010101" pitchFamily="49" charset="-122"/>
                <a:sym typeface="+mn-ea"/>
              </a:rPr>
              <a:t>册对应习题。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p:cNvSpPr>
            <a:spLocks noGrp="1" noRot="1" noChangeArrowheads="1"/>
          </p:cNvSpPr>
          <p:nvPr>
            <p:ph type="body" idx="4294967295"/>
          </p:nvPr>
        </p:nvSpPr>
        <p:spPr bwMode="auto">
          <a:xfrm>
            <a:off x="4919663" y="3622675"/>
            <a:ext cx="7272337" cy="165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Font typeface="Calibri" panose="020F0502020204030204" pitchFamily="34" charset="0"/>
              <a:buNone/>
            </a:pPr>
            <a:r>
              <a:rPr lang="en-US" altLang="zh-CN" b="1">
                <a:latin typeface="Times New Roman" panose="02020603050405020304" pitchFamily="18" charset="0"/>
                <a:ea typeface="黑体" panose="02010600030101010101" charset="-122"/>
                <a:cs typeface="Times New Roman" panose="02020603050405020304" pitchFamily="18" charset="0"/>
              </a:rPr>
              <a:t>   </a:t>
            </a:r>
            <a:r>
              <a:rPr lang="zh-CN" altLang="en-US" b="1">
                <a:solidFill>
                  <a:srgbClr val="FF0000"/>
                </a:solidFill>
                <a:latin typeface="Times New Roman" panose="02020603050405020304" pitchFamily="18" charset="0"/>
                <a:ea typeface="黑体" panose="02010600030101010101" charset="-122"/>
                <a:cs typeface="Times New Roman" panose="02020603050405020304" pitchFamily="18" charset="0"/>
              </a:rPr>
              <a:t>指产生能量供人类使用的物质资源。（如煤炭、石油、天然气等，它们燃烧产生能量，因此它们是能源。）</a:t>
            </a:r>
            <a:r>
              <a:rPr lang="zh-CN" altLang="en-US" b="1">
                <a:latin typeface="Times New Roman" panose="02020603050405020304" pitchFamily="18" charset="0"/>
                <a:ea typeface="黑体" panose="02010600030101010101" charset="-122"/>
                <a:cs typeface="Times New Roman" panose="02020603050405020304" pitchFamily="18" charset="0"/>
              </a:rPr>
              <a:t> </a:t>
            </a:r>
          </a:p>
        </p:txBody>
      </p:sp>
      <p:sp>
        <p:nvSpPr>
          <p:cNvPr id="9219" name="Text Box 7"/>
          <p:cNvSpPr txBox="1">
            <a:spLocks noChangeArrowheads="1"/>
          </p:cNvSpPr>
          <p:nvPr/>
        </p:nvSpPr>
        <p:spPr bwMode="auto">
          <a:xfrm>
            <a:off x="1782763" y="2053908"/>
            <a:ext cx="14398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1">
                <a:latin typeface="Times New Roman" panose="02020603050405020304" pitchFamily="18" charset="0"/>
                <a:ea typeface="黑体" panose="02010600030101010101" charset="-122"/>
                <a:cs typeface="Times New Roman" panose="02020603050405020304" pitchFamily="18" charset="0"/>
              </a:rPr>
              <a:t>能量： </a:t>
            </a:r>
          </a:p>
        </p:txBody>
      </p:sp>
      <p:sp>
        <p:nvSpPr>
          <p:cNvPr id="82952" name="Text Box 8"/>
          <p:cNvSpPr txBox="1">
            <a:spLocks noChangeArrowheads="1"/>
          </p:cNvSpPr>
          <p:nvPr/>
        </p:nvSpPr>
        <p:spPr bwMode="auto">
          <a:xfrm>
            <a:off x="3209925" y="1714183"/>
            <a:ext cx="3671888" cy="521970"/>
          </a:xfrm>
          <a:prstGeom prst="rect">
            <a:avLst/>
          </a:prstGeom>
          <a:noFill/>
          <a:ln w="9525">
            <a:noFill/>
            <a:miter lim="800000"/>
          </a:ln>
          <a:effectLst/>
        </p:spPr>
        <p:txBody>
          <a:bodyPr>
            <a:spAutoFit/>
          </a:bodyPr>
          <a:lstStyle/>
          <a:p>
            <a:pPr>
              <a:defRPr/>
            </a:pPr>
            <a:endParaRPr lang="zh-CN" altLang="zh-CN" sz="2800" b="1">
              <a:latin typeface="Times New Roman" panose="02020603050405020304" pitchFamily="18" charset="0"/>
              <a:ea typeface="黑体" panose="02010600030101010101" charset="-122"/>
              <a:cs typeface="Times New Roman" panose="02020603050405020304" pitchFamily="18" charset="0"/>
            </a:endParaRPr>
          </a:p>
        </p:txBody>
      </p:sp>
      <p:sp>
        <p:nvSpPr>
          <p:cNvPr id="82953" name="Rectangle 9"/>
          <p:cNvSpPr>
            <a:spLocks noChangeArrowheads="1"/>
          </p:cNvSpPr>
          <p:nvPr/>
        </p:nvSpPr>
        <p:spPr bwMode="auto">
          <a:xfrm>
            <a:off x="3222625" y="2014698"/>
            <a:ext cx="6713538"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800" b="1">
                <a:latin typeface="Times New Roman" panose="02020603050405020304" pitchFamily="18" charset="0"/>
                <a:ea typeface="黑体" panose="02010600030101010101" charset="-122"/>
                <a:cs typeface="Times New Roman" panose="02020603050405020304" pitchFamily="18" charset="0"/>
              </a:rPr>
              <a:t>物体能够对外做功，我们就说这个物体具有能量。（如机械能，内能，电能等。） </a:t>
            </a:r>
          </a:p>
        </p:txBody>
      </p:sp>
      <p:sp>
        <p:nvSpPr>
          <p:cNvPr id="9222" name="Rectangle 10"/>
          <p:cNvSpPr>
            <a:spLocks noChangeArrowheads="1"/>
          </p:cNvSpPr>
          <p:nvPr/>
        </p:nvSpPr>
        <p:spPr bwMode="auto">
          <a:xfrm>
            <a:off x="1871663" y="3634591"/>
            <a:ext cx="1356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2800" b="1">
                <a:solidFill>
                  <a:srgbClr val="FF0000"/>
                </a:solidFill>
                <a:latin typeface="Times New Roman" panose="02020603050405020304" pitchFamily="18" charset="0"/>
                <a:ea typeface="黑体" panose="02010600030101010101" charset="-122"/>
                <a:cs typeface="Times New Roman" panose="02020603050405020304" pitchFamily="18" charset="0"/>
              </a:rPr>
              <a:t>能源：</a:t>
            </a:r>
            <a:r>
              <a:rPr lang="zh-CN" altLang="en-US" sz="2800" b="1">
                <a:latin typeface="Times New Roman" panose="02020603050405020304" pitchFamily="18" charset="0"/>
                <a:ea typeface="黑体" panose="02010600030101010101" charset="-122"/>
                <a:cs typeface="Times New Roman" panose="02020603050405020304" pitchFamily="18" charset="0"/>
              </a:rPr>
              <a:t> </a:t>
            </a:r>
          </a:p>
        </p:txBody>
      </p:sp>
      <p:sp>
        <p:nvSpPr>
          <p:cNvPr id="8" name="TextBox 7"/>
          <p:cNvSpPr txBox="1"/>
          <p:nvPr/>
        </p:nvSpPr>
        <p:spPr bwMode="auto">
          <a:xfrm>
            <a:off x="1773238" y="1101409"/>
            <a:ext cx="3141662" cy="583565"/>
          </a:xfrm>
          <a:prstGeom prst="rect">
            <a:avLst/>
          </a:prstGeom>
          <a:solidFill>
            <a:schemeClr val="accent1">
              <a:lumMod val="20000"/>
              <a:lumOff val="80000"/>
            </a:schemeClr>
          </a:solidFill>
          <a:ln w="9525">
            <a:noFill/>
            <a:miter lim="800000"/>
          </a:ln>
          <a:effectLst/>
        </p:spPr>
        <p:txBody>
          <a:bodyPr>
            <a:spAutoFit/>
          </a:bodyPr>
          <a:lstStyle/>
          <a:p>
            <a:pPr>
              <a:spcBef>
                <a:spcPct val="50000"/>
              </a:spcBef>
              <a:defRPr/>
            </a:pPr>
            <a:r>
              <a:rPr lang="zh-CN" altLang="en-US" sz="3200" b="1">
                <a:latin typeface="Times New Roman" panose="02020603050405020304" pitchFamily="18" charset="0"/>
                <a:ea typeface="黑体" panose="02010600030101010101" charset="-122"/>
              </a:rPr>
              <a:t>一、能源与社会</a:t>
            </a:r>
          </a:p>
        </p:txBody>
      </p:sp>
      <p:grpSp>
        <p:nvGrpSpPr>
          <p:cNvPr id="19" name="组合 18"/>
          <p:cNvGrpSpPr/>
          <p:nvPr/>
        </p:nvGrpSpPr>
        <p:grpSpPr>
          <a:xfrm>
            <a:off x="1609090" y="93980"/>
            <a:ext cx="2548890" cy="773430"/>
            <a:chOff x="288" y="190"/>
            <a:chExt cx="4014" cy="1218"/>
          </a:xfrm>
        </p:grpSpPr>
        <p:pic>
          <p:nvPicPr>
            <p:cNvPr id="13" name="图形 55"/>
            <p:cNvPicPr>
              <a:picLocks noChangeAspect="1"/>
            </p:cNvPicPr>
            <p:nvPr/>
          </p:nvPicPr>
          <p:blipFill>
            <a:blip/>
            <a:stretch>
              <a:fillRect/>
            </a:stretch>
          </p:blipFill>
          <p:spPr>
            <a:xfrm>
              <a:off x="288" y="190"/>
              <a:ext cx="1218" cy="1218"/>
            </a:xfrm>
            <a:prstGeom prst="rect">
              <a:avLst/>
            </a:prstGeom>
          </p:spPr>
        </p:pic>
        <p:sp>
          <p:nvSpPr>
            <p:cNvPr id="16" name="文本框 15"/>
            <p:cNvSpPr txBox="1"/>
            <p:nvPr/>
          </p:nvSpPr>
          <p:spPr>
            <a:xfrm>
              <a:off x="1401" y="489"/>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情景导入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53">
                                            <p:txEl>
                                              <p:pRg st="0" end="0"/>
                                            </p:txEl>
                                          </p:spTgt>
                                        </p:tgtEl>
                                        <p:attrNameLst>
                                          <p:attrName>style.visibility</p:attrName>
                                        </p:attrNameLst>
                                      </p:cBhvr>
                                      <p:to>
                                        <p:strVal val="visible"/>
                                      </p:to>
                                    </p:set>
                                    <p:animEffect transition="in" filter="blinds(horizontal)">
                                      <p:cBhvr>
                                        <p:cTn id="7" dur="500"/>
                                        <p:tgtEl>
                                          <p:spTgt spid="829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950">
                                            <p:txEl>
                                              <p:pRg st="0" end="0"/>
                                            </p:txEl>
                                          </p:spTgt>
                                        </p:tgtEl>
                                        <p:attrNameLst>
                                          <p:attrName>style.visibility</p:attrName>
                                        </p:attrNameLst>
                                      </p:cBhvr>
                                      <p:to>
                                        <p:strVal val="visible"/>
                                      </p:to>
                                    </p:set>
                                    <p:animEffect transition="in" filter="blinds(horizontal)">
                                      <p:cBhvr>
                                        <p:cTn id="12" dur="500"/>
                                        <p:tgtEl>
                                          <p:spTgt spid="829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69255" y="3042773"/>
            <a:ext cx="735006" cy="241289"/>
          </a:xfrm>
          <a:prstGeom prst="rect">
            <a:avLst/>
          </a:prstGeom>
          <a:noFill/>
          <a:ln w="25400" cap="flat" cmpd="sng" algn="ctr">
            <a:noFill/>
            <a:prstDash val="solid"/>
          </a:ln>
          <a:effectLst/>
        </p:spPr>
        <p:txBody>
          <a:bodyPr rtlCol="0" anchor="ctr"/>
          <a:lstStyle/>
          <a:p>
            <a:pPr>
              <a:spcBef>
                <a:spcPct val="0"/>
              </a:spcBef>
              <a:spcAft>
                <a:spcPct val="0"/>
              </a:spcAft>
              <a:defRPr/>
            </a:pP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模板：</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www.1ppt.com/moban/                  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素材：</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www.1ppt.com/sucai/</a:t>
            </a:r>
          </a:p>
          <a:p>
            <a:pPr>
              <a:spcBef>
                <a:spcPct val="0"/>
              </a:spcBef>
              <a:spcAft>
                <a:spcPct val="0"/>
              </a:spcAft>
              <a:defRPr/>
            </a:pP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背景：</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www.1ppt.com/beijing/                   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图表：</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www.1ppt.com/tubiao/      </a:t>
            </a:r>
          </a:p>
          <a:p>
            <a:pPr>
              <a:spcBef>
                <a:spcPct val="0"/>
              </a:spcBef>
              <a:spcAft>
                <a:spcPct val="0"/>
              </a:spcAft>
              <a:defRPr/>
            </a:pP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下载：</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www.1ppt.com/xiazai/                     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教程： </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www.1ppt.com/powerpoint/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资料下载：</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www.1ppt.com/ziliao/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范文下载：</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www.1ppt.com/fanwen/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试卷下载：</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www.1ppt.com/shiti/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教案下载：</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www.1ppt.com/jiaoan/               </a:t>
            </a:r>
          </a:p>
          <a:p>
            <a:pPr>
              <a:spcBef>
                <a:spcPct val="0"/>
              </a:spcBef>
              <a:spcAft>
                <a:spcPct val="0"/>
              </a:spcAft>
              <a:defRPr/>
            </a:pP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论坛：</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www.1ppt.cn                                     PPT</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语文课件：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www.1ppt.com/kejian/yuwen/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数学课件：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www.1ppt.com/kejian/shuxue/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英语课件：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www.1ppt.com/kejian/yingyu/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美术课件：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www.1ppt.com/kejian/meishu/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科学课件：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www.1ppt.com/kejian/kexue/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物理课件：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www.1ppt.com/kejian/wuli/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化学课件：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www.1ppt.com/kejian/huaxue/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生物课件：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www.1ppt.com/kejian/shengwu/ </a:t>
            </a:r>
          </a:p>
          <a:p>
            <a:pPr>
              <a:spcBef>
                <a:spcPct val="0"/>
              </a:spcBef>
              <a:spcAft>
                <a:spcPct val="0"/>
              </a:spcAft>
              <a:defRPr/>
            </a:pP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地理课件：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www.1ppt.com/kejian/dili/          </a:t>
            </a:r>
            <a:r>
              <a:rPr lang="zh-CN" altLang="en-US"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历史课件：</a:t>
            </a:r>
            <a:r>
              <a:rPr lang="en-US" altLang="zh-CN" sz="100" b="1" kern="0">
                <a:solidFill>
                  <a:sysClr val="window" lastClr="FFFFFF"/>
                </a:solidFill>
                <a:latin typeface="Times New Roman" panose="02020603050405020304" pitchFamily="18" charset="0"/>
                <a:ea typeface="黑体" panose="02010600030101010101" charset="-122"/>
                <a:cs typeface="Times New Roman" panose="02020603050405020304" pitchFamily="18" charset="0"/>
              </a:rPr>
              <a:t>www.1ppt.com/kejian/lishi/        </a:t>
            </a:r>
          </a:p>
        </p:txBody>
      </p:sp>
      <p:sp>
        <p:nvSpPr>
          <p:cNvPr id="98308" name="Text Box 4"/>
          <p:cNvSpPr txBox="1">
            <a:spLocks noChangeArrowheads="1"/>
          </p:cNvSpPr>
          <p:nvPr/>
        </p:nvSpPr>
        <p:spPr bwMode="auto">
          <a:xfrm>
            <a:off x="8253095" y="1514793"/>
            <a:ext cx="175895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3200" b="1">
                <a:latin typeface="Times New Roman" panose="02020603050405020304" pitchFamily="18" charset="0"/>
                <a:ea typeface="黑体" panose="02010600030101010101" charset="-122"/>
              </a:rPr>
              <a:t>人类从钻木取火学会了利用柴薪为主要能源</a:t>
            </a:r>
          </a:p>
        </p:txBody>
      </p:sp>
      <p:pic>
        <p:nvPicPr>
          <p:cNvPr id="10243" name="Picture 2" descr="http://www.redchina.tv/userfiles/image/20100406/%E7%87%A7%E4%BA%BA%E6%B0%8F%E9%92%BB%E6%9C%A8%E5%8F%96%E7%81%AB.jpg"/>
          <p:cNvPicPr>
            <a:picLocks noChangeAspect="1" noChangeArrowheads="1"/>
          </p:cNvPicPr>
          <p:nvPr/>
        </p:nvPicPr>
        <p:blipFill>
          <a:blip r:embed="rId3"/>
          <a:stretch>
            <a:fillRect/>
          </a:stretch>
        </p:blipFill>
        <p:spPr bwMode="auto">
          <a:xfrm>
            <a:off x="3044509" y="1138556"/>
            <a:ext cx="4135437"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920049" y="568326"/>
            <a:ext cx="3857625" cy="583565"/>
          </a:xfrm>
          <a:prstGeom prst="rect">
            <a:avLst/>
          </a:prstGeom>
        </p:spPr>
        <p:txBody>
          <a:bodyPr wrap="none">
            <a:spAutoFit/>
          </a:bodyPr>
          <a:lstStyle/>
          <a:p>
            <a:pPr>
              <a:defRPr/>
            </a:pPr>
            <a:r>
              <a:rPr lang="zh-CN" altLang="en-US" sz="3200" b="1">
                <a:latin typeface="Times New Roman" panose="02020603050405020304" pitchFamily="18" charset="0"/>
                <a:ea typeface="黑体" panose="02010600030101010101" charset="-122"/>
              </a:rPr>
              <a:t>人类利用能源的历史</a:t>
            </a:r>
          </a:p>
        </p:txBody>
      </p:sp>
      <p:grpSp>
        <p:nvGrpSpPr>
          <p:cNvPr id="19" name="组合 18"/>
          <p:cNvGrpSpPr/>
          <p:nvPr/>
        </p:nvGrpSpPr>
        <p:grpSpPr>
          <a:xfrm>
            <a:off x="1609090" y="-46355"/>
            <a:ext cx="2548890" cy="773430"/>
            <a:chOff x="288" y="190"/>
            <a:chExt cx="4014" cy="1218"/>
          </a:xfrm>
        </p:grpSpPr>
        <p:pic>
          <p:nvPicPr>
            <p:cNvPr id="13" name="图形 55"/>
            <p:cNvPicPr>
              <a:picLocks noChangeAspect="1"/>
            </p:cNvPicPr>
            <p:nvPr/>
          </p:nvPicPr>
          <p:blipFill>
            <a:blip/>
            <a:stretch>
              <a:fillRect/>
            </a:stretch>
          </p:blipFill>
          <p:spPr>
            <a:xfrm>
              <a:off x="288" y="190"/>
              <a:ext cx="1218" cy="1218"/>
            </a:xfrm>
            <a:prstGeom prst="rect">
              <a:avLst/>
            </a:prstGeom>
          </p:spPr>
        </p:pic>
        <p:sp>
          <p:nvSpPr>
            <p:cNvPr id="16" name="文本框 15"/>
            <p:cNvSpPr txBox="1"/>
            <p:nvPr/>
          </p:nvSpPr>
          <p:spPr>
            <a:xfrm>
              <a:off x="1401" y="489"/>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情景导入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strips(downRight)">
                                      <p:cBhvr>
                                        <p:cTn id="7" dur="20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蒸汽船"/>
          <p:cNvPicPr>
            <a:picLocks noChangeAspect="1" noChangeArrowheads="1"/>
          </p:cNvPicPr>
          <p:nvPr/>
        </p:nvPicPr>
        <p:blipFill>
          <a:blip r:embed="rId2"/>
          <a:stretch>
            <a:fillRect/>
          </a:stretch>
        </p:blipFill>
        <p:spPr bwMode="auto">
          <a:xfrm>
            <a:off x="6388101" y="2081531"/>
            <a:ext cx="3660775" cy="434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蒸汽火车"/>
          <p:cNvPicPr>
            <a:picLocks noChangeAspect="1" noChangeArrowheads="1"/>
          </p:cNvPicPr>
          <p:nvPr/>
        </p:nvPicPr>
        <p:blipFill>
          <a:blip r:embed="rId3"/>
          <a:stretch>
            <a:fillRect/>
          </a:stretch>
        </p:blipFill>
        <p:spPr bwMode="auto">
          <a:xfrm>
            <a:off x="1936750" y="2079626"/>
            <a:ext cx="392303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WordArt 5"/>
          <p:cNvSpPr>
            <a:spLocks noChangeArrowheads="1" noChangeShapeType="1" noTextEdit="1"/>
          </p:cNvSpPr>
          <p:nvPr/>
        </p:nvSpPr>
        <p:spPr bwMode="auto">
          <a:xfrm>
            <a:off x="4079875" y="5876925"/>
            <a:ext cx="1828800" cy="457200"/>
          </a:xfrm>
          <a:prstGeom prst="rect">
            <a:avLst/>
          </a:prstGeom>
        </p:spPr>
        <p:txBody>
          <a:bodyPr spcFirstLastPara="1" wrap="none" fromWordArt="1">
            <a:prstTxWarp prst="textArchUp">
              <a:avLst>
                <a:gd name="adj" fmla="val 10800004"/>
              </a:avLst>
            </a:prstTxWarp>
          </a:bodyPr>
          <a:lstStyle/>
          <a:p>
            <a:pPr algn="ctr"/>
            <a:r>
              <a:rPr lang="zh-CN" altLang="en-US" sz="3600" b="1" kern="10">
                <a:ln w="9525">
                  <a:solidFill>
                    <a:srgbClr val="000000"/>
                  </a:solidFill>
                  <a:round/>
                </a:ln>
                <a:solidFill>
                  <a:srgbClr val="000000"/>
                </a:solidFill>
                <a:latin typeface="Times New Roman" panose="02020603050405020304" pitchFamily="18" charset="0"/>
                <a:ea typeface="黑体" panose="02010600030101010101" charset="-122"/>
              </a:rPr>
              <a:t>蒸汽火车</a:t>
            </a:r>
          </a:p>
        </p:txBody>
      </p:sp>
      <p:sp>
        <p:nvSpPr>
          <p:cNvPr id="11269" name="WordArt 6"/>
          <p:cNvSpPr>
            <a:spLocks noChangeArrowheads="1" noChangeShapeType="1" noTextEdit="1"/>
          </p:cNvSpPr>
          <p:nvPr/>
        </p:nvSpPr>
        <p:spPr bwMode="auto">
          <a:xfrm>
            <a:off x="6311900" y="5865813"/>
            <a:ext cx="1828800" cy="457200"/>
          </a:xfrm>
          <a:prstGeom prst="rect">
            <a:avLst/>
          </a:prstGeom>
        </p:spPr>
        <p:txBody>
          <a:bodyPr spcFirstLastPara="1" wrap="none" fromWordArt="1">
            <a:prstTxWarp prst="textArchUp">
              <a:avLst>
                <a:gd name="adj" fmla="val 10800004"/>
              </a:avLst>
            </a:prstTxWarp>
          </a:bodyPr>
          <a:lstStyle/>
          <a:p>
            <a:pPr algn="ctr"/>
            <a:r>
              <a:rPr lang="zh-CN" altLang="en-US" sz="3600" b="1" kern="10">
                <a:ln w="9525">
                  <a:solidFill>
                    <a:srgbClr val="000000"/>
                  </a:solidFill>
                  <a:round/>
                </a:ln>
                <a:solidFill>
                  <a:srgbClr val="000000"/>
                </a:solidFill>
                <a:latin typeface="Times New Roman" panose="02020603050405020304" pitchFamily="18" charset="0"/>
                <a:ea typeface="黑体" panose="02010600030101010101" charset="-122"/>
              </a:rPr>
              <a:t>蒸汽轮船</a:t>
            </a:r>
          </a:p>
        </p:txBody>
      </p:sp>
      <p:sp>
        <p:nvSpPr>
          <p:cNvPr id="11270" name="Text Box 7"/>
          <p:cNvSpPr txBox="1">
            <a:spLocks noChangeArrowheads="1"/>
          </p:cNvSpPr>
          <p:nvPr/>
        </p:nvSpPr>
        <p:spPr bwMode="auto">
          <a:xfrm>
            <a:off x="1945005" y="667704"/>
            <a:ext cx="844550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ea typeface="宋体" panose="02010600030101010101" pitchFamily="2" charset="-122"/>
              </a:defRPr>
            </a:lvl1pPr>
            <a:lvl2pPr marL="742950" indent="-285750" eaLnBrk="0" hangingPunct="0">
              <a:defRPr>
                <a:solidFill>
                  <a:schemeClr val="tx1"/>
                </a:solidFill>
                <a:latin typeface="Comic Sans MS" panose="030F0702030302020204" pitchFamily="66" charset="0"/>
                <a:ea typeface="宋体" panose="02010600030101010101" pitchFamily="2" charset="-122"/>
              </a:defRPr>
            </a:lvl2pPr>
            <a:lvl3pPr marL="1143000" indent="-228600" eaLnBrk="0" hangingPunct="0">
              <a:defRPr>
                <a:solidFill>
                  <a:schemeClr val="tx1"/>
                </a:solidFill>
                <a:latin typeface="Comic Sans MS" panose="030F0702030302020204" pitchFamily="66" charset="0"/>
                <a:ea typeface="宋体" panose="02010600030101010101" pitchFamily="2" charset="-122"/>
              </a:defRPr>
            </a:lvl3pPr>
            <a:lvl4pPr marL="1600200" indent="-228600" eaLnBrk="0" hangingPunct="0">
              <a:defRPr>
                <a:solidFill>
                  <a:schemeClr val="tx1"/>
                </a:solidFill>
                <a:latin typeface="Comic Sans MS" panose="030F0702030302020204" pitchFamily="66" charset="0"/>
                <a:ea typeface="宋体" panose="02010600030101010101" pitchFamily="2" charset="-122"/>
              </a:defRPr>
            </a:lvl4pPr>
            <a:lvl5pPr marL="2057400" indent="-228600" eaLnBrk="0" hangingPunct="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en-US" altLang="zh-CN" sz="2800" b="1">
                <a:latin typeface="Times New Roman" panose="02020603050405020304" pitchFamily="18" charset="0"/>
                <a:ea typeface="黑体" panose="02010600030101010101" charset="-122"/>
                <a:cs typeface="Times New Roman" panose="02020603050405020304" pitchFamily="18" charset="0"/>
              </a:rPr>
              <a:t>18</a:t>
            </a:r>
            <a:r>
              <a:rPr lang="zh-CN" altLang="en-US" sz="2800" b="1">
                <a:latin typeface="Times New Roman" panose="02020603050405020304" pitchFamily="18" charset="0"/>
                <a:ea typeface="黑体" panose="02010600030101010101" charset="-122"/>
                <a:cs typeface="Times New Roman" panose="02020603050405020304" pitchFamily="18" charset="0"/>
              </a:rPr>
              <a:t>世纪末，蒸汽机的发明引起了资本主义国家的工业革命，煤炭成为了这场工业革命的动力基础，工厂、船舶、火车等都离不开它。</a:t>
            </a:r>
          </a:p>
        </p:txBody>
      </p:sp>
      <p:grpSp>
        <p:nvGrpSpPr>
          <p:cNvPr id="19" name="组合 18"/>
          <p:cNvGrpSpPr/>
          <p:nvPr/>
        </p:nvGrpSpPr>
        <p:grpSpPr>
          <a:xfrm>
            <a:off x="1555750" y="13970"/>
            <a:ext cx="2548890" cy="773430"/>
            <a:chOff x="288" y="190"/>
            <a:chExt cx="4014" cy="1218"/>
          </a:xfrm>
        </p:grpSpPr>
        <p:pic>
          <p:nvPicPr>
            <p:cNvPr id="13" name="图形 55"/>
            <p:cNvPicPr>
              <a:picLocks noChangeAspect="1"/>
            </p:cNvPicPr>
            <p:nvPr/>
          </p:nvPicPr>
          <p:blipFill>
            <a:blip/>
            <a:stretch>
              <a:fillRect/>
            </a:stretch>
          </p:blipFill>
          <p:spPr>
            <a:xfrm>
              <a:off x="288" y="190"/>
              <a:ext cx="1218" cy="1218"/>
            </a:xfrm>
            <a:prstGeom prst="rect">
              <a:avLst/>
            </a:prstGeom>
          </p:spPr>
        </p:pic>
        <p:sp>
          <p:nvSpPr>
            <p:cNvPr id="16" name="文本框 15"/>
            <p:cNvSpPr txBox="1"/>
            <p:nvPr/>
          </p:nvSpPr>
          <p:spPr>
            <a:xfrm>
              <a:off x="1401" y="489"/>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情景导入</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飞机"/>
          <p:cNvPicPr>
            <a:picLocks noChangeAspect="1" noChangeArrowheads="1"/>
          </p:cNvPicPr>
          <p:nvPr/>
        </p:nvPicPr>
        <p:blipFill>
          <a:blip r:embed="rId2"/>
          <a:stretch>
            <a:fillRect/>
          </a:stretch>
        </p:blipFill>
        <p:spPr bwMode="auto">
          <a:xfrm>
            <a:off x="2212976" y="665164"/>
            <a:ext cx="30591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3" descr="轮船"/>
          <p:cNvPicPr>
            <a:picLocks noChangeAspect="1" noChangeArrowheads="1"/>
          </p:cNvPicPr>
          <p:nvPr/>
        </p:nvPicPr>
        <p:blipFill>
          <a:blip r:embed="rId3"/>
          <a:stretch>
            <a:fillRect/>
          </a:stretch>
        </p:blipFill>
        <p:spPr bwMode="auto">
          <a:xfrm>
            <a:off x="6230939" y="568325"/>
            <a:ext cx="31575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descr="汽车"/>
          <p:cNvPicPr>
            <a:picLocks noChangeAspect="1" noChangeArrowheads="1"/>
          </p:cNvPicPr>
          <p:nvPr/>
        </p:nvPicPr>
        <p:blipFill>
          <a:blip r:embed="rId4"/>
          <a:stretch>
            <a:fillRect/>
          </a:stretch>
        </p:blipFill>
        <p:spPr bwMode="auto">
          <a:xfrm>
            <a:off x="6246813" y="3094038"/>
            <a:ext cx="316865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坦克2"/>
          <p:cNvPicPr>
            <a:picLocks noChangeAspect="1" noChangeArrowheads="1"/>
          </p:cNvPicPr>
          <p:nvPr/>
        </p:nvPicPr>
        <p:blipFill>
          <a:blip r:embed="rId5"/>
          <a:stretch>
            <a:fillRect/>
          </a:stretch>
        </p:blipFill>
        <p:spPr bwMode="auto">
          <a:xfrm>
            <a:off x="2243138" y="2994026"/>
            <a:ext cx="30591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4318000" y="5683251"/>
            <a:ext cx="3568700" cy="583565"/>
          </a:xfrm>
          <a:prstGeom prst="rect">
            <a:avLst/>
          </a:prstGeom>
          <a:noFill/>
          <a:ln w="9525">
            <a:noFill/>
            <a:miter lim="800000"/>
          </a:ln>
          <a:effectLst/>
        </p:spPr>
        <p:txBody>
          <a:bodyPr>
            <a:spAutoFit/>
          </a:bodyPr>
          <a:lstStyle/>
          <a:p>
            <a:pPr>
              <a:spcBef>
                <a:spcPct val="50000"/>
              </a:spcBef>
              <a:defRPr/>
            </a:pPr>
            <a:r>
              <a:rPr lang="zh-CN" altLang="en-US" sz="3200" b="1">
                <a:latin typeface="Times New Roman" panose="02020603050405020304" pitchFamily="18" charset="0"/>
                <a:ea typeface="黑体" panose="02010600030101010101" charset="-122"/>
              </a:rPr>
              <a:t>耗油的交通工具</a:t>
            </a:r>
          </a:p>
        </p:txBody>
      </p:sp>
      <p:grpSp>
        <p:nvGrpSpPr>
          <p:cNvPr id="19" name="组合 18"/>
          <p:cNvGrpSpPr/>
          <p:nvPr/>
        </p:nvGrpSpPr>
        <p:grpSpPr>
          <a:xfrm>
            <a:off x="713351" y="181610"/>
            <a:ext cx="2548890" cy="773430"/>
            <a:chOff x="288" y="190"/>
            <a:chExt cx="4014" cy="1218"/>
          </a:xfrm>
        </p:grpSpPr>
        <p:pic>
          <p:nvPicPr>
            <p:cNvPr id="13" name="图形 55"/>
            <p:cNvPicPr>
              <a:picLocks noChangeAspect="1"/>
            </p:cNvPicPr>
            <p:nvPr/>
          </p:nvPicPr>
          <p:blipFill>
            <a:blip/>
            <a:stretch>
              <a:fillRect/>
            </a:stretch>
          </p:blipFill>
          <p:spPr>
            <a:xfrm>
              <a:off x="288" y="190"/>
              <a:ext cx="1218" cy="1218"/>
            </a:xfrm>
            <a:prstGeom prst="rect">
              <a:avLst/>
            </a:prstGeom>
          </p:spPr>
        </p:pic>
        <p:sp>
          <p:nvSpPr>
            <p:cNvPr id="16" name="文本框 15"/>
            <p:cNvSpPr txBox="1"/>
            <p:nvPr/>
          </p:nvSpPr>
          <p:spPr>
            <a:xfrm>
              <a:off x="1401" y="489"/>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情景导入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fltVal val="0"/>
                                          </p:val>
                                        </p:tav>
                                        <p:tav tm="100000">
                                          <p:val>
                                            <p:strVal val="#ppt_w"/>
                                          </p:val>
                                        </p:tav>
                                      </p:tavLst>
                                    </p:anim>
                                    <p:anim calcmode="lin" valueType="num">
                                      <p:cBhvr>
                                        <p:cTn id="8" dur="500" fill="hold"/>
                                        <p:tgtEl>
                                          <p:spTgt spid="100354"/>
                                        </p:tgtEl>
                                        <p:attrNameLst>
                                          <p:attrName>ppt_h</p:attrName>
                                        </p:attrNameLst>
                                      </p:cBhvr>
                                      <p:tavLst>
                                        <p:tav tm="0">
                                          <p:val>
                                            <p:fltVal val="0"/>
                                          </p:val>
                                        </p:tav>
                                        <p:tav tm="100000">
                                          <p:val>
                                            <p:strVal val="#ppt_h"/>
                                          </p:val>
                                        </p:tav>
                                      </p:tavLst>
                                    </p:anim>
                                    <p:animEffect transition="in" filter="fade">
                                      <p:cBhvr>
                                        <p:cTn id="9" dur="500"/>
                                        <p:tgtEl>
                                          <p:spTgt spid="100354"/>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100355"/>
                                        </p:tgtEl>
                                        <p:attrNameLst>
                                          <p:attrName>style.visibility</p:attrName>
                                        </p:attrNameLst>
                                      </p:cBhvr>
                                      <p:to>
                                        <p:strVal val="visible"/>
                                      </p:to>
                                    </p:set>
                                    <p:animEffect transition="in" filter="plus(in)">
                                      <p:cBhvr>
                                        <p:cTn id="14" dur="2000"/>
                                        <p:tgtEl>
                                          <p:spTgt spid="10035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100358"/>
                                        </p:tgtEl>
                                        <p:attrNameLst>
                                          <p:attrName>style.visibility</p:attrName>
                                        </p:attrNameLst>
                                      </p:cBhvr>
                                      <p:to>
                                        <p:strVal val="visible"/>
                                      </p:to>
                                    </p:set>
                                    <p:animEffect transition="in" filter="circle(out)">
                                      <p:cBhvr>
                                        <p:cTn id="19" dur="2000"/>
                                        <p:tgtEl>
                                          <p:spTgt spid="100358"/>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32" fill="hold" nodeType="clickEffect">
                                  <p:stCondLst>
                                    <p:cond delay="0"/>
                                  </p:stCondLst>
                                  <p:childTnLst>
                                    <p:set>
                                      <p:cBhvr>
                                        <p:cTn id="23" dur="1" fill="hold">
                                          <p:stCondLst>
                                            <p:cond delay="0"/>
                                          </p:stCondLst>
                                        </p:cTn>
                                        <p:tgtEl>
                                          <p:spTgt spid="100357"/>
                                        </p:tgtEl>
                                        <p:attrNameLst>
                                          <p:attrName>style.visibility</p:attrName>
                                        </p:attrNameLst>
                                      </p:cBhvr>
                                      <p:to>
                                        <p:strVal val="visible"/>
                                      </p:to>
                                    </p:set>
                                    <p:animEffect transition="in" filter="plus(out)">
                                      <p:cBhvr>
                                        <p:cTn id="24" dur="20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1300000861979127440896546314"/>
          <p:cNvPicPr>
            <a:picLocks noChangeAspect="1" noChangeArrowheads="1"/>
          </p:cNvPicPr>
          <p:nvPr/>
        </p:nvPicPr>
        <p:blipFill>
          <a:blip r:embed="rId2"/>
          <a:stretch>
            <a:fillRect/>
          </a:stretch>
        </p:blipFill>
        <p:spPr bwMode="auto">
          <a:xfrm>
            <a:off x="1819275" y="284163"/>
            <a:ext cx="37607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2008_12_29_10_05_10"/>
          <p:cNvPicPr>
            <a:picLocks noChangeAspect="1" noChangeArrowheads="1"/>
          </p:cNvPicPr>
          <p:nvPr/>
        </p:nvPicPr>
        <p:blipFill>
          <a:blip r:embed="rId3"/>
          <a:stretch>
            <a:fillRect/>
          </a:stretch>
        </p:blipFill>
        <p:spPr bwMode="auto">
          <a:xfrm>
            <a:off x="2084388" y="3433763"/>
            <a:ext cx="37020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 Box 5"/>
          <p:cNvSpPr txBox="1">
            <a:spLocks noChangeArrowheads="1"/>
          </p:cNvSpPr>
          <p:nvPr/>
        </p:nvSpPr>
        <p:spPr bwMode="auto">
          <a:xfrm>
            <a:off x="2154238" y="5900738"/>
            <a:ext cx="3757930" cy="521970"/>
          </a:xfrm>
          <a:prstGeom prst="rect">
            <a:avLst/>
          </a:prstGeom>
          <a:noFill/>
          <a:ln w="9525">
            <a:noFill/>
            <a:miter lim="800000"/>
          </a:ln>
          <a:effectLst/>
        </p:spPr>
        <p:txBody>
          <a:bodyPr wrap="none">
            <a:spAutoFit/>
          </a:bodyPr>
          <a:lstStyle/>
          <a:p>
            <a:pPr>
              <a:defRPr/>
            </a:pPr>
            <a:r>
              <a:rPr lang="zh-CN" altLang="en-US" sz="2800" b="1">
                <a:solidFill>
                  <a:srgbClr val="000000"/>
                </a:solidFill>
                <a:latin typeface="Times New Roman" panose="02020603050405020304" pitchFamily="18" charset="0"/>
                <a:ea typeface="黑体" panose="02010600030101010101" charset="-122"/>
              </a:rPr>
              <a:t>中国最大的风力发电场</a:t>
            </a:r>
          </a:p>
        </p:txBody>
      </p:sp>
      <p:sp>
        <p:nvSpPr>
          <p:cNvPr id="101382" name="Text Box 6"/>
          <p:cNvSpPr txBox="1">
            <a:spLocks noChangeArrowheads="1"/>
          </p:cNvSpPr>
          <p:nvPr/>
        </p:nvSpPr>
        <p:spPr bwMode="auto">
          <a:xfrm>
            <a:off x="2279650" y="2781300"/>
            <a:ext cx="2348720" cy="523220"/>
          </a:xfrm>
          <a:prstGeom prst="rect">
            <a:avLst/>
          </a:prstGeom>
          <a:noFill/>
          <a:ln w="9525">
            <a:noFill/>
            <a:miter lim="800000"/>
          </a:ln>
          <a:effectLst/>
        </p:spPr>
        <p:txBody>
          <a:bodyPr wrap="none">
            <a:spAutoFit/>
          </a:bodyPr>
          <a:lstStyle/>
          <a:p>
            <a:pPr>
              <a:defRPr/>
            </a:pPr>
            <a:r>
              <a:rPr lang="zh-CN" altLang="en-US" sz="2800" b="1">
                <a:solidFill>
                  <a:srgbClr val="000000"/>
                </a:solidFill>
                <a:latin typeface="Times New Roman" panose="02020603050405020304" pitchFamily="18" charset="0"/>
                <a:ea typeface="黑体" panose="02010600030101010101" charset="-122"/>
              </a:rPr>
              <a:t>太阳能热水器</a:t>
            </a:r>
          </a:p>
        </p:txBody>
      </p:sp>
      <p:pic>
        <p:nvPicPr>
          <p:cNvPr id="13318" name="Picture 7" descr="01300000827057126878972297748"/>
          <p:cNvPicPr>
            <a:picLocks noChangeAspect="1" noChangeArrowheads="1"/>
          </p:cNvPicPr>
          <p:nvPr/>
        </p:nvPicPr>
        <p:blipFill>
          <a:blip r:embed="rId4"/>
          <a:stretch>
            <a:fillRect/>
          </a:stretch>
        </p:blipFill>
        <p:spPr bwMode="auto">
          <a:xfrm>
            <a:off x="5986463" y="452439"/>
            <a:ext cx="40322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4" name="Text Box 8"/>
          <p:cNvSpPr txBox="1">
            <a:spLocks noChangeArrowheads="1"/>
          </p:cNvSpPr>
          <p:nvPr/>
        </p:nvSpPr>
        <p:spPr bwMode="auto">
          <a:xfrm>
            <a:off x="6816725" y="2781300"/>
            <a:ext cx="2709396" cy="523220"/>
          </a:xfrm>
          <a:prstGeom prst="rect">
            <a:avLst/>
          </a:prstGeom>
          <a:noFill/>
          <a:ln w="9525">
            <a:noFill/>
            <a:miter lim="800000"/>
          </a:ln>
          <a:effectLst/>
        </p:spPr>
        <p:txBody>
          <a:bodyPr wrap="none">
            <a:spAutoFit/>
          </a:bodyPr>
          <a:lstStyle/>
          <a:p>
            <a:pPr>
              <a:defRPr/>
            </a:pPr>
            <a:r>
              <a:rPr lang="zh-CN" altLang="en-US" sz="2800" b="1">
                <a:solidFill>
                  <a:srgbClr val="000000"/>
                </a:solidFill>
                <a:latin typeface="Times New Roman" panose="02020603050405020304" pitchFamily="18" charset="0"/>
                <a:ea typeface="黑体" panose="02010600030101010101" charset="-122"/>
              </a:rPr>
              <a:t>日本大阪核电站</a:t>
            </a:r>
          </a:p>
        </p:txBody>
      </p:sp>
      <p:pic>
        <p:nvPicPr>
          <p:cNvPr id="13320" name="Picture 9" descr="20091135D877153873F4DB8B586BEE03A21B3D7"/>
          <p:cNvPicPr>
            <a:picLocks noChangeAspect="1" noChangeArrowheads="1"/>
          </p:cNvPicPr>
          <p:nvPr/>
        </p:nvPicPr>
        <p:blipFill>
          <a:blip r:embed="rId5"/>
          <a:stretch>
            <a:fillRect/>
          </a:stretch>
        </p:blipFill>
        <p:spPr bwMode="auto">
          <a:xfrm>
            <a:off x="6076951" y="3340101"/>
            <a:ext cx="40163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Text Box 10"/>
          <p:cNvSpPr txBox="1">
            <a:spLocks noChangeArrowheads="1"/>
          </p:cNvSpPr>
          <p:nvPr/>
        </p:nvSpPr>
        <p:spPr bwMode="auto">
          <a:xfrm>
            <a:off x="6786564" y="5826125"/>
            <a:ext cx="3070071" cy="523220"/>
          </a:xfrm>
          <a:prstGeom prst="rect">
            <a:avLst/>
          </a:prstGeom>
          <a:noFill/>
          <a:ln w="9525">
            <a:noFill/>
            <a:miter lim="800000"/>
          </a:ln>
          <a:effectLst/>
        </p:spPr>
        <p:txBody>
          <a:bodyPr wrap="none">
            <a:spAutoFit/>
          </a:bodyPr>
          <a:lstStyle/>
          <a:p>
            <a:pPr>
              <a:defRPr/>
            </a:pPr>
            <a:r>
              <a:rPr lang="zh-CN" altLang="en-US" sz="2800" b="1">
                <a:solidFill>
                  <a:srgbClr val="000000"/>
                </a:solidFill>
                <a:latin typeface="Times New Roman" panose="02020603050405020304" pitchFamily="18" charset="0"/>
                <a:ea typeface="黑体" panose="02010600030101010101" charset="-122"/>
              </a:rPr>
              <a:t>氢能汽车的结构图</a:t>
            </a:r>
          </a:p>
        </p:txBody>
      </p:sp>
      <p:grpSp>
        <p:nvGrpSpPr>
          <p:cNvPr id="19" name="组合 18"/>
          <p:cNvGrpSpPr/>
          <p:nvPr/>
        </p:nvGrpSpPr>
        <p:grpSpPr>
          <a:xfrm>
            <a:off x="1515745" y="13970"/>
            <a:ext cx="2548890" cy="773430"/>
            <a:chOff x="288" y="190"/>
            <a:chExt cx="4014" cy="1218"/>
          </a:xfrm>
        </p:grpSpPr>
        <p:pic>
          <p:nvPicPr>
            <p:cNvPr id="13" name="图形 55"/>
            <p:cNvPicPr>
              <a:picLocks noChangeAspect="1"/>
            </p:cNvPicPr>
            <p:nvPr/>
          </p:nvPicPr>
          <p:blipFill>
            <a:blip/>
            <a:stretch>
              <a:fillRect/>
            </a:stretch>
          </p:blipFill>
          <p:spPr>
            <a:xfrm>
              <a:off x="288" y="190"/>
              <a:ext cx="1218" cy="1218"/>
            </a:xfrm>
            <a:prstGeom prst="rect">
              <a:avLst/>
            </a:prstGeom>
          </p:spPr>
        </p:pic>
        <p:sp>
          <p:nvSpPr>
            <p:cNvPr id="16" name="文本框 15"/>
            <p:cNvSpPr txBox="1"/>
            <p:nvPr/>
          </p:nvSpPr>
          <p:spPr>
            <a:xfrm>
              <a:off x="1401" y="489"/>
              <a:ext cx="2901" cy="919"/>
            </a:xfrm>
            <a:prstGeom prst="rect">
              <a:avLst/>
            </a:prstGeom>
            <a:noFill/>
          </p:spPr>
          <p:txBody>
            <a:bodyPr wrap="square" rtlCol="0">
              <a:spAutoFit/>
            </a:bodyPr>
            <a:lstStyle/>
            <a:p>
              <a:r>
                <a:rPr lang="zh-CN" altLang="en-US" sz="3200" b="1">
                  <a:latin typeface="楷体" panose="02010609060101010101" pitchFamily="49" charset="-122"/>
                  <a:ea typeface="楷体" panose="02010609060101010101" pitchFamily="49" charset="-122"/>
                </a:rPr>
                <a:t>情景导入</a:t>
              </a: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06.20"/>
  <p:tag name="AS_TITLE" val="Aspose.Slides for Java"/>
  <p:tag name="AS_VERSION" val="17.6"/>
</p:tagLst>
</file>

<file path=ppt/tags/tag2.xml><?xml version="1.0" encoding="utf-8"?>
<p:tagLst xmlns:a="http://schemas.openxmlformats.org/drawingml/2006/main" xmlns:r="http://schemas.openxmlformats.org/officeDocument/2006/relationships" xmlns:p="http://schemas.openxmlformats.org/presentationml/2006/main">
  <p:tag name="ISLIDE.VECTOR" val="049a66a6-332e-473c-bcbd-83e71276bf3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Arial"/>
        <a:cs typeface="Arial"/>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TotalTime>
  <Words>2296</Words>
  <Application>Microsoft Office PowerPoint</Application>
  <PresentationFormat>宽屏</PresentationFormat>
  <Paragraphs>266</Paragraphs>
  <Slides>49</Slides>
  <Notes>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49</vt:i4>
      </vt:variant>
    </vt:vector>
  </HeadingPairs>
  <TitlesOfParts>
    <vt:vector size="59" baseType="lpstr">
      <vt:lpstr>黑体</vt:lpstr>
      <vt:lpstr>楷体</vt:lpstr>
      <vt:lpstr>宋体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阅读与交流讨论</vt:lpstr>
      <vt:lpstr>2、地球吸收、利用太阳能的四个主要渠道</vt:lpstr>
      <vt:lpstr>地球吸收、利用太阳能的四个主要渠道分别是什么？</vt:lpstr>
      <vt:lpstr>3、直接利用太阳能的方式</vt:lpstr>
      <vt:lpstr> </vt:lpstr>
      <vt:lpstr>核能</vt:lpstr>
      <vt:lpstr> </vt:lpstr>
      <vt:lpstr>PowerPoint 演示文稿</vt:lpstr>
      <vt:lpstr>PowerPoint 演示文稿</vt:lpstr>
      <vt:lpstr>原子弹爆炸的情况</vt:lpstr>
      <vt:lpstr>和平利用核能——核电站</vt:lpstr>
      <vt:lpstr>PowerPoint 演示文稿</vt:lpstr>
      <vt:lpstr>2、核聚变——热核反应</vt:lpstr>
      <vt:lpstr>PowerPoint 演示文稿</vt:lpstr>
      <vt:lpstr>PowerPoint 演示文稿</vt:lpstr>
      <vt:lpstr>其它形式的新能源</vt:lpstr>
      <vt:lpstr>风能发电</vt:lpstr>
      <vt:lpstr>潮汐发电</vt:lpstr>
      <vt:lpstr>西藏羊八井地热电站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3</cp:revision>
  <cp:lastPrinted>2020-09-23T16:58:00Z</cp:lastPrinted>
  <dcterms:created xsi:type="dcterms:W3CDTF">2020-09-23T16:58:00Z</dcterms:created>
  <dcterms:modified xsi:type="dcterms:W3CDTF">2025-02-18T07:00:48Z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3AA7E9C8E04A4782AE43AB4104972646_12</vt:lpwstr>
  </property>
  <property fmtid="{D5CDD505-2E9C-101B-9397-08002B2CF9AE}" pid="7" name="KSOProductBuildVer">
    <vt:lpwstr>2052-12.1.0.18912</vt:lpwstr>
  </property>
</Properties>
</file>