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wmf" ContentType="image/x-wmf"/>
  <Default Extension="svg" ContentType="image/svg"/>
  <Default Extension="wdp" ContentType="image/vnd.ms-photo"/>
  <Default Extension="mp4" ContentType="video/mp4"/>
  <Default Extension="wmv" ContentType="video/x-ms-wmv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2615" r:id="rId6"/>
    <p:sldId id="2616" r:id="rId7"/>
    <p:sldId id="2617" r:id="rId8"/>
    <p:sldId id="2618" r:id="rId9"/>
    <p:sldId id="2619" r:id="rId10"/>
    <p:sldId id="2620" r:id="rId11"/>
    <p:sldId id="2621" r:id="rId12"/>
    <p:sldId id="2622" r:id="rId13"/>
    <p:sldId id="2623" r:id="rId14"/>
    <p:sldId id="2624" r:id="rId15"/>
    <p:sldId id="2625" r:id="rId16"/>
    <p:sldId id="2626" r:id="rId17"/>
    <p:sldId id="2627" r:id="rId18"/>
    <p:sldId id="2628" r:id="rId19"/>
    <p:sldId id="2629" r:id="rId20"/>
    <p:sldId id="2630" r:id="rId21"/>
    <p:sldId id="2631" r:id="rId22"/>
    <p:sldId id="2632" r:id="rId23"/>
    <p:sldId id="2633" r:id="rId24"/>
    <p:sldId id="2634" r:id="rId25"/>
    <p:sldId id="2635" r:id="rId26"/>
    <p:sldId id="2647" r:id="rId27"/>
    <p:sldId id="2648" r:id="rId28"/>
    <p:sldId id="2649" r:id="rId29"/>
    <p:sldId id="2650" r:id="rId30"/>
    <p:sldId id="2651" r:id="rId31"/>
    <p:sldId id="2652" r:id="rId32"/>
    <p:sldId id="2653" r:id="rId33"/>
    <p:sldId id="2654" r:id="rId34"/>
    <p:sldId id="2655" r:id="rId35"/>
    <p:sldId id="2646" r:id="rId36"/>
  </p:sldIdLst>
  <p:sldSz cx="9144000" cy="5143500" type="screen16x9"/>
  <p:notesSz cx="6858000" cy="9144000"/>
  <p:custDataLst>
    <p:tags r:id="rId37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4" userDrawn="1">
          <p15:clr>
            <a:srgbClr val="A4A3A4"/>
          </p15:clr>
        </p15:guide>
        <p15:guide id="2" pos="287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814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tags" Target="tags/tag492.xml" /><Relationship Id="rId38" Type="http://schemas.openxmlformats.org/officeDocument/2006/relationships/presProps" Target="presProps.xml" /><Relationship Id="rId39" Type="http://schemas.openxmlformats.org/officeDocument/2006/relationships/viewProps" Target="viewProps.xml" /><Relationship Id="rId4" Type="http://schemas.openxmlformats.org/officeDocument/2006/relationships/handoutMaster" Target="handoutMasters/handoutMaster1.xml" /><Relationship Id="rId40" Type="http://schemas.openxmlformats.org/officeDocument/2006/relationships/theme" Target="theme/theme1.xml" /><Relationship Id="rId41" Type="http://schemas.openxmlformats.org/officeDocument/2006/relationships/tableStyles" Target="tableStyles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tags" Target="../tags/tag43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.xml" /><Relationship Id="rId4" Type="http://schemas.openxmlformats.org/officeDocument/2006/relationships/tags" Target="../tags/tag50.xml" /><Relationship Id="rId5" Type="http://schemas.openxmlformats.org/officeDocument/2006/relationships/tags" Target="../tags/tag51.xml" /><Relationship Id="rId6" Type="http://schemas.openxmlformats.org/officeDocument/2006/relationships/tags" Target="../tags/tag52.xml" /><Relationship Id="rId7" Type="http://schemas.openxmlformats.org/officeDocument/2006/relationships/tags" Target="../tags/tag53.xml" /><Relationship Id="rId8" Type="http://schemas.openxmlformats.org/officeDocument/2006/relationships/tags" Target="../tags/tag54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54.xml" /><Relationship Id="rId4" Type="http://schemas.openxmlformats.org/officeDocument/2006/relationships/tags" Target="../tags/tag455.xml" /><Relationship Id="rId5" Type="http://schemas.openxmlformats.org/officeDocument/2006/relationships/tags" Target="../tags/tag456.xml" /><Relationship Id="rId6" Type="http://schemas.openxmlformats.org/officeDocument/2006/relationships/tags" Target="../tags/tag457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69.xml" /><Relationship Id="rId4" Type="http://schemas.openxmlformats.org/officeDocument/2006/relationships/tags" Target="../tags/tag370.xml" /><Relationship Id="rId5" Type="http://schemas.openxmlformats.org/officeDocument/2006/relationships/tags" Target="../tags/tag371.xml" /><Relationship Id="rId6" Type="http://schemas.openxmlformats.org/officeDocument/2006/relationships/tags" Target="../tags/tag372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79.xml" /><Relationship Id="rId4" Type="http://schemas.openxmlformats.org/officeDocument/2006/relationships/tags" Target="../tags/tag380.xml" /><Relationship Id="rId5" Type="http://schemas.openxmlformats.org/officeDocument/2006/relationships/tags" Target="../tags/tag381.xml" /><Relationship Id="rId6" Type="http://schemas.openxmlformats.org/officeDocument/2006/relationships/tags" Target="../tags/tag382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89.xml" /><Relationship Id="rId4" Type="http://schemas.openxmlformats.org/officeDocument/2006/relationships/tags" Target="../tags/tag390.xml" /><Relationship Id="rId5" Type="http://schemas.openxmlformats.org/officeDocument/2006/relationships/tags" Target="../tags/tag391.xml" /><Relationship Id="rId6" Type="http://schemas.openxmlformats.org/officeDocument/2006/relationships/tags" Target="../tags/tag392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02.xml" /><Relationship Id="rId4" Type="http://schemas.openxmlformats.org/officeDocument/2006/relationships/tags" Target="../tags/tag403.xml" /><Relationship Id="rId5" Type="http://schemas.openxmlformats.org/officeDocument/2006/relationships/tags" Target="../tags/tag404.xml" /><Relationship Id="rId6" Type="http://schemas.openxmlformats.org/officeDocument/2006/relationships/tags" Target="../tags/tag405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13.xml" /><Relationship Id="rId4" Type="http://schemas.openxmlformats.org/officeDocument/2006/relationships/tags" Target="../tags/tag414.xml" /><Relationship Id="rId5" Type="http://schemas.openxmlformats.org/officeDocument/2006/relationships/tags" Target="../tags/tag415.xml" /><Relationship Id="rId6" Type="http://schemas.openxmlformats.org/officeDocument/2006/relationships/tags" Target="../tags/tag416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22.xml" /><Relationship Id="rId4" Type="http://schemas.openxmlformats.org/officeDocument/2006/relationships/tags" Target="../tags/tag423.xml" /><Relationship Id="rId5" Type="http://schemas.openxmlformats.org/officeDocument/2006/relationships/tags" Target="../tags/tag424.xml" /><Relationship Id="rId6" Type="http://schemas.openxmlformats.org/officeDocument/2006/relationships/tags" Target="../tags/tag425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33.xml" /><Relationship Id="rId4" Type="http://schemas.openxmlformats.org/officeDocument/2006/relationships/tags" Target="../tags/tag434.xml" /><Relationship Id="rId5" Type="http://schemas.openxmlformats.org/officeDocument/2006/relationships/tags" Target="../tags/tag435.xml" /><Relationship Id="rId6" Type="http://schemas.openxmlformats.org/officeDocument/2006/relationships/tags" Target="../tags/tag436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44.xml" /><Relationship Id="rId4" Type="http://schemas.openxmlformats.org/officeDocument/2006/relationships/tags" Target="../tags/tag445.xml" /><Relationship Id="rId5" Type="http://schemas.openxmlformats.org/officeDocument/2006/relationships/tags" Target="../tags/tag446.xml" /><Relationship Id="rId6" Type="http://schemas.openxmlformats.org/officeDocument/2006/relationships/tags" Target="../tags/tag447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2026年1月31日星期六8时53分39秒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2026年1月31日星期六8时53分38秒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61.xml" /><Relationship Id="rId12" Type="http://schemas.openxmlformats.org/officeDocument/2006/relationships/image" Target="../media/image13.png" /><Relationship Id="rId13" Type="http://schemas.openxmlformats.org/officeDocument/2006/relationships/tags" Target="../tags/tag62.xml" /><Relationship Id="rId14" Type="http://schemas.openxmlformats.org/officeDocument/2006/relationships/tags" Target="../tags/tag63.xml" /><Relationship Id="rId15" Type="http://schemas.openxmlformats.org/officeDocument/2006/relationships/tags" Target="../tags/tag64.xml" /><Relationship Id="rId16" Type="http://schemas.openxmlformats.org/officeDocument/2006/relationships/image" Target="../media/image14.png" /><Relationship Id="rId17" Type="http://schemas.openxmlformats.org/officeDocument/2006/relationships/tags" Target="../tags/tag65.xml" /><Relationship Id="rId18" Type="http://schemas.openxmlformats.org/officeDocument/2006/relationships/tags" Target="../tags/tag66.xml" /><Relationship Id="rId19" Type="http://schemas.openxmlformats.org/officeDocument/2006/relationships/tags" Target="../tags/tag67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5.gif" /><Relationship Id="rId21" Type="http://schemas.openxmlformats.org/officeDocument/2006/relationships/tags" Target="../tags/tag68.xml" /><Relationship Id="rId22" Type="http://schemas.openxmlformats.org/officeDocument/2006/relationships/tags" Target="../tags/tag69.xml" /><Relationship Id="rId3" Type="http://schemas.openxmlformats.org/officeDocument/2006/relationships/tags" Target="../tags/tag55.xml" /><Relationship Id="rId4" Type="http://schemas.openxmlformats.org/officeDocument/2006/relationships/tags" Target="../tags/tag56.xml" /><Relationship Id="rId5" Type="http://schemas.openxmlformats.org/officeDocument/2006/relationships/tags" Target="../tags/tag57.xml" /><Relationship Id="rId6" Type="http://schemas.openxmlformats.org/officeDocument/2006/relationships/image" Target="../media/image11.png" /><Relationship Id="rId7" Type="http://schemas.openxmlformats.org/officeDocument/2006/relationships/tags" Target="../tags/tag58.xml" /><Relationship Id="rId8" Type="http://schemas.openxmlformats.org/officeDocument/2006/relationships/tags" Target="../tags/tag59.xml" /><Relationship Id="rId9" Type="http://schemas.openxmlformats.org/officeDocument/2006/relationships/tags" Target="../tags/tag60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76.xml" /><Relationship Id="rId3" Type="http://schemas.openxmlformats.org/officeDocument/2006/relationships/tags" Target="../tags/tag177.xml" /><Relationship Id="rId4" Type="http://schemas.openxmlformats.org/officeDocument/2006/relationships/tags" Target="../tags/tag178.xml" /><Relationship Id="rId5" Type="http://schemas.openxmlformats.org/officeDocument/2006/relationships/tags" Target="../tags/tag179.xml" /><Relationship Id="rId6" Type="http://schemas.openxmlformats.org/officeDocument/2006/relationships/tags" Target="../tags/tag180.xml" /><Relationship Id="rId7" Type="http://schemas.openxmlformats.org/officeDocument/2006/relationships/tags" Target="../tags/tag181.xml" /><Relationship Id="rId8" Type="http://schemas.openxmlformats.org/officeDocument/2006/relationships/tags" Target="../tags/tag182.xml" /><Relationship Id="rId9" Type="http://schemas.openxmlformats.org/officeDocument/2006/relationships/tags" Target="../tags/tag183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1.xml" /><Relationship Id="rId11" Type="http://schemas.openxmlformats.org/officeDocument/2006/relationships/tags" Target="../tags/tag192.xml" /><Relationship Id="rId12" Type="http://schemas.openxmlformats.org/officeDocument/2006/relationships/tags" Target="../tags/tag193.xml" /><Relationship Id="rId13" Type="http://schemas.openxmlformats.org/officeDocument/2006/relationships/tags" Target="../tags/tag194.xml" /><Relationship Id="rId14" Type="http://schemas.openxmlformats.org/officeDocument/2006/relationships/tags" Target="../tags/tag195.xml" /><Relationship Id="rId15" Type="http://schemas.openxmlformats.org/officeDocument/2006/relationships/tags" Target="../tags/tag196.xml" /><Relationship Id="rId16" Type="http://schemas.openxmlformats.org/officeDocument/2006/relationships/tags" Target="../tags/tag197.xml" /><Relationship Id="rId17" Type="http://schemas.openxmlformats.org/officeDocument/2006/relationships/tags" Target="../tags/tag198.xml" /><Relationship Id="rId2" Type="http://schemas.openxmlformats.org/officeDocument/2006/relationships/tags" Target="../tags/tag184.xml" /><Relationship Id="rId3" Type="http://schemas.openxmlformats.org/officeDocument/2006/relationships/image" Target="../media/image27.png" /><Relationship Id="rId4" Type="http://schemas.openxmlformats.org/officeDocument/2006/relationships/tags" Target="../tags/tag185.xml" /><Relationship Id="rId5" Type="http://schemas.openxmlformats.org/officeDocument/2006/relationships/tags" Target="../tags/tag186.xml" /><Relationship Id="rId6" Type="http://schemas.openxmlformats.org/officeDocument/2006/relationships/tags" Target="../tags/tag187.xml" /><Relationship Id="rId7" Type="http://schemas.openxmlformats.org/officeDocument/2006/relationships/tags" Target="../tags/tag188.xml" /><Relationship Id="rId8" Type="http://schemas.openxmlformats.org/officeDocument/2006/relationships/tags" Target="../tags/tag189.xml" /><Relationship Id="rId9" Type="http://schemas.openxmlformats.org/officeDocument/2006/relationships/tags" Target="../tags/tag190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7.png" /><Relationship Id="rId11" Type="http://schemas.openxmlformats.org/officeDocument/2006/relationships/tags" Target="../tags/tag207.xml" /><Relationship Id="rId12" Type="http://schemas.openxmlformats.org/officeDocument/2006/relationships/tags" Target="../tags/tag208.xml" /><Relationship Id="rId13" Type="http://schemas.openxmlformats.org/officeDocument/2006/relationships/tags" Target="../tags/tag209.xml" /><Relationship Id="rId14" Type="http://schemas.openxmlformats.org/officeDocument/2006/relationships/image" Target="../media/image28.jpeg" /><Relationship Id="rId15" Type="http://schemas.openxmlformats.org/officeDocument/2006/relationships/tags" Target="../tags/tag210.xml" /><Relationship Id="rId16" Type="http://schemas.openxmlformats.org/officeDocument/2006/relationships/tags" Target="../tags/tag211.xml" /><Relationship Id="rId17" Type="http://schemas.openxmlformats.org/officeDocument/2006/relationships/image" Target="../media/image29.png" /><Relationship Id="rId18" Type="http://schemas.openxmlformats.org/officeDocument/2006/relationships/tags" Target="../tags/tag212.xml" /><Relationship Id="rId2" Type="http://schemas.openxmlformats.org/officeDocument/2006/relationships/tags" Target="../tags/tag199.xml" /><Relationship Id="rId3" Type="http://schemas.openxmlformats.org/officeDocument/2006/relationships/tags" Target="../tags/tag200.xml" /><Relationship Id="rId4" Type="http://schemas.openxmlformats.org/officeDocument/2006/relationships/tags" Target="../tags/tag201.xml" /><Relationship Id="rId5" Type="http://schemas.openxmlformats.org/officeDocument/2006/relationships/tags" Target="../tags/tag202.xml" /><Relationship Id="rId6" Type="http://schemas.openxmlformats.org/officeDocument/2006/relationships/tags" Target="../tags/tag203.xml" /><Relationship Id="rId7" Type="http://schemas.openxmlformats.org/officeDocument/2006/relationships/tags" Target="../tags/tag204.xml" /><Relationship Id="rId8" Type="http://schemas.openxmlformats.org/officeDocument/2006/relationships/tags" Target="../tags/tag205.xml" /><Relationship Id="rId9" Type="http://schemas.openxmlformats.org/officeDocument/2006/relationships/tags" Target="../tags/tag206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9.png" /><Relationship Id="rId11" Type="http://schemas.openxmlformats.org/officeDocument/2006/relationships/tags" Target="../tags/tag221.xml" /><Relationship Id="rId12" Type="http://schemas.openxmlformats.org/officeDocument/2006/relationships/tags" Target="../tags/tag222.xml" /><Relationship Id="rId13" Type="http://schemas.openxmlformats.org/officeDocument/2006/relationships/tags" Target="../tags/tag223.xml" /><Relationship Id="rId14" Type="http://schemas.openxmlformats.org/officeDocument/2006/relationships/image" Target="../media/image30.png" /><Relationship Id="rId15" Type="http://schemas.openxmlformats.org/officeDocument/2006/relationships/tags" Target="../tags/tag224.xml" /><Relationship Id="rId16" Type="http://schemas.openxmlformats.org/officeDocument/2006/relationships/tags" Target="../tags/tag225.xml" /><Relationship Id="rId17" Type="http://schemas.openxmlformats.org/officeDocument/2006/relationships/tags" Target="../tags/tag226.xml" /><Relationship Id="rId18" Type="http://schemas.openxmlformats.org/officeDocument/2006/relationships/tags" Target="../tags/tag227.xml" /><Relationship Id="rId19" Type="http://schemas.openxmlformats.org/officeDocument/2006/relationships/tags" Target="../tags/tag228.xml" /><Relationship Id="rId2" Type="http://schemas.openxmlformats.org/officeDocument/2006/relationships/tags" Target="../tags/tag213.xml" /><Relationship Id="rId20" Type="http://schemas.openxmlformats.org/officeDocument/2006/relationships/tags" Target="../tags/tag229.xml" /><Relationship Id="rId21" Type="http://schemas.openxmlformats.org/officeDocument/2006/relationships/tags" Target="../tags/tag230.xml" /><Relationship Id="rId3" Type="http://schemas.openxmlformats.org/officeDocument/2006/relationships/tags" Target="../tags/tag214.xml" /><Relationship Id="rId4" Type="http://schemas.openxmlformats.org/officeDocument/2006/relationships/tags" Target="../tags/tag215.xml" /><Relationship Id="rId5" Type="http://schemas.openxmlformats.org/officeDocument/2006/relationships/tags" Target="../tags/tag216.xml" /><Relationship Id="rId6" Type="http://schemas.openxmlformats.org/officeDocument/2006/relationships/tags" Target="../tags/tag217.xml" /><Relationship Id="rId7" Type="http://schemas.openxmlformats.org/officeDocument/2006/relationships/tags" Target="../tags/tag218.xml" /><Relationship Id="rId8" Type="http://schemas.openxmlformats.org/officeDocument/2006/relationships/tags" Target="../tags/tag219.xml" /><Relationship Id="rId9" Type="http://schemas.openxmlformats.org/officeDocument/2006/relationships/tags" Target="../tags/tag220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38.xml" /><Relationship Id="rId11" Type="http://schemas.openxmlformats.org/officeDocument/2006/relationships/image" Target="../media/image32.png" /><Relationship Id="rId12" Type="http://schemas.openxmlformats.org/officeDocument/2006/relationships/tags" Target="../tags/tag239.xml" /><Relationship Id="rId13" Type="http://schemas.openxmlformats.org/officeDocument/2006/relationships/tags" Target="../tags/tag240.xml" /><Relationship Id="rId14" Type="http://schemas.openxmlformats.org/officeDocument/2006/relationships/hyperlink" Target="8.%20&#31354;&#27668;&#21387;&#32553;&#24341;&#28779;&#20202;_1080.mp4" TargetMode="External" /><Relationship Id="rId15" Type="http://schemas.openxmlformats.org/officeDocument/2006/relationships/tags" Target="../tags/tag241.xml" /><Relationship Id="rId16" Type="http://schemas.openxmlformats.org/officeDocument/2006/relationships/tags" Target="../tags/tag242.xml" /><Relationship Id="rId17" Type="http://schemas.openxmlformats.org/officeDocument/2006/relationships/image" Target="../media/image33.png" /><Relationship Id="rId18" Type="http://schemas.openxmlformats.org/officeDocument/2006/relationships/tags" Target="../tags/tag243.xml" /><Relationship Id="rId19" Type="http://schemas.openxmlformats.org/officeDocument/2006/relationships/tags" Target="../tags/tag244.xml" /><Relationship Id="rId2" Type="http://schemas.openxmlformats.org/officeDocument/2006/relationships/tags" Target="../tags/tag231.xml" /><Relationship Id="rId20" Type="http://schemas.openxmlformats.org/officeDocument/2006/relationships/hyperlink" Target="7.&#27700;&#33976;&#27668;&#20914;&#24320;&#27233;&#30382;&#22622;_1080.mp4" TargetMode="External" /><Relationship Id="rId21" Type="http://schemas.openxmlformats.org/officeDocument/2006/relationships/image" Target="../media/image34.png" /><Relationship Id="rId22" Type="http://schemas.openxmlformats.org/officeDocument/2006/relationships/tags" Target="../tags/tag245.xml" /><Relationship Id="rId23" Type="http://schemas.openxmlformats.org/officeDocument/2006/relationships/video" Target="../media/media1.mp4" /><Relationship Id="rId24" Type="http://schemas.microsoft.com/office/2007/relationships/media" Target="../media/media1.mp4" /><Relationship Id="rId25" Type="http://schemas.openxmlformats.org/officeDocument/2006/relationships/image" Target="../media/image35.png" /><Relationship Id="rId26" Type="http://schemas.openxmlformats.org/officeDocument/2006/relationships/tags" Target="../tags/tag246.xml" /><Relationship Id="rId27" Type="http://schemas.openxmlformats.org/officeDocument/2006/relationships/video" Target="../media/media2.wmv" /><Relationship Id="rId28" Type="http://schemas.microsoft.com/office/2007/relationships/media" Target="../media/media2.wmv" /><Relationship Id="rId3" Type="http://schemas.openxmlformats.org/officeDocument/2006/relationships/tags" Target="../tags/tag232.xml" /><Relationship Id="rId4" Type="http://schemas.openxmlformats.org/officeDocument/2006/relationships/tags" Target="../tags/tag233.xml" /><Relationship Id="rId5" Type="http://schemas.openxmlformats.org/officeDocument/2006/relationships/tags" Target="../tags/tag234.xml" /><Relationship Id="rId6" Type="http://schemas.openxmlformats.org/officeDocument/2006/relationships/tags" Target="../tags/tag235.xml" /><Relationship Id="rId7" Type="http://schemas.openxmlformats.org/officeDocument/2006/relationships/tags" Target="../tags/tag236.xml" /><Relationship Id="rId8" Type="http://schemas.openxmlformats.org/officeDocument/2006/relationships/tags" Target="../tags/tag237.xml" /><Relationship Id="rId9" Type="http://schemas.openxmlformats.org/officeDocument/2006/relationships/image" Target="../media/image31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54.xml" /><Relationship Id="rId11" Type="http://schemas.openxmlformats.org/officeDocument/2006/relationships/tags" Target="../tags/tag255.xml" /><Relationship Id="rId12" Type="http://schemas.openxmlformats.org/officeDocument/2006/relationships/tags" Target="../tags/tag256.xml" /><Relationship Id="rId13" Type="http://schemas.openxmlformats.org/officeDocument/2006/relationships/tags" Target="../tags/tag257.xml" /><Relationship Id="rId14" Type="http://schemas.openxmlformats.org/officeDocument/2006/relationships/tags" Target="../tags/tag258.xml" /><Relationship Id="rId2" Type="http://schemas.openxmlformats.org/officeDocument/2006/relationships/tags" Target="../tags/tag247.xml" /><Relationship Id="rId3" Type="http://schemas.openxmlformats.org/officeDocument/2006/relationships/tags" Target="../tags/tag248.xml" /><Relationship Id="rId4" Type="http://schemas.openxmlformats.org/officeDocument/2006/relationships/tags" Target="../tags/tag249.xml" /><Relationship Id="rId5" Type="http://schemas.openxmlformats.org/officeDocument/2006/relationships/tags" Target="../tags/tag250.xml" /><Relationship Id="rId6" Type="http://schemas.openxmlformats.org/officeDocument/2006/relationships/tags" Target="../tags/tag251.xml" /><Relationship Id="rId7" Type="http://schemas.openxmlformats.org/officeDocument/2006/relationships/tags" Target="../tags/tag252.xml" /><Relationship Id="rId8" Type="http://schemas.openxmlformats.org/officeDocument/2006/relationships/image" Target="../media/image36.png" /><Relationship Id="rId9" Type="http://schemas.openxmlformats.org/officeDocument/2006/relationships/tags" Target="../tags/tag253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6.xml" /><Relationship Id="rId11" Type="http://schemas.openxmlformats.org/officeDocument/2006/relationships/tags" Target="../tags/tag267.xml" /><Relationship Id="rId12" Type="http://schemas.openxmlformats.org/officeDocument/2006/relationships/tags" Target="../tags/tag268.xml" /><Relationship Id="rId13" Type="http://schemas.openxmlformats.org/officeDocument/2006/relationships/tags" Target="../tags/tag269.xml" /><Relationship Id="rId14" Type="http://schemas.openxmlformats.org/officeDocument/2006/relationships/tags" Target="../tags/tag270.xml" /><Relationship Id="rId2" Type="http://schemas.openxmlformats.org/officeDocument/2006/relationships/tags" Target="../tags/tag259.xml" /><Relationship Id="rId3" Type="http://schemas.openxmlformats.org/officeDocument/2006/relationships/image" Target="../media/image37.jpeg" /><Relationship Id="rId4" Type="http://schemas.openxmlformats.org/officeDocument/2006/relationships/tags" Target="../tags/tag260.xml" /><Relationship Id="rId5" Type="http://schemas.openxmlformats.org/officeDocument/2006/relationships/tags" Target="../tags/tag261.xml" /><Relationship Id="rId6" Type="http://schemas.openxmlformats.org/officeDocument/2006/relationships/tags" Target="../tags/tag262.xml" /><Relationship Id="rId7" Type="http://schemas.openxmlformats.org/officeDocument/2006/relationships/tags" Target="../tags/tag263.xml" /><Relationship Id="rId8" Type="http://schemas.openxmlformats.org/officeDocument/2006/relationships/tags" Target="../tags/tag264.xml" /><Relationship Id="rId9" Type="http://schemas.openxmlformats.org/officeDocument/2006/relationships/tags" Target="../tags/tag265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79.xml" /><Relationship Id="rId11" Type="http://schemas.openxmlformats.org/officeDocument/2006/relationships/tags" Target="../tags/tag280.xml" /><Relationship Id="rId12" Type="http://schemas.openxmlformats.org/officeDocument/2006/relationships/tags" Target="../tags/tag281.xml" /><Relationship Id="rId13" Type="http://schemas.openxmlformats.org/officeDocument/2006/relationships/tags" Target="../tags/tag282.xml" /><Relationship Id="rId14" Type="http://schemas.openxmlformats.org/officeDocument/2006/relationships/tags" Target="../tags/tag283.xml" /><Relationship Id="rId15" Type="http://schemas.openxmlformats.org/officeDocument/2006/relationships/tags" Target="../tags/tag284.xml" /><Relationship Id="rId16" Type="http://schemas.openxmlformats.org/officeDocument/2006/relationships/tags" Target="../tags/tag285.xml" /><Relationship Id="rId17" Type="http://schemas.openxmlformats.org/officeDocument/2006/relationships/tags" Target="../tags/tag286.xml" /><Relationship Id="rId18" Type="http://schemas.openxmlformats.org/officeDocument/2006/relationships/tags" Target="../tags/tag287.xml" /><Relationship Id="rId19" Type="http://schemas.openxmlformats.org/officeDocument/2006/relationships/tags" Target="../tags/tag288.xml" /><Relationship Id="rId2" Type="http://schemas.openxmlformats.org/officeDocument/2006/relationships/tags" Target="../tags/tag271.xml" /><Relationship Id="rId20" Type="http://schemas.openxmlformats.org/officeDocument/2006/relationships/tags" Target="../tags/tag289.xml" /><Relationship Id="rId21" Type="http://schemas.openxmlformats.org/officeDocument/2006/relationships/tags" Target="../tags/tag290.xml" /><Relationship Id="rId22" Type="http://schemas.openxmlformats.org/officeDocument/2006/relationships/tags" Target="../tags/tag291.xml" /><Relationship Id="rId23" Type="http://schemas.openxmlformats.org/officeDocument/2006/relationships/tags" Target="../tags/tag292.xml" /><Relationship Id="rId24" Type="http://schemas.openxmlformats.org/officeDocument/2006/relationships/image" Target="../media/image38.png" /><Relationship Id="rId25" Type="http://schemas.openxmlformats.org/officeDocument/2006/relationships/image" Target="../media/image39.svg" /><Relationship Id="rId26" Type="http://schemas.openxmlformats.org/officeDocument/2006/relationships/tags" Target="../tags/tag293.xml" /><Relationship Id="rId27" Type="http://schemas.openxmlformats.org/officeDocument/2006/relationships/tags" Target="../tags/tag294.xml" /><Relationship Id="rId28" Type="http://schemas.openxmlformats.org/officeDocument/2006/relationships/tags" Target="../tags/tag295.xml" /><Relationship Id="rId29" Type="http://schemas.openxmlformats.org/officeDocument/2006/relationships/tags" Target="../tags/tag296.xml" /><Relationship Id="rId3" Type="http://schemas.openxmlformats.org/officeDocument/2006/relationships/tags" Target="../tags/tag272.xml" /><Relationship Id="rId30" Type="http://schemas.openxmlformats.org/officeDocument/2006/relationships/tags" Target="../tags/tag297.xml" /><Relationship Id="rId4" Type="http://schemas.openxmlformats.org/officeDocument/2006/relationships/tags" Target="../tags/tag273.xml" /><Relationship Id="rId5" Type="http://schemas.openxmlformats.org/officeDocument/2006/relationships/tags" Target="../tags/tag274.xml" /><Relationship Id="rId6" Type="http://schemas.openxmlformats.org/officeDocument/2006/relationships/tags" Target="../tags/tag275.xml" /><Relationship Id="rId7" Type="http://schemas.openxmlformats.org/officeDocument/2006/relationships/tags" Target="../tags/tag276.xml" /><Relationship Id="rId8" Type="http://schemas.openxmlformats.org/officeDocument/2006/relationships/tags" Target="../tags/tag277.xml" /><Relationship Id="rId9" Type="http://schemas.openxmlformats.org/officeDocument/2006/relationships/tags" Target="../tags/tag278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03.xml" /><Relationship Id="rId11" Type="http://schemas.openxmlformats.org/officeDocument/2006/relationships/tags" Target="../tags/tag304.xml" /><Relationship Id="rId12" Type="http://schemas.openxmlformats.org/officeDocument/2006/relationships/image" Target="../media/image43.jpeg" /><Relationship Id="rId13" Type="http://schemas.openxmlformats.org/officeDocument/2006/relationships/tags" Target="../tags/tag305.xml" /><Relationship Id="rId14" Type="http://schemas.openxmlformats.org/officeDocument/2006/relationships/tags" Target="../tags/tag306.xml" /><Relationship Id="rId15" Type="http://schemas.openxmlformats.org/officeDocument/2006/relationships/tags" Target="../tags/tag307.xml" /><Relationship Id="rId16" Type="http://schemas.openxmlformats.org/officeDocument/2006/relationships/tags" Target="../tags/tag308.xml" /><Relationship Id="rId17" Type="http://schemas.openxmlformats.org/officeDocument/2006/relationships/tags" Target="../tags/tag309.xml" /><Relationship Id="rId18" Type="http://schemas.openxmlformats.org/officeDocument/2006/relationships/tags" Target="../tags/tag310.xml" /><Relationship Id="rId19" Type="http://schemas.openxmlformats.org/officeDocument/2006/relationships/tags" Target="../tags/tag311.xml" /><Relationship Id="rId2" Type="http://schemas.openxmlformats.org/officeDocument/2006/relationships/tags" Target="../tags/tag298.xml" /><Relationship Id="rId20" Type="http://schemas.openxmlformats.org/officeDocument/2006/relationships/tags" Target="../tags/tag312.xml" /><Relationship Id="rId21" Type="http://schemas.openxmlformats.org/officeDocument/2006/relationships/tags" Target="../tags/tag313.xml" /><Relationship Id="rId3" Type="http://schemas.openxmlformats.org/officeDocument/2006/relationships/image" Target="../media/image40.jpeg" /><Relationship Id="rId4" Type="http://schemas.openxmlformats.org/officeDocument/2006/relationships/tags" Target="../tags/tag299.xml" /><Relationship Id="rId5" Type="http://schemas.openxmlformats.org/officeDocument/2006/relationships/image" Target="../media/image41.jpeg" /><Relationship Id="rId6" Type="http://schemas.openxmlformats.org/officeDocument/2006/relationships/tags" Target="../tags/tag300.xml" /><Relationship Id="rId7" Type="http://schemas.openxmlformats.org/officeDocument/2006/relationships/tags" Target="../tags/tag301.xml" /><Relationship Id="rId8" Type="http://schemas.openxmlformats.org/officeDocument/2006/relationships/tags" Target="../tags/tag302.xml" /><Relationship Id="rId9" Type="http://schemas.openxmlformats.org/officeDocument/2006/relationships/image" Target="../media/image42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14.xml" /><Relationship Id="rId3" Type="http://schemas.openxmlformats.org/officeDocument/2006/relationships/tags" Target="../tags/tag315.xml" /><Relationship Id="rId4" Type="http://schemas.openxmlformats.org/officeDocument/2006/relationships/tags" Target="../tags/tag316.xml" /><Relationship Id="rId5" Type="http://schemas.openxmlformats.org/officeDocument/2006/relationships/tags" Target="../tags/tag317.xml" /><Relationship Id="rId6" Type="http://schemas.openxmlformats.org/officeDocument/2006/relationships/tags" Target="../tags/tag318.xml" /><Relationship Id="rId7" Type="http://schemas.openxmlformats.org/officeDocument/2006/relationships/tags" Target="../tags/tag319.xml" /><Relationship Id="rId8" Type="http://schemas.openxmlformats.org/officeDocument/2006/relationships/tags" Target="../tags/tag320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78.xml" /><Relationship Id="rId11" Type="http://schemas.openxmlformats.org/officeDocument/2006/relationships/tags" Target="../tags/tag79.xml" /><Relationship Id="rId12" Type="http://schemas.openxmlformats.org/officeDocument/2006/relationships/tags" Target="../tags/tag80.xml" /><Relationship Id="rId13" Type="http://schemas.openxmlformats.org/officeDocument/2006/relationships/tags" Target="../tags/tag81.xml" /><Relationship Id="rId14" Type="http://schemas.openxmlformats.org/officeDocument/2006/relationships/tags" Target="../tags/tag82.xml" /><Relationship Id="rId15" Type="http://schemas.openxmlformats.org/officeDocument/2006/relationships/tags" Target="../tags/tag83.xml" /><Relationship Id="rId16" Type="http://schemas.openxmlformats.org/officeDocument/2006/relationships/tags" Target="../tags/tag84.xml" /><Relationship Id="rId17" Type="http://schemas.openxmlformats.org/officeDocument/2006/relationships/tags" Target="../tags/tag85.xml" /><Relationship Id="rId2" Type="http://schemas.openxmlformats.org/officeDocument/2006/relationships/tags" Target="../tags/tag70.xml" /><Relationship Id="rId3" Type="http://schemas.openxmlformats.org/officeDocument/2006/relationships/tags" Target="../tags/tag71.xml" /><Relationship Id="rId4" Type="http://schemas.openxmlformats.org/officeDocument/2006/relationships/tags" Target="../tags/tag72.xml" /><Relationship Id="rId5" Type="http://schemas.openxmlformats.org/officeDocument/2006/relationships/tags" Target="../tags/tag73.xml" /><Relationship Id="rId6" Type="http://schemas.openxmlformats.org/officeDocument/2006/relationships/tags" Target="../tags/tag74.xml" /><Relationship Id="rId7" Type="http://schemas.openxmlformats.org/officeDocument/2006/relationships/tags" Target="../tags/tag75.xml" /><Relationship Id="rId8" Type="http://schemas.openxmlformats.org/officeDocument/2006/relationships/tags" Target="../tags/tag76.xml" /><Relationship Id="rId9" Type="http://schemas.openxmlformats.org/officeDocument/2006/relationships/tags" Target="../tags/tag77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28.xml" /><Relationship Id="rId11" Type="http://schemas.openxmlformats.org/officeDocument/2006/relationships/tags" Target="../tags/tag329.xml" /><Relationship Id="rId12" Type="http://schemas.openxmlformats.org/officeDocument/2006/relationships/tags" Target="../tags/tag330.xml" /><Relationship Id="rId13" Type="http://schemas.openxmlformats.org/officeDocument/2006/relationships/tags" Target="../tags/tag331.xml" /><Relationship Id="rId14" Type="http://schemas.openxmlformats.org/officeDocument/2006/relationships/tags" Target="../tags/tag332.xml" /><Relationship Id="rId15" Type="http://schemas.openxmlformats.org/officeDocument/2006/relationships/tags" Target="../tags/tag333.xml" /><Relationship Id="rId16" Type="http://schemas.openxmlformats.org/officeDocument/2006/relationships/tags" Target="../tags/tag334.xml" /><Relationship Id="rId17" Type="http://schemas.openxmlformats.org/officeDocument/2006/relationships/tags" Target="../tags/tag335.xml" /><Relationship Id="rId18" Type="http://schemas.openxmlformats.org/officeDocument/2006/relationships/tags" Target="../tags/tag336.xml" /><Relationship Id="rId19" Type="http://schemas.openxmlformats.org/officeDocument/2006/relationships/image" Target="../media/image44.png" /><Relationship Id="rId2" Type="http://schemas.openxmlformats.org/officeDocument/2006/relationships/tags" Target="../tags/tag321.xml" /><Relationship Id="rId20" Type="http://schemas.openxmlformats.org/officeDocument/2006/relationships/tags" Target="../tags/tag337.xml" /><Relationship Id="rId3" Type="http://schemas.openxmlformats.org/officeDocument/2006/relationships/tags" Target="../tags/tag322.xml" /><Relationship Id="rId4" Type="http://schemas.openxmlformats.org/officeDocument/2006/relationships/tags" Target="../tags/tag323.xml" /><Relationship Id="rId5" Type="http://schemas.openxmlformats.org/officeDocument/2006/relationships/tags" Target="../tags/tag324.xml" /><Relationship Id="rId6" Type="http://schemas.openxmlformats.org/officeDocument/2006/relationships/tags" Target="../tags/tag325.xml" /><Relationship Id="rId7" Type="http://schemas.openxmlformats.org/officeDocument/2006/relationships/tags" Target="../tags/tag326.xml" /><Relationship Id="rId8" Type="http://schemas.openxmlformats.org/officeDocument/2006/relationships/tags" Target="../tags/tag327.xml" /><Relationship Id="rId9" Type="http://schemas.openxmlformats.org/officeDocument/2006/relationships/image" Target="../media/image30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45.xml" /><Relationship Id="rId11" Type="http://schemas.openxmlformats.org/officeDocument/2006/relationships/tags" Target="../tags/tag346.xml" /><Relationship Id="rId12" Type="http://schemas.openxmlformats.org/officeDocument/2006/relationships/tags" Target="../tags/tag347.xml" /><Relationship Id="rId13" Type="http://schemas.openxmlformats.org/officeDocument/2006/relationships/image" Target="../media/image45.png" /><Relationship Id="rId14" Type="http://schemas.openxmlformats.org/officeDocument/2006/relationships/tags" Target="../tags/tag348.xml" /><Relationship Id="rId15" Type="http://schemas.openxmlformats.org/officeDocument/2006/relationships/tags" Target="../tags/tag349.xml" /><Relationship Id="rId16" Type="http://schemas.openxmlformats.org/officeDocument/2006/relationships/image" Target="../media/image44.png" /><Relationship Id="rId17" Type="http://schemas.openxmlformats.org/officeDocument/2006/relationships/tags" Target="../tags/tag350.xml" /><Relationship Id="rId2" Type="http://schemas.openxmlformats.org/officeDocument/2006/relationships/tags" Target="../tags/tag338.xml" /><Relationship Id="rId3" Type="http://schemas.openxmlformats.org/officeDocument/2006/relationships/tags" Target="../tags/tag339.xml" /><Relationship Id="rId4" Type="http://schemas.openxmlformats.org/officeDocument/2006/relationships/tags" Target="../tags/tag340.xml" /><Relationship Id="rId5" Type="http://schemas.openxmlformats.org/officeDocument/2006/relationships/tags" Target="../tags/tag341.xml" /><Relationship Id="rId6" Type="http://schemas.openxmlformats.org/officeDocument/2006/relationships/tags" Target="../tags/tag342.xml" /><Relationship Id="rId7" Type="http://schemas.openxmlformats.org/officeDocument/2006/relationships/tags" Target="../tags/tag343.xml" /><Relationship Id="rId8" Type="http://schemas.openxmlformats.org/officeDocument/2006/relationships/tags" Target="../tags/tag344.xml" /><Relationship Id="rId9" Type="http://schemas.openxmlformats.org/officeDocument/2006/relationships/image" Target="../media/image30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58.xml" /><Relationship Id="rId11" Type="http://schemas.openxmlformats.org/officeDocument/2006/relationships/tags" Target="../tags/tag359.xml" /><Relationship Id="rId12" Type="http://schemas.openxmlformats.org/officeDocument/2006/relationships/tags" Target="../tags/tag360.xml" /><Relationship Id="rId13" Type="http://schemas.openxmlformats.org/officeDocument/2006/relationships/tags" Target="../tags/tag361.xml" /><Relationship Id="rId14" Type="http://schemas.openxmlformats.org/officeDocument/2006/relationships/tags" Target="../tags/tag362.xml" /><Relationship Id="rId15" Type="http://schemas.openxmlformats.org/officeDocument/2006/relationships/tags" Target="../tags/tag363.xml" /><Relationship Id="rId16" Type="http://schemas.openxmlformats.org/officeDocument/2006/relationships/tags" Target="../tags/tag364.xml" /><Relationship Id="rId17" Type="http://schemas.openxmlformats.org/officeDocument/2006/relationships/tags" Target="../tags/tag365.xml" /><Relationship Id="rId18" Type="http://schemas.openxmlformats.org/officeDocument/2006/relationships/tags" Target="../tags/tag366.xml" /><Relationship Id="rId19" Type="http://schemas.openxmlformats.org/officeDocument/2006/relationships/image" Target="../media/image44.png" /><Relationship Id="rId2" Type="http://schemas.openxmlformats.org/officeDocument/2006/relationships/tags" Target="../tags/tag351.xml" /><Relationship Id="rId20" Type="http://schemas.openxmlformats.org/officeDocument/2006/relationships/tags" Target="../tags/tag367.xml" /><Relationship Id="rId21" Type="http://schemas.openxmlformats.org/officeDocument/2006/relationships/image" Target="../media/image46.png" /><Relationship Id="rId22" Type="http://schemas.openxmlformats.org/officeDocument/2006/relationships/tags" Target="../tags/tag368.xml" /><Relationship Id="rId3" Type="http://schemas.openxmlformats.org/officeDocument/2006/relationships/tags" Target="../tags/tag352.xml" /><Relationship Id="rId4" Type="http://schemas.openxmlformats.org/officeDocument/2006/relationships/tags" Target="../tags/tag353.xml" /><Relationship Id="rId5" Type="http://schemas.openxmlformats.org/officeDocument/2006/relationships/tags" Target="../tags/tag354.xml" /><Relationship Id="rId6" Type="http://schemas.openxmlformats.org/officeDocument/2006/relationships/tags" Target="../tags/tag355.xml" /><Relationship Id="rId7" Type="http://schemas.openxmlformats.org/officeDocument/2006/relationships/tags" Target="../tags/tag356.xml" /><Relationship Id="rId8" Type="http://schemas.openxmlformats.org/officeDocument/2006/relationships/tags" Target="../tags/tag357.xml" /><Relationship Id="rId9" Type="http://schemas.openxmlformats.org/officeDocument/2006/relationships/image" Target="../media/image30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373.xml" /><Relationship Id="rId4" Type="http://schemas.openxmlformats.org/officeDocument/2006/relationships/tags" Target="../tags/tag374.xml" /><Relationship Id="rId5" Type="http://schemas.openxmlformats.org/officeDocument/2006/relationships/tags" Target="../tags/tag375.xml" /><Relationship Id="rId6" Type="http://schemas.openxmlformats.org/officeDocument/2006/relationships/tags" Target="../tags/tag376.xml" /><Relationship Id="rId7" Type="http://schemas.openxmlformats.org/officeDocument/2006/relationships/tags" Target="../tags/tag377.xml" /><Relationship Id="rId8" Type="http://schemas.openxmlformats.org/officeDocument/2006/relationships/tags" Target="../tags/tag378.xml" /><Relationship Id="rId9" Type="http://schemas.openxmlformats.org/officeDocument/2006/relationships/slide" Target="slide2.xml" TargetMode="Interna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383.xml" /><Relationship Id="rId4" Type="http://schemas.openxmlformats.org/officeDocument/2006/relationships/tags" Target="../tags/tag384.xml" /><Relationship Id="rId5" Type="http://schemas.openxmlformats.org/officeDocument/2006/relationships/tags" Target="../tags/tag385.xml" /><Relationship Id="rId6" Type="http://schemas.openxmlformats.org/officeDocument/2006/relationships/tags" Target="../tags/tag386.xml" /><Relationship Id="rId7" Type="http://schemas.openxmlformats.org/officeDocument/2006/relationships/tags" Target="../tags/tag387.xml" /><Relationship Id="rId8" Type="http://schemas.openxmlformats.org/officeDocument/2006/relationships/image" Target="../media/image47.png" /><Relationship Id="rId9" Type="http://schemas.openxmlformats.org/officeDocument/2006/relationships/tags" Target="../tags/tag388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98.xml" /><Relationship Id="rId11" Type="http://schemas.openxmlformats.org/officeDocument/2006/relationships/image" Target="../media/image50.png" /><Relationship Id="rId12" Type="http://schemas.openxmlformats.org/officeDocument/2006/relationships/tags" Target="../tags/tag399.xml" /><Relationship Id="rId13" Type="http://schemas.openxmlformats.org/officeDocument/2006/relationships/tags" Target="../tags/tag400.xml" /><Relationship Id="rId14" Type="http://schemas.openxmlformats.org/officeDocument/2006/relationships/image" Target="../media/image51.png" /><Relationship Id="rId15" Type="http://schemas.openxmlformats.org/officeDocument/2006/relationships/tags" Target="../tags/tag401.xml" /><Relationship Id="rId16" Type="http://schemas.openxmlformats.org/officeDocument/2006/relationships/slide" Target="slide2.xml" TargetMode="Interna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393.xml" /><Relationship Id="rId4" Type="http://schemas.openxmlformats.org/officeDocument/2006/relationships/tags" Target="../tags/tag394.xml" /><Relationship Id="rId5" Type="http://schemas.openxmlformats.org/officeDocument/2006/relationships/tags" Target="../tags/tag395.xml" /><Relationship Id="rId6" Type="http://schemas.openxmlformats.org/officeDocument/2006/relationships/image" Target="../media/image48.png" /><Relationship Id="rId7" Type="http://schemas.openxmlformats.org/officeDocument/2006/relationships/image" Target="../media/image49.jpeg" /><Relationship Id="rId8" Type="http://schemas.openxmlformats.org/officeDocument/2006/relationships/tags" Target="../tags/tag396.xml" /><Relationship Id="rId9" Type="http://schemas.openxmlformats.org/officeDocument/2006/relationships/tags" Target="../tags/tag397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11.xml" /><Relationship Id="rId11" Type="http://schemas.openxmlformats.org/officeDocument/2006/relationships/tags" Target="../tags/tag412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406.xml" /><Relationship Id="rId4" Type="http://schemas.openxmlformats.org/officeDocument/2006/relationships/tags" Target="../tags/tag407.xml" /><Relationship Id="rId5" Type="http://schemas.openxmlformats.org/officeDocument/2006/relationships/image" Target="../media/image52.jpeg" /><Relationship Id="rId6" Type="http://schemas.openxmlformats.org/officeDocument/2006/relationships/tags" Target="../tags/tag408.xml" /><Relationship Id="rId7" Type="http://schemas.openxmlformats.org/officeDocument/2006/relationships/tags" Target="../tags/tag409.xml" /><Relationship Id="rId8" Type="http://schemas.openxmlformats.org/officeDocument/2006/relationships/image" Target="../media/image53.jpeg" /><Relationship Id="rId9" Type="http://schemas.openxmlformats.org/officeDocument/2006/relationships/tags" Target="../tags/tag410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417.xml" /><Relationship Id="rId4" Type="http://schemas.openxmlformats.org/officeDocument/2006/relationships/image" Target="../media/image52.jpeg" /><Relationship Id="rId5" Type="http://schemas.openxmlformats.org/officeDocument/2006/relationships/tags" Target="../tags/tag418.xml" /><Relationship Id="rId6" Type="http://schemas.openxmlformats.org/officeDocument/2006/relationships/tags" Target="../tags/tag419.xml" /><Relationship Id="rId7" Type="http://schemas.openxmlformats.org/officeDocument/2006/relationships/tags" Target="../tags/tag420.xml" /><Relationship Id="rId8" Type="http://schemas.openxmlformats.org/officeDocument/2006/relationships/tags" Target="../tags/tag421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32.xml" /><Relationship Id="rId11" Type="http://schemas.openxmlformats.org/officeDocument/2006/relationships/slide" Target="slide2.xml" TargetMode="Interna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426.xml" /><Relationship Id="rId4" Type="http://schemas.openxmlformats.org/officeDocument/2006/relationships/tags" Target="../tags/tag427.xml" /><Relationship Id="rId5" Type="http://schemas.openxmlformats.org/officeDocument/2006/relationships/tags" Target="../tags/tag428.xml" /><Relationship Id="rId6" Type="http://schemas.openxmlformats.org/officeDocument/2006/relationships/tags" Target="../tags/tag429.xml" /><Relationship Id="rId7" Type="http://schemas.openxmlformats.org/officeDocument/2006/relationships/tags" Target="../tags/tag430.xml" /><Relationship Id="rId8" Type="http://schemas.openxmlformats.org/officeDocument/2006/relationships/image" Target="../media/image52.jpeg" /><Relationship Id="rId9" Type="http://schemas.openxmlformats.org/officeDocument/2006/relationships/tags" Target="../tags/tag431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43.xml" /><Relationship Id="rId11" Type="http://schemas.openxmlformats.org/officeDocument/2006/relationships/slide" Target="slide2.xml" TargetMode="Interna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437.xml" /><Relationship Id="rId4" Type="http://schemas.openxmlformats.org/officeDocument/2006/relationships/tags" Target="../tags/tag438.xml" /><Relationship Id="rId5" Type="http://schemas.openxmlformats.org/officeDocument/2006/relationships/tags" Target="../tags/tag439.xml" /><Relationship Id="rId6" Type="http://schemas.openxmlformats.org/officeDocument/2006/relationships/tags" Target="../tags/tag440.xml" /><Relationship Id="rId7" Type="http://schemas.openxmlformats.org/officeDocument/2006/relationships/image" Target="../media/image54.jpeg" /><Relationship Id="rId8" Type="http://schemas.openxmlformats.org/officeDocument/2006/relationships/tags" Target="../tags/tag441.xml" /><Relationship Id="rId9" Type="http://schemas.openxmlformats.org/officeDocument/2006/relationships/tags" Target="../tags/tag442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93.xml" /><Relationship Id="rId2" Type="http://schemas.openxmlformats.org/officeDocument/2006/relationships/tags" Target="../tags/tag86.xml" /><Relationship Id="rId3" Type="http://schemas.openxmlformats.org/officeDocument/2006/relationships/tags" Target="../tags/tag87.xml" /><Relationship Id="rId4" Type="http://schemas.openxmlformats.org/officeDocument/2006/relationships/tags" Target="../tags/tag88.xml" /><Relationship Id="rId5" Type="http://schemas.openxmlformats.org/officeDocument/2006/relationships/tags" Target="../tags/tag89.xml" /><Relationship Id="rId6" Type="http://schemas.openxmlformats.org/officeDocument/2006/relationships/tags" Target="../tags/tag90.xml" /><Relationship Id="rId7" Type="http://schemas.openxmlformats.org/officeDocument/2006/relationships/tags" Target="../tags/tag91.xml" /><Relationship Id="rId8" Type="http://schemas.openxmlformats.org/officeDocument/2006/relationships/image" Target="../media/image16.jpeg" /><Relationship Id="rId9" Type="http://schemas.openxmlformats.org/officeDocument/2006/relationships/tags" Target="../tags/tag92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448.xml" /><Relationship Id="rId4" Type="http://schemas.openxmlformats.org/officeDocument/2006/relationships/tags" Target="../tags/tag449.xml" /><Relationship Id="rId5" Type="http://schemas.openxmlformats.org/officeDocument/2006/relationships/tags" Target="../tags/tag450.xml" /><Relationship Id="rId6" Type="http://schemas.openxmlformats.org/officeDocument/2006/relationships/tags" Target="../tags/tag451.xml" /><Relationship Id="rId7" Type="http://schemas.openxmlformats.org/officeDocument/2006/relationships/tags" Target="../tags/tag452.xml" /><Relationship Id="rId8" Type="http://schemas.openxmlformats.org/officeDocument/2006/relationships/tags" Target="../tags/tag453.xml" /><Relationship Id="rId9" Type="http://schemas.openxmlformats.org/officeDocument/2006/relationships/slide" Target="slide2.xml" TargetMode="Interna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458.xml" /><Relationship Id="rId4" Type="http://schemas.openxmlformats.org/officeDocument/2006/relationships/tags" Target="../tags/tag459.xml" /><Relationship Id="rId5" Type="http://schemas.openxmlformats.org/officeDocument/2006/relationships/tags" Target="../tags/tag460.xml" /><Relationship Id="rId6" Type="http://schemas.openxmlformats.org/officeDocument/2006/relationships/tags" Target="../tags/tag461.xml" /><Relationship Id="rId7" Type="http://schemas.openxmlformats.org/officeDocument/2006/relationships/tags" Target="../tags/tag462.xml" /><Relationship Id="rId8" Type="http://schemas.openxmlformats.org/officeDocument/2006/relationships/tags" Target="../tags/tag463.xml" /><Relationship Id="rId9" Type="http://schemas.openxmlformats.org/officeDocument/2006/relationships/tags" Target="../tags/tag464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73.xml" /><Relationship Id="rId11" Type="http://schemas.openxmlformats.org/officeDocument/2006/relationships/tags" Target="../tags/tag474.xml" /><Relationship Id="rId12" Type="http://schemas.openxmlformats.org/officeDocument/2006/relationships/tags" Target="../tags/tag475.xml" /><Relationship Id="rId13" Type="http://schemas.openxmlformats.org/officeDocument/2006/relationships/tags" Target="../tags/tag476.xml" /><Relationship Id="rId14" Type="http://schemas.openxmlformats.org/officeDocument/2006/relationships/tags" Target="../tags/tag477.xml" /><Relationship Id="rId15" Type="http://schemas.openxmlformats.org/officeDocument/2006/relationships/tags" Target="../tags/tag478.xml" /><Relationship Id="rId16" Type="http://schemas.openxmlformats.org/officeDocument/2006/relationships/tags" Target="../tags/tag479.xml" /><Relationship Id="rId17" Type="http://schemas.openxmlformats.org/officeDocument/2006/relationships/tags" Target="../tags/tag480.xml" /><Relationship Id="rId18" Type="http://schemas.openxmlformats.org/officeDocument/2006/relationships/tags" Target="../tags/tag481.xml" /><Relationship Id="rId19" Type="http://schemas.openxmlformats.org/officeDocument/2006/relationships/tags" Target="../tags/tag482.xml" /><Relationship Id="rId2" Type="http://schemas.openxmlformats.org/officeDocument/2006/relationships/tags" Target="../tags/tag465.xml" /><Relationship Id="rId20" Type="http://schemas.openxmlformats.org/officeDocument/2006/relationships/tags" Target="../tags/tag483.xml" /><Relationship Id="rId21" Type="http://schemas.openxmlformats.org/officeDocument/2006/relationships/tags" Target="../tags/tag484.xml" /><Relationship Id="rId22" Type="http://schemas.openxmlformats.org/officeDocument/2006/relationships/tags" Target="../tags/tag485.xml" /><Relationship Id="rId23" Type="http://schemas.openxmlformats.org/officeDocument/2006/relationships/tags" Target="../tags/tag486.xml" /><Relationship Id="rId24" Type="http://schemas.openxmlformats.org/officeDocument/2006/relationships/tags" Target="../tags/tag487.xml" /><Relationship Id="rId25" Type="http://schemas.openxmlformats.org/officeDocument/2006/relationships/tags" Target="../tags/tag488.xml" /><Relationship Id="rId26" Type="http://schemas.openxmlformats.org/officeDocument/2006/relationships/tags" Target="../tags/tag489.xml" /><Relationship Id="rId27" Type="http://schemas.openxmlformats.org/officeDocument/2006/relationships/tags" Target="../tags/tag490.xml" /><Relationship Id="rId28" Type="http://schemas.openxmlformats.org/officeDocument/2006/relationships/tags" Target="../tags/tag491.xml" /><Relationship Id="rId3" Type="http://schemas.openxmlformats.org/officeDocument/2006/relationships/tags" Target="../tags/tag466.xml" /><Relationship Id="rId4" Type="http://schemas.openxmlformats.org/officeDocument/2006/relationships/tags" Target="../tags/tag467.xml" /><Relationship Id="rId5" Type="http://schemas.openxmlformats.org/officeDocument/2006/relationships/tags" Target="../tags/tag468.xml" /><Relationship Id="rId6" Type="http://schemas.openxmlformats.org/officeDocument/2006/relationships/tags" Target="../tags/tag469.xml" /><Relationship Id="rId7" Type="http://schemas.openxmlformats.org/officeDocument/2006/relationships/tags" Target="../tags/tag470.xml" /><Relationship Id="rId8" Type="http://schemas.openxmlformats.org/officeDocument/2006/relationships/tags" Target="../tags/tag471.xml" /><Relationship Id="rId9" Type="http://schemas.openxmlformats.org/officeDocument/2006/relationships/tags" Target="../tags/tag472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7.wmf" /><Relationship Id="rId11" Type="http://schemas.openxmlformats.org/officeDocument/2006/relationships/tags" Target="../tags/tag102.xml" /><Relationship Id="rId12" Type="http://schemas.openxmlformats.org/officeDocument/2006/relationships/tags" Target="../tags/tag103.xml" /><Relationship Id="rId2" Type="http://schemas.openxmlformats.org/officeDocument/2006/relationships/tags" Target="../tags/tag94.xml" /><Relationship Id="rId3" Type="http://schemas.openxmlformats.org/officeDocument/2006/relationships/tags" Target="../tags/tag95.xml" /><Relationship Id="rId4" Type="http://schemas.openxmlformats.org/officeDocument/2006/relationships/tags" Target="../tags/tag96.xml" /><Relationship Id="rId5" Type="http://schemas.openxmlformats.org/officeDocument/2006/relationships/tags" Target="../tags/tag97.xml" /><Relationship Id="rId6" Type="http://schemas.openxmlformats.org/officeDocument/2006/relationships/tags" Target="../tags/tag98.xml" /><Relationship Id="rId7" Type="http://schemas.openxmlformats.org/officeDocument/2006/relationships/tags" Target="../tags/tag99.xml" /><Relationship Id="rId8" Type="http://schemas.openxmlformats.org/officeDocument/2006/relationships/tags" Target="../tags/tag100.xml" /><Relationship Id="rId9" Type="http://schemas.openxmlformats.org/officeDocument/2006/relationships/tags" Target="../tags/tag101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1.xml" /><Relationship Id="rId11" Type="http://schemas.openxmlformats.org/officeDocument/2006/relationships/tags" Target="../tags/tag112.xml" /><Relationship Id="rId12" Type="http://schemas.openxmlformats.org/officeDocument/2006/relationships/tags" Target="../tags/tag113.xml" /><Relationship Id="rId2" Type="http://schemas.openxmlformats.org/officeDocument/2006/relationships/tags" Target="../tags/tag104.xml" /><Relationship Id="rId3" Type="http://schemas.openxmlformats.org/officeDocument/2006/relationships/tags" Target="../tags/tag105.xml" /><Relationship Id="rId4" Type="http://schemas.openxmlformats.org/officeDocument/2006/relationships/tags" Target="../tags/tag106.xml" /><Relationship Id="rId5" Type="http://schemas.openxmlformats.org/officeDocument/2006/relationships/tags" Target="../tags/tag107.xml" /><Relationship Id="rId6" Type="http://schemas.openxmlformats.org/officeDocument/2006/relationships/tags" Target="../tags/tag108.xml" /><Relationship Id="rId7" Type="http://schemas.openxmlformats.org/officeDocument/2006/relationships/tags" Target="../tags/tag109.xml" /><Relationship Id="rId8" Type="http://schemas.openxmlformats.org/officeDocument/2006/relationships/tags" Target="../tags/tag110.xml" /><Relationship Id="rId9" Type="http://schemas.openxmlformats.org/officeDocument/2006/relationships/image" Target="../media/image18.wmf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9.png" /><Relationship Id="rId11" Type="http://schemas.openxmlformats.org/officeDocument/2006/relationships/tags" Target="../tags/tag122.xml" /><Relationship Id="rId12" Type="http://schemas.openxmlformats.org/officeDocument/2006/relationships/tags" Target="../tags/tag123.xml" /><Relationship Id="rId2" Type="http://schemas.openxmlformats.org/officeDocument/2006/relationships/tags" Target="../tags/tag114.xml" /><Relationship Id="rId3" Type="http://schemas.openxmlformats.org/officeDocument/2006/relationships/tags" Target="../tags/tag115.xml" /><Relationship Id="rId4" Type="http://schemas.openxmlformats.org/officeDocument/2006/relationships/tags" Target="../tags/tag116.xml" /><Relationship Id="rId5" Type="http://schemas.openxmlformats.org/officeDocument/2006/relationships/tags" Target="../tags/tag117.xml" /><Relationship Id="rId6" Type="http://schemas.openxmlformats.org/officeDocument/2006/relationships/tags" Target="../tags/tag118.xml" /><Relationship Id="rId7" Type="http://schemas.openxmlformats.org/officeDocument/2006/relationships/tags" Target="../tags/tag119.xml" /><Relationship Id="rId8" Type="http://schemas.openxmlformats.org/officeDocument/2006/relationships/tags" Target="../tags/tag120.xml" /><Relationship Id="rId9" Type="http://schemas.openxmlformats.org/officeDocument/2006/relationships/tags" Target="../tags/tag121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0.png" /><Relationship Id="rId11" Type="http://schemas.openxmlformats.org/officeDocument/2006/relationships/tags" Target="../tags/tag132.xml" /><Relationship Id="rId12" Type="http://schemas.openxmlformats.org/officeDocument/2006/relationships/image" Target="../media/image21.png" /><Relationship Id="rId13" Type="http://schemas.openxmlformats.org/officeDocument/2006/relationships/tags" Target="../tags/tag133.xml" /><Relationship Id="rId14" Type="http://schemas.openxmlformats.org/officeDocument/2006/relationships/tags" Target="../tags/tag134.xml" /><Relationship Id="rId2" Type="http://schemas.openxmlformats.org/officeDocument/2006/relationships/tags" Target="../tags/tag124.xml" /><Relationship Id="rId3" Type="http://schemas.openxmlformats.org/officeDocument/2006/relationships/tags" Target="../tags/tag125.xml" /><Relationship Id="rId4" Type="http://schemas.openxmlformats.org/officeDocument/2006/relationships/tags" Target="../tags/tag126.xml" /><Relationship Id="rId5" Type="http://schemas.openxmlformats.org/officeDocument/2006/relationships/tags" Target="../tags/tag127.xml" /><Relationship Id="rId6" Type="http://schemas.openxmlformats.org/officeDocument/2006/relationships/tags" Target="../tags/tag128.xml" /><Relationship Id="rId7" Type="http://schemas.openxmlformats.org/officeDocument/2006/relationships/tags" Target="../tags/tag129.xml" /><Relationship Id="rId8" Type="http://schemas.openxmlformats.org/officeDocument/2006/relationships/tags" Target="../tags/tag130.xml" /><Relationship Id="rId9" Type="http://schemas.openxmlformats.org/officeDocument/2006/relationships/tags" Target="../tags/tag13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3.png" /><Relationship Id="rId11" Type="http://schemas.openxmlformats.org/officeDocument/2006/relationships/tags" Target="../tags/tag142.xml" /><Relationship Id="rId12" Type="http://schemas.openxmlformats.org/officeDocument/2006/relationships/tags" Target="../tags/tag143.xml" /><Relationship Id="rId13" Type="http://schemas.openxmlformats.org/officeDocument/2006/relationships/tags" Target="../tags/tag144.xml" /><Relationship Id="rId14" Type="http://schemas.openxmlformats.org/officeDocument/2006/relationships/tags" Target="../tags/tag145.xml" /><Relationship Id="rId15" Type="http://schemas.openxmlformats.org/officeDocument/2006/relationships/tags" Target="../tags/tag146.xml" /><Relationship Id="rId16" Type="http://schemas.openxmlformats.org/officeDocument/2006/relationships/tags" Target="../tags/tag147.xml" /><Relationship Id="rId17" Type="http://schemas.openxmlformats.org/officeDocument/2006/relationships/tags" Target="../tags/tag148.xml" /><Relationship Id="rId18" Type="http://schemas.openxmlformats.org/officeDocument/2006/relationships/image" Target="../media/image24.png" /><Relationship Id="rId19" Type="http://schemas.openxmlformats.org/officeDocument/2006/relationships/tags" Target="../tags/tag149.xml" /><Relationship Id="rId2" Type="http://schemas.openxmlformats.org/officeDocument/2006/relationships/tags" Target="../tags/tag135.xml" /><Relationship Id="rId20" Type="http://schemas.openxmlformats.org/officeDocument/2006/relationships/tags" Target="../tags/tag150.xml" /><Relationship Id="rId21" Type="http://schemas.openxmlformats.org/officeDocument/2006/relationships/tags" Target="../tags/tag151.xml" /><Relationship Id="rId22" Type="http://schemas.openxmlformats.org/officeDocument/2006/relationships/tags" Target="../tags/tag152.xml" /><Relationship Id="rId23" Type="http://schemas.openxmlformats.org/officeDocument/2006/relationships/tags" Target="../tags/tag153.xml" /><Relationship Id="rId24" Type="http://schemas.openxmlformats.org/officeDocument/2006/relationships/image" Target="../media/image25.png" /><Relationship Id="rId25" Type="http://schemas.openxmlformats.org/officeDocument/2006/relationships/tags" Target="../tags/tag154.xml" /><Relationship Id="rId26" Type="http://schemas.openxmlformats.org/officeDocument/2006/relationships/image" Target="../media/image26.png" /><Relationship Id="rId27" Type="http://schemas.openxmlformats.org/officeDocument/2006/relationships/tags" Target="../tags/tag155.xml" /><Relationship Id="rId28" Type="http://schemas.openxmlformats.org/officeDocument/2006/relationships/tags" Target="../tags/tag156.xml" /><Relationship Id="rId29" Type="http://schemas.openxmlformats.org/officeDocument/2006/relationships/tags" Target="../tags/tag157.xml" /><Relationship Id="rId3" Type="http://schemas.openxmlformats.org/officeDocument/2006/relationships/tags" Target="../tags/tag136.xml" /><Relationship Id="rId30" Type="http://schemas.openxmlformats.org/officeDocument/2006/relationships/tags" Target="../tags/tag158.xml" /><Relationship Id="rId31" Type="http://schemas.openxmlformats.org/officeDocument/2006/relationships/tags" Target="../tags/tag159.xml" /><Relationship Id="rId32" Type="http://schemas.openxmlformats.org/officeDocument/2006/relationships/tags" Target="../tags/tag160.xml" /><Relationship Id="rId33" Type="http://schemas.openxmlformats.org/officeDocument/2006/relationships/tags" Target="../tags/tag161.xml" /><Relationship Id="rId34" Type="http://schemas.openxmlformats.org/officeDocument/2006/relationships/tags" Target="../tags/tag162.xml" /><Relationship Id="rId35" Type="http://schemas.openxmlformats.org/officeDocument/2006/relationships/tags" Target="../tags/tag163.xml" /><Relationship Id="rId4" Type="http://schemas.openxmlformats.org/officeDocument/2006/relationships/tags" Target="../tags/tag137.xml" /><Relationship Id="rId5" Type="http://schemas.openxmlformats.org/officeDocument/2006/relationships/tags" Target="../tags/tag138.xml" /><Relationship Id="rId6" Type="http://schemas.openxmlformats.org/officeDocument/2006/relationships/tags" Target="../tags/tag139.xml" /><Relationship Id="rId7" Type="http://schemas.openxmlformats.org/officeDocument/2006/relationships/tags" Target="../tags/tag140.xml" /><Relationship Id="rId8" Type="http://schemas.openxmlformats.org/officeDocument/2006/relationships/image" Target="../media/image22.png" /><Relationship Id="rId9" Type="http://schemas.openxmlformats.org/officeDocument/2006/relationships/tags" Target="../tags/tag141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2.xml" /><Relationship Id="rId11" Type="http://schemas.openxmlformats.org/officeDocument/2006/relationships/tags" Target="../tags/tag173.xml" /><Relationship Id="rId12" Type="http://schemas.openxmlformats.org/officeDocument/2006/relationships/tags" Target="../tags/tag174.xml" /><Relationship Id="rId13" Type="http://schemas.openxmlformats.org/officeDocument/2006/relationships/tags" Target="../tags/tag175.xml" /><Relationship Id="rId2" Type="http://schemas.openxmlformats.org/officeDocument/2006/relationships/tags" Target="../tags/tag164.xml" /><Relationship Id="rId3" Type="http://schemas.openxmlformats.org/officeDocument/2006/relationships/tags" Target="../tags/tag165.xml" /><Relationship Id="rId4" Type="http://schemas.openxmlformats.org/officeDocument/2006/relationships/tags" Target="../tags/tag166.xml" /><Relationship Id="rId5" Type="http://schemas.openxmlformats.org/officeDocument/2006/relationships/tags" Target="../tags/tag167.xml" /><Relationship Id="rId6" Type="http://schemas.openxmlformats.org/officeDocument/2006/relationships/tags" Target="../tags/tag168.xml" /><Relationship Id="rId7" Type="http://schemas.openxmlformats.org/officeDocument/2006/relationships/tags" Target="../tags/tag169.xml" /><Relationship Id="rId8" Type="http://schemas.openxmlformats.org/officeDocument/2006/relationships/tags" Target="../tags/tag170.xml" /><Relationship Id="rId9" Type="http://schemas.openxmlformats.org/officeDocument/2006/relationships/tags" Target="../tags/tag171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782320" y="196500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10.2.2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物体的内能及其变化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机械能、内能及其转化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2026年1月31日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</p:spTree>
    <p:custDataLst>
      <p:tags r:id="rId2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506254" y="857250"/>
            <a:ext cx="6539865" cy="283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下列关于内能的说法，正确的是(      )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A</a:t>
            </a:r>
            <a:r>
              <a:rPr lang="zh-CN" alt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0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℃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的冰块内能为零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B</a:t>
            </a:r>
            <a:r>
              <a:rPr lang="zh-CN" alt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温度低的物体一定比温度高的物体内能小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C</a:t>
            </a:r>
            <a:r>
              <a:rPr lang="zh-CN" alt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运动的物体一定比静止的物体内能大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D</a:t>
            </a:r>
            <a:r>
              <a:rPr lang="zh-CN" altLang="en-US" sz="21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en-US" altLang="zh-CN" sz="2100" spc="3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-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9℃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的冰熔化成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0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℃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的水,内能增加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4909185" y="836295"/>
            <a:ext cx="475774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7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D</a:t>
            </a:r>
            <a:endParaRPr lang="zh-CN" altLang="en-US" sz="2700">
              <a:solidFill>
                <a:srgbClr val="C0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10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1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3" name="矩形 12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42888" y="680085"/>
            <a:ext cx="2667476" cy="2667476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909638" y="3002280"/>
            <a:ext cx="15621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</a:rPr>
              <a:t>在火炉旁烤火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276" name="Text Box 16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804636" y="1383983"/>
            <a:ext cx="2190750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3600" b="1" spc="500">
                <a:gradFill>
                  <a:gsLst>
                    <a:gs pos="0">
                      <a:srgbClr val="F99A05"/>
                    </a:gs>
                    <a:gs pos="48000">
                      <a:srgbClr val="FFC000"/>
                    </a:gs>
                    <a:gs pos="94000">
                      <a:srgbClr val="FF0000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高温物体</a:t>
            </a:r>
            <a:endParaRPr lang="zh-CN" altLang="en-US" sz="3600" b="1" spc="500">
              <a:gradFill>
                <a:gsLst>
                  <a:gs pos="0">
                    <a:srgbClr val="F99A05"/>
                  </a:gs>
                  <a:gs pos="48000">
                    <a:srgbClr val="FFC000"/>
                  </a:gs>
                  <a:gs pos="94000">
                    <a:srgbClr val="FF0000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278" name="Text Box 19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739515" y="3068955"/>
            <a:ext cx="290512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3600" b="1" spc="500">
                <a:gradFill>
                  <a:gsLst>
                    <a:gs pos="0">
                      <a:srgbClr val="002060"/>
                    </a:gs>
                    <a:gs pos="51000">
                      <a:srgbClr val="00B0F0"/>
                    </a:gs>
                    <a:gs pos="98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低温物体</a:t>
            </a:r>
            <a:endParaRPr lang="zh-CN" altLang="en-US" sz="3600" b="1" spc="500">
              <a:gradFill>
                <a:gsLst>
                  <a:gs pos="0">
                    <a:srgbClr val="002060"/>
                  </a:gs>
                  <a:gs pos="51000">
                    <a:srgbClr val="00B0F0"/>
                  </a:gs>
                  <a:gs pos="98000">
                    <a:schemeClr val="bg1">
                      <a:lumMod val="85000"/>
                    </a:schemeClr>
                  </a:gs>
                </a:gsLst>
                <a:lin ang="5400000" scaled="0"/>
              </a:gra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72726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219384" y="1401605"/>
            <a:ext cx="868680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7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放热</a:t>
            </a:r>
            <a:endParaRPr lang="zh-CN" altLang="en-US" sz="27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Rectangle 5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90086" y="3667125"/>
            <a:ext cx="7925276" cy="99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100" spc="3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物体吸热或放热过程中所传递的能量，叫作热量，热量的单位是</a:t>
            </a:r>
            <a:r>
              <a:rPr lang="zh-CN" altLang="en-US" sz="2100" spc="3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焦耳（</a:t>
            </a:r>
            <a:r>
              <a:rPr lang="en-US" altLang="zh-CN" sz="2100" spc="3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J</a:t>
            </a:r>
            <a:r>
              <a:rPr lang="zh-CN" altLang="en-US" sz="2100" spc="3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2100" spc="3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en-US" sz="2100" spc="3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通常用符号</a:t>
            </a:r>
            <a:r>
              <a:rPr lang="en-US" altLang="zh-CN" sz="2100" spc="3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</a:t>
            </a:r>
            <a:r>
              <a:rPr lang="zh-CN" altLang="en-US" sz="2100" spc="3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表示</a:t>
            </a:r>
            <a:r>
              <a:rPr lang="zh-CN" altLang="en-US" sz="2100" spc="3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100" spc="3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3" name="组合 9" title=""/>
          <p:cNvGrpSpPr/>
          <p:nvPr>
            <p:custDataLst>
              <p:tags r:id="rId10"/>
            </p:custDataLst>
          </p:nvPr>
        </p:nvGrpSpPr>
        <p:grpSpPr>
          <a:xfrm>
            <a:off x="-76200" y="303610"/>
            <a:ext cx="3336132" cy="414020"/>
            <a:chOff x="0" y="623478"/>
            <a:chExt cx="3920976" cy="484440"/>
          </a:xfrm>
        </p:grpSpPr>
        <p:grpSp>
          <p:nvGrpSpPr>
            <p:cNvPr id="26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7" name="矩形 26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8" name="矩形 27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29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771881" y="623478"/>
              <a:ext cx="3149095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认识热量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3" name="文本框 72726" title="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274152" y="2370773"/>
            <a:ext cx="868680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7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吸热</a:t>
            </a:r>
            <a:endParaRPr lang="zh-CN" altLang="en-US" sz="27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5" name="直接箭头连接符 4" title=""/>
          <p:cNvCxnSpPr>
            <a:stCxn id="11276" idx="2"/>
            <a:endCxn id="11278" idx="0"/>
          </p:cNvCxnSpPr>
          <p:nvPr>
            <p:custDataLst>
              <p:tags r:id="rId16"/>
            </p:custDataLst>
          </p:nvPr>
        </p:nvCxnSpPr>
        <p:spPr>
          <a:xfrm>
            <a:off x="2925128" y="1937385"/>
            <a:ext cx="969169" cy="36433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72726" title="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94456" y="1956436"/>
            <a:ext cx="6400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接触</a:t>
            </a:r>
            <a:endParaRPr lang="zh-CN" altLang="en-US" sz="1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6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336132" cy="414020"/>
            <a:chOff x="0" y="623478"/>
            <a:chExt cx="3920976" cy="484440"/>
          </a:xfrm>
        </p:grpSpPr>
        <p:grpSp>
          <p:nvGrpSpPr>
            <p:cNvPr id="17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0" name="矩形 19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18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881" y="623478"/>
              <a:ext cx="3149095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探究改变内能的方式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30" name="文本框 29" title=""/>
          <p:cNvSpPr txBox="1"/>
          <p:nvPr>
            <p:custDataLst>
              <p:tags r:id="rId8"/>
            </p:custDataLst>
          </p:nvPr>
        </p:nvSpPr>
        <p:spPr>
          <a:xfrm>
            <a:off x="1548289" y="1084898"/>
            <a:ext cx="68503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l">
              <a:buNone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在寒冷的冬天，有什么办法可以使我们手的温度升高呢？</a:t>
            </a:r>
            <a:endParaRPr lang="zh-CN" altLang="en-US" sz="1800" b="1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" name="组合 1" title=""/>
          <p:cNvGrpSpPr/>
          <p:nvPr>
            <p:custDataLst>
              <p:tags r:id="rId9"/>
            </p:custDataLst>
          </p:nvPr>
        </p:nvGrpSpPr>
        <p:grpSpPr>
          <a:xfrm>
            <a:off x="1241108" y="1737836"/>
            <a:ext cx="2667476" cy="2834640"/>
            <a:chOff x="2606" y="3649"/>
            <a:chExt cx="5601" cy="5952"/>
          </a:xfrm>
        </p:grpSpPr>
        <p:pic>
          <p:nvPicPr>
            <p:cNvPr id="4" name="图片 3" descr="千库网_取暖野外烤火取暖_元素编号12734955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2606" y="3649"/>
              <a:ext cx="5601" cy="5601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12"/>
              </p:custDataLst>
            </p:nvPr>
          </p:nvSpPr>
          <p:spPr>
            <a:xfrm>
              <a:off x="3829" y="8732"/>
              <a:ext cx="3760" cy="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>
                  <a:latin typeface="楷体" panose="02010609060101010101" pitchFamily="49" charset="-122"/>
                  <a:ea typeface="楷体" panose="02010609060101010101" pitchFamily="49" charset="-122"/>
                </a:rPr>
                <a:t>在火炉旁烤火</a:t>
              </a:r>
              <a:endParaRPr lang="zh-CN" altLang="en-US" sz="21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" name="组合 2" title=""/>
          <p:cNvGrpSpPr/>
          <p:nvPr>
            <p:custDataLst>
              <p:tags r:id="rId13"/>
            </p:custDataLst>
          </p:nvPr>
        </p:nvGrpSpPr>
        <p:grpSpPr>
          <a:xfrm>
            <a:off x="5020151" y="1737836"/>
            <a:ext cx="2601278" cy="2834640"/>
            <a:chOff x="10541" y="3649"/>
            <a:chExt cx="5462" cy="5952"/>
          </a:xfrm>
        </p:grpSpPr>
        <p:pic>
          <p:nvPicPr>
            <p:cNvPr id="8" name="Picture 5" descr="13-2-4-1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4"/>
            <a:srcRect l="8200" t="4483" r="6065" b="5221"/>
            <a:stretch>
              <a:fillRect/>
            </a:stretch>
          </p:blipFill>
          <p:spPr>
            <a:xfrm>
              <a:off x="10541" y="3649"/>
              <a:ext cx="5462" cy="5083"/>
            </a:xfrm>
            <a:prstGeom prst="rect">
              <a:avLst/>
            </a:prstGeom>
            <a:noFill/>
            <a:ln w="9525">
              <a:noFill/>
            </a:ln>
            <a:effectLst>
              <a:softEdge rad="355600"/>
            </a:effectLst>
          </p:spPr>
        </p:pic>
        <p:sp>
          <p:nvSpPr>
            <p:cNvPr id="6" name="文本框 5"/>
            <p:cNvSpPr txBox="1"/>
            <p:nvPr>
              <p:custDataLst>
                <p:tags r:id="rId16"/>
              </p:custDataLst>
            </p:nvPr>
          </p:nvSpPr>
          <p:spPr>
            <a:xfrm>
              <a:off x="11966" y="8732"/>
              <a:ext cx="3197" cy="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>
                  <a:latin typeface="楷体" panose="02010609060101010101" pitchFamily="49" charset="-122"/>
                  <a:ea typeface="楷体" panose="02010609060101010101" pitchFamily="49" charset="-122"/>
                </a:rPr>
                <a:t>寒风中搓手</a:t>
              </a:r>
              <a:endParaRPr lang="zh-CN" altLang="en-US" sz="21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9" name="图片 8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6195" y="776764"/>
            <a:ext cx="1573054" cy="7996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521018" y="1045369"/>
            <a:ext cx="20116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b="1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热传递本质：</a:t>
            </a:r>
            <a:endParaRPr lang="zh-CN" altLang="en-US" sz="2100" b="1" spc="300">
              <a:solidFill>
                <a:srgbClr val="00808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2227898" y="1045369"/>
            <a:ext cx="59740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能量的</a:t>
            </a:r>
            <a:r>
              <a:rPr lang="zh-CN" altLang="en-US" sz="2100" u="sng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转移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（能量的形式没有发生改变）。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521018" y="1598295"/>
            <a:ext cx="17068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b="1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发生条件：</a:t>
            </a:r>
            <a:endParaRPr lang="zh-CN" altLang="en-US" sz="2100" b="1" spc="300">
              <a:solidFill>
                <a:srgbClr val="00808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6"/>
            </p:custDataLst>
          </p:nvPr>
        </p:nvSpPr>
        <p:spPr>
          <a:xfrm>
            <a:off x="1999298" y="1598295"/>
            <a:ext cx="68884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存在</a:t>
            </a:r>
            <a:r>
              <a:rPr lang="zh-CN" altLang="en-US" sz="2100" u="sng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温度差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（不同物体或物体的不同部分之间）。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 title=""/>
          <p:cNvGrpSpPr/>
          <p:nvPr>
            <p:custDataLst>
              <p:tags r:id="rId7"/>
            </p:custDataLst>
          </p:nvPr>
        </p:nvGrpSpPr>
        <p:grpSpPr>
          <a:xfrm>
            <a:off x="720090" y="2454633"/>
            <a:ext cx="7642384" cy="1515863"/>
            <a:chOff x="1851" y="4878"/>
            <a:chExt cx="16047" cy="4620"/>
          </a:xfrm>
        </p:grpSpPr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3142" y="5790"/>
              <a:ext cx="12946" cy="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70000"/>
                </a:lnSpc>
              </a:pPr>
              <a:r>
                <a:rPr lang="en-US" altLang="zh-CN" sz="2100" spc="3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1.</a:t>
              </a:r>
              <a:r>
                <a:rPr lang="zh-CN" altLang="en-US" sz="2100" spc="3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热量从内能大的物体传递给内能小的物体。</a:t>
              </a:r>
              <a:endPara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" name="圆角矩形 15"/>
            <p:cNvSpPr/>
            <p:nvPr>
              <p:custDataLst>
                <p:tags r:id="rId9"/>
              </p:custDataLst>
            </p:nvPr>
          </p:nvSpPr>
          <p:spPr>
            <a:xfrm>
              <a:off x="1851" y="5786"/>
              <a:ext cx="16047" cy="3712"/>
            </a:xfrm>
            <a:prstGeom prst="roundRect">
              <a:avLst>
                <a:gd name="adj" fmla="val 7415"/>
              </a:avLst>
            </a:prstGeom>
            <a:noFill/>
            <a:ln w="12700" cmpd="sng">
              <a:solidFill>
                <a:srgbClr val="007E8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zh-CN" altLang="en-US" sz="100"/>
            </a:p>
          </p:txBody>
        </p:sp>
        <p:pic>
          <p:nvPicPr>
            <p:cNvPr id="13" name="图片 12" descr="memo_1f4dd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2175" y="5061"/>
              <a:ext cx="1032" cy="1032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>
              <p:custDataLst>
                <p:tags r:id="rId12"/>
              </p:custDataLst>
            </p:nvPr>
          </p:nvSpPr>
          <p:spPr>
            <a:xfrm>
              <a:off x="3207" y="4878"/>
              <a:ext cx="1615" cy="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>
                  <a:latin typeface="微软雅黑" panose="020b0503020204020204" charset="-122"/>
                  <a:ea typeface="微软雅黑" panose="020b0503020204020204" charset="-122"/>
                </a:rPr>
                <a:t>判断题</a:t>
              </a:r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0" name="文本框 59"/>
            <p:cNvSpPr txBox="1"/>
            <p:nvPr>
              <p:custDataLst>
                <p:tags r:id="rId13"/>
              </p:custDataLst>
            </p:nvPr>
          </p:nvSpPr>
          <p:spPr>
            <a:xfrm>
              <a:off x="3165" y="7289"/>
              <a:ext cx="12401" cy="1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70000"/>
                </a:lnSpc>
              </a:pPr>
              <a:r>
                <a:rPr lang="en-US" altLang="zh-CN" sz="2100" spc="3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2.</a:t>
              </a:r>
              <a:r>
                <a:rPr lang="zh-CN" altLang="en-US" sz="2100" spc="3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两物体内能相同时，热传递才会停止。</a:t>
              </a:r>
              <a:endPara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61" name="图片 60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rcRect l="51604" t="29656" r="8229" b="31052"/>
          <a:stretch>
            <a:fillRect/>
          </a:stretch>
        </p:blipFill>
        <p:spPr>
          <a:xfrm>
            <a:off x="7240905" y="2977515"/>
            <a:ext cx="332423" cy="325279"/>
          </a:xfrm>
          <a:prstGeom prst="rect">
            <a:avLst/>
          </a:prstGeom>
        </p:spPr>
      </p:pic>
      <p:pic>
        <p:nvPicPr>
          <p:cNvPr id="62" name="图片 61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4"/>
          <a:srcRect l="51604" t="29656" r="8229" b="31052"/>
          <a:stretch>
            <a:fillRect/>
          </a:stretch>
        </p:blipFill>
        <p:spPr>
          <a:xfrm>
            <a:off x="7240905" y="3464719"/>
            <a:ext cx="332423" cy="325279"/>
          </a:xfrm>
          <a:prstGeom prst="rect">
            <a:avLst/>
          </a:prstGeom>
        </p:spPr>
      </p:pic>
      <p:grpSp>
        <p:nvGrpSpPr>
          <p:cNvPr id="8" name="组合 9" title=""/>
          <p:cNvGrpSpPr/>
          <p:nvPr>
            <p:custDataLst>
              <p:tags r:id="rId17"/>
            </p:custDataLst>
          </p:nvPr>
        </p:nvGrpSpPr>
        <p:grpSpPr>
          <a:xfrm>
            <a:off x="-76200" y="303610"/>
            <a:ext cx="3336132" cy="414020"/>
            <a:chOff x="0" y="623478"/>
            <a:chExt cx="3920976" cy="484440"/>
          </a:xfrm>
        </p:grpSpPr>
        <p:grpSp>
          <p:nvGrpSpPr>
            <p:cNvPr id="9" name="组合 10"/>
            <p:cNvGrpSpPr/>
            <p:nvPr>
              <p:custDataLst>
                <p:tags r:id="rId18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0" name="矩形 9"/>
              <p:cNvSpPr/>
              <p:nvPr>
                <p:custDataLst>
                  <p:tags r:id="rId19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20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771881" y="623478"/>
              <a:ext cx="3149095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热传递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3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336132" cy="414020"/>
            <a:chOff x="0" y="623478"/>
            <a:chExt cx="3920976" cy="484440"/>
          </a:xfrm>
        </p:grpSpPr>
        <p:grpSp>
          <p:nvGrpSpPr>
            <p:cNvPr id="26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7" name="矩形 26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8" name="矩形 27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29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881" y="623478"/>
              <a:ext cx="3149095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做功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3" name="TextBox 2" title=""/>
          <p:cNvSpPr txBox="1"/>
          <p:nvPr>
            <p:custDataLst>
              <p:tags r:id="rId8"/>
            </p:custDataLst>
          </p:nvPr>
        </p:nvSpPr>
        <p:spPr>
          <a:xfrm>
            <a:off x="961302" y="3535835"/>
            <a:ext cx="265688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演示</a:t>
            </a:r>
            <a:r>
              <a:rPr lang="zh-CN" altLang="en-US" sz="1800" spc="200">
                <a:latin typeface="微软雅黑" panose="020b0503020204020204" charset="-122"/>
                <a:ea typeface="微软雅黑" panose="020b0503020204020204" charset="-122"/>
              </a:rPr>
              <a:t>：空气压缩引火仪</a:t>
            </a:r>
            <a:endParaRPr lang="zh-CN" altLang="en-US" sz="18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Picture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9"/>
          <a:stretch>
            <a:fillRect/>
          </a:stretch>
        </p:blipFill>
        <p:spPr bwMode="auto">
          <a:xfrm>
            <a:off x="878205" y="1436846"/>
            <a:ext cx="3015139" cy="207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02" y="1509236"/>
            <a:ext cx="2843229" cy="1630204"/>
          </a:xfrm>
          <a:prstGeom prst="rect">
            <a:avLst/>
          </a:prstGeom>
        </p:spPr>
      </p:pic>
      <p:sp>
        <p:nvSpPr>
          <p:cNvPr id="12" name="任意多边形: 形状 12" title="">
            <a:hlinkClick r:id="rId14" action="ppaction://hlinkfile"/>
          </p:cNvPr>
          <p:cNvSpPr/>
          <p:nvPr>
            <p:custDataLst>
              <p:tags r:id="rId13"/>
            </p:custDataLst>
          </p:nvPr>
        </p:nvSpPr>
        <p:spPr>
          <a:xfrm>
            <a:off x="2095976" y="2165033"/>
            <a:ext cx="573405" cy="573405"/>
          </a:xfrm>
          <a:custGeom>
            <a:gdLst>
              <a:gd name="connsiteX0" fmla="*/ 342284 w 936104"/>
              <a:gd name="connsiteY0" fmla="*/ 242052 h 936104"/>
              <a:gd name="connsiteX1" fmla="*/ 731941 w 936104"/>
              <a:gd name="connsiteY1" fmla="*/ 468053 h 936104"/>
              <a:gd name="connsiteX2" fmla="*/ 342284 w 936104"/>
              <a:gd name="connsiteY2" fmla="*/ 694054 h 936104"/>
              <a:gd name="connsiteX3" fmla="*/ 468052 w 936104"/>
              <a:gd name="connsiteY3" fmla="*/ 59688 h 936104"/>
              <a:gd name="connsiteX4" fmla="*/ 59688 w 936104"/>
              <a:gd name="connsiteY4" fmla="*/ 468052 h 936104"/>
              <a:gd name="connsiteX5" fmla="*/ 468052 w 936104"/>
              <a:gd name="connsiteY5" fmla="*/ 876416 h 936104"/>
              <a:gd name="connsiteX6" fmla="*/ 876416 w 936104"/>
              <a:gd name="connsiteY6" fmla="*/ 468052 h 936104"/>
              <a:gd name="connsiteX7" fmla="*/ 468052 w 936104"/>
              <a:gd name="connsiteY7" fmla="*/ 59688 h 936104"/>
              <a:gd name="connsiteX8" fmla="*/ 468052 w 936104"/>
              <a:gd name="connsiteY8" fmla="*/ 0 h 936104"/>
              <a:gd name="connsiteX9" fmla="*/ 936104 w 936104"/>
              <a:gd name="connsiteY9" fmla="*/ 468052 h 936104"/>
              <a:gd name="connsiteX10" fmla="*/ 468052 w 936104"/>
              <a:gd name="connsiteY10" fmla="*/ 936104 h 936104"/>
              <a:gd name="connsiteX11" fmla="*/ 0 w 936104"/>
              <a:gd name="connsiteY11" fmla="*/ 468052 h 936104"/>
              <a:gd name="connsiteX12" fmla="*/ 468052 w 936104"/>
              <a:gd name="connsiteY12" fmla="*/ 0 h 93610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6104" h="936104">
                <a:moveTo>
                  <a:pt x="342284" y="242052"/>
                </a:moveTo>
                <a:lnTo>
                  <a:pt x="731941" y="468053"/>
                </a:lnTo>
                <a:lnTo>
                  <a:pt x="342284" y="694054"/>
                </a:lnTo>
                <a:close/>
                <a:moveTo>
                  <a:pt x="468052" y="59688"/>
                </a:moveTo>
                <a:cubicBezTo>
                  <a:pt x="242519" y="59688"/>
                  <a:pt x="59688" y="242519"/>
                  <a:pt x="59688" y="468052"/>
                </a:cubicBezTo>
                <a:cubicBezTo>
                  <a:pt x="59688" y="693585"/>
                  <a:pt x="242519" y="876416"/>
                  <a:pt x="468052" y="876416"/>
                </a:cubicBezTo>
                <a:cubicBezTo>
                  <a:pt x="693585" y="876416"/>
                  <a:pt x="876416" y="693585"/>
                  <a:pt x="876416" y="468052"/>
                </a:cubicBezTo>
                <a:cubicBezTo>
                  <a:pt x="876416" y="242519"/>
                  <a:pt x="693585" y="59688"/>
                  <a:pt x="468052" y="59688"/>
                </a:cubicBezTo>
                <a:close/>
                <a:moveTo>
                  <a:pt x="468052" y="0"/>
                </a:moveTo>
                <a:cubicBezTo>
                  <a:pt x="726550" y="0"/>
                  <a:pt x="936104" y="209554"/>
                  <a:pt x="936104" y="468052"/>
                </a:cubicBezTo>
                <a:cubicBezTo>
                  <a:pt x="936104" y="726550"/>
                  <a:pt x="726550" y="936104"/>
                  <a:pt x="468052" y="936104"/>
                </a:cubicBezTo>
                <a:cubicBezTo>
                  <a:pt x="209554" y="936104"/>
                  <a:pt x="0" y="726550"/>
                  <a:pt x="0" y="468052"/>
                </a:cubicBezTo>
                <a:cubicBezTo>
                  <a:pt x="0" y="209554"/>
                  <a:pt x="209554" y="0"/>
                  <a:pt x="468052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>
              <a:ea typeface="微软雅黑" panose="020b0503020204020204" charset="-122"/>
            </a:endParaRPr>
          </a:p>
        </p:txBody>
      </p:sp>
      <p:sp>
        <p:nvSpPr>
          <p:cNvPr id="5" name="TextBox 2" title=""/>
          <p:cNvSpPr txBox="1"/>
          <p:nvPr>
            <p:custDataLst>
              <p:tags r:id="rId15"/>
            </p:custDataLst>
          </p:nvPr>
        </p:nvSpPr>
        <p:spPr>
          <a:xfrm>
            <a:off x="5457349" y="3535835"/>
            <a:ext cx="29127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演示</a:t>
            </a:r>
            <a:r>
              <a:rPr lang="zh-CN" altLang="en-US" sz="1800" spc="200">
                <a:latin typeface="微软雅黑" panose="020b0503020204020204" charset="-122"/>
                <a:ea typeface="微软雅黑" panose="020b0503020204020204" charset="-122"/>
              </a:rPr>
              <a:t>：水蒸气冲开橡皮塞</a:t>
            </a:r>
            <a:endParaRPr lang="zh-CN" altLang="en-US" sz="18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Picture" title="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9"/>
          <a:stretch>
            <a:fillRect/>
          </a:stretch>
        </p:blipFill>
        <p:spPr bwMode="auto">
          <a:xfrm>
            <a:off x="5354955" y="1414939"/>
            <a:ext cx="3015139" cy="207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457349" y="1506855"/>
            <a:ext cx="2806541" cy="1602105"/>
          </a:xfrm>
          <a:prstGeom prst="rect">
            <a:avLst/>
          </a:prstGeom>
        </p:spPr>
      </p:pic>
      <p:sp>
        <p:nvSpPr>
          <p:cNvPr id="10" name="任意多边形: 形状 12" title="">
            <a:hlinkClick r:id="rId20" action="ppaction://hlinkfile"/>
          </p:cNvPr>
          <p:cNvSpPr/>
          <p:nvPr>
            <p:custDataLst>
              <p:tags r:id="rId19"/>
            </p:custDataLst>
          </p:nvPr>
        </p:nvSpPr>
        <p:spPr>
          <a:xfrm>
            <a:off x="6573679" y="2037874"/>
            <a:ext cx="573405" cy="573405"/>
          </a:xfrm>
          <a:custGeom>
            <a:gdLst>
              <a:gd name="connsiteX0" fmla="*/ 342284 w 936104"/>
              <a:gd name="connsiteY0" fmla="*/ 242052 h 936104"/>
              <a:gd name="connsiteX1" fmla="*/ 731941 w 936104"/>
              <a:gd name="connsiteY1" fmla="*/ 468053 h 936104"/>
              <a:gd name="connsiteX2" fmla="*/ 342284 w 936104"/>
              <a:gd name="connsiteY2" fmla="*/ 694054 h 936104"/>
              <a:gd name="connsiteX3" fmla="*/ 468052 w 936104"/>
              <a:gd name="connsiteY3" fmla="*/ 59688 h 936104"/>
              <a:gd name="connsiteX4" fmla="*/ 59688 w 936104"/>
              <a:gd name="connsiteY4" fmla="*/ 468052 h 936104"/>
              <a:gd name="connsiteX5" fmla="*/ 468052 w 936104"/>
              <a:gd name="connsiteY5" fmla="*/ 876416 h 936104"/>
              <a:gd name="connsiteX6" fmla="*/ 876416 w 936104"/>
              <a:gd name="connsiteY6" fmla="*/ 468052 h 936104"/>
              <a:gd name="connsiteX7" fmla="*/ 468052 w 936104"/>
              <a:gd name="connsiteY7" fmla="*/ 59688 h 936104"/>
              <a:gd name="connsiteX8" fmla="*/ 468052 w 936104"/>
              <a:gd name="connsiteY8" fmla="*/ 0 h 936104"/>
              <a:gd name="connsiteX9" fmla="*/ 936104 w 936104"/>
              <a:gd name="connsiteY9" fmla="*/ 468052 h 936104"/>
              <a:gd name="connsiteX10" fmla="*/ 468052 w 936104"/>
              <a:gd name="connsiteY10" fmla="*/ 936104 h 936104"/>
              <a:gd name="connsiteX11" fmla="*/ 0 w 936104"/>
              <a:gd name="connsiteY11" fmla="*/ 468052 h 936104"/>
              <a:gd name="connsiteX12" fmla="*/ 468052 w 936104"/>
              <a:gd name="connsiteY12" fmla="*/ 0 h 93610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6104" h="936104">
                <a:moveTo>
                  <a:pt x="342284" y="242052"/>
                </a:moveTo>
                <a:lnTo>
                  <a:pt x="731941" y="468053"/>
                </a:lnTo>
                <a:lnTo>
                  <a:pt x="342284" y="694054"/>
                </a:lnTo>
                <a:close/>
                <a:moveTo>
                  <a:pt x="468052" y="59688"/>
                </a:moveTo>
                <a:cubicBezTo>
                  <a:pt x="242519" y="59688"/>
                  <a:pt x="59688" y="242519"/>
                  <a:pt x="59688" y="468052"/>
                </a:cubicBezTo>
                <a:cubicBezTo>
                  <a:pt x="59688" y="693585"/>
                  <a:pt x="242519" y="876416"/>
                  <a:pt x="468052" y="876416"/>
                </a:cubicBezTo>
                <a:cubicBezTo>
                  <a:pt x="693585" y="876416"/>
                  <a:pt x="876416" y="693585"/>
                  <a:pt x="876416" y="468052"/>
                </a:cubicBezTo>
                <a:cubicBezTo>
                  <a:pt x="876416" y="242519"/>
                  <a:pt x="693585" y="59688"/>
                  <a:pt x="468052" y="59688"/>
                </a:cubicBezTo>
                <a:close/>
                <a:moveTo>
                  <a:pt x="468052" y="0"/>
                </a:moveTo>
                <a:cubicBezTo>
                  <a:pt x="726550" y="0"/>
                  <a:pt x="936104" y="209554"/>
                  <a:pt x="936104" y="468052"/>
                </a:cubicBezTo>
                <a:cubicBezTo>
                  <a:pt x="936104" y="726550"/>
                  <a:pt x="726550" y="936104"/>
                  <a:pt x="468052" y="936104"/>
                </a:cubicBezTo>
                <a:cubicBezTo>
                  <a:pt x="209554" y="936104"/>
                  <a:pt x="0" y="726550"/>
                  <a:pt x="0" y="468052"/>
                </a:cubicBezTo>
                <a:cubicBezTo>
                  <a:pt x="0" y="209554"/>
                  <a:pt x="209554" y="0"/>
                  <a:pt x="468052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>
              <a:ea typeface="微软雅黑" panose="020b0503020204020204" charset="-122"/>
            </a:endParaRPr>
          </a:p>
        </p:txBody>
      </p:sp>
      <p:pic>
        <p:nvPicPr>
          <p:cNvPr id="4" name="8. 空气压缩引火仪_1080" title="">
            <a:hlinkClick action="ppaction://media"/>
          </p:cNvPr>
          <p:cNvPicPr/>
          <p:nvPr>
            <a:videoFile r:link="rId23"/>
            <p:custDataLst>
              <p:tags r:id="rId22"/>
            </p:custDataLst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61073" y="1506855"/>
            <a:ext cx="2844165" cy="1715453"/>
          </a:xfrm>
          <a:prstGeom prst="rect">
            <a:avLst/>
          </a:prstGeom>
        </p:spPr>
      </p:pic>
      <p:pic>
        <p:nvPicPr>
          <p:cNvPr id="6" name="分子类比于弹簧连接的小球" title="">
            <a:hlinkClick action="ppaction://media"/>
          </p:cNvPr>
          <p:cNvPicPr/>
          <p:nvPr>
            <a:videoFile r:link="rId27"/>
            <p:custDataLst>
              <p:tags r:id="rId26"/>
            </p:custDataLst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457349" y="1494949"/>
            <a:ext cx="2749868" cy="17273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3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4" name="矩形 3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做功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10" name="图片 9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226344" y="1282541"/>
            <a:ext cx="1784985" cy="2303145"/>
          </a:xfrm>
          <a:prstGeom prst="rect">
            <a:avLst/>
          </a:prstGeom>
        </p:spPr>
      </p:pic>
      <p:sp>
        <p:nvSpPr>
          <p:cNvPr id="23" name="内容占位符 3" title="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1303973" y="4281488"/>
            <a:ext cx="7148989" cy="44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vert="horz" lIns="76200" tIns="0" rIns="61912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100" u="sng" spc="5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外界对物体做功，物体的内能增大，温度升高。</a:t>
            </a:r>
            <a:endParaRPr lang="zh-CN" altLang="en-US" sz="2100" u="sng" spc="5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矩形 26" title=""/>
          <p:cNvSpPr/>
          <p:nvPr>
            <p:custDataLst>
              <p:tags r:id="rId11"/>
            </p:custDataLst>
          </p:nvPr>
        </p:nvSpPr>
        <p:spPr>
          <a:xfrm>
            <a:off x="4310539" y="1162526"/>
            <a:ext cx="3734276" cy="2718911"/>
          </a:xfrm>
          <a:prstGeom prst="rect">
            <a:avLst/>
          </a:prstGeom>
          <a:noFill/>
          <a:ln w="28575" cmpd="sng">
            <a:solidFill>
              <a:srgbClr val="007E82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外界对气体做功</a:t>
            </a:r>
            <a:endParaRPr lang="zh-CN" altLang="en-US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气体的内能增加，温度升高</a:t>
            </a:r>
            <a:endParaRPr lang="zh-CN" altLang="en-US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达到硝化棉的燃点</a:t>
            </a:r>
            <a:endParaRPr lang="zh-CN" altLang="en-US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100" spc="5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硝化棉燃烧</a:t>
            </a:r>
            <a:endParaRPr lang="zh-CN" altLang="en-US" sz="2100" spc="5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流程图: 合并 27" title=""/>
          <p:cNvSpPr/>
          <p:nvPr>
            <p:custDataLst>
              <p:tags r:id="rId12"/>
            </p:custDataLst>
          </p:nvPr>
        </p:nvSpPr>
        <p:spPr>
          <a:xfrm>
            <a:off x="6040279" y="1789271"/>
            <a:ext cx="274796" cy="222885"/>
          </a:xfrm>
          <a:prstGeom prst="flowChartMerg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9" name="流程图: 合并 28" title=""/>
          <p:cNvSpPr/>
          <p:nvPr>
            <p:custDataLst>
              <p:tags r:id="rId13"/>
            </p:custDataLst>
          </p:nvPr>
        </p:nvSpPr>
        <p:spPr>
          <a:xfrm>
            <a:off x="6040279" y="2423636"/>
            <a:ext cx="274796" cy="222885"/>
          </a:xfrm>
          <a:prstGeom prst="flowChartMerg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 sz="100">
              <a:sym typeface="+mn-ea"/>
            </a:endParaRPr>
          </a:p>
        </p:txBody>
      </p:sp>
      <p:sp>
        <p:nvSpPr>
          <p:cNvPr id="30" name="流程图: 合并 29" title=""/>
          <p:cNvSpPr/>
          <p:nvPr>
            <p:custDataLst>
              <p:tags r:id="rId14"/>
            </p:custDataLst>
          </p:nvPr>
        </p:nvSpPr>
        <p:spPr>
          <a:xfrm>
            <a:off x="6040279" y="3058001"/>
            <a:ext cx="274796" cy="222885"/>
          </a:xfrm>
          <a:prstGeom prst="flowChartMerg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 sz="100"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2" name="Picture 4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4026" y="1417796"/>
            <a:ext cx="2543175" cy="205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3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4" name="矩形 3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做功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7" name="矩形 6" title=""/>
          <p:cNvSpPr/>
          <p:nvPr>
            <p:custDataLst>
              <p:tags r:id="rId10"/>
            </p:custDataLst>
          </p:nvPr>
        </p:nvSpPr>
        <p:spPr>
          <a:xfrm>
            <a:off x="932974" y="1160145"/>
            <a:ext cx="3734276" cy="2718911"/>
          </a:xfrm>
          <a:prstGeom prst="rect">
            <a:avLst/>
          </a:prstGeom>
          <a:noFill/>
          <a:ln w="28575" cmpd="sng">
            <a:solidFill>
              <a:srgbClr val="007E82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瓶内气体膨胀对外做功</a:t>
            </a:r>
            <a:endParaRPr lang="zh-CN" altLang="en-US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气体内能减小，温度降低</a:t>
            </a:r>
            <a:endParaRPr lang="zh-CN" altLang="en-US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瓶内</a:t>
            </a:r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水蒸气</a:t>
            </a:r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遇冷液化</a:t>
            </a:r>
            <a:endParaRPr lang="zh-CN" altLang="en-US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瓶内出现白雾</a:t>
            </a:r>
            <a:endParaRPr lang="zh-CN" altLang="en-US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流程图: 合并 9" title=""/>
          <p:cNvSpPr/>
          <p:nvPr>
            <p:custDataLst>
              <p:tags r:id="rId11"/>
            </p:custDataLst>
          </p:nvPr>
        </p:nvSpPr>
        <p:spPr>
          <a:xfrm>
            <a:off x="2691289" y="1786890"/>
            <a:ext cx="274796" cy="222885"/>
          </a:xfrm>
          <a:prstGeom prst="flowChartMerg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1" name="流程图: 合并 10" title=""/>
          <p:cNvSpPr/>
          <p:nvPr>
            <p:custDataLst>
              <p:tags r:id="rId12"/>
            </p:custDataLst>
          </p:nvPr>
        </p:nvSpPr>
        <p:spPr>
          <a:xfrm>
            <a:off x="2691289" y="2436019"/>
            <a:ext cx="274796" cy="222885"/>
          </a:xfrm>
          <a:prstGeom prst="flowChartMerg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 sz="100">
              <a:sym typeface="+mn-ea"/>
            </a:endParaRPr>
          </a:p>
        </p:txBody>
      </p:sp>
      <p:sp>
        <p:nvSpPr>
          <p:cNvPr id="13" name="流程图: 合并 12" title=""/>
          <p:cNvSpPr/>
          <p:nvPr>
            <p:custDataLst>
              <p:tags r:id="rId13"/>
            </p:custDataLst>
          </p:nvPr>
        </p:nvSpPr>
        <p:spPr>
          <a:xfrm>
            <a:off x="2691289" y="3055620"/>
            <a:ext cx="274796" cy="222885"/>
          </a:xfrm>
          <a:prstGeom prst="flowChartMerg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 sz="100">
              <a:sym typeface="+mn-ea"/>
            </a:endParaRPr>
          </a:p>
        </p:txBody>
      </p:sp>
      <p:sp>
        <p:nvSpPr>
          <p:cNvPr id="23" name="内容占位符 3" title=""/>
          <p:cNvSpPr>
            <a:spLocks noGrp="1"/>
          </p:cNvSpPr>
          <p:nvPr>
            <p:custDataLst>
              <p:tags r:id="rId14"/>
            </p:custDataLst>
          </p:nvPr>
        </p:nvSpPr>
        <p:spPr>
          <a:xfrm>
            <a:off x="1331119" y="4243864"/>
            <a:ext cx="6482239" cy="44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vert="horz" lIns="76200" tIns="0" rIns="61912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100" u="sng" spc="5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物体对外做功，物体的内能减小，温度降低。</a:t>
            </a:r>
            <a:endParaRPr lang="zh-CN" altLang="en-US" sz="2100" u="sng" spc="5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3" name="TextBox 5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30" y="1022509"/>
            <a:ext cx="7161371" cy="95485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1">
                <a:lumMod val="65000"/>
              </a:schemeClr>
            </a:solidFill>
            <a:round/>
          </a:ln>
        </p:spPr>
        <p:txBody>
          <a:bodyPr wrap="square">
            <a:spAutoFit/>
          </a:bodyPr>
          <a:lstStyle/>
          <a:p>
            <a:pPr lvl="0" algn="l">
              <a:lnSpc>
                <a:spcPct val="120000"/>
              </a:lnSpc>
            </a:pP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做功改变内能的本质：机械能与内能的相互转化。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3019901" y="1725930"/>
            <a:ext cx="3441859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300" b="1" spc="5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转移</a:t>
            </a:r>
            <a:r>
              <a:rPr lang="zh-CN" altLang="en-US" sz="2100" spc="5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与</a:t>
            </a:r>
            <a:r>
              <a:rPr lang="zh-CN" altLang="en-US" sz="3300" b="1" spc="5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转化</a:t>
            </a:r>
            <a:r>
              <a:rPr lang="zh-CN" altLang="en-US" sz="2100" spc="5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的区别</a:t>
            </a:r>
            <a:endParaRPr lang="zh-CN" altLang="en-US" sz="2100" spc="5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3" title=""/>
          <p:cNvGrpSpPr/>
          <p:nvPr>
            <p:custDataLst>
              <p:tags r:id="rId5"/>
            </p:custDataLst>
          </p:nvPr>
        </p:nvGrpSpPr>
        <p:grpSpPr>
          <a:xfrm>
            <a:off x="912495" y="2291715"/>
            <a:ext cx="3065145" cy="1012031"/>
            <a:chOff x="1894" y="4153"/>
            <a:chExt cx="6436" cy="2125"/>
          </a:xfrm>
        </p:grpSpPr>
        <p:sp>
          <p:nvSpPr>
            <p:cNvPr id="3" name="任意多边形 2"/>
            <p:cNvSpPr/>
            <p:nvPr>
              <p:custDataLst>
                <p:tags r:id="rId6"/>
              </p:custDataLst>
            </p:nvPr>
          </p:nvSpPr>
          <p:spPr>
            <a:xfrm>
              <a:off x="5063" y="4153"/>
              <a:ext cx="2733" cy="1083"/>
            </a:xfrm>
            <a:custGeom>
              <a:gdLst>
                <a:gd name="connsiteX0" fmla="*/ 2733 w 2733"/>
                <a:gd name="connsiteY0" fmla="*/ 0 h 902"/>
                <a:gd name="connsiteX1" fmla="*/ 1740 w 2733"/>
                <a:gd name="connsiteY1" fmla="*/ 902 h 902"/>
                <a:gd name="connsiteX2" fmla="*/ 0 w 2733"/>
                <a:gd name="connsiteY2" fmla="*/ 902 h 90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3" h="902">
                  <a:moveTo>
                    <a:pt x="2733" y="0"/>
                  </a:moveTo>
                  <a:lnTo>
                    <a:pt x="1740" y="902"/>
                  </a:lnTo>
                  <a:lnTo>
                    <a:pt x="0" y="90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" name="文本框 3"/>
            <p:cNvSpPr txBox="1"/>
            <p:nvPr>
              <p:custDataLst>
                <p:tags r:id="rId7"/>
              </p:custDataLst>
            </p:nvPr>
          </p:nvSpPr>
          <p:spPr>
            <a:xfrm>
              <a:off x="1894" y="4342"/>
              <a:ext cx="3169" cy="1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>
                  <a:latin typeface="微软雅黑" panose="020b0503020204020204" charset="-122"/>
                  <a:ea typeface="微软雅黑" panose="020b0503020204020204" charset="-122"/>
                </a:rPr>
                <a:t>强调</a:t>
              </a:r>
              <a:r>
                <a:rPr lang="zh-CN" altLang="en-US" sz="1800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</a:rPr>
                <a:t>同种形式</a:t>
              </a:r>
              <a:r>
                <a:rPr lang="zh-CN" altLang="en-US" sz="1800">
                  <a:latin typeface="微软雅黑" panose="020b0503020204020204" charset="-122"/>
                  <a:ea typeface="微软雅黑" panose="020b0503020204020204" charset="-122"/>
                </a:rPr>
                <a:t>的能量的移动</a:t>
              </a:r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6" name="直接连接符 5"/>
            <p:cNvCxnSpPr/>
            <p:nvPr>
              <p:custDataLst>
                <p:tags r:id="rId8"/>
              </p:custDataLst>
            </p:nvPr>
          </p:nvCxnSpPr>
          <p:spPr>
            <a:xfrm>
              <a:off x="7385" y="4153"/>
              <a:ext cx="94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 title=""/>
          <p:cNvGrpSpPr/>
          <p:nvPr>
            <p:custDataLst>
              <p:tags r:id="rId9"/>
            </p:custDataLst>
          </p:nvPr>
        </p:nvGrpSpPr>
        <p:grpSpPr>
          <a:xfrm>
            <a:off x="4795361" y="2291715"/>
            <a:ext cx="3733324" cy="735330"/>
            <a:chOff x="10047" y="4153"/>
            <a:chExt cx="7839" cy="1544"/>
          </a:xfrm>
        </p:grpSpPr>
        <p:sp>
          <p:nvSpPr>
            <p:cNvPr id="5" name="任意多边形 4"/>
            <p:cNvSpPr/>
            <p:nvPr>
              <p:custDataLst>
                <p:tags r:id="rId10"/>
              </p:custDataLst>
            </p:nvPr>
          </p:nvSpPr>
          <p:spPr>
            <a:xfrm flipH="1">
              <a:off x="10574" y="4175"/>
              <a:ext cx="2733" cy="1083"/>
            </a:xfrm>
            <a:custGeom>
              <a:gdLst>
                <a:gd name="connsiteX0" fmla="*/ 2733 w 2733"/>
                <a:gd name="connsiteY0" fmla="*/ 0 h 902"/>
                <a:gd name="connsiteX1" fmla="*/ 1740 w 2733"/>
                <a:gd name="connsiteY1" fmla="*/ 902 h 902"/>
                <a:gd name="connsiteX2" fmla="*/ 0 w 2733"/>
                <a:gd name="connsiteY2" fmla="*/ 902 h 90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3" h="902">
                  <a:moveTo>
                    <a:pt x="2733" y="0"/>
                  </a:moveTo>
                  <a:lnTo>
                    <a:pt x="1740" y="902"/>
                  </a:lnTo>
                  <a:lnTo>
                    <a:pt x="0" y="90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7" name="直接连接符 6"/>
            <p:cNvCxnSpPr/>
            <p:nvPr>
              <p:custDataLst>
                <p:tags r:id="rId11"/>
              </p:custDataLst>
            </p:nvPr>
          </p:nvCxnSpPr>
          <p:spPr>
            <a:xfrm>
              <a:off x="10047" y="4153"/>
              <a:ext cx="94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13375" y="4342"/>
              <a:ext cx="4511" cy="1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>
                  <a:latin typeface="微软雅黑" panose="020b0503020204020204" charset="-122"/>
                  <a:ea typeface="微软雅黑" panose="020b0503020204020204" charset="-122"/>
                </a:rPr>
                <a:t>强调能量从</a:t>
              </a:r>
              <a:r>
                <a:rPr lang="zh-CN" altLang="en-US" sz="1800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</a:rPr>
                <a:t>一种形式</a:t>
              </a:r>
              <a:r>
                <a:rPr lang="zh-CN" altLang="en-US" sz="1800">
                  <a:latin typeface="微软雅黑" panose="020b0503020204020204" charset="-122"/>
                  <a:ea typeface="微软雅黑" panose="020b0503020204020204" charset="-122"/>
                </a:rPr>
                <a:t>变为</a:t>
              </a:r>
              <a:r>
                <a:rPr lang="zh-CN" altLang="en-US" sz="1800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</a:rPr>
                <a:t>另一种形式</a:t>
              </a:r>
              <a:endPara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6" name="组合 15" title=""/>
          <p:cNvGrpSpPr/>
          <p:nvPr>
            <p:custDataLst>
              <p:tags r:id="rId13"/>
            </p:custDataLst>
          </p:nvPr>
        </p:nvGrpSpPr>
        <p:grpSpPr>
          <a:xfrm>
            <a:off x="717709" y="3275171"/>
            <a:ext cx="3191828" cy="631984"/>
            <a:chOff x="1485" y="6218"/>
            <a:chExt cx="6702" cy="1327"/>
          </a:xfrm>
        </p:grpSpPr>
        <p:sp>
          <p:nvSpPr>
            <p:cNvPr id="9" name="圆角矩形 8"/>
            <p:cNvSpPr/>
            <p:nvPr>
              <p:custDataLst>
                <p:tags r:id="rId14"/>
              </p:custDataLst>
            </p:nvPr>
          </p:nvSpPr>
          <p:spPr>
            <a:xfrm>
              <a:off x="1485" y="6218"/>
              <a:ext cx="6702" cy="117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alpha val="37000"/>
                    <a:lumMod val="39000"/>
                    <a:lumOff val="61000"/>
                  </a:schemeClr>
                </a:gs>
                <a:gs pos="27000">
                  <a:srgbClr val="00B0F0">
                    <a:alpha val="42000"/>
                  </a:srgbClr>
                </a:gs>
                <a:gs pos="70000">
                  <a:srgbClr val="FFFF00">
                    <a:alpha val="74000"/>
                  </a:srgbClr>
                </a:gs>
                <a:gs pos="86000">
                  <a:srgbClr val="FF0000">
                    <a:alpha val="67000"/>
                  </a:srgbClr>
                </a:gs>
                <a:gs pos="100000">
                  <a:srgbClr val="C00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0" name="文本框 9"/>
            <p:cNvSpPr txBox="1"/>
            <p:nvPr>
              <p:custDataLst>
                <p:tags r:id="rId15"/>
              </p:custDataLst>
            </p:nvPr>
          </p:nvSpPr>
          <p:spPr>
            <a:xfrm>
              <a:off x="5421" y="6218"/>
              <a:ext cx="2287" cy="1327"/>
            </a:xfrm>
            <a:prstGeom prst="ellipse">
              <a:avLst/>
            </a:prstGeom>
            <a:solidFill>
              <a:srgbClr val="C00000"/>
            </a:solidFill>
            <a:effectLst>
              <a:softEdge rad="241300"/>
            </a:effectLst>
          </p:spPr>
          <p:txBody>
            <a:bodyPr wrap="none" rtlCol="0">
              <a:spAutoFit/>
            </a:bodyPr>
            <a:lstStyle/>
            <a:p>
              <a:r>
                <a:rPr lang="zh-CN" altLang="en-US" sz="2400" b="1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热量</a:t>
              </a:r>
              <a:endPara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1" name="直接箭头连接符 10"/>
            <p:cNvCxnSpPr/>
            <p:nvPr>
              <p:custDataLst>
                <p:tags r:id="rId16"/>
              </p:custDataLst>
            </p:nvPr>
          </p:nvCxnSpPr>
          <p:spPr>
            <a:xfrm>
              <a:off x="2481" y="6833"/>
              <a:ext cx="3108" cy="0"/>
            </a:xfrm>
            <a:prstGeom prst="straightConnector1">
              <a:avLst/>
            </a:prstGeom>
            <a:ln w="79375">
              <a:gradFill>
                <a:gsLst>
                  <a:gs pos="0">
                    <a:srgbClr val="FB5D4F">
                      <a:alpha val="53000"/>
                    </a:srgbClr>
                  </a:gs>
                  <a:gs pos="100000">
                    <a:srgbClr val="5E0000"/>
                  </a:gs>
                </a:gsLst>
                <a:lin ang="0" scaled="1"/>
              </a:gra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 title=""/>
          <p:cNvGrpSpPr/>
          <p:nvPr>
            <p:custDataLst>
              <p:tags r:id="rId17"/>
            </p:custDataLst>
          </p:nvPr>
        </p:nvGrpSpPr>
        <p:grpSpPr>
          <a:xfrm>
            <a:off x="717709" y="3994309"/>
            <a:ext cx="3062288" cy="783908"/>
            <a:chOff x="1485" y="7728"/>
            <a:chExt cx="6430" cy="1646"/>
          </a:xfrm>
        </p:grpSpPr>
        <p:sp>
          <p:nvSpPr>
            <p:cNvPr id="12" name="圆角矩形 11"/>
            <p:cNvSpPr/>
            <p:nvPr>
              <p:custDataLst>
                <p:tags r:id="rId18"/>
              </p:custDataLst>
            </p:nvPr>
          </p:nvSpPr>
          <p:spPr>
            <a:xfrm>
              <a:off x="1485" y="8198"/>
              <a:ext cx="2599" cy="117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FF00">
                    <a:alpha val="74000"/>
                  </a:srgbClr>
                </a:gs>
                <a:gs pos="68000">
                  <a:srgbClr val="FF0000">
                    <a:alpha val="67000"/>
                  </a:srgbClr>
                </a:gs>
                <a:gs pos="100000">
                  <a:srgbClr val="C00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7" name="圆角矩形 16"/>
            <p:cNvSpPr/>
            <p:nvPr>
              <p:custDataLst>
                <p:tags r:id="rId19"/>
              </p:custDataLst>
            </p:nvPr>
          </p:nvSpPr>
          <p:spPr>
            <a:xfrm>
              <a:off x="5811" y="8198"/>
              <a:ext cx="2104" cy="117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91F6"/>
                </a:gs>
                <a:gs pos="100000">
                  <a:srgbClr val="00B0F0">
                    <a:alpha val="4400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9" name="任意多边形 18"/>
            <p:cNvSpPr/>
            <p:nvPr>
              <p:custDataLst>
                <p:tags r:id="rId20"/>
              </p:custDataLst>
            </p:nvPr>
          </p:nvSpPr>
          <p:spPr>
            <a:xfrm>
              <a:off x="4030" y="8510"/>
              <a:ext cx="1812" cy="556"/>
            </a:xfrm>
            <a:custGeom>
              <a:gdLst>
                <a:gd name="connsiteX0" fmla="*/ 0 w 2336"/>
                <a:gd name="connsiteY0" fmla="*/ 765 h 908"/>
                <a:gd name="connsiteX1" fmla="*/ 375 w 2336"/>
                <a:gd name="connsiteY1" fmla="*/ 0 h 908"/>
                <a:gd name="connsiteX2" fmla="*/ 793 w 2336"/>
                <a:gd name="connsiteY2" fmla="*/ 908 h 908"/>
                <a:gd name="connsiteX3" fmla="*/ 1198 w 2336"/>
                <a:gd name="connsiteY3" fmla="*/ 8 h 908"/>
                <a:gd name="connsiteX4" fmla="*/ 1543 w 2336"/>
                <a:gd name="connsiteY4" fmla="*/ 871 h 908"/>
                <a:gd name="connsiteX5" fmla="*/ 2040 w 2336"/>
                <a:gd name="connsiteY5" fmla="*/ 15 h 908"/>
                <a:gd name="connsiteX6" fmla="*/ 2336 w 2336"/>
                <a:gd name="connsiteY6" fmla="*/ 506 h 9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6" h="905">
                  <a:moveTo>
                    <a:pt x="0" y="765"/>
                  </a:moveTo>
                  <a:cubicBezTo>
                    <a:pt x="-2" y="647"/>
                    <a:pt x="206" y="-3"/>
                    <a:pt x="375" y="0"/>
                  </a:cubicBezTo>
                  <a:cubicBezTo>
                    <a:pt x="544" y="3"/>
                    <a:pt x="625" y="899"/>
                    <a:pt x="793" y="908"/>
                  </a:cubicBezTo>
                  <a:cubicBezTo>
                    <a:pt x="961" y="917"/>
                    <a:pt x="1048" y="15"/>
                    <a:pt x="1198" y="8"/>
                  </a:cubicBezTo>
                  <a:cubicBezTo>
                    <a:pt x="1348" y="1"/>
                    <a:pt x="1378" y="869"/>
                    <a:pt x="1543" y="871"/>
                  </a:cubicBezTo>
                  <a:cubicBezTo>
                    <a:pt x="1708" y="873"/>
                    <a:pt x="1877" y="66"/>
                    <a:pt x="2040" y="15"/>
                  </a:cubicBezTo>
                  <a:cubicBezTo>
                    <a:pt x="2203" y="-36"/>
                    <a:pt x="2329" y="375"/>
                    <a:pt x="2336" y="506"/>
                  </a:cubicBezTo>
                </a:path>
              </a:pathLst>
            </a:custGeom>
            <a:noFill/>
            <a:ln w="25400">
              <a:solidFill>
                <a:srgbClr val="7D1B18"/>
              </a:solidFill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20" name="文本框 19"/>
            <p:cNvSpPr txBox="1"/>
            <p:nvPr>
              <p:custDataLst>
                <p:tags r:id="rId21"/>
              </p:custDataLst>
            </p:nvPr>
          </p:nvSpPr>
          <p:spPr>
            <a:xfrm>
              <a:off x="3782" y="7728"/>
              <a:ext cx="2287" cy="1327"/>
            </a:xfrm>
            <a:prstGeom prst="ellipse">
              <a:avLst/>
            </a:prstGeom>
            <a:solidFill>
              <a:srgbClr val="C00000"/>
            </a:solidFill>
            <a:effectLst>
              <a:softEdge rad="241300"/>
            </a:effectLst>
          </p:spPr>
          <p:txBody>
            <a:bodyPr wrap="none" rtlCol="0">
              <a:spAutoFit/>
            </a:bodyPr>
            <a:lstStyle/>
            <a:p>
              <a:r>
                <a:rPr lang="zh-CN" altLang="en-US" sz="2400" b="1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热量</a:t>
              </a:r>
              <a:endPara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2" name="组合 31" title=""/>
          <p:cNvGrpSpPr/>
          <p:nvPr>
            <p:custDataLst>
              <p:tags r:id="rId22"/>
            </p:custDataLst>
          </p:nvPr>
        </p:nvGrpSpPr>
        <p:grpSpPr>
          <a:xfrm>
            <a:off x="5830430" y="3063716"/>
            <a:ext cx="2876372" cy="1954530"/>
            <a:chOff x="11613" y="6534"/>
            <a:chExt cx="6587" cy="4476"/>
          </a:xfrm>
        </p:grpSpPr>
        <p:grpSp>
          <p:nvGrpSpPr>
            <p:cNvPr id="29" name="组合 28"/>
            <p:cNvGrpSpPr/>
            <p:nvPr>
              <p:custDataLst>
                <p:tags r:id="rId23"/>
              </p:custDataLst>
            </p:nvPr>
          </p:nvGrpSpPr>
          <p:grpSpPr>
            <a:xfrm>
              <a:off x="11613" y="6877"/>
              <a:ext cx="6467" cy="4040"/>
              <a:chOff x="11858" y="6338"/>
              <a:chExt cx="6467" cy="4040"/>
            </a:xfrm>
          </p:grpSpPr>
          <p:pic>
            <p:nvPicPr>
              <p:cNvPr id="28" name="图片 27" descr="资源 1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12091" y="6338"/>
                <a:ext cx="6062" cy="3695"/>
              </a:xfrm>
              <a:prstGeom prst="rect">
                <a:avLst/>
              </a:prstGeom>
            </p:spPr>
          </p:pic>
          <p:sp>
            <p:nvSpPr>
              <p:cNvPr id="25" name="文本框 24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11858" y="6598"/>
                <a:ext cx="1668" cy="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100" b="1">
                    <a:latin typeface="楷体" panose="02010609060101010101" pitchFamily="49" charset="-122"/>
                    <a:ea typeface="楷体" panose="02010609060101010101" pitchFamily="49" charset="-122"/>
                  </a:rPr>
                  <a:t>内能</a:t>
                </a:r>
                <a:endParaRPr lang="zh-CN" altLang="en-US" sz="2100" b="1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6" name="文本框 25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16076" y="8690"/>
                <a:ext cx="2249" cy="1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100" b="1">
                    <a:latin typeface="楷体" panose="02010609060101010101" pitchFamily="49" charset="-122"/>
                    <a:ea typeface="楷体" panose="02010609060101010101" pitchFamily="49" charset="-122"/>
                  </a:rPr>
                  <a:t>机械能</a:t>
                </a:r>
                <a:endParaRPr lang="zh-CN" altLang="en-US" sz="2100" b="1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cxnSp>
          <p:nvCxnSpPr>
            <p:cNvPr id="30" name="直接连接符 29"/>
            <p:cNvCxnSpPr/>
            <p:nvPr>
              <p:custDataLst>
                <p:tags r:id="rId29"/>
              </p:custDataLst>
            </p:nvPr>
          </p:nvCxnSpPr>
          <p:spPr>
            <a:xfrm>
              <a:off x="11798" y="8516"/>
              <a:ext cx="4632" cy="2494"/>
            </a:xfrm>
            <a:prstGeom prst="line">
              <a:avLst/>
            </a:prstGeom>
            <a:ln w="38100" cmpd="sng">
              <a:solidFill>
                <a:schemeClr val="accent1">
                  <a:shade val="50000"/>
                </a:schemeClr>
              </a:solidFill>
              <a:prstDash val="lg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30"/>
              </p:custDataLst>
            </p:nvPr>
          </p:nvCxnSpPr>
          <p:spPr>
            <a:xfrm>
              <a:off x="13568" y="6534"/>
              <a:ext cx="4632" cy="2494"/>
            </a:xfrm>
            <a:prstGeom prst="line">
              <a:avLst/>
            </a:prstGeom>
            <a:ln w="38100" cmpd="sng">
              <a:solidFill>
                <a:schemeClr val="accent1">
                  <a:shade val="50000"/>
                </a:schemeClr>
              </a:solidFill>
              <a:prstDash val="lgDash"/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Picture 2" title="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1201103" y="1473994"/>
            <a:ext cx="1828800" cy="974408"/>
          </a:xfrm>
          <a:prstGeom prst="rect">
            <a:avLst/>
          </a:prstGeom>
          <a:noFill/>
          <a:ln w="2540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title=""/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5632609" y="3469005"/>
            <a:ext cx="1729740" cy="920115"/>
          </a:xfrm>
          <a:prstGeom prst="rect">
            <a:avLst/>
          </a:prstGeom>
          <a:noFill/>
          <a:ln w="2540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28473" y="1035660"/>
            <a:ext cx="7934439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800" u="none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（多选）在下列选项中，物体内能的改变是通过做功实现的是（      </a:t>
            </a:r>
            <a:r>
              <a:rPr lang="zh-CN" altLang="en-US" sz="1800" u="none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1800" u="none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）</a:t>
            </a:r>
            <a:endParaRPr lang="zh-CN" altLang="en-US" sz="1800" u="none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1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80073" y="2619375"/>
            <a:ext cx="3426619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A</a:t>
            </a:r>
            <a:r>
              <a:rPr lang="zh-CN" altLang="en-US" sz="18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en-US" sz="1800" u="none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在炎热的夏天，在啤酒中放入一些冰块，啤酒变凉</a:t>
            </a:r>
            <a:endParaRPr lang="zh-CN" altLang="en-US" sz="1800" u="none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Picture 6" title=""/>
          <p:cNvPicPr preferRelativeResize="0"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1245870" y="3492341"/>
            <a:ext cx="1727835" cy="896779"/>
          </a:xfrm>
          <a:prstGeom prst="rect">
            <a:avLst/>
          </a:prstGeom>
          <a:noFill/>
          <a:ln w="2540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80073" y="4668679"/>
            <a:ext cx="3589496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C</a:t>
            </a:r>
            <a:r>
              <a:rPr lang="zh-CN" altLang="en-US" sz="18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en-US" sz="1800" u="none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行驶的汽车，轮胎会变热</a:t>
            </a:r>
            <a:endParaRPr lang="zh-CN" altLang="en-US" sz="1800" u="none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Picture 10" title=""/>
          <p:cNvPicPr preferRelativeResize="0"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 bwMode="auto">
          <a:xfrm>
            <a:off x="5632609" y="1464469"/>
            <a:ext cx="1729740" cy="983933"/>
          </a:xfrm>
          <a:prstGeom prst="rect">
            <a:avLst/>
          </a:prstGeom>
          <a:noFill/>
          <a:ln w="2540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267801" y="2619375"/>
            <a:ext cx="2835116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B</a:t>
            </a:r>
            <a:r>
              <a:rPr lang="zh-CN" altLang="en-US" sz="18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en-US" sz="1800" u="none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太阳能热水器水箱中的水被晒热</a:t>
            </a:r>
            <a:endParaRPr lang="zh-CN" altLang="en-US" sz="1800" u="none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TextBox 1" title="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267801" y="4668679"/>
            <a:ext cx="325469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D</a:t>
            </a:r>
            <a:r>
              <a:rPr lang="zh-CN" altLang="en-US" sz="18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en-US" sz="1800" u="none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划火柴，火柴燃烧</a:t>
            </a:r>
            <a:endParaRPr lang="zh-CN" altLang="en-US" sz="1800" u="none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TextBox 7" title="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127944" y="1004187"/>
            <a:ext cx="808434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u="none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CD</a:t>
            </a:r>
            <a:endParaRPr lang="zh-CN" altLang="en-US" sz="2400" u="none">
              <a:solidFill>
                <a:srgbClr val="C0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13" name="组合 9" title=""/>
          <p:cNvGrpSpPr/>
          <p:nvPr>
            <p:custDataLst>
              <p:tags r:id="rId17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4" name="组合 10"/>
            <p:cNvGrpSpPr/>
            <p:nvPr>
              <p:custDataLst>
                <p:tags r:id="rId18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6" name="矩形 15"/>
              <p:cNvSpPr/>
              <p:nvPr>
                <p:custDataLst>
                  <p:tags r:id="rId19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17" name="矩形 16"/>
              <p:cNvSpPr/>
              <p:nvPr>
                <p:custDataLst>
                  <p:tags r:id="rId20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4544855" cy="737235"/>
            <a:chOff x="0" y="623478"/>
            <a:chExt cx="5341595" cy="862630"/>
          </a:xfrm>
        </p:grpSpPr>
        <p:grpSp>
          <p:nvGrpSpPr>
            <p:cNvPr id="6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7" name="矩形 6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881" y="623478"/>
              <a:ext cx="4569714" cy="862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温度、热量、内能的区别与联系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aphicFrame>
        <p:nvGraphicFramePr>
          <p:cNvPr id="10" name="表格 9" title="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90074" y="1113949"/>
          <a:ext cx="8074660" cy="3543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075"/>
                <a:gridCol w="2279650"/>
                <a:gridCol w="2280285"/>
                <a:gridCol w="2279650"/>
              </a:tblGrid>
              <a:tr h="67437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19050" cmpd="sng">
                      <a:solidFill>
                        <a:srgbClr val="175B5C"/>
                      </a:solidFill>
                      <a:prstDash val="solid"/>
                    </a:lnL>
                    <a:lnR w="12700">
                      <a:solidFill>
                        <a:srgbClr val="175B5C"/>
                      </a:solidFill>
                      <a:prstDash val="solid"/>
                    </a:lnR>
                    <a:lnT w="19050" cmpd="sng">
                      <a:solidFill>
                        <a:srgbClr val="175B5C"/>
                      </a:solidFill>
                      <a:prstDash val="solid"/>
                    </a:lnT>
                    <a:lnB w="12700">
                      <a:solidFill>
                        <a:srgbClr val="175B5C"/>
                      </a:solidFill>
                      <a:prstDash val="solid"/>
                    </a:lnB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100" b="1" spc="5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温 度</a:t>
                      </a:r>
                      <a:endParaRPr lang="zh-CN" altLang="en-US" sz="2100" b="1" spc="5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rgbClr val="175B5C"/>
                      </a:solidFill>
                      <a:prstDash val="solid"/>
                    </a:lnL>
                    <a:lnR w="12700">
                      <a:solidFill>
                        <a:srgbClr val="175B5C"/>
                      </a:solidFill>
                      <a:prstDash val="solid"/>
                    </a:lnR>
                    <a:lnT w="19050" cmpd="sng">
                      <a:solidFill>
                        <a:srgbClr val="175B5C"/>
                      </a:solidFill>
                      <a:prstDash val="solid"/>
                    </a:lnT>
                    <a:lnB w="12700">
                      <a:solidFill>
                        <a:srgbClr val="175B5C"/>
                      </a:solidFill>
                      <a:prstDash val="solid"/>
                    </a:lnB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100" b="1" spc="5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热 量</a:t>
                      </a:r>
                      <a:endParaRPr lang="zh-CN" altLang="en-US" sz="2100" b="1" spc="5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rgbClr val="175B5C"/>
                      </a:solidFill>
                      <a:prstDash val="solid"/>
                    </a:lnL>
                    <a:lnR w="12700">
                      <a:solidFill>
                        <a:srgbClr val="175B5C"/>
                      </a:solidFill>
                      <a:prstDash val="solid"/>
                    </a:lnR>
                    <a:lnT w="19050" cmpd="sng">
                      <a:solidFill>
                        <a:srgbClr val="175B5C"/>
                      </a:solidFill>
                      <a:prstDash val="solid"/>
                    </a:lnT>
                    <a:lnB w="12700">
                      <a:solidFill>
                        <a:srgbClr val="175B5C"/>
                      </a:solidFill>
                      <a:prstDash val="solid"/>
                    </a:lnB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100" b="1" spc="5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内 能</a:t>
                      </a:r>
                      <a:endParaRPr lang="zh-CN" altLang="en-US" sz="2100" b="1" spc="5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rgbClr val="175B5C"/>
                      </a:solidFill>
                      <a:prstDash val="solid"/>
                    </a:lnL>
                    <a:lnR w="19050" cmpd="sng">
                      <a:solidFill>
                        <a:srgbClr val="175B5C"/>
                      </a:solidFill>
                      <a:prstDash val="solid"/>
                    </a:lnR>
                    <a:lnT w="19050" cmpd="sng">
                      <a:solidFill>
                        <a:srgbClr val="175B5C"/>
                      </a:solidFill>
                      <a:prstDash val="solid"/>
                    </a:lnT>
                    <a:lnB w="12700">
                      <a:solidFill>
                        <a:srgbClr val="175B5C"/>
                      </a:solidFill>
                      <a:prstDash val="solid"/>
                    </a:lnB>
                    <a:solidFill>
                      <a:srgbClr val="3B8C8C"/>
                    </a:solidFill>
                  </a:tcPr>
                </a:tc>
              </a:tr>
              <a:tr h="67437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800" b="1" spc="5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状态</a:t>
                      </a:r>
                      <a:endParaRPr lang="zh-CN" altLang="en-US" sz="1800" b="1" spc="5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9050" cmpd="sng">
                      <a:solidFill>
                        <a:srgbClr val="175B5C"/>
                      </a:solidFill>
                      <a:prstDash val="solid"/>
                    </a:lnL>
                    <a:lnR w="12700">
                      <a:solidFill>
                        <a:srgbClr val="175B5C"/>
                      </a:solidFill>
                      <a:prstDash val="solid"/>
                    </a:lnR>
                    <a:lnT w="12700">
                      <a:solidFill>
                        <a:srgbClr val="175B5C"/>
                      </a:solidFill>
                      <a:prstDash val="solid"/>
                    </a:lnT>
                    <a:lnB w="12700">
                      <a:solidFill>
                        <a:srgbClr val="175B5C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状态量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rgbClr val="175B5C"/>
                      </a:solidFill>
                      <a:prstDash val="solid"/>
                    </a:lnL>
                    <a:lnR w="12700">
                      <a:solidFill>
                        <a:srgbClr val="175B5C"/>
                      </a:solidFill>
                      <a:prstDash val="solid"/>
                    </a:lnR>
                    <a:lnT w="12700">
                      <a:solidFill>
                        <a:srgbClr val="175B5C"/>
                      </a:solidFill>
                      <a:prstDash val="solid"/>
                    </a:lnT>
                    <a:lnB w="12700">
                      <a:solidFill>
                        <a:srgbClr val="175B5C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过程量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rgbClr val="175B5C"/>
                      </a:solidFill>
                      <a:prstDash val="solid"/>
                    </a:lnL>
                    <a:lnR w="12700">
                      <a:solidFill>
                        <a:srgbClr val="175B5C"/>
                      </a:solidFill>
                      <a:prstDash val="solid"/>
                    </a:lnR>
                    <a:lnT w="12700">
                      <a:solidFill>
                        <a:srgbClr val="175B5C"/>
                      </a:solidFill>
                      <a:prstDash val="solid"/>
                    </a:lnT>
                    <a:lnB w="12700">
                      <a:solidFill>
                        <a:srgbClr val="175B5C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状态量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rgbClr val="175B5C"/>
                      </a:solidFill>
                      <a:prstDash val="solid"/>
                    </a:lnL>
                    <a:lnR w="19050" cmpd="sng">
                      <a:solidFill>
                        <a:srgbClr val="175B5C"/>
                      </a:solidFill>
                      <a:prstDash val="solid"/>
                    </a:lnR>
                    <a:lnT w="12700">
                      <a:solidFill>
                        <a:srgbClr val="175B5C"/>
                      </a:solidFill>
                      <a:prstDash val="solid"/>
                    </a:lnT>
                    <a:lnB w="12700">
                      <a:solidFill>
                        <a:srgbClr val="175B5C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</a:tr>
              <a:tr h="67437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800" b="1" spc="5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单位</a:t>
                      </a:r>
                      <a:endParaRPr lang="zh-CN" altLang="en-US" sz="1800" b="1" spc="5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9050" cmpd="sng">
                      <a:solidFill>
                        <a:srgbClr val="175B5C"/>
                      </a:solidFill>
                      <a:prstDash val="solid"/>
                    </a:lnL>
                    <a:lnR w="12700">
                      <a:solidFill>
                        <a:srgbClr val="175B5C"/>
                      </a:solidFill>
                      <a:prstDash val="solid"/>
                    </a:lnR>
                    <a:lnT w="12700">
                      <a:solidFill>
                        <a:srgbClr val="175B5C"/>
                      </a:solidFill>
                      <a:prstDash val="solid"/>
                    </a:lnT>
                    <a:lnB w="12700">
                      <a:solidFill>
                        <a:srgbClr val="175B5C"/>
                      </a:solidFill>
                      <a:prstDash val="soli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latin typeface="Times New Roman"/>
                          <a:ea typeface="微软雅黑" panose="020b0503020204020204" charset="-122"/>
                          <a:cs typeface="Times New Roman" panose="02020603050405020304" charset="0"/>
                        </a:rPr>
                        <a:t>℃</a:t>
                      </a:r>
                      <a:endParaRPr lang="en-US" altLang="zh-CN" sz="1800">
                        <a:latin typeface="Times New Roman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rgbClr val="175B5C"/>
                      </a:solidFill>
                      <a:prstDash val="solid"/>
                    </a:lnL>
                    <a:lnR w="12700">
                      <a:solidFill>
                        <a:srgbClr val="175B5C"/>
                      </a:solidFill>
                      <a:prstDash val="solid"/>
                    </a:lnR>
                    <a:lnT w="12700">
                      <a:solidFill>
                        <a:srgbClr val="175B5C"/>
                      </a:solidFill>
                      <a:prstDash val="solid"/>
                    </a:lnT>
                    <a:lnB w="12700">
                      <a:solidFill>
                        <a:srgbClr val="175B5C"/>
                      </a:solidFill>
                      <a:prstDash val="soli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latin typeface="Times New Roman"/>
                          <a:ea typeface="微软雅黑" panose="020b0503020204020204" charset="-122"/>
                          <a:cs typeface="Times New Roman" panose="02020603050405020304" charset="0"/>
                        </a:rPr>
                        <a:t>J</a:t>
                      </a:r>
                      <a:endParaRPr lang="en-US" altLang="zh-CN" sz="1800">
                        <a:latin typeface="Times New Roman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rgbClr val="175B5C"/>
                      </a:solidFill>
                      <a:prstDash val="solid"/>
                    </a:lnL>
                    <a:lnR w="12700">
                      <a:solidFill>
                        <a:srgbClr val="175B5C"/>
                      </a:solidFill>
                      <a:prstDash val="solid"/>
                    </a:lnR>
                    <a:lnT w="12700">
                      <a:solidFill>
                        <a:srgbClr val="175B5C"/>
                      </a:solidFill>
                      <a:prstDash val="solid"/>
                    </a:lnT>
                    <a:lnB w="12700">
                      <a:solidFill>
                        <a:srgbClr val="175B5C"/>
                      </a:solidFill>
                      <a:prstDash val="soli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latin typeface="Times New Roman"/>
                          <a:ea typeface="微软雅黑" panose="020b0503020204020204" charset="-122"/>
                          <a:cs typeface="Times New Roman" panose="02020603050405020304" charset="0"/>
                        </a:rPr>
                        <a:t>J</a:t>
                      </a:r>
                      <a:endParaRPr lang="en-US" altLang="zh-CN" sz="1800">
                        <a:latin typeface="Times New Roman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rgbClr val="175B5C"/>
                      </a:solidFill>
                      <a:prstDash val="solid"/>
                    </a:lnL>
                    <a:lnR w="19050" cmpd="sng">
                      <a:solidFill>
                        <a:srgbClr val="175B5C"/>
                      </a:solidFill>
                      <a:prstDash val="solid"/>
                    </a:lnR>
                    <a:lnT w="12700">
                      <a:solidFill>
                        <a:srgbClr val="175B5C"/>
                      </a:solidFill>
                      <a:prstDash val="solid"/>
                    </a:lnT>
                    <a:lnB w="12700">
                      <a:solidFill>
                        <a:srgbClr val="175B5C"/>
                      </a:solidFill>
                      <a:prstDash val="solid"/>
                    </a:lnB>
                    <a:solidFill>
                      <a:srgbClr val="EBF5F5"/>
                    </a:solidFill>
                  </a:tcPr>
                </a:tc>
              </a:tr>
              <a:tr h="67437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800" b="1" spc="5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表述</a:t>
                      </a:r>
                      <a:endParaRPr lang="zh-CN" altLang="en-US" sz="1800" b="1" spc="5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9050" cmpd="sng">
                      <a:solidFill>
                        <a:srgbClr val="175B5C"/>
                      </a:solidFill>
                      <a:prstDash val="solid"/>
                    </a:lnL>
                    <a:lnR w="12700">
                      <a:solidFill>
                        <a:srgbClr val="175B5C"/>
                      </a:solidFill>
                      <a:prstDash val="solid"/>
                    </a:lnR>
                    <a:lnT w="12700">
                      <a:solidFill>
                        <a:srgbClr val="175B5C"/>
                      </a:solidFill>
                      <a:prstDash val="solid"/>
                    </a:lnT>
                    <a:lnB w="12700">
                      <a:solidFill>
                        <a:srgbClr val="175B5C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buNone/>
                      </a:pPr>
                      <a:r>
                        <a:rPr lang="en-US" altLang="zh-CN" sz="18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“</a:t>
                      </a: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降低、升高</a:t>
                      </a:r>
                      <a:r>
                        <a:rPr lang="en-US" altLang="zh-CN" sz="18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”</a:t>
                      </a: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等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rgbClr val="175B5C"/>
                      </a:solidFill>
                      <a:prstDash val="solid"/>
                    </a:lnL>
                    <a:lnR w="12700">
                      <a:solidFill>
                        <a:srgbClr val="175B5C"/>
                      </a:solidFill>
                      <a:prstDash val="solid"/>
                    </a:lnR>
                    <a:lnT w="12700">
                      <a:solidFill>
                        <a:srgbClr val="175B5C"/>
                      </a:solidFill>
                      <a:prstDash val="solid"/>
                    </a:lnT>
                    <a:lnB w="12700">
                      <a:solidFill>
                        <a:srgbClr val="175B5C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“</a:t>
                      </a: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吸收、放出</a:t>
                      </a:r>
                      <a:r>
                        <a:rPr lang="en-US" altLang="zh-CN" sz="18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”</a:t>
                      </a: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等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rgbClr val="175B5C"/>
                      </a:solidFill>
                      <a:prstDash val="solid"/>
                    </a:lnL>
                    <a:lnR w="12700">
                      <a:solidFill>
                        <a:srgbClr val="175B5C"/>
                      </a:solidFill>
                      <a:prstDash val="solid"/>
                    </a:lnR>
                    <a:lnT w="12700">
                      <a:solidFill>
                        <a:srgbClr val="175B5C"/>
                      </a:solidFill>
                      <a:prstDash val="solid"/>
                    </a:lnT>
                    <a:lnB w="12700">
                      <a:solidFill>
                        <a:srgbClr val="175B5C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buNone/>
                      </a:pPr>
                      <a:r>
                        <a:rPr lang="en-US" altLang="zh-CN" sz="18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“</a:t>
                      </a: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有，具有、增加、减少</a:t>
                      </a:r>
                      <a:r>
                        <a:rPr lang="en-US" altLang="zh-CN" sz="18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”</a:t>
                      </a: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等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rgbClr val="175B5C"/>
                      </a:solidFill>
                      <a:prstDash val="solid"/>
                    </a:lnL>
                    <a:lnR w="19050" cmpd="sng">
                      <a:solidFill>
                        <a:srgbClr val="175B5C"/>
                      </a:solidFill>
                      <a:prstDash val="solid"/>
                    </a:lnR>
                    <a:lnT w="12700">
                      <a:solidFill>
                        <a:srgbClr val="175B5C"/>
                      </a:solidFill>
                      <a:prstDash val="solid"/>
                    </a:lnT>
                    <a:lnB w="12700">
                      <a:solidFill>
                        <a:srgbClr val="175B5C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</a:tr>
              <a:tr h="84582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800" b="1" spc="5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联系</a:t>
                      </a:r>
                      <a:endParaRPr lang="zh-CN" altLang="en-US" sz="1800" b="1" spc="5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9050" cmpd="sng">
                      <a:solidFill>
                        <a:srgbClr val="175B5C"/>
                      </a:solidFill>
                      <a:prstDash val="solid"/>
                    </a:lnL>
                    <a:lnR w="12700">
                      <a:solidFill>
                        <a:srgbClr val="175B5C"/>
                      </a:solidFill>
                      <a:prstDash val="solid"/>
                    </a:lnR>
                    <a:lnT w="12700">
                      <a:solidFill>
                        <a:srgbClr val="175B5C"/>
                      </a:solidFill>
                      <a:prstDash val="solid"/>
                    </a:lnT>
                    <a:lnB w="19050" cmpd="sng">
                      <a:solidFill>
                        <a:srgbClr val="175B5C"/>
                      </a:solidFill>
                      <a:prstDash val="solid"/>
                    </a:lnB>
                    <a:solidFill>
                      <a:srgbClr val="EBF5F5"/>
                    </a:solidFill>
                  </a:tcPr>
                </a:tc>
                <a:tc gridSpan="3">
                  <a:txBody>
                    <a:bodyPr vert="horz" wrap="square"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热传递传递的是热量，吸放热可以改变物体的内能，使内能增加或减少，但温度不一定改变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rgbClr val="175B5C"/>
                      </a:solidFill>
                      <a:prstDash val="solid"/>
                    </a:lnL>
                    <a:lnR w="19050" cmpd="sng">
                      <a:solidFill>
                        <a:srgbClr val="175B5C"/>
                      </a:solidFill>
                      <a:prstDash val="solid"/>
                    </a:lnR>
                    <a:lnT w="12700">
                      <a:solidFill>
                        <a:srgbClr val="175B5C"/>
                      </a:solidFill>
                      <a:prstDash val="solid"/>
                    </a:lnT>
                    <a:lnB w="19050" cmpd="sng">
                      <a:solidFill>
                        <a:srgbClr val="175B5C"/>
                      </a:solidFill>
                      <a:prstDash val="solid"/>
                    </a:lnB>
                    <a:solidFill>
                      <a:srgbClr val="EBF5F5"/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9050" cmpd="sng">
                      <a:solidFill>
                        <a:srgbClr val="175B5C"/>
                      </a:solidFill>
                      <a:prstDash val="solid"/>
                    </a:lnL>
                    <a:lnR w="19050" cmpd="sng">
                      <a:solidFill>
                        <a:srgbClr val="175B5C"/>
                      </a:solidFill>
                      <a:prstDash val="solid"/>
                    </a:lnR>
                    <a:lnT w="12700">
                      <a:solidFill>
                        <a:srgbClr val="175B5C"/>
                      </a:solidFill>
                      <a:prstDash val="solid"/>
                    </a:lnT>
                    <a:lnB w="19050" cmpd="sng">
                      <a:solidFill>
                        <a:srgbClr val="175B5C"/>
                      </a:solidFill>
                      <a:prstDash val="solid"/>
                    </a:lnB>
                    <a:solidFill>
                      <a:srgbClr val="EBF5F5"/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9050" cmpd="sng">
                      <a:solidFill>
                        <a:srgbClr val="175B5C"/>
                      </a:solidFill>
                      <a:prstDash val="solid"/>
                    </a:lnL>
                    <a:lnR w="19050" cmpd="sng">
                      <a:solidFill>
                        <a:srgbClr val="175B5C"/>
                      </a:solidFill>
                      <a:prstDash val="solid"/>
                    </a:lnR>
                    <a:lnT w="12700">
                      <a:solidFill>
                        <a:srgbClr val="175B5C"/>
                      </a:solidFill>
                      <a:prstDash val="solid"/>
                    </a:lnT>
                    <a:lnB w="19050" cmpd="sng">
                      <a:solidFill>
                        <a:srgbClr val="175B5C"/>
                      </a:solidFill>
                      <a:prstDash val="solid"/>
                    </a:lnB>
                    <a:solidFill>
                      <a:srgbClr val="EBF5F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3"/>
            </p:custDataLst>
          </p:nvPr>
        </p:nvGrpSpPr>
        <p:grpSpPr>
          <a:xfrm>
            <a:off x="1260634" y="2241943"/>
            <a:ext cx="7308769" cy="575945"/>
            <a:chOff x="2111375" y="3514937"/>
            <a:chExt cx="9745025" cy="767927"/>
          </a:xfrm>
        </p:grpSpPr>
        <p:sp>
          <p:nvSpPr>
            <p:cNvPr id="19" name="Rectangle 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27350" y="3514937"/>
              <a:ext cx="8929050" cy="767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知道热量的概念及单位；</a:t>
              </a:r>
              <a:r>
                <a:rPr lang="zh-CN" altLang="en-US" sz="2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知道改变物体内能的方法 。</a:t>
              </a:r>
              <a:endParaRPr lang="zh-CN" altLang="en-US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grpSp>
          <p:nvGrpSpPr>
            <p:cNvPr id="20" name="组合 19"/>
            <p:cNvGrpSpPr/>
            <p:nvPr>
              <p:custDataLst>
                <p:tags r:id="rId5"/>
              </p:custDataLst>
            </p:nvPr>
          </p:nvGrpSpPr>
          <p:grpSpPr>
            <a:xfrm>
              <a:off x="2111375" y="3579813"/>
              <a:ext cx="682625" cy="679450"/>
              <a:chOff x="7003603" y="4439327"/>
              <a:chExt cx="717385" cy="717385"/>
            </a:xfrm>
          </p:grpSpPr>
          <p:sp>
            <p:nvSpPr>
              <p:cNvPr id="21" name="椭圆 20"/>
              <p:cNvSpPr/>
              <p:nvPr>
                <p:custDataLst>
                  <p:tags r:id="rId6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rgbClr val="FFDB8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2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文本框 11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015282" y="4521020"/>
                <a:ext cx="694028" cy="582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100">
                    <a:gradFill>
                      <a:gsLst>
                        <a:gs pos="50000">
                          <a:srgbClr val="3474CB"/>
                        </a:gs>
                        <a:gs pos="0">
                          <a:srgbClr val="03BEC1"/>
                        </a:gs>
                        <a:gs pos="100000">
                          <a:srgbClr val="8E52DF"/>
                        </a:gs>
                      </a:gsLst>
                      <a:lin ang="5400000" scaled="1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02</a:t>
                </a:r>
                <a:endParaRPr kumimoji="1" lang="en-US" altLang="zh-CN" sz="2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组合 22" title=""/>
          <p:cNvGrpSpPr/>
          <p:nvPr>
            <p:custDataLst>
              <p:tags r:id="rId8"/>
            </p:custDataLst>
          </p:nvPr>
        </p:nvGrpSpPr>
        <p:grpSpPr>
          <a:xfrm>
            <a:off x="1255871" y="1318255"/>
            <a:ext cx="7407116" cy="643732"/>
            <a:chOff x="2105025" y="2283354"/>
            <a:chExt cx="9876155" cy="858309"/>
          </a:xfrm>
        </p:grpSpPr>
        <p:sp>
          <p:nvSpPr>
            <p:cNvPr id="24" name="矩形 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26715" y="2283354"/>
              <a:ext cx="9054465" cy="767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知道内能的概念和单位，能简单描述温度和内能的关系。</a:t>
              </a:r>
              <a:endParaRPr lang="zh-CN" altLang="en-US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grpSp>
          <p:nvGrpSpPr>
            <p:cNvPr id="25" name="组合 24"/>
            <p:cNvGrpSpPr/>
            <p:nvPr>
              <p:custDataLst>
                <p:tags r:id="rId10"/>
              </p:custDataLst>
            </p:nvPr>
          </p:nvGrpSpPr>
          <p:grpSpPr>
            <a:xfrm>
              <a:off x="2105025" y="2441575"/>
              <a:ext cx="698500" cy="700088"/>
              <a:chOff x="6971705" y="1503806"/>
              <a:chExt cx="717385" cy="717385"/>
            </a:xfrm>
          </p:grpSpPr>
          <p:sp>
            <p:nvSpPr>
              <p:cNvPr id="26" name="椭圆 25"/>
              <p:cNvSpPr/>
              <p:nvPr>
                <p:custDataLst>
                  <p:tags r:id="rId11"/>
                </p:custDataLst>
              </p:nvPr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2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文本框 7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991270" y="1585499"/>
                <a:ext cx="678255" cy="565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100">
                    <a:gradFill>
                      <a:gsLst>
                        <a:gs pos="50000">
                          <a:srgbClr val="3474CB"/>
                        </a:gs>
                        <a:gs pos="0">
                          <a:srgbClr val="03BEC1"/>
                        </a:gs>
                        <a:gs pos="100000">
                          <a:srgbClr val="8E52DF"/>
                        </a:gs>
                      </a:gsLst>
                      <a:lin ang="5400000" scaled="1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01</a:t>
                </a:r>
                <a:endParaRPr kumimoji="1" lang="en-US" altLang="zh-CN" sz="2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8" name="组合 27" title=""/>
          <p:cNvGrpSpPr/>
          <p:nvPr>
            <p:custDataLst>
              <p:tags r:id="rId13"/>
            </p:custDataLst>
          </p:nvPr>
        </p:nvGrpSpPr>
        <p:grpSpPr>
          <a:xfrm>
            <a:off x="1274921" y="3113480"/>
            <a:ext cx="6346031" cy="575945"/>
            <a:chOff x="2130425" y="4676987"/>
            <a:chExt cx="8461375" cy="767927"/>
          </a:xfrm>
        </p:grpSpPr>
        <p:grpSp>
          <p:nvGrpSpPr>
            <p:cNvPr id="29" name="组合 28"/>
            <p:cNvGrpSpPr/>
            <p:nvPr>
              <p:custDataLst>
                <p:tags r:id="rId14"/>
              </p:custDataLst>
            </p:nvPr>
          </p:nvGrpSpPr>
          <p:grpSpPr>
            <a:xfrm>
              <a:off x="2130425" y="4706938"/>
              <a:ext cx="682625" cy="679450"/>
              <a:chOff x="7003603" y="4439327"/>
              <a:chExt cx="717385" cy="717385"/>
            </a:xfrm>
          </p:grpSpPr>
          <p:sp>
            <p:nvSpPr>
              <p:cNvPr id="31" name="椭圆 30"/>
              <p:cNvSpPr/>
              <p:nvPr>
                <p:custDataLst>
                  <p:tags r:id="rId15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2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文本框 11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7015282" y="4521020"/>
                <a:ext cx="694028" cy="582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100">
                    <a:gradFill>
                      <a:gsLst>
                        <a:gs pos="50000">
                          <a:srgbClr val="3474CB"/>
                        </a:gs>
                        <a:gs pos="0">
                          <a:srgbClr val="03BEC1"/>
                        </a:gs>
                        <a:gs pos="100000">
                          <a:srgbClr val="8E52DF"/>
                        </a:gs>
                      </a:gsLst>
                      <a:lin ang="5400000" scaled="1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03</a:t>
                </a:r>
                <a:endParaRPr kumimoji="1" lang="en-US" altLang="zh-CN" sz="2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Rectangle 9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08300" y="4676987"/>
              <a:ext cx="7683500" cy="767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知道机械能与内能之间是可以相互转化的。</a:t>
              </a:r>
              <a:endParaRPr lang="zh-CN" altLang="en-US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4544855" cy="414020"/>
            <a:chOff x="0" y="623478"/>
            <a:chExt cx="5341595" cy="484440"/>
          </a:xfrm>
        </p:grpSpPr>
        <p:grpSp>
          <p:nvGrpSpPr>
            <p:cNvPr id="6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7" name="矩形 6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881" y="623478"/>
              <a:ext cx="4569714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内能和温度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aphicFrame>
        <p:nvGraphicFramePr>
          <p:cNvPr id="5" name="表格 4" title="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70071" y="1093946"/>
          <a:ext cx="7973060" cy="3801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73060"/>
              </a:tblGrid>
              <a:tr h="454025">
                <a:tc>
                  <a:txBody>
                    <a:bodyPr vert="horz" wrap="square"/>
                    <a:lstStyle/>
                    <a:p>
                      <a:pPr algn="l">
                        <a:buNone/>
                      </a:pPr>
                      <a:r>
                        <a:rPr lang="en-US" altLang="zh-CN" sz="2100" b="1" spc="500">
                          <a:solidFill>
                            <a:schemeClr val="bg1"/>
                          </a:solidFill>
                          <a:uFillTx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1.</a:t>
                      </a:r>
                      <a:r>
                        <a:rPr lang="zh-CN" altLang="en-US" sz="2100" b="1" spc="500">
                          <a:solidFill>
                            <a:schemeClr val="bg1"/>
                          </a:solidFill>
                          <a:uFillTx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物体内能增大，温度一定升高</a:t>
                      </a:r>
                      <a:endParaRPr lang="zh-CN" altLang="en-US" sz="2100" b="1" spc="500">
                        <a:solidFill>
                          <a:schemeClr val="bg1"/>
                        </a:solidFill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</a:tr>
              <a:tr h="205359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  <a:tr h="439420">
                <a:tc>
                  <a:txBody>
                    <a:bodyPr vert="horz" wrap="square"/>
                    <a:lstStyle/>
                    <a:p>
                      <a:pPr algn="l">
                        <a:buNone/>
                      </a:pPr>
                      <a:r>
                        <a:rPr lang="en-US" altLang="zh-CN" sz="2100" b="1" spc="500">
                          <a:solidFill>
                            <a:schemeClr val="bg1"/>
                          </a:solidFill>
                          <a:uFillTx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2.</a:t>
                      </a:r>
                      <a:r>
                        <a:rPr lang="zh-CN" altLang="en-US" sz="2100" b="1" spc="500">
                          <a:solidFill>
                            <a:schemeClr val="bg1"/>
                          </a:solidFill>
                          <a:uFillTx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物体温度升高，内能一定增大</a:t>
                      </a:r>
                      <a:endParaRPr lang="zh-CN" altLang="en-US" sz="2100" b="1" spc="500">
                        <a:solidFill>
                          <a:schemeClr val="bg1"/>
                        </a:solidFill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</a:tr>
              <a:tr h="854075">
                <a:tc>
                  <a:txBody>
                    <a:bodyPr vert="horz" wrap="square"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800" spc="5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温度是衡量分子平均动能的标志</a:t>
                      </a:r>
                      <a:endParaRPr lang="zh-CN" altLang="en-US" sz="1800" spc="5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342900" indent="-342900" algn="l"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800" spc="5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温度越高，分子的动能越大，内能越大</a:t>
                      </a:r>
                      <a:r>
                        <a:rPr lang="zh-CN" altLang="en-US" sz="135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。</a:t>
                      </a:r>
                      <a:endParaRPr lang="zh-CN" altLang="en-US" sz="135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</a:tbl>
          </a:graphicData>
        </a:graphic>
      </p:graphicFrame>
      <p:pic>
        <p:nvPicPr>
          <p:cNvPr id="24" name="图片 23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l="51604" t="29656" r="8229" b="31052"/>
          <a:stretch>
            <a:fillRect/>
          </a:stretch>
        </p:blipFill>
        <p:spPr>
          <a:xfrm>
            <a:off x="5246846" y="1151096"/>
            <a:ext cx="332423" cy="325279"/>
          </a:xfrm>
          <a:prstGeom prst="rect">
            <a:avLst/>
          </a:prstGeom>
        </p:spPr>
      </p:pic>
      <p:pic>
        <p:nvPicPr>
          <p:cNvPr id="25" name="图片 24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9"/>
          <a:srcRect l="10406" t="29656" r="51104" b="31052"/>
          <a:stretch>
            <a:fillRect/>
          </a:stretch>
        </p:blipFill>
        <p:spPr>
          <a:xfrm>
            <a:off x="5246846" y="3650456"/>
            <a:ext cx="318135" cy="324803"/>
          </a:xfrm>
          <a:prstGeom prst="rect">
            <a:avLst/>
          </a:prstGeom>
        </p:spPr>
      </p:pic>
      <p:grpSp>
        <p:nvGrpSpPr>
          <p:cNvPr id="48" name="组合 47" title=""/>
          <p:cNvGrpSpPr/>
          <p:nvPr>
            <p:custDataLst>
              <p:tags r:id="rId12"/>
            </p:custDataLst>
          </p:nvPr>
        </p:nvGrpSpPr>
        <p:grpSpPr>
          <a:xfrm>
            <a:off x="1743075" y="1671638"/>
            <a:ext cx="6468904" cy="1718310"/>
            <a:chOff x="3682" y="3011"/>
            <a:chExt cx="13583" cy="3608"/>
          </a:xfrm>
        </p:grpSpPr>
        <p:sp>
          <p:nvSpPr>
            <p:cNvPr id="27" name="任意多边形 26"/>
            <p:cNvSpPr/>
            <p:nvPr>
              <p:custDataLst>
                <p:tags r:id="rId13"/>
              </p:custDataLst>
            </p:nvPr>
          </p:nvSpPr>
          <p:spPr>
            <a:xfrm>
              <a:off x="4136" y="3143"/>
              <a:ext cx="5057" cy="3476"/>
            </a:xfrm>
            <a:custGeom>
              <a:gdLst>
                <a:gd name="connisteX0" fmla="*/ 0 w 3314700"/>
                <a:gd name="connsiteY0" fmla="*/ 0 h 3352800"/>
                <a:gd name="connisteX1" fmla="*/ 0 w 3314700"/>
                <a:gd name="connsiteY1" fmla="*/ 3352800 h 3352800"/>
                <a:gd name="connisteX2" fmla="*/ 3314700 w 3314700"/>
                <a:gd name="connsiteY2" fmla="*/ 3352800 h 3352800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314700" h="3352800">
                  <a:moveTo>
                    <a:pt x="0" y="0"/>
                  </a:moveTo>
                  <a:lnTo>
                    <a:pt x="0" y="3352800"/>
                  </a:lnTo>
                  <a:lnTo>
                    <a:pt x="3314700" y="3352800"/>
                  </a:lnTo>
                </a:path>
              </a:pathLst>
            </a:custGeom>
            <a:noFill/>
            <a:ln w="3175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0" name="文本框 39"/>
            <p:cNvSpPr txBox="1"/>
            <p:nvPr>
              <p:custDataLst>
                <p:tags r:id="rId14"/>
              </p:custDataLst>
            </p:nvPr>
          </p:nvSpPr>
          <p:spPr>
            <a:xfrm>
              <a:off x="4304" y="3011"/>
              <a:ext cx="1914" cy="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温度</a:t>
              </a:r>
              <a:r>
                <a:rPr lang="en-US" altLang="zh-CN" sz="15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/</a:t>
              </a:r>
              <a:r>
                <a:rPr lang="en-US" altLang="zh-CN" sz="150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℃</a:t>
              </a:r>
              <a:endParaRPr lang="en-US" altLang="zh-CN" sz="150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15"/>
              </p:custDataLst>
            </p:nvPr>
          </p:nvSpPr>
          <p:spPr>
            <a:xfrm>
              <a:off x="8464" y="5765"/>
              <a:ext cx="2252" cy="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时间</a:t>
              </a:r>
              <a:r>
                <a:rPr lang="en-US" altLang="zh-CN" sz="15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/</a:t>
              </a:r>
              <a:r>
                <a:rPr lang="en-US" altLang="zh-CN" sz="150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min</a:t>
              </a:r>
              <a:endParaRPr lang="en-US" altLang="zh-CN" sz="150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45" name="任意多边形 44"/>
            <p:cNvSpPr/>
            <p:nvPr>
              <p:custDataLst>
                <p:tags r:id="rId16"/>
              </p:custDataLst>
            </p:nvPr>
          </p:nvSpPr>
          <p:spPr>
            <a:xfrm>
              <a:off x="4146" y="3869"/>
              <a:ext cx="3682" cy="2159"/>
            </a:xfrm>
            <a:custGeom>
              <a:gdLst>
                <a:gd name="connisteX0" fmla="*/ 0 w 2338070"/>
                <a:gd name="connsiteY0" fmla="*/ 1370965 h 1370965"/>
                <a:gd name="connisteX1" fmla="*/ 649605 w 2338070"/>
                <a:gd name="connsiteY1" fmla="*/ 735965 h 1370965"/>
                <a:gd name="connisteX2" fmla="*/ 1905000 w 2338070"/>
                <a:gd name="connsiteY2" fmla="*/ 735965 h 1370965"/>
                <a:gd name="connisteX3" fmla="*/ 2338070 w 2338070"/>
                <a:gd name="connsiteY3" fmla="*/ 0 h 1370965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2338070" h="1370965">
                  <a:moveTo>
                    <a:pt x="0" y="1370965"/>
                  </a:moveTo>
                  <a:lnTo>
                    <a:pt x="649605" y="735965"/>
                  </a:lnTo>
                  <a:lnTo>
                    <a:pt x="1905000" y="735965"/>
                  </a:lnTo>
                  <a:lnTo>
                    <a:pt x="2338070" y="0"/>
                  </a:lnTo>
                </a:path>
              </a:pathLst>
            </a:custGeom>
            <a:noFill/>
            <a:ln w="34925">
              <a:solidFill>
                <a:srgbClr val="FF6D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6" name="文本框 45"/>
            <p:cNvSpPr txBox="1"/>
            <p:nvPr>
              <p:custDataLst>
                <p:tags r:id="rId17"/>
              </p:custDataLst>
            </p:nvPr>
          </p:nvSpPr>
          <p:spPr>
            <a:xfrm>
              <a:off x="3682" y="3562"/>
              <a:ext cx="416" cy="115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100" spc="500">
                  <a:gradFill>
                    <a:gsLst>
                      <a:gs pos="0">
                        <a:srgbClr val="3786CA"/>
                      </a:gs>
                      <a:gs pos="22000">
                        <a:srgbClr val="529F8E"/>
                      </a:gs>
                      <a:gs pos="45000">
                        <a:srgbClr val="D4D43A"/>
                      </a:gs>
                      <a:gs pos="100000">
                        <a:srgbClr val="B71B1C"/>
                      </a:gs>
                      <a:gs pos="90000">
                        <a:srgbClr val="BA2B1A"/>
                      </a:gs>
                      <a:gs pos="67000">
                        <a:srgbClr val="CF8D27"/>
                      </a:gs>
                    </a:gsLst>
                    <a:lin ang="0" scaled="0"/>
                  </a:gradFill>
                  <a:uFillTx/>
                  <a:latin typeface="微软雅黑" panose="020b0503020204020204" charset="-122"/>
                  <a:ea typeface="微软雅黑" panose="020b0503020204020204" charset="-122"/>
                </a:rPr>
                <a:t>晶体熔化曲线</a:t>
              </a:r>
              <a:endParaRPr lang="zh-CN" altLang="en-US" sz="100" spc="500">
                <a:gradFill>
                  <a:gsLst>
                    <a:gs pos="0">
                      <a:srgbClr val="3786CA"/>
                    </a:gs>
                    <a:gs pos="22000">
                      <a:srgbClr val="529F8E"/>
                    </a:gs>
                    <a:gs pos="45000">
                      <a:srgbClr val="D4D43A"/>
                    </a:gs>
                    <a:gs pos="100000">
                      <a:srgbClr val="B71B1C"/>
                    </a:gs>
                    <a:gs pos="90000">
                      <a:srgbClr val="BA2B1A"/>
                    </a:gs>
                    <a:gs pos="67000">
                      <a:srgbClr val="CF8D27"/>
                    </a:gs>
                  </a:gsLst>
                  <a:lin ang="0" scaled="0"/>
                </a:gra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内容占位符 2"/>
            <p:cNvSpPr>
              <a:spLocks noGrp="1"/>
            </p:cNvSpPr>
            <p:nvPr>
              <p:custDataLst>
                <p:tags r:id="rId18"/>
              </p:custDataLst>
            </p:nvPr>
          </p:nvSpPr>
          <p:spPr>
            <a:xfrm>
              <a:off x="10965" y="4130"/>
              <a:ext cx="6300" cy="1635"/>
            </a:xfrm>
            <a:prstGeom prst="rect">
              <a:avLst/>
            </a:prstGeom>
          </p:spPr>
          <p:txBody>
            <a:bodyPr vert="horz" lIns="76200" tIns="0" rIns="61912" bIns="0" rtlCol="0">
              <a:noAutofit/>
            </a:bodyPr>
            <a:lstStyle>
              <a:lvl1pPr marL="228600" marR="0" lvl="0" indent="-22860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kumimoji="0" lang="zh-CN" altLang="en-US" sz="1600" b="0" i="0" u="none" strike="noStrike" kern="1200" cap="none" spc="150" normalizeH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+mn-lt"/>
                  <a:ea typeface="+mn-ea"/>
                  <a:cs typeface="+mn-cs"/>
                  <a:sym typeface="+mn-ea"/>
                </a:defRPr>
              </a:lvl1pPr>
              <a:lvl2pPr marL="685800" marR="0" lvl="1" indent="-22860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1609725"/>
                </a:tabLst>
                <a:defRPr kumimoji="0" lang="zh-CN" altLang="en-US" sz="1600" b="0" i="0" u="none" strike="noStrike" kern="1200" cap="none" spc="150" normalizeH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+mn-lt"/>
                  <a:ea typeface="+mn-ea"/>
                  <a:cs typeface="+mn-cs"/>
                  <a:sym typeface="+mn-ea"/>
                </a:defRPr>
              </a:lvl2pPr>
              <a:lvl3pPr marL="1143000" marR="0" lvl="2" indent="-22860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kumimoji="0" lang="zh-CN" altLang="en-US" sz="1600" b="0" i="0" u="none" strike="noStrike" kern="1200" cap="none" spc="150" normalizeH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+mn-lt"/>
                  <a:ea typeface="+mn-ea"/>
                  <a:cs typeface="+mn-cs"/>
                  <a:sym typeface="+mn-ea"/>
                </a:defRPr>
              </a:lvl3pPr>
              <a:lvl4pPr marL="1600200" marR="0" lvl="3" indent="-22860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kumimoji="0" lang="zh-CN" altLang="en-US" sz="1600" b="0" i="0" u="none" strike="noStrike" kern="1200" cap="none" spc="150" normalizeH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+mn-lt"/>
                  <a:ea typeface="+mn-ea"/>
                  <a:cs typeface="+mn-cs"/>
                  <a:sym typeface="+mn-ea"/>
                </a:defRPr>
              </a:lvl4pPr>
              <a:lvl5pPr marL="2057400" marR="0" lvl="4" indent="-22860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kumimoji="0" lang="zh-CN" altLang="en-US" sz="1600" b="0" i="0" u="none" strike="noStrike" kern="1200" cap="none" spc="150" normalizeH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+mn-lt"/>
                  <a:ea typeface="+mn-ea"/>
                  <a:cs typeface="+mn-cs"/>
                  <a:sym typeface="+mn-ea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zh-CN" altLang="en-US" sz="2100" u="sng" spc="8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温度不变</a:t>
              </a:r>
              <a:endParaRPr lang="zh-CN" altLang="en-US" sz="2100" b="1" u="sng" spc="8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0" indent="0">
                <a:lnSpc>
                  <a:spcPct val="100000"/>
                </a:lnSpc>
                <a:buNone/>
              </a:pPr>
              <a:r>
                <a:rPr lang="zh-CN" altLang="en-US" sz="2100" u="sng" spc="8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吸收热量内能增大</a:t>
              </a:r>
              <a:endParaRPr lang="zh-CN" altLang="en-US" sz="2100" u="sng" spc="8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49" name="图片 48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39604" y="4184333"/>
            <a:ext cx="5357336" cy="614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4544855" cy="414020"/>
            <a:chOff x="0" y="623478"/>
            <a:chExt cx="5341595" cy="484440"/>
          </a:xfrm>
        </p:grpSpPr>
        <p:grpSp>
          <p:nvGrpSpPr>
            <p:cNvPr id="6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7" name="矩形 6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881" y="623478"/>
              <a:ext cx="4569714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内能和热量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aphicFrame>
        <p:nvGraphicFramePr>
          <p:cNvPr id="5" name="表格 4" title="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80549" y="1093946"/>
          <a:ext cx="7973060" cy="3801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73060"/>
              </a:tblGrid>
              <a:tr h="454025">
                <a:tc>
                  <a:txBody>
                    <a:bodyPr vert="horz" wrap="square"/>
                    <a:lstStyle/>
                    <a:p>
                      <a:pPr algn="l">
                        <a:buNone/>
                      </a:pPr>
                      <a:r>
                        <a:rPr lang="en-US" altLang="zh-CN" sz="2100" b="1" spc="500">
                          <a:solidFill>
                            <a:schemeClr val="bg1"/>
                          </a:solidFill>
                          <a:uFillTx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1.</a:t>
                      </a:r>
                      <a:r>
                        <a:rPr lang="zh-CN" altLang="en-US" sz="2100" b="1" spc="500">
                          <a:solidFill>
                            <a:schemeClr val="bg1"/>
                          </a:solidFill>
                          <a:uFillTx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物体内能增大，一定吸收了热量</a:t>
                      </a:r>
                      <a:endParaRPr lang="zh-CN" altLang="en-US" sz="2100" b="1" spc="500">
                        <a:solidFill>
                          <a:schemeClr val="bg1"/>
                        </a:solidFill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</a:tr>
              <a:tr h="205359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  <a:tr h="439420">
                <a:tc>
                  <a:txBody>
                    <a:bodyPr vert="horz" wrap="square"/>
                    <a:lstStyle/>
                    <a:p>
                      <a:pPr algn="l">
                        <a:buNone/>
                      </a:pPr>
                      <a:r>
                        <a:rPr lang="en-US" altLang="zh-CN" sz="2100" b="1" spc="500">
                          <a:solidFill>
                            <a:schemeClr val="bg1"/>
                          </a:solidFill>
                          <a:uFillTx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2.</a:t>
                      </a:r>
                      <a:r>
                        <a:rPr lang="zh-CN" altLang="en-US" sz="2100" b="1" spc="500">
                          <a:solidFill>
                            <a:schemeClr val="bg1"/>
                          </a:solidFill>
                          <a:uFillTx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物体吸收了热量，内能一定增加</a:t>
                      </a:r>
                      <a:endParaRPr lang="zh-CN" altLang="en-US" sz="2100" b="1" spc="500">
                        <a:solidFill>
                          <a:schemeClr val="bg1"/>
                        </a:solidFill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</a:tr>
              <a:tr h="854075">
                <a:tc>
                  <a:txBody>
                    <a:bodyPr vert="horz" wrap="square"/>
                    <a:lstStyle/>
                    <a:p>
                      <a:pPr indent="0" algn="l">
                        <a:buNone/>
                      </a:pPr>
                      <a:r>
                        <a:rPr lang="zh-CN" altLang="en-US" sz="2100" spc="5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气体在吸热的同时对外做功，内能可能会减小</a:t>
                      </a:r>
                      <a:endParaRPr lang="zh-CN" altLang="en-US" sz="2100" spc="5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</a:tbl>
          </a:graphicData>
        </a:graphic>
      </p:graphicFrame>
      <p:pic>
        <p:nvPicPr>
          <p:cNvPr id="24" name="图片 23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l="51604" t="29656" r="8229" b="31052"/>
          <a:stretch>
            <a:fillRect/>
          </a:stretch>
        </p:blipFill>
        <p:spPr>
          <a:xfrm>
            <a:off x="5600224" y="1151096"/>
            <a:ext cx="332423" cy="325279"/>
          </a:xfrm>
          <a:prstGeom prst="rect">
            <a:avLst/>
          </a:prstGeom>
        </p:spPr>
      </p:pic>
      <p:grpSp>
        <p:nvGrpSpPr>
          <p:cNvPr id="14" name="组合 13" title=""/>
          <p:cNvGrpSpPr/>
          <p:nvPr>
            <p:custDataLst>
              <p:tags r:id="rId11"/>
            </p:custDataLst>
          </p:nvPr>
        </p:nvGrpSpPr>
        <p:grpSpPr>
          <a:xfrm>
            <a:off x="1322070" y="1720691"/>
            <a:ext cx="6196013" cy="1745933"/>
            <a:chOff x="2776" y="3114"/>
            <a:chExt cx="13010" cy="3666"/>
          </a:xfrm>
        </p:grpSpPr>
        <p:sp>
          <p:nvSpPr>
            <p:cNvPr id="12" name="内容占位符 2"/>
            <p:cNvSpPr>
              <a:spLocks noGrp="1"/>
            </p:cNvSpPr>
            <p:nvPr>
              <p:custDataLst>
                <p:tags r:id="rId12"/>
              </p:custDataLst>
            </p:nvPr>
          </p:nvSpPr>
          <p:spPr>
            <a:xfrm>
              <a:off x="2776" y="3980"/>
              <a:ext cx="7527" cy="2384"/>
            </a:xfrm>
            <a:prstGeom prst="rect">
              <a:avLst/>
            </a:prstGeom>
          </p:spPr>
          <p:txBody>
            <a:bodyPr vert="horz" lIns="76200" tIns="0" rIns="61912" bIns="0" rtlCol="0">
              <a:noAutofit/>
            </a:bodyPr>
            <a:lstStyle>
              <a:lvl1pPr marL="228600" marR="0" lvl="0" indent="-22860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kumimoji="0" lang="zh-CN" altLang="en-US" sz="1600" b="0" i="0" u="none" strike="noStrike" kern="1200" cap="none" spc="150" normalizeH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+mn-lt"/>
                  <a:ea typeface="+mn-ea"/>
                  <a:cs typeface="+mn-cs"/>
                  <a:sym typeface="+mn-ea"/>
                </a:defRPr>
              </a:lvl1pPr>
              <a:lvl2pPr marL="685800" marR="0" lvl="1" indent="-22860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1609725"/>
                </a:tabLst>
                <a:defRPr kumimoji="0" lang="zh-CN" altLang="en-US" sz="1600" b="0" i="0" u="none" strike="noStrike" kern="1200" cap="none" spc="150" normalizeH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+mn-lt"/>
                  <a:ea typeface="+mn-ea"/>
                  <a:cs typeface="+mn-cs"/>
                  <a:sym typeface="+mn-ea"/>
                </a:defRPr>
              </a:lvl2pPr>
              <a:lvl3pPr marL="1143000" marR="0" lvl="2" indent="-22860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kumimoji="0" lang="zh-CN" altLang="en-US" sz="1600" b="0" i="0" u="none" strike="noStrike" kern="1200" cap="none" spc="150" normalizeH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+mn-lt"/>
                  <a:ea typeface="+mn-ea"/>
                  <a:cs typeface="+mn-cs"/>
                  <a:sym typeface="+mn-ea"/>
                </a:defRPr>
              </a:lvl3pPr>
              <a:lvl4pPr marL="1600200" marR="0" lvl="3" indent="-22860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kumimoji="0" lang="zh-CN" altLang="en-US" sz="1600" b="0" i="0" u="none" strike="noStrike" kern="1200" cap="none" spc="150" normalizeH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+mn-lt"/>
                  <a:ea typeface="+mn-ea"/>
                  <a:cs typeface="+mn-cs"/>
                  <a:sym typeface="+mn-ea"/>
                </a:defRPr>
              </a:lvl4pPr>
              <a:lvl5pPr marL="2057400" marR="0" lvl="4" indent="-22860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kumimoji="0" lang="zh-CN" altLang="en-US" sz="1600" b="0" i="0" u="none" strike="noStrike" kern="1200" cap="none" spc="150" normalizeH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+mn-lt"/>
                  <a:ea typeface="+mn-ea"/>
                  <a:cs typeface="+mn-cs"/>
                  <a:sym typeface="+mn-ea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sz="2100" u="sng" spc="8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也可能是外界对物体做功使物体内能增加</a:t>
              </a:r>
              <a:endParaRPr sz="2100" u="sng" spc="8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46" name="图片 45" descr="59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1780" y="3114"/>
              <a:ext cx="4006" cy="3667"/>
            </a:xfrm>
            <a:prstGeom prst="rect">
              <a:avLst/>
            </a:prstGeom>
          </p:spPr>
        </p:pic>
      </p:grpSp>
      <p:pic>
        <p:nvPicPr>
          <p:cNvPr id="13" name="图片 12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9"/>
          <a:srcRect l="51604" t="29656" r="8229" b="31052"/>
          <a:stretch>
            <a:fillRect/>
          </a:stretch>
        </p:blipFill>
        <p:spPr>
          <a:xfrm>
            <a:off x="5600224" y="3637121"/>
            <a:ext cx="332423" cy="325279"/>
          </a:xfrm>
          <a:prstGeom prst="rect">
            <a:avLst/>
          </a:prstGeom>
        </p:spPr>
      </p:pic>
      <p:pic>
        <p:nvPicPr>
          <p:cNvPr id="15" name="图片 14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80549" y="4108133"/>
            <a:ext cx="6576060" cy="614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2391728" cy="414020"/>
            <a:chOff x="0" y="623478"/>
            <a:chExt cx="2811012" cy="484440"/>
          </a:xfrm>
        </p:grpSpPr>
        <p:grpSp>
          <p:nvGrpSpPr>
            <p:cNvPr id="6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7" name="矩形 6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881" y="623478"/>
              <a:ext cx="2039131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温度和热量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aphicFrame>
        <p:nvGraphicFramePr>
          <p:cNvPr id="23" name="表格 22" title="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80549" y="1093946"/>
          <a:ext cx="7973060" cy="3787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73060"/>
              </a:tblGrid>
              <a:tr h="454025">
                <a:tc>
                  <a:txBody>
                    <a:bodyPr vert="horz" wrap="square"/>
                    <a:lstStyle/>
                    <a:p>
                      <a:pPr algn="l">
                        <a:buNone/>
                      </a:pPr>
                      <a:r>
                        <a:rPr lang="en-US" altLang="zh-CN" sz="2100" b="1" spc="500">
                          <a:solidFill>
                            <a:schemeClr val="bg1"/>
                          </a:solidFill>
                          <a:uFillTx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1.</a:t>
                      </a:r>
                      <a:r>
                        <a:rPr lang="zh-CN" altLang="en-US" sz="2100" b="1" spc="500">
                          <a:solidFill>
                            <a:schemeClr val="bg1"/>
                          </a:solidFill>
                          <a:uFillTx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物体温度升高，一定吸收了热量</a:t>
                      </a:r>
                      <a:endParaRPr lang="zh-CN" altLang="en-US" sz="2100" b="1" spc="500">
                        <a:solidFill>
                          <a:schemeClr val="bg1"/>
                        </a:solidFill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</a:tr>
              <a:tr h="711200">
                <a:tc>
                  <a:txBody>
                    <a:bodyPr vert="horz" wrap="square"/>
                    <a:lstStyle/>
                    <a:p>
                      <a:pPr algn="l">
                        <a:buNone/>
                      </a:pPr>
                      <a:r>
                        <a:rPr lang="zh-CN" altLang="en-US" sz="2100" spc="5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也可以通过做功的形式来改变温度</a:t>
                      </a:r>
                      <a:endParaRPr lang="zh-CN" altLang="en-US" sz="2100" spc="5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  <a:tr h="439420">
                <a:tc>
                  <a:txBody>
                    <a:bodyPr vert="horz" wrap="square"/>
                    <a:lstStyle/>
                    <a:p>
                      <a:pPr algn="l">
                        <a:buNone/>
                      </a:pPr>
                      <a:r>
                        <a:rPr lang="en-US" altLang="zh-CN" sz="2100" b="1" spc="500">
                          <a:solidFill>
                            <a:schemeClr val="bg1"/>
                          </a:solidFill>
                          <a:uFillTx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2.</a:t>
                      </a:r>
                      <a:r>
                        <a:rPr lang="zh-CN" altLang="en-US" sz="2100" b="1" spc="500">
                          <a:solidFill>
                            <a:schemeClr val="bg1"/>
                          </a:solidFill>
                          <a:uFillTx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物体吸收了热量，温度一定升高</a:t>
                      </a:r>
                      <a:endParaRPr lang="zh-CN" altLang="en-US" sz="2100" b="1" spc="500">
                        <a:solidFill>
                          <a:schemeClr val="bg1"/>
                        </a:solidFill>
                        <a:uFillTx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</a:tr>
              <a:tr h="2182495">
                <a:tc>
                  <a:txBody>
                    <a:bodyPr vert="horz" wrap="square"/>
                    <a:lstStyle/>
                    <a:p>
                      <a:pPr indent="0" algn="l">
                        <a:buFont typeface="Arial" panose="020b0604020202020204" pitchFamily="34" charset="0"/>
                        <a:buNone/>
                      </a:pPr>
                      <a:endParaRPr lang="zh-CN" altLang="en-US" sz="135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</a:tbl>
          </a:graphicData>
        </a:graphic>
      </p:graphicFrame>
      <p:pic>
        <p:nvPicPr>
          <p:cNvPr id="24" name="图片 23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l="51604" t="29656" r="8229" b="31052"/>
          <a:stretch>
            <a:fillRect/>
          </a:stretch>
        </p:blipFill>
        <p:spPr>
          <a:xfrm>
            <a:off x="5580221" y="1151096"/>
            <a:ext cx="332423" cy="325279"/>
          </a:xfrm>
          <a:prstGeom prst="rect">
            <a:avLst/>
          </a:prstGeom>
        </p:spPr>
      </p:pic>
      <p:grpSp>
        <p:nvGrpSpPr>
          <p:cNvPr id="30" name="组合 29" title=""/>
          <p:cNvGrpSpPr/>
          <p:nvPr>
            <p:custDataLst>
              <p:tags r:id="rId11"/>
            </p:custDataLst>
          </p:nvPr>
        </p:nvGrpSpPr>
        <p:grpSpPr>
          <a:xfrm>
            <a:off x="1654969" y="2943225"/>
            <a:ext cx="6468904" cy="1718310"/>
            <a:chOff x="3475" y="5681"/>
            <a:chExt cx="13583" cy="3608"/>
          </a:xfrm>
        </p:grpSpPr>
        <p:sp>
          <p:nvSpPr>
            <p:cNvPr id="27" name="任意多边形 26"/>
            <p:cNvSpPr/>
            <p:nvPr>
              <p:custDataLst>
                <p:tags r:id="rId12"/>
              </p:custDataLst>
            </p:nvPr>
          </p:nvSpPr>
          <p:spPr>
            <a:xfrm>
              <a:off x="3929" y="5813"/>
              <a:ext cx="5057" cy="3476"/>
            </a:xfrm>
            <a:custGeom>
              <a:gdLst>
                <a:gd name="connisteX0" fmla="*/ 0 w 3314700"/>
                <a:gd name="connsiteY0" fmla="*/ 0 h 3352800"/>
                <a:gd name="connisteX1" fmla="*/ 0 w 3314700"/>
                <a:gd name="connsiteY1" fmla="*/ 3352800 h 3352800"/>
                <a:gd name="connisteX2" fmla="*/ 3314700 w 3314700"/>
                <a:gd name="connsiteY2" fmla="*/ 3352800 h 3352800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314700" h="3352800">
                  <a:moveTo>
                    <a:pt x="0" y="0"/>
                  </a:moveTo>
                  <a:lnTo>
                    <a:pt x="0" y="3352800"/>
                  </a:lnTo>
                  <a:lnTo>
                    <a:pt x="3314700" y="3352800"/>
                  </a:lnTo>
                </a:path>
              </a:pathLst>
            </a:custGeom>
            <a:noFill/>
            <a:ln w="3175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0" name="文本框 39"/>
            <p:cNvSpPr txBox="1"/>
            <p:nvPr>
              <p:custDataLst>
                <p:tags r:id="rId13"/>
              </p:custDataLst>
            </p:nvPr>
          </p:nvSpPr>
          <p:spPr>
            <a:xfrm>
              <a:off x="4097" y="5681"/>
              <a:ext cx="1914" cy="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温度</a:t>
              </a:r>
              <a:r>
                <a:rPr lang="en-US" altLang="zh-CN" sz="15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/</a:t>
              </a:r>
              <a:r>
                <a:rPr lang="en-US" altLang="zh-CN" sz="150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℃</a:t>
              </a:r>
              <a:endParaRPr lang="en-US" altLang="zh-CN" sz="150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14"/>
              </p:custDataLst>
            </p:nvPr>
          </p:nvSpPr>
          <p:spPr>
            <a:xfrm>
              <a:off x="8257" y="8435"/>
              <a:ext cx="2252" cy="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时间</a:t>
              </a:r>
              <a:r>
                <a:rPr lang="en-US" altLang="zh-CN" sz="15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/</a:t>
              </a:r>
              <a:r>
                <a:rPr lang="en-US" altLang="zh-CN" sz="150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min</a:t>
              </a:r>
              <a:endParaRPr lang="en-US" altLang="zh-CN" sz="150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45" name="任意多边形 44"/>
            <p:cNvSpPr/>
            <p:nvPr>
              <p:custDataLst>
                <p:tags r:id="rId15"/>
              </p:custDataLst>
            </p:nvPr>
          </p:nvSpPr>
          <p:spPr>
            <a:xfrm>
              <a:off x="3939" y="6539"/>
              <a:ext cx="3682" cy="2159"/>
            </a:xfrm>
            <a:custGeom>
              <a:gdLst>
                <a:gd name="connisteX0" fmla="*/ 0 w 2338070"/>
                <a:gd name="connsiteY0" fmla="*/ 1370965 h 1370965"/>
                <a:gd name="connisteX1" fmla="*/ 649605 w 2338070"/>
                <a:gd name="connsiteY1" fmla="*/ 735965 h 1370965"/>
                <a:gd name="connisteX2" fmla="*/ 1905000 w 2338070"/>
                <a:gd name="connsiteY2" fmla="*/ 735965 h 1370965"/>
                <a:gd name="connisteX3" fmla="*/ 2338070 w 2338070"/>
                <a:gd name="connsiteY3" fmla="*/ 0 h 1370965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2338070" h="1370965">
                  <a:moveTo>
                    <a:pt x="0" y="1370965"/>
                  </a:moveTo>
                  <a:lnTo>
                    <a:pt x="649605" y="735965"/>
                  </a:lnTo>
                  <a:lnTo>
                    <a:pt x="1905000" y="735965"/>
                  </a:lnTo>
                  <a:lnTo>
                    <a:pt x="2338070" y="0"/>
                  </a:lnTo>
                </a:path>
              </a:pathLst>
            </a:custGeom>
            <a:noFill/>
            <a:ln w="34925">
              <a:solidFill>
                <a:srgbClr val="FF6D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6" name="文本框 45"/>
            <p:cNvSpPr txBox="1"/>
            <p:nvPr>
              <p:custDataLst>
                <p:tags r:id="rId16"/>
              </p:custDataLst>
            </p:nvPr>
          </p:nvSpPr>
          <p:spPr>
            <a:xfrm>
              <a:off x="3475" y="6232"/>
              <a:ext cx="416" cy="115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100" spc="500">
                  <a:gradFill>
                    <a:gsLst>
                      <a:gs pos="0">
                        <a:srgbClr val="3786CA"/>
                      </a:gs>
                      <a:gs pos="22000">
                        <a:srgbClr val="529F8E"/>
                      </a:gs>
                      <a:gs pos="45000">
                        <a:srgbClr val="D4D43A"/>
                      </a:gs>
                      <a:gs pos="100000">
                        <a:srgbClr val="B71B1C"/>
                      </a:gs>
                      <a:gs pos="90000">
                        <a:srgbClr val="BA2B1A"/>
                      </a:gs>
                      <a:gs pos="67000">
                        <a:srgbClr val="CF8D27"/>
                      </a:gs>
                    </a:gsLst>
                    <a:lin ang="0" scaled="0"/>
                  </a:gradFill>
                  <a:uFillTx/>
                  <a:latin typeface="微软雅黑" panose="020b0503020204020204" charset="-122"/>
                  <a:ea typeface="微软雅黑" panose="020b0503020204020204" charset="-122"/>
                </a:rPr>
                <a:t>晶体熔化曲线</a:t>
              </a:r>
              <a:endParaRPr lang="zh-CN" altLang="en-US" sz="100" spc="500">
                <a:gradFill>
                  <a:gsLst>
                    <a:gs pos="0">
                      <a:srgbClr val="3786CA"/>
                    </a:gs>
                    <a:gs pos="22000">
                      <a:srgbClr val="529F8E"/>
                    </a:gs>
                    <a:gs pos="45000">
                      <a:srgbClr val="D4D43A"/>
                    </a:gs>
                    <a:gs pos="100000">
                      <a:srgbClr val="B71B1C"/>
                    </a:gs>
                    <a:gs pos="90000">
                      <a:srgbClr val="BA2B1A"/>
                    </a:gs>
                    <a:gs pos="67000">
                      <a:srgbClr val="CF8D27"/>
                    </a:gs>
                  </a:gsLst>
                  <a:lin ang="0" scaled="0"/>
                </a:gra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内容占位符 2"/>
            <p:cNvSpPr>
              <a:spLocks noGrp="1"/>
            </p:cNvSpPr>
            <p:nvPr>
              <p:custDataLst>
                <p:tags r:id="rId17"/>
              </p:custDataLst>
            </p:nvPr>
          </p:nvSpPr>
          <p:spPr>
            <a:xfrm>
              <a:off x="10758" y="6800"/>
              <a:ext cx="6300" cy="1635"/>
            </a:xfrm>
            <a:prstGeom prst="rect">
              <a:avLst/>
            </a:prstGeom>
          </p:spPr>
          <p:txBody>
            <a:bodyPr vert="horz" lIns="76200" tIns="0" rIns="61912" bIns="0" rtlCol="0">
              <a:noAutofit/>
            </a:bodyPr>
            <a:lstStyle>
              <a:lvl1pPr marL="228600" marR="0" lvl="0" indent="-22860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kumimoji="0" lang="zh-CN" altLang="en-US" sz="1600" b="0" i="0" u="none" strike="noStrike" kern="1200" cap="none" spc="150" normalizeH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+mn-lt"/>
                  <a:ea typeface="+mn-ea"/>
                  <a:cs typeface="+mn-cs"/>
                  <a:sym typeface="+mn-ea"/>
                </a:defRPr>
              </a:lvl1pPr>
              <a:lvl2pPr marL="685800" marR="0" lvl="1" indent="-22860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1609725"/>
                </a:tabLst>
                <a:defRPr kumimoji="0" lang="zh-CN" altLang="en-US" sz="1600" b="0" i="0" u="none" strike="noStrike" kern="1200" cap="none" spc="150" normalizeH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+mn-lt"/>
                  <a:ea typeface="+mn-ea"/>
                  <a:cs typeface="+mn-cs"/>
                  <a:sym typeface="+mn-ea"/>
                </a:defRPr>
              </a:lvl2pPr>
              <a:lvl3pPr marL="1143000" marR="0" lvl="2" indent="-22860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kumimoji="0" lang="zh-CN" altLang="en-US" sz="1600" b="0" i="0" u="none" strike="noStrike" kern="1200" cap="none" spc="150" normalizeH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+mn-lt"/>
                  <a:ea typeface="+mn-ea"/>
                  <a:cs typeface="+mn-cs"/>
                  <a:sym typeface="+mn-ea"/>
                </a:defRPr>
              </a:lvl3pPr>
              <a:lvl4pPr marL="1600200" marR="0" lvl="3" indent="-22860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kumimoji="0" lang="zh-CN" altLang="en-US" sz="1600" b="0" i="0" u="none" strike="noStrike" kern="1200" cap="none" spc="150" normalizeH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+mn-lt"/>
                  <a:ea typeface="+mn-ea"/>
                  <a:cs typeface="+mn-cs"/>
                  <a:sym typeface="+mn-ea"/>
                </a:defRPr>
              </a:lvl4pPr>
              <a:lvl5pPr marL="2057400" marR="0" lvl="4" indent="-22860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kumimoji="0" lang="zh-CN" altLang="en-US" sz="1600" b="0" i="0" u="none" strike="noStrike" kern="1200" cap="none" spc="150" normalizeH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+mn-lt"/>
                  <a:ea typeface="+mn-ea"/>
                  <a:cs typeface="+mn-cs"/>
                  <a:sym typeface="+mn-ea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zh-CN" altLang="en-US" sz="2100" u="sng" spc="8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晶体熔化时，不断吸热，温度不变</a:t>
              </a:r>
              <a:endParaRPr lang="zh-CN" altLang="en-US" sz="2100" u="sng" spc="8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8" name="图片 27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9"/>
          <a:srcRect l="51604" t="29656" r="8229" b="31052"/>
          <a:stretch>
            <a:fillRect/>
          </a:stretch>
        </p:blipFill>
        <p:spPr>
          <a:xfrm>
            <a:off x="5580221" y="2308384"/>
            <a:ext cx="332423" cy="325279"/>
          </a:xfrm>
          <a:prstGeom prst="rect">
            <a:avLst/>
          </a:prstGeom>
        </p:spPr>
      </p:pic>
      <p:pic>
        <p:nvPicPr>
          <p:cNvPr id="29" name="图片 28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80549" y="1762601"/>
            <a:ext cx="5604986" cy="351473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/>
          <a:stretch>
            <a:fillRect/>
          </a:stretch>
        </p:blipFill>
        <p:spPr>
          <a:xfrm flipH="1">
            <a:off x="12573000" y="118745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54bd7ae28?vcp=1&amp;pid=ca5c8b857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359987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2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知识点1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内能及其影响因素</a:t>
            </a:r>
            <a:endParaRPr lang="en-US" altLang="zh-CN" sz="2600"/>
          </a:p>
        </p:txBody>
      </p:sp>
      <p:sp>
        <p:nvSpPr>
          <p:cNvPr id="3" name="QC_5_BD.1_1#df4d6f310?vcp=1&amp;vis=1&amp;pid=54bd7ae28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10027"/>
            <a:ext cx="8065008" cy="152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1.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在物理学中，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物体内所有分子的分子动能与分子势能的总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和叫作物体的内能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。请结合所学知识，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判断下列说法正确的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是(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5_AN.2_1#df4d6f310.bracket?vcp=1&amp;vis=1&amp;pid=54bd7ae28&amp;color=0,0,0&amp;vpa=1&amp;vtp=1" title=""/>
          <p:cNvSpPr/>
          <p:nvPr>
            <p:custDataLst>
              <p:tags r:id="rId6"/>
            </p:custDataLst>
          </p:nvPr>
        </p:nvSpPr>
        <p:spPr>
          <a:xfrm>
            <a:off x="1089565" y="2036568"/>
            <a:ext cx="423863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p:sp>
        <p:nvSpPr>
          <p:cNvPr id="5" name="QC_5_BD.1_2#df4d6f310.choices?vcp=1&amp;vis=1&amp;pid=54bd7ae28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539496" y="2559427"/>
            <a:ext cx="8065008" cy="2032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同一物体温度越高，物体内能越小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同一物体温度越低，物体内能越大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温度相同的同种物质，分子个数越多，物体内能越大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温度相同的同种物质，分子个数越多，物体内能越小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5_BD.3_1#975321a2a?vcp=1&amp;vis=1&amp;pid=54bd7ae28&amp;color=0,0,0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1085707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2.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下列关于内能的说法中，正确的是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3" name="QC_5_AN.4_1#975321a2a.bracket?vcp=1&amp;vis=1&amp;pid=54bd7ae28&amp;color=0,0,0&amp;vpa=2&amp;vtp=1" title=""/>
          <p:cNvSpPr/>
          <p:nvPr>
            <p:custDataLst>
              <p:tags r:id="rId5"/>
            </p:custDataLst>
          </p:nvPr>
        </p:nvSpPr>
        <p:spPr>
          <a:xfrm>
            <a:off x="5725065" y="1085707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mc:AlternateContent>
        <mc:Choice Requires="a14">
          <p:sp>
            <p:nvSpPr>
              <p:cNvPr id="4" name="QC_5_BD.3_2#975321a2a.choices?vcp=1&amp;vis=1&amp;pid=54bd7ae28&amp;color=0,0,0&amp;vtp=1&amp;bbb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539496" y="1607097"/>
                <a:ext cx="8065008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静止的物体没有内能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B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℃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以下的物体没有内能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C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体积大的物体一定比体积小的物体内能大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D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内能与物体的温度有关</a:t>
                </a:r>
                <a:endParaRPr lang="en-US" altLang="zh-CN" sz="2400"/>
              </a:p>
            </p:txBody>
          </p:sp>
        </mc:Choice>
        <mc:Fallback>
          <p:sp>
            <p:nvSpPr>
              <p:cNvPr id="4" name="QC_5_BD.3_2#975321a2a.choices?vcp=1&amp;vis=1&amp;pid=54bd7ae28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39496" y="1607097"/>
                <a:ext cx="8065008" cy="2235200"/>
              </a:xfrm>
              <a:prstGeom prst="rect">
                <a:avLst/>
              </a:prstGeom>
              <a:blipFill rotWithShape="1">
                <a:blip r:embed="rId8"/>
                <a:stretch>
                  <a:fillRect l="-5" t="-24" r="3" b="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bject 54" title="">
            <a:hlinkClick r:id="rId10" action="ppaction://hlinksldjump"/>
          </p:cNvPr>
          <p:cNvSpPr/>
          <p:nvPr>
            <p:custDataLst>
              <p:tags r:id="rId9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B_5_BD.5_1#ed0d3b7d6?sp=1&amp;vcp=1&amp;vis=1&amp;pid=54bd7ae28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495208"/>
                <a:ext cx="8065008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3.如图所示的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三杯水中，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两杯水的质量相同，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比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较它们的温度后可知，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杯水的内能是最大的，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杯水的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内能是最小的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" name="QB_5_BD.5_1#ed0d3b7d6?sp=1&amp;vcp=1&amp;vis=1&amp;pid=54bd7ae28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495208"/>
                <a:ext cx="8065008" cy="1676400"/>
              </a:xfrm>
              <a:prstGeom prst="rect">
                <a:avLst/>
              </a:prstGeom>
              <a:blipFill rotWithShape="1">
                <a:blip r:embed="rId6"/>
                <a:stretch>
                  <a:fillRect l="-5" t="-32" r="-461" b="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B_5_BD.5_2#ed0d3b7d6?vcp=1&amp;vis=1&amp;pid=54bd7ae28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7717" y="2277780"/>
            <a:ext cx="5988566" cy="222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4" name="QB_5_AN.6_1#ed0d3b7d6.blank?vcp=1&amp;vis=1&amp;pid=54bd7ae28&amp;color=0,0,0&amp;vpa=3&amp;vtp=1&amp;bbb=1" title=""/>
              <p:cNvSpPr/>
              <p:nvPr>
                <p:custDataLst>
                  <p:tags r:id="rId9"/>
                </p:custDataLst>
              </p:nvPr>
            </p:nvSpPr>
            <p:spPr>
              <a:xfrm>
                <a:off x="3585909" y="1142209"/>
                <a:ext cx="304927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4" name="QB_5_AN.6_1#ed0d3b7d6.blank?vcp=1&amp;vis=1&amp;pid=54bd7ae28&amp;color=0,0,0&amp;vpa=3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3585909" y="1142209"/>
                <a:ext cx="304927" cy="381000"/>
              </a:xfrm>
              <a:prstGeom prst="rect">
                <a:avLst/>
              </a:prstGeom>
              <a:blipFill rotWithShape="1">
                <a:blip r:embed="rId11"/>
                <a:stretch>
                  <a:fillRect l="-21" t="-126" r="63" b="1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5" name="QB_5_AN.7_1#ed0d3b7d6.blank?vcp=1&amp;vis=1&amp;pid=54bd7ae28&amp;color=0,0,0&amp;vpa=4&amp;vtp=1&amp;bbb=1" title=""/>
              <p:cNvSpPr/>
              <p:nvPr>
                <p:custDataLst>
                  <p:tags r:id="rId12"/>
                </p:custDataLst>
              </p:nvPr>
            </p:nvSpPr>
            <p:spPr>
              <a:xfrm>
                <a:off x="7002208" y="1142209"/>
                <a:ext cx="332867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5" name="QB_5_AN.7_1#ed0d3b7d6.blank?vcp=1&amp;vis=1&amp;pid=54bd7ae28&amp;color=0,0,0&amp;vpa=4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7002208" y="1142209"/>
                <a:ext cx="332867" cy="381000"/>
              </a:xfrm>
              <a:prstGeom prst="rect">
                <a:avLst/>
              </a:prstGeom>
              <a:blipFill rotWithShape="1">
                <a:blip r:embed="rId14"/>
                <a:stretch>
                  <a:fillRect l="-19" t="-126" r="57" b="1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ject 54" title="">
            <a:hlinkClick r:id="rId16" action="ppaction://hlinksldjump"/>
          </p:cNvPr>
          <p:cNvSpPr/>
          <p:nvPr>
            <p:custDataLst>
              <p:tags r:id="rId15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7c8b918fa?vcp=1&amp;pid=ca5c8b857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359987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知识点2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物体内能的改变</a:t>
            </a:r>
            <a:endParaRPr lang="en-US" altLang="zh-CN" sz="2600"/>
          </a:p>
        </p:txBody>
      </p:sp>
      <p:pic>
        <p:nvPicPr>
          <p:cNvPr id="3" name="QO_5_BD.8_1#74161ba71?htil=1&amp;vcp=1&amp;vis=1&amp;pid=7c8b918fa&amp;color=0,0,0&amp;tib=255,255,255&amp;vtp=1&amp;hs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8572" y="1022732"/>
            <a:ext cx="3502152" cy="24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O_5_BD.8_2#74161ba71?htil=1&amp;vcp=1&amp;vis=1&amp;pid=7c8b918fa&amp;color=0,0,0&amp;vtp=1&amp;bbb=1&amp;hb=1" title=""/>
          <p:cNvSpPr/>
          <p:nvPr>
            <p:custDataLst>
              <p:tags r:id="rId7"/>
            </p:custDataLst>
          </p:nvPr>
        </p:nvSpPr>
        <p:spPr>
          <a:xfrm>
            <a:off x="539496" y="1010032"/>
            <a:ext cx="4425696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4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某同学在探究改变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内能的方法时做了两个实验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：</a:t>
            </a:r>
            <a:endParaRPr lang="en-US" altLang="zh-CN" sz="2400"/>
          </a:p>
        </p:txBody>
      </p:sp>
      <p:pic>
        <p:nvPicPr>
          <p:cNvPr id="5" name="QO_5_BD.8_2#74161ba71?htil=1&amp;vcp=1&amp;vis=1&amp;pid=7c8b918fa&amp;color=0,0,0&amp;tib=255,255,255&amp;iip=1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988" y="1069468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QB_6_BD.9_1#a1f4bb0e4?htil=1&amp;vcp=1&amp;vis=1&amp;pid=74161ba71&amp;color=0,0,0&amp;vtp=1&amp;bbb=1&amp;hb=1" title=""/>
          <p:cNvSpPr/>
          <p:nvPr>
            <p:custDataLst>
              <p:tags r:id="rId10"/>
            </p:custDataLst>
          </p:nvPr>
        </p:nvSpPr>
        <p:spPr>
          <a:xfrm>
            <a:off x="539496" y="2161917"/>
            <a:ext cx="4425696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（1）如图甲所示，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在试管内装些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水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，用橡胶塞塞住管口，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给水加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热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这是通过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的方式改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变水的内能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7" name="QB_6_AN.10_1#a1f4bb0e4.blank?vcp=1&amp;vis=1&amp;pid=74161ba71&amp;color=0,0,0&amp;vpa=5&amp;vtp=1&amp;bbb=1" title=""/>
          <p:cNvSpPr/>
          <p:nvPr>
            <p:custDataLst>
              <p:tags r:id="rId11"/>
            </p:custDataLst>
          </p:nvPr>
        </p:nvSpPr>
        <p:spPr>
          <a:xfrm>
            <a:off x="2384964" y="3251577"/>
            <a:ext cx="1135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热传递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O_5_BD.11_1#02e332238?htil=2&amp;vcp=1&amp;vis=1&amp;pid=74161ba71&amp;color=0,0,0&amp;tib=255,255,255&amp;vtp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7580" y="405707"/>
            <a:ext cx="1545336" cy="110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C_6_BD.11_2#02e332238?htil=2&amp;vcp=1&amp;vis=1&amp;pid=74161ba71&amp;color=0,0,0&amp;vtp=1&amp;bt=1&amp;bbb=1&amp;hb=1&amp;hs=1" title=""/>
          <p:cNvSpPr/>
          <p:nvPr>
            <p:custDataLst>
              <p:tags r:id="rId6"/>
            </p:custDataLst>
          </p:nvPr>
        </p:nvSpPr>
        <p:spPr>
          <a:xfrm>
            <a:off x="539496" y="359987"/>
            <a:ext cx="6391656" cy="2032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（2）如图乙所示，广口玻璃瓶内有一些水，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水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的上方有水蒸气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。通过打气筒给瓶内打气，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达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到一定程度时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，瓶塞跳出。在这一实验过程中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你应当注意观察的是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填字母）。</a:t>
            </a:r>
            <a:endParaRPr lang="en-US" altLang="zh-CN" sz="2400"/>
          </a:p>
        </p:txBody>
      </p:sp>
      <p:sp>
        <p:nvSpPr>
          <p:cNvPr id="4" name="QC_6_AN.12_1#02e332238.blank?vcp=1&amp;vis=1&amp;pid=74161ba71&amp;color=0,0,0&amp;vpa=6&amp;vtp=1" title=""/>
          <p:cNvSpPr/>
          <p:nvPr>
            <p:custDataLst>
              <p:tags r:id="rId7"/>
            </p:custDataLst>
          </p:nvPr>
        </p:nvSpPr>
        <p:spPr>
          <a:xfrm>
            <a:off x="3261265" y="1849126"/>
            <a:ext cx="441325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p:sp>
        <p:nvSpPr>
          <p:cNvPr id="5" name="QC_6_BD.11_3#02e332238.choices?vcp=1&amp;vis=1&amp;pid=74161ba71&amp;color=0,0,0&amp;vtp=1&amp;bbb=1&amp;hs=1" title=""/>
          <p:cNvSpPr/>
          <p:nvPr>
            <p:custDataLst>
              <p:tags r:id="rId8"/>
            </p:custDataLst>
          </p:nvPr>
        </p:nvSpPr>
        <p:spPr>
          <a:xfrm>
            <a:off x="539496" y="2379034"/>
            <a:ext cx="8065008" cy="2032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打气过程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打气时瓶内水的情况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瓶塞跳起的现象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瓶塞跳起的瞬间，瓶口出现的现象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6_BD.13_1#ace0400d7?vcp=1&amp;vis=1&amp;pid=74161ba71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495208"/>
            <a:ext cx="8065008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（3）在上述（2）你认为应当观察的项目中，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你所观察到的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现象是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，这一现象说明了气体膨胀对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外做功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内能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，温度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3" name="QB_6_AN.14_1#ace0400d7.blank?vcp=1&amp;vis=1&amp;pid=74161ba71&amp;color=0,0,0&amp;vpa=7&amp;vtp=1&amp;bbb=1" title=""/>
          <p:cNvSpPr/>
          <p:nvPr>
            <p:custDataLst>
              <p:tags r:id="rId5"/>
            </p:custDataLst>
          </p:nvPr>
        </p:nvSpPr>
        <p:spPr>
          <a:xfrm>
            <a:off x="1407065" y="1026068"/>
            <a:ext cx="292893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瓶口附近出现“白气”</a:t>
            </a:r>
            <a:endParaRPr lang="en-US" altLang="zh-CN" sz="2400"/>
          </a:p>
        </p:txBody>
      </p:sp>
      <p:sp>
        <p:nvSpPr>
          <p:cNvPr id="4" name="QB_6_AN.15_1#ace0400d7.blank?vcp=1&amp;vis=1&amp;pid=74161ba71&amp;color=0,0,0&amp;vpa=8&amp;vtp=1&amp;bbb=1" title=""/>
          <p:cNvSpPr/>
          <p:nvPr>
            <p:custDataLst>
              <p:tags r:id="rId6"/>
            </p:custDataLst>
          </p:nvPr>
        </p:nvSpPr>
        <p:spPr>
          <a:xfrm>
            <a:off x="2384964" y="1584867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减小</a:t>
            </a:r>
            <a:endParaRPr lang="en-US" altLang="zh-CN" sz="2400"/>
          </a:p>
        </p:txBody>
      </p:sp>
      <p:sp>
        <p:nvSpPr>
          <p:cNvPr id="5" name="QB_6_AN.17_1#ace0400d7.blank?vcp=1&amp;vis=1&amp;pid=74161ba71&amp;color=0,0,0&amp;vpa=9&amp;vtp=1&amp;bbb=1" title=""/>
          <p:cNvSpPr/>
          <p:nvPr>
            <p:custDataLst>
              <p:tags r:id="rId7"/>
            </p:custDataLst>
          </p:nvPr>
        </p:nvSpPr>
        <p:spPr>
          <a:xfrm>
            <a:off x="4213765" y="1584867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降低</a:t>
            </a:r>
            <a:endParaRPr lang="en-US" altLang="zh-CN" sz="2400"/>
          </a:p>
        </p:txBody>
      </p:sp>
      <p:pic>
        <p:nvPicPr>
          <p:cNvPr id="6" name="QO_5_BD.16_1#ace0400d7?vcp=1&amp;vis=1&amp;pid=74161ba71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1650" y="2277780"/>
            <a:ext cx="3251556" cy="222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object 54" title="">
            <a:hlinkClick r:id="rId11" action="ppaction://hlinksldjump"/>
          </p:cNvPr>
          <p:cNvSpPr/>
          <p:nvPr>
            <p:custDataLst>
              <p:tags r:id="rId10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5_BD.18_1#d98011856?vcp=1&amp;vis=1&amp;pid=7c8b918fa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827390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5.［2025·镇江期中］把刀放在磨刀石上打磨，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刀和磨刀石的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温度升高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，内能增大，这说明，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通过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的方式可以改变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物体的内能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；磨刀时，人们通常在刀上洒水降温，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这是用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的方式减小刀的内能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，从而降低刀的温度。</a:t>
            </a:r>
            <a:endParaRPr lang="en-US" altLang="zh-CN" sz="2400"/>
          </a:p>
        </p:txBody>
      </p:sp>
      <p:sp>
        <p:nvSpPr>
          <p:cNvPr id="3" name="QB_5_AN.19_1#d98011856.blank?vcp=1&amp;vis=1&amp;pid=7c8b918fa&amp;color=0,0,0&amp;vpa=10&amp;vtp=1&amp;bbb=1" title=""/>
          <p:cNvSpPr/>
          <p:nvPr>
            <p:custDataLst>
              <p:tags r:id="rId5"/>
            </p:custDataLst>
          </p:nvPr>
        </p:nvSpPr>
        <p:spPr>
          <a:xfrm>
            <a:off x="5432965" y="1358250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做功</a:t>
            </a:r>
            <a:endParaRPr lang="en-US" altLang="zh-CN" sz="2400"/>
          </a:p>
        </p:txBody>
      </p:sp>
      <p:sp>
        <p:nvSpPr>
          <p:cNvPr id="4" name="QB_5_AN.20_1#d98011856.blank?vcp=1&amp;vis=1&amp;pid=7c8b918fa&amp;color=0,0,0&amp;vpa=11&amp;vtp=1&amp;bbb=1" title=""/>
          <p:cNvSpPr/>
          <p:nvPr>
            <p:custDataLst>
              <p:tags r:id="rId6"/>
            </p:custDataLst>
          </p:nvPr>
        </p:nvSpPr>
        <p:spPr>
          <a:xfrm>
            <a:off x="556165" y="2475850"/>
            <a:ext cx="1135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热传递</a:t>
            </a:r>
            <a:endParaRPr lang="en-US" altLang="zh-CN" sz="2400"/>
          </a:p>
        </p:txBody>
      </p:sp>
      <p:pic>
        <p:nvPicPr>
          <p:cNvPr id="5" name="QB_5_EX.21_1#d98011856?vcp=1&amp;vis=1&amp;pid=7c8b918fa&amp;color=0,0,0&amp;tib=255,255,255&amp;iip=2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674" y="3138844"/>
            <a:ext cx="1207008" cy="4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QB_5_EX.21_1#d98011856?vcp=1&amp;vis=1&amp;pid=7c8b918fa&amp;color=0,0,0&amp;vtp=1&amp;bbb=1&amp;hb=1" title=""/>
          <p:cNvSpPr/>
          <p:nvPr>
            <p:custDataLst>
              <p:tags r:id="rId9"/>
            </p:custDataLst>
          </p:nvPr>
        </p:nvSpPr>
        <p:spPr>
          <a:xfrm>
            <a:off x="539496" y="3074836"/>
            <a:ext cx="8064504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分析能量转化的方法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:变小（消耗）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的那种形式的能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转化为变大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（得到）的另一种形式的能。</a:t>
            </a:r>
            <a:endParaRPr lang="en-US" altLang="zh-CN" sz="100"/>
          </a:p>
        </p:txBody>
      </p:sp>
      <p:sp>
        <p:nvSpPr>
          <p:cNvPr id="7" name="object 54" title="">
            <a:hlinkClick r:id="rId11" action="ppaction://hlinksldjump"/>
          </p:cNvPr>
          <p:cNvSpPr/>
          <p:nvPr>
            <p:custDataLst>
              <p:tags r:id="rId10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6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3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4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6" name="矩形 15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17" name="矩形 16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cs typeface="微软雅黑" panose="020b0503020204020204" charset="-122"/>
                </a:rPr>
                <a:t>观察与思考</a:t>
              </a:r>
              <a:endParaRPr lang="zh-CN" altLang="en-US" sz="2100" b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33795" name="Picture 18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5799535" y="1410891"/>
            <a:ext cx="3095625" cy="2321719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33796" name="Text Box 4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56273" y="1826895"/>
            <a:ext cx="4707731" cy="11245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>
              <a:lnSpc>
                <a:spcPct val="160000"/>
              </a:lnSpc>
              <a:spcBef>
                <a:spcPct val="50000"/>
              </a:spcBef>
              <a:buFontTx/>
              <a:buNone/>
            </a:pPr>
            <a:r>
              <a:rPr lang="zh-CN" altLang="en-US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Calibri" panose="020f0502020204030204" pitchFamily="34" charset="0"/>
              </a:rPr>
              <a:t>       装着开水的暖水瓶，有时瓶塞会弹起来。推动瓶塞的能量来自哪里？</a:t>
            </a:r>
            <a:endParaRPr lang="zh-CN" altLang="en-US" sz="2100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82e5fb6d0?vcp=1&amp;pid=ca5c8b857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359987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知识点3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热量</a:t>
            </a:r>
            <a:endParaRPr lang="en-US" altLang="zh-CN" sz="2600"/>
          </a:p>
        </p:txBody>
      </p:sp>
      <p:sp>
        <p:nvSpPr>
          <p:cNvPr id="3" name="QC_5_BD.22_1#d74d7c097?vcp=1&amp;vis=1&amp;pid=82e5fb6d0&amp;color=0,0,0&amp;vtp=1&amp;bbb=1" title=""/>
          <p:cNvSpPr/>
          <p:nvPr>
            <p:custDataLst>
              <p:tags r:id="rId5"/>
            </p:custDataLst>
          </p:nvPr>
        </p:nvSpPr>
        <p:spPr>
          <a:xfrm>
            <a:off x="539496" y="1010032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6.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关于热量，下列说法正确的是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5_AN.23_1#d74d7c097.bracket?vcp=1&amp;vis=1&amp;pid=82e5fb6d0&amp;color=0,0,0&amp;vpa=12&amp;vtp=1" title=""/>
          <p:cNvSpPr/>
          <p:nvPr>
            <p:custDataLst>
              <p:tags r:id="rId6"/>
            </p:custDataLst>
          </p:nvPr>
        </p:nvSpPr>
        <p:spPr>
          <a:xfrm>
            <a:off x="5115465" y="1010032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p:sp>
        <p:nvSpPr>
          <p:cNvPr id="5" name="QC_5_BD.22_2#d74d7c097.choices?vcp=1&amp;vis=1&amp;pid=82e5fb6d0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539496" y="1541776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热水比冷水含有的热量多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一大桶水比一小桶水含有的热量多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一个物体内能越多，它具有的热量就越多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热量等于热传递过程中物体内能的改变量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5_BD.24_1#165ea116c?vcp=1&amp;vis=1&amp;pid=82e5fb6d0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359987"/>
            <a:ext cx="8065008" cy="2082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1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7.在日常生活中，我们经常用“热”字,但它们的含义往往不同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1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例如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：“天气很热”，这里的“热”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表示的是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；“摩擦生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1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热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”，这里的“热”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表示的是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；“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物体吸热升温”，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这里的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1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“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热”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表示的是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。（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均选填“内能”“热量”或“温度”）</a:t>
            </a:r>
            <a:endParaRPr lang="en-US" altLang="zh-CN" sz="2400"/>
          </a:p>
        </p:txBody>
      </p:sp>
      <p:sp>
        <p:nvSpPr>
          <p:cNvPr id="3" name="QB_5_AN.25_1#165ea116c.blank?vcp=1&amp;vis=1&amp;pid=82e5fb6d0&amp;color=0,0,0&amp;vpa=13&amp;vtp=1&amp;bbb=1" title=""/>
          <p:cNvSpPr/>
          <p:nvPr>
            <p:custDataLst>
              <p:tags r:id="rId5"/>
            </p:custDataLst>
          </p:nvPr>
        </p:nvSpPr>
        <p:spPr>
          <a:xfrm>
            <a:off x="5972715" y="854906"/>
            <a:ext cx="830263" cy="495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9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温度</a:t>
            </a:r>
            <a:endParaRPr lang="en-US" altLang="zh-CN" sz="2400"/>
          </a:p>
        </p:txBody>
      </p:sp>
      <p:sp>
        <p:nvSpPr>
          <p:cNvPr id="4" name="QB_5_AN.26_1#165ea116c.blank?vcp=1&amp;vis=1&amp;pid=82e5fb6d0&amp;color=0,0,0&amp;vpa=14&amp;vtp=1&amp;bbb=1" title=""/>
          <p:cNvSpPr/>
          <p:nvPr>
            <p:custDataLst>
              <p:tags r:id="rId6"/>
            </p:custDataLst>
          </p:nvPr>
        </p:nvSpPr>
        <p:spPr>
          <a:xfrm>
            <a:off x="4008977" y="1375606"/>
            <a:ext cx="830263" cy="495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9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内能</a:t>
            </a:r>
            <a:endParaRPr lang="en-US" altLang="zh-CN" sz="2400"/>
          </a:p>
        </p:txBody>
      </p:sp>
      <p:sp>
        <p:nvSpPr>
          <p:cNvPr id="5" name="QB_5_AN.27_1#165ea116c.blank?vcp=1&amp;vis=1&amp;pid=82e5fb6d0&amp;color=0,0,0&amp;vpa=15&amp;vtp=1&amp;bbb=1" title=""/>
          <p:cNvSpPr/>
          <p:nvPr>
            <p:custDataLst>
              <p:tags r:id="rId7"/>
            </p:custDataLst>
          </p:nvPr>
        </p:nvSpPr>
        <p:spPr>
          <a:xfrm>
            <a:off x="2350039" y="1896306"/>
            <a:ext cx="830263" cy="495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9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热量</a:t>
            </a:r>
            <a:endParaRPr lang="en-US" altLang="zh-CN" sz="2400"/>
          </a:p>
        </p:txBody>
      </p:sp>
      <p:sp>
        <p:nvSpPr>
          <p:cNvPr id="6" name="QB_5_AS.28_1#165ea116c?vcp=1&amp;vis=1&amp;pid=82e5fb6d0&amp;color=0,0,0&amp;vtp=1&amp;bbb=1&amp;hb=1" title=""/>
          <p:cNvSpPr/>
          <p:nvPr>
            <p:custDataLst>
              <p:tags r:id="rId8"/>
            </p:custDataLst>
          </p:nvPr>
        </p:nvSpPr>
        <p:spPr>
          <a:xfrm>
            <a:off x="539496" y="2442333"/>
            <a:ext cx="8065008" cy="2082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100"/>
              </a:lnSpc>
            </a:pPr>
            <a:r>
              <a:rPr lang="en-US" altLang="zh-CN" sz="2400" b="1" i="0">
                <a:solidFill>
                  <a:srgbClr val="93CDDD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【点拨】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“天气很热”指的是气温高，这里的“热”表示温度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；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1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“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摩擦生热”指的是物体在克服摩擦力做功的过程中，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温度升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1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高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，内能增加，这里的“热”表示内能；“物体吸热升温”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指的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1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是物体从外界吸收热量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，温度升高，这里的“热”表示热量。</a:t>
            </a:r>
            <a:endParaRPr lang="en-US" altLang="zh-CN" sz="2400"/>
          </a:p>
        </p:txBody>
      </p:sp>
      <p:sp>
        <p:nvSpPr>
          <p:cNvPr id="7" name="object 54" title="">
            <a:hlinkClick r:id="rId10" action="ppaction://hlinksldjump"/>
          </p:cNvPr>
          <p:cNvSpPr/>
          <p:nvPr>
            <p:custDataLst>
              <p:tags r:id="rId9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build="p" animBg="1"/>
      <p:bldP spid="6" grpId="0" uiExpand="1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左箭头 1" title=""/>
          <p:cNvSpPr/>
          <p:nvPr>
            <p:custDataLst>
              <p:tags r:id="rId3"/>
            </p:custDataLst>
          </p:nvPr>
        </p:nvSpPr>
        <p:spPr>
          <a:xfrm flipH="1">
            <a:off x="2114294" y="883846"/>
            <a:ext cx="360362" cy="215503"/>
          </a:xfrm>
          <a:prstGeom prst="leftArrow">
            <a:avLst/>
          </a:prstGeom>
          <a:solidFill>
            <a:srgbClr val="F4B18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1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8839" y="1841251"/>
            <a:ext cx="432048" cy="807355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txBody>
          <a:bodyPr wrap="square" lIns="54000" tIns="0" rIns="0" bIns="27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内能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2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23963" y="3705701"/>
            <a:ext cx="1441609" cy="8167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改变内能的方式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7" name="组合 24" title=""/>
          <p:cNvGrpSpPr/>
          <p:nvPr>
            <p:custDataLst>
              <p:tags r:id="rId6"/>
            </p:custDataLst>
          </p:nvPr>
        </p:nvGrpSpPr>
        <p:grpSpPr>
          <a:xfrm>
            <a:off x="764381" y="992029"/>
            <a:ext cx="521494" cy="3154179"/>
            <a:chOff x="1775520" y="2156166"/>
            <a:chExt cx="695494" cy="2479890"/>
          </a:xfrm>
        </p:grpSpPr>
        <p:cxnSp>
          <p:nvCxnSpPr>
            <p:cNvPr id="28" name="直接连接符 27"/>
            <p:cNvCxnSpPr/>
            <p:nvPr>
              <p:custDataLst>
                <p:tags r:id="rId7"/>
              </p:custDataLst>
            </p:nvPr>
          </p:nvCxnSpPr>
          <p:spPr>
            <a:xfrm>
              <a:off x="1775520" y="3136414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8"/>
              </p:custDataLst>
            </p:nvPr>
          </p:nvCxnSpPr>
          <p:spPr>
            <a:xfrm>
              <a:off x="2111014" y="4636056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9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10"/>
              </p:custDataLst>
            </p:nvPr>
          </p:nvCxnSpPr>
          <p:spPr>
            <a:xfrm flipH="1">
              <a:off x="2100216" y="2156166"/>
              <a:ext cx="10798" cy="2473169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2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250198" y="775834"/>
            <a:ext cx="756084" cy="8110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定义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2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272105" y="1539439"/>
            <a:ext cx="756084" cy="8110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特点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5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546509" y="1560195"/>
            <a:ext cx="3652838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任何温度下的物体都具有内能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5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665571" y="3003709"/>
            <a:ext cx="4437221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吸放热过程中传递能量的多少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文本框 5" title="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46509" y="775811"/>
            <a:ext cx="5766911" cy="7372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物体内部所有分子的分子动能与分子势能的总和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文本框 5" title="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951798" y="4446270"/>
            <a:ext cx="672941" cy="7372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做功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8" name="组合 48" title=""/>
          <p:cNvGrpSpPr/>
          <p:nvPr>
            <p:custDataLst>
              <p:tags r:id="rId17"/>
            </p:custDataLst>
          </p:nvPr>
        </p:nvGrpSpPr>
        <p:grpSpPr>
          <a:xfrm>
            <a:off x="2655094" y="3757808"/>
            <a:ext cx="294656" cy="973736"/>
            <a:chOff x="1775520" y="2338387"/>
            <a:chExt cx="701961" cy="2634660"/>
          </a:xfrm>
        </p:grpSpPr>
        <p:cxnSp>
          <p:nvCxnSpPr>
            <p:cNvPr id="39" name="直接连接符 38"/>
            <p:cNvCxnSpPr/>
            <p:nvPr>
              <p:custDataLst>
                <p:tags r:id="rId18"/>
              </p:custDataLst>
            </p:nvPr>
          </p:nvCxnSpPr>
          <p:spPr>
            <a:xfrm>
              <a:off x="1775520" y="3416822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>
              <p:custDataLst>
                <p:tags r:id="rId19"/>
              </p:custDataLst>
            </p:nvPr>
          </p:nvCxnSpPr>
          <p:spPr>
            <a:xfrm>
              <a:off x="2111014" y="4945956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>
              <p:custDataLst>
                <p:tags r:id="rId20"/>
              </p:custDataLst>
            </p:nvPr>
          </p:nvCxnSpPr>
          <p:spPr>
            <a:xfrm>
              <a:off x="2091726" y="2338387"/>
              <a:ext cx="385755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>
              <p:custDataLst>
                <p:tags r:id="rId21"/>
              </p:custDataLst>
            </p:nvPr>
          </p:nvCxnSpPr>
          <p:spPr>
            <a:xfrm flipH="1">
              <a:off x="2091726" y="2344302"/>
              <a:ext cx="4538" cy="2628745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左箭头 60" title=""/>
          <p:cNvSpPr/>
          <p:nvPr>
            <p:custDataLst>
              <p:tags r:id="rId22"/>
            </p:custDataLst>
          </p:nvPr>
        </p:nvSpPr>
        <p:spPr>
          <a:xfrm flipH="1">
            <a:off x="2714845" y="2389272"/>
            <a:ext cx="360362" cy="215503"/>
          </a:xfrm>
          <a:prstGeom prst="leftArrow">
            <a:avLst/>
          </a:prstGeom>
          <a:solidFill>
            <a:srgbClr val="F4B18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文本框 2" title="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217295" y="2267903"/>
            <a:ext cx="1295876" cy="4585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影响因素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3" name="文本框 5" title="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175635" y="2301716"/>
            <a:ext cx="3380899" cy="7372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质量、温度、状态（体积）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左箭头 3" title=""/>
          <p:cNvSpPr/>
          <p:nvPr>
            <p:custDataLst>
              <p:tags r:id="rId25"/>
            </p:custDataLst>
          </p:nvPr>
        </p:nvSpPr>
        <p:spPr>
          <a:xfrm flipH="1">
            <a:off x="2114294" y="1648227"/>
            <a:ext cx="360362" cy="215503"/>
          </a:xfrm>
          <a:prstGeom prst="leftArrow">
            <a:avLst/>
          </a:prstGeom>
          <a:solidFill>
            <a:srgbClr val="F4B18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 title="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47988" y="3598069"/>
            <a:ext cx="991076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热传递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2" title="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1244959" y="2996764"/>
            <a:ext cx="756084" cy="8110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热量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左箭头 7" title=""/>
          <p:cNvSpPr/>
          <p:nvPr>
            <p:custDataLst>
              <p:tags r:id="rId28"/>
            </p:custDataLst>
          </p:nvPr>
        </p:nvSpPr>
        <p:spPr>
          <a:xfrm flipH="1">
            <a:off x="2164300" y="3076501"/>
            <a:ext cx="360362" cy="215503"/>
          </a:xfrm>
          <a:prstGeom prst="leftArrow">
            <a:avLst/>
          </a:prstGeom>
          <a:solidFill>
            <a:srgbClr val="F4B18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 1" title=""/>
          <p:cNvSpPr/>
          <p:nvPr>
            <p:custDataLst>
              <p:tags r:id="rId3"/>
            </p:custDataLst>
          </p:nvPr>
        </p:nvSpPr>
        <p:spPr>
          <a:xfrm>
            <a:off x="0" y="1374934"/>
            <a:ext cx="9144476" cy="9720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FF0000"/>
              </a:solidFill>
            </a:endParaRPr>
          </a:p>
        </p:txBody>
      </p:sp>
      <p:grpSp>
        <p:nvGrpSpPr>
          <p:cNvPr id="16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7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9" name="矩形 18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solidFill>
                    <a:srgbClr val="FF0000"/>
                  </a:solidFill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0" name="矩形 19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solidFill>
                    <a:srgbClr val="FF0000"/>
                  </a:solidFill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18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FF0000"/>
                  </a:solidFill>
                  <a:latin typeface="微软雅黑" panose="020b0503020204020204" charset="-122"/>
                  <a:cs typeface="微软雅黑" panose="020b0503020204020204" charset="-122"/>
                </a:rPr>
                <a:t>内能</a:t>
              </a:r>
              <a:endParaRPr lang="zh-CN" altLang="en-US" sz="2100" b="1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4" name="Rectangle 3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723198" y="1411605"/>
            <a:ext cx="5911215" cy="86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100" u="none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运动的足球具有动能，那不停地做无规则运动的分子呢？</a:t>
            </a:r>
            <a:endParaRPr lang="zh-CN" altLang="en-US" sz="2100" u="none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7" name="Picture 10" title="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455" y="1090530"/>
            <a:ext cx="1888114" cy="172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1" title=""/>
          <p:cNvSpPr/>
          <p:nvPr>
            <p:custDataLst>
              <p:tags r:id="rId12"/>
            </p:custDataLst>
          </p:nvPr>
        </p:nvSpPr>
        <p:spPr>
          <a:xfrm>
            <a:off x="1923574" y="3328511"/>
            <a:ext cx="5837873" cy="106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u="sng" spc="3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分子由于热运动而具有的能叫作分子动能。</a:t>
            </a:r>
            <a:endParaRPr lang="zh-CN" altLang="en-US" sz="2100" u="sng" spc="3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矩形 3" title=""/>
          <p:cNvSpPr/>
          <p:nvPr>
            <p:custDataLst>
              <p:tags r:id="rId3"/>
            </p:custDataLst>
          </p:nvPr>
        </p:nvSpPr>
        <p:spPr>
          <a:xfrm>
            <a:off x="0" y="1342549"/>
            <a:ext cx="9143524" cy="12211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16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7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9" name="矩形 18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0" name="矩形 19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18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内能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28" name="Picture 11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7520" y="1075283"/>
            <a:ext cx="3137232" cy="174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10528" y="1526381"/>
            <a:ext cx="5086826" cy="86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100" u="non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压缩或伸长的弹簧具有势能，那排斥或吸引的分子之间呢？</a:t>
            </a:r>
            <a:endParaRPr lang="zh-CN" altLang="en-US" sz="2100" u="none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344" name="矩形 5" title=""/>
          <p:cNvSpPr/>
          <p:nvPr>
            <p:custDataLst>
              <p:tags r:id="rId12"/>
            </p:custDataLst>
          </p:nvPr>
        </p:nvSpPr>
        <p:spPr>
          <a:xfrm>
            <a:off x="877729" y="3465671"/>
            <a:ext cx="7756684" cy="106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u="sng" spc="300">
                <a:latin typeface="微软雅黑" panose="020b0503020204020204" charset="-122"/>
                <a:ea typeface="微软雅黑" panose="020b0503020204020204" charset="-122"/>
              </a:rPr>
              <a:t>分子之间由于存在相互作用力而具有的能叫作</a:t>
            </a:r>
            <a:r>
              <a:rPr lang="zh-CN" altLang="en-US" sz="2100" u="sng" spc="3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分子势能</a:t>
            </a:r>
            <a:r>
              <a:rPr lang="zh-CN" altLang="en-US" sz="2100" u="sng" spc="3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 u="sng" spc="3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3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501491" y="665321"/>
            <a:ext cx="35433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>
                <a:latin typeface="微软雅黑" panose="020b0503020204020204" charset="-122"/>
                <a:ea typeface="微软雅黑" panose="020b0503020204020204" charset="-122"/>
                <a:cs typeface="+mn-ea"/>
              </a:rPr>
              <a:t>定义：</a:t>
            </a:r>
            <a:endParaRPr lang="zh-CN" altLang="en-US" sz="2100" b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4"/>
            </p:custDataLst>
          </p:nvPr>
        </p:nvSpPr>
        <p:spPr>
          <a:xfrm>
            <a:off x="823436" y="996315"/>
            <a:ext cx="7761923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+mn-ea"/>
              </a:rPr>
              <a:t>物体内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所有分子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+mn-ea"/>
              </a:rPr>
              <a:t>的分子动能与分子势能的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总和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+mn-ea"/>
              </a:rPr>
              <a:t>叫作物体的内能。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5"/>
            </p:custDataLst>
          </p:nvPr>
        </p:nvSpPr>
        <p:spPr>
          <a:xfrm>
            <a:off x="501491" y="1856899"/>
            <a:ext cx="35433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100" b="1">
                <a:latin typeface="微软雅黑" panose="020b0503020204020204" charset="-122"/>
                <a:ea typeface="微软雅黑" panose="020b0503020204020204" charset="-122"/>
                <a:cs typeface="+mn-ea"/>
              </a:rPr>
              <a:t>单位：</a:t>
            </a:r>
            <a:endParaRPr lang="zh-CN" altLang="en-US" sz="2100" b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6"/>
            </p:custDataLst>
          </p:nvPr>
        </p:nvSpPr>
        <p:spPr>
          <a:xfrm>
            <a:off x="823436" y="2149316"/>
            <a:ext cx="7359491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焦耳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+mn-ea"/>
              </a:rPr>
              <a:t>，简称焦（</a:t>
            </a:r>
            <a:r>
              <a:rPr lang="en-US" altLang="zh-CN" sz="2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J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+mn-ea"/>
              </a:rPr>
              <a:t>）。各种形式的能量单位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均为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+mn-ea"/>
              </a:rPr>
              <a:t>焦耳（</a:t>
            </a:r>
            <a:r>
              <a:rPr lang="en-US" altLang="zh-CN" sz="2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J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+mn-ea"/>
              </a:rPr>
              <a:t>）。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grpSp>
        <p:nvGrpSpPr>
          <p:cNvPr id="2" name="组合 1" title=""/>
          <p:cNvGrpSpPr/>
          <p:nvPr>
            <p:custDataLst>
              <p:tags r:id="rId7"/>
            </p:custDataLst>
          </p:nvPr>
        </p:nvGrpSpPr>
        <p:grpSpPr>
          <a:xfrm>
            <a:off x="717233" y="3070860"/>
            <a:ext cx="7673340" cy="1734026"/>
            <a:chOff x="1208" y="6213"/>
            <a:chExt cx="16896" cy="3641"/>
          </a:xfrm>
        </p:grpSpPr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1431" y="6698"/>
              <a:ext cx="16338" cy="3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70000"/>
                </a:lnSpc>
              </a:pPr>
              <a:r>
                <a:rPr lang="zh-CN" altLang="en-US" sz="18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内能是指</a:t>
              </a:r>
              <a:r>
                <a:rPr lang="zh-CN" altLang="en-US" sz="1800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物体的内能</a:t>
              </a:r>
              <a:r>
                <a:rPr lang="zh-CN" altLang="en-US" sz="18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，不是分子的内能。不能说是个别分子或少数分子的分子动能和分子势能的总和，而应是</a:t>
              </a:r>
              <a:r>
                <a:rPr lang="zh-CN" altLang="en-US" sz="1800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物体内所有分子的</a:t>
              </a:r>
              <a:r>
                <a:rPr lang="zh-CN" altLang="en-US" sz="1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分子动能和分子势能的总和</a:t>
              </a:r>
              <a:r>
                <a:rPr lang="zh-CN" altLang="en-US" sz="18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。</a:t>
              </a:r>
              <a:endPara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" name="圆角矩形 15"/>
            <p:cNvSpPr/>
            <p:nvPr>
              <p:custDataLst>
                <p:tags r:id="rId9"/>
              </p:custDataLst>
            </p:nvPr>
          </p:nvSpPr>
          <p:spPr>
            <a:xfrm>
              <a:off x="1208" y="6841"/>
              <a:ext cx="16896" cy="2932"/>
            </a:xfrm>
            <a:prstGeom prst="roundRect">
              <a:avLst>
                <a:gd name="adj" fmla="val 7415"/>
              </a:avLst>
            </a:prstGeom>
            <a:noFill/>
            <a:ln w="12700" cmpd="sng">
              <a:solidFill>
                <a:srgbClr val="007E8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pic>
          <p:nvPicPr>
            <p:cNvPr id="13" name="图片 12" descr="memo_1f4dd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12" y="6303"/>
              <a:ext cx="671" cy="671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>
              <p:custDataLst>
                <p:tags r:id="rId12"/>
              </p:custDataLst>
            </p:nvPr>
          </p:nvSpPr>
          <p:spPr>
            <a:xfrm>
              <a:off x="2382" y="6213"/>
              <a:ext cx="1640" cy="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>
                  <a:latin typeface="微软雅黑" panose="020b0503020204020204" charset="-122"/>
                  <a:ea typeface="微软雅黑" panose="020b0503020204020204" charset="-122"/>
                </a:rPr>
                <a:t>辨 析</a:t>
              </a:r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222" name="矩形 68616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44417" y="3435431"/>
            <a:ext cx="28498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炽热的铁水有内能吗？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TextBox 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84546" y="4277678"/>
            <a:ext cx="4975384" cy="95485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  <a:round/>
          </a:ln>
        </p:spPr>
        <p:txBody>
          <a:bodyPr wrap="square">
            <a:spAutoFit/>
          </a:bodyPr>
          <a:lstStyle/>
          <a:p>
            <a:pPr lvl="0" algn="l">
              <a:lnSpc>
                <a:spcPct val="120000"/>
              </a:lnSpc>
            </a:pPr>
            <a:r>
              <a:rPr lang="zh-CN" altLang="en-US" sz="2100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一切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物体在</a:t>
            </a:r>
            <a:r>
              <a:rPr lang="zh-CN" altLang="en-US" sz="2100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任何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情况下都具有内能。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6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7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9" name="矩形 18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0" name="矩形 19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18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思考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3" name="图片 2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191601" y="1035844"/>
            <a:ext cx="3048476" cy="2286476"/>
          </a:xfrm>
          <a:prstGeom prst="rect">
            <a:avLst/>
          </a:prstGeom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44880" y="1222534"/>
            <a:ext cx="2939891" cy="1954530"/>
          </a:xfrm>
          <a:prstGeom prst="rect">
            <a:avLst/>
          </a:prstGeom>
        </p:spPr>
      </p:pic>
      <p:sp>
        <p:nvSpPr>
          <p:cNvPr id="5" name="矩形 68616" title="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873116" y="3435431"/>
            <a:ext cx="23164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冰块也有内能吗？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6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7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0" name="矩形 19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18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观察与思考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3" name="图片 2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33413" y="2754630"/>
            <a:ext cx="1038225" cy="1038225"/>
          </a:xfrm>
          <a:prstGeom prst="rect">
            <a:avLst/>
          </a:prstGeom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99285" y="2754630"/>
            <a:ext cx="1022033" cy="1022033"/>
          </a:xfrm>
          <a:prstGeom prst="rect">
            <a:avLst/>
          </a:prstGeom>
        </p:spPr>
      </p:pic>
      <p:sp>
        <p:nvSpPr>
          <p:cNvPr id="5" name="文本框 4" title=""/>
          <p:cNvSpPr txBox="1"/>
          <p:nvPr>
            <p:custDataLst>
              <p:tags r:id="rId12"/>
            </p:custDataLst>
          </p:nvPr>
        </p:nvSpPr>
        <p:spPr>
          <a:xfrm>
            <a:off x="854393" y="3201353"/>
            <a:ext cx="6426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</a:rPr>
              <a:t>冷水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3"/>
            </p:custDataLst>
          </p:nvPr>
        </p:nvSpPr>
        <p:spPr>
          <a:xfrm>
            <a:off x="2104549" y="3201353"/>
            <a:ext cx="6426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</a:rPr>
              <a:t>热水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任意多边形 7" title=""/>
          <p:cNvSpPr/>
          <p:nvPr>
            <p:custDataLst>
              <p:tags r:id="rId14"/>
            </p:custDataLst>
          </p:nvPr>
        </p:nvSpPr>
        <p:spPr>
          <a:xfrm flipH="1">
            <a:off x="2104549" y="2341721"/>
            <a:ext cx="94298" cy="365284"/>
          </a:xfrm>
          <a:custGeom>
            <a:gdLst>
              <a:gd name="connisteX0" fmla="*/ 228014 w 944062"/>
              <a:gd name="connsiteY0" fmla="*/ 0 h 3630930"/>
              <a:gd name="connisteX1" fmla="*/ 40689 w 944062"/>
              <a:gd name="connsiteY1" fmla="*/ 1067435 h 3630930"/>
              <a:gd name="connisteX2" fmla="*/ 943024 w 944062"/>
              <a:gd name="connsiteY2" fmla="*/ 2453640 h 3630930"/>
              <a:gd name="connisteX3" fmla="*/ 150544 w 944062"/>
              <a:gd name="connsiteY3" fmla="*/ 3630930 h 3630930"/>
              <a:gd name="connisteX4" fmla="*/ -1444575 w 944062"/>
              <a:gd name="connsiteY4" fmla="*/ 3531870 h 3630930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944062" h="3630929">
                <a:moveTo>
                  <a:pt x="228015" y="0"/>
                </a:moveTo>
                <a:cubicBezTo>
                  <a:pt x="172770" y="186055"/>
                  <a:pt x="-102185" y="576580"/>
                  <a:pt x="40690" y="1067435"/>
                </a:cubicBezTo>
                <a:cubicBezTo>
                  <a:pt x="183565" y="1558290"/>
                  <a:pt x="920800" y="1941195"/>
                  <a:pt x="943025" y="2453640"/>
                </a:cubicBezTo>
                <a:cubicBezTo>
                  <a:pt x="965250" y="2966085"/>
                  <a:pt x="628065" y="3415030"/>
                  <a:pt x="150545" y="363093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9" name="任意多边形 8" title=""/>
          <p:cNvSpPr/>
          <p:nvPr>
            <p:custDataLst>
              <p:tags r:id="rId15"/>
            </p:custDataLst>
          </p:nvPr>
        </p:nvSpPr>
        <p:spPr>
          <a:xfrm flipH="1" flipV="1">
            <a:off x="2567940" y="2095024"/>
            <a:ext cx="132874" cy="511969"/>
          </a:xfrm>
          <a:custGeom>
            <a:gdLst>
              <a:gd name="connisteX0" fmla="*/ 228014 w 944062"/>
              <a:gd name="connsiteY0" fmla="*/ 0 h 3630930"/>
              <a:gd name="connisteX1" fmla="*/ 40689 w 944062"/>
              <a:gd name="connsiteY1" fmla="*/ 1067435 h 3630930"/>
              <a:gd name="connisteX2" fmla="*/ 943024 w 944062"/>
              <a:gd name="connsiteY2" fmla="*/ 2453640 h 3630930"/>
              <a:gd name="connisteX3" fmla="*/ 150544 w 944062"/>
              <a:gd name="connsiteY3" fmla="*/ 3630930 h 3630930"/>
              <a:gd name="connisteX4" fmla="*/ -1444575 w 944062"/>
              <a:gd name="connsiteY4" fmla="*/ 3531870 h 3630930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944062" h="3630929">
                <a:moveTo>
                  <a:pt x="228015" y="0"/>
                </a:moveTo>
                <a:cubicBezTo>
                  <a:pt x="172770" y="186055"/>
                  <a:pt x="-102185" y="576580"/>
                  <a:pt x="40690" y="1067435"/>
                </a:cubicBezTo>
                <a:cubicBezTo>
                  <a:pt x="183565" y="1558290"/>
                  <a:pt x="920800" y="1941195"/>
                  <a:pt x="943025" y="2453640"/>
                </a:cubicBezTo>
                <a:cubicBezTo>
                  <a:pt x="965250" y="2966085"/>
                  <a:pt x="628065" y="3415030"/>
                  <a:pt x="150545" y="363093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0" name="任意多边形 9" title=""/>
          <p:cNvSpPr/>
          <p:nvPr>
            <p:custDataLst>
              <p:tags r:id="rId16"/>
            </p:custDataLst>
          </p:nvPr>
        </p:nvSpPr>
        <p:spPr>
          <a:xfrm flipH="1" flipV="1">
            <a:off x="2265998" y="1816418"/>
            <a:ext cx="141446" cy="704374"/>
          </a:xfrm>
          <a:custGeom>
            <a:gdLst>
              <a:gd name="connisteX0" fmla="*/ 228014 w 944062"/>
              <a:gd name="connsiteY0" fmla="*/ 0 h 3630930"/>
              <a:gd name="connisteX1" fmla="*/ 40689 w 944062"/>
              <a:gd name="connsiteY1" fmla="*/ 1067435 h 3630930"/>
              <a:gd name="connisteX2" fmla="*/ 943024 w 944062"/>
              <a:gd name="connsiteY2" fmla="*/ 2453640 h 3630930"/>
              <a:gd name="connisteX3" fmla="*/ 150544 w 944062"/>
              <a:gd name="connsiteY3" fmla="*/ 3630930 h 3630930"/>
              <a:gd name="connisteX4" fmla="*/ -1444575 w 944062"/>
              <a:gd name="connsiteY4" fmla="*/ 3531870 h 3630930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944062" h="3630929">
                <a:moveTo>
                  <a:pt x="228015" y="0"/>
                </a:moveTo>
                <a:cubicBezTo>
                  <a:pt x="172770" y="186055"/>
                  <a:pt x="-102185" y="576580"/>
                  <a:pt x="40690" y="1067435"/>
                </a:cubicBezTo>
                <a:cubicBezTo>
                  <a:pt x="183565" y="1558290"/>
                  <a:pt x="920800" y="1941195"/>
                  <a:pt x="943025" y="2453640"/>
                </a:cubicBezTo>
                <a:cubicBezTo>
                  <a:pt x="965250" y="2966085"/>
                  <a:pt x="628065" y="3415030"/>
                  <a:pt x="150545" y="363093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1" name="文本框 10" title=""/>
          <p:cNvSpPr txBox="1"/>
          <p:nvPr>
            <p:custDataLst>
              <p:tags r:id="rId17"/>
            </p:custDataLst>
          </p:nvPr>
        </p:nvSpPr>
        <p:spPr>
          <a:xfrm>
            <a:off x="469583" y="3950494"/>
            <a:ext cx="2926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质量相同的一杯冷水和热水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800951" y="2683193"/>
            <a:ext cx="945356" cy="1105376"/>
          </a:xfrm>
          <a:prstGeom prst="rect">
            <a:avLst/>
          </a:prstGeom>
        </p:spPr>
      </p:pic>
      <p:pic>
        <p:nvPicPr>
          <p:cNvPr id="13" name="图片 12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763453" y="2079308"/>
            <a:ext cx="1534954" cy="1794986"/>
          </a:xfrm>
          <a:prstGeom prst="rect">
            <a:avLst/>
          </a:prstGeom>
        </p:spPr>
      </p:pic>
      <p:sp>
        <p:nvSpPr>
          <p:cNvPr id="14" name="文本框 13" title=""/>
          <p:cNvSpPr txBox="1"/>
          <p:nvPr>
            <p:custDataLst>
              <p:tags r:id="rId21"/>
            </p:custDataLst>
          </p:nvPr>
        </p:nvSpPr>
        <p:spPr>
          <a:xfrm>
            <a:off x="3756660" y="3140869"/>
            <a:ext cx="619125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2700000" lon="2100000" rev="0"/>
              </a:camera>
              <a:lightRig rig="threePt" dir="t"/>
            </a:scene3d>
          </a:bodyPr>
          <a:lstStyle/>
          <a:p>
            <a:r>
              <a:rPr lang="en-US" altLang="zh-CN" sz="2400"/>
              <a:t>2kg</a:t>
            </a:r>
            <a:endParaRPr lang="en-US" altLang="zh-CN" sz="2400"/>
          </a:p>
        </p:txBody>
      </p:sp>
      <p:sp>
        <p:nvSpPr>
          <p:cNvPr id="15" name="文本框 14" title=""/>
          <p:cNvSpPr txBox="1"/>
          <p:nvPr>
            <p:custDataLst>
              <p:tags r:id="rId22"/>
            </p:custDataLst>
          </p:nvPr>
        </p:nvSpPr>
        <p:spPr>
          <a:xfrm>
            <a:off x="4719161" y="2827020"/>
            <a:ext cx="919480" cy="714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2700000" lon="2100000" rev="0"/>
              </a:camera>
              <a:lightRig rig="threePt" dir="t"/>
            </a:scene3d>
          </a:bodyPr>
          <a:lstStyle/>
          <a:p>
            <a:r>
              <a:rPr lang="en-US" altLang="zh-CN" sz="4050"/>
              <a:t>5kg</a:t>
            </a:r>
            <a:endParaRPr lang="en-US" altLang="zh-CN" sz="4050"/>
          </a:p>
        </p:txBody>
      </p:sp>
      <p:sp>
        <p:nvSpPr>
          <p:cNvPr id="21" name="文本框 20" title=""/>
          <p:cNvSpPr txBox="1"/>
          <p:nvPr>
            <p:custDataLst>
              <p:tags r:id="rId23"/>
            </p:custDataLst>
          </p:nvPr>
        </p:nvSpPr>
        <p:spPr>
          <a:xfrm>
            <a:off x="4012883" y="3950494"/>
            <a:ext cx="20510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20℃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时，两个铁块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2" name="图片 21" title="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6814661" y="1232535"/>
            <a:ext cx="1905476" cy="1270159"/>
          </a:xfrm>
          <a:prstGeom prst="rect">
            <a:avLst/>
          </a:prstGeom>
        </p:spPr>
      </p:pic>
      <p:pic>
        <p:nvPicPr>
          <p:cNvPr id="26" name="图片 25" title="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6">
            <a:lum bright="-12000"/>
          </a:blip>
          <a:stretch>
            <a:fillRect/>
          </a:stretch>
        </p:blipFill>
        <p:spPr>
          <a:xfrm>
            <a:off x="6762274" y="2639854"/>
            <a:ext cx="2010251" cy="1368743"/>
          </a:xfrm>
          <a:prstGeom prst="rect">
            <a:avLst/>
          </a:prstGeom>
          <a:ln>
            <a:noFill/>
          </a:ln>
          <a:scene3d>
            <a:camera prst="orthographicFront">
              <a:rot lat="2100000" lon="0" rev="0"/>
            </a:camera>
            <a:lightRig rig="threePt" dir="t"/>
          </a:scene3d>
        </p:spPr>
      </p:pic>
      <p:sp>
        <p:nvSpPr>
          <p:cNvPr id="27" name="下箭头 26" title=""/>
          <p:cNvSpPr/>
          <p:nvPr>
            <p:custDataLst>
              <p:tags r:id="rId28"/>
            </p:custDataLst>
          </p:nvPr>
        </p:nvSpPr>
        <p:spPr>
          <a:xfrm>
            <a:off x="7659529" y="2396014"/>
            <a:ext cx="216218" cy="322421"/>
          </a:xfrm>
          <a:prstGeom prst="downArrow">
            <a:avLst>
              <a:gd name="adj1" fmla="val 36563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8" name="文本框 27" title=""/>
          <p:cNvSpPr txBox="1"/>
          <p:nvPr>
            <p:custDataLst>
              <p:tags r:id="rId29"/>
            </p:custDataLst>
          </p:nvPr>
        </p:nvSpPr>
        <p:spPr>
          <a:xfrm>
            <a:off x="7241858" y="3950494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冰化成水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 title=""/>
          <p:cNvSpPr txBox="1"/>
          <p:nvPr>
            <p:custDataLst>
              <p:tags r:id="rId30"/>
            </p:custDataLst>
          </p:nvPr>
        </p:nvSpPr>
        <p:spPr>
          <a:xfrm>
            <a:off x="7521416" y="1692116"/>
            <a:ext cx="5270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/>
              <a:t>0℃</a:t>
            </a:r>
            <a:endParaRPr lang="en-US" altLang="zh-CN" sz="1800"/>
          </a:p>
        </p:txBody>
      </p:sp>
      <p:sp>
        <p:nvSpPr>
          <p:cNvPr id="30" name="文本框 29" title=""/>
          <p:cNvSpPr txBox="1"/>
          <p:nvPr>
            <p:custDataLst>
              <p:tags r:id="rId31"/>
            </p:custDataLst>
          </p:nvPr>
        </p:nvSpPr>
        <p:spPr>
          <a:xfrm>
            <a:off x="7521416" y="3132773"/>
            <a:ext cx="5270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/>
              <a:t>0℃</a:t>
            </a:r>
            <a:endParaRPr lang="en-US" altLang="zh-CN" sz="1800"/>
          </a:p>
        </p:txBody>
      </p:sp>
      <p:sp>
        <p:nvSpPr>
          <p:cNvPr id="31" name="文本框 30" title=""/>
          <p:cNvSpPr txBox="1"/>
          <p:nvPr>
            <p:custDataLst>
              <p:tags r:id="rId32"/>
            </p:custDataLst>
          </p:nvPr>
        </p:nvSpPr>
        <p:spPr>
          <a:xfrm>
            <a:off x="1549718" y="4468178"/>
            <a:ext cx="4889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①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文本框 31" title=""/>
          <p:cNvSpPr txBox="1"/>
          <p:nvPr>
            <p:custDataLst>
              <p:tags r:id="rId33"/>
            </p:custDataLst>
          </p:nvPr>
        </p:nvSpPr>
        <p:spPr>
          <a:xfrm>
            <a:off x="4816793" y="4468178"/>
            <a:ext cx="4889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②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文本框 32" title=""/>
          <p:cNvSpPr txBox="1"/>
          <p:nvPr>
            <p:custDataLst>
              <p:tags r:id="rId34"/>
            </p:custDataLst>
          </p:nvPr>
        </p:nvSpPr>
        <p:spPr>
          <a:xfrm>
            <a:off x="7487603" y="4468178"/>
            <a:ext cx="4889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③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文本框 33" title=""/>
          <p:cNvSpPr txBox="1"/>
          <p:nvPr>
            <p:custDataLst>
              <p:tags r:id="rId35"/>
            </p:custDataLst>
          </p:nvPr>
        </p:nvSpPr>
        <p:spPr>
          <a:xfrm>
            <a:off x="2188845" y="1087279"/>
            <a:ext cx="4983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u="sng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下面每组两个物体中，谁的内能比较大？</a:t>
            </a:r>
            <a:endParaRPr lang="zh-CN" altLang="en-US" sz="1800" u="sng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6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336132" cy="414020"/>
            <a:chOff x="0" y="623478"/>
            <a:chExt cx="3920976" cy="484440"/>
          </a:xfrm>
        </p:grpSpPr>
        <p:grpSp>
          <p:nvGrpSpPr>
            <p:cNvPr id="17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0" name="矩形 19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18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881" y="623478"/>
              <a:ext cx="3149095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影响内能大小的因素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4" name="文本框 3" title=""/>
          <p:cNvSpPr txBox="1"/>
          <p:nvPr>
            <p:custDataLst>
              <p:tags r:id="rId8"/>
            </p:custDataLst>
          </p:nvPr>
        </p:nvSpPr>
        <p:spPr>
          <a:xfrm>
            <a:off x="473393" y="1059180"/>
            <a:ext cx="10972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b="1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温度：</a:t>
            </a:r>
            <a:endParaRPr lang="zh-CN" altLang="en-US" sz="2100" b="1" spc="300">
              <a:solidFill>
                <a:srgbClr val="00808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9"/>
            </p:custDataLst>
          </p:nvPr>
        </p:nvSpPr>
        <p:spPr>
          <a:xfrm>
            <a:off x="1542098" y="1059180"/>
            <a:ext cx="65836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同一物体在同一物态下，温度越高，内能越大。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0"/>
            </p:custDataLst>
          </p:nvPr>
        </p:nvSpPr>
        <p:spPr>
          <a:xfrm>
            <a:off x="473393" y="1773555"/>
            <a:ext cx="10972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b="1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质量：</a:t>
            </a:r>
            <a:endParaRPr lang="zh-CN" altLang="en-US" sz="2100" b="1" spc="300">
              <a:solidFill>
                <a:srgbClr val="00808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1"/>
            </p:custDataLst>
          </p:nvPr>
        </p:nvSpPr>
        <p:spPr>
          <a:xfrm>
            <a:off x="1542098" y="1773555"/>
            <a:ext cx="752665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同一物质构成的温度相同的物体，质量大的物体内能大。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2"/>
            </p:custDataLst>
          </p:nvPr>
        </p:nvSpPr>
        <p:spPr>
          <a:xfrm>
            <a:off x="473393" y="2621280"/>
            <a:ext cx="10972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b="1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其他：</a:t>
            </a:r>
            <a:endParaRPr lang="zh-CN" altLang="en-US" sz="2100" b="1" spc="300">
              <a:solidFill>
                <a:srgbClr val="00808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3"/>
            </p:custDataLst>
          </p:nvPr>
        </p:nvSpPr>
        <p:spPr>
          <a:xfrm>
            <a:off x="1542098" y="2516505"/>
            <a:ext cx="6814661" cy="1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100" spc="5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内能大小还与物质的种类、物态等有关。同种物质，其他条件相同时，物体处于</a:t>
            </a:r>
            <a:r>
              <a:rPr lang="zh-CN" altLang="en-US" sz="2100" spc="5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气态时</a:t>
            </a:r>
            <a:r>
              <a:rPr lang="zh-CN" altLang="en-US" sz="2100" spc="500">
                <a:uFillTx/>
                <a:latin typeface="微软雅黑" panose="020b0503020204020204" charset="-122"/>
                <a:ea typeface="微软雅黑" panose="020b0503020204020204" charset="-122"/>
              </a:rPr>
              <a:t>的内能大于处于</a:t>
            </a:r>
            <a:r>
              <a:rPr lang="zh-CN" altLang="en-US" sz="2100" spc="5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液态时</a:t>
            </a:r>
            <a:r>
              <a:rPr lang="zh-CN" altLang="en-US" sz="2100" spc="500">
                <a:uFillTx/>
                <a:latin typeface="微软雅黑" panose="020b0503020204020204" charset="-122"/>
                <a:ea typeface="微软雅黑" panose="020b0503020204020204" charset="-122"/>
              </a:rPr>
              <a:t>的内能</a:t>
            </a:r>
            <a:r>
              <a:rPr lang="zh-CN" altLang="en-US" sz="2100" spc="5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，处于</a:t>
            </a:r>
            <a:r>
              <a:rPr lang="zh-CN" altLang="en-US" sz="2100" spc="5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液态时</a:t>
            </a:r>
            <a:r>
              <a:rPr lang="zh-CN" altLang="en-US" sz="2100" spc="500">
                <a:uFillTx/>
                <a:latin typeface="微软雅黑" panose="020b0503020204020204" charset="-122"/>
                <a:ea typeface="微软雅黑" panose="020b0503020204020204" charset="-122"/>
              </a:rPr>
              <a:t>的内能大于处于</a:t>
            </a:r>
            <a:r>
              <a:rPr lang="zh-CN" altLang="en-US" sz="2100" spc="5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固态时</a:t>
            </a:r>
            <a:r>
              <a:rPr lang="zh-CN" altLang="en-US" sz="2100" spc="500">
                <a:uFillTx/>
                <a:latin typeface="微软雅黑" panose="020b0503020204020204" charset="-122"/>
                <a:ea typeface="微软雅黑" panose="020b0503020204020204" charset="-122"/>
              </a:rPr>
              <a:t>的内能</a:t>
            </a:r>
            <a:r>
              <a:rPr lang="zh-CN" altLang="en-US" sz="2100" spc="5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 spc="5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</p:tagLst>
</file>

<file path=ppt/tags/tag103.xml><?xml version="1.0" encoding="utf-8"?>
<p:tagLst xmlns:p="http://schemas.openxmlformats.org/presentationml/2006/main">
  <p:tag name="AS_UNIQUEID" val="598"/>
</p:tagLst>
</file>

<file path=ppt/tags/tag104.xml><?xml version="1.0" encoding="utf-8"?>
<p:tagLst xmlns:p="http://schemas.openxmlformats.org/presentationml/2006/main">
  <p:tag name="AS_UNIQUEID" val="599"/>
</p:tagLst>
</file>

<file path=ppt/tags/tag105.xml><?xml version="1.0" encoding="utf-8"?>
<p:tagLst xmlns:p="http://schemas.openxmlformats.org/presentationml/2006/main">
  <p:tag name="AS_UNIQUEID" val="600"/>
</p:tagLst>
</file>

<file path=ppt/tags/tag106.xml><?xml version="1.0" encoding="utf-8"?>
<p:tagLst xmlns:p="http://schemas.openxmlformats.org/presentationml/2006/main">
  <p:tag name="AS_UNIQUEID" val="601"/>
</p:tagLst>
</file>

<file path=ppt/tags/tag107.xml><?xml version="1.0" encoding="utf-8"?>
<p:tagLst xmlns:p="http://schemas.openxmlformats.org/presentationml/2006/main">
  <p:tag name="AS_UNIQUEID" val="602"/>
</p:tagLst>
</file>

<file path=ppt/tags/tag108.xml><?xml version="1.0" encoding="utf-8"?>
<p:tagLst xmlns:p="http://schemas.openxmlformats.org/presentationml/2006/main">
  <p:tag name="AS_UNIQUEID" val="603"/>
</p:tagLst>
</file>

<file path=ppt/tags/tag109.xml><?xml version="1.0" encoding="utf-8"?>
<p:tagLst xmlns:p="http://schemas.openxmlformats.org/presentationml/2006/main">
  <p:tag name="AS_UNIQUEID" val="604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1.xml><?xml version="1.0" encoding="utf-8"?>
<p:tagLst xmlns:p="http://schemas.openxmlformats.org/presentationml/2006/main">
  <p:tag name="AS_UNIQUEID" val="606"/>
</p:tagLst>
</file>

<file path=ppt/tags/tag112.xml><?xml version="1.0" encoding="utf-8"?>
<p:tagLst xmlns:p="http://schemas.openxmlformats.org/presentationml/2006/main">
  <p:tag name="AS_UNIQUEID" val="607"/>
</p:tagLst>
</file>

<file path=ppt/tags/tag113.xml><?xml version="1.0" encoding="utf-8"?>
<p:tagLst xmlns:p="http://schemas.openxmlformats.org/presentationml/2006/main">
  <p:tag name="AS_UNIQUEID" val="608"/>
</p:tagLst>
</file>

<file path=ppt/tags/tag114.xml><?xml version="1.0" encoding="utf-8"?>
<p:tagLst xmlns:p="http://schemas.openxmlformats.org/presentationml/2006/main">
  <p:tag name="AS_UNIQUEID" val="609"/>
</p:tagLst>
</file>

<file path=ppt/tags/tag115.xml><?xml version="1.0" encoding="utf-8"?>
<p:tagLst xmlns:p="http://schemas.openxmlformats.org/presentationml/2006/main">
  <p:tag name="AS_UNIQUEID" val="610"/>
  <p:tag name="KSO_WM_DIAGRAM_VIRTUALLY_FRAME" val="{&quot;height&quot;:213.85,&quot;left&quot;:52.65,&quot;top&quot;:69.85,&quot;width&quot;:848.7}"/>
</p:tagLst>
</file>

<file path=ppt/tags/tag116.xml><?xml version="1.0" encoding="utf-8"?>
<p:tagLst xmlns:p="http://schemas.openxmlformats.org/presentationml/2006/main">
  <p:tag name="AS_UNIQUEID" val="611"/>
  <p:tag name="KSO_WM_DIAGRAM_VIRTUALLY_FRAME" val="{&quot;height&quot;:213.85,&quot;left&quot;:52.65,&quot;top&quot;:69.85,&quot;width&quot;:848.7}"/>
</p:tagLst>
</file>

<file path=ppt/tags/tag117.xml><?xml version="1.0" encoding="utf-8"?>
<p:tagLst xmlns:p="http://schemas.openxmlformats.org/presentationml/2006/main">
  <p:tag name="AS_UNIQUEID" val="612"/>
  <p:tag name="KSO_WM_DIAGRAM_VIRTUALLY_FRAME" val="{&quot;height&quot;:213.85,&quot;left&quot;:52.65,&quot;top&quot;:69.85,&quot;width&quot;:848.7}"/>
</p:tagLst>
</file>

<file path=ppt/tags/tag118.xml><?xml version="1.0" encoding="utf-8"?>
<p:tagLst xmlns:p="http://schemas.openxmlformats.org/presentationml/2006/main">
  <p:tag name="AS_UNIQUEID" val="613"/>
  <p:tag name="KSO_WM_DIAGRAM_VIRTUALLY_FRAME" val="{&quot;height&quot;:213.85,&quot;left&quot;:52.65,&quot;top&quot;:69.85,&quot;width&quot;:848.7}"/>
</p:tagLst>
</file>

<file path=ppt/tags/tag119.xml><?xml version="1.0" encoding="utf-8"?>
<p:tagLst xmlns:p="http://schemas.openxmlformats.org/presentationml/2006/main">
  <p:tag name="AS_UNIQUEID" val="614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5"/>
</p:tagLst>
</file>

<file path=ppt/tags/tag121.xml><?xml version="1.0" encoding="utf-8"?>
<p:tagLst xmlns:p="http://schemas.openxmlformats.org/presentationml/2006/main">
  <p:tag name="AS_UNIQUEID" val="616"/>
</p:tagLst>
</file>

<file path=ppt/tags/tag122.xml><?xml version="1.0" encoding="utf-8"?>
<p:tagLst xmlns:p="http://schemas.openxmlformats.org/presentationml/2006/main">
  <p:tag name="AS_UNIQUEID" val="617"/>
</p:tagLst>
</file>

<file path=ppt/tags/tag123.xml><?xml version="1.0" encoding="utf-8"?>
<p:tagLst xmlns:p="http://schemas.openxmlformats.org/presentationml/2006/main">
  <p:tag name="AS_UNIQUEID" val="618"/>
</p:tagLst>
</file>

<file path=ppt/tags/tag124.xml><?xml version="1.0" encoding="utf-8"?>
<p:tagLst xmlns:p="http://schemas.openxmlformats.org/presentationml/2006/main">
  <p:tag name="AS_UNIQUEID" val="619"/>
</p:tagLst>
</file>

<file path=ppt/tags/tag125.xml><?xml version="1.0" encoding="utf-8"?>
<p:tagLst xmlns:p="http://schemas.openxmlformats.org/presentationml/2006/main">
  <p:tag name="AS_UNIQUEID" val="620"/>
</p:tagLst>
</file>

<file path=ppt/tags/tag126.xml><?xml version="1.0" encoding="utf-8"?>
<p:tagLst xmlns:p="http://schemas.openxmlformats.org/presentationml/2006/main">
  <p:tag name="AS_UNIQUEID" val="621"/>
</p:tagLst>
</file>

<file path=ppt/tags/tag127.xml><?xml version="1.0" encoding="utf-8"?>
<p:tagLst xmlns:p="http://schemas.openxmlformats.org/presentationml/2006/main">
  <p:tag name="AS_UNIQUEID" val="622"/>
</p:tagLst>
</file>

<file path=ppt/tags/tag128.xml><?xml version="1.0" encoding="utf-8"?>
<p:tagLst xmlns:p="http://schemas.openxmlformats.org/presentationml/2006/main">
  <p:tag name="AS_UNIQUEID" val="623"/>
</p:tagLst>
</file>

<file path=ppt/tags/tag129.xml><?xml version="1.0" encoding="utf-8"?>
<p:tagLst xmlns:p="http://schemas.openxmlformats.org/presentationml/2006/main">
  <p:tag name="AS_UNIQUEID" val="624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5"/>
</p:tagLst>
</file>

<file path=ppt/tags/tag131.xml><?xml version="1.0" encoding="utf-8"?>
<p:tagLst xmlns:p="http://schemas.openxmlformats.org/presentationml/2006/main">
  <p:tag name="AS_UNIQUEID" val="626"/>
</p:tagLst>
</file>

<file path=ppt/tags/tag132.xml><?xml version="1.0" encoding="utf-8"?>
<p:tagLst xmlns:p="http://schemas.openxmlformats.org/presentationml/2006/main">
  <p:tag name="AS_UNIQUEID" val="627"/>
</p:tagLst>
</file>

<file path=ppt/tags/tag133.xml><?xml version="1.0" encoding="utf-8"?>
<p:tagLst xmlns:p="http://schemas.openxmlformats.org/presentationml/2006/main">
  <p:tag name="AS_UNIQUEID" val="628"/>
</p:tagLst>
</file>

<file path=ppt/tags/tag134.xml><?xml version="1.0" encoding="utf-8"?>
<p:tagLst xmlns:p="http://schemas.openxmlformats.org/presentationml/2006/main">
  <p:tag name="AS_UNIQUEID" val="629"/>
</p:tagLst>
</file>

<file path=ppt/tags/tag135.xml><?xml version="1.0" encoding="utf-8"?>
<p:tagLst xmlns:p="http://schemas.openxmlformats.org/presentationml/2006/main">
  <p:tag name="AS_UNIQUEID" val="630"/>
</p:tagLst>
</file>

<file path=ppt/tags/tag136.xml><?xml version="1.0" encoding="utf-8"?>
<p:tagLst xmlns:p="http://schemas.openxmlformats.org/presentationml/2006/main">
  <p:tag name="AS_UNIQUEID" val="631"/>
</p:tagLst>
</file>

<file path=ppt/tags/tag137.xml><?xml version="1.0" encoding="utf-8"?>
<p:tagLst xmlns:p="http://schemas.openxmlformats.org/presentationml/2006/main">
  <p:tag name="AS_UNIQUEID" val="632"/>
</p:tagLst>
</file>

<file path=ppt/tags/tag138.xml><?xml version="1.0" encoding="utf-8"?>
<p:tagLst xmlns:p="http://schemas.openxmlformats.org/presentationml/2006/main">
  <p:tag name="AS_UNIQUEID" val="633"/>
</p:tagLst>
</file>

<file path=ppt/tags/tag139.xml><?xml version="1.0" encoding="utf-8"?>
<p:tagLst xmlns:p="http://schemas.openxmlformats.org/presentationml/2006/main">
  <p:tag name="AS_UNIQUEID" val="634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5"/>
</p:tagLst>
</file>

<file path=ppt/tags/tag141.xml><?xml version="1.0" encoding="utf-8"?>
<p:tagLst xmlns:p="http://schemas.openxmlformats.org/presentationml/2006/main">
  <p:tag name="AS_UNIQUEID" val="636"/>
</p:tagLst>
</file>

<file path=ppt/tags/tag142.xml><?xml version="1.0" encoding="utf-8"?>
<p:tagLst xmlns:p="http://schemas.openxmlformats.org/presentationml/2006/main">
  <p:tag name="AS_UNIQUEID" val="637"/>
</p:tagLst>
</file>

<file path=ppt/tags/tag143.xml><?xml version="1.0" encoding="utf-8"?>
<p:tagLst xmlns:p="http://schemas.openxmlformats.org/presentationml/2006/main">
  <p:tag name="AS_UNIQUEID" val="638"/>
</p:tagLst>
</file>

<file path=ppt/tags/tag144.xml><?xml version="1.0" encoding="utf-8"?>
<p:tagLst xmlns:p="http://schemas.openxmlformats.org/presentationml/2006/main">
  <p:tag name="AS_UNIQUEID" val="639"/>
</p:tagLst>
</file>

<file path=ppt/tags/tag145.xml><?xml version="1.0" encoding="utf-8"?>
<p:tagLst xmlns:p="http://schemas.openxmlformats.org/presentationml/2006/main">
  <p:tag name="AS_UNIQUEID" val="640"/>
</p:tagLst>
</file>

<file path=ppt/tags/tag146.xml><?xml version="1.0" encoding="utf-8"?>
<p:tagLst xmlns:p="http://schemas.openxmlformats.org/presentationml/2006/main">
  <p:tag name="AS_UNIQUEID" val="641"/>
</p:tagLst>
</file>

<file path=ppt/tags/tag147.xml><?xml version="1.0" encoding="utf-8"?>
<p:tagLst xmlns:p="http://schemas.openxmlformats.org/presentationml/2006/main">
  <p:tag name="AS_UNIQUEID" val="642"/>
</p:tagLst>
</file>

<file path=ppt/tags/tag148.xml><?xml version="1.0" encoding="utf-8"?>
<p:tagLst xmlns:p="http://schemas.openxmlformats.org/presentationml/2006/main">
  <p:tag name="AS_UNIQUEID" val="643"/>
</p:tagLst>
</file>

<file path=ppt/tags/tag149.xml><?xml version="1.0" encoding="utf-8"?>
<p:tagLst xmlns:p="http://schemas.openxmlformats.org/presentationml/2006/main">
  <p:tag name="AS_UNIQUEID" val="644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5"/>
</p:tagLst>
</file>

<file path=ppt/tags/tag151.xml><?xml version="1.0" encoding="utf-8"?>
<p:tagLst xmlns:p="http://schemas.openxmlformats.org/presentationml/2006/main">
  <p:tag name="AS_UNIQUEID" val="646"/>
</p:tagLst>
</file>

<file path=ppt/tags/tag152.xml><?xml version="1.0" encoding="utf-8"?>
<p:tagLst xmlns:p="http://schemas.openxmlformats.org/presentationml/2006/main">
  <p:tag name="AS_UNIQUEID" val="647"/>
</p:tagLst>
</file>

<file path=ppt/tags/tag153.xml><?xml version="1.0" encoding="utf-8"?>
<p:tagLst xmlns:p="http://schemas.openxmlformats.org/presentationml/2006/main">
  <p:tag name="AS_UNIQUEID" val="648"/>
</p:tagLst>
</file>

<file path=ppt/tags/tag154.xml><?xml version="1.0" encoding="utf-8"?>
<p:tagLst xmlns:p="http://schemas.openxmlformats.org/presentationml/2006/main">
  <p:tag name="AS_UNIQUEID" val="649"/>
</p:tagLst>
</file>

<file path=ppt/tags/tag155.xml><?xml version="1.0" encoding="utf-8"?>
<p:tagLst xmlns:p="http://schemas.openxmlformats.org/presentationml/2006/main">
  <p:tag name="AS_UNIQUEID" val="650"/>
</p:tagLst>
</file>

<file path=ppt/tags/tag156.xml><?xml version="1.0" encoding="utf-8"?>
<p:tagLst xmlns:p="http://schemas.openxmlformats.org/presentationml/2006/main">
  <p:tag name="AS_UNIQUEID" val="651"/>
</p:tagLst>
</file>

<file path=ppt/tags/tag157.xml><?xml version="1.0" encoding="utf-8"?>
<p:tagLst xmlns:p="http://schemas.openxmlformats.org/presentationml/2006/main">
  <p:tag name="AS_UNIQUEID" val="652"/>
</p:tagLst>
</file>

<file path=ppt/tags/tag158.xml><?xml version="1.0" encoding="utf-8"?>
<p:tagLst xmlns:p="http://schemas.openxmlformats.org/presentationml/2006/main">
  <p:tag name="AS_UNIQUEID" val="653"/>
</p:tagLst>
</file>

<file path=ppt/tags/tag159.xml><?xml version="1.0" encoding="utf-8"?>
<p:tagLst xmlns:p="http://schemas.openxmlformats.org/presentationml/2006/main">
  <p:tag name="AS_UNIQUEID" val="654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5"/>
</p:tagLst>
</file>

<file path=ppt/tags/tag161.xml><?xml version="1.0" encoding="utf-8"?>
<p:tagLst xmlns:p="http://schemas.openxmlformats.org/presentationml/2006/main">
  <p:tag name="AS_UNIQUEID" val="656"/>
</p:tagLst>
</file>

<file path=ppt/tags/tag162.xml><?xml version="1.0" encoding="utf-8"?>
<p:tagLst xmlns:p="http://schemas.openxmlformats.org/presentationml/2006/main">
  <p:tag name="AS_UNIQUEID" val="657"/>
</p:tagLst>
</file>

<file path=ppt/tags/tag163.xml><?xml version="1.0" encoding="utf-8"?>
<p:tagLst xmlns:p="http://schemas.openxmlformats.org/presentationml/2006/main">
  <p:tag name="AS_UNIQUEID" val="658"/>
</p:tagLst>
</file>

<file path=ppt/tags/tag164.xml><?xml version="1.0" encoding="utf-8"?>
<p:tagLst xmlns:p="http://schemas.openxmlformats.org/presentationml/2006/main">
  <p:tag name="AS_UNIQUEID" val="659"/>
</p:tagLst>
</file>

<file path=ppt/tags/tag165.xml><?xml version="1.0" encoding="utf-8"?>
<p:tagLst xmlns:p="http://schemas.openxmlformats.org/presentationml/2006/main">
  <p:tag name="AS_UNIQUEID" val="660"/>
</p:tagLst>
</file>

<file path=ppt/tags/tag166.xml><?xml version="1.0" encoding="utf-8"?>
<p:tagLst xmlns:p="http://schemas.openxmlformats.org/presentationml/2006/main">
  <p:tag name="AS_UNIQUEID" val="661"/>
</p:tagLst>
</file>

<file path=ppt/tags/tag167.xml><?xml version="1.0" encoding="utf-8"?>
<p:tagLst xmlns:p="http://schemas.openxmlformats.org/presentationml/2006/main">
  <p:tag name="AS_UNIQUEID" val="662"/>
</p:tagLst>
</file>

<file path=ppt/tags/tag168.xml><?xml version="1.0" encoding="utf-8"?>
<p:tagLst xmlns:p="http://schemas.openxmlformats.org/presentationml/2006/main">
  <p:tag name="AS_UNIQUEID" val="663"/>
</p:tagLst>
</file>

<file path=ppt/tags/tag169.xml><?xml version="1.0" encoding="utf-8"?>
<p:tagLst xmlns:p="http://schemas.openxmlformats.org/presentationml/2006/main">
  <p:tag name="AS_UNIQUEID" val="664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5"/>
</p:tagLst>
</file>

<file path=ppt/tags/tag171.xml><?xml version="1.0" encoding="utf-8"?>
<p:tagLst xmlns:p="http://schemas.openxmlformats.org/presentationml/2006/main">
  <p:tag name="AS_UNIQUEID" val="666"/>
</p:tagLst>
</file>

<file path=ppt/tags/tag172.xml><?xml version="1.0" encoding="utf-8"?>
<p:tagLst xmlns:p="http://schemas.openxmlformats.org/presentationml/2006/main">
  <p:tag name="AS_UNIQUEID" val="667"/>
</p:tagLst>
</file>

<file path=ppt/tags/tag173.xml><?xml version="1.0" encoding="utf-8"?>
<p:tagLst xmlns:p="http://schemas.openxmlformats.org/presentationml/2006/main">
  <p:tag name="AS_UNIQUEID" val="668"/>
</p:tagLst>
</file>

<file path=ppt/tags/tag174.xml><?xml version="1.0" encoding="utf-8"?>
<p:tagLst xmlns:p="http://schemas.openxmlformats.org/presentationml/2006/main">
  <p:tag name="AS_UNIQUEID" val="669"/>
</p:tagLst>
</file>

<file path=ppt/tags/tag175.xml><?xml version="1.0" encoding="utf-8"?>
<p:tagLst xmlns:p="http://schemas.openxmlformats.org/presentationml/2006/main">
  <p:tag name="AS_UNIQUEID" val="670"/>
</p:tagLst>
</file>

<file path=ppt/tags/tag176.xml><?xml version="1.0" encoding="utf-8"?>
<p:tagLst xmlns:p="http://schemas.openxmlformats.org/presentationml/2006/main">
  <p:tag name="AS_UNIQUEID" val="671"/>
</p:tagLst>
</file>

<file path=ppt/tags/tag177.xml><?xml version="1.0" encoding="utf-8"?>
<p:tagLst xmlns:p="http://schemas.openxmlformats.org/presentationml/2006/main">
  <p:tag name="AS_UNIQUEID" val="672"/>
</p:tagLst>
</file>

<file path=ppt/tags/tag178.xml><?xml version="1.0" encoding="utf-8"?>
<p:tagLst xmlns:p="http://schemas.openxmlformats.org/presentationml/2006/main">
  <p:tag name="AS_UNIQUEID" val="673"/>
</p:tagLst>
</file>

<file path=ppt/tags/tag179.xml><?xml version="1.0" encoding="utf-8"?>
<p:tagLst xmlns:p="http://schemas.openxmlformats.org/presentationml/2006/main">
  <p:tag name="AS_UNIQUEID" val="674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5"/>
</p:tagLst>
</file>

<file path=ppt/tags/tag181.xml><?xml version="1.0" encoding="utf-8"?>
<p:tagLst xmlns:p="http://schemas.openxmlformats.org/presentationml/2006/main">
  <p:tag name="AS_UNIQUEID" val="676"/>
</p:tagLst>
</file>

<file path=ppt/tags/tag182.xml><?xml version="1.0" encoding="utf-8"?>
<p:tagLst xmlns:p="http://schemas.openxmlformats.org/presentationml/2006/main">
  <p:tag name="AS_UNIQUEID" val="677"/>
</p:tagLst>
</file>

<file path=ppt/tags/tag183.xml><?xml version="1.0" encoding="utf-8"?>
<p:tagLst xmlns:p="http://schemas.openxmlformats.org/presentationml/2006/main">
  <p:tag name="AS_UNIQUEID" val="678"/>
</p:tagLst>
</file>

<file path=ppt/tags/tag184.xml><?xml version="1.0" encoding="utf-8"?>
<p:tagLst xmlns:p="http://schemas.openxmlformats.org/presentationml/2006/main">
  <p:tag name="AS_UNIQUEID" val="679"/>
</p:tagLst>
</file>

<file path=ppt/tags/tag185.xml><?xml version="1.0" encoding="utf-8"?>
<p:tagLst xmlns:p="http://schemas.openxmlformats.org/presentationml/2006/main">
  <p:tag name="AS_UNIQUEID" val="680"/>
</p:tagLst>
</file>

<file path=ppt/tags/tag186.xml><?xml version="1.0" encoding="utf-8"?>
<p:tagLst xmlns:p="http://schemas.openxmlformats.org/presentationml/2006/main">
  <p:tag name="AS_UNIQUEID" val="681"/>
</p:tagLst>
</file>

<file path=ppt/tags/tag187.xml><?xml version="1.0" encoding="utf-8"?>
<p:tagLst xmlns:p="http://schemas.openxmlformats.org/presentationml/2006/main">
  <p:tag name="AS_UNIQUEID" val="682"/>
  <p:tag name="KSO_WM_DIAGRAM_VIRTUALLY_FRAME" val="{&quot;height&quot;:161.7,&quot;left&quot;:294.45,&quot;top&quot;:145.3,&quot;width&quot;:345.6667716535433}"/>
</p:tagLst>
</file>

<file path=ppt/tags/tag188.xml><?xml version="1.0" encoding="utf-8"?>
<p:tagLst xmlns:p="http://schemas.openxmlformats.org/presentationml/2006/main">
  <p:tag name="AS_UNIQUEID" val="683"/>
  <p:tag name="KSO_WM_DIAGRAM_VIRTUALLY_FRAME" val="{&quot;height&quot;:161.7,&quot;left&quot;:294.45,&quot;top&quot;:145.3,&quot;width&quot;:345.6667716535433}"/>
</p:tagLst>
</file>

<file path=ppt/tags/tag189.xml><?xml version="1.0" encoding="utf-8"?>
<p:tagLst xmlns:p="http://schemas.openxmlformats.org/presentationml/2006/main">
  <p:tag name="AS_UNIQUEID" val="684"/>
  <p:tag name="KSO_WM_DIAGRAM_VIRTUALLY_FRAME" val="{&quot;height&quot;:161.7,&quot;left&quot;:294.45,&quot;top&quot;:145.3,&quot;width&quot;:345.6667716535433}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5"/>
</p:tagLst>
</file>

<file path=ppt/tags/tag191.xml><?xml version="1.0" encoding="utf-8"?>
<p:tagLst xmlns:p="http://schemas.openxmlformats.org/presentationml/2006/main">
  <p:tag name="AS_UNIQUEID" val="686"/>
</p:tagLst>
</file>

<file path=ppt/tags/tag192.xml><?xml version="1.0" encoding="utf-8"?>
<p:tagLst xmlns:p="http://schemas.openxmlformats.org/presentationml/2006/main">
  <p:tag name="AS_UNIQUEID" val="687"/>
</p:tagLst>
</file>

<file path=ppt/tags/tag193.xml><?xml version="1.0" encoding="utf-8"?>
<p:tagLst xmlns:p="http://schemas.openxmlformats.org/presentationml/2006/main">
  <p:tag name="AS_UNIQUEID" val="688"/>
</p:tagLst>
</file>

<file path=ppt/tags/tag194.xml><?xml version="1.0" encoding="utf-8"?>
<p:tagLst xmlns:p="http://schemas.openxmlformats.org/presentationml/2006/main">
  <p:tag name="AS_UNIQUEID" val="689"/>
</p:tagLst>
</file>

<file path=ppt/tags/tag195.xml><?xml version="1.0" encoding="utf-8"?>
<p:tagLst xmlns:p="http://schemas.openxmlformats.org/presentationml/2006/main">
  <p:tag name="AS_UNIQUEID" val="690"/>
</p:tagLst>
</file>

<file path=ppt/tags/tag196.xml><?xml version="1.0" encoding="utf-8"?>
<p:tagLst xmlns:p="http://schemas.openxmlformats.org/presentationml/2006/main">
  <p:tag name="AS_UNIQUEID" val="691"/>
  <p:tag name="KSO_WM_DIAGRAM_VIRTUALLY_FRAME" val="{&quot;height&quot;:161.7,&quot;left&quot;:294.45,&quot;top&quot;:145.3,&quot;width&quot;:345.6667716535433}"/>
</p:tagLst>
</file>

<file path=ppt/tags/tag197.xml><?xml version="1.0" encoding="utf-8"?>
<p:tagLst xmlns:p="http://schemas.openxmlformats.org/presentationml/2006/main">
  <p:tag name="AS_UNIQUEID" val="692"/>
</p:tagLst>
</file>

<file path=ppt/tags/tag198.xml><?xml version="1.0" encoding="utf-8"?>
<p:tagLst xmlns:p="http://schemas.openxmlformats.org/presentationml/2006/main">
  <p:tag name="AS_UNIQUEID" val="693"/>
  <p:tag name="KSO_WM_DIAGRAM_VIRTUALLY_FRAME" val="{&quot;height&quot;:161.7,&quot;left&quot;:294.45,&quot;top&quot;:145.3,&quot;width&quot;:345.6667716535433}"/>
</p:tagLst>
</file>

<file path=ppt/tags/tag199.xml><?xml version="1.0" encoding="utf-8"?>
<p:tagLst xmlns:p="http://schemas.openxmlformats.org/presentationml/2006/main">
  <p:tag name="AS_UNIQUEID" val="694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5"/>
</p:tagLst>
</file>

<file path=ppt/tags/tag201.xml><?xml version="1.0" encoding="utf-8"?>
<p:tagLst xmlns:p="http://schemas.openxmlformats.org/presentationml/2006/main">
  <p:tag name="AS_UNIQUEID" val="696"/>
</p:tagLst>
</file>

<file path=ppt/tags/tag202.xml><?xml version="1.0" encoding="utf-8"?>
<p:tagLst xmlns:p="http://schemas.openxmlformats.org/presentationml/2006/main">
  <p:tag name="AS_UNIQUEID" val="697"/>
</p:tagLst>
</file>

<file path=ppt/tags/tag203.xml><?xml version="1.0" encoding="utf-8"?>
<p:tagLst xmlns:p="http://schemas.openxmlformats.org/presentationml/2006/main">
  <p:tag name="AS_UNIQUEID" val="698"/>
</p:tagLst>
</file>

<file path=ppt/tags/tag204.xml><?xml version="1.0" encoding="utf-8"?>
<p:tagLst xmlns:p="http://schemas.openxmlformats.org/presentationml/2006/main">
  <p:tag name="AS_UNIQUEID" val="699"/>
</p:tagLst>
</file>

<file path=ppt/tags/tag205.xml><?xml version="1.0" encoding="utf-8"?>
<p:tagLst xmlns:p="http://schemas.openxmlformats.org/presentationml/2006/main">
  <p:tag name="AS_UNIQUEID" val="700"/>
</p:tagLst>
</file>

<file path=ppt/tags/tag206.xml><?xml version="1.0" encoding="utf-8"?>
<p:tagLst xmlns:p="http://schemas.openxmlformats.org/presentationml/2006/main">
  <p:tag name="AS_UNIQUEID" val="701"/>
</p:tagLst>
</file>

<file path=ppt/tags/tag207.xml><?xml version="1.0" encoding="utf-8"?>
<p:tagLst xmlns:p="http://schemas.openxmlformats.org/presentationml/2006/main">
  <p:tag name="AS_UNIQUEID" val="702"/>
</p:tagLst>
</file>

<file path=ppt/tags/tag208.xml><?xml version="1.0" encoding="utf-8"?>
<p:tagLst xmlns:p="http://schemas.openxmlformats.org/presentationml/2006/main">
  <p:tag name="AS_UNIQUEID" val="703"/>
</p:tagLst>
</file>

<file path=ppt/tags/tag209.xml><?xml version="1.0" encoding="utf-8"?>
<p:tagLst xmlns:p="http://schemas.openxmlformats.org/presentationml/2006/main">
  <p:tag name="AS_UNIQUEID" val="704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5"/>
</p:tagLst>
</file>

<file path=ppt/tags/tag211.xml><?xml version="1.0" encoding="utf-8"?>
<p:tagLst xmlns:p="http://schemas.openxmlformats.org/presentationml/2006/main">
  <p:tag name="AS_UNIQUEID" val="706"/>
</p:tagLst>
</file>

<file path=ppt/tags/tag212.xml><?xml version="1.0" encoding="utf-8"?>
<p:tagLst xmlns:p="http://schemas.openxmlformats.org/presentationml/2006/main">
  <p:tag name="AS_UNIQUEID" val="707"/>
</p:tagLst>
</file>

<file path=ppt/tags/tag213.xml><?xml version="1.0" encoding="utf-8"?>
<p:tagLst xmlns:p="http://schemas.openxmlformats.org/presentationml/2006/main">
  <p:tag name="AS_UNIQUEID" val="708"/>
</p:tagLst>
</file>

<file path=ppt/tags/tag214.xml><?xml version="1.0" encoding="utf-8"?>
<p:tagLst xmlns:p="http://schemas.openxmlformats.org/presentationml/2006/main">
  <p:tag name="AS_UNIQUEID" val="709"/>
</p:tagLst>
</file>

<file path=ppt/tags/tag215.xml><?xml version="1.0" encoding="utf-8"?>
<p:tagLst xmlns:p="http://schemas.openxmlformats.org/presentationml/2006/main">
  <p:tag name="AS_UNIQUEID" val="710"/>
</p:tagLst>
</file>

<file path=ppt/tags/tag216.xml><?xml version="1.0" encoding="utf-8"?>
<p:tagLst xmlns:p="http://schemas.openxmlformats.org/presentationml/2006/main">
  <p:tag name="AS_UNIQUEID" val="711"/>
</p:tagLst>
</file>

<file path=ppt/tags/tag217.xml><?xml version="1.0" encoding="utf-8"?>
<p:tagLst xmlns:p="http://schemas.openxmlformats.org/presentationml/2006/main">
  <p:tag name="AS_UNIQUEID" val="712"/>
</p:tagLst>
</file>

<file path=ppt/tags/tag218.xml><?xml version="1.0" encoding="utf-8"?>
<p:tagLst xmlns:p="http://schemas.openxmlformats.org/presentationml/2006/main">
  <p:tag name="AS_UNIQUEID" val="713"/>
</p:tagLst>
</file>

<file path=ppt/tags/tag219.xml><?xml version="1.0" encoding="utf-8"?>
<p:tagLst xmlns:p="http://schemas.openxmlformats.org/presentationml/2006/main">
  <p:tag name="AS_UNIQUEID" val="714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5"/>
</p:tagLst>
</file>

<file path=ppt/tags/tag221.xml><?xml version="1.0" encoding="utf-8"?>
<p:tagLst xmlns:p="http://schemas.openxmlformats.org/presentationml/2006/main">
  <p:tag name="AS_UNIQUEID" val="716"/>
</p:tagLst>
</file>

<file path=ppt/tags/tag222.xml><?xml version="1.0" encoding="utf-8"?>
<p:tagLst xmlns:p="http://schemas.openxmlformats.org/presentationml/2006/main">
  <p:tag name="AS_UNIQUEID" val="717"/>
</p:tagLst>
</file>

<file path=ppt/tags/tag223.xml><?xml version="1.0" encoding="utf-8"?>
<p:tagLst xmlns:p="http://schemas.openxmlformats.org/presentationml/2006/main">
  <p:tag name="AS_UNIQUEID" val="718"/>
</p:tagLst>
</file>

<file path=ppt/tags/tag224.xml><?xml version="1.0" encoding="utf-8"?>
<p:tagLst xmlns:p="http://schemas.openxmlformats.org/presentationml/2006/main">
  <p:tag name="AS_UNIQUEID" val="719"/>
</p:tagLst>
</file>

<file path=ppt/tags/tag225.xml><?xml version="1.0" encoding="utf-8"?>
<p:tagLst xmlns:p="http://schemas.openxmlformats.org/presentationml/2006/main">
  <p:tag name="AS_UNIQUEID" val="720"/>
</p:tagLst>
</file>

<file path=ppt/tags/tag226.xml><?xml version="1.0" encoding="utf-8"?>
<p:tagLst xmlns:p="http://schemas.openxmlformats.org/presentationml/2006/main">
  <p:tag name="AS_UNIQUEID" val="721"/>
</p:tagLst>
</file>

<file path=ppt/tags/tag227.xml><?xml version="1.0" encoding="utf-8"?>
<p:tagLst xmlns:p="http://schemas.openxmlformats.org/presentationml/2006/main">
  <p:tag name="AS_UNIQUEID" val="722"/>
</p:tagLst>
</file>

<file path=ppt/tags/tag228.xml><?xml version="1.0" encoding="utf-8"?>
<p:tagLst xmlns:p="http://schemas.openxmlformats.org/presentationml/2006/main">
  <p:tag name="AS_UNIQUEID" val="723"/>
</p:tagLst>
</file>

<file path=ppt/tags/tag229.xml><?xml version="1.0" encoding="utf-8"?>
<p:tagLst xmlns:p="http://schemas.openxmlformats.org/presentationml/2006/main">
  <p:tag name="AS_UNIQUEID" val="724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5"/>
</p:tagLst>
</file>

<file path=ppt/tags/tag231.xml><?xml version="1.0" encoding="utf-8"?>
<p:tagLst xmlns:p="http://schemas.openxmlformats.org/presentationml/2006/main">
  <p:tag name="AS_UNIQUEID" val="726"/>
</p:tagLst>
</file>

<file path=ppt/tags/tag232.xml><?xml version="1.0" encoding="utf-8"?>
<p:tagLst xmlns:p="http://schemas.openxmlformats.org/presentationml/2006/main">
  <p:tag name="AS_UNIQUEID" val="727"/>
</p:tagLst>
</file>

<file path=ppt/tags/tag233.xml><?xml version="1.0" encoding="utf-8"?>
<p:tagLst xmlns:p="http://schemas.openxmlformats.org/presentationml/2006/main">
  <p:tag name="AS_UNIQUEID" val="728"/>
</p:tagLst>
</file>

<file path=ppt/tags/tag234.xml><?xml version="1.0" encoding="utf-8"?>
<p:tagLst xmlns:p="http://schemas.openxmlformats.org/presentationml/2006/main">
  <p:tag name="AS_UNIQUEID" val="729"/>
</p:tagLst>
</file>

<file path=ppt/tags/tag235.xml><?xml version="1.0" encoding="utf-8"?>
<p:tagLst xmlns:p="http://schemas.openxmlformats.org/presentationml/2006/main">
  <p:tag name="AS_UNIQUEID" val="730"/>
</p:tagLst>
</file>

<file path=ppt/tags/tag236.xml><?xml version="1.0" encoding="utf-8"?>
<p:tagLst xmlns:p="http://schemas.openxmlformats.org/presentationml/2006/main">
  <p:tag name="AS_UNIQUEID" val="731"/>
</p:tagLst>
</file>

<file path=ppt/tags/tag237.xml><?xml version="1.0" encoding="utf-8"?>
<p:tagLst xmlns:p="http://schemas.openxmlformats.org/presentationml/2006/main">
  <p:tag name="AS_UNIQUEID" val="732"/>
  <p:tag name="KSO_WM_DIAGRAM_VIRTUALLY_FRAME" val="{&quot;height&quot;:259.017874015748,&quot;left&quot;:92.2,&quot;top&quot;:148.55,&quot;width&quot;:786.55}"/>
</p:tagLst>
</file>

<file path=ppt/tags/tag238.xml><?xml version="1.0" encoding="utf-8"?>
<p:tagLst xmlns:p="http://schemas.openxmlformats.org/presentationml/2006/main">
  <p:tag name="AS_UNIQUEID" val="733"/>
  <p:tag name="KSO_WM_DIAGRAM_VIRTUALLY_FRAME" val="{&quot;height&quot;:259.017874015748,&quot;left&quot;:92.2,&quot;top&quot;:148.55,&quot;width&quot;:786.55}"/>
</p:tagLst>
</file>

<file path=ppt/tags/tag239.xml><?xml version="1.0" encoding="utf-8"?>
<p:tagLst xmlns:p="http://schemas.openxmlformats.org/presentationml/2006/main">
  <p:tag name="AS_UNIQUEID" val="734"/>
  <p:tag name="KSO_WM_DIAGRAM_VIRTUALLY_FRAME" val="{&quot;height&quot;:259.017874015748,&quot;left&quot;:92.2,&quot;top&quot;:148.55,&quot;width&quot;:786.55}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5"/>
  <p:tag name="KSO_WM_DIAGRAM_VIRTUALLY_FRAME" val="{&quot;height&quot;:259.017874015748,&quot;left&quot;:92.2,&quot;top&quot;:148.55,&quot;width&quot;:786.55}"/>
</p:tagLst>
</file>

<file path=ppt/tags/tag241.xml><?xml version="1.0" encoding="utf-8"?>
<p:tagLst xmlns:p="http://schemas.openxmlformats.org/presentationml/2006/main">
  <p:tag name="AS_UNIQUEID" val="736"/>
  <p:tag name="KSO_WM_DIAGRAM_VIRTUALLY_FRAME" val="{&quot;height&quot;:259.017874015748,&quot;left&quot;:92.2,&quot;top&quot;:148.55,&quot;width&quot;:786.55}"/>
</p:tagLst>
</file>

<file path=ppt/tags/tag242.xml><?xml version="1.0" encoding="utf-8"?>
<p:tagLst xmlns:p="http://schemas.openxmlformats.org/presentationml/2006/main">
  <p:tag name="AS_UNIQUEID" val="737"/>
  <p:tag name="KSO_WM_DIAGRAM_VIRTUALLY_FRAME" val="{&quot;height&quot;:259.017874015748,&quot;left&quot;:92.2,&quot;top&quot;:148.55,&quot;width&quot;:786.55}"/>
</p:tagLst>
</file>

<file path=ppt/tags/tag243.xml><?xml version="1.0" encoding="utf-8"?>
<p:tagLst xmlns:p="http://schemas.openxmlformats.org/presentationml/2006/main">
  <p:tag name="AS_UNIQUEID" val="738"/>
  <p:tag name="KSO_WM_DIAGRAM_VIRTUALLY_FRAME" val="{&quot;height&quot;:259.017874015748,&quot;left&quot;:92.2,&quot;top&quot;:148.55,&quot;width&quot;:786.55}"/>
</p:tagLst>
</file>

<file path=ppt/tags/tag244.xml><?xml version="1.0" encoding="utf-8"?>
<p:tagLst xmlns:p="http://schemas.openxmlformats.org/presentationml/2006/main">
  <p:tag name="AS_UNIQUEID" val="739"/>
  <p:tag name="KSO_WM_DIAGRAM_VIRTUALLY_FRAME" val="{&quot;height&quot;:259.017874015748,&quot;left&quot;:92.2,&quot;top&quot;:148.55,&quot;width&quot;:786.55}"/>
</p:tagLst>
</file>

<file path=ppt/tags/tag245.xml><?xml version="1.0" encoding="utf-8"?>
<p:tagLst xmlns:p="http://schemas.openxmlformats.org/presentationml/2006/main">
  <p:tag name="AS_UNIQUEID" val="740"/>
</p:tagLst>
</file>

<file path=ppt/tags/tag246.xml><?xml version="1.0" encoding="utf-8"?>
<p:tagLst xmlns:p="http://schemas.openxmlformats.org/presentationml/2006/main">
  <p:tag name="AS_UNIQUEID" val="741"/>
</p:tagLst>
</file>

<file path=ppt/tags/tag247.xml><?xml version="1.0" encoding="utf-8"?>
<p:tagLst xmlns:p="http://schemas.openxmlformats.org/presentationml/2006/main">
  <p:tag name="AS_UNIQUEID" val="742"/>
</p:tagLst>
</file>

<file path=ppt/tags/tag248.xml><?xml version="1.0" encoding="utf-8"?>
<p:tagLst xmlns:p="http://schemas.openxmlformats.org/presentationml/2006/main">
  <p:tag name="AS_UNIQUEID" val="743"/>
</p:tagLst>
</file>

<file path=ppt/tags/tag249.xml><?xml version="1.0" encoding="utf-8"?>
<p:tagLst xmlns:p="http://schemas.openxmlformats.org/presentationml/2006/main">
  <p:tag name="AS_UNIQUEID" val="744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5"/>
</p:tagLst>
</file>

<file path=ppt/tags/tag251.xml><?xml version="1.0" encoding="utf-8"?>
<p:tagLst xmlns:p="http://schemas.openxmlformats.org/presentationml/2006/main">
  <p:tag name="AS_UNIQUEID" val="746"/>
</p:tagLst>
</file>

<file path=ppt/tags/tag252.xml><?xml version="1.0" encoding="utf-8"?>
<p:tagLst xmlns:p="http://schemas.openxmlformats.org/presentationml/2006/main">
  <p:tag name="AS_UNIQUEID" val="747"/>
</p:tagLst>
</file>

<file path=ppt/tags/tag253.xml><?xml version="1.0" encoding="utf-8"?>
<p:tagLst xmlns:p="http://schemas.openxmlformats.org/presentationml/2006/main">
  <p:tag name="AS_UNIQUEID" val="748"/>
</p:tagLst>
</file>

<file path=ppt/tags/tag254.xml><?xml version="1.0" encoding="utf-8"?>
<p:tagLst xmlns:p="http://schemas.openxmlformats.org/presentationml/2006/main">
  <p:tag name="AS_UNIQUEID" val="749"/>
</p:tagLst>
</file>

<file path=ppt/tags/tag255.xml><?xml version="1.0" encoding="utf-8"?>
<p:tagLst xmlns:p="http://schemas.openxmlformats.org/presentationml/2006/main">
  <p:tag name="AS_UNIQUEID" val="750"/>
</p:tagLst>
</file>

<file path=ppt/tags/tag256.xml><?xml version="1.0" encoding="utf-8"?>
<p:tagLst xmlns:p="http://schemas.openxmlformats.org/presentationml/2006/main">
  <p:tag name="AS_UNIQUEID" val="751"/>
</p:tagLst>
</file>

<file path=ppt/tags/tag257.xml><?xml version="1.0" encoding="utf-8"?>
<p:tagLst xmlns:p="http://schemas.openxmlformats.org/presentationml/2006/main">
  <p:tag name="AS_UNIQUEID" val="752"/>
</p:tagLst>
</file>

<file path=ppt/tags/tag258.xml><?xml version="1.0" encoding="utf-8"?>
<p:tagLst xmlns:p="http://schemas.openxmlformats.org/presentationml/2006/main">
  <p:tag name="AS_UNIQUEID" val="753"/>
</p:tagLst>
</file>

<file path=ppt/tags/tag259.xml><?xml version="1.0" encoding="utf-8"?>
<p:tagLst xmlns:p="http://schemas.openxmlformats.org/presentationml/2006/main">
  <p:tag name="AS_UNIQUEID" val="754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5"/>
</p:tagLst>
</file>

<file path=ppt/tags/tag261.xml><?xml version="1.0" encoding="utf-8"?>
<p:tagLst xmlns:p="http://schemas.openxmlformats.org/presentationml/2006/main">
  <p:tag name="AS_UNIQUEID" val="756"/>
</p:tagLst>
</file>

<file path=ppt/tags/tag262.xml><?xml version="1.0" encoding="utf-8"?>
<p:tagLst xmlns:p="http://schemas.openxmlformats.org/presentationml/2006/main">
  <p:tag name="AS_UNIQUEID" val="757"/>
</p:tagLst>
</file>

<file path=ppt/tags/tag263.xml><?xml version="1.0" encoding="utf-8"?>
<p:tagLst xmlns:p="http://schemas.openxmlformats.org/presentationml/2006/main">
  <p:tag name="AS_UNIQUEID" val="758"/>
</p:tagLst>
</file>

<file path=ppt/tags/tag264.xml><?xml version="1.0" encoding="utf-8"?>
<p:tagLst xmlns:p="http://schemas.openxmlformats.org/presentationml/2006/main">
  <p:tag name="AS_UNIQUEID" val="759"/>
</p:tagLst>
</file>

<file path=ppt/tags/tag265.xml><?xml version="1.0" encoding="utf-8"?>
<p:tagLst xmlns:p="http://schemas.openxmlformats.org/presentationml/2006/main">
  <p:tag name="AS_UNIQUEID" val="760"/>
</p:tagLst>
</file>

<file path=ppt/tags/tag266.xml><?xml version="1.0" encoding="utf-8"?>
<p:tagLst xmlns:p="http://schemas.openxmlformats.org/presentationml/2006/main">
  <p:tag name="AS_UNIQUEID" val="761"/>
</p:tagLst>
</file>

<file path=ppt/tags/tag267.xml><?xml version="1.0" encoding="utf-8"?>
<p:tagLst xmlns:p="http://schemas.openxmlformats.org/presentationml/2006/main">
  <p:tag name="AS_UNIQUEID" val="762"/>
</p:tagLst>
</file>

<file path=ppt/tags/tag268.xml><?xml version="1.0" encoding="utf-8"?>
<p:tagLst xmlns:p="http://schemas.openxmlformats.org/presentationml/2006/main">
  <p:tag name="AS_UNIQUEID" val="763"/>
</p:tagLst>
</file>

<file path=ppt/tags/tag269.xml><?xml version="1.0" encoding="utf-8"?>
<p:tagLst xmlns:p="http://schemas.openxmlformats.org/presentationml/2006/main">
  <p:tag name="AS_UNIQUEID" val="764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5"/>
</p:tagLst>
</file>

<file path=ppt/tags/tag271.xml><?xml version="1.0" encoding="utf-8"?>
<p:tagLst xmlns:p="http://schemas.openxmlformats.org/presentationml/2006/main">
  <p:tag name="AS_UNIQUEID" val="766"/>
</p:tagLst>
</file>

<file path=ppt/tags/tag272.xml><?xml version="1.0" encoding="utf-8"?>
<p:tagLst xmlns:p="http://schemas.openxmlformats.org/presentationml/2006/main">
  <p:tag name="AS_UNIQUEID" val="767"/>
</p:tagLst>
</file>

<file path=ppt/tags/tag273.xml><?xml version="1.0" encoding="utf-8"?>
<p:tagLst xmlns:p="http://schemas.openxmlformats.org/presentationml/2006/main">
  <p:tag name="AS_UNIQUEID" val="768"/>
</p:tagLst>
</file>

<file path=ppt/tags/tag274.xml><?xml version="1.0" encoding="utf-8"?>
<p:tagLst xmlns:p="http://schemas.openxmlformats.org/presentationml/2006/main">
  <p:tag name="AS_UNIQUEID" val="769"/>
</p:tagLst>
</file>

<file path=ppt/tags/tag275.xml><?xml version="1.0" encoding="utf-8"?>
<p:tagLst xmlns:p="http://schemas.openxmlformats.org/presentationml/2006/main">
  <p:tag name="AS_UNIQUEID" val="770"/>
</p:tagLst>
</file>

<file path=ppt/tags/tag276.xml><?xml version="1.0" encoding="utf-8"?>
<p:tagLst xmlns:p="http://schemas.openxmlformats.org/presentationml/2006/main">
  <p:tag name="AS_UNIQUEID" val="771"/>
</p:tagLst>
</file>

<file path=ppt/tags/tag277.xml><?xml version="1.0" encoding="utf-8"?>
<p:tagLst xmlns:p="http://schemas.openxmlformats.org/presentationml/2006/main">
  <p:tag name="AS_UNIQUEID" val="772"/>
</p:tagLst>
</file>

<file path=ppt/tags/tag278.xml><?xml version="1.0" encoding="utf-8"?>
<p:tagLst xmlns:p="http://schemas.openxmlformats.org/presentationml/2006/main">
  <p:tag name="AS_UNIQUEID" val="773"/>
</p:tagLst>
</file>

<file path=ppt/tags/tag279.xml><?xml version="1.0" encoding="utf-8"?>
<p:tagLst xmlns:p="http://schemas.openxmlformats.org/presentationml/2006/main">
  <p:tag name="AS_UNIQUEID" val="774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5"/>
</p:tagLst>
</file>

<file path=ppt/tags/tag281.xml><?xml version="1.0" encoding="utf-8"?>
<p:tagLst xmlns:p="http://schemas.openxmlformats.org/presentationml/2006/main">
  <p:tag name="AS_UNIQUEID" val="776"/>
</p:tagLst>
</file>

<file path=ppt/tags/tag282.xml><?xml version="1.0" encoding="utf-8"?>
<p:tagLst xmlns:p="http://schemas.openxmlformats.org/presentationml/2006/main">
  <p:tag name="AS_UNIQUEID" val="777"/>
</p:tagLst>
</file>

<file path=ppt/tags/tag283.xml><?xml version="1.0" encoding="utf-8"?>
<p:tagLst xmlns:p="http://schemas.openxmlformats.org/presentationml/2006/main">
  <p:tag name="AS_UNIQUEID" val="778"/>
</p:tagLst>
</file>

<file path=ppt/tags/tag284.xml><?xml version="1.0" encoding="utf-8"?>
<p:tagLst xmlns:p="http://schemas.openxmlformats.org/presentationml/2006/main">
  <p:tag name="AS_UNIQUEID" val="779"/>
</p:tagLst>
</file>

<file path=ppt/tags/tag285.xml><?xml version="1.0" encoding="utf-8"?>
<p:tagLst xmlns:p="http://schemas.openxmlformats.org/presentationml/2006/main">
  <p:tag name="AS_UNIQUEID" val="780"/>
</p:tagLst>
</file>

<file path=ppt/tags/tag286.xml><?xml version="1.0" encoding="utf-8"?>
<p:tagLst xmlns:p="http://schemas.openxmlformats.org/presentationml/2006/main">
  <p:tag name="AS_UNIQUEID" val="781"/>
</p:tagLst>
</file>

<file path=ppt/tags/tag287.xml><?xml version="1.0" encoding="utf-8"?>
<p:tagLst xmlns:p="http://schemas.openxmlformats.org/presentationml/2006/main">
  <p:tag name="AS_UNIQUEID" val="782"/>
</p:tagLst>
</file>

<file path=ppt/tags/tag288.xml><?xml version="1.0" encoding="utf-8"?>
<p:tagLst xmlns:p="http://schemas.openxmlformats.org/presentationml/2006/main">
  <p:tag name="AS_UNIQUEID" val="783"/>
</p:tagLst>
</file>

<file path=ppt/tags/tag289.xml><?xml version="1.0" encoding="utf-8"?>
<p:tagLst xmlns:p="http://schemas.openxmlformats.org/presentationml/2006/main">
  <p:tag name="AS_UNIQUEID" val="784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5"/>
</p:tagLst>
</file>

<file path=ppt/tags/tag291.xml><?xml version="1.0" encoding="utf-8"?>
<p:tagLst xmlns:p="http://schemas.openxmlformats.org/presentationml/2006/main">
  <p:tag name="AS_UNIQUEID" val="786"/>
</p:tagLst>
</file>

<file path=ppt/tags/tag292.xml><?xml version="1.0" encoding="utf-8"?>
<p:tagLst xmlns:p="http://schemas.openxmlformats.org/presentationml/2006/main">
  <p:tag name="AS_UNIQUEID" val="787"/>
</p:tagLst>
</file>

<file path=ppt/tags/tag293.xml><?xml version="1.0" encoding="utf-8"?>
<p:tagLst xmlns:p="http://schemas.openxmlformats.org/presentationml/2006/main">
  <p:tag name="AS_UNIQUEID" val="788"/>
</p:tagLst>
</file>

<file path=ppt/tags/tag294.xml><?xml version="1.0" encoding="utf-8"?>
<p:tagLst xmlns:p="http://schemas.openxmlformats.org/presentationml/2006/main">
  <p:tag name="AS_UNIQUEID" val="789"/>
</p:tagLst>
</file>

<file path=ppt/tags/tag295.xml><?xml version="1.0" encoding="utf-8"?>
<p:tagLst xmlns:p="http://schemas.openxmlformats.org/presentationml/2006/main">
  <p:tag name="AS_UNIQUEID" val="790"/>
</p:tagLst>
</file>

<file path=ppt/tags/tag296.xml><?xml version="1.0" encoding="utf-8"?>
<p:tagLst xmlns:p="http://schemas.openxmlformats.org/presentationml/2006/main">
  <p:tag name="AS_UNIQUEID" val="791"/>
</p:tagLst>
</file>

<file path=ppt/tags/tag297.xml><?xml version="1.0" encoding="utf-8"?>
<p:tagLst xmlns:p="http://schemas.openxmlformats.org/presentationml/2006/main">
  <p:tag name="AS_UNIQUEID" val="792"/>
</p:tagLst>
</file>

<file path=ppt/tags/tag298.xml><?xml version="1.0" encoding="utf-8"?>
<p:tagLst xmlns:p="http://schemas.openxmlformats.org/presentationml/2006/main">
  <p:tag name="AS_UNIQUEID" val="793"/>
</p:tagLst>
</file>

<file path=ppt/tags/tag299.xml><?xml version="1.0" encoding="utf-8"?>
<p:tagLst xmlns:p="http://schemas.openxmlformats.org/presentationml/2006/main">
  <p:tag name="AS_UNIQUEID" val="794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5"/>
</p:tagLst>
</file>

<file path=ppt/tags/tag301.xml><?xml version="1.0" encoding="utf-8"?>
<p:tagLst xmlns:p="http://schemas.openxmlformats.org/presentationml/2006/main">
  <p:tag name="AS_UNIQUEID" val="796"/>
</p:tagLst>
</file>

<file path=ppt/tags/tag302.xml><?xml version="1.0" encoding="utf-8"?>
<p:tagLst xmlns:p="http://schemas.openxmlformats.org/presentationml/2006/main">
  <p:tag name="AS_UNIQUEID" val="797"/>
</p:tagLst>
</file>

<file path=ppt/tags/tag303.xml><?xml version="1.0" encoding="utf-8"?>
<p:tagLst xmlns:p="http://schemas.openxmlformats.org/presentationml/2006/main">
  <p:tag name="AS_UNIQUEID" val="798"/>
</p:tagLst>
</file>

<file path=ppt/tags/tag304.xml><?xml version="1.0" encoding="utf-8"?>
<p:tagLst xmlns:p="http://schemas.openxmlformats.org/presentationml/2006/main">
  <p:tag name="AS_UNIQUEID" val="799"/>
</p:tagLst>
</file>

<file path=ppt/tags/tag305.xml><?xml version="1.0" encoding="utf-8"?>
<p:tagLst xmlns:p="http://schemas.openxmlformats.org/presentationml/2006/main">
  <p:tag name="AS_UNIQUEID" val="800"/>
</p:tagLst>
</file>

<file path=ppt/tags/tag306.xml><?xml version="1.0" encoding="utf-8"?>
<p:tagLst xmlns:p="http://schemas.openxmlformats.org/presentationml/2006/main">
  <p:tag name="AS_UNIQUEID" val="801"/>
</p:tagLst>
</file>

<file path=ppt/tags/tag307.xml><?xml version="1.0" encoding="utf-8"?>
<p:tagLst xmlns:p="http://schemas.openxmlformats.org/presentationml/2006/main">
  <p:tag name="AS_UNIQUEID" val="802"/>
</p:tagLst>
</file>

<file path=ppt/tags/tag308.xml><?xml version="1.0" encoding="utf-8"?>
<p:tagLst xmlns:p="http://schemas.openxmlformats.org/presentationml/2006/main">
  <p:tag name="AS_UNIQUEID" val="803"/>
</p:tagLst>
</file>

<file path=ppt/tags/tag309.xml><?xml version="1.0" encoding="utf-8"?>
<p:tagLst xmlns:p="http://schemas.openxmlformats.org/presentationml/2006/main">
  <p:tag name="AS_UNIQUEID" val="804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5"/>
</p:tagLst>
</file>

<file path=ppt/tags/tag311.xml><?xml version="1.0" encoding="utf-8"?>
<p:tagLst xmlns:p="http://schemas.openxmlformats.org/presentationml/2006/main">
  <p:tag name="AS_UNIQUEID" val="806"/>
</p:tagLst>
</file>

<file path=ppt/tags/tag312.xml><?xml version="1.0" encoding="utf-8"?>
<p:tagLst xmlns:p="http://schemas.openxmlformats.org/presentationml/2006/main">
  <p:tag name="AS_UNIQUEID" val="807"/>
</p:tagLst>
</file>

<file path=ppt/tags/tag313.xml><?xml version="1.0" encoding="utf-8"?>
<p:tagLst xmlns:p="http://schemas.openxmlformats.org/presentationml/2006/main">
  <p:tag name="AS_UNIQUEID" val="808"/>
</p:tagLst>
</file>

<file path=ppt/tags/tag314.xml><?xml version="1.0" encoding="utf-8"?>
<p:tagLst xmlns:p="http://schemas.openxmlformats.org/presentationml/2006/main">
  <p:tag name="AS_UNIQUEID" val="809"/>
</p:tagLst>
</file>

<file path=ppt/tags/tag315.xml><?xml version="1.0" encoding="utf-8"?>
<p:tagLst xmlns:p="http://schemas.openxmlformats.org/presentationml/2006/main">
  <p:tag name="AS_UNIQUEID" val="810"/>
</p:tagLst>
</file>

<file path=ppt/tags/tag316.xml><?xml version="1.0" encoding="utf-8"?>
<p:tagLst xmlns:p="http://schemas.openxmlformats.org/presentationml/2006/main">
  <p:tag name="AS_UNIQUEID" val="811"/>
</p:tagLst>
</file>

<file path=ppt/tags/tag317.xml><?xml version="1.0" encoding="utf-8"?>
<p:tagLst xmlns:p="http://schemas.openxmlformats.org/presentationml/2006/main">
  <p:tag name="AS_UNIQUEID" val="812"/>
</p:tagLst>
</file>

<file path=ppt/tags/tag318.xml><?xml version="1.0" encoding="utf-8"?>
<p:tagLst xmlns:p="http://schemas.openxmlformats.org/presentationml/2006/main">
  <p:tag name="AS_UNIQUEID" val="813"/>
</p:tagLst>
</file>

<file path=ppt/tags/tag319.xml><?xml version="1.0" encoding="utf-8"?>
<p:tagLst xmlns:p="http://schemas.openxmlformats.org/presentationml/2006/main">
  <p:tag name="AS_UNIQUEID" val="814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5"/>
  <p:tag name="KSO_WM_UNIT_TABLE_BEAUTIFY" val="smartTable{b54bd7d5-a247-482c-99ed-3b56eb103f81}"/>
</p:tagLst>
</file>

<file path=ppt/tags/tag321.xml><?xml version="1.0" encoding="utf-8"?>
<p:tagLst xmlns:p="http://schemas.openxmlformats.org/presentationml/2006/main">
  <p:tag name="AS_UNIQUEID" val="816"/>
</p:tagLst>
</file>

<file path=ppt/tags/tag322.xml><?xml version="1.0" encoding="utf-8"?>
<p:tagLst xmlns:p="http://schemas.openxmlformats.org/presentationml/2006/main">
  <p:tag name="AS_UNIQUEID" val="817"/>
</p:tagLst>
</file>

<file path=ppt/tags/tag323.xml><?xml version="1.0" encoding="utf-8"?>
<p:tagLst xmlns:p="http://schemas.openxmlformats.org/presentationml/2006/main">
  <p:tag name="AS_UNIQUEID" val="818"/>
</p:tagLst>
</file>

<file path=ppt/tags/tag324.xml><?xml version="1.0" encoding="utf-8"?>
<p:tagLst xmlns:p="http://schemas.openxmlformats.org/presentationml/2006/main">
  <p:tag name="AS_UNIQUEID" val="819"/>
</p:tagLst>
</file>

<file path=ppt/tags/tag325.xml><?xml version="1.0" encoding="utf-8"?>
<p:tagLst xmlns:p="http://schemas.openxmlformats.org/presentationml/2006/main">
  <p:tag name="AS_UNIQUEID" val="820"/>
</p:tagLst>
</file>

<file path=ppt/tags/tag326.xml><?xml version="1.0" encoding="utf-8"?>
<p:tagLst xmlns:p="http://schemas.openxmlformats.org/presentationml/2006/main">
  <p:tag name="AS_UNIQUEID" val="821"/>
</p:tagLst>
</file>

<file path=ppt/tags/tag327.xml><?xml version="1.0" encoding="utf-8"?>
<p:tagLst xmlns:p="http://schemas.openxmlformats.org/presentationml/2006/main">
  <p:tag name="AS_UNIQUEID" val="822"/>
</p:tagLst>
</file>

<file path=ppt/tags/tag328.xml><?xml version="1.0" encoding="utf-8"?>
<p:tagLst xmlns:p="http://schemas.openxmlformats.org/presentationml/2006/main">
  <p:tag name="AS_UNIQUEID" val="823"/>
</p:tagLst>
</file>

<file path=ppt/tags/tag329.xml><?xml version="1.0" encoding="utf-8"?>
<p:tagLst xmlns:p="http://schemas.openxmlformats.org/presentationml/2006/main">
  <p:tag name="AS_UNIQUEID" val="824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5"/>
</p:tagLst>
</file>

<file path=ppt/tags/tag331.xml><?xml version="1.0" encoding="utf-8"?>
<p:tagLst xmlns:p="http://schemas.openxmlformats.org/presentationml/2006/main">
  <p:tag name="AS_UNIQUEID" val="826"/>
</p:tagLst>
</file>

<file path=ppt/tags/tag332.xml><?xml version="1.0" encoding="utf-8"?>
<p:tagLst xmlns:p="http://schemas.openxmlformats.org/presentationml/2006/main">
  <p:tag name="AS_UNIQUEID" val="827"/>
</p:tagLst>
</file>

<file path=ppt/tags/tag333.xml><?xml version="1.0" encoding="utf-8"?>
<p:tagLst xmlns:p="http://schemas.openxmlformats.org/presentationml/2006/main">
  <p:tag name="AS_UNIQUEID" val="828"/>
</p:tagLst>
</file>

<file path=ppt/tags/tag334.xml><?xml version="1.0" encoding="utf-8"?>
<p:tagLst xmlns:p="http://schemas.openxmlformats.org/presentationml/2006/main">
  <p:tag name="AS_UNIQUEID" val="829"/>
</p:tagLst>
</file>

<file path=ppt/tags/tag335.xml><?xml version="1.0" encoding="utf-8"?>
<p:tagLst xmlns:p="http://schemas.openxmlformats.org/presentationml/2006/main">
  <p:tag name="AS_UNIQUEID" val="830"/>
</p:tagLst>
</file>

<file path=ppt/tags/tag336.xml><?xml version="1.0" encoding="utf-8"?>
<p:tagLst xmlns:p="http://schemas.openxmlformats.org/presentationml/2006/main">
  <p:tag name="AS_UNIQUEID" val="831"/>
</p:tagLst>
</file>

<file path=ppt/tags/tag337.xml><?xml version="1.0" encoding="utf-8"?>
<p:tagLst xmlns:p="http://schemas.openxmlformats.org/presentationml/2006/main">
  <p:tag name="AS_UNIQUEID" val="832"/>
</p:tagLst>
</file>

<file path=ppt/tags/tag338.xml><?xml version="1.0" encoding="utf-8"?>
<p:tagLst xmlns:p="http://schemas.openxmlformats.org/presentationml/2006/main">
  <p:tag name="AS_UNIQUEID" val="833"/>
</p:tagLst>
</file>

<file path=ppt/tags/tag339.xml><?xml version="1.0" encoding="utf-8"?>
<p:tagLst xmlns:p="http://schemas.openxmlformats.org/presentationml/2006/main">
  <p:tag name="AS_UNIQUEID" val="834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5"/>
</p:tagLst>
</file>

<file path=ppt/tags/tag341.xml><?xml version="1.0" encoding="utf-8"?>
<p:tagLst xmlns:p="http://schemas.openxmlformats.org/presentationml/2006/main">
  <p:tag name="AS_UNIQUEID" val="836"/>
</p:tagLst>
</file>

<file path=ppt/tags/tag342.xml><?xml version="1.0" encoding="utf-8"?>
<p:tagLst xmlns:p="http://schemas.openxmlformats.org/presentationml/2006/main">
  <p:tag name="AS_UNIQUEID" val="837"/>
</p:tagLst>
</file>

<file path=ppt/tags/tag343.xml><?xml version="1.0" encoding="utf-8"?>
<p:tagLst xmlns:p="http://schemas.openxmlformats.org/presentationml/2006/main">
  <p:tag name="AS_UNIQUEID" val="838"/>
</p:tagLst>
</file>

<file path=ppt/tags/tag344.xml><?xml version="1.0" encoding="utf-8"?>
<p:tagLst xmlns:p="http://schemas.openxmlformats.org/presentationml/2006/main">
  <p:tag name="AS_UNIQUEID" val="839"/>
</p:tagLst>
</file>

<file path=ppt/tags/tag345.xml><?xml version="1.0" encoding="utf-8"?>
<p:tagLst xmlns:p="http://schemas.openxmlformats.org/presentationml/2006/main">
  <p:tag name="AS_UNIQUEID" val="840"/>
</p:tagLst>
</file>

<file path=ppt/tags/tag346.xml><?xml version="1.0" encoding="utf-8"?>
<p:tagLst xmlns:p="http://schemas.openxmlformats.org/presentationml/2006/main">
  <p:tag name="AS_UNIQUEID" val="841"/>
</p:tagLst>
</file>

<file path=ppt/tags/tag347.xml><?xml version="1.0" encoding="utf-8"?>
<p:tagLst xmlns:p="http://schemas.openxmlformats.org/presentationml/2006/main">
  <p:tag name="AS_UNIQUEID" val="842"/>
</p:tagLst>
</file>

<file path=ppt/tags/tag348.xml><?xml version="1.0" encoding="utf-8"?>
<p:tagLst xmlns:p="http://schemas.openxmlformats.org/presentationml/2006/main">
  <p:tag name="AS_UNIQUEID" val="843"/>
</p:tagLst>
</file>

<file path=ppt/tags/tag349.xml><?xml version="1.0" encoding="utf-8"?>
<p:tagLst xmlns:p="http://schemas.openxmlformats.org/presentationml/2006/main">
  <p:tag name="AS_UNIQUEID" val="844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5"/>
</p:tagLst>
</file>

<file path=ppt/tags/tag351.xml><?xml version="1.0" encoding="utf-8"?>
<p:tagLst xmlns:p="http://schemas.openxmlformats.org/presentationml/2006/main">
  <p:tag name="AS_UNIQUEID" val="846"/>
</p:tagLst>
</file>

<file path=ppt/tags/tag352.xml><?xml version="1.0" encoding="utf-8"?>
<p:tagLst xmlns:p="http://schemas.openxmlformats.org/presentationml/2006/main">
  <p:tag name="AS_UNIQUEID" val="847"/>
</p:tagLst>
</file>

<file path=ppt/tags/tag353.xml><?xml version="1.0" encoding="utf-8"?>
<p:tagLst xmlns:p="http://schemas.openxmlformats.org/presentationml/2006/main">
  <p:tag name="AS_UNIQUEID" val="848"/>
</p:tagLst>
</file>

<file path=ppt/tags/tag354.xml><?xml version="1.0" encoding="utf-8"?>
<p:tagLst xmlns:p="http://schemas.openxmlformats.org/presentationml/2006/main">
  <p:tag name="AS_UNIQUEID" val="849"/>
</p:tagLst>
</file>

<file path=ppt/tags/tag355.xml><?xml version="1.0" encoding="utf-8"?>
<p:tagLst xmlns:p="http://schemas.openxmlformats.org/presentationml/2006/main">
  <p:tag name="AS_UNIQUEID" val="850"/>
</p:tagLst>
</file>

<file path=ppt/tags/tag356.xml><?xml version="1.0" encoding="utf-8"?>
<p:tagLst xmlns:p="http://schemas.openxmlformats.org/presentationml/2006/main">
  <p:tag name="AS_UNIQUEID" val="851"/>
</p:tagLst>
</file>

<file path=ppt/tags/tag357.xml><?xml version="1.0" encoding="utf-8"?>
<p:tagLst xmlns:p="http://schemas.openxmlformats.org/presentationml/2006/main">
  <p:tag name="AS_UNIQUEID" val="852"/>
</p:tagLst>
</file>

<file path=ppt/tags/tag358.xml><?xml version="1.0" encoding="utf-8"?>
<p:tagLst xmlns:p="http://schemas.openxmlformats.org/presentationml/2006/main">
  <p:tag name="AS_UNIQUEID" val="853"/>
</p:tagLst>
</file>

<file path=ppt/tags/tag359.xml><?xml version="1.0" encoding="utf-8"?>
<p:tagLst xmlns:p="http://schemas.openxmlformats.org/presentationml/2006/main">
  <p:tag name="AS_UNIQUEID" val="854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60.xml><?xml version="1.0" encoding="utf-8"?>
<p:tagLst xmlns:p="http://schemas.openxmlformats.org/presentationml/2006/main">
  <p:tag name="AS_UNIQUEID" val="855"/>
</p:tagLst>
</file>

<file path=ppt/tags/tag361.xml><?xml version="1.0" encoding="utf-8"?>
<p:tagLst xmlns:p="http://schemas.openxmlformats.org/presentationml/2006/main">
  <p:tag name="AS_UNIQUEID" val="856"/>
</p:tagLst>
</file>

<file path=ppt/tags/tag362.xml><?xml version="1.0" encoding="utf-8"?>
<p:tagLst xmlns:p="http://schemas.openxmlformats.org/presentationml/2006/main">
  <p:tag name="AS_UNIQUEID" val="857"/>
</p:tagLst>
</file>

<file path=ppt/tags/tag363.xml><?xml version="1.0" encoding="utf-8"?>
<p:tagLst xmlns:p="http://schemas.openxmlformats.org/presentationml/2006/main">
  <p:tag name="AS_UNIQUEID" val="858"/>
</p:tagLst>
</file>

<file path=ppt/tags/tag364.xml><?xml version="1.0" encoding="utf-8"?>
<p:tagLst xmlns:p="http://schemas.openxmlformats.org/presentationml/2006/main">
  <p:tag name="AS_UNIQUEID" val="859"/>
</p:tagLst>
</file>

<file path=ppt/tags/tag365.xml><?xml version="1.0" encoding="utf-8"?>
<p:tagLst xmlns:p="http://schemas.openxmlformats.org/presentationml/2006/main">
  <p:tag name="AS_UNIQUEID" val="860"/>
</p:tagLst>
</file>

<file path=ppt/tags/tag366.xml><?xml version="1.0" encoding="utf-8"?>
<p:tagLst xmlns:p="http://schemas.openxmlformats.org/presentationml/2006/main">
  <p:tag name="AS_UNIQUEID" val="861"/>
</p:tagLst>
</file>

<file path=ppt/tags/tag367.xml><?xml version="1.0" encoding="utf-8"?>
<p:tagLst xmlns:p="http://schemas.openxmlformats.org/presentationml/2006/main">
  <p:tag name="AS_UNIQUEID" val="862"/>
</p:tagLst>
</file>

<file path=ppt/tags/tag368.xml><?xml version="1.0" encoding="utf-8"?>
<p:tagLst xmlns:p="http://schemas.openxmlformats.org/presentationml/2006/main">
  <p:tag name="AS_UNIQUEID" val="986"/>
</p:tagLst>
</file>

<file path=ppt/tags/tag369.xml><?xml version="1.0" encoding="utf-8"?>
<p:tagLst xmlns:p="http://schemas.openxmlformats.org/presentationml/2006/main">
  <p:tag name="AS_UNIQUEID" val="863"/>
</p:tagLst>
</file>

<file path=ppt/tags/tag37.xml><?xml version="1.0" encoding="utf-8"?>
<p:tagLst xmlns:p="http://schemas.openxmlformats.org/presentationml/2006/main">
  <p:tag name="AS_UNIQUEID" val="534"/>
</p:tagLst>
</file>

<file path=ppt/tags/tag370.xml><?xml version="1.0" encoding="utf-8"?>
<p:tagLst xmlns:p="http://schemas.openxmlformats.org/presentationml/2006/main">
  <p:tag name="AS_UNIQUEID" val="864"/>
</p:tagLst>
</file>

<file path=ppt/tags/tag371.xml><?xml version="1.0" encoding="utf-8"?>
<p:tagLst xmlns:p="http://schemas.openxmlformats.org/presentationml/2006/main">
  <p:tag name="AS_UNIQUEID" val="865"/>
</p:tagLst>
</file>

<file path=ppt/tags/tag372.xml><?xml version="1.0" encoding="utf-8"?>
<p:tagLst xmlns:p="http://schemas.openxmlformats.org/presentationml/2006/main">
  <p:tag name="AS_UNIQUEID" val="866"/>
</p:tagLst>
</file>

<file path=ppt/tags/tag373.xml><?xml version="1.0" encoding="utf-8"?>
<p:tagLst xmlns:p="http://schemas.openxmlformats.org/presentationml/2006/main">
  <p:tag name="AS_UNIQUEID" val="867"/>
</p:tagLst>
</file>

<file path=ppt/tags/tag374.xml><?xml version="1.0" encoding="utf-8"?>
<p:tagLst xmlns:p="http://schemas.openxmlformats.org/presentationml/2006/main">
  <p:tag name="AS_UNIQUEID" val="868"/>
</p:tagLst>
</file>

<file path=ppt/tags/tag375.xml><?xml version="1.0" encoding="utf-8"?>
<p:tagLst xmlns:p="http://schemas.openxmlformats.org/presentationml/2006/main">
  <p:tag name="AS_UNIQUEID" val="869"/>
</p:tagLst>
</file>

<file path=ppt/tags/tag376.xml><?xml version="1.0" encoding="utf-8"?>
<p:tagLst xmlns:p="http://schemas.openxmlformats.org/presentationml/2006/main">
  <p:tag name="AS_UNIQUEID" val="870"/>
</p:tagLst>
</file>

<file path=ppt/tags/tag377.xml><?xml version="1.0" encoding="utf-8"?>
<p:tagLst xmlns:p="http://schemas.openxmlformats.org/presentationml/2006/main">
  <p:tag name="AS_UNIQUEID" val="871"/>
</p:tagLst>
</file>

<file path=ppt/tags/tag378.xml><?xml version="1.0" encoding="utf-8"?>
<p:tagLst xmlns:p="http://schemas.openxmlformats.org/presentationml/2006/main">
  <p:tag name="AS_UNIQUEID" val="872"/>
</p:tagLst>
</file>

<file path=ppt/tags/tag379.xml><?xml version="1.0" encoding="utf-8"?>
<p:tagLst xmlns:p="http://schemas.openxmlformats.org/presentationml/2006/main">
  <p:tag name="AS_UNIQUEID" val="873"/>
</p:tagLst>
</file>

<file path=ppt/tags/tag38.xml><?xml version="1.0" encoding="utf-8"?>
<p:tagLst xmlns:p="http://schemas.openxmlformats.org/presentationml/2006/main">
  <p:tag name="AS_UNIQUEID" val="535"/>
</p:tagLst>
</file>

<file path=ppt/tags/tag380.xml><?xml version="1.0" encoding="utf-8"?>
<p:tagLst xmlns:p="http://schemas.openxmlformats.org/presentationml/2006/main">
  <p:tag name="AS_UNIQUEID" val="874"/>
</p:tagLst>
</file>

<file path=ppt/tags/tag381.xml><?xml version="1.0" encoding="utf-8"?>
<p:tagLst xmlns:p="http://schemas.openxmlformats.org/presentationml/2006/main">
  <p:tag name="AS_UNIQUEID" val="875"/>
</p:tagLst>
</file>

<file path=ppt/tags/tag382.xml><?xml version="1.0" encoding="utf-8"?>
<p:tagLst xmlns:p="http://schemas.openxmlformats.org/presentationml/2006/main">
  <p:tag name="AS_UNIQUEID" val="876"/>
</p:tagLst>
</file>

<file path=ppt/tags/tag383.xml><?xml version="1.0" encoding="utf-8"?>
<p:tagLst xmlns:p="http://schemas.openxmlformats.org/presentationml/2006/main">
  <p:tag name="AS_UNIQUEID" val="877"/>
</p:tagLst>
</file>

<file path=ppt/tags/tag384.xml><?xml version="1.0" encoding="utf-8"?>
<p:tagLst xmlns:p="http://schemas.openxmlformats.org/presentationml/2006/main">
  <p:tag name="AS_UNIQUEID" val="878"/>
</p:tagLst>
</file>

<file path=ppt/tags/tag385.xml><?xml version="1.0" encoding="utf-8"?>
<p:tagLst xmlns:p="http://schemas.openxmlformats.org/presentationml/2006/main">
  <p:tag name="AS_UNIQUEID" val="879"/>
</p:tagLst>
</file>

<file path=ppt/tags/tag386.xml><?xml version="1.0" encoding="utf-8"?>
<p:tagLst xmlns:p="http://schemas.openxmlformats.org/presentationml/2006/main">
  <p:tag name="AS_UNIQUEID" val="880"/>
</p:tagLst>
</file>

<file path=ppt/tags/tag387.xml><?xml version="1.0" encoding="utf-8"?>
<p:tagLst xmlns:p="http://schemas.openxmlformats.org/presentationml/2006/main">
  <p:tag name="AS_UNIQUEID" val="881"/>
</p:tagLst>
</file>

<file path=ppt/tags/tag388.xml><?xml version="1.0" encoding="utf-8"?>
<p:tagLst xmlns:p="http://schemas.openxmlformats.org/presentationml/2006/main">
  <p:tag name="AS_UNIQUEID" val="882"/>
</p:tagLst>
</file>

<file path=ppt/tags/tag389.xml><?xml version="1.0" encoding="utf-8"?>
<p:tagLst xmlns:p="http://schemas.openxmlformats.org/presentationml/2006/main">
  <p:tag name="AS_UNIQUEID" val="883"/>
</p:tagLst>
</file>

<file path=ppt/tags/tag39.xml><?xml version="1.0" encoding="utf-8"?>
<p:tagLst xmlns:p="http://schemas.openxmlformats.org/presentationml/2006/main">
  <p:tag name="AS_UNIQUEID" val="536"/>
</p:tagLst>
</file>

<file path=ppt/tags/tag390.xml><?xml version="1.0" encoding="utf-8"?>
<p:tagLst xmlns:p="http://schemas.openxmlformats.org/presentationml/2006/main">
  <p:tag name="AS_UNIQUEID" val="884"/>
</p:tagLst>
</file>

<file path=ppt/tags/tag391.xml><?xml version="1.0" encoding="utf-8"?>
<p:tagLst xmlns:p="http://schemas.openxmlformats.org/presentationml/2006/main">
  <p:tag name="AS_UNIQUEID" val="885"/>
</p:tagLst>
</file>

<file path=ppt/tags/tag392.xml><?xml version="1.0" encoding="utf-8"?>
<p:tagLst xmlns:p="http://schemas.openxmlformats.org/presentationml/2006/main">
  <p:tag name="AS_UNIQUEID" val="886"/>
</p:tagLst>
</file>

<file path=ppt/tags/tag393.xml><?xml version="1.0" encoding="utf-8"?>
<p:tagLst xmlns:p="http://schemas.openxmlformats.org/presentationml/2006/main">
  <p:tag name="AS_UNIQUEID" val="887"/>
</p:tagLst>
</file>

<file path=ppt/tags/tag394.xml><?xml version="1.0" encoding="utf-8"?>
<p:tagLst xmlns:p="http://schemas.openxmlformats.org/presentationml/2006/main">
  <p:tag name="AS_UNIQUEID" val="888"/>
</p:tagLst>
</file>

<file path=ppt/tags/tag395.xml><?xml version="1.0" encoding="utf-8"?>
<p:tagLst xmlns:p="http://schemas.openxmlformats.org/presentationml/2006/main">
  <p:tag name="AS_UNIQUEID" val="889"/>
</p:tagLst>
</file>

<file path=ppt/tags/tag396.xml><?xml version="1.0" encoding="utf-8"?>
<p:tagLst xmlns:p="http://schemas.openxmlformats.org/presentationml/2006/main">
  <p:tag name="AS_UNIQUEID" val="890"/>
</p:tagLst>
</file>

<file path=ppt/tags/tag397.xml><?xml version="1.0" encoding="utf-8"?>
<p:tagLst xmlns:p="http://schemas.openxmlformats.org/presentationml/2006/main">
  <p:tag name="AS_UNIQUEID" val="891"/>
</p:tagLst>
</file>

<file path=ppt/tags/tag398.xml><?xml version="1.0" encoding="utf-8"?>
<p:tagLst xmlns:p="http://schemas.openxmlformats.org/presentationml/2006/main">
  <p:tag name="AS_UNIQUEID" val="892"/>
</p:tagLst>
</file>

<file path=ppt/tags/tag399.xml><?xml version="1.0" encoding="utf-8"?>
<p:tagLst xmlns:p="http://schemas.openxmlformats.org/presentationml/2006/main">
  <p:tag name="AS_UNIQUEID" val="893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7"/>
</p:tagLst>
</file>

<file path=ppt/tags/tag400.xml><?xml version="1.0" encoding="utf-8"?>
<p:tagLst xmlns:p="http://schemas.openxmlformats.org/presentationml/2006/main">
  <p:tag name="AS_UNIQUEID" val="894"/>
</p:tagLst>
</file>

<file path=ppt/tags/tag401.xml><?xml version="1.0" encoding="utf-8"?>
<p:tagLst xmlns:p="http://schemas.openxmlformats.org/presentationml/2006/main">
  <p:tag name="AS_UNIQUEID" val="895"/>
</p:tagLst>
</file>

<file path=ppt/tags/tag402.xml><?xml version="1.0" encoding="utf-8"?>
<p:tagLst xmlns:p="http://schemas.openxmlformats.org/presentationml/2006/main">
  <p:tag name="AS_UNIQUEID" val="896"/>
</p:tagLst>
</file>

<file path=ppt/tags/tag403.xml><?xml version="1.0" encoding="utf-8"?>
<p:tagLst xmlns:p="http://schemas.openxmlformats.org/presentationml/2006/main">
  <p:tag name="AS_UNIQUEID" val="897"/>
</p:tagLst>
</file>

<file path=ppt/tags/tag404.xml><?xml version="1.0" encoding="utf-8"?>
<p:tagLst xmlns:p="http://schemas.openxmlformats.org/presentationml/2006/main">
  <p:tag name="AS_UNIQUEID" val="898"/>
</p:tagLst>
</file>

<file path=ppt/tags/tag405.xml><?xml version="1.0" encoding="utf-8"?>
<p:tagLst xmlns:p="http://schemas.openxmlformats.org/presentationml/2006/main">
  <p:tag name="AS_UNIQUEID" val="899"/>
</p:tagLst>
</file>

<file path=ppt/tags/tag406.xml><?xml version="1.0" encoding="utf-8"?>
<p:tagLst xmlns:p="http://schemas.openxmlformats.org/presentationml/2006/main">
  <p:tag name="AS_UNIQUEID" val="900"/>
</p:tagLst>
</file>

<file path=ppt/tags/tag407.xml><?xml version="1.0" encoding="utf-8"?>
<p:tagLst xmlns:p="http://schemas.openxmlformats.org/presentationml/2006/main">
  <p:tag name="AS_UNIQUEID" val="901"/>
</p:tagLst>
</file>

<file path=ppt/tags/tag408.xml><?xml version="1.0" encoding="utf-8"?>
<p:tagLst xmlns:p="http://schemas.openxmlformats.org/presentationml/2006/main">
  <p:tag name="AS_UNIQUEID" val="902"/>
</p:tagLst>
</file>

<file path=ppt/tags/tag409.xml><?xml version="1.0" encoding="utf-8"?>
<p:tagLst xmlns:p="http://schemas.openxmlformats.org/presentationml/2006/main">
  <p:tag name="AS_UNIQUEID" val="903"/>
</p:tagLst>
</file>

<file path=ppt/tags/tag41.xml><?xml version="1.0" encoding="utf-8"?>
<p:tagLst xmlns:p="http://schemas.openxmlformats.org/presentationml/2006/main">
  <p:tag name="AS_UNIQUEID" val="538"/>
</p:tagLst>
</file>

<file path=ppt/tags/tag410.xml><?xml version="1.0" encoding="utf-8"?>
<p:tagLst xmlns:p="http://schemas.openxmlformats.org/presentationml/2006/main">
  <p:tag name="AS_UNIQUEID" val="904"/>
</p:tagLst>
</file>

<file path=ppt/tags/tag411.xml><?xml version="1.0" encoding="utf-8"?>
<p:tagLst xmlns:p="http://schemas.openxmlformats.org/presentationml/2006/main">
  <p:tag name="AS_UNIQUEID" val="905"/>
</p:tagLst>
</file>

<file path=ppt/tags/tag412.xml><?xml version="1.0" encoding="utf-8"?>
<p:tagLst xmlns:p="http://schemas.openxmlformats.org/presentationml/2006/main">
  <p:tag name="AS_UNIQUEID" val="906"/>
</p:tagLst>
</file>

<file path=ppt/tags/tag413.xml><?xml version="1.0" encoding="utf-8"?>
<p:tagLst xmlns:p="http://schemas.openxmlformats.org/presentationml/2006/main">
  <p:tag name="AS_UNIQUEID" val="907"/>
</p:tagLst>
</file>

<file path=ppt/tags/tag414.xml><?xml version="1.0" encoding="utf-8"?>
<p:tagLst xmlns:p="http://schemas.openxmlformats.org/presentationml/2006/main">
  <p:tag name="AS_UNIQUEID" val="908"/>
</p:tagLst>
</file>

<file path=ppt/tags/tag415.xml><?xml version="1.0" encoding="utf-8"?>
<p:tagLst xmlns:p="http://schemas.openxmlformats.org/presentationml/2006/main">
  <p:tag name="AS_UNIQUEID" val="909"/>
</p:tagLst>
</file>

<file path=ppt/tags/tag416.xml><?xml version="1.0" encoding="utf-8"?>
<p:tagLst xmlns:p="http://schemas.openxmlformats.org/presentationml/2006/main">
  <p:tag name="AS_UNIQUEID" val="910"/>
</p:tagLst>
</file>

<file path=ppt/tags/tag417.xml><?xml version="1.0" encoding="utf-8"?>
<p:tagLst xmlns:p="http://schemas.openxmlformats.org/presentationml/2006/main">
  <p:tag name="AS_UNIQUEID" val="911"/>
</p:tagLst>
</file>

<file path=ppt/tags/tag418.xml><?xml version="1.0" encoding="utf-8"?>
<p:tagLst xmlns:p="http://schemas.openxmlformats.org/presentationml/2006/main">
  <p:tag name="AS_UNIQUEID" val="912"/>
</p:tagLst>
</file>

<file path=ppt/tags/tag419.xml><?xml version="1.0" encoding="utf-8"?>
<p:tagLst xmlns:p="http://schemas.openxmlformats.org/presentationml/2006/main">
  <p:tag name="AS_UNIQUEID" val="913"/>
</p:tagLst>
</file>

<file path=ppt/tags/tag42.xml><?xml version="1.0" encoding="utf-8"?>
<p:tagLst xmlns:p="http://schemas.openxmlformats.org/presentationml/2006/main">
  <p:tag name="AS_UNIQUEID" val="539"/>
</p:tagLst>
</file>

<file path=ppt/tags/tag420.xml><?xml version="1.0" encoding="utf-8"?>
<p:tagLst xmlns:p="http://schemas.openxmlformats.org/presentationml/2006/main">
  <p:tag name="AS_UNIQUEID" val="914"/>
</p:tagLst>
</file>

<file path=ppt/tags/tag421.xml><?xml version="1.0" encoding="utf-8"?>
<p:tagLst xmlns:p="http://schemas.openxmlformats.org/presentationml/2006/main">
  <p:tag name="AS_UNIQUEID" val="915"/>
</p:tagLst>
</file>

<file path=ppt/tags/tag422.xml><?xml version="1.0" encoding="utf-8"?>
<p:tagLst xmlns:p="http://schemas.openxmlformats.org/presentationml/2006/main">
  <p:tag name="AS_UNIQUEID" val="916"/>
</p:tagLst>
</file>

<file path=ppt/tags/tag423.xml><?xml version="1.0" encoding="utf-8"?>
<p:tagLst xmlns:p="http://schemas.openxmlformats.org/presentationml/2006/main">
  <p:tag name="AS_UNIQUEID" val="917"/>
</p:tagLst>
</file>

<file path=ppt/tags/tag424.xml><?xml version="1.0" encoding="utf-8"?>
<p:tagLst xmlns:p="http://schemas.openxmlformats.org/presentationml/2006/main">
  <p:tag name="AS_UNIQUEID" val="918"/>
</p:tagLst>
</file>

<file path=ppt/tags/tag425.xml><?xml version="1.0" encoding="utf-8"?>
<p:tagLst xmlns:p="http://schemas.openxmlformats.org/presentationml/2006/main">
  <p:tag name="AS_UNIQUEID" val="919"/>
</p:tagLst>
</file>

<file path=ppt/tags/tag426.xml><?xml version="1.0" encoding="utf-8"?>
<p:tagLst xmlns:p="http://schemas.openxmlformats.org/presentationml/2006/main">
  <p:tag name="AS_UNIQUEID" val="920"/>
</p:tagLst>
</file>

<file path=ppt/tags/tag427.xml><?xml version="1.0" encoding="utf-8"?>
<p:tagLst xmlns:p="http://schemas.openxmlformats.org/presentationml/2006/main">
  <p:tag name="AS_UNIQUEID" val="921"/>
</p:tagLst>
</file>

<file path=ppt/tags/tag428.xml><?xml version="1.0" encoding="utf-8"?>
<p:tagLst xmlns:p="http://schemas.openxmlformats.org/presentationml/2006/main">
  <p:tag name="AS_UNIQUEID" val="922"/>
</p:tagLst>
</file>

<file path=ppt/tags/tag429.xml><?xml version="1.0" encoding="utf-8"?>
<p:tagLst xmlns:p="http://schemas.openxmlformats.org/presentationml/2006/main">
  <p:tag name="AS_UNIQUEID" val="923"/>
</p:tagLst>
</file>

<file path=ppt/tags/tag43.xml><?xml version="1.0" encoding="utf-8"?>
<p:tagLst xmlns:p="http://schemas.openxmlformats.org/presentationml/2006/main">
  <p:tag name="AS_UNIQUEID" val="540"/>
</p:tagLst>
</file>

<file path=ppt/tags/tag430.xml><?xml version="1.0" encoding="utf-8"?>
<p:tagLst xmlns:p="http://schemas.openxmlformats.org/presentationml/2006/main">
  <p:tag name="AS_UNIQUEID" val="924"/>
</p:tagLst>
</file>

<file path=ppt/tags/tag431.xml><?xml version="1.0" encoding="utf-8"?>
<p:tagLst xmlns:p="http://schemas.openxmlformats.org/presentationml/2006/main">
  <p:tag name="AS_UNIQUEID" val="925"/>
</p:tagLst>
</file>

<file path=ppt/tags/tag432.xml><?xml version="1.0" encoding="utf-8"?>
<p:tagLst xmlns:p="http://schemas.openxmlformats.org/presentationml/2006/main">
  <p:tag name="AS_UNIQUEID" val="926"/>
</p:tagLst>
</file>

<file path=ppt/tags/tag433.xml><?xml version="1.0" encoding="utf-8"?>
<p:tagLst xmlns:p="http://schemas.openxmlformats.org/presentationml/2006/main">
  <p:tag name="AS_UNIQUEID" val="927"/>
</p:tagLst>
</file>

<file path=ppt/tags/tag434.xml><?xml version="1.0" encoding="utf-8"?>
<p:tagLst xmlns:p="http://schemas.openxmlformats.org/presentationml/2006/main">
  <p:tag name="AS_UNIQUEID" val="928"/>
</p:tagLst>
</file>

<file path=ppt/tags/tag435.xml><?xml version="1.0" encoding="utf-8"?>
<p:tagLst xmlns:p="http://schemas.openxmlformats.org/presentationml/2006/main">
  <p:tag name="AS_UNIQUEID" val="929"/>
</p:tagLst>
</file>

<file path=ppt/tags/tag436.xml><?xml version="1.0" encoding="utf-8"?>
<p:tagLst xmlns:p="http://schemas.openxmlformats.org/presentationml/2006/main">
  <p:tag name="AS_UNIQUEID" val="930"/>
</p:tagLst>
</file>

<file path=ppt/tags/tag437.xml><?xml version="1.0" encoding="utf-8"?>
<p:tagLst xmlns:p="http://schemas.openxmlformats.org/presentationml/2006/main">
  <p:tag name="AS_UNIQUEID" val="931"/>
</p:tagLst>
</file>

<file path=ppt/tags/tag438.xml><?xml version="1.0" encoding="utf-8"?>
<p:tagLst xmlns:p="http://schemas.openxmlformats.org/presentationml/2006/main">
  <p:tag name="AS_UNIQUEID" val="932"/>
</p:tagLst>
</file>

<file path=ppt/tags/tag439.xml><?xml version="1.0" encoding="utf-8"?>
<p:tagLst xmlns:p="http://schemas.openxmlformats.org/presentationml/2006/main">
  <p:tag name="AS_UNIQUEID" val="933"/>
</p:tagLst>
</file>

<file path=ppt/tags/tag44.xml><?xml version="1.0" encoding="utf-8"?>
<p:tagLst xmlns:p="http://schemas.openxmlformats.org/presentationml/2006/main">
  <p:tag name="AS_UNIQUEID" val="541"/>
</p:tagLst>
</file>

<file path=ppt/tags/tag440.xml><?xml version="1.0" encoding="utf-8"?>
<p:tagLst xmlns:p="http://schemas.openxmlformats.org/presentationml/2006/main">
  <p:tag name="AS_UNIQUEID" val="934"/>
</p:tagLst>
</file>

<file path=ppt/tags/tag441.xml><?xml version="1.0" encoding="utf-8"?>
<p:tagLst xmlns:p="http://schemas.openxmlformats.org/presentationml/2006/main">
  <p:tag name="AS_UNIQUEID" val="935"/>
</p:tagLst>
</file>

<file path=ppt/tags/tag442.xml><?xml version="1.0" encoding="utf-8"?>
<p:tagLst xmlns:p="http://schemas.openxmlformats.org/presentationml/2006/main">
  <p:tag name="AS_UNIQUEID" val="936"/>
</p:tagLst>
</file>

<file path=ppt/tags/tag443.xml><?xml version="1.0" encoding="utf-8"?>
<p:tagLst xmlns:p="http://schemas.openxmlformats.org/presentationml/2006/main">
  <p:tag name="AS_UNIQUEID" val="937"/>
</p:tagLst>
</file>

<file path=ppt/tags/tag444.xml><?xml version="1.0" encoding="utf-8"?>
<p:tagLst xmlns:p="http://schemas.openxmlformats.org/presentationml/2006/main">
  <p:tag name="AS_UNIQUEID" val="938"/>
</p:tagLst>
</file>

<file path=ppt/tags/tag445.xml><?xml version="1.0" encoding="utf-8"?>
<p:tagLst xmlns:p="http://schemas.openxmlformats.org/presentationml/2006/main">
  <p:tag name="AS_UNIQUEID" val="939"/>
</p:tagLst>
</file>

<file path=ppt/tags/tag446.xml><?xml version="1.0" encoding="utf-8"?>
<p:tagLst xmlns:p="http://schemas.openxmlformats.org/presentationml/2006/main">
  <p:tag name="AS_UNIQUEID" val="940"/>
</p:tagLst>
</file>

<file path=ppt/tags/tag447.xml><?xml version="1.0" encoding="utf-8"?>
<p:tagLst xmlns:p="http://schemas.openxmlformats.org/presentationml/2006/main">
  <p:tag name="AS_UNIQUEID" val="941"/>
</p:tagLst>
</file>

<file path=ppt/tags/tag448.xml><?xml version="1.0" encoding="utf-8"?>
<p:tagLst xmlns:p="http://schemas.openxmlformats.org/presentationml/2006/main">
  <p:tag name="AS_UNIQUEID" val="942"/>
</p:tagLst>
</file>

<file path=ppt/tags/tag449.xml><?xml version="1.0" encoding="utf-8"?>
<p:tagLst xmlns:p="http://schemas.openxmlformats.org/presentationml/2006/main">
  <p:tag name="AS_UNIQUEID" val="943"/>
</p:tagLst>
</file>

<file path=ppt/tags/tag45.xml><?xml version="1.0" encoding="utf-8"?>
<p:tagLst xmlns:p="http://schemas.openxmlformats.org/presentationml/2006/main">
  <p:tag name="AS_UNIQUEID" val="542"/>
</p:tagLst>
</file>

<file path=ppt/tags/tag450.xml><?xml version="1.0" encoding="utf-8"?>
<p:tagLst xmlns:p="http://schemas.openxmlformats.org/presentationml/2006/main">
  <p:tag name="AS_UNIQUEID" val="944"/>
</p:tagLst>
</file>

<file path=ppt/tags/tag451.xml><?xml version="1.0" encoding="utf-8"?>
<p:tagLst xmlns:p="http://schemas.openxmlformats.org/presentationml/2006/main">
  <p:tag name="AS_UNIQUEID" val="945"/>
</p:tagLst>
</file>

<file path=ppt/tags/tag452.xml><?xml version="1.0" encoding="utf-8"?>
<p:tagLst xmlns:p="http://schemas.openxmlformats.org/presentationml/2006/main">
  <p:tag name="AS_UNIQUEID" val="946"/>
</p:tagLst>
</file>

<file path=ppt/tags/tag453.xml><?xml version="1.0" encoding="utf-8"?>
<p:tagLst xmlns:p="http://schemas.openxmlformats.org/presentationml/2006/main">
  <p:tag name="AS_UNIQUEID" val="947"/>
</p:tagLst>
</file>

<file path=ppt/tags/tag454.xml><?xml version="1.0" encoding="utf-8"?>
<p:tagLst xmlns:p="http://schemas.openxmlformats.org/presentationml/2006/main">
  <p:tag name="AS_UNIQUEID" val="948"/>
</p:tagLst>
</file>

<file path=ppt/tags/tag455.xml><?xml version="1.0" encoding="utf-8"?>
<p:tagLst xmlns:p="http://schemas.openxmlformats.org/presentationml/2006/main">
  <p:tag name="AS_UNIQUEID" val="949"/>
</p:tagLst>
</file>

<file path=ppt/tags/tag456.xml><?xml version="1.0" encoding="utf-8"?>
<p:tagLst xmlns:p="http://schemas.openxmlformats.org/presentationml/2006/main">
  <p:tag name="AS_UNIQUEID" val="950"/>
</p:tagLst>
</file>

<file path=ppt/tags/tag457.xml><?xml version="1.0" encoding="utf-8"?>
<p:tagLst xmlns:p="http://schemas.openxmlformats.org/presentationml/2006/main">
  <p:tag name="AS_UNIQUEID" val="951"/>
</p:tagLst>
</file>

<file path=ppt/tags/tag458.xml><?xml version="1.0" encoding="utf-8"?>
<p:tagLst xmlns:p="http://schemas.openxmlformats.org/presentationml/2006/main">
  <p:tag name="AS_UNIQUEID" val="952"/>
</p:tagLst>
</file>

<file path=ppt/tags/tag459.xml><?xml version="1.0" encoding="utf-8"?>
<p:tagLst xmlns:p="http://schemas.openxmlformats.org/presentationml/2006/main">
  <p:tag name="AS_UNIQUEID" val="953"/>
</p:tagLst>
</file>

<file path=ppt/tags/tag46.xml><?xml version="1.0" encoding="utf-8"?>
<p:tagLst xmlns:p="http://schemas.openxmlformats.org/presentationml/2006/main">
  <p:tag name="AS_UNIQUEID" val="543"/>
</p:tagLst>
</file>

<file path=ppt/tags/tag460.xml><?xml version="1.0" encoding="utf-8"?>
<p:tagLst xmlns:p="http://schemas.openxmlformats.org/presentationml/2006/main">
  <p:tag name="AS_UNIQUEID" val="954"/>
</p:tagLst>
</file>

<file path=ppt/tags/tag461.xml><?xml version="1.0" encoding="utf-8"?>
<p:tagLst xmlns:p="http://schemas.openxmlformats.org/presentationml/2006/main">
  <p:tag name="AS_UNIQUEID" val="955"/>
</p:tagLst>
</file>

<file path=ppt/tags/tag462.xml><?xml version="1.0" encoding="utf-8"?>
<p:tagLst xmlns:p="http://schemas.openxmlformats.org/presentationml/2006/main">
  <p:tag name="AS_UNIQUEID" val="956"/>
</p:tagLst>
</file>

<file path=ppt/tags/tag463.xml><?xml version="1.0" encoding="utf-8"?>
<p:tagLst xmlns:p="http://schemas.openxmlformats.org/presentationml/2006/main">
  <p:tag name="AS_UNIQUEID" val="957"/>
</p:tagLst>
</file>

<file path=ppt/tags/tag464.xml><?xml version="1.0" encoding="utf-8"?>
<p:tagLst xmlns:p="http://schemas.openxmlformats.org/presentationml/2006/main">
  <p:tag name="AS_UNIQUEID" val="958"/>
</p:tagLst>
</file>

<file path=ppt/tags/tag465.xml><?xml version="1.0" encoding="utf-8"?>
<p:tagLst xmlns:p="http://schemas.openxmlformats.org/presentationml/2006/main">
  <p:tag name="AS_UNIQUEID" val="959"/>
</p:tagLst>
</file>

<file path=ppt/tags/tag466.xml><?xml version="1.0" encoding="utf-8"?>
<p:tagLst xmlns:p="http://schemas.openxmlformats.org/presentationml/2006/main">
  <p:tag name="AS_UNIQUEID" val="960"/>
  <p:tag name="KSO_WM_DIAGRAM_VIRTUALLY_FRAME" val="{&quot;height&quot;:531.1702362204724,&quot;left&quot;:-5.743070866141732,&quot;top&quot;:16.25,&quot;width&quot;:878.5430708661418}"/>
</p:tagLst>
</file>

<file path=ppt/tags/tag467.xml><?xml version="1.0" encoding="utf-8"?>
<p:tagLst xmlns:p="http://schemas.openxmlformats.org/presentationml/2006/main">
  <p:tag name="AS_UNIQUEID" val="961"/>
</p:tagLst>
</file>

<file path=ppt/tags/tag468.xml><?xml version="1.0" encoding="utf-8"?>
<p:tagLst xmlns:p="http://schemas.openxmlformats.org/presentationml/2006/main">
  <p:tag name="AS_UNIQUEID" val="962"/>
  <p:tag name="KSO_WM_DIAGRAM_VIRTUALLY_FRAME" val="{&quot;height&quot;:531.1702362204724,&quot;left&quot;:-5.743070866141732,&quot;top&quot;:16.25,&quot;width&quot;:878.5430708661418}"/>
</p:tagLst>
</file>

<file path=ppt/tags/tag469.xml><?xml version="1.0" encoding="utf-8"?>
<p:tagLst xmlns:p="http://schemas.openxmlformats.org/presentationml/2006/main">
  <p:tag name="AS_UNIQUEID" val="963"/>
  <p:tag name="KSO_WM_DIAGRAM_VIRTUALLY_FRAME" val="{&quot;height&quot;:531.1702362204724,&quot;left&quot;:-5.743070866141732,&quot;top&quot;:16.25,&quot;width&quot;:878.5430708661418}"/>
</p:tagLst>
</file>

<file path=ppt/tags/tag47.xml><?xml version="1.0" encoding="utf-8"?>
<p:tagLst xmlns:p="http://schemas.openxmlformats.org/presentationml/2006/main">
  <p:tag name="AS_UNIQUEID" val="544"/>
</p:tagLst>
</file>

<file path=ppt/tags/tag470.xml><?xml version="1.0" encoding="utf-8"?>
<p:tagLst xmlns:p="http://schemas.openxmlformats.org/presentationml/2006/main">
  <p:tag name="AS_UNIQUEID" val="964"/>
  <p:tag name="KSO_WM_DIAGRAM_VIRTUALLY_FRAME" val="{&quot;height&quot;:531.1702362204724,&quot;left&quot;:-5.743070866141732,&quot;top&quot;:16.25,&quot;width&quot;:878.5430708661418}"/>
</p:tagLst>
</file>

<file path=ppt/tags/tag471.xml><?xml version="1.0" encoding="utf-8"?>
<p:tagLst xmlns:p="http://schemas.openxmlformats.org/presentationml/2006/main">
  <p:tag name="AS_UNIQUEID" val="965"/>
  <p:tag name="KSO_WM_DIAGRAM_VIRTUALLY_FRAME" val="{&quot;height&quot;:531.1702362204724,&quot;left&quot;:-5.743070866141732,&quot;top&quot;:16.25,&quot;width&quot;:878.5430708661418}"/>
</p:tagLst>
</file>

<file path=ppt/tags/tag472.xml><?xml version="1.0" encoding="utf-8"?>
<p:tagLst xmlns:p="http://schemas.openxmlformats.org/presentationml/2006/main">
  <p:tag name="AS_UNIQUEID" val="966"/>
  <p:tag name="KSO_WM_DIAGRAM_VIRTUALLY_FRAME" val="{&quot;height&quot;:531.1702362204724,&quot;left&quot;:-5.743070866141732,&quot;top&quot;:16.25,&quot;width&quot;:878.5430708661418}"/>
</p:tagLst>
</file>

<file path=ppt/tags/tag473.xml><?xml version="1.0" encoding="utf-8"?>
<p:tagLst xmlns:p="http://schemas.openxmlformats.org/presentationml/2006/main">
  <p:tag name="AS_UNIQUEID" val="967"/>
  <p:tag name="KSO_WM_DIAGRAM_VIRTUALLY_FRAME" val="{&quot;height&quot;:531.1702362204724,&quot;left&quot;:-5.743070866141732,&quot;top&quot;:16.25,&quot;width&quot;:878.5430708661418}"/>
</p:tagLst>
</file>

<file path=ppt/tags/tag474.xml><?xml version="1.0" encoding="utf-8"?>
<p:tagLst xmlns:p="http://schemas.openxmlformats.org/presentationml/2006/main">
  <p:tag name="AS_UNIQUEID" val="968"/>
  <p:tag name="KSO_WM_DIAGRAM_VIRTUALLY_FRAME" val="{&quot;height&quot;:531.1702362204724,&quot;left&quot;:-5.743070866141732,&quot;top&quot;:16.25,&quot;width&quot;:878.5430708661418}"/>
</p:tagLst>
</file>

<file path=ppt/tags/tag475.xml><?xml version="1.0" encoding="utf-8"?>
<p:tagLst xmlns:p="http://schemas.openxmlformats.org/presentationml/2006/main">
  <p:tag name="AS_UNIQUEID" val="969"/>
  <p:tag name="KSO_WM_DIAGRAM_VIRTUALLY_FRAME" val="{&quot;height&quot;:531.1702362204724,&quot;left&quot;:-5.743070866141732,&quot;top&quot;:16.25,&quot;width&quot;:878.5430708661418}"/>
</p:tagLst>
</file>

<file path=ppt/tags/tag476.xml><?xml version="1.0" encoding="utf-8"?>
<p:tagLst xmlns:p="http://schemas.openxmlformats.org/presentationml/2006/main">
  <p:tag name="AS_UNIQUEID" val="970"/>
  <p:tag name="KSO_WM_DIAGRAM_VIRTUALLY_FRAME" val="{&quot;height&quot;:531.1702362204724,&quot;left&quot;:-5.743070866141732,&quot;top&quot;:16.25,&quot;width&quot;:878.5430708661418}"/>
</p:tagLst>
</file>

<file path=ppt/tags/tag477.xml><?xml version="1.0" encoding="utf-8"?>
<p:tagLst xmlns:p="http://schemas.openxmlformats.org/presentationml/2006/main">
  <p:tag name="AS_UNIQUEID" val="971"/>
  <p:tag name="KSO_WM_DIAGRAM_VIRTUALLY_FRAME" val="{&quot;height&quot;:531.1702362204724,&quot;left&quot;:-5.743070866141732,&quot;top&quot;:16.25,&quot;width&quot;:878.5430708661418}"/>
</p:tagLst>
</file>

<file path=ppt/tags/tag478.xml><?xml version="1.0" encoding="utf-8"?>
<p:tagLst xmlns:p="http://schemas.openxmlformats.org/presentationml/2006/main">
  <p:tag name="AS_UNIQUEID" val="972"/>
  <p:tag name="KSO_WM_DIAGRAM_VIRTUALLY_FRAME" val="{&quot;height&quot;:531.1702362204724,&quot;left&quot;:-5.743070866141732,&quot;top&quot;:16.25,&quot;width&quot;:878.5430708661418}"/>
</p:tagLst>
</file>

<file path=ppt/tags/tag479.xml><?xml version="1.0" encoding="utf-8"?>
<p:tagLst xmlns:p="http://schemas.openxmlformats.org/presentationml/2006/main">
  <p:tag name="AS_UNIQUEID" val="973"/>
  <p:tag name="KSO_WM_DIAGRAM_VIRTUALLY_FRAME" val="{&quot;height&quot;:531.1702362204724,&quot;left&quot;:-5.743070866141732,&quot;top&quot;:16.25,&quot;width&quot;:878.5430708661418}"/>
</p:tagLst>
</file>

<file path=ppt/tags/tag48.xml><?xml version="1.0" encoding="utf-8"?>
<p:tagLst xmlns:p="http://schemas.openxmlformats.org/presentationml/2006/main">
  <p:tag name="AS_UNIQUEID" val="545"/>
</p:tagLst>
</file>

<file path=ppt/tags/tag480.xml><?xml version="1.0" encoding="utf-8"?>
<p:tagLst xmlns:p="http://schemas.openxmlformats.org/presentationml/2006/main">
  <p:tag name="AS_UNIQUEID" val="974"/>
  <p:tag name="KSO_WM_DIAGRAM_VIRTUALLY_FRAME" val="{&quot;height&quot;:531.1702362204724,&quot;left&quot;:-5.743070866141732,&quot;top&quot;:16.25,&quot;width&quot;:878.5430708661418}"/>
</p:tagLst>
</file>

<file path=ppt/tags/tag481.xml><?xml version="1.0" encoding="utf-8"?>
<p:tagLst xmlns:p="http://schemas.openxmlformats.org/presentationml/2006/main">
  <p:tag name="AS_UNIQUEID" val="975"/>
  <p:tag name="KSO_WM_DIAGRAM_VIRTUALLY_FRAME" val="{&quot;height&quot;:531.1702362204724,&quot;left&quot;:-5.743070866141732,&quot;top&quot;:16.25,&quot;width&quot;:878.5430708661418}"/>
</p:tagLst>
</file>

<file path=ppt/tags/tag482.xml><?xml version="1.0" encoding="utf-8"?>
<p:tagLst xmlns:p="http://schemas.openxmlformats.org/presentationml/2006/main">
  <p:tag name="AS_UNIQUEID" val="976"/>
  <p:tag name="KSO_WM_DIAGRAM_VIRTUALLY_FRAME" val="{&quot;height&quot;:531.1702362204724,&quot;left&quot;:-5.743070866141732,&quot;top&quot;:16.25,&quot;width&quot;:878.5430708661418}"/>
</p:tagLst>
</file>

<file path=ppt/tags/tag483.xml><?xml version="1.0" encoding="utf-8"?>
<p:tagLst xmlns:p="http://schemas.openxmlformats.org/presentationml/2006/main">
  <p:tag name="AS_UNIQUEID" val="977"/>
  <p:tag name="KSO_WM_DIAGRAM_VIRTUALLY_FRAME" val="{&quot;height&quot;:531.1702362204724,&quot;left&quot;:-5.743070866141732,&quot;top&quot;:16.25,&quot;width&quot;:878.5430708661418}"/>
</p:tagLst>
</file>

<file path=ppt/tags/tag484.xml><?xml version="1.0" encoding="utf-8"?>
<p:tagLst xmlns:p="http://schemas.openxmlformats.org/presentationml/2006/main">
  <p:tag name="AS_UNIQUEID" val="978"/>
  <p:tag name="KSO_WM_DIAGRAM_VIRTUALLY_FRAME" val="{&quot;height&quot;:531.1702362204724,&quot;left&quot;:-5.743070866141732,&quot;top&quot;:16.25,&quot;width&quot;:878.5430708661418}"/>
</p:tagLst>
</file>

<file path=ppt/tags/tag485.xml><?xml version="1.0" encoding="utf-8"?>
<p:tagLst xmlns:p="http://schemas.openxmlformats.org/presentationml/2006/main">
  <p:tag name="AS_UNIQUEID" val="979"/>
  <p:tag name="KSO_WM_DIAGRAM_VIRTUALLY_FRAME" val="{&quot;height&quot;:531.1702362204724,&quot;left&quot;:-5.743070866141732,&quot;top&quot;:16.25,&quot;width&quot;:878.5430708661418}"/>
</p:tagLst>
</file>

<file path=ppt/tags/tag486.xml><?xml version="1.0" encoding="utf-8"?>
<p:tagLst xmlns:p="http://schemas.openxmlformats.org/presentationml/2006/main">
  <p:tag name="AS_UNIQUEID" val="980"/>
  <p:tag name="KSO_WM_DIAGRAM_VIRTUALLY_FRAME" val="{&quot;height&quot;:531.1702362204724,&quot;left&quot;:-5.743070866141732,&quot;top&quot;:16.25,&quot;width&quot;:878.5430708661418}"/>
</p:tagLst>
</file>

<file path=ppt/tags/tag487.xml><?xml version="1.0" encoding="utf-8"?>
<p:tagLst xmlns:p="http://schemas.openxmlformats.org/presentationml/2006/main">
  <p:tag name="AS_UNIQUEID" val="981"/>
  <p:tag name="KSO_WM_DIAGRAM_VIRTUALLY_FRAME" val="{&quot;height&quot;:531.1702362204724,&quot;left&quot;:-5.743070866141732,&quot;top&quot;:16.25,&quot;width&quot;:878.5430708661418}"/>
</p:tagLst>
</file>

<file path=ppt/tags/tag488.xml><?xml version="1.0" encoding="utf-8"?>
<p:tagLst xmlns:p="http://schemas.openxmlformats.org/presentationml/2006/main">
  <p:tag name="AS_UNIQUEID" val="982"/>
  <p:tag name="KSO_WM_DIAGRAM_VIRTUALLY_FRAME" val="{&quot;height&quot;:531.1702362204724,&quot;left&quot;:-5.743070866141732,&quot;top&quot;:16.25,&quot;width&quot;:878.5430708661418}"/>
</p:tagLst>
</file>

<file path=ppt/tags/tag489.xml><?xml version="1.0" encoding="utf-8"?>
<p:tagLst xmlns:p="http://schemas.openxmlformats.org/presentationml/2006/main">
  <p:tag name="AS_UNIQUEID" val="983"/>
  <p:tag name="KSO_WM_DIAGRAM_VIRTUALLY_FRAME" val="{&quot;height&quot;:515.4526771653543,&quot;left&quot;:-5.743070866141732,&quot;top&quot;:16.25,&quot;width&quot;:878.5430708661418}"/>
</p:tagLst>
</file>

<file path=ppt/tags/tag49.xml><?xml version="1.0" encoding="utf-8"?>
<p:tagLst xmlns:p="http://schemas.openxmlformats.org/presentationml/2006/main">
  <p:tag name="AS_UNIQUEID" val="546"/>
</p:tagLst>
</file>

<file path=ppt/tags/tag490.xml><?xml version="1.0" encoding="utf-8"?>
<p:tagLst xmlns:p="http://schemas.openxmlformats.org/presentationml/2006/main">
  <p:tag name="AS_UNIQUEID" val="984"/>
  <p:tag name="KSO_WM_DIAGRAM_VIRTUALLY_FRAME" val="{&quot;height&quot;:531.1702362204724,&quot;left&quot;:-5.743070866141732,&quot;top&quot;:16.25,&quot;width&quot;:878.5430708661418}"/>
</p:tagLst>
</file>

<file path=ppt/tags/tag491.xml><?xml version="1.0" encoding="utf-8"?>
<p:tagLst xmlns:p="http://schemas.openxmlformats.org/presentationml/2006/main">
  <p:tag name="AS_UNIQUEID" val="985"/>
  <p:tag name="KSO_WM_DIAGRAM_VIRTUALLY_FRAME" val="{&quot;height&quot;:531.1702362204724,&quot;left&quot;:-5.743070866141732,&quot;top&quot;:16.25,&quot;width&quot;:878.5430708661418}"/>
</p:tagLst>
</file>

<file path=ppt/tags/tag492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1.xml><?xml version="1.0" encoding="utf-8"?>
<p:tagLst xmlns:p="http://schemas.openxmlformats.org/presentationml/2006/main">
  <p:tag name="AS_UNIQUEID" val="548"/>
</p:tagLst>
</file>

<file path=ppt/tags/tag52.xml><?xml version="1.0" encoding="utf-8"?>
<p:tagLst xmlns:p="http://schemas.openxmlformats.org/presentationml/2006/main">
  <p:tag name="AS_UNIQUEID" val="549"/>
</p:tagLst>
</file>

<file path=ppt/tags/tag53.xml><?xml version="1.0" encoding="utf-8"?>
<p:tagLst xmlns:p="http://schemas.openxmlformats.org/presentationml/2006/main">
  <p:tag name="AS_UNIQUEID" val="550"/>
</p:tagLst>
</file>

<file path=ppt/tags/tag54.xml><?xml version="1.0" encoding="utf-8"?>
<p:tagLst xmlns:p="http://schemas.openxmlformats.org/presentationml/2006/main">
  <p:tag name="AS_UNIQUEID" val="551"/>
</p:tagLst>
</file>

<file path=ppt/tags/tag55.xml><?xml version="1.0" encoding="utf-8"?>
<p:tagLst xmlns:p="http://schemas.openxmlformats.org/presentationml/2006/main">
  <p:tag name="AS_UNIQUEID" val="552"/>
</p:tagLst>
</file>

<file path=ppt/tags/tag56.xml><?xml version="1.0" encoding="utf-8"?>
<p:tagLst xmlns:p="http://schemas.openxmlformats.org/presentationml/2006/main">
  <p:tag name="AS_UNIQUEID" val="553"/>
</p:tagLst>
</file>

<file path=ppt/tags/tag57.xml><?xml version="1.0" encoding="utf-8"?>
<p:tagLst xmlns:p="http://schemas.openxmlformats.org/presentationml/2006/main">
  <p:tag name="AS_UNIQUEID" val="554"/>
</p:tagLst>
</file>

<file path=ppt/tags/tag58.xml><?xml version="1.0" encoding="utf-8"?>
<p:tagLst xmlns:p="http://schemas.openxmlformats.org/presentationml/2006/main">
  <p:tag name="AS_UNIQUEID" val="555"/>
</p:tagLst>
</file>

<file path=ppt/tags/tag59.xml><?xml version="1.0" encoding="utf-8"?>
<p:tagLst xmlns:p="http://schemas.openxmlformats.org/presentationml/2006/main">
  <p:tag name="AS_UNIQUEID" val="556"/>
  <p:tag name="KSO_WM_DIAGRAM_VIRTUALLY_FRAME" val="{&quot;height&quot;:36.25,&quot;left&quot;:37.95,&quot;top&quot;:153.87503937007872,&quot;width&quot;:454}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498"/>
</p:tagLst>
</file>

<file path=ppt/tags/tag64.xml><?xml version="1.0" encoding="utf-8"?>
<p:tagLst xmlns:p="http://schemas.openxmlformats.org/presentationml/2006/main">
  <p:tag name="AS_UNIQUEID" val="560"/>
</p:tagLst>
</file>

<file path=ppt/tags/tag65.xml><?xml version="1.0" encoding="utf-8"?>
<p:tagLst xmlns:p="http://schemas.openxmlformats.org/presentationml/2006/main">
  <p:tag name="AS_UNIQUEID" val="561"/>
</p:tagLst>
</file>

<file path=ppt/tags/tag66.xml><?xml version="1.0" encoding="utf-8"?>
<p:tagLst xmlns:p="http://schemas.openxmlformats.org/presentationml/2006/main">
  <p:tag name="AS_UNIQUEID" val="562"/>
</p:tagLst>
</file>

<file path=ppt/tags/tag67.xml><?xml version="1.0" encoding="utf-8"?>
<p:tagLst xmlns:p="http://schemas.openxmlformats.org/presentationml/2006/main">
  <p:tag name="AS_UNIQUEID" val="563"/>
</p:tagLst>
</file>

<file path=ppt/tags/tag68.xml><?xml version="1.0" encoding="utf-8"?>
<p:tagLst xmlns:p="http://schemas.openxmlformats.org/presentationml/2006/main">
  <p:tag name="AS_UNIQUEID" val="564"/>
</p:tagLst>
</file>

<file path=ppt/tags/tag69.xml><?xml version="1.0" encoding="utf-8"?>
<p:tagLst xmlns:p="http://schemas.openxmlformats.org/presentationml/2006/main">
  <p:tag name="KSO_WM_SPECIAL_SOURCE" val="bdnull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565"/>
</p:tagLst>
</file>

<file path=ppt/tags/tag71.xml><?xml version="1.0" encoding="utf-8"?>
<p:tagLst xmlns:p="http://schemas.openxmlformats.org/presentationml/2006/main">
  <p:tag name="AS_UNIQUEID" val="566"/>
  <p:tag name="KSO_WM_DIAGRAM_VIRTUALLY_FRAME" val="{&quot;height&quot;:288.32503937007874,&quot;left&quot;:131.85,&quot;top&quot;:123.25787401574803,&quot;width&quot;:783.3}"/>
</p:tagLst>
</file>

<file path=ppt/tags/tag72.xml><?xml version="1.0" encoding="utf-8"?>
<p:tagLst xmlns:p="http://schemas.openxmlformats.org/presentationml/2006/main">
  <p:tag name="AS_UNIQUEID" val="567"/>
  <p:tag name="KSO_WM_DIAGRAM_VIRTUALLY_FRAME" val="{&quot;height&quot;:288.32503937007874,&quot;left&quot;:131.85,&quot;top&quot;:123.25787401574803,&quot;width&quot;:783.3}"/>
</p:tagLst>
</file>

<file path=ppt/tags/tag73.xml><?xml version="1.0" encoding="utf-8"?>
<p:tagLst xmlns:p="http://schemas.openxmlformats.org/presentationml/2006/main">
  <p:tag name="AS_UNIQUEID" val="568"/>
</p:tagLst>
</file>

<file path=ppt/tags/tag74.xml><?xml version="1.0" encoding="utf-8"?>
<p:tagLst xmlns:p="http://schemas.openxmlformats.org/presentationml/2006/main">
  <p:tag name="AS_UNIQUEID" val="569"/>
  <p:tag name="KSO_WM_DIAGRAM_VIRTUALLY_FRAME" val="{&quot;height&quot;:288.32503937007874,&quot;left&quot;:131.85,&quot;top&quot;:123.25787401574803,&quot;width&quot;:783.3}"/>
</p:tagLst>
</file>

<file path=ppt/tags/tag75.xml><?xml version="1.0" encoding="utf-8"?>
<p:tagLst xmlns:p="http://schemas.openxmlformats.org/presentationml/2006/main">
  <p:tag name="AS_UNIQUEID" val="570"/>
  <p:tag name="KSO_WM_DIAGRAM_VIRTUALLY_FRAME" val="{&quot;height&quot;:288.32503937007874,&quot;left&quot;:131.85,&quot;top&quot;:123.25787401574803,&quot;width&quot;:783.3}"/>
</p:tagLst>
</file>

<file path=ppt/tags/tag76.xml><?xml version="1.0" encoding="utf-8"?>
<p:tagLst xmlns:p="http://schemas.openxmlformats.org/presentationml/2006/main">
  <p:tag name="AS_UNIQUEID" val="571"/>
  <p:tag name="KSO_WM_DIAGRAM_VIRTUALLY_FRAME" val="{&quot;height&quot;:288.32503937007874,&quot;left&quot;:131.85,&quot;top&quot;:123.25787401574803,&quot;width&quot;:783.3}"/>
</p:tagLst>
</file>

<file path=ppt/tags/tag77.xml><?xml version="1.0" encoding="utf-8"?>
<p:tagLst xmlns:p="http://schemas.openxmlformats.org/presentationml/2006/main">
  <p:tag name="AS_UNIQUEID" val="572"/>
  <p:tag name="KSO_WM_DIAGRAM_VIRTUALLY_FRAME" val="{&quot;height&quot;:288.32503937007874,&quot;left&quot;:131.85,&quot;top&quot;:123.25787401574803,&quot;width&quot;:783.3}"/>
</p:tagLst>
</file>

<file path=ppt/tags/tag78.xml><?xml version="1.0" encoding="utf-8"?>
<p:tagLst xmlns:p="http://schemas.openxmlformats.org/presentationml/2006/main">
  <p:tag name="AS_UNIQUEID" val="573"/>
</p:tagLst>
</file>

<file path=ppt/tags/tag79.xml><?xml version="1.0" encoding="utf-8"?>
<p:tagLst xmlns:p="http://schemas.openxmlformats.org/presentationml/2006/main">
  <p:tag name="AS_UNIQUEID" val="574"/>
  <p:tag name="KSO_WM_DIAGRAM_VIRTUALLY_FRAME" val="{&quot;height&quot;:288.32503937007874,&quot;left&quot;:131.85,&quot;top&quot;:123.25787401574803,&quot;width&quot;:783.3}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  <p:tag name="KSO_WM_DIAGRAM_VIRTUALLY_FRAME" val="{&quot;height&quot;:288.32503937007874,&quot;left&quot;:131.85,&quot;top&quot;:123.25787401574803,&quot;width&quot;:783.3}"/>
</p:tagLst>
</file>

<file path=ppt/tags/tag81.xml><?xml version="1.0" encoding="utf-8"?>
<p:tagLst xmlns:p="http://schemas.openxmlformats.org/presentationml/2006/main">
  <p:tag name="AS_UNIQUEID" val="576"/>
  <p:tag name="KSO_WM_DIAGRAM_VIRTUALLY_FRAME" val="{&quot;height&quot;:288.32503937007874,&quot;left&quot;:131.85,&quot;top&quot;:123.25787401574803,&quot;width&quot;:783.3}"/>
</p:tagLst>
</file>

<file path=ppt/tags/tag82.xml><?xml version="1.0" encoding="utf-8"?>
<p:tagLst xmlns:p="http://schemas.openxmlformats.org/presentationml/2006/main">
  <p:tag name="AS_UNIQUEID" val="577"/>
</p:tagLst>
</file>

<file path=ppt/tags/tag83.xml><?xml version="1.0" encoding="utf-8"?>
<p:tagLst xmlns:p="http://schemas.openxmlformats.org/presentationml/2006/main">
  <p:tag name="AS_UNIQUEID" val="578"/>
  <p:tag name="KSO_WM_DIAGRAM_VIRTUALLY_FRAME" val="{&quot;height&quot;:288.32503937007874,&quot;left&quot;:131.85,&quot;top&quot;:123.25787401574803,&quot;width&quot;:783.3}"/>
</p:tagLst>
</file>

<file path=ppt/tags/tag84.xml><?xml version="1.0" encoding="utf-8"?>
<p:tagLst xmlns:p="http://schemas.openxmlformats.org/presentationml/2006/main">
  <p:tag name="AS_UNIQUEID" val="579"/>
  <p:tag name="KSO_WM_DIAGRAM_VIRTUALLY_FRAME" val="{&quot;height&quot;:288.32503937007874,&quot;left&quot;:131.85,&quot;top&quot;:123.25787401574803,&quot;width&quot;:783.3}"/>
</p:tagLst>
</file>

<file path=ppt/tags/tag85.xml><?xml version="1.0" encoding="utf-8"?>
<p:tagLst xmlns:p="http://schemas.openxmlformats.org/presentationml/2006/main">
  <p:tag name="AS_UNIQUEID" val="580"/>
  <p:tag name="KSO_WM_DIAGRAM_VIRTUALLY_FRAME" val="{&quot;height&quot;:288.32503937007874,&quot;left&quot;:131.85,&quot;top&quot;:123.25787401574803,&quot;width&quot;:783.3}"/>
</p:tagLst>
</file>

<file path=ppt/tags/tag86.xml><?xml version="1.0" encoding="utf-8"?>
<p:tagLst xmlns:p="http://schemas.openxmlformats.org/presentationml/2006/main">
  <p:tag name="AS_UNIQUEID" val="581"/>
</p:tagLst>
</file>

<file path=ppt/tags/tag87.xml><?xml version="1.0" encoding="utf-8"?>
<p:tagLst xmlns:p="http://schemas.openxmlformats.org/presentationml/2006/main">
  <p:tag name="AS_UNIQUEID" val="582"/>
</p:tagLst>
</file>

<file path=ppt/tags/tag88.xml><?xml version="1.0" encoding="utf-8"?>
<p:tagLst xmlns:p="http://schemas.openxmlformats.org/presentationml/2006/main">
  <p:tag name="AS_UNIQUEID" val="583"/>
</p:tagLst>
</file>

<file path=ppt/tags/tag89.xml><?xml version="1.0" encoding="utf-8"?>
<p:tagLst xmlns:p="http://schemas.openxmlformats.org/presentationml/2006/main">
  <p:tag name="AS_UNIQUEID" val="584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</p:tagLst>
</file>

<file path=ppt/tags/tag91.xml><?xml version="1.0" encoding="utf-8"?>
<p:tagLst xmlns:p="http://schemas.openxmlformats.org/presentationml/2006/main">
  <p:tag name="AS_UNIQUEID" val="586"/>
</p:tagLst>
</file>

<file path=ppt/tags/tag92.xml><?xml version="1.0" encoding="utf-8"?>
<p:tagLst xmlns:p="http://schemas.openxmlformats.org/presentationml/2006/main">
  <p:tag name="AS_UNIQUEID" val="587"/>
</p:tagLst>
</file>

<file path=ppt/tags/tag93.xml><?xml version="1.0" encoding="utf-8"?>
<p:tagLst xmlns:p="http://schemas.openxmlformats.org/presentationml/2006/main">
  <p:tag name="AS_UNIQUEID" val="588"/>
</p:tagLst>
</file>

<file path=ppt/tags/tag94.xml><?xml version="1.0" encoding="utf-8"?>
<p:tagLst xmlns:p="http://schemas.openxmlformats.org/presentationml/2006/main">
  <p:tag name="AS_UNIQUEID" val="589"/>
</p:tagLst>
</file>

<file path=ppt/tags/tag95.xml><?xml version="1.0" encoding="utf-8"?>
<p:tagLst xmlns:p="http://schemas.openxmlformats.org/presentationml/2006/main">
  <p:tag name="AS_UNIQUEID" val="590"/>
</p:tagLst>
</file>

<file path=ppt/tags/tag96.xml><?xml version="1.0" encoding="utf-8"?>
<p:tagLst xmlns:p="http://schemas.openxmlformats.org/presentationml/2006/main">
  <p:tag name="AS_UNIQUEID" val="591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211</Paragraphs>
  <Slides>32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Times New Roman</vt:lpstr>
      <vt:lpstr>黑体</vt:lpstr>
      <vt:lpstr>楷体</vt:lpstr>
      <vt:lpstr>Wingdings</vt:lpstr>
      <vt:lpstr>Cambria</vt:lpstr>
      <vt:lpstr>Calibri</vt:lpstr>
      <vt:lpstr>宋体</vt:lpstr>
      <vt:lpstr>Calibri Light</vt:lpstr>
      <vt:lpstr>微软雅黑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2026-01-31T08:53:37Z</cp:lastPrinted>
  <dcterms:created xsi:type="dcterms:W3CDTF">2026-01-31T08:53:37Z</dcterms:created>
  <dcterms:modified xsi:type="dcterms:W3CDTF">2026-01-31T00:53:37Z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