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75" r:id="rId12"/>
    <p:sldId id="569" r:id="rId13"/>
    <p:sldId id="570" r:id="rId14"/>
    <p:sldId id="571" r:id="rId15"/>
    <p:sldId id="572" r:id="rId16"/>
    <p:sldId id="573" r:id="rId17"/>
    <p:sldId id="574" r:id="rId18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1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9F00"/>
    <a:srgbClr val="E6A774"/>
    <a:srgbClr val="D56D00"/>
    <a:srgbClr val="00A48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142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3623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1640" y="1203598"/>
            <a:ext cx="62023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j-ea"/>
                <a:ea typeface="+mj-ea"/>
              </a:rPr>
              <a:t>第</a:t>
            </a:r>
            <a:r>
              <a:rPr lang="en-US" altLang="zh-CN" sz="4800" b="1" dirty="0">
                <a:latin typeface="+mj-ea"/>
                <a:ea typeface="+mj-ea"/>
              </a:rPr>
              <a:t>5</a:t>
            </a:r>
            <a:r>
              <a:rPr lang="zh-CN" altLang="en-US" sz="4800" b="1" dirty="0">
                <a:latin typeface="+mj-ea"/>
                <a:ea typeface="+mj-ea"/>
              </a:rPr>
              <a:t>章 物态变化</a:t>
            </a:r>
            <a:endParaRPr lang="en-US" altLang="zh-CN" sz="4800" b="1" dirty="0">
              <a:latin typeface="+mj-ea"/>
              <a:ea typeface="+mj-ea"/>
            </a:endParaRPr>
          </a:p>
          <a:p>
            <a:pPr algn="ctr"/>
            <a:endParaRPr lang="en-US" altLang="zh-CN" sz="40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物态变化与温度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 Box 280"/>
          <p:cNvSpPr txBox="1">
            <a:spLocks noChangeArrowheads="1"/>
          </p:cNvSpPr>
          <p:nvPr/>
        </p:nvSpPr>
        <p:spPr bwMode="auto">
          <a:xfrm>
            <a:off x="702747" y="1386215"/>
            <a:ext cx="8022411" cy="1947649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  <a:ea typeface="+mn-ea"/>
              </a:rPr>
              <a:t>1.</a:t>
            </a:r>
            <a:r>
              <a:rPr lang="zh-CN" altLang="en-US" sz="2800" dirty="0">
                <a:latin typeface="+mn-ea"/>
                <a:ea typeface="+mn-ea"/>
              </a:rPr>
              <a:t>用温度计测量时，被测物温度过高温度计会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胀破</a:t>
            </a:r>
            <a:r>
              <a:rPr lang="zh-CN" altLang="en-US" sz="2800" dirty="0">
                <a:solidFill>
                  <a:srgbClr val="0070C0"/>
                </a:solidFill>
                <a:latin typeface="+mn-ea"/>
                <a:ea typeface="+mn-ea"/>
              </a:rPr>
              <a:t>，</a:t>
            </a:r>
            <a:r>
              <a:rPr lang="zh-CN" altLang="en-US" sz="2800" dirty="0">
                <a:latin typeface="+mn-ea"/>
                <a:ea typeface="+mn-ea"/>
              </a:rPr>
              <a:t>温度过低温度计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没有示数</a:t>
            </a:r>
            <a:r>
              <a:rPr lang="zh-CN" altLang="en-US" sz="2800" dirty="0">
                <a:solidFill>
                  <a:srgbClr val="0070C0"/>
                </a:solidFill>
                <a:latin typeface="+mn-ea"/>
                <a:ea typeface="+mn-ea"/>
              </a:rPr>
              <a:t>，</a:t>
            </a:r>
            <a:r>
              <a:rPr lang="zh-CN" altLang="en-US" sz="2800" dirty="0">
                <a:latin typeface="+mn-ea"/>
                <a:ea typeface="+mn-ea"/>
              </a:rPr>
              <a:t>所以实际测量前需要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估测</a:t>
            </a:r>
            <a:r>
              <a:rPr lang="zh-CN" altLang="en-US" sz="2800" dirty="0">
                <a:solidFill>
                  <a:srgbClr val="0070C0"/>
                </a:solidFill>
                <a:latin typeface="+mn-ea"/>
                <a:ea typeface="+mn-ea"/>
              </a:rPr>
              <a:t>，</a:t>
            </a:r>
            <a:r>
              <a:rPr lang="zh-CN" altLang="en-US" sz="2800" dirty="0">
                <a:latin typeface="+mn-ea"/>
                <a:ea typeface="+mn-ea"/>
              </a:rPr>
              <a:t>然后选择合适的</a:t>
            </a:r>
            <a:r>
              <a:rPr lang="en-US" altLang="zh-CN" sz="2800" dirty="0">
                <a:latin typeface="+mn-ea"/>
                <a:ea typeface="+mn-ea"/>
              </a:rPr>
              <a:t>______</a:t>
            </a:r>
            <a:r>
              <a:rPr lang="zh-CN" altLang="en-US" sz="2800" dirty="0">
                <a:latin typeface="+mn-ea"/>
                <a:ea typeface="+mn-ea"/>
              </a:rPr>
              <a:t>。</a:t>
            </a:r>
          </a:p>
        </p:txBody>
      </p:sp>
      <p:sp>
        <p:nvSpPr>
          <p:cNvPr id="295" name="Text Box 281"/>
          <p:cNvSpPr txBox="1">
            <a:spLocks noChangeArrowheads="1"/>
          </p:cNvSpPr>
          <p:nvPr/>
        </p:nvSpPr>
        <p:spPr bwMode="auto">
          <a:xfrm>
            <a:off x="4054296" y="2780950"/>
            <a:ext cx="906017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量程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965059" y="1105168"/>
            <a:ext cx="661760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楷体_GB2312" pitchFamily="49" charset="-122"/>
              </a:rPr>
              <a:t>2.</a:t>
            </a:r>
            <a:r>
              <a:rPr lang="zh-CN" altLang="en-US" sz="2800" dirty="0"/>
              <a:t>说出下面这个温度计的量程和分度值。</a:t>
            </a:r>
          </a:p>
        </p:txBody>
      </p:sp>
      <p:grpSp>
        <p:nvGrpSpPr>
          <p:cNvPr id="3" name="Group 2"/>
          <p:cNvGrpSpPr/>
          <p:nvPr/>
        </p:nvGrpSpPr>
        <p:grpSpPr bwMode="auto">
          <a:xfrm rot="5400000">
            <a:off x="4338324" y="-1725752"/>
            <a:ext cx="503238" cy="8280400"/>
            <a:chOff x="1969" y="735"/>
            <a:chExt cx="122" cy="2659"/>
          </a:xfrm>
        </p:grpSpPr>
        <p:sp>
          <p:nvSpPr>
            <p:cNvPr id="19" name="Freeform 3"/>
            <p:cNvSpPr/>
            <p:nvPr/>
          </p:nvSpPr>
          <p:spPr bwMode="auto">
            <a:xfrm>
              <a:off x="2058" y="748"/>
              <a:ext cx="2" cy="2104"/>
            </a:xfrm>
            <a:custGeom>
              <a:avLst/>
              <a:gdLst>
                <a:gd name="T0" fmla="*/ 0 w 6"/>
                <a:gd name="T1" fmla="*/ 0 h 6311"/>
                <a:gd name="T2" fmla="*/ 0 w 6"/>
                <a:gd name="T3" fmla="*/ 0 h 6311"/>
                <a:gd name="T4" fmla="*/ 0 w 6"/>
                <a:gd name="T5" fmla="*/ 234 h 6311"/>
                <a:gd name="T6" fmla="*/ 0 w 6"/>
                <a:gd name="T7" fmla="*/ 234 h 6311"/>
                <a:gd name="T8" fmla="*/ 0 w 6"/>
                <a:gd name="T9" fmla="*/ 0 h 6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11"/>
                <a:gd name="T17" fmla="*/ 6 w 6"/>
                <a:gd name="T18" fmla="*/ 6311 h 6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4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4"/>
            <p:cNvSpPr/>
            <p:nvPr/>
          </p:nvSpPr>
          <p:spPr bwMode="auto">
            <a:xfrm>
              <a:off x="2060" y="750"/>
              <a:ext cx="1" cy="2104"/>
            </a:xfrm>
            <a:custGeom>
              <a:avLst/>
              <a:gdLst>
                <a:gd name="T0" fmla="*/ 0 w 5"/>
                <a:gd name="T1" fmla="*/ 0 h 6312"/>
                <a:gd name="T2" fmla="*/ 0 w 5"/>
                <a:gd name="T3" fmla="*/ 0 h 6312"/>
                <a:gd name="T4" fmla="*/ 0 w 5"/>
                <a:gd name="T5" fmla="*/ 234 h 6312"/>
                <a:gd name="T6" fmla="*/ 0 w 5"/>
                <a:gd name="T7" fmla="*/ 234 h 6312"/>
                <a:gd name="T8" fmla="*/ 0 w 5"/>
                <a:gd name="T9" fmla="*/ 0 h 6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12"/>
                <a:gd name="T17" fmla="*/ 5 w 5"/>
                <a:gd name="T18" fmla="*/ 6312 h 63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12">
                  <a:moveTo>
                    <a:pt x="5" y="7"/>
                  </a:moveTo>
                  <a:lnTo>
                    <a:pt x="0" y="0"/>
                  </a:lnTo>
                  <a:lnTo>
                    <a:pt x="0" y="6306"/>
                  </a:lnTo>
                  <a:lnTo>
                    <a:pt x="5" y="631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5"/>
            <p:cNvSpPr/>
            <p:nvPr/>
          </p:nvSpPr>
          <p:spPr bwMode="auto">
            <a:xfrm>
              <a:off x="2061" y="752"/>
              <a:ext cx="2" cy="2104"/>
            </a:xfrm>
            <a:custGeom>
              <a:avLst/>
              <a:gdLst>
                <a:gd name="T0" fmla="*/ 0 w 5"/>
                <a:gd name="T1" fmla="*/ 0 h 6311"/>
                <a:gd name="T2" fmla="*/ 0 w 5"/>
                <a:gd name="T3" fmla="*/ 0 h 6311"/>
                <a:gd name="T4" fmla="*/ 0 w 5"/>
                <a:gd name="T5" fmla="*/ 0 h 6311"/>
                <a:gd name="T6" fmla="*/ 0 w 5"/>
                <a:gd name="T7" fmla="*/ 234 h 6311"/>
                <a:gd name="T8" fmla="*/ 0 w 5"/>
                <a:gd name="T9" fmla="*/ 234 h 6311"/>
                <a:gd name="T10" fmla="*/ 0 w 5"/>
                <a:gd name="T11" fmla="*/ 0 h 63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6311"/>
                <a:gd name="T20" fmla="*/ 5 w 5"/>
                <a:gd name="T21" fmla="*/ 6311 h 63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6311">
                  <a:moveTo>
                    <a:pt x="5" y="8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0" y="6305"/>
                  </a:lnTo>
                  <a:lnTo>
                    <a:pt x="5" y="631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6"/>
            <p:cNvSpPr/>
            <p:nvPr/>
          </p:nvSpPr>
          <p:spPr bwMode="auto">
            <a:xfrm>
              <a:off x="2067" y="760"/>
              <a:ext cx="2" cy="2103"/>
            </a:xfrm>
            <a:custGeom>
              <a:avLst/>
              <a:gdLst>
                <a:gd name="T0" fmla="*/ 0 w 6"/>
                <a:gd name="T1" fmla="*/ 0 h 6309"/>
                <a:gd name="T2" fmla="*/ 0 w 6"/>
                <a:gd name="T3" fmla="*/ 0 h 6309"/>
                <a:gd name="T4" fmla="*/ 0 w 6"/>
                <a:gd name="T5" fmla="*/ 233 h 6309"/>
                <a:gd name="T6" fmla="*/ 0 w 6"/>
                <a:gd name="T7" fmla="*/ 234 h 6309"/>
                <a:gd name="T8" fmla="*/ 0 w 6"/>
                <a:gd name="T9" fmla="*/ 0 h 63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09"/>
                <a:gd name="T17" fmla="*/ 6 w 6"/>
                <a:gd name="T18" fmla="*/ 6309 h 63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09">
                  <a:moveTo>
                    <a:pt x="6" y="10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6" y="630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2069" y="764"/>
              <a:ext cx="22" cy="2228"/>
            </a:xfrm>
            <a:custGeom>
              <a:avLst/>
              <a:gdLst>
                <a:gd name="T0" fmla="*/ 1 w 66"/>
                <a:gd name="T1" fmla="*/ 1 h 6686"/>
                <a:gd name="T2" fmla="*/ 0 w 66"/>
                <a:gd name="T3" fmla="*/ 0 h 6686"/>
                <a:gd name="T4" fmla="*/ 0 w 66"/>
                <a:gd name="T5" fmla="*/ 0 h 6686"/>
                <a:gd name="T6" fmla="*/ 0 w 66"/>
                <a:gd name="T7" fmla="*/ 233 h 6686"/>
                <a:gd name="T8" fmla="*/ 0 w 66"/>
                <a:gd name="T9" fmla="*/ 234 h 6686"/>
                <a:gd name="T10" fmla="*/ 0 w 66"/>
                <a:gd name="T11" fmla="*/ 233 h 6686"/>
                <a:gd name="T12" fmla="*/ 0 w 66"/>
                <a:gd name="T13" fmla="*/ 235 h 6686"/>
                <a:gd name="T14" fmla="*/ 1 w 66"/>
                <a:gd name="T15" fmla="*/ 234 h 6686"/>
                <a:gd name="T16" fmla="*/ 0 w 66"/>
                <a:gd name="T17" fmla="*/ 235 h 6686"/>
                <a:gd name="T18" fmla="*/ 0 w 66"/>
                <a:gd name="T19" fmla="*/ 247 h 6686"/>
                <a:gd name="T20" fmla="*/ 1 w 66"/>
                <a:gd name="T21" fmla="*/ 246 h 6686"/>
                <a:gd name="T22" fmla="*/ 1 w 66"/>
                <a:gd name="T23" fmla="*/ 246 h 6686"/>
                <a:gd name="T24" fmla="*/ 1 w 66"/>
                <a:gd name="T25" fmla="*/ 245 h 6686"/>
                <a:gd name="T26" fmla="*/ 1 w 66"/>
                <a:gd name="T27" fmla="*/ 245 h 6686"/>
                <a:gd name="T28" fmla="*/ 1 w 66"/>
                <a:gd name="T29" fmla="*/ 244 h 6686"/>
                <a:gd name="T30" fmla="*/ 1 w 66"/>
                <a:gd name="T31" fmla="*/ 244 h 6686"/>
                <a:gd name="T32" fmla="*/ 2 w 66"/>
                <a:gd name="T33" fmla="*/ 243 h 6686"/>
                <a:gd name="T34" fmla="*/ 2 w 66"/>
                <a:gd name="T35" fmla="*/ 242 h 6686"/>
                <a:gd name="T36" fmla="*/ 2 w 66"/>
                <a:gd name="T37" fmla="*/ 242 h 6686"/>
                <a:gd name="T38" fmla="*/ 2 w 66"/>
                <a:gd name="T39" fmla="*/ 241 h 6686"/>
                <a:gd name="T40" fmla="*/ 2 w 66"/>
                <a:gd name="T41" fmla="*/ 240 h 6686"/>
                <a:gd name="T42" fmla="*/ 2 w 66"/>
                <a:gd name="T43" fmla="*/ 239 h 6686"/>
                <a:gd name="T44" fmla="*/ 2 w 66"/>
                <a:gd name="T45" fmla="*/ 238 h 6686"/>
                <a:gd name="T46" fmla="*/ 2 w 66"/>
                <a:gd name="T47" fmla="*/ 238 h 6686"/>
                <a:gd name="T48" fmla="*/ 2 w 66"/>
                <a:gd name="T49" fmla="*/ 238 h 6686"/>
                <a:gd name="T50" fmla="*/ 2 w 66"/>
                <a:gd name="T51" fmla="*/ 238 h 6686"/>
                <a:gd name="T52" fmla="*/ 2 w 66"/>
                <a:gd name="T53" fmla="*/ 237 h 6686"/>
                <a:gd name="T54" fmla="*/ 2 w 66"/>
                <a:gd name="T55" fmla="*/ 237 h 6686"/>
                <a:gd name="T56" fmla="*/ 2 w 66"/>
                <a:gd name="T57" fmla="*/ 237 h 6686"/>
                <a:gd name="T58" fmla="*/ 2 w 66"/>
                <a:gd name="T59" fmla="*/ 237 h 6686"/>
                <a:gd name="T60" fmla="*/ 2 w 66"/>
                <a:gd name="T61" fmla="*/ 237 h 6686"/>
                <a:gd name="T62" fmla="*/ 2 w 66"/>
                <a:gd name="T63" fmla="*/ 11 h 6686"/>
                <a:gd name="T64" fmla="*/ 2 w 66"/>
                <a:gd name="T65" fmla="*/ 9 h 6686"/>
                <a:gd name="T66" fmla="*/ 2 w 66"/>
                <a:gd name="T67" fmla="*/ 8 h 6686"/>
                <a:gd name="T68" fmla="*/ 2 w 66"/>
                <a:gd name="T69" fmla="*/ 7 h 6686"/>
                <a:gd name="T70" fmla="*/ 2 w 66"/>
                <a:gd name="T71" fmla="*/ 5 h 6686"/>
                <a:gd name="T72" fmla="*/ 2 w 66"/>
                <a:gd name="T73" fmla="*/ 4 h 6686"/>
                <a:gd name="T74" fmla="*/ 1 w 66"/>
                <a:gd name="T75" fmla="*/ 3 h 6686"/>
                <a:gd name="T76" fmla="*/ 1 w 66"/>
                <a:gd name="T77" fmla="*/ 2 h 6686"/>
                <a:gd name="T78" fmla="*/ 1 w 66"/>
                <a:gd name="T79" fmla="*/ 1 h 66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6"/>
                <a:gd name="T121" fmla="*/ 0 h 6686"/>
                <a:gd name="T122" fmla="*/ 66 w 66"/>
                <a:gd name="T123" fmla="*/ 6686 h 668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6" h="6686">
                  <a:moveTo>
                    <a:pt x="14" y="26"/>
                  </a:moveTo>
                  <a:lnTo>
                    <a:pt x="6" y="11"/>
                  </a:lnTo>
                  <a:lnTo>
                    <a:pt x="0" y="0"/>
                  </a:lnTo>
                  <a:lnTo>
                    <a:pt x="0" y="6299"/>
                  </a:lnTo>
                  <a:lnTo>
                    <a:pt x="13" y="6318"/>
                  </a:lnTo>
                  <a:lnTo>
                    <a:pt x="0" y="6299"/>
                  </a:lnTo>
                  <a:lnTo>
                    <a:pt x="0" y="6337"/>
                  </a:lnTo>
                  <a:lnTo>
                    <a:pt x="21" y="6323"/>
                  </a:lnTo>
                  <a:lnTo>
                    <a:pt x="0" y="6337"/>
                  </a:lnTo>
                  <a:lnTo>
                    <a:pt x="0" y="6686"/>
                  </a:lnTo>
                  <a:lnTo>
                    <a:pt x="14" y="6659"/>
                  </a:lnTo>
                  <a:lnTo>
                    <a:pt x="22" y="6636"/>
                  </a:lnTo>
                  <a:lnTo>
                    <a:pt x="26" y="6625"/>
                  </a:lnTo>
                  <a:lnTo>
                    <a:pt x="31" y="6615"/>
                  </a:lnTo>
                  <a:lnTo>
                    <a:pt x="34" y="6603"/>
                  </a:lnTo>
                  <a:lnTo>
                    <a:pt x="38" y="6592"/>
                  </a:lnTo>
                  <a:lnTo>
                    <a:pt x="46" y="6570"/>
                  </a:lnTo>
                  <a:lnTo>
                    <a:pt x="50" y="6548"/>
                  </a:lnTo>
                  <a:lnTo>
                    <a:pt x="54" y="6528"/>
                  </a:lnTo>
                  <a:lnTo>
                    <a:pt x="57" y="6506"/>
                  </a:lnTo>
                  <a:lnTo>
                    <a:pt x="61" y="6485"/>
                  </a:lnTo>
                  <a:lnTo>
                    <a:pt x="62" y="6462"/>
                  </a:lnTo>
                  <a:lnTo>
                    <a:pt x="64" y="6440"/>
                  </a:lnTo>
                  <a:lnTo>
                    <a:pt x="64" y="6428"/>
                  </a:lnTo>
                  <a:lnTo>
                    <a:pt x="64" y="6422"/>
                  </a:lnTo>
                  <a:lnTo>
                    <a:pt x="64" y="6419"/>
                  </a:lnTo>
                  <a:lnTo>
                    <a:pt x="65" y="6417"/>
                  </a:lnTo>
                  <a:lnTo>
                    <a:pt x="65" y="6405"/>
                  </a:lnTo>
                  <a:lnTo>
                    <a:pt x="65" y="6399"/>
                  </a:lnTo>
                  <a:lnTo>
                    <a:pt x="65" y="6396"/>
                  </a:lnTo>
                  <a:lnTo>
                    <a:pt x="66" y="6394"/>
                  </a:lnTo>
                  <a:lnTo>
                    <a:pt x="66" y="290"/>
                  </a:lnTo>
                  <a:lnTo>
                    <a:pt x="65" y="251"/>
                  </a:lnTo>
                  <a:lnTo>
                    <a:pt x="62" y="214"/>
                  </a:lnTo>
                  <a:lnTo>
                    <a:pt x="58" y="179"/>
                  </a:lnTo>
                  <a:lnTo>
                    <a:pt x="53" y="146"/>
                  </a:lnTo>
                  <a:lnTo>
                    <a:pt x="45" y="113"/>
                  </a:lnTo>
                  <a:lnTo>
                    <a:pt x="35" y="83"/>
                  </a:lnTo>
                  <a:lnTo>
                    <a:pt x="25" y="5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8"/>
            <p:cNvSpPr/>
            <p:nvPr/>
          </p:nvSpPr>
          <p:spPr bwMode="auto">
            <a:xfrm>
              <a:off x="2065" y="757"/>
              <a:ext cx="2" cy="2104"/>
            </a:xfrm>
            <a:custGeom>
              <a:avLst/>
              <a:gdLst>
                <a:gd name="T0" fmla="*/ 0 w 6"/>
                <a:gd name="T1" fmla="*/ 0 h 6310"/>
                <a:gd name="T2" fmla="*/ 0 w 6"/>
                <a:gd name="T3" fmla="*/ 0 h 6310"/>
                <a:gd name="T4" fmla="*/ 0 w 6"/>
                <a:gd name="T5" fmla="*/ 234 h 6310"/>
                <a:gd name="T6" fmla="*/ 0 w 6"/>
                <a:gd name="T7" fmla="*/ 234 h 6310"/>
                <a:gd name="T8" fmla="*/ 0 w 6"/>
                <a:gd name="T9" fmla="*/ 0 h 6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10"/>
                <a:gd name="T17" fmla="*/ 6 w 6"/>
                <a:gd name="T18" fmla="*/ 6310 h 6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10">
                  <a:moveTo>
                    <a:pt x="6" y="9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6" y="631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9"/>
            <p:cNvSpPr/>
            <p:nvPr/>
          </p:nvSpPr>
          <p:spPr bwMode="auto">
            <a:xfrm>
              <a:off x="2063" y="755"/>
              <a:ext cx="2" cy="2103"/>
            </a:xfrm>
            <a:custGeom>
              <a:avLst/>
              <a:gdLst>
                <a:gd name="T0" fmla="*/ 0 w 5"/>
                <a:gd name="T1" fmla="*/ 0 h 6310"/>
                <a:gd name="T2" fmla="*/ 0 w 5"/>
                <a:gd name="T3" fmla="*/ 0 h 6310"/>
                <a:gd name="T4" fmla="*/ 0 w 5"/>
                <a:gd name="T5" fmla="*/ 233 h 6310"/>
                <a:gd name="T6" fmla="*/ 0 w 5"/>
                <a:gd name="T7" fmla="*/ 234 h 6310"/>
                <a:gd name="T8" fmla="*/ 0 w 5"/>
                <a:gd name="T9" fmla="*/ 0 h 6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10"/>
                <a:gd name="T17" fmla="*/ 5 w 5"/>
                <a:gd name="T18" fmla="*/ 6310 h 6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10">
                  <a:moveTo>
                    <a:pt x="5" y="8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5" y="6310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0"/>
            <p:cNvSpPr/>
            <p:nvPr/>
          </p:nvSpPr>
          <p:spPr bwMode="auto">
            <a:xfrm>
              <a:off x="2067" y="2861"/>
              <a:ext cx="2" cy="17"/>
            </a:xfrm>
            <a:custGeom>
              <a:avLst/>
              <a:gdLst>
                <a:gd name="T0" fmla="*/ 0 w 6"/>
                <a:gd name="T1" fmla="*/ 0 h 51"/>
                <a:gd name="T2" fmla="*/ 0 w 6"/>
                <a:gd name="T3" fmla="*/ 0 h 51"/>
                <a:gd name="T4" fmla="*/ 0 w 6"/>
                <a:gd name="T5" fmla="*/ 2 h 51"/>
                <a:gd name="T6" fmla="*/ 0 w 6"/>
                <a:gd name="T7" fmla="*/ 2 h 51"/>
                <a:gd name="T8" fmla="*/ 0 w 6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51"/>
                <a:gd name="T17" fmla="*/ 6 w 6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51">
                  <a:moveTo>
                    <a:pt x="6" y="8"/>
                  </a:moveTo>
                  <a:lnTo>
                    <a:pt x="0" y="0"/>
                  </a:lnTo>
                  <a:lnTo>
                    <a:pt x="0" y="51"/>
                  </a:lnTo>
                  <a:lnTo>
                    <a:pt x="6" y="46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1"/>
            <p:cNvSpPr/>
            <p:nvPr/>
          </p:nvSpPr>
          <p:spPr bwMode="auto">
            <a:xfrm>
              <a:off x="2065" y="2858"/>
              <a:ext cx="2" cy="21"/>
            </a:xfrm>
            <a:custGeom>
              <a:avLst/>
              <a:gdLst>
                <a:gd name="T0" fmla="*/ 0 w 6"/>
                <a:gd name="T1" fmla="*/ 0 h 62"/>
                <a:gd name="T2" fmla="*/ 0 w 6"/>
                <a:gd name="T3" fmla="*/ 0 h 62"/>
                <a:gd name="T4" fmla="*/ 0 w 6"/>
                <a:gd name="T5" fmla="*/ 2 h 62"/>
                <a:gd name="T6" fmla="*/ 0 w 6"/>
                <a:gd name="T7" fmla="*/ 2 h 62"/>
                <a:gd name="T8" fmla="*/ 0 w 6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2"/>
                <a:gd name="T17" fmla="*/ 6 w 6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2">
                  <a:moveTo>
                    <a:pt x="6" y="8"/>
                  </a:moveTo>
                  <a:lnTo>
                    <a:pt x="0" y="0"/>
                  </a:lnTo>
                  <a:lnTo>
                    <a:pt x="0" y="62"/>
                  </a:lnTo>
                  <a:lnTo>
                    <a:pt x="6" y="59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12"/>
            <p:cNvSpPr/>
            <p:nvPr/>
          </p:nvSpPr>
          <p:spPr bwMode="auto">
            <a:xfrm>
              <a:off x="2063" y="2856"/>
              <a:ext cx="2" cy="24"/>
            </a:xfrm>
            <a:custGeom>
              <a:avLst/>
              <a:gdLst>
                <a:gd name="T0" fmla="*/ 0 w 5"/>
                <a:gd name="T1" fmla="*/ 0 h 72"/>
                <a:gd name="T2" fmla="*/ 0 w 5"/>
                <a:gd name="T3" fmla="*/ 0 h 72"/>
                <a:gd name="T4" fmla="*/ 0 w 5"/>
                <a:gd name="T5" fmla="*/ 3 h 72"/>
                <a:gd name="T6" fmla="*/ 0 w 5"/>
                <a:gd name="T7" fmla="*/ 3 h 72"/>
                <a:gd name="T8" fmla="*/ 0 w 5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72"/>
                <a:gd name="T17" fmla="*/ 5 w 5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72">
                  <a:moveTo>
                    <a:pt x="5" y="7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5" y="6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13"/>
            <p:cNvSpPr/>
            <p:nvPr/>
          </p:nvSpPr>
          <p:spPr bwMode="auto">
            <a:xfrm>
              <a:off x="2061" y="2854"/>
              <a:ext cx="2" cy="27"/>
            </a:xfrm>
            <a:custGeom>
              <a:avLst/>
              <a:gdLst>
                <a:gd name="T0" fmla="*/ 0 w 5"/>
                <a:gd name="T1" fmla="*/ 0 h 83"/>
                <a:gd name="T2" fmla="*/ 0 w 5"/>
                <a:gd name="T3" fmla="*/ 0 h 83"/>
                <a:gd name="T4" fmla="*/ 0 w 5"/>
                <a:gd name="T5" fmla="*/ 3 h 83"/>
                <a:gd name="T6" fmla="*/ 0 w 5"/>
                <a:gd name="T7" fmla="*/ 3 h 83"/>
                <a:gd name="T8" fmla="*/ 0 w 5"/>
                <a:gd name="T9" fmla="*/ 0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83"/>
                <a:gd name="T17" fmla="*/ 5 w 5"/>
                <a:gd name="T18" fmla="*/ 83 h 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83">
                  <a:moveTo>
                    <a:pt x="5" y="6"/>
                  </a:moveTo>
                  <a:lnTo>
                    <a:pt x="0" y="0"/>
                  </a:lnTo>
                  <a:lnTo>
                    <a:pt x="0" y="83"/>
                  </a:lnTo>
                  <a:lnTo>
                    <a:pt x="5" y="78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14"/>
            <p:cNvSpPr/>
            <p:nvPr/>
          </p:nvSpPr>
          <p:spPr bwMode="auto">
            <a:xfrm>
              <a:off x="2060" y="2852"/>
              <a:ext cx="1" cy="30"/>
            </a:xfrm>
            <a:custGeom>
              <a:avLst/>
              <a:gdLst>
                <a:gd name="T0" fmla="*/ 0 w 5"/>
                <a:gd name="T1" fmla="*/ 0 h 92"/>
                <a:gd name="T2" fmla="*/ 0 w 5"/>
                <a:gd name="T3" fmla="*/ 0 h 92"/>
                <a:gd name="T4" fmla="*/ 0 w 5"/>
                <a:gd name="T5" fmla="*/ 3 h 92"/>
                <a:gd name="T6" fmla="*/ 0 w 5"/>
                <a:gd name="T7" fmla="*/ 3 h 92"/>
                <a:gd name="T8" fmla="*/ 0 w 5"/>
                <a:gd name="T9" fmla="*/ 0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92"/>
                <a:gd name="T17" fmla="*/ 5 w 5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92">
                  <a:moveTo>
                    <a:pt x="5" y="6"/>
                  </a:moveTo>
                  <a:lnTo>
                    <a:pt x="0" y="0"/>
                  </a:lnTo>
                  <a:lnTo>
                    <a:pt x="0" y="92"/>
                  </a:lnTo>
                  <a:lnTo>
                    <a:pt x="5" y="89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5"/>
            <p:cNvSpPr/>
            <p:nvPr/>
          </p:nvSpPr>
          <p:spPr bwMode="auto">
            <a:xfrm>
              <a:off x="2058" y="2849"/>
              <a:ext cx="2" cy="35"/>
            </a:xfrm>
            <a:custGeom>
              <a:avLst/>
              <a:gdLst>
                <a:gd name="T0" fmla="*/ 0 w 6"/>
                <a:gd name="T1" fmla="*/ 0 h 103"/>
                <a:gd name="T2" fmla="*/ 0 w 6"/>
                <a:gd name="T3" fmla="*/ 0 h 103"/>
                <a:gd name="T4" fmla="*/ 0 w 6"/>
                <a:gd name="T5" fmla="*/ 4 h 103"/>
                <a:gd name="T6" fmla="*/ 0 w 6"/>
                <a:gd name="T7" fmla="*/ 4 h 103"/>
                <a:gd name="T8" fmla="*/ 0 w 6"/>
                <a:gd name="T9" fmla="*/ 0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03"/>
                <a:gd name="T17" fmla="*/ 6 w 6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03">
                  <a:moveTo>
                    <a:pt x="6" y="7"/>
                  </a:moveTo>
                  <a:lnTo>
                    <a:pt x="0" y="0"/>
                  </a:lnTo>
                  <a:lnTo>
                    <a:pt x="0" y="103"/>
                  </a:lnTo>
                  <a:lnTo>
                    <a:pt x="6" y="99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16"/>
            <p:cNvSpPr/>
            <p:nvPr/>
          </p:nvSpPr>
          <p:spPr bwMode="auto">
            <a:xfrm>
              <a:off x="2058" y="2882"/>
              <a:ext cx="2" cy="121"/>
            </a:xfrm>
            <a:custGeom>
              <a:avLst/>
              <a:gdLst>
                <a:gd name="T0" fmla="*/ 0 w 6"/>
                <a:gd name="T1" fmla="*/ 0 h 362"/>
                <a:gd name="T2" fmla="*/ 0 w 6"/>
                <a:gd name="T3" fmla="*/ 0 h 362"/>
                <a:gd name="T4" fmla="*/ 0 w 6"/>
                <a:gd name="T5" fmla="*/ 13 h 362"/>
                <a:gd name="T6" fmla="*/ 0 w 6"/>
                <a:gd name="T7" fmla="*/ 13 h 362"/>
                <a:gd name="T8" fmla="*/ 0 w 6"/>
                <a:gd name="T9" fmla="*/ 0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62"/>
                <a:gd name="T17" fmla="*/ 6 w 6"/>
                <a:gd name="T18" fmla="*/ 362 h 3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62">
                  <a:moveTo>
                    <a:pt x="6" y="0"/>
                  </a:moveTo>
                  <a:lnTo>
                    <a:pt x="0" y="4"/>
                  </a:lnTo>
                  <a:lnTo>
                    <a:pt x="0" y="352"/>
                  </a:lnTo>
                  <a:lnTo>
                    <a:pt x="6" y="36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17"/>
            <p:cNvSpPr/>
            <p:nvPr/>
          </p:nvSpPr>
          <p:spPr bwMode="auto">
            <a:xfrm>
              <a:off x="2060" y="2881"/>
              <a:ext cx="1" cy="123"/>
            </a:xfrm>
            <a:custGeom>
              <a:avLst/>
              <a:gdLst>
                <a:gd name="T0" fmla="*/ 0 w 5"/>
                <a:gd name="T1" fmla="*/ 0 h 369"/>
                <a:gd name="T2" fmla="*/ 0 w 5"/>
                <a:gd name="T3" fmla="*/ 0 h 369"/>
                <a:gd name="T4" fmla="*/ 0 w 5"/>
                <a:gd name="T5" fmla="*/ 14 h 369"/>
                <a:gd name="T6" fmla="*/ 0 w 5"/>
                <a:gd name="T7" fmla="*/ 14 h 369"/>
                <a:gd name="T8" fmla="*/ 0 w 5"/>
                <a:gd name="T9" fmla="*/ 14 h 369"/>
                <a:gd name="T10" fmla="*/ 0 w 5"/>
                <a:gd name="T11" fmla="*/ 0 h 3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69"/>
                <a:gd name="T20" fmla="*/ 5 w 5"/>
                <a:gd name="T21" fmla="*/ 369 h 3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69">
                  <a:moveTo>
                    <a:pt x="5" y="0"/>
                  </a:moveTo>
                  <a:lnTo>
                    <a:pt x="0" y="3"/>
                  </a:lnTo>
                  <a:lnTo>
                    <a:pt x="0" y="365"/>
                  </a:lnTo>
                  <a:lnTo>
                    <a:pt x="2" y="369"/>
                  </a:lnTo>
                  <a:lnTo>
                    <a:pt x="5" y="3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18"/>
            <p:cNvSpPr/>
            <p:nvPr/>
          </p:nvSpPr>
          <p:spPr bwMode="auto">
            <a:xfrm>
              <a:off x="2061" y="2880"/>
              <a:ext cx="2" cy="123"/>
            </a:xfrm>
            <a:custGeom>
              <a:avLst/>
              <a:gdLst>
                <a:gd name="T0" fmla="*/ 0 w 5"/>
                <a:gd name="T1" fmla="*/ 0 h 370"/>
                <a:gd name="T2" fmla="*/ 0 w 5"/>
                <a:gd name="T3" fmla="*/ 0 h 370"/>
                <a:gd name="T4" fmla="*/ 0 w 5"/>
                <a:gd name="T5" fmla="*/ 14 h 370"/>
                <a:gd name="T6" fmla="*/ 0 w 5"/>
                <a:gd name="T7" fmla="*/ 13 h 370"/>
                <a:gd name="T8" fmla="*/ 0 w 5"/>
                <a:gd name="T9" fmla="*/ 0 h 3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70"/>
                <a:gd name="T17" fmla="*/ 5 w 5"/>
                <a:gd name="T18" fmla="*/ 370 h 3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70">
                  <a:moveTo>
                    <a:pt x="5" y="0"/>
                  </a:moveTo>
                  <a:lnTo>
                    <a:pt x="0" y="5"/>
                  </a:lnTo>
                  <a:lnTo>
                    <a:pt x="0" y="370"/>
                  </a:lnTo>
                  <a:lnTo>
                    <a:pt x="5" y="36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19"/>
            <p:cNvSpPr/>
            <p:nvPr/>
          </p:nvSpPr>
          <p:spPr bwMode="auto">
            <a:xfrm>
              <a:off x="2063" y="2879"/>
              <a:ext cx="2" cy="122"/>
            </a:xfrm>
            <a:custGeom>
              <a:avLst/>
              <a:gdLst>
                <a:gd name="T0" fmla="*/ 0 w 5"/>
                <a:gd name="T1" fmla="*/ 0 h 367"/>
                <a:gd name="T2" fmla="*/ 0 w 5"/>
                <a:gd name="T3" fmla="*/ 0 h 367"/>
                <a:gd name="T4" fmla="*/ 0 w 5"/>
                <a:gd name="T5" fmla="*/ 14 h 367"/>
                <a:gd name="T6" fmla="*/ 0 w 5"/>
                <a:gd name="T7" fmla="*/ 13 h 367"/>
                <a:gd name="T8" fmla="*/ 0 w 5"/>
                <a:gd name="T9" fmla="*/ 13 h 367"/>
                <a:gd name="T10" fmla="*/ 0 w 5"/>
                <a:gd name="T11" fmla="*/ 0 h 3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67"/>
                <a:gd name="T20" fmla="*/ 5 w 5"/>
                <a:gd name="T21" fmla="*/ 367 h 3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67">
                  <a:moveTo>
                    <a:pt x="5" y="0"/>
                  </a:moveTo>
                  <a:lnTo>
                    <a:pt x="0" y="3"/>
                  </a:lnTo>
                  <a:lnTo>
                    <a:pt x="0" y="367"/>
                  </a:lnTo>
                  <a:lnTo>
                    <a:pt x="2" y="362"/>
                  </a:lnTo>
                  <a:lnTo>
                    <a:pt x="5" y="35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0"/>
            <p:cNvSpPr/>
            <p:nvPr/>
          </p:nvSpPr>
          <p:spPr bwMode="auto">
            <a:xfrm>
              <a:off x="2065" y="2878"/>
              <a:ext cx="2" cy="120"/>
            </a:xfrm>
            <a:custGeom>
              <a:avLst/>
              <a:gdLst>
                <a:gd name="T0" fmla="*/ 0 w 6"/>
                <a:gd name="T1" fmla="*/ 0 h 362"/>
                <a:gd name="T2" fmla="*/ 0 w 6"/>
                <a:gd name="T3" fmla="*/ 0 h 362"/>
                <a:gd name="T4" fmla="*/ 0 w 6"/>
                <a:gd name="T5" fmla="*/ 13 h 362"/>
                <a:gd name="T6" fmla="*/ 0 w 6"/>
                <a:gd name="T7" fmla="*/ 13 h 362"/>
                <a:gd name="T8" fmla="*/ 0 w 6"/>
                <a:gd name="T9" fmla="*/ 0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62"/>
                <a:gd name="T17" fmla="*/ 6 w 6"/>
                <a:gd name="T18" fmla="*/ 362 h 3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62">
                  <a:moveTo>
                    <a:pt x="6" y="0"/>
                  </a:moveTo>
                  <a:lnTo>
                    <a:pt x="0" y="3"/>
                  </a:lnTo>
                  <a:lnTo>
                    <a:pt x="0" y="362"/>
                  </a:lnTo>
                  <a:lnTo>
                    <a:pt x="6" y="35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1"/>
            <p:cNvSpPr/>
            <p:nvPr/>
          </p:nvSpPr>
          <p:spPr bwMode="auto">
            <a:xfrm>
              <a:off x="2067" y="2876"/>
              <a:ext cx="2" cy="119"/>
            </a:xfrm>
            <a:custGeom>
              <a:avLst/>
              <a:gdLst>
                <a:gd name="T0" fmla="*/ 0 w 6"/>
                <a:gd name="T1" fmla="*/ 0 h 358"/>
                <a:gd name="T2" fmla="*/ 0 w 6"/>
                <a:gd name="T3" fmla="*/ 0 h 358"/>
                <a:gd name="T4" fmla="*/ 0 w 6"/>
                <a:gd name="T5" fmla="*/ 13 h 358"/>
                <a:gd name="T6" fmla="*/ 0 w 6"/>
                <a:gd name="T7" fmla="*/ 13 h 358"/>
                <a:gd name="T8" fmla="*/ 0 w 6"/>
                <a:gd name="T9" fmla="*/ 0 h 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58"/>
                <a:gd name="T17" fmla="*/ 6 w 6"/>
                <a:gd name="T18" fmla="*/ 358 h 3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58">
                  <a:moveTo>
                    <a:pt x="6" y="0"/>
                  </a:moveTo>
                  <a:lnTo>
                    <a:pt x="0" y="5"/>
                  </a:lnTo>
                  <a:lnTo>
                    <a:pt x="0" y="358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22"/>
            <p:cNvSpPr/>
            <p:nvPr/>
          </p:nvSpPr>
          <p:spPr bwMode="auto">
            <a:xfrm>
              <a:off x="2056" y="2848"/>
              <a:ext cx="2" cy="37"/>
            </a:xfrm>
            <a:custGeom>
              <a:avLst/>
              <a:gdLst>
                <a:gd name="T0" fmla="*/ 0 w 5"/>
                <a:gd name="T1" fmla="*/ 4 h 110"/>
                <a:gd name="T2" fmla="*/ 0 w 5"/>
                <a:gd name="T3" fmla="*/ 0 h 110"/>
                <a:gd name="T4" fmla="*/ 0 w 5"/>
                <a:gd name="T5" fmla="*/ 0 h 110"/>
                <a:gd name="T6" fmla="*/ 0 w 5"/>
                <a:gd name="T7" fmla="*/ 4 h 110"/>
                <a:gd name="T8" fmla="*/ 0 w 5"/>
                <a:gd name="T9" fmla="*/ 4 h 110"/>
                <a:gd name="T10" fmla="*/ 0 w 5"/>
                <a:gd name="T11" fmla="*/ 4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0"/>
                <a:gd name="T20" fmla="*/ 5 w 5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0">
                  <a:moveTo>
                    <a:pt x="5" y="107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" y="109"/>
                  </a:lnTo>
                  <a:lnTo>
                    <a:pt x="5" y="107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23"/>
            <p:cNvSpPr/>
            <p:nvPr/>
          </p:nvSpPr>
          <p:spPr bwMode="auto">
            <a:xfrm>
              <a:off x="2056" y="2884"/>
              <a:ext cx="2" cy="116"/>
            </a:xfrm>
            <a:custGeom>
              <a:avLst/>
              <a:gdLst>
                <a:gd name="T0" fmla="*/ 0 w 5"/>
                <a:gd name="T1" fmla="*/ 13 h 348"/>
                <a:gd name="T2" fmla="*/ 0 w 5"/>
                <a:gd name="T3" fmla="*/ 0 h 348"/>
                <a:gd name="T4" fmla="*/ 0 w 5"/>
                <a:gd name="T5" fmla="*/ 0 h 348"/>
                <a:gd name="T6" fmla="*/ 0 w 5"/>
                <a:gd name="T7" fmla="*/ 0 h 348"/>
                <a:gd name="T8" fmla="*/ 0 w 5"/>
                <a:gd name="T9" fmla="*/ 13 h 348"/>
                <a:gd name="T10" fmla="*/ 0 w 5"/>
                <a:gd name="T11" fmla="*/ 13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48"/>
                <a:gd name="T20" fmla="*/ 5 w 5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48">
                  <a:moveTo>
                    <a:pt x="5" y="348"/>
                  </a:move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40"/>
                  </a:lnTo>
                  <a:lnTo>
                    <a:pt x="5" y="348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24"/>
            <p:cNvSpPr/>
            <p:nvPr/>
          </p:nvSpPr>
          <p:spPr bwMode="auto">
            <a:xfrm>
              <a:off x="2056" y="746"/>
              <a:ext cx="2" cy="2103"/>
            </a:xfrm>
            <a:custGeom>
              <a:avLst/>
              <a:gdLst>
                <a:gd name="T0" fmla="*/ 0 w 5"/>
                <a:gd name="T1" fmla="*/ 234 h 6310"/>
                <a:gd name="T2" fmla="*/ 0 w 5"/>
                <a:gd name="T3" fmla="*/ 0 h 6310"/>
                <a:gd name="T4" fmla="*/ 0 w 5"/>
                <a:gd name="T5" fmla="*/ 0 h 6310"/>
                <a:gd name="T6" fmla="*/ 0 w 5"/>
                <a:gd name="T7" fmla="*/ 0 h 6310"/>
                <a:gd name="T8" fmla="*/ 0 w 5"/>
                <a:gd name="T9" fmla="*/ 234 h 6310"/>
                <a:gd name="T10" fmla="*/ 0 w 5"/>
                <a:gd name="T11" fmla="*/ 234 h 63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6310"/>
                <a:gd name="T20" fmla="*/ 5 w 5"/>
                <a:gd name="T21" fmla="*/ 6310 h 63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6310">
                  <a:moveTo>
                    <a:pt x="5" y="6310"/>
                  </a:move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6"/>
                  </a:lnTo>
                  <a:lnTo>
                    <a:pt x="5" y="631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25"/>
            <p:cNvSpPr/>
            <p:nvPr/>
          </p:nvSpPr>
          <p:spPr bwMode="auto">
            <a:xfrm>
              <a:off x="2041" y="737"/>
              <a:ext cx="2" cy="120"/>
            </a:xfrm>
            <a:custGeom>
              <a:avLst/>
              <a:gdLst>
                <a:gd name="T0" fmla="*/ 0 w 5"/>
                <a:gd name="T1" fmla="*/ 0 h 360"/>
                <a:gd name="T2" fmla="*/ 0 w 5"/>
                <a:gd name="T3" fmla="*/ 0 h 360"/>
                <a:gd name="T4" fmla="*/ 0 w 5"/>
                <a:gd name="T5" fmla="*/ 13 h 360"/>
                <a:gd name="T6" fmla="*/ 0 w 5"/>
                <a:gd name="T7" fmla="*/ 13 h 360"/>
                <a:gd name="T8" fmla="*/ 0 w 5"/>
                <a:gd name="T9" fmla="*/ 13 h 360"/>
                <a:gd name="T10" fmla="*/ 0 w 5"/>
                <a:gd name="T11" fmla="*/ 0 h 3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60"/>
                <a:gd name="T20" fmla="*/ 5 w 5"/>
                <a:gd name="T21" fmla="*/ 360 h 3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60">
                  <a:moveTo>
                    <a:pt x="5" y="2"/>
                  </a:moveTo>
                  <a:lnTo>
                    <a:pt x="0" y="0"/>
                  </a:lnTo>
                  <a:lnTo>
                    <a:pt x="0" y="347"/>
                  </a:lnTo>
                  <a:lnTo>
                    <a:pt x="3" y="354"/>
                  </a:lnTo>
                  <a:lnTo>
                    <a:pt x="5" y="36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26"/>
            <p:cNvSpPr/>
            <p:nvPr/>
          </p:nvSpPr>
          <p:spPr bwMode="auto">
            <a:xfrm>
              <a:off x="2034" y="735"/>
              <a:ext cx="1" cy="111"/>
            </a:xfrm>
            <a:custGeom>
              <a:avLst/>
              <a:gdLst>
                <a:gd name="T0" fmla="*/ 0 w 5"/>
                <a:gd name="T1" fmla="*/ 0 h 331"/>
                <a:gd name="T2" fmla="*/ 0 w 5"/>
                <a:gd name="T3" fmla="*/ 0 h 331"/>
                <a:gd name="T4" fmla="*/ 0 w 5"/>
                <a:gd name="T5" fmla="*/ 12 h 331"/>
                <a:gd name="T6" fmla="*/ 0 w 5"/>
                <a:gd name="T7" fmla="*/ 12 h 331"/>
                <a:gd name="T8" fmla="*/ 0 w 5"/>
                <a:gd name="T9" fmla="*/ 12 h 331"/>
                <a:gd name="T10" fmla="*/ 0 w 5"/>
                <a:gd name="T11" fmla="*/ 0 h 3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31"/>
                <a:gd name="T20" fmla="*/ 5 w 5"/>
                <a:gd name="T21" fmla="*/ 331 h 3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31">
                  <a:moveTo>
                    <a:pt x="5" y="1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2" y="329"/>
                  </a:lnTo>
                  <a:lnTo>
                    <a:pt x="5" y="33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27"/>
            <p:cNvSpPr/>
            <p:nvPr/>
          </p:nvSpPr>
          <p:spPr bwMode="auto">
            <a:xfrm>
              <a:off x="2035" y="736"/>
              <a:ext cx="2" cy="112"/>
            </a:xfrm>
            <a:custGeom>
              <a:avLst/>
              <a:gdLst>
                <a:gd name="T0" fmla="*/ 0 w 6"/>
                <a:gd name="T1" fmla="*/ 0 h 336"/>
                <a:gd name="T2" fmla="*/ 0 w 6"/>
                <a:gd name="T3" fmla="*/ 0 h 336"/>
                <a:gd name="T4" fmla="*/ 0 w 6"/>
                <a:gd name="T5" fmla="*/ 12 h 336"/>
                <a:gd name="T6" fmla="*/ 0 w 6"/>
                <a:gd name="T7" fmla="*/ 12 h 336"/>
                <a:gd name="T8" fmla="*/ 0 w 6"/>
                <a:gd name="T9" fmla="*/ 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36"/>
                <a:gd name="T17" fmla="*/ 6 w 6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36">
                  <a:moveTo>
                    <a:pt x="6" y="2"/>
                  </a:moveTo>
                  <a:lnTo>
                    <a:pt x="0" y="0"/>
                  </a:lnTo>
                  <a:lnTo>
                    <a:pt x="0" y="330"/>
                  </a:lnTo>
                  <a:lnTo>
                    <a:pt x="6" y="33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28"/>
            <p:cNvSpPr/>
            <p:nvPr/>
          </p:nvSpPr>
          <p:spPr bwMode="auto">
            <a:xfrm>
              <a:off x="2037" y="736"/>
              <a:ext cx="2" cy="113"/>
            </a:xfrm>
            <a:custGeom>
              <a:avLst/>
              <a:gdLst>
                <a:gd name="T0" fmla="*/ 0 w 5"/>
                <a:gd name="T1" fmla="*/ 0 h 339"/>
                <a:gd name="T2" fmla="*/ 0 w 5"/>
                <a:gd name="T3" fmla="*/ 0 h 339"/>
                <a:gd name="T4" fmla="*/ 0 w 5"/>
                <a:gd name="T5" fmla="*/ 12 h 339"/>
                <a:gd name="T6" fmla="*/ 0 w 5"/>
                <a:gd name="T7" fmla="*/ 13 h 339"/>
                <a:gd name="T8" fmla="*/ 0 w 5"/>
                <a:gd name="T9" fmla="*/ 0 h 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39"/>
                <a:gd name="T17" fmla="*/ 5 w 5"/>
                <a:gd name="T18" fmla="*/ 339 h 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39">
                  <a:moveTo>
                    <a:pt x="5" y="1"/>
                  </a:moveTo>
                  <a:lnTo>
                    <a:pt x="0" y="0"/>
                  </a:lnTo>
                  <a:lnTo>
                    <a:pt x="0" y="334"/>
                  </a:lnTo>
                  <a:lnTo>
                    <a:pt x="5" y="339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29"/>
            <p:cNvSpPr/>
            <p:nvPr/>
          </p:nvSpPr>
          <p:spPr bwMode="auto">
            <a:xfrm>
              <a:off x="2039" y="737"/>
              <a:ext cx="2" cy="116"/>
            </a:xfrm>
            <a:custGeom>
              <a:avLst/>
              <a:gdLst>
                <a:gd name="T0" fmla="*/ 0 w 6"/>
                <a:gd name="T1" fmla="*/ 0 h 348"/>
                <a:gd name="T2" fmla="*/ 0 w 6"/>
                <a:gd name="T3" fmla="*/ 0 h 348"/>
                <a:gd name="T4" fmla="*/ 0 w 6"/>
                <a:gd name="T5" fmla="*/ 13 h 348"/>
                <a:gd name="T6" fmla="*/ 0 w 6"/>
                <a:gd name="T7" fmla="*/ 13 h 348"/>
                <a:gd name="T8" fmla="*/ 0 w 6"/>
                <a:gd name="T9" fmla="*/ 0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48"/>
                <a:gd name="T17" fmla="*/ 6 w 6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48">
                  <a:moveTo>
                    <a:pt x="6" y="1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6" y="34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30"/>
            <p:cNvSpPr/>
            <p:nvPr/>
          </p:nvSpPr>
          <p:spPr bwMode="auto">
            <a:xfrm>
              <a:off x="2054" y="744"/>
              <a:ext cx="2" cy="2104"/>
            </a:xfrm>
            <a:custGeom>
              <a:avLst/>
              <a:gdLst>
                <a:gd name="T0" fmla="*/ 0 w 6"/>
                <a:gd name="T1" fmla="*/ 0 h 6311"/>
                <a:gd name="T2" fmla="*/ 0 w 6"/>
                <a:gd name="T3" fmla="*/ 0 h 6311"/>
                <a:gd name="T4" fmla="*/ 0 w 6"/>
                <a:gd name="T5" fmla="*/ 234 h 6311"/>
                <a:gd name="T6" fmla="*/ 0 w 6"/>
                <a:gd name="T7" fmla="*/ 234 h 6311"/>
                <a:gd name="T8" fmla="*/ 0 w 6"/>
                <a:gd name="T9" fmla="*/ 0 h 6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11"/>
                <a:gd name="T17" fmla="*/ 6 w 6"/>
                <a:gd name="T18" fmla="*/ 6311 h 6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5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31"/>
            <p:cNvSpPr/>
            <p:nvPr/>
          </p:nvSpPr>
          <p:spPr bwMode="auto">
            <a:xfrm>
              <a:off x="2052" y="743"/>
              <a:ext cx="2" cy="2103"/>
            </a:xfrm>
            <a:custGeom>
              <a:avLst/>
              <a:gdLst>
                <a:gd name="T0" fmla="*/ 0 w 6"/>
                <a:gd name="T1" fmla="*/ 0 h 6309"/>
                <a:gd name="T2" fmla="*/ 0 w 6"/>
                <a:gd name="T3" fmla="*/ 0 h 6309"/>
                <a:gd name="T4" fmla="*/ 0 w 6"/>
                <a:gd name="T5" fmla="*/ 233 h 6309"/>
                <a:gd name="T6" fmla="*/ 0 w 6"/>
                <a:gd name="T7" fmla="*/ 234 h 6309"/>
                <a:gd name="T8" fmla="*/ 0 w 6"/>
                <a:gd name="T9" fmla="*/ 234 h 6309"/>
                <a:gd name="T10" fmla="*/ 0 w 6"/>
                <a:gd name="T11" fmla="*/ 234 h 6309"/>
                <a:gd name="T12" fmla="*/ 0 w 6"/>
                <a:gd name="T13" fmla="*/ 234 h 6309"/>
                <a:gd name="T14" fmla="*/ 0 w 6"/>
                <a:gd name="T15" fmla="*/ 0 h 63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6309"/>
                <a:gd name="T26" fmla="*/ 6 w 6"/>
                <a:gd name="T27" fmla="*/ 6309 h 63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6309">
                  <a:moveTo>
                    <a:pt x="6" y="4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2" y="6305"/>
                  </a:lnTo>
                  <a:lnTo>
                    <a:pt x="3" y="6306"/>
                  </a:lnTo>
                  <a:lnTo>
                    <a:pt x="5" y="6308"/>
                  </a:lnTo>
                  <a:lnTo>
                    <a:pt x="6" y="630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32"/>
            <p:cNvSpPr/>
            <p:nvPr/>
          </p:nvSpPr>
          <p:spPr bwMode="auto">
            <a:xfrm>
              <a:off x="2050" y="741"/>
              <a:ext cx="2" cy="2103"/>
            </a:xfrm>
            <a:custGeom>
              <a:avLst/>
              <a:gdLst>
                <a:gd name="T0" fmla="*/ 0 w 6"/>
                <a:gd name="T1" fmla="*/ 0 h 6308"/>
                <a:gd name="T2" fmla="*/ 0 w 6"/>
                <a:gd name="T3" fmla="*/ 0 h 6308"/>
                <a:gd name="T4" fmla="*/ 0 w 6"/>
                <a:gd name="T5" fmla="*/ 0 h 6308"/>
                <a:gd name="T6" fmla="*/ 0 w 6"/>
                <a:gd name="T7" fmla="*/ 0 h 6308"/>
                <a:gd name="T8" fmla="*/ 0 w 6"/>
                <a:gd name="T9" fmla="*/ 234 h 6308"/>
                <a:gd name="T10" fmla="*/ 0 w 6"/>
                <a:gd name="T11" fmla="*/ 234 h 6308"/>
                <a:gd name="T12" fmla="*/ 0 w 6"/>
                <a:gd name="T13" fmla="*/ 234 h 6308"/>
                <a:gd name="T14" fmla="*/ 0 w 6"/>
                <a:gd name="T15" fmla="*/ 0 h 6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6308"/>
                <a:gd name="T26" fmla="*/ 6 w 6"/>
                <a:gd name="T27" fmla="*/ 6308 h 63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6308">
                  <a:moveTo>
                    <a:pt x="6" y="5"/>
                  </a:move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4"/>
                  </a:lnTo>
                  <a:lnTo>
                    <a:pt x="2" y="6306"/>
                  </a:lnTo>
                  <a:lnTo>
                    <a:pt x="6" y="6308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33"/>
            <p:cNvSpPr/>
            <p:nvPr/>
          </p:nvSpPr>
          <p:spPr bwMode="auto">
            <a:xfrm>
              <a:off x="2048" y="740"/>
              <a:ext cx="2" cy="2103"/>
            </a:xfrm>
            <a:custGeom>
              <a:avLst/>
              <a:gdLst>
                <a:gd name="T0" fmla="*/ 0 w 5"/>
                <a:gd name="T1" fmla="*/ 0 h 6307"/>
                <a:gd name="T2" fmla="*/ 0 w 5"/>
                <a:gd name="T3" fmla="*/ 0 h 6307"/>
                <a:gd name="T4" fmla="*/ 0 w 5"/>
                <a:gd name="T5" fmla="*/ 234 h 6307"/>
                <a:gd name="T6" fmla="*/ 0 w 5"/>
                <a:gd name="T7" fmla="*/ 234 h 6307"/>
                <a:gd name="T8" fmla="*/ 0 w 5"/>
                <a:gd name="T9" fmla="*/ 0 h 63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07"/>
                <a:gd name="T17" fmla="*/ 5 w 5"/>
                <a:gd name="T18" fmla="*/ 6307 h 63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07">
                  <a:moveTo>
                    <a:pt x="5" y="3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5" y="6307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34"/>
            <p:cNvSpPr/>
            <p:nvPr/>
          </p:nvSpPr>
          <p:spPr bwMode="auto">
            <a:xfrm>
              <a:off x="2047" y="739"/>
              <a:ext cx="1" cy="2102"/>
            </a:xfrm>
            <a:custGeom>
              <a:avLst/>
              <a:gdLst>
                <a:gd name="T0" fmla="*/ 0 w 5"/>
                <a:gd name="T1" fmla="*/ 0 h 6305"/>
                <a:gd name="T2" fmla="*/ 0 w 5"/>
                <a:gd name="T3" fmla="*/ 0 h 6305"/>
                <a:gd name="T4" fmla="*/ 0 w 5"/>
                <a:gd name="T5" fmla="*/ 233 h 6305"/>
                <a:gd name="T6" fmla="*/ 0 w 5"/>
                <a:gd name="T7" fmla="*/ 234 h 6305"/>
                <a:gd name="T8" fmla="*/ 0 w 5"/>
                <a:gd name="T9" fmla="*/ 0 h 63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05"/>
                <a:gd name="T17" fmla="*/ 5 w 5"/>
                <a:gd name="T18" fmla="*/ 6305 h 63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05">
                  <a:moveTo>
                    <a:pt x="5" y="3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5" y="630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35"/>
            <p:cNvSpPr/>
            <p:nvPr/>
          </p:nvSpPr>
          <p:spPr bwMode="auto">
            <a:xfrm>
              <a:off x="2045" y="738"/>
              <a:ext cx="2" cy="2102"/>
            </a:xfrm>
            <a:custGeom>
              <a:avLst/>
              <a:gdLst>
                <a:gd name="T0" fmla="*/ 0 w 6"/>
                <a:gd name="T1" fmla="*/ 0 h 6304"/>
                <a:gd name="T2" fmla="*/ 0 w 6"/>
                <a:gd name="T3" fmla="*/ 0 h 6304"/>
                <a:gd name="T4" fmla="*/ 0 w 6"/>
                <a:gd name="T5" fmla="*/ 14 h 6304"/>
                <a:gd name="T6" fmla="*/ 0 w 6"/>
                <a:gd name="T7" fmla="*/ 14 h 6304"/>
                <a:gd name="T8" fmla="*/ 0 w 6"/>
                <a:gd name="T9" fmla="*/ 15 h 6304"/>
                <a:gd name="T10" fmla="*/ 0 w 6"/>
                <a:gd name="T11" fmla="*/ 16 h 6304"/>
                <a:gd name="T12" fmla="*/ 0 w 6"/>
                <a:gd name="T13" fmla="*/ 16 h 6304"/>
                <a:gd name="T14" fmla="*/ 0 w 6"/>
                <a:gd name="T15" fmla="*/ 16 h 6304"/>
                <a:gd name="T16" fmla="*/ 0 w 6"/>
                <a:gd name="T17" fmla="*/ 17 h 6304"/>
                <a:gd name="T18" fmla="*/ 0 w 6"/>
                <a:gd name="T19" fmla="*/ 17 h 6304"/>
                <a:gd name="T20" fmla="*/ 0 w 6"/>
                <a:gd name="T21" fmla="*/ 18 h 6304"/>
                <a:gd name="T22" fmla="*/ 0 w 6"/>
                <a:gd name="T23" fmla="*/ 233 h 6304"/>
                <a:gd name="T24" fmla="*/ 0 w 6"/>
                <a:gd name="T25" fmla="*/ 234 h 6304"/>
                <a:gd name="T26" fmla="*/ 0 w 6"/>
                <a:gd name="T27" fmla="*/ 0 h 63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6304"/>
                <a:gd name="T44" fmla="*/ 6 w 6"/>
                <a:gd name="T45" fmla="*/ 6304 h 63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6304">
                  <a:moveTo>
                    <a:pt x="6" y="3"/>
                  </a:moveTo>
                  <a:lnTo>
                    <a:pt x="0" y="0"/>
                  </a:lnTo>
                  <a:lnTo>
                    <a:pt x="0" y="375"/>
                  </a:lnTo>
                  <a:lnTo>
                    <a:pt x="1" y="385"/>
                  </a:lnTo>
                  <a:lnTo>
                    <a:pt x="3" y="397"/>
                  </a:lnTo>
                  <a:lnTo>
                    <a:pt x="5" y="425"/>
                  </a:lnTo>
                  <a:lnTo>
                    <a:pt x="4" y="437"/>
                  </a:lnTo>
                  <a:lnTo>
                    <a:pt x="3" y="443"/>
                  </a:lnTo>
                  <a:lnTo>
                    <a:pt x="3" y="450"/>
                  </a:lnTo>
                  <a:lnTo>
                    <a:pt x="1" y="461"/>
                  </a:lnTo>
                  <a:lnTo>
                    <a:pt x="0" y="473"/>
                  </a:lnTo>
                  <a:lnTo>
                    <a:pt x="0" y="6299"/>
                  </a:lnTo>
                  <a:lnTo>
                    <a:pt x="6" y="630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36"/>
            <p:cNvSpPr/>
            <p:nvPr/>
          </p:nvSpPr>
          <p:spPr bwMode="auto">
            <a:xfrm>
              <a:off x="2043" y="738"/>
              <a:ext cx="2" cy="125"/>
            </a:xfrm>
            <a:custGeom>
              <a:avLst/>
              <a:gdLst>
                <a:gd name="T0" fmla="*/ 0 w 6"/>
                <a:gd name="T1" fmla="*/ 0 h 377"/>
                <a:gd name="T2" fmla="*/ 0 w 6"/>
                <a:gd name="T3" fmla="*/ 0 h 377"/>
                <a:gd name="T4" fmla="*/ 0 w 6"/>
                <a:gd name="T5" fmla="*/ 13 h 377"/>
                <a:gd name="T6" fmla="*/ 0 w 6"/>
                <a:gd name="T7" fmla="*/ 14 h 377"/>
                <a:gd name="T8" fmla="*/ 0 w 6"/>
                <a:gd name="T9" fmla="*/ 0 h 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77"/>
                <a:gd name="T17" fmla="*/ 6 w 6"/>
                <a:gd name="T18" fmla="*/ 377 h 3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77">
                  <a:moveTo>
                    <a:pt x="6" y="2"/>
                  </a:moveTo>
                  <a:lnTo>
                    <a:pt x="0" y="0"/>
                  </a:lnTo>
                  <a:lnTo>
                    <a:pt x="0" y="358"/>
                  </a:lnTo>
                  <a:lnTo>
                    <a:pt x="6" y="37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37"/>
            <p:cNvSpPr/>
            <p:nvPr/>
          </p:nvSpPr>
          <p:spPr bwMode="auto">
            <a:xfrm>
              <a:off x="2028" y="735"/>
              <a:ext cx="2" cy="111"/>
            </a:xfrm>
            <a:custGeom>
              <a:avLst/>
              <a:gdLst>
                <a:gd name="T0" fmla="*/ 0 w 5"/>
                <a:gd name="T1" fmla="*/ 0 h 331"/>
                <a:gd name="T2" fmla="*/ 0 w 5"/>
                <a:gd name="T3" fmla="*/ 0 h 331"/>
                <a:gd name="T4" fmla="*/ 0 w 5"/>
                <a:gd name="T5" fmla="*/ 12 h 331"/>
                <a:gd name="T6" fmla="*/ 0 w 5"/>
                <a:gd name="T7" fmla="*/ 12 h 331"/>
                <a:gd name="T8" fmla="*/ 0 w 5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31"/>
                <a:gd name="T17" fmla="*/ 5 w 5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31">
                  <a:moveTo>
                    <a:pt x="5" y="0"/>
                  </a:moveTo>
                  <a:lnTo>
                    <a:pt x="0" y="1"/>
                  </a:lnTo>
                  <a:lnTo>
                    <a:pt x="0" y="331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38"/>
            <p:cNvSpPr/>
            <p:nvPr/>
          </p:nvSpPr>
          <p:spPr bwMode="auto">
            <a:xfrm>
              <a:off x="2030" y="735"/>
              <a:ext cx="2" cy="110"/>
            </a:xfrm>
            <a:custGeom>
              <a:avLst/>
              <a:gdLst>
                <a:gd name="T0" fmla="*/ 0 w 6"/>
                <a:gd name="T1" fmla="*/ 0 h 329"/>
                <a:gd name="T2" fmla="*/ 0 w 6"/>
                <a:gd name="T3" fmla="*/ 0 h 329"/>
                <a:gd name="T4" fmla="*/ 0 w 6"/>
                <a:gd name="T5" fmla="*/ 12 h 329"/>
                <a:gd name="T6" fmla="*/ 0 w 6"/>
                <a:gd name="T7" fmla="*/ 12 h 329"/>
                <a:gd name="T8" fmla="*/ 0 w 6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29"/>
                <a:gd name="T17" fmla="*/ 6 w 6"/>
                <a:gd name="T18" fmla="*/ 329 h 3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29">
                  <a:moveTo>
                    <a:pt x="6" y="0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6" y="3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39"/>
            <p:cNvSpPr/>
            <p:nvPr/>
          </p:nvSpPr>
          <p:spPr bwMode="auto">
            <a:xfrm>
              <a:off x="2026" y="736"/>
              <a:ext cx="2" cy="112"/>
            </a:xfrm>
            <a:custGeom>
              <a:avLst/>
              <a:gdLst>
                <a:gd name="T0" fmla="*/ 0 w 6"/>
                <a:gd name="T1" fmla="*/ 0 h 336"/>
                <a:gd name="T2" fmla="*/ 0 w 6"/>
                <a:gd name="T3" fmla="*/ 0 h 336"/>
                <a:gd name="T4" fmla="*/ 0 w 6"/>
                <a:gd name="T5" fmla="*/ 12 h 336"/>
                <a:gd name="T6" fmla="*/ 0 w 6"/>
                <a:gd name="T7" fmla="*/ 12 h 336"/>
                <a:gd name="T8" fmla="*/ 0 w 6"/>
                <a:gd name="T9" fmla="*/ 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36"/>
                <a:gd name="T17" fmla="*/ 6 w 6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36">
                  <a:moveTo>
                    <a:pt x="6" y="0"/>
                  </a:moveTo>
                  <a:lnTo>
                    <a:pt x="0" y="2"/>
                  </a:lnTo>
                  <a:lnTo>
                    <a:pt x="0" y="336"/>
                  </a:lnTo>
                  <a:lnTo>
                    <a:pt x="6" y="3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40"/>
            <p:cNvSpPr/>
            <p:nvPr/>
          </p:nvSpPr>
          <p:spPr bwMode="auto">
            <a:xfrm>
              <a:off x="2025" y="736"/>
              <a:ext cx="1" cy="113"/>
            </a:xfrm>
            <a:custGeom>
              <a:avLst/>
              <a:gdLst>
                <a:gd name="T0" fmla="*/ 0 w 5"/>
                <a:gd name="T1" fmla="*/ 0 h 339"/>
                <a:gd name="T2" fmla="*/ 0 w 5"/>
                <a:gd name="T3" fmla="*/ 0 h 339"/>
                <a:gd name="T4" fmla="*/ 0 w 5"/>
                <a:gd name="T5" fmla="*/ 13 h 339"/>
                <a:gd name="T6" fmla="*/ 0 w 5"/>
                <a:gd name="T7" fmla="*/ 12 h 339"/>
                <a:gd name="T8" fmla="*/ 0 w 5"/>
                <a:gd name="T9" fmla="*/ 0 h 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39"/>
                <a:gd name="T17" fmla="*/ 5 w 5"/>
                <a:gd name="T18" fmla="*/ 339 h 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39">
                  <a:moveTo>
                    <a:pt x="5" y="0"/>
                  </a:moveTo>
                  <a:lnTo>
                    <a:pt x="0" y="1"/>
                  </a:lnTo>
                  <a:lnTo>
                    <a:pt x="0" y="339"/>
                  </a:lnTo>
                  <a:lnTo>
                    <a:pt x="5" y="33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41"/>
            <p:cNvSpPr/>
            <p:nvPr/>
          </p:nvSpPr>
          <p:spPr bwMode="auto">
            <a:xfrm>
              <a:off x="2023" y="737"/>
              <a:ext cx="2" cy="115"/>
            </a:xfrm>
            <a:custGeom>
              <a:avLst/>
              <a:gdLst>
                <a:gd name="T0" fmla="*/ 0 w 6"/>
                <a:gd name="T1" fmla="*/ 0 h 347"/>
                <a:gd name="T2" fmla="*/ 0 w 6"/>
                <a:gd name="T3" fmla="*/ 0 h 347"/>
                <a:gd name="T4" fmla="*/ 0 w 6"/>
                <a:gd name="T5" fmla="*/ 13 h 347"/>
                <a:gd name="T6" fmla="*/ 0 w 6"/>
                <a:gd name="T7" fmla="*/ 12 h 347"/>
                <a:gd name="T8" fmla="*/ 0 w 6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47"/>
                <a:gd name="T17" fmla="*/ 6 w 6"/>
                <a:gd name="T18" fmla="*/ 347 h 3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47">
                  <a:moveTo>
                    <a:pt x="6" y="0"/>
                  </a:moveTo>
                  <a:lnTo>
                    <a:pt x="0" y="1"/>
                  </a:lnTo>
                  <a:lnTo>
                    <a:pt x="0" y="347"/>
                  </a:lnTo>
                  <a:lnTo>
                    <a:pt x="6" y="3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42"/>
            <p:cNvSpPr/>
            <p:nvPr/>
          </p:nvSpPr>
          <p:spPr bwMode="auto">
            <a:xfrm>
              <a:off x="2021" y="737"/>
              <a:ext cx="2" cy="119"/>
            </a:xfrm>
            <a:custGeom>
              <a:avLst/>
              <a:gdLst>
                <a:gd name="T0" fmla="*/ 0 w 5"/>
                <a:gd name="T1" fmla="*/ 0 h 358"/>
                <a:gd name="T2" fmla="*/ 0 w 5"/>
                <a:gd name="T3" fmla="*/ 0 h 358"/>
                <a:gd name="T4" fmla="*/ 0 w 5"/>
                <a:gd name="T5" fmla="*/ 13 h 358"/>
                <a:gd name="T6" fmla="*/ 0 w 5"/>
                <a:gd name="T7" fmla="*/ 13 h 358"/>
                <a:gd name="T8" fmla="*/ 0 w 5"/>
                <a:gd name="T9" fmla="*/ 13 h 358"/>
                <a:gd name="T10" fmla="*/ 0 w 5"/>
                <a:gd name="T11" fmla="*/ 0 h 3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58"/>
                <a:gd name="T20" fmla="*/ 5 w 5"/>
                <a:gd name="T21" fmla="*/ 358 h 3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58">
                  <a:moveTo>
                    <a:pt x="5" y="0"/>
                  </a:moveTo>
                  <a:lnTo>
                    <a:pt x="0" y="2"/>
                  </a:lnTo>
                  <a:lnTo>
                    <a:pt x="0" y="358"/>
                  </a:lnTo>
                  <a:lnTo>
                    <a:pt x="2" y="354"/>
                  </a:lnTo>
                  <a:lnTo>
                    <a:pt x="5" y="34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43"/>
            <p:cNvSpPr/>
            <p:nvPr/>
          </p:nvSpPr>
          <p:spPr bwMode="auto">
            <a:xfrm>
              <a:off x="2032" y="735"/>
              <a:ext cx="2" cy="110"/>
            </a:xfrm>
            <a:custGeom>
              <a:avLst/>
              <a:gdLst>
                <a:gd name="T0" fmla="*/ 0 w 5"/>
                <a:gd name="T1" fmla="*/ 0 h 329"/>
                <a:gd name="T2" fmla="*/ 0 w 5"/>
                <a:gd name="T3" fmla="*/ 0 h 329"/>
                <a:gd name="T4" fmla="*/ 0 w 5"/>
                <a:gd name="T5" fmla="*/ 12 h 329"/>
                <a:gd name="T6" fmla="*/ 0 w 5"/>
                <a:gd name="T7" fmla="*/ 12 h 329"/>
                <a:gd name="T8" fmla="*/ 0 w 5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29"/>
                <a:gd name="T17" fmla="*/ 5 w 5"/>
                <a:gd name="T18" fmla="*/ 329 h 3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29">
                  <a:moveTo>
                    <a:pt x="5" y="0"/>
                  </a:moveTo>
                  <a:lnTo>
                    <a:pt x="0" y="0"/>
                  </a:lnTo>
                  <a:lnTo>
                    <a:pt x="0" y="328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F1F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44"/>
            <p:cNvSpPr/>
            <p:nvPr/>
          </p:nvSpPr>
          <p:spPr bwMode="auto">
            <a:xfrm>
              <a:off x="1973" y="828"/>
              <a:ext cx="2" cy="336"/>
            </a:xfrm>
            <a:custGeom>
              <a:avLst/>
              <a:gdLst>
                <a:gd name="T0" fmla="*/ 0 w 6"/>
                <a:gd name="T1" fmla="*/ 0 h 1009"/>
                <a:gd name="T2" fmla="*/ 0 w 6"/>
                <a:gd name="T3" fmla="*/ 2 h 1009"/>
                <a:gd name="T4" fmla="*/ 0 w 6"/>
                <a:gd name="T5" fmla="*/ 4 h 1009"/>
                <a:gd name="T6" fmla="*/ 0 w 6"/>
                <a:gd name="T7" fmla="*/ 37 h 1009"/>
                <a:gd name="T8" fmla="*/ 0 w 6"/>
                <a:gd name="T9" fmla="*/ 37 h 1009"/>
                <a:gd name="T10" fmla="*/ 0 w 6"/>
                <a:gd name="T11" fmla="*/ 32 h 1009"/>
                <a:gd name="T12" fmla="*/ 0 w 6"/>
                <a:gd name="T13" fmla="*/ 32 h 1009"/>
                <a:gd name="T14" fmla="*/ 0 w 6"/>
                <a:gd name="T15" fmla="*/ 32 h 1009"/>
                <a:gd name="T16" fmla="*/ 0 w 6"/>
                <a:gd name="T17" fmla="*/ 29 h 1009"/>
                <a:gd name="T18" fmla="*/ 0 w 6"/>
                <a:gd name="T19" fmla="*/ 29 h 1009"/>
                <a:gd name="T20" fmla="*/ 0 w 6"/>
                <a:gd name="T21" fmla="*/ 29 h 1009"/>
                <a:gd name="T22" fmla="*/ 0 w 6"/>
                <a:gd name="T23" fmla="*/ 27 h 1009"/>
                <a:gd name="T24" fmla="*/ 0 w 6"/>
                <a:gd name="T25" fmla="*/ 27 h 1009"/>
                <a:gd name="T26" fmla="*/ 0 w 6"/>
                <a:gd name="T27" fmla="*/ 27 h 1009"/>
                <a:gd name="T28" fmla="*/ 0 w 6"/>
                <a:gd name="T29" fmla="*/ 24 h 1009"/>
                <a:gd name="T30" fmla="*/ 0 w 6"/>
                <a:gd name="T31" fmla="*/ 24 h 1009"/>
                <a:gd name="T32" fmla="*/ 0 w 6"/>
                <a:gd name="T33" fmla="*/ 24 h 1009"/>
                <a:gd name="T34" fmla="*/ 0 w 6"/>
                <a:gd name="T35" fmla="*/ 22 h 1009"/>
                <a:gd name="T36" fmla="*/ 0 w 6"/>
                <a:gd name="T37" fmla="*/ 19 h 1009"/>
                <a:gd name="T38" fmla="*/ 0 w 6"/>
                <a:gd name="T39" fmla="*/ 19 h 1009"/>
                <a:gd name="T40" fmla="*/ 0 w 6"/>
                <a:gd name="T41" fmla="*/ 19 h 1009"/>
                <a:gd name="T42" fmla="*/ 0 w 6"/>
                <a:gd name="T43" fmla="*/ 17 h 1009"/>
                <a:gd name="T44" fmla="*/ 0 w 6"/>
                <a:gd name="T45" fmla="*/ 17 h 1009"/>
                <a:gd name="T46" fmla="*/ 0 w 6"/>
                <a:gd name="T47" fmla="*/ 17 h 1009"/>
                <a:gd name="T48" fmla="*/ 0 w 6"/>
                <a:gd name="T49" fmla="*/ 14 h 1009"/>
                <a:gd name="T50" fmla="*/ 0 w 6"/>
                <a:gd name="T51" fmla="*/ 14 h 1009"/>
                <a:gd name="T52" fmla="*/ 0 w 6"/>
                <a:gd name="T53" fmla="*/ 14 h 1009"/>
                <a:gd name="T54" fmla="*/ 0 w 6"/>
                <a:gd name="T55" fmla="*/ 11 h 1009"/>
                <a:gd name="T56" fmla="*/ 0 w 6"/>
                <a:gd name="T57" fmla="*/ 11 h 1009"/>
                <a:gd name="T58" fmla="*/ 0 w 6"/>
                <a:gd name="T59" fmla="*/ 11 h 1009"/>
                <a:gd name="T60" fmla="*/ 0 w 6"/>
                <a:gd name="T61" fmla="*/ 0 h 100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"/>
                <a:gd name="T94" fmla="*/ 0 h 1009"/>
                <a:gd name="T95" fmla="*/ 6 w 6"/>
                <a:gd name="T96" fmla="*/ 1009 h 100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" h="1009">
                  <a:moveTo>
                    <a:pt x="6" y="0"/>
                  </a:moveTo>
                  <a:lnTo>
                    <a:pt x="1" y="47"/>
                  </a:lnTo>
                  <a:lnTo>
                    <a:pt x="0" y="98"/>
                  </a:lnTo>
                  <a:lnTo>
                    <a:pt x="0" y="1009"/>
                  </a:lnTo>
                  <a:lnTo>
                    <a:pt x="6" y="1009"/>
                  </a:lnTo>
                  <a:lnTo>
                    <a:pt x="6" y="858"/>
                  </a:lnTo>
                  <a:lnTo>
                    <a:pt x="4" y="858"/>
                  </a:lnTo>
                  <a:lnTo>
                    <a:pt x="6" y="858"/>
                  </a:lnTo>
                  <a:lnTo>
                    <a:pt x="6" y="795"/>
                  </a:lnTo>
                  <a:lnTo>
                    <a:pt x="4" y="795"/>
                  </a:lnTo>
                  <a:lnTo>
                    <a:pt x="6" y="795"/>
                  </a:lnTo>
                  <a:lnTo>
                    <a:pt x="6" y="729"/>
                  </a:lnTo>
                  <a:lnTo>
                    <a:pt x="4" y="729"/>
                  </a:lnTo>
                  <a:lnTo>
                    <a:pt x="6" y="729"/>
                  </a:lnTo>
                  <a:lnTo>
                    <a:pt x="6" y="660"/>
                  </a:lnTo>
                  <a:lnTo>
                    <a:pt x="3" y="660"/>
                  </a:lnTo>
                  <a:lnTo>
                    <a:pt x="6" y="660"/>
                  </a:lnTo>
                  <a:lnTo>
                    <a:pt x="6" y="589"/>
                  </a:lnTo>
                  <a:lnTo>
                    <a:pt x="6" y="519"/>
                  </a:lnTo>
                  <a:lnTo>
                    <a:pt x="3" y="519"/>
                  </a:lnTo>
                  <a:lnTo>
                    <a:pt x="6" y="519"/>
                  </a:lnTo>
                  <a:lnTo>
                    <a:pt x="6" y="455"/>
                  </a:lnTo>
                  <a:lnTo>
                    <a:pt x="3" y="455"/>
                  </a:lnTo>
                  <a:lnTo>
                    <a:pt x="6" y="455"/>
                  </a:lnTo>
                  <a:lnTo>
                    <a:pt x="6" y="389"/>
                  </a:lnTo>
                  <a:lnTo>
                    <a:pt x="3" y="389"/>
                  </a:lnTo>
                  <a:lnTo>
                    <a:pt x="6" y="389"/>
                  </a:lnTo>
                  <a:lnTo>
                    <a:pt x="6" y="308"/>
                  </a:lnTo>
                  <a:lnTo>
                    <a:pt x="3" y="308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45"/>
            <p:cNvSpPr>
              <a:spLocks noEditPoints="1"/>
            </p:cNvSpPr>
            <p:nvPr/>
          </p:nvSpPr>
          <p:spPr bwMode="auto">
            <a:xfrm>
              <a:off x="1975" y="738"/>
              <a:ext cx="46" cy="2265"/>
            </a:xfrm>
            <a:custGeom>
              <a:avLst/>
              <a:gdLst>
                <a:gd name="T0" fmla="*/ 5 w 138"/>
                <a:gd name="T1" fmla="*/ 13 h 6795"/>
                <a:gd name="T2" fmla="*/ 3 w 138"/>
                <a:gd name="T3" fmla="*/ 1 h 6795"/>
                <a:gd name="T4" fmla="*/ 1 w 138"/>
                <a:gd name="T5" fmla="*/ 5 h 6795"/>
                <a:gd name="T6" fmla="*/ 0 w 138"/>
                <a:gd name="T7" fmla="*/ 21 h 6795"/>
                <a:gd name="T8" fmla="*/ 0 w 138"/>
                <a:gd name="T9" fmla="*/ 24 h 6795"/>
                <a:gd name="T10" fmla="*/ 3 w 138"/>
                <a:gd name="T11" fmla="*/ 29 h 6795"/>
                <a:gd name="T12" fmla="*/ 0 w 138"/>
                <a:gd name="T13" fmla="*/ 34 h 6795"/>
                <a:gd name="T14" fmla="*/ 0 w 138"/>
                <a:gd name="T15" fmla="*/ 37 h 6795"/>
                <a:gd name="T16" fmla="*/ 3 w 138"/>
                <a:gd name="T17" fmla="*/ 42 h 6795"/>
                <a:gd name="T18" fmla="*/ 0 w 138"/>
                <a:gd name="T19" fmla="*/ 50 h 6795"/>
                <a:gd name="T20" fmla="*/ 0 w 138"/>
                <a:gd name="T21" fmla="*/ 52 h 6795"/>
                <a:gd name="T22" fmla="*/ 3 w 138"/>
                <a:gd name="T23" fmla="*/ 60 h 6795"/>
                <a:gd name="T24" fmla="*/ 0 w 138"/>
                <a:gd name="T25" fmla="*/ 66 h 6795"/>
                <a:gd name="T26" fmla="*/ 0 w 138"/>
                <a:gd name="T27" fmla="*/ 68 h 6795"/>
                <a:gd name="T28" fmla="*/ 3 w 138"/>
                <a:gd name="T29" fmla="*/ 76 h 6795"/>
                <a:gd name="T30" fmla="*/ 0 w 138"/>
                <a:gd name="T31" fmla="*/ 81 h 6795"/>
                <a:gd name="T32" fmla="*/ 0 w 138"/>
                <a:gd name="T33" fmla="*/ 86 h 6795"/>
                <a:gd name="T34" fmla="*/ 3 w 138"/>
                <a:gd name="T35" fmla="*/ 91 h 6795"/>
                <a:gd name="T36" fmla="*/ 0 w 138"/>
                <a:gd name="T37" fmla="*/ 100 h 6795"/>
                <a:gd name="T38" fmla="*/ 0 w 138"/>
                <a:gd name="T39" fmla="*/ 102 h 6795"/>
                <a:gd name="T40" fmla="*/ 3 w 138"/>
                <a:gd name="T41" fmla="*/ 107 h 6795"/>
                <a:gd name="T42" fmla="*/ 0 w 138"/>
                <a:gd name="T43" fmla="*/ 115 h 6795"/>
                <a:gd name="T44" fmla="*/ 0 w 138"/>
                <a:gd name="T45" fmla="*/ 117 h 6795"/>
                <a:gd name="T46" fmla="*/ 4 w 138"/>
                <a:gd name="T47" fmla="*/ 125 h 6795"/>
                <a:gd name="T48" fmla="*/ 0 w 138"/>
                <a:gd name="T49" fmla="*/ 130 h 6795"/>
                <a:gd name="T50" fmla="*/ 0 w 138"/>
                <a:gd name="T51" fmla="*/ 133 h 6795"/>
                <a:gd name="T52" fmla="*/ 3 w 138"/>
                <a:gd name="T53" fmla="*/ 141 h 6795"/>
                <a:gd name="T54" fmla="*/ 0 w 138"/>
                <a:gd name="T55" fmla="*/ 146 h 6795"/>
                <a:gd name="T56" fmla="*/ 0 w 138"/>
                <a:gd name="T57" fmla="*/ 152 h 6795"/>
                <a:gd name="T58" fmla="*/ 3 w 138"/>
                <a:gd name="T59" fmla="*/ 156 h 6795"/>
                <a:gd name="T60" fmla="*/ 0 w 138"/>
                <a:gd name="T61" fmla="*/ 164 h 6795"/>
                <a:gd name="T62" fmla="*/ 0 w 138"/>
                <a:gd name="T63" fmla="*/ 167 h 6795"/>
                <a:gd name="T64" fmla="*/ 3 w 138"/>
                <a:gd name="T65" fmla="*/ 172 h 6795"/>
                <a:gd name="T66" fmla="*/ 0 w 138"/>
                <a:gd name="T67" fmla="*/ 190 h 6795"/>
                <a:gd name="T68" fmla="*/ 0 w 138"/>
                <a:gd name="T69" fmla="*/ 203 h 6795"/>
                <a:gd name="T70" fmla="*/ 1 w 138"/>
                <a:gd name="T71" fmla="*/ 248 h 6795"/>
                <a:gd name="T72" fmla="*/ 1 w 138"/>
                <a:gd name="T73" fmla="*/ 249 h 6795"/>
                <a:gd name="T74" fmla="*/ 2 w 138"/>
                <a:gd name="T75" fmla="*/ 247 h 6795"/>
                <a:gd name="T76" fmla="*/ 2 w 138"/>
                <a:gd name="T77" fmla="*/ 248 h 6795"/>
                <a:gd name="T78" fmla="*/ 2 w 138"/>
                <a:gd name="T79" fmla="*/ 249 h 6795"/>
                <a:gd name="T80" fmla="*/ 3 w 138"/>
                <a:gd name="T81" fmla="*/ 250 h 6795"/>
                <a:gd name="T82" fmla="*/ 3 w 138"/>
                <a:gd name="T83" fmla="*/ 251 h 6795"/>
                <a:gd name="T84" fmla="*/ 3 w 138"/>
                <a:gd name="T85" fmla="*/ 252 h 6795"/>
                <a:gd name="T86" fmla="*/ 5 w 138"/>
                <a:gd name="T87" fmla="*/ 250 h 6795"/>
                <a:gd name="T88" fmla="*/ 5 w 138"/>
                <a:gd name="T89" fmla="*/ 249 h 6795"/>
                <a:gd name="T90" fmla="*/ 5 w 138"/>
                <a:gd name="T91" fmla="*/ 17 h 6795"/>
                <a:gd name="T92" fmla="*/ 0 w 138"/>
                <a:gd name="T93" fmla="*/ 57 h 6795"/>
                <a:gd name="T94" fmla="*/ 3 w 138"/>
                <a:gd name="T95" fmla="*/ 71 h 6795"/>
                <a:gd name="T96" fmla="*/ 3 w 138"/>
                <a:gd name="T97" fmla="*/ 96 h 6795"/>
                <a:gd name="T98" fmla="*/ 3 w 138"/>
                <a:gd name="T99" fmla="*/ 122 h 6795"/>
                <a:gd name="T100" fmla="*/ 3 w 138"/>
                <a:gd name="T101" fmla="*/ 135 h 6795"/>
                <a:gd name="T102" fmla="*/ 3 w 138"/>
                <a:gd name="T103" fmla="*/ 161 h 6795"/>
                <a:gd name="T104" fmla="*/ 0 w 138"/>
                <a:gd name="T105" fmla="*/ 185 h 6795"/>
                <a:gd name="T106" fmla="*/ 0 w 138"/>
                <a:gd name="T107" fmla="*/ 180 h 6795"/>
                <a:gd name="T108" fmla="*/ 3 w 138"/>
                <a:gd name="T109" fmla="*/ 187 h 6795"/>
                <a:gd name="T110" fmla="*/ 0 w 138"/>
                <a:gd name="T111" fmla="*/ 200 h 6795"/>
                <a:gd name="T112" fmla="*/ 0 w 138"/>
                <a:gd name="T113" fmla="*/ 198 h 679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8"/>
                <a:gd name="T172" fmla="*/ 0 h 6795"/>
                <a:gd name="T173" fmla="*/ 138 w 138"/>
                <a:gd name="T174" fmla="*/ 6795 h 679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8" h="6795">
                  <a:moveTo>
                    <a:pt x="126" y="427"/>
                  </a:moveTo>
                  <a:lnTo>
                    <a:pt x="126" y="405"/>
                  </a:lnTo>
                  <a:lnTo>
                    <a:pt x="128" y="387"/>
                  </a:lnTo>
                  <a:lnTo>
                    <a:pt x="131" y="370"/>
                  </a:lnTo>
                  <a:lnTo>
                    <a:pt x="138" y="356"/>
                  </a:lnTo>
                  <a:lnTo>
                    <a:pt x="138" y="0"/>
                  </a:lnTo>
                  <a:lnTo>
                    <a:pt x="123" y="5"/>
                  </a:lnTo>
                  <a:lnTo>
                    <a:pt x="111" y="13"/>
                  </a:lnTo>
                  <a:lnTo>
                    <a:pt x="99" y="22"/>
                  </a:lnTo>
                  <a:lnTo>
                    <a:pt x="88" y="35"/>
                  </a:lnTo>
                  <a:lnTo>
                    <a:pt x="76" y="48"/>
                  </a:lnTo>
                  <a:lnTo>
                    <a:pt x="66" y="66"/>
                  </a:lnTo>
                  <a:lnTo>
                    <a:pt x="56" y="83"/>
                  </a:lnTo>
                  <a:lnTo>
                    <a:pt x="47" y="104"/>
                  </a:lnTo>
                  <a:lnTo>
                    <a:pt x="29" y="141"/>
                  </a:lnTo>
                  <a:lnTo>
                    <a:pt x="16" y="182"/>
                  </a:lnTo>
                  <a:lnTo>
                    <a:pt x="10" y="202"/>
                  </a:lnTo>
                  <a:lnTo>
                    <a:pt x="6" y="224"/>
                  </a:lnTo>
                  <a:lnTo>
                    <a:pt x="0" y="270"/>
                  </a:lnTo>
                  <a:lnTo>
                    <a:pt x="0" y="578"/>
                  </a:lnTo>
                  <a:lnTo>
                    <a:pt x="104" y="578"/>
                  </a:lnTo>
                  <a:lnTo>
                    <a:pt x="0" y="578"/>
                  </a:lnTo>
                  <a:lnTo>
                    <a:pt x="0" y="659"/>
                  </a:lnTo>
                  <a:lnTo>
                    <a:pt x="74" y="659"/>
                  </a:lnTo>
                  <a:lnTo>
                    <a:pt x="0" y="659"/>
                  </a:lnTo>
                  <a:lnTo>
                    <a:pt x="0" y="725"/>
                  </a:lnTo>
                  <a:lnTo>
                    <a:pt x="74" y="725"/>
                  </a:lnTo>
                  <a:lnTo>
                    <a:pt x="0" y="725"/>
                  </a:lnTo>
                  <a:lnTo>
                    <a:pt x="0" y="789"/>
                  </a:lnTo>
                  <a:lnTo>
                    <a:pt x="74" y="789"/>
                  </a:lnTo>
                  <a:lnTo>
                    <a:pt x="0" y="789"/>
                  </a:lnTo>
                  <a:lnTo>
                    <a:pt x="0" y="859"/>
                  </a:lnTo>
                  <a:lnTo>
                    <a:pt x="77" y="859"/>
                  </a:lnTo>
                  <a:lnTo>
                    <a:pt x="0" y="859"/>
                  </a:lnTo>
                  <a:lnTo>
                    <a:pt x="0" y="930"/>
                  </a:lnTo>
                  <a:lnTo>
                    <a:pt x="96" y="930"/>
                  </a:lnTo>
                  <a:lnTo>
                    <a:pt x="0" y="930"/>
                  </a:lnTo>
                  <a:lnTo>
                    <a:pt x="0" y="999"/>
                  </a:lnTo>
                  <a:lnTo>
                    <a:pt x="76" y="999"/>
                  </a:lnTo>
                  <a:lnTo>
                    <a:pt x="0" y="999"/>
                  </a:lnTo>
                  <a:lnTo>
                    <a:pt x="0" y="1065"/>
                  </a:lnTo>
                  <a:lnTo>
                    <a:pt x="76" y="1065"/>
                  </a:lnTo>
                  <a:lnTo>
                    <a:pt x="0" y="1065"/>
                  </a:lnTo>
                  <a:lnTo>
                    <a:pt x="0" y="1128"/>
                  </a:lnTo>
                  <a:lnTo>
                    <a:pt x="76" y="1128"/>
                  </a:lnTo>
                  <a:lnTo>
                    <a:pt x="0" y="1128"/>
                  </a:lnTo>
                  <a:lnTo>
                    <a:pt x="0" y="1279"/>
                  </a:lnTo>
                  <a:lnTo>
                    <a:pt x="101" y="1279"/>
                  </a:lnTo>
                  <a:lnTo>
                    <a:pt x="0" y="1279"/>
                  </a:lnTo>
                  <a:lnTo>
                    <a:pt x="0" y="1350"/>
                  </a:lnTo>
                  <a:lnTo>
                    <a:pt x="76" y="1350"/>
                  </a:lnTo>
                  <a:lnTo>
                    <a:pt x="0" y="1350"/>
                  </a:lnTo>
                  <a:lnTo>
                    <a:pt x="0" y="1415"/>
                  </a:lnTo>
                  <a:lnTo>
                    <a:pt x="76" y="1415"/>
                  </a:lnTo>
                  <a:lnTo>
                    <a:pt x="0" y="1415"/>
                  </a:lnTo>
                  <a:lnTo>
                    <a:pt x="0" y="1479"/>
                  </a:lnTo>
                  <a:lnTo>
                    <a:pt x="76" y="1479"/>
                  </a:lnTo>
                  <a:lnTo>
                    <a:pt x="0" y="1479"/>
                  </a:lnTo>
                  <a:lnTo>
                    <a:pt x="0" y="1631"/>
                  </a:lnTo>
                  <a:lnTo>
                    <a:pt x="94" y="1631"/>
                  </a:lnTo>
                  <a:lnTo>
                    <a:pt x="0" y="1631"/>
                  </a:lnTo>
                  <a:lnTo>
                    <a:pt x="0" y="1707"/>
                  </a:lnTo>
                  <a:lnTo>
                    <a:pt x="76" y="1707"/>
                  </a:lnTo>
                  <a:lnTo>
                    <a:pt x="0" y="1707"/>
                  </a:lnTo>
                  <a:lnTo>
                    <a:pt x="0" y="1771"/>
                  </a:lnTo>
                  <a:lnTo>
                    <a:pt x="76" y="1771"/>
                  </a:lnTo>
                  <a:lnTo>
                    <a:pt x="0" y="1771"/>
                  </a:lnTo>
                  <a:lnTo>
                    <a:pt x="0" y="1835"/>
                  </a:lnTo>
                  <a:lnTo>
                    <a:pt x="76" y="1835"/>
                  </a:lnTo>
                  <a:lnTo>
                    <a:pt x="0" y="1835"/>
                  </a:lnTo>
                  <a:lnTo>
                    <a:pt x="0" y="1982"/>
                  </a:lnTo>
                  <a:lnTo>
                    <a:pt x="106" y="1982"/>
                  </a:lnTo>
                  <a:lnTo>
                    <a:pt x="0" y="1982"/>
                  </a:lnTo>
                  <a:lnTo>
                    <a:pt x="0" y="2049"/>
                  </a:lnTo>
                  <a:lnTo>
                    <a:pt x="76" y="2049"/>
                  </a:lnTo>
                  <a:lnTo>
                    <a:pt x="0" y="2049"/>
                  </a:lnTo>
                  <a:lnTo>
                    <a:pt x="0" y="2113"/>
                  </a:lnTo>
                  <a:lnTo>
                    <a:pt x="76" y="2113"/>
                  </a:lnTo>
                  <a:lnTo>
                    <a:pt x="0" y="2113"/>
                  </a:lnTo>
                  <a:lnTo>
                    <a:pt x="0" y="2178"/>
                  </a:lnTo>
                  <a:lnTo>
                    <a:pt x="76" y="2178"/>
                  </a:lnTo>
                  <a:lnTo>
                    <a:pt x="0" y="2178"/>
                  </a:lnTo>
                  <a:lnTo>
                    <a:pt x="0" y="2329"/>
                  </a:lnTo>
                  <a:lnTo>
                    <a:pt x="94" y="2329"/>
                  </a:lnTo>
                  <a:lnTo>
                    <a:pt x="0" y="2329"/>
                  </a:lnTo>
                  <a:lnTo>
                    <a:pt x="0" y="2406"/>
                  </a:lnTo>
                  <a:lnTo>
                    <a:pt x="76" y="2406"/>
                  </a:lnTo>
                  <a:lnTo>
                    <a:pt x="0" y="2406"/>
                  </a:lnTo>
                  <a:lnTo>
                    <a:pt x="0" y="2470"/>
                  </a:lnTo>
                  <a:lnTo>
                    <a:pt x="76" y="2470"/>
                  </a:lnTo>
                  <a:lnTo>
                    <a:pt x="0" y="2470"/>
                  </a:lnTo>
                  <a:lnTo>
                    <a:pt x="0" y="2535"/>
                  </a:lnTo>
                  <a:lnTo>
                    <a:pt x="76" y="2535"/>
                  </a:lnTo>
                  <a:lnTo>
                    <a:pt x="0" y="2535"/>
                  </a:lnTo>
                  <a:lnTo>
                    <a:pt x="0" y="2688"/>
                  </a:lnTo>
                  <a:lnTo>
                    <a:pt x="106" y="2688"/>
                  </a:lnTo>
                  <a:lnTo>
                    <a:pt x="0" y="2688"/>
                  </a:lnTo>
                  <a:lnTo>
                    <a:pt x="0" y="2751"/>
                  </a:lnTo>
                  <a:lnTo>
                    <a:pt x="76" y="2751"/>
                  </a:lnTo>
                  <a:lnTo>
                    <a:pt x="0" y="2751"/>
                  </a:lnTo>
                  <a:lnTo>
                    <a:pt x="0" y="2815"/>
                  </a:lnTo>
                  <a:lnTo>
                    <a:pt x="76" y="2815"/>
                  </a:lnTo>
                  <a:lnTo>
                    <a:pt x="0" y="2815"/>
                  </a:lnTo>
                  <a:lnTo>
                    <a:pt x="0" y="2880"/>
                  </a:lnTo>
                  <a:lnTo>
                    <a:pt x="76" y="2880"/>
                  </a:lnTo>
                  <a:lnTo>
                    <a:pt x="0" y="2880"/>
                  </a:lnTo>
                  <a:lnTo>
                    <a:pt x="0" y="3031"/>
                  </a:lnTo>
                  <a:lnTo>
                    <a:pt x="94" y="3031"/>
                  </a:lnTo>
                  <a:lnTo>
                    <a:pt x="0" y="3031"/>
                  </a:lnTo>
                  <a:lnTo>
                    <a:pt x="0" y="3108"/>
                  </a:lnTo>
                  <a:lnTo>
                    <a:pt x="76" y="3108"/>
                  </a:lnTo>
                  <a:lnTo>
                    <a:pt x="0" y="3108"/>
                  </a:lnTo>
                  <a:lnTo>
                    <a:pt x="0" y="3172"/>
                  </a:lnTo>
                  <a:lnTo>
                    <a:pt x="76" y="3172"/>
                  </a:lnTo>
                  <a:lnTo>
                    <a:pt x="0" y="3172"/>
                  </a:lnTo>
                  <a:lnTo>
                    <a:pt x="0" y="3236"/>
                  </a:lnTo>
                  <a:lnTo>
                    <a:pt x="76" y="3236"/>
                  </a:lnTo>
                  <a:lnTo>
                    <a:pt x="0" y="3236"/>
                  </a:lnTo>
                  <a:lnTo>
                    <a:pt x="0" y="3385"/>
                  </a:lnTo>
                  <a:lnTo>
                    <a:pt x="106" y="3385"/>
                  </a:lnTo>
                  <a:lnTo>
                    <a:pt x="0" y="3385"/>
                  </a:lnTo>
                  <a:lnTo>
                    <a:pt x="0" y="3453"/>
                  </a:lnTo>
                  <a:lnTo>
                    <a:pt x="76" y="3453"/>
                  </a:lnTo>
                  <a:lnTo>
                    <a:pt x="0" y="3453"/>
                  </a:lnTo>
                  <a:lnTo>
                    <a:pt x="0" y="3516"/>
                  </a:lnTo>
                  <a:lnTo>
                    <a:pt x="76" y="3516"/>
                  </a:lnTo>
                  <a:lnTo>
                    <a:pt x="0" y="3516"/>
                  </a:lnTo>
                  <a:lnTo>
                    <a:pt x="0" y="3581"/>
                  </a:lnTo>
                  <a:lnTo>
                    <a:pt x="76" y="3581"/>
                  </a:lnTo>
                  <a:lnTo>
                    <a:pt x="0" y="3581"/>
                  </a:lnTo>
                  <a:lnTo>
                    <a:pt x="0" y="3734"/>
                  </a:lnTo>
                  <a:lnTo>
                    <a:pt x="94" y="3734"/>
                  </a:lnTo>
                  <a:lnTo>
                    <a:pt x="0" y="3734"/>
                  </a:lnTo>
                  <a:lnTo>
                    <a:pt x="0" y="3810"/>
                  </a:lnTo>
                  <a:lnTo>
                    <a:pt x="76" y="3810"/>
                  </a:lnTo>
                  <a:lnTo>
                    <a:pt x="0" y="3810"/>
                  </a:lnTo>
                  <a:lnTo>
                    <a:pt x="0" y="3873"/>
                  </a:lnTo>
                  <a:lnTo>
                    <a:pt x="76" y="3873"/>
                  </a:lnTo>
                  <a:lnTo>
                    <a:pt x="0" y="3873"/>
                  </a:lnTo>
                  <a:lnTo>
                    <a:pt x="0" y="3937"/>
                  </a:lnTo>
                  <a:lnTo>
                    <a:pt x="76" y="3937"/>
                  </a:lnTo>
                  <a:lnTo>
                    <a:pt x="0" y="3937"/>
                  </a:lnTo>
                  <a:lnTo>
                    <a:pt x="0" y="4092"/>
                  </a:lnTo>
                  <a:lnTo>
                    <a:pt x="106" y="4092"/>
                  </a:lnTo>
                  <a:lnTo>
                    <a:pt x="0" y="4092"/>
                  </a:lnTo>
                  <a:lnTo>
                    <a:pt x="0" y="4153"/>
                  </a:lnTo>
                  <a:lnTo>
                    <a:pt x="76" y="4153"/>
                  </a:lnTo>
                  <a:lnTo>
                    <a:pt x="0" y="4153"/>
                  </a:lnTo>
                  <a:lnTo>
                    <a:pt x="0" y="4219"/>
                  </a:lnTo>
                  <a:lnTo>
                    <a:pt x="76" y="4219"/>
                  </a:lnTo>
                  <a:lnTo>
                    <a:pt x="0" y="4219"/>
                  </a:lnTo>
                  <a:lnTo>
                    <a:pt x="0" y="4283"/>
                  </a:lnTo>
                  <a:lnTo>
                    <a:pt x="76" y="4283"/>
                  </a:lnTo>
                  <a:lnTo>
                    <a:pt x="0" y="4283"/>
                  </a:lnTo>
                  <a:lnTo>
                    <a:pt x="0" y="4435"/>
                  </a:lnTo>
                  <a:lnTo>
                    <a:pt x="94" y="4435"/>
                  </a:lnTo>
                  <a:lnTo>
                    <a:pt x="0" y="4435"/>
                  </a:lnTo>
                  <a:lnTo>
                    <a:pt x="0" y="4510"/>
                  </a:lnTo>
                  <a:lnTo>
                    <a:pt x="76" y="4510"/>
                  </a:lnTo>
                  <a:lnTo>
                    <a:pt x="0" y="4510"/>
                  </a:lnTo>
                  <a:lnTo>
                    <a:pt x="0" y="4575"/>
                  </a:lnTo>
                  <a:lnTo>
                    <a:pt x="76" y="4575"/>
                  </a:lnTo>
                  <a:lnTo>
                    <a:pt x="0" y="4575"/>
                  </a:lnTo>
                  <a:lnTo>
                    <a:pt x="0" y="4639"/>
                  </a:lnTo>
                  <a:lnTo>
                    <a:pt x="76" y="4639"/>
                  </a:lnTo>
                  <a:lnTo>
                    <a:pt x="0" y="4639"/>
                  </a:lnTo>
                  <a:lnTo>
                    <a:pt x="0" y="4788"/>
                  </a:lnTo>
                  <a:lnTo>
                    <a:pt x="103" y="4788"/>
                  </a:lnTo>
                  <a:lnTo>
                    <a:pt x="0" y="4788"/>
                  </a:lnTo>
                  <a:lnTo>
                    <a:pt x="0" y="5137"/>
                  </a:lnTo>
                  <a:lnTo>
                    <a:pt x="99" y="5137"/>
                  </a:lnTo>
                  <a:lnTo>
                    <a:pt x="0" y="5137"/>
                  </a:lnTo>
                  <a:lnTo>
                    <a:pt x="0" y="5490"/>
                  </a:lnTo>
                  <a:lnTo>
                    <a:pt x="106" y="5490"/>
                  </a:lnTo>
                  <a:lnTo>
                    <a:pt x="0" y="5490"/>
                  </a:lnTo>
                  <a:lnTo>
                    <a:pt x="0" y="6570"/>
                  </a:lnTo>
                  <a:lnTo>
                    <a:pt x="5" y="6609"/>
                  </a:lnTo>
                  <a:lnTo>
                    <a:pt x="14" y="6649"/>
                  </a:lnTo>
                  <a:lnTo>
                    <a:pt x="25" y="6686"/>
                  </a:lnTo>
                  <a:lnTo>
                    <a:pt x="31" y="6703"/>
                  </a:lnTo>
                  <a:lnTo>
                    <a:pt x="40" y="6721"/>
                  </a:lnTo>
                  <a:lnTo>
                    <a:pt x="40" y="6719"/>
                  </a:lnTo>
                  <a:lnTo>
                    <a:pt x="40" y="6717"/>
                  </a:lnTo>
                  <a:lnTo>
                    <a:pt x="40" y="6715"/>
                  </a:lnTo>
                  <a:lnTo>
                    <a:pt x="38" y="6712"/>
                  </a:lnTo>
                  <a:lnTo>
                    <a:pt x="34" y="6695"/>
                  </a:lnTo>
                  <a:lnTo>
                    <a:pt x="34" y="6667"/>
                  </a:lnTo>
                  <a:lnTo>
                    <a:pt x="48" y="6669"/>
                  </a:lnTo>
                  <a:lnTo>
                    <a:pt x="50" y="6674"/>
                  </a:lnTo>
                  <a:lnTo>
                    <a:pt x="51" y="6682"/>
                  </a:lnTo>
                  <a:lnTo>
                    <a:pt x="53" y="6687"/>
                  </a:lnTo>
                  <a:lnTo>
                    <a:pt x="53" y="6691"/>
                  </a:lnTo>
                  <a:lnTo>
                    <a:pt x="53" y="6694"/>
                  </a:lnTo>
                  <a:lnTo>
                    <a:pt x="54" y="6695"/>
                  </a:lnTo>
                  <a:lnTo>
                    <a:pt x="56" y="6699"/>
                  </a:lnTo>
                  <a:lnTo>
                    <a:pt x="56" y="6702"/>
                  </a:lnTo>
                  <a:lnTo>
                    <a:pt x="56" y="6706"/>
                  </a:lnTo>
                  <a:lnTo>
                    <a:pt x="58" y="6711"/>
                  </a:lnTo>
                  <a:lnTo>
                    <a:pt x="59" y="6715"/>
                  </a:lnTo>
                  <a:lnTo>
                    <a:pt x="59" y="6719"/>
                  </a:lnTo>
                  <a:lnTo>
                    <a:pt x="59" y="6733"/>
                  </a:lnTo>
                  <a:lnTo>
                    <a:pt x="67" y="6735"/>
                  </a:lnTo>
                  <a:lnTo>
                    <a:pt x="67" y="6738"/>
                  </a:lnTo>
                  <a:lnTo>
                    <a:pt x="67" y="6745"/>
                  </a:lnTo>
                  <a:lnTo>
                    <a:pt x="81" y="6746"/>
                  </a:lnTo>
                  <a:lnTo>
                    <a:pt x="81" y="6749"/>
                  </a:lnTo>
                  <a:lnTo>
                    <a:pt x="81" y="6776"/>
                  </a:lnTo>
                  <a:lnTo>
                    <a:pt x="81" y="6778"/>
                  </a:lnTo>
                  <a:lnTo>
                    <a:pt x="77" y="6782"/>
                  </a:lnTo>
                  <a:lnTo>
                    <a:pt x="76" y="6786"/>
                  </a:lnTo>
                  <a:lnTo>
                    <a:pt x="76" y="6787"/>
                  </a:lnTo>
                  <a:lnTo>
                    <a:pt x="80" y="6793"/>
                  </a:lnTo>
                  <a:lnTo>
                    <a:pt x="138" y="6688"/>
                  </a:lnTo>
                  <a:lnTo>
                    <a:pt x="80" y="6793"/>
                  </a:lnTo>
                  <a:lnTo>
                    <a:pt x="81" y="6795"/>
                  </a:lnTo>
                  <a:lnTo>
                    <a:pt x="91" y="6777"/>
                  </a:lnTo>
                  <a:lnTo>
                    <a:pt x="101" y="6763"/>
                  </a:lnTo>
                  <a:lnTo>
                    <a:pt x="112" y="6751"/>
                  </a:lnTo>
                  <a:lnTo>
                    <a:pt x="124" y="6742"/>
                  </a:lnTo>
                  <a:lnTo>
                    <a:pt x="124" y="6741"/>
                  </a:lnTo>
                  <a:lnTo>
                    <a:pt x="124" y="6728"/>
                  </a:lnTo>
                  <a:lnTo>
                    <a:pt x="126" y="6722"/>
                  </a:lnTo>
                  <a:lnTo>
                    <a:pt x="127" y="6718"/>
                  </a:lnTo>
                  <a:lnTo>
                    <a:pt x="127" y="6715"/>
                  </a:lnTo>
                  <a:lnTo>
                    <a:pt x="127" y="6713"/>
                  </a:lnTo>
                  <a:lnTo>
                    <a:pt x="138" y="6714"/>
                  </a:lnTo>
                  <a:lnTo>
                    <a:pt x="138" y="497"/>
                  </a:lnTo>
                  <a:lnTo>
                    <a:pt x="131" y="481"/>
                  </a:lnTo>
                  <a:lnTo>
                    <a:pt x="128" y="464"/>
                  </a:lnTo>
                  <a:lnTo>
                    <a:pt x="126" y="446"/>
                  </a:lnTo>
                  <a:lnTo>
                    <a:pt x="126" y="427"/>
                  </a:lnTo>
                  <a:close/>
                  <a:moveTo>
                    <a:pt x="1" y="1198"/>
                  </a:moveTo>
                  <a:lnTo>
                    <a:pt x="78" y="1198"/>
                  </a:lnTo>
                  <a:lnTo>
                    <a:pt x="1" y="1198"/>
                  </a:lnTo>
                  <a:close/>
                  <a:moveTo>
                    <a:pt x="1" y="1550"/>
                  </a:moveTo>
                  <a:lnTo>
                    <a:pt x="78" y="1550"/>
                  </a:lnTo>
                  <a:lnTo>
                    <a:pt x="1" y="1550"/>
                  </a:lnTo>
                  <a:close/>
                  <a:moveTo>
                    <a:pt x="78" y="1906"/>
                  </a:moveTo>
                  <a:lnTo>
                    <a:pt x="1" y="1906"/>
                  </a:lnTo>
                  <a:lnTo>
                    <a:pt x="78" y="1906"/>
                  </a:lnTo>
                  <a:close/>
                  <a:moveTo>
                    <a:pt x="78" y="2248"/>
                  </a:moveTo>
                  <a:lnTo>
                    <a:pt x="1" y="2248"/>
                  </a:lnTo>
                  <a:lnTo>
                    <a:pt x="78" y="2248"/>
                  </a:lnTo>
                  <a:close/>
                  <a:moveTo>
                    <a:pt x="1" y="2604"/>
                  </a:moveTo>
                  <a:lnTo>
                    <a:pt x="78" y="2604"/>
                  </a:lnTo>
                  <a:lnTo>
                    <a:pt x="1" y="2604"/>
                  </a:lnTo>
                  <a:close/>
                  <a:moveTo>
                    <a:pt x="1" y="2949"/>
                  </a:moveTo>
                  <a:lnTo>
                    <a:pt x="78" y="2949"/>
                  </a:lnTo>
                  <a:lnTo>
                    <a:pt x="1" y="2949"/>
                  </a:lnTo>
                  <a:close/>
                  <a:moveTo>
                    <a:pt x="78" y="3306"/>
                  </a:moveTo>
                  <a:lnTo>
                    <a:pt x="1" y="3306"/>
                  </a:lnTo>
                  <a:lnTo>
                    <a:pt x="78" y="3306"/>
                  </a:lnTo>
                  <a:close/>
                  <a:moveTo>
                    <a:pt x="78" y="3651"/>
                  </a:moveTo>
                  <a:lnTo>
                    <a:pt x="1" y="3651"/>
                  </a:lnTo>
                  <a:lnTo>
                    <a:pt x="78" y="3651"/>
                  </a:lnTo>
                  <a:close/>
                  <a:moveTo>
                    <a:pt x="1" y="4008"/>
                  </a:moveTo>
                  <a:lnTo>
                    <a:pt x="78" y="4008"/>
                  </a:lnTo>
                  <a:lnTo>
                    <a:pt x="1" y="4008"/>
                  </a:lnTo>
                  <a:close/>
                  <a:moveTo>
                    <a:pt x="1" y="4354"/>
                  </a:moveTo>
                  <a:lnTo>
                    <a:pt x="78" y="4354"/>
                  </a:lnTo>
                  <a:lnTo>
                    <a:pt x="1" y="4354"/>
                  </a:lnTo>
                  <a:close/>
                  <a:moveTo>
                    <a:pt x="4" y="4921"/>
                  </a:moveTo>
                  <a:lnTo>
                    <a:pt x="81" y="4921"/>
                  </a:lnTo>
                  <a:lnTo>
                    <a:pt x="4" y="4921"/>
                  </a:lnTo>
                  <a:close/>
                  <a:moveTo>
                    <a:pt x="4" y="4984"/>
                  </a:moveTo>
                  <a:lnTo>
                    <a:pt x="81" y="4984"/>
                  </a:lnTo>
                  <a:lnTo>
                    <a:pt x="4" y="4984"/>
                  </a:lnTo>
                  <a:close/>
                  <a:moveTo>
                    <a:pt x="4" y="4855"/>
                  </a:moveTo>
                  <a:lnTo>
                    <a:pt x="81" y="4855"/>
                  </a:lnTo>
                  <a:lnTo>
                    <a:pt x="4" y="4855"/>
                  </a:lnTo>
                  <a:close/>
                  <a:moveTo>
                    <a:pt x="78" y="4709"/>
                  </a:moveTo>
                  <a:lnTo>
                    <a:pt x="1" y="4709"/>
                  </a:lnTo>
                  <a:lnTo>
                    <a:pt x="78" y="4709"/>
                  </a:lnTo>
                  <a:close/>
                  <a:moveTo>
                    <a:pt x="7" y="5055"/>
                  </a:moveTo>
                  <a:lnTo>
                    <a:pt x="84" y="5055"/>
                  </a:lnTo>
                  <a:lnTo>
                    <a:pt x="7" y="5055"/>
                  </a:lnTo>
                  <a:close/>
                  <a:moveTo>
                    <a:pt x="4" y="5212"/>
                  </a:moveTo>
                  <a:lnTo>
                    <a:pt x="81" y="5212"/>
                  </a:lnTo>
                  <a:lnTo>
                    <a:pt x="4" y="5212"/>
                  </a:lnTo>
                  <a:close/>
                  <a:moveTo>
                    <a:pt x="7" y="5411"/>
                  </a:moveTo>
                  <a:lnTo>
                    <a:pt x="84" y="5411"/>
                  </a:lnTo>
                  <a:lnTo>
                    <a:pt x="7" y="5411"/>
                  </a:lnTo>
                  <a:close/>
                  <a:moveTo>
                    <a:pt x="4" y="5340"/>
                  </a:moveTo>
                  <a:lnTo>
                    <a:pt x="81" y="5340"/>
                  </a:lnTo>
                  <a:lnTo>
                    <a:pt x="4" y="5340"/>
                  </a:lnTo>
                  <a:close/>
                  <a:moveTo>
                    <a:pt x="81" y="5277"/>
                  </a:moveTo>
                  <a:lnTo>
                    <a:pt x="4" y="5277"/>
                  </a:lnTo>
                  <a:lnTo>
                    <a:pt x="81" y="52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46"/>
            <p:cNvSpPr/>
            <p:nvPr/>
          </p:nvSpPr>
          <p:spPr bwMode="auto">
            <a:xfrm>
              <a:off x="2039" y="904"/>
              <a:ext cx="2" cy="1931"/>
            </a:xfrm>
            <a:custGeom>
              <a:avLst/>
              <a:gdLst>
                <a:gd name="T0" fmla="*/ 0 w 6"/>
                <a:gd name="T1" fmla="*/ 0 h 5793"/>
                <a:gd name="T2" fmla="*/ 0 w 6"/>
                <a:gd name="T3" fmla="*/ 0 h 5793"/>
                <a:gd name="T4" fmla="*/ 0 w 6"/>
                <a:gd name="T5" fmla="*/ 0 h 5793"/>
                <a:gd name="T6" fmla="*/ 0 w 6"/>
                <a:gd name="T7" fmla="*/ 0 h 5793"/>
                <a:gd name="T8" fmla="*/ 0 w 6"/>
                <a:gd name="T9" fmla="*/ 214 h 5793"/>
                <a:gd name="T10" fmla="*/ 0 w 6"/>
                <a:gd name="T11" fmla="*/ 215 h 5793"/>
                <a:gd name="T12" fmla="*/ 0 w 6"/>
                <a:gd name="T13" fmla="*/ 0 h 5793"/>
                <a:gd name="T14" fmla="*/ 0 w 6"/>
                <a:gd name="T15" fmla="*/ 0 h 57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793"/>
                <a:gd name="T26" fmla="*/ 6 w 6"/>
                <a:gd name="T27" fmla="*/ 5793 h 57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793">
                  <a:moveTo>
                    <a:pt x="2" y="0"/>
                  </a:move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5789"/>
                  </a:lnTo>
                  <a:lnTo>
                    <a:pt x="6" y="579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47"/>
            <p:cNvSpPr/>
            <p:nvPr/>
          </p:nvSpPr>
          <p:spPr bwMode="auto">
            <a:xfrm>
              <a:off x="2038" y="907"/>
              <a:ext cx="1" cy="1927"/>
            </a:xfrm>
            <a:custGeom>
              <a:avLst/>
              <a:gdLst>
                <a:gd name="T0" fmla="*/ 0 w 3"/>
                <a:gd name="T1" fmla="*/ 0 h 5781"/>
                <a:gd name="T2" fmla="*/ 0 w 3"/>
                <a:gd name="T3" fmla="*/ 0 h 5781"/>
                <a:gd name="T4" fmla="*/ 0 w 3"/>
                <a:gd name="T5" fmla="*/ 3 h 5781"/>
                <a:gd name="T6" fmla="*/ 0 w 3"/>
                <a:gd name="T7" fmla="*/ 214 h 5781"/>
                <a:gd name="T8" fmla="*/ 0 w 3"/>
                <a:gd name="T9" fmla="*/ 214 h 5781"/>
                <a:gd name="T10" fmla="*/ 0 w 3"/>
                <a:gd name="T11" fmla="*/ 0 h 5781"/>
                <a:gd name="T12" fmla="*/ 0 w 3"/>
                <a:gd name="T13" fmla="*/ 0 h 57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5781"/>
                <a:gd name="T23" fmla="*/ 3 w 3"/>
                <a:gd name="T24" fmla="*/ 5781 h 57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5781">
                  <a:moveTo>
                    <a:pt x="0" y="0"/>
                  </a:moveTo>
                  <a:lnTo>
                    <a:pt x="0" y="2"/>
                  </a:lnTo>
                  <a:lnTo>
                    <a:pt x="0" y="89"/>
                  </a:lnTo>
                  <a:lnTo>
                    <a:pt x="0" y="5778"/>
                  </a:lnTo>
                  <a:lnTo>
                    <a:pt x="3" y="578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48"/>
            <p:cNvSpPr/>
            <p:nvPr/>
          </p:nvSpPr>
          <p:spPr bwMode="auto">
            <a:xfrm>
              <a:off x="2041" y="902"/>
              <a:ext cx="2" cy="1935"/>
            </a:xfrm>
            <a:custGeom>
              <a:avLst/>
              <a:gdLst>
                <a:gd name="T0" fmla="*/ 0 w 5"/>
                <a:gd name="T1" fmla="*/ 0 h 5803"/>
                <a:gd name="T2" fmla="*/ 0 w 5"/>
                <a:gd name="T3" fmla="*/ 0 h 5803"/>
                <a:gd name="T4" fmla="*/ 0 w 5"/>
                <a:gd name="T5" fmla="*/ 215 h 5803"/>
                <a:gd name="T6" fmla="*/ 0 w 5"/>
                <a:gd name="T7" fmla="*/ 215 h 5803"/>
                <a:gd name="T8" fmla="*/ 0 w 5"/>
                <a:gd name="T9" fmla="*/ 0 h 5803"/>
                <a:gd name="T10" fmla="*/ 0 w 5"/>
                <a:gd name="T11" fmla="*/ 0 h 58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5803"/>
                <a:gd name="T20" fmla="*/ 5 w 5"/>
                <a:gd name="T21" fmla="*/ 5803 h 58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5803">
                  <a:moveTo>
                    <a:pt x="3" y="6"/>
                  </a:moveTo>
                  <a:lnTo>
                    <a:pt x="0" y="6"/>
                  </a:lnTo>
                  <a:lnTo>
                    <a:pt x="0" y="5799"/>
                  </a:lnTo>
                  <a:lnTo>
                    <a:pt x="5" y="5803"/>
                  </a:lnTo>
                  <a:lnTo>
                    <a:pt x="5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49"/>
            <p:cNvSpPr/>
            <p:nvPr/>
          </p:nvSpPr>
          <p:spPr bwMode="auto">
            <a:xfrm>
              <a:off x="2021" y="903"/>
              <a:ext cx="2" cy="2073"/>
            </a:xfrm>
            <a:custGeom>
              <a:avLst/>
              <a:gdLst>
                <a:gd name="T0" fmla="*/ 0 w 5"/>
                <a:gd name="T1" fmla="*/ 0 h 6217"/>
                <a:gd name="T2" fmla="*/ 0 w 5"/>
                <a:gd name="T3" fmla="*/ 0 h 6217"/>
                <a:gd name="T4" fmla="*/ 0 w 5"/>
                <a:gd name="T5" fmla="*/ 0 h 6217"/>
                <a:gd name="T6" fmla="*/ 0 w 5"/>
                <a:gd name="T7" fmla="*/ 230 h 6217"/>
                <a:gd name="T8" fmla="*/ 0 w 5"/>
                <a:gd name="T9" fmla="*/ 230 h 6217"/>
                <a:gd name="T10" fmla="*/ 0 w 5"/>
                <a:gd name="T11" fmla="*/ 230 h 6217"/>
                <a:gd name="T12" fmla="*/ 0 w 5"/>
                <a:gd name="T13" fmla="*/ 215 h 6217"/>
                <a:gd name="T14" fmla="*/ 0 w 5"/>
                <a:gd name="T15" fmla="*/ 215 h 6217"/>
                <a:gd name="T16" fmla="*/ 0 w 5"/>
                <a:gd name="T17" fmla="*/ 215 h 6217"/>
                <a:gd name="T18" fmla="*/ 0 w 5"/>
                <a:gd name="T19" fmla="*/ 212 h 6217"/>
                <a:gd name="T20" fmla="*/ 0 w 5"/>
                <a:gd name="T21" fmla="*/ 5 h 6217"/>
                <a:gd name="T22" fmla="*/ 0 w 5"/>
                <a:gd name="T23" fmla="*/ 0 h 62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6217"/>
                <a:gd name="T38" fmla="*/ 5 w 5"/>
                <a:gd name="T39" fmla="*/ 6217 h 62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6217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6217"/>
                  </a:lnTo>
                  <a:lnTo>
                    <a:pt x="1" y="6217"/>
                  </a:lnTo>
                  <a:lnTo>
                    <a:pt x="5" y="6212"/>
                  </a:lnTo>
                  <a:lnTo>
                    <a:pt x="5" y="5811"/>
                  </a:lnTo>
                  <a:lnTo>
                    <a:pt x="3" y="5811"/>
                  </a:lnTo>
                  <a:lnTo>
                    <a:pt x="3" y="5794"/>
                  </a:lnTo>
                  <a:lnTo>
                    <a:pt x="3" y="5706"/>
                  </a:lnTo>
                  <a:lnTo>
                    <a:pt x="3" y="14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50"/>
            <p:cNvSpPr/>
            <p:nvPr/>
          </p:nvSpPr>
          <p:spPr bwMode="auto">
            <a:xfrm>
              <a:off x="2043" y="896"/>
              <a:ext cx="2" cy="1942"/>
            </a:xfrm>
            <a:custGeom>
              <a:avLst/>
              <a:gdLst>
                <a:gd name="T0" fmla="*/ 0 w 6"/>
                <a:gd name="T1" fmla="*/ 0 h 5826"/>
                <a:gd name="T2" fmla="*/ 0 w 6"/>
                <a:gd name="T3" fmla="*/ 0 h 5826"/>
                <a:gd name="T4" fmla="*/ 0 w 6"/>
                <a:gd name="T5" fmla="*/ 0 h 5826"/>
                <a:gd name="T6" fmla="*/ 0 w 6"/>
                <a:gd name="T7" fmla="*/ 0 h 5826"/>
                <a:gd name="T8" fmla="*/ 0 w 6"/>
                <a:gd name="T9" fmla="*/ 1 h 5826"/>
                <a:gd name="T10" fmla="*/ 0 w 6"/>
                <a:gd name="T11" fmla="*/ 216 h 5826"/>
                <a:gd name="T12" fmla="*/ 0 w 6"/>
                <a:gd name="T13" fmla="*/ 216 h 5826"/>
                <a:gd name="T14" fmla="*/ 0 w 6"/>
                <a:gd name="T15" fmla="*/ 0 h 58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826"/>
                <a:gd name="T26" fmla="*/ 6 w 6"/>
                <a:gd name="T27" fmla="*/ 5826 h 58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826">
                  <a:moveTo>
                    <a:pt x="6" y="0"/>
                  </a:moveTo>
                  <a:lnTo>
                    <a:pt x="4" y="4"/>
                  </a:lnTo>
                  <a:lnTo>
                    <a:pt x="3" y="6"/>
                  </a:lnTo>
                  <a:lnTo>
                    <a:pt x="3" y="9"/>
                  </a:lnTo>
                  <a:lnTo>
                    <a:pt x="0" y="19"/>
                  </a:lnTo>
                  <a:lnTo>
                    <a:pt x="0" y="5822"/>
                  </a:lnTo>
                  <a:lnTo>
                    <a:pt x="6" y="582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51"/>
            <p:cNvSpPr/>
            <p:nvPr/>
          </p:nvSpPr>
          <p:spPr bwMode="auto">
            <a:xfrm>
              <a:off x="1973" y="1164"/>
              <a:ext cx="2" cy="117"/>
            </a:xfrm>
            <a:custGeom>
              <a:avLst/>
              <a:gdLst>
                <a:gd name="T0" fmla="*/ 0 w 6"/>
                <a:gd name="T1" fmla="*/ 0 h 352"/>
                <a:gd name="T2" fmla="*/ 0 w 6"/>
                <a:gd name="T3" fmla="*/ 0 h 352"/>
                <a:gd name="T4" fmla="*/ 0 w 6"/>
                <a:gd name="T5" fmla="*/ 13 h 352"/>
                <a:gd name="T6" fmla="*/ 0 w 6"/>
                <a:gd name="T7" fmla="*/ 13 h 352"/>
                <a:gd name="T8" fmla="*/ 0 w 6"/>
                <a:gd name="T9" fmla="*/ 7 h 352"/>
                <a:gd name="T10" fmla="*/ 0 w 6"/>
                <a:gd name="T11" fmla="*/ 7 h 352"/>
                <a:gd name="T12" fmla="*/ 0 w 6"/>
                <a:gd name="T13" fmla="*/ 7 h 352"/>
                <a:gd name="T14" fmla="*/ 0 w 6"/>
                <a:gd name="T15" fmla="*/ 5 h 352"/>
                <a:gd name="T16" fmla="*/ 0 w 6"/>
                <a:gd name="T17" fmla="*/ 5 h 352"/>
                <a:gd name="T18" fmla="*/ 0 w 6"/>
                <a:gd name="T19" fmla="*/ 5 h 352"/>
                <a:gd name="T20" fmla="*/ 0 w 6"/>
                <a:gd name="T21" fmla="*/ 3 h 352"/>
                <a:gd name="T22" fmla="*/ 0 w 6"/>
                <a:gd name="T23" fmla="*/ 3 h 352"/>
                <a:gd name="T24" fmla="*/ 0 w 6"/>
                <a:gd name="T25" fmla="*/ 3 h 352"/>
                <a:gd name="T26" fmla="*/ 0 w 6"/>
                <a:gd name="T27" fmla="*/ 0 h 3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352"/>
                <a:gd name="T44" fmla="*/ 6 w 6"/>
                <a:gd name="T45" fmla="*/ 352 h 3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352">
                  <a:moveTo>
                    <a:pt x="6" y="0"/>
                  </a:moveTo>
                  <a:lnTo>
                    <a:pt x="0" y="0"/>
                  </a:lnTo>
                  <a:lnTo>
                    <a:pt x="0" y="352"/>
                  </a:lnTo>
                  <a:lnTo>
                    <a:pt x="6" y="352"/>
                  </a:lnTo>
                  <a:lnTo>
                    <a:pt x="6" y="200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52"/>
            <p:cNvSpPr/>
            <p:nvPr/>
          </p:nvSpPr>
          <p:spPr bwMode="auto">
            <a:xfrm>
              <a:off x="1973" y="1281"/>
              <a:ext cx="2" cy="233"/>
            </a:xfrm>
            <a:custGeom>
              <a:avLst/>
              <a:gdLst>
                <a:gd name="T0" fmla="*/ 0 w 6"/>
                <a:gd name="T1" fmla="*/ 0 h 698"/>
                <a:gd name="T2" fmla="*/ 0 w 6"/>
                <a:gd name="T3" fmla="*/ 0 h 698"/>
                <a:gd name="T4" fmla="*/ 0 w 6"/>
                <a:gd name="T5" fmla="*/ 26 h 698"/>
                <a:gd name="T6" fmla="*/ 0 w 6"/>
                <a:gd name="T7" fmla="*/ 26 h 698"/>
                <a:gd name="T8" fmla="*/ 0 w 6"/>
                <a:gd name="T9" fmla="*/ 20 h 698"/>
                <a:gd name="T10" fmla="*/ 0 w 6"/>
                <a:gd name="T11" fmla="*/ 20 h 698"/>
                <a:gd name="T12" fmla="*/ 0 w 6"/>
                <a:gd name="T13" fmla="*/ 20 h 698"/>
                <a:gd name="T14" fmla="*/ 0 w 6"/>
                <a:gd name="T15" fmla="*/ 18 h 698"/>
                <a:gd name="T16" fmla="*/ 0 w 6"/>
                <a:gd name="T17" fmla="*/ 18 h 698"/>
                <a:gd name="T18" fmla="*/ 0 w 6"/>
                <a:gd name="T19" fmla="*/ 18 h 698"/>
                <a:gd name="T20" fmla="*/ 0 w 6"/>
                <a:gd name="T21" fmla="*/ 16 h 698"/>
                <a:gd name="T22" fmla="*/ 0 w 6"/>
                <a:gd name="T23" fmla="*/ 16 h 698"/>
                <a:gd name="T24" fmla="*/ 0 w 6"/>
                <a:gd name="T25" fmla="*/ 16 h 698"/>
                <a:gd name="T26" fmla="*/ 0 w 6"/>
                <a:gd name="T27" fmla="*/ 13 h 698"/>
                <a:gd name="T28" fmla="*/ 0 w 6"/>
                <a:gd name="T29" fmla="*/ 13 h 698"/>
                <a:gd name="T30" fmla="*/ 0 w 6"/>
                <a:gd name="T31" fmla="*/ 13 h 698"/>
                <a:gd name="T32" fmla="*/ 0 w 6"/>
                <a:gd name="T33" fmla="*/ 8 h 698"/>
                <a:gd name="T34" fmla="*/ 0 w 6"/>
                <a:gd name="T35" fmla="*/ 8 h 698"/>
                <a:gd name="T36" fmla="*/ 0 w 6"/>
                <a:gd name="T37" fmla="*/ 8 h 698"/>
                <a:gd name="T38" fmla="*/ 0 w 6"/>
                <a:gd name="T39" fmla="*/ 5 h 698"/>
                <a:gd name="T40" fmla="*/ 0 w 6"/>
                <a:gd name="T41" fmla="*/ 5 h 698"/>
                <a:gd name="T42" fmla="*/ 0 w 6"/>
                <a:gd name="T43" fmla="*/ 5 h 698"/>
                <a:gd name="T44" fmla="*/ 0 w 6"/>
                <a:gd name="T45" fmla="*/ 3 h 698"/>
                <a:gd name="T46" fmla="*/ 0 w 6"/>
                <a:gd name="T47" fmla="*/ 3 h 698"/>
                <a:gd name="T48" fmla="*/ 0 w 6"/>
                <a:gd name="T49" fmla="*/ 3 h 698"/>
                <a:gd name="T50" fmla="*/ 0 w 6"/>
                <a:gd name="T51" fmla="*/ 0 h 6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698"/>
                <a:gd name="T80" fmla="*/ 6 w 6"/>
                <a:gd name="T81" fmla="*/ 698 h 6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698">
                  <a:moveTo>
                    <a:pt x="6" y="0"/>
                  </a:moveTo>
                  <a:lnTo>
                    <a:pt x="0" y="0"/>
                  </a:lnTo>
                  <a:lnTo>
                    <a:pt x="0" y="698"/>
                  </a:lnTo>
                  <a:lnTo>
                    <a:pt x="6" y="698"/>
                  </a:lnTo>
                  <a:lnTo>
                    <a:pt x="6" y="547"/>
                  </a:lnTo>
                  <a:lnTo>
                    <a:pt x="4" y="547"/>
                  </a:lnTo>
                  <a:lnTo>
                    <a:pt x="6" y="547"/>
                  </a:lnTo>
                  <a:lnTo>
                    <a:pt x="6" y="482"/>
                  </a:lnTo>
                  <a:lnTo>
                    <a:pt x="4" y="482"/>
                  </a:lnTo>
                  <a:lnTo>
                    <a:pt x="6" y="482"/>
                  </a:lnTo>
                  <a:lnTo>
                    <a:pt x="6" y="418"/>
                  </a:lnTo>
                  <a:lnTo>
                    <a:pt x="4" y="418"/>
                  </a:lnTo>
                  <a:lnTo>
                    <a:pt x="6" y="418"/>
                  </a:lnTo>
                  <a:lnTo>
                    <a:pt x="6" y="351"/>
                  </a:lnTo>
                  <a:lnTo>
                    <a:pt x="4" y="351"/>
                  </a:lnTo>
                  <a:lnTo>
                    <a:pt x="6" y="351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53"/>
            <p:cNvSpPr/>
            <p:nvPr/>
          </p:nvSpPr>
          <p:spPr bwMode="auto">
            <a:xfrm>
              <a:off x="1973" y="1514"/>
              <a:ext cx="2" cy="234"/>
            </a:xfrm>
            <a:custGeom>
              <a:avLst/>
              <a:gdLst>
                <a:gd name="T0" fmla="*/ 0 w 6"/>
                <a:gd name="T1" fmla="*/ 3 h 702"/>
                <a:gd name="T2" fmla="*/ 0 w 6"/>
                <a:gd name="T3" fmla="*/ 0 h 702"/>
                <a:gd name="T4" fmla="*/ 0 w 6"/>
                <a:gd name="T5" fmla="*/ 0 h 702"/>
                <a:gd name="T6" fmla="*/ 0 w 6"/>
                <a:gd name="T7" fmla="*/ 26 h 702"/>
                <a:gd name="T8" fmla="*/ 0 w 6"/>
                <a:gd name="T9" fmla="*/ 26 h 702"/>
                <a:gd name="T10" fmla="*/ 0 w 6"/>
                <a:gd name="T11" fmla="*/ 20 h 702"/>
                <a:gd name="T12" fmla="*/ 0 w 6"/>
                <a:gd name="T13" fmla="*/ 20 h 702"/>
                <a:gd name="T14" fmla="*/ 0 w 6"/>
                <a:gd name="T15" fmla="*/ 20 h 702"/>
                <a:gd name="T16" fmla="*/ 0 w 6"/>
                <a:gd name="T17" fmla="*/ 18 h 702"/>
                <a:gd name="T18" fmla="*/ 0 w 6"/>
                <a:gd name="T19" fmla="*/ 18 h 702"/>
                <a:gd name="T20" fmla="*/ 0 w 6"/>
                <a:gd name="T21" fmla="*/ 18 h 702"/>
                <a:gd name="T22" fmla="*/ 0 w 6"/>
                <a:gd name="T23" fmla="*/ 16 h 702"/>
                <a:gd name="T24" fmla="*/ 0 w 6"/>
                <a:gd name="T25" fmla="*/ 16 h 702"/>
                <a:gd name="T26" fmla="*/ 0 w 6"/>
                <a:gd name="T27" fmla="*/ 16 h 702"/>
                <a:gd name="T28" fmla="*/ 0 w 6"/>
                <a:gd name="T29" fmla="*/ 13 h 702"/>
                <a:gd name="T30" fmla="*/ 0 w 6"/>
                <a:gd name="T31" fmla="*/ 13 h 702"/>
                <a:gd name="T32" fmla="*/ 0 w 6"/>
                <a:gd name="T33" fmla="*/ 13 h 702"/>
                <a:gd name="T34" fmla="*/ 0 w 6"/>
                <a:gd name="T35" fmla="*/ 8 h 702"/>
                <a:gd name="T36" fmla="*/ 0 w 6"/>
                <a:gd name="T37" fmla="*/ 8 h 702"/>
                <a:gd name="T38" fmla="*/ 0 w 6"/>
                <a:gd name="T39" fmla="*/ 8 h 702"/>
                <a:gd name="T40" fmla="*/ 0 w 6"/>
                <a:gd name="T41" fmla="*/ 5 h 702"/>
                <a:gd name="T42" fmla="*/ 0 w 6"/>
                <a:gd name="T43" fmla="*/ 5 h 702"/>
                <a:gd name="T44" fmla="*/ 0 w 6"/>
                <a:gd name="T45" fmla="*/ 5 h 702"/>
                <a:gd name="T46" fmla="*/ 0 w 6"/>
                <a:gd name="T47" fmla="*/ 3 h 702"/>
                <a:gd name="T48" fmla="*/ 0 w 6"/>
                <a:gd name="T49" fmla="*/ 3 h 702"/>
                <a:gd name="T50" fmla="*/ 0 w 6"/>
                <a:gd name="T51" fmla="*/ 3 h 70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702"/>
                <a:gd name="T80" fmla="*/ 6 w 6"/>
                <a:gd name="T81" fmla="*/ 702 h 70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702">
                  <a:moveTo>
                    <a:pt x="6" y="77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2"/>
                  </a:lnTo>
                  <a:lnTo>
                    <a:pt x="6" y="702"/>
                  </a:lnTo>
                  <a:lnTo>
                    <a:pt x="6" y="551"/>
                  </a:lnTo>
                  <a:lnTo>
                    <a:pt x="4" y="551"/>
                  </a:lnTo>
                  <a:lnTo>
                    <a:pt x="6" y="551"/>
                  </a:lnTo>
                  <a:lnTo>
                    <a:pt x="6" y="486"/>
                  </a:lnTo>
                  <a:lnTo>
                    <a:pt x="4" y="486"/>
                  </a:lnTo>
                  <a:lnTo>
                    <a:pt x="6" y="486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9"/>
                  </a:lnTo>
                  <a:lnTo>
                    <a:pt x="4" y="359"/>
                  </a:lnTo>
                  <a:lnTo>
                    <a:pt x="6" y="359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6" y="206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54"/>
            <p:cNvSpPr/>
            <p:nvPr/>
          </p:nvSpPr>
          <p:spPr bwMode="auto">
            <a:xfrm>
              <a:off x="1973" y="1748"/>
              <a:ext cx="2" cy="234"/>
            </a:xfrm>
            <a:custGeom>
              <a:avLst/>
              <a:gdLst>
                <a:gd name="T0" fmla="*/ 0 w 6"/>
                <a:gd name="T1" fmla="*/ 0 h 703"/>
                <a:gd name="T2" fmla="*/ 0 w 6"/>
                <a:gd name="T3" fmla="*/ 0 h 703"/>
                <a:gd name="T4" fmla="*/ 0 w 6"/>
                <a:gd name="T5" fmla="*/ 26 h 703"/>
                <a:gd name="T6" fmla="*/ 0 w 6"/>
                <a:gd name="T7" fmla="*/ 26 h 703"/>
                <a:gd name="T8" fmla="*/ 0 w 6"/>
                <a:gd name="T9" fmla="*/ 20 h 703"/>
                <a:gd name="T10" fmla="*/ 0 w 6"/>
                <a:gd name="T11" fmla="*/ 20 h 703"/>
                <a:gd name="T12" fmla="*/ 0 w 6"/>
                <a:gd name="T13" fmla="*/ 20 h 703"/>
                <a:gd name="T14" fmla="*/ 0 w 6"/>
                <a:gd name="T15" fmla="*/ 18 h 703"/>
                <a:gd name="T16" fmla="*/ 0 w 6"/>
                <a:gd name="T17" fmla="*/ 18 h 703"/>
                <a:gd name="T18" fmla="*/ 0 w 6"/>
                <a:gd name="T19" fmla="*/ 18 h 703"/>
                <a:gd name="T20" fmla="*/ 0 w 6"/>
                <a:gd name="T21" fmla="*/ 16 h 703"/>
                <a:gd name="T22" fmla="*/ 0 w 6"/>
                <a:gd name="T23" fmla="*/ 16 h 703"/>
                <a:gd name="T24" fmla="*/ 0 w 6"/>
                <a:gd name="T25" fmla="*/ 16 h 703"/>
                <a:gd name="T26" fmla="*/ 0 w 6"/>
                <a:gd name="T27" fmla="*/ 13 h 703"/>
                <a:gd name="T28" fmla="*/ 0 w 6"/>
                <a:gd name="T29" fmla="*/ 13 h 703"/>
                <a:gd name="T30" fmla="*/ 0 w 6"/>
                <a:gd name="T31" fmla="*/ 13 h 703"/>
                <a:gd name="T32" fmla="*/ 0 w 6"/>
                <a:gd name="T33" fmla="*/ 8 h 703"/>
                <a:gd name="T34" fmla="*/ 0 w 6"/>
                <a:gd name="T35" fmla="*/ 8 h 703"/>
                <a:gd name="T36" fmla="*/ 0 w 6"/>
                <a:gd name="T37" fmla="*/ 8 h 703"/>
                <a:gd name="T38" fmla="*/ 0 w 6"/>
                <a:gd name="T39" fmla="*/ 5 h 703"/>
                <a:gd name="T40" fmla="*/ 0 w 6"/>
                <a:gd name="T41" fmla="*/ 5 h 703"/>
                <a:gd name="T42" fmla="*/ 0 w 6"/>
                <a:gd name="T43" fmla="*/ 5 h 703"/>
                <a:gd name="T44" fmla="*/ 0 w 6"/>
                <a:gd name="T45" fmla="*/ 3 h 703"/>
                <a:gd name="T46" fmla="*/ 0 w 6"/>
                <a:gd name="T47" fmla="*/ 3 h 703"/>
                <a:gd name="T48" fmla="*/ 0 w 6"/>
                <a:gd name="T49" fmla="*/ 3 h 703"/>
                <a:gd name="T50" fmla="*/ 0 w 6"/>
                <a:gd name="T51" fmla="*/ 0 h 7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703"/>
                <a:gd name="T80" fmla="*/ 6 w 6"/>
                <a:gd name="T81" fmla="*/ 703 h 7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703">
                  <a:moveTo>
                    <a:pt x="6" y="0"/>
                  </a:moveTo>
                  <a:lnTo>
                    <a:pt x="0" y="0"/>
                  </a:lnTo>
                  <a:lnTo>
                    <a:pt x="0" y="703"/>
                  </a:lnTo>
                  <a:lnTo>
                    <a:pt x="6" y="703"/>
                  </a:lnTo>
                  <a:lnTo>
                    <a:pt x="6" y="550"/>
                  </a:lnTo>
                  <a:lnTo>
                    <a:pt x="4" y="550"/>
                  </a:lnTo>
                  <a:lnTo>
                    <a:pt x="6" y="550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4"/>
                  </a:lnTo>
                  <a:lnTo>
                    <a:pt x="4" y="354"/>
                  </a:lnTo>
                  <a:lnTo>
                    <a:pt x="6" y="354"/>
                  </a:lnTo>
                  <a:lnTo>
                    <a:pt x="6" y="205"/>
                  </a:lnTo>
                  <a:lnTo>
                    <a:pt x="4" y="205"/>
                  </a:lnTo>
                  <a:lnTo>
                    <a:pt x="6" y="205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55"/>
            <p:cNvSpPr/>
            <p:nvPr/>
          </p:nvSpPr>
          <p:spPr bwMode="auto">
            <a:xfrm>
              <a:off x="1973" y="1982"/>
              <a:ext cx="2" cy="234"/>
            </a:xfrm>
            <a:custGeom>
              <a:avLst/>
              <a:gdLst>
                <a:gd name="T0" fmla="*/ 0 w 6"/>
                <a:gd name="T1" fmla="*/ 3 h 701"/>
                <a:gd name="T2" fmla="*/ 0 w 6"/>
                <a:gd name="T3" fmla="*/ 0 h 701"/>
                <a:gd name="T4" fmla="*/ 0 w 6"/>
                <a:gd name="T5" fmla="*/ 0 h 701"/>
                <a:gd name="T6" fmla="*/ 0 w 6"/>
                <a:gd name="T7" fmla="*/ 26 h 701"/>
                <a:gd name="T8" fmla="*/ 0 w 6"/>
                <a:gd name="T9" fmla="*/ 26 h 701"/>
                <a:gd name="T10" fmla="*/ 0 w 6"/>
                <a:gd name="T11" fmla="*/ 20 h 701"/>
                <a:gd name="T12" fmla="*/ 0 w 6"/>
                <a:gd name="T13" fmla="*/ 20 h 701"/>
                <a:gd name="T14" fmla="*/ 0 w 6"/>
                <a:gd name="T15" fmla="*/ 20 h 701"/>
                <a:gd name="T16" fmla="*/ 0 w 6"/>
                <a:gd name="T17" fmla="*/ 18 h 701"/>
                <a:gd name="T18" fmla="*/ 0 w 6"/>
                <a:gd name="T19" fmla="*/ 18 h 701"/>
                <a:gd name="T20" fmla="*/ 0 w 6"/>
                <a:gd name="T21" fmla="*/ 18 h 701"/>
                <a:gd name="T22" fmla="*/ 0 w 6"/>
                <a:gd name="T23" fmla="*/ 16 h 701"/>
                <a:gd name="T24" fmla="*/ 0 w 6"/>
                <a:gd name="T25" fmla="*/ 16 h 701"/>
                <a:gd name="T26" fmla="*/ 0 w 6"/>
                <a:gd name="T27" fmla="*/ 16 h 701"/>
                <a:gd name="T28" fmla="*/ 0 w 6"/>
                <a:gd name="T29" fmla="*/ 13 h 701"/>
                <a:gd name="T30" fmla="*/ 0 w 6"/>
                <a:gd name="T31" fmla="*/ 13 h 701"/>
                <a:gd name="T32" fmla="*/ 0 w 6"/>
                <a:gd name="T33" fmla="*/ 13 h 701"/>
                <a:gd name="T34" fmla="*/ 0 w 6"/>
                <a:gd name="T35" fmla="*/ 8 h 701"/>
                <a:gd name="T36" fmla="*/ 0 w 6"/>
                <a:gd name="T37" fmla="*/ 8 h 701"/>
                <a:gd name="T38" fmla="*/ 0 w 6"/>
                <a:gd name="T39" fmla="*/ 8 h 701"/>
                <a:gd name="T40" fmla="*/ 0 w 6"/>
                <a:gd name="T41" fmla="*/ 5 h 701"/>
                <a:gd name="T42" fmla="*/ 0 w 6"/>
                <a:gd name="T43" fmla="*/ 5 h 701"/>
                <a:gd name="T44" fmla="*/ 0 w 6"/>
                <a:gd name="T45" fmla="*/ 5 h 701"/>
                <a:gd name="T46" fmla="*/ 0 w 6"/>
                <a:gd name="T47" fmla="*/ 3 h 701"/>
                <a:gd name="T48" fmla="*/ 0 w 6"/>
                <a:gd name="T49" fmla="*/ 3 h 701"/>
                <a:gd name="T50" fmla="*/ 0 w 6"/>
                <a:gd name="T51" fmla="*/ 3 h 7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701"/>
                <a:gd name="T80" fmla="*/ 6 w 6"/>
                <a:gd name="T81" fmla="*/ 701 h 7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701">
                  <a:moveTo>
                    <a:pt x="6" y="7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1"/>
                  </a:lnTo>
                  <a:lnTo>
                    <a:pt x="6" y="701"/>
                  </a:lnTo>
                  <a:lnTo>
                    <a:pt x="6" y="549"/>
                  </a:lnTo>
                  <a:lnTo>
                    <a:pt x="4" y="549"/>
                  </a:lnTo>
                  <a:lnTo>
                    <a:pt x="6" y="549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19"/>
                  </a:lnTo>
                  <a:lnTo>
                    <a:pt x="4" y="419"/>
                  </a:lnTo>
                  <a:lnTo>
                    <a:pt x="6" y="419"/>
                  </a:lnTo>
                  <a:lnTo>
                    <a:pt x="6" y="358"/>
                  </a:lnTo>
                  <a:lnTo>
                    <a:pt x="4" y="358"/>
                  </a:lnTo>
                  <a:lnTo>
                    <a:pt x="6" y="358"/>
                  </a:lnTo>
                  <a:lnTo>
                    <a:pt x="6" y="203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" y="139"/>
                  </a:lnTo>
                  <a:lnTo>
                    <a:pt x="4" y="139"/>
                  </a:lnTo>
                  <a:lnTo>
                    <a:pt x="6" y="139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56"/>
            <p:cNvSpPr/>
            <p:nvPr/>
          </p:nvSpPr>
          <p:spPr bwMode="auto">
            <a:xfrm>
              <a:off x="1973" y="2216"/>
              <a:ext cx="2" cy="118"/>
            </a:xfrm>
            <a:custGeom>
              <a:avLst/>
              <a:gdLst>
                <a:gd name="T0" fmla="*/ 0 w 6"/>
                <a:gd name="T1" fmla="*/ 3 h 353"/>
                <a:gd name="T2" fmla="*/ 0 w 6"/>
                <a:gd name="T3" fmla="*/ 3 h 353"/>
                <a:gd name="T4" fmla="*/ 0 w 6"/>
                <a:gd name="T5" fmla="*/ 0 h 353"/>
                <a:gd name="T6" fmla="*/ 0 w 6"/>
                <a:gd name="T7" fmla="*/ 0 h 353"/>
                <a:gd name="T8" fmla="*/ 0 w 6"/>
                <a:gd name="T9" fmla="*/ 13 h 353"/>
                <a:gd name="T10" fmla="*/ 0 w 6"/>
                <a:gd name="T11" fmla="*/ 13 h 353"/>
                <a:gd name="T12" fmla="*/ 0 w 6"/>
                <a:gd name="T13" fmla="*/ 8 h 353"/>
                <a:gd name="T14" fmla="*/ 0 w 6"/>
                <a:gd name="T15" fmla="*/ 8 h 353"/>
                <a:gd name="T16" fmla="*/ 0 w 6"/>
                <a:gd name="T17" fmla="*/ 8 h 353"/>
                <a:gd name="T18" fmla="*/ 0 w 6"/>
                <a:gd name="T19" fmla="*/ 5 h 353"/>
                <a:gd name="T20" fmla="*/ 0 w 6"/>
                <a:gd name="T21" fmla="*/ 5 h 353"/>
                <a:gd name="T22" fmla="*/ 0 w 6"/>
                <a:gd name="T23" fmla="*/ 5 h 353"/>
                <a:gd name="T24" fmla="*/ 0 w 6"/>
                <a:gd name="T25" fmla="*/ 3 h 353"/>
                <a:gd name="T26" fmla="*/ 0 w 6"/>
                <a:gd name="T27" fmla="*/ 3 h 3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353"/>
                <a:gd name="T44" fmla="*/ 6 w 6"/>
                <a:gd name="T45" fmla="*/ 353 h 35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353">
                  <a:moveTo>
                    <a:pt x="4" y="75"/>
                  </a:moveTo>
                  <a:lnTo>
                    <a:pt x="6" y="75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53"/>
                  </a:lnTo>
                  <a:lnTo>
                    <a:pt x="6" y="353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5"/>
                  </a:lnTo>
                  <a:lnTo>
                    <a:pt x="4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57"/>
            <p:cNvSpPr/>
            <p:nvPr/>
          </p:nvSpPr>
          <p:spPr bwMode="auto">
            <a:xfrm>
              <a:off x="1973" y="2334"/>
              <a:ext cx="2" cy="594"/>
            </a:xfrm>
            <a:custGeom>
              <a:avLst/>
              <a:gdLst>
                <a:gd name="T0" fmla="*/ 0 w 6"/>
                <a:gd name="T1" fmla="*/ 0 h 1782"/>
                <a:gd name="T2" fmla="*/ 0 w 6"/>
                <a:gd name="T3" fmla="*/ 0 h 1782"/>
                <a:gd name="T4" fmla="*/ 0 w 6"/>
                <a:gd name="T5" fmla="*/ 62 h 1782"/>
                <a:gd name="T6" fmla="*/ 0 w 6"/>
                <a:gd name="T7" fmla="*/ 64 h 1782"/>
                <a:gd name="T8" fmla="*/ 0 w 6"/>
                <a:gd name="T9" fmla="*/ 66 h 1782"/>
                <a:gd name="T10" fmla="*/ 0 w 6"/>
                <a:gd name="T11" fmla="*/ 26 h 1782"/>
                <a:gd name="T12" fmla="*/ 0 w 6"/>
                <a:gd name="T13" fmla="*/ 26 h 1782"/>
                <a:gd name="T14" fmla="*/ 0 w 6"/>
                <a:gd name="T15" fmla="*/ 26 h 1782"/>
                <a:gd name="T16" fmla="*/ 0 w 6"/>
                <a:gd name="T17" fmla="*/ 13 h 1782"/>
                <a:gd name="T18" fmla="*/ 0 w 6"/>
                <a:gd name="T19" fmla="*/ 0 h 178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782"/>
                <a:gd name="T32" fmla="*/ 6 w 6"/>
                <a:gd name="T33" fmla="*/ 1782 h 178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782">
                  <a:moveTo>
                    <a:pt x="6" y="0"/>
                  </a:moveTo>
                  <a:lnTo>
                    <a:pt x="0" y="0"/>
                  </a:lnTo>
                  <a:lnTo>
                    <a:pt x="0" y="1684"/>
                  </a:lnTo>
                  <a:lnTo>
                    <a:pt x="1" y="1733"/>
                  </a:lnTo>
                  <a:lnTo>
                    <a:pt x="6" y="1782"/>
                  </a:lnTo>
                  <a:lnTo>
                    <a:pt x="6" y="702"/>
                  </a:lnTo>
                  <a:lnTo>
                    <a:pt x="4" y="702"/>
                  </a:lnTo>
                  <a:lnTo>
                    <a:pt x="6" y="702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58"/>
            <p:cNvSpPr/>
            <p:nvPr/>
          </p:nvSpPr>
          <p:spPr bwMode="auto">
            <a:xfrm>
              <a:off x="2030" y="2841"/>
              <a:ext cx="2" cy="69"/>
            </a:xfrm>
            <a:custGeom>
              <a:avLst/>
              <a:gdLst>
                <a:gd name="T0" fmla="*/ 0 w 6"/>
                <a:gd name="T1" fmla="*/ 0 h 206"/>
                <a:gd name="T2" fmla="*/ 0 w 6"/>
                <a:gd name="T3" fmla="*/ 0 h 206"/>
                <a:gd name="T4" fmla="*/ 0 w 6"/>
                <a:gd name="T5" fmla="*/ 8 h 206"/>
                <a:gd name="T6" fmla="*/ 0 w 6"/>
                <a:gd name="T7" fmla="*/ 8 h 206"/>
                <a:gd name="T8" fmla="*/ 0 w 6"/>
                <a:gd name="T9" fmla="*/ 7 h 206"/>
                <a:gd name="T10" fmla="*/ 0 w 6"/>
                <a:gd name="T11" fmla="*/ 7 h 206"/>
                <a:gd name="T12" fmla="*/ 0 w 6"/>
                <a:gd name="T13" fmla="*/ 7 h 206"/>
                <a:gd name="T14" fmla="*/ 0 w 6"/>
                <a:gd name="T15" fmla="*/ 0 h 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206"/>
                <a:gd name="T26" fmla="*/ 6 w 6"/>
                <a:gd name="T27" fmla="*/ 206 h 2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206">
                  <a:moveTo>
                    <a:pt x="6" y="0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82"/>
                  </a:lnTo>
                  <a:lnTo>
                    <a:pt x="5" y="182"/>
                  </a:lnTo>
                  <a:lnTo>
                    <a:pt x="6" y="18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Rectangle 59"/>
            <p:cNvSpPr>
              <a:spLocks noChangeArrowheads="1"/>
            </p:cNvSpPr>
            <p:nvPr/>
          </p:nvSpPr>
          <p:spPr bwMode="auto">
            <a:xfrm>
              <a:off x="2028" y="2841"/>
              <a:ext cx="2" cy="68"/>
            </a:xfrm>
            <a:prstGeom prst="rect">
              <a:avLst/>
            </a:prstGeom>
            <a:solidFill>
              <a:srgbClr val="F4F4F4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6" name="Freeform 60"/>
            <p:cNvSpPr/>
            <p:nvPr/>
          </p:nvSpPr>
          <p:spPr bwMode="auto">
            <a:xfrm>
              <a:off x="2026" y="2841"/>
              <a:ext cx="2" cy="68"/>
            </a:xfrm>
            <a:custGeom>
              <a:avLst/>
              <a:gdLst>
                <a:gd name="T0" fmla="*/ 0 w 6"/>
                <a:gd name="T1" fmla="*/ 0 h 206"/>
                <a:gd name="T2" fmla="*/ 0 w 6"/>
                <a:gd name="T3" fmla="*/ 0 h 206"/>
                <a:gd name="T4" fmla="*/ 0 w 6"/>
                <a:gd name="T5" fmla="*/ 7 h 206"/>
                <a:gd name="T6" fmla="*/ 0 w 6"/>
                <a:gd name="T7" fmla="*/ 7 h 206"/>
                <a:gd name="T8" fmla="*/ 0 w 6"/>
                <a:gd name="T9" fmla="*/ 0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06"/>
                <a:gd name="T17" fmla="*/ 6 w 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06">
                  <a:moveTo>
                    <a:pt x="6" y="1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Rectangle 61"/>
            <p:cNvSpPr>
              <a:spLocks noChangeArrowheads="1"/>
            </p:cNvSpPr>
            <p:nvPr/>
          </p:nvSpPr>
          <p:spPr bwMode="auto">
            <a:xfrm>
              <a:off x="2025" y="2841"/>
              <a:ext cx="1" cy="68"/>
            </a:xfrm>
            <a:prstGeom prst="rect">
              <a:avLst/>
            </a:prstGeom>
            <a:solidFill>
              <a:srgbClr val="F8F8F8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8" name="Freeform 62"/>
            <p:cNvSpPr/>
            <p:nvPr/>
          </p:nvSpPr>
          <p:spPr bwMode="auto">
            <a:xfrm>
              <a:off x="2023" y="2840"/>
              <a:ext cx="2" cy="134"/>
            </a:xfrm>
            <a:custGeom>
              <a:avLst/>
              <a:gdLst>
                <a:gd name="T0" fmla="*/ 0 w 6"/>
                <a:gd name="T1" fmla="*/ 0 h 401"/>
                <a:gd name="T2" fmla="*/ 0 w 6"/>
                <a:gd name="T3" fmla="*/ 0 h 401"/>
                <a:gd name="T4" fmla="*/ 0 w 6"/>
                <a:gd name="T5" fmla="*/ 15 h 401"/>
                <a:gd name="T6" fmla="*/ 0 w 6"/>
                <a:gd name="T7" fmla="*/ 15 h 401"/>
                <a:gd name="T8" fmla="*/ 0 w 6"/>
                <a:gd name="T9" fmla="*/ 14 h 401"/>
                <a:gd name="T10" fmla="*/ 0 w 6"/>
                <a:gd name="T11" fmla="*/ 14 h 401"/>
                <a:gd name="T12" fmla="*/ 0 w 6"/>
                <a:gd name="T13" fmla="*/ 8 h 401"/>
                <a:gd name="T14" fmla="*/ 0 w 6"/>
                <a:gd name="T15" fmla="*/ 8 h 401"/>
                <a:gd name="T16" fmla="*/ 0 w 6"/>
                <a:gd name="T17" fmla="*/ 0 h 4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401"/>
                <a:gd name="T29" fmla="*/ 6 w 6"/>
                <a:gd name="T30" fmla="*/ 401 h 4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401">
                  <a:moveTo>
                    <a:pt x="6" y="1"/>
                  </a:moveTo>
                  <a:lnTo>
                    <a:pt x="0" y="0"/>
                  </a:lnTo>
                  <a:lnTo>
                    <a:pt x="0" y="401"/>
                  </a:lnTo>
                  <a:lnTo>
                    <a:pt x="6" y="392"/>
                  </a:lnTo>
                  <a:lnTo>
                    <a:pt x="6" y="388"/>
                  </a:lnTo>
                  <a:lnTo>
                    <a:pt x="3" y="388"/>
                  </a:lnTo>
                  <a:lnTo>
                    <a:pt x="3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63"/>
            <p:cNvSpPr/>
            <p:nvPr/>
          </p:nvSpPr>
          <p:spPr bwMode="auto">
            <a:xfrm>
              <a:off x="2052" y="2844"/>
              <a:ext cx="2" cy="44"/>
            </a:xfrm>
            <a:custGeom>
              <a:avLst/>
              <a:gdLst>
                <a:gd name="T0" fmla="*/ 0 w 6"/>
                <a:gd name="T1" fmla="*/ 0 h 132"/>
                <a:gd name="T2" fmla="*/ 0 w 6"/>
                <a:gd name="T3" fmla="*/ 0 h 132"/>
                <a:gd name="T4" fmla="*/ 0 w 6"/>
                <a:gd name="T5" fmla="*/ 0 h 132"/>
                <a:gd name="T6" fmla="*/ 0 w 6"/>
                <a:gd name="T7" fmla="*/ 0 h 132"/>
                <a:gd name="T8" fmla="*/ 0 w 6"/>
                <a:gd name="T9" fmla="*/ 0 h 132"/>
                <a:gd name="T10" fmla="*/ 0 w 6"/>
                <a:gd name="T11" fmla="*/ 5 h 132"/>
                <a:gd name="T12" fmla="*/ 0 w 6"/>
                <a:gd name="T13" fmla="*/ 5 h 132"/>
                <a:gd name="T14" fmla="*/ 0 w 6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132"/>
                <a:gd name="T26" fmla="*/ 6 w 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132">
                  <a:moveTo>
                    <a:pt x="6" y="6"/>
                  </a:move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" y="12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CDCD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64"/>
            <p:cNvSpPr/>
            <p:nvPr/>
          </p:nvSpPr>
          <p:spPr bwMode="auto">
            <a:xfrm>
              <a:off x="2050" y="2843"/>
              <a:ext cx="2" cy="46"/>
            </a:xfrm>
            <a:custGeom>
              <a:avLst/>
              <a:gdLst>
                <a:gd name="T0" fmla="*/ 0 w 6"/>
                <a:gd name="T1" fmla="*/ 0 h 139"/>
                <a:gd name="T2" fmla="*/ 0 w 6"/>
                <a:gd name="T3" fmla="*/ 0 h 139"/>
                <a:gd name="T4" fmla="*/ 0 w 6"/>
                <a:gd name="T5" fmla="*/ 0 h 139"/>
                <a:gd name="T6" fmla="*/ 0 w 6"/>
                <a:gd name="T7" fmla="*/ 5 h 139"/>
                <a:gd name="T8" fmla="*/ 0 w 6"/>
                <a:gd name="T9" fmla="*/ 5 h 139"/>
                <a:gd name="T10" fmla="*/ 0 w 6"/>
                <a:gd name="T11" fmla="*/ 0 h 1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39"/>
                <a:gd name="T20" fmla="*/ 6 w 6"/>
                <a:gd name="T21" fmla="*/ 139 h 1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39">
                  <a:moveTo>
                    <a:pt x="6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39"/>
                  </a:lnTo>
                  <a:lnTo>
                    <a:pt x="6" y="13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65"/>
            <p:cNvSpPr/>
            <p:nvPr/>
          </p:nvSpPr>
          <p:spPr bwMode="auto">
            <a:xfrm>
              <a:off x="2048" y="2841"/>
              <a:ext cx="2" cy="49"/>
            </a:xfrm>
            <a:custGeom>
              <a:avLst/>
              <a:gdLst>
                <a:gd name="T0" fmla="*/ 0 w 5"/>
                <a:gd name="T1" fmla="*/ 0 h 148"/>
                <a:gd name="T2" fmla="*/ 0 w 5"/>
                <a:gd name="T3" fmla="*/ 0 h 148"/>
                <a:gd name="T4" fmla="*/ 0 w 5"/>
                <a:gd name="T5" fmla="*/ 5 h 148"/>
                <a:gd name="T6" fmla="*/ 0 w 5"/>
                <a:gd name="T7" fmla="*/ 5 h 148"/>
                <a:gd name="T8" fmla="*/ 0 w 5"/>
                <a:gd name="T9" fmla="*/ 0 h 1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48"/>
                <a:gd name="T17" fmla="*/ 5 w 5"/>
                <a:gd name="T18" fmla="*/ 148 h 1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48">
                  <a:moveTo>
                    <a:pt x="5" y="5"/>
                  </a:moveTo>
                  <a:lnTo>
                    <a:pt x="0" y="0"/>
                  </a:lnTo>
                  <a:lnTo>
                    <a:pt x="0" y="148"/>
                  </a:lnTo>
                  <a:lnTo>
                    <a:pt x="5" y="144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66"/>
            <p:cNvSpPr/>
            <p:nvPr/>
          </p:nvSpPr>
          <p:spPr bwMode="auto">
            <a:xfrm>
              <a:off x="2047" y="2840"/>
              <a:ext cx="1" cy="51"/>
            </a:xfrm>
            <a:custGeom>
              <a:avLst/>
              <a:gdLst>
                <a:gd name="T0" fmla="*/ 0 w 5"/>
                <a:gd name="T1" fmla="*/ 0 h 155"/>
                <a:gd name="T2" fmla="*/ 0 w 5"/>
                <a:gd name="T3" fmla="*/ 0 h 155"/>
                <a:gd name="T4" fmla="*/ 0 w 5"/>
                <a:gd name="T5" fmla="*/ 6 h 155"/>
                <a:gd name="T6" fmla="*/ 0 w 5"/>
                <a:gd name="T7" fmla="*/ 5 h 155"/>
                <a:gd name="T8" fmla="*/ 0 w 5"/>
                <a:gd name="T9" fmla="*/ 0 h 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55"/>
                <a:gd name="T17" fmla="*/ 5 w 5"/>
                <a:gd name="T18" fmla="*/ 155 h 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55">
                  <a:moveTo>
                    <a:pt x="5" y="4"/>
                  </a:moveTo>
                  <a:lnTo>
                    <a:pt x="0" y="0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67"/>
            <p:cNvSpPr/>
            <p:nvPr/>
          </p:nvSpPr>
          <p:spPr bwMode="auto">
            <a:xfrm>
              <a:off x="2045" y="2838"/>
              <a:ext cx="2" cy="55"/>
            </a:xfrm>
            <a:custGeom>
              <a:avLst/>
              <a:gdLst>
                <a:gd name="T0" fmla="*/ 0 w 6"/>
                <a:gd name="T1" fmla="*/ 0 h 165"/>
                <a:gd name="T2" fmla="*/ 0 w 6"/>
                <a:gd name="T3" fmla="*/ 0 h 165"/>
                <a:gd name="T4" fmla="*/ 0 w 6"/>
                <a:gd name="T5" fmla="*/ 6 h 165"/>
                <a:gd name="T6" fmla="*/ 0 w 6"/>
                <a:gd name="T7" fmla="*/ 6 h 165"/>
                <a:gd name="T8" fmla="*/ 0 w 6"/>
                <a:gd name="T9" fmla="*/ 0 h 1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65"/>
                <a:gd name="T17" fmla="*/ 6 w 6"/>
                <a:gd name="T18" fmla="*/ 165 h 1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65">
                  <a:moveTo>
                    <a:pt x="6" y="5"/>
                  </a:moveTo>
                  <a:lnTo>
                    <a:pt x="0" y="0"/>
                  </a:lnTo>
                  <a:lnTo>
                    <a:pt x="0" y="165"/>
                  </a:lnTo>
                  <a:lnTo>
                    <a:pt x="6" y="16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68"/>
            <p:cNvSpPr/>
            <p:nvPr/>
          </p:nvSpPr>
          <p:spPr bwMode="auto">
            <a:xfrm>
              <a:off x="2041" y="2835"/>
              <a:ext cx="2" cy="60"/>
            </a:xfrm>
            <a:custGeom>
              <a:avLst/>
              <a:gdLst>
                <a:gd name="T0" fmla="*/ 0 w 5"/>
                <a:gd name="T1" fmla="*/ 0 h 179"/>
                <a:gd name="T2" fmla="*/ 0 w 5"/>
                <a:gd name="T3" fmla="*/ 0 h 179"/>
                <a:gd name="T4" fmla="*/ 0 w 5"/>
                <a:gd name="T5" fmla="*/ 7 h 179"/>
                <a:gd name="T6" fmla="*/ 0 w 5"/>
                <a:gd name="T7" fmla="*/ 7 h 179"/>
                <a:gd name="T8" fmla="*/ 0 w 5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79"/>
                <a:gd name="T17" fmla="*/ 5 w 5"/>
                <a:gd name="T18" fmla="*/ 179 h 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79">
                  <a:moveTo>
                    <a:pt x="5" y="4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" y="176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69"/>
            <p:cNvSpPr/>
            <p:nvPr/>
          </p:nvSpPr>
          <p:spPr bwMode="auto">
            <a:xfrm>
              <a:off x="2039" y="2834"/>
              <a:ext cx="2" cy="63"/>
            </a:xfrm>
            <a:custGeom>
              <a:avLst/>
              <a:gdLst>
                <a:gd name="T0" fmla="*/ 0 w 6"/>
                <a:gd name="T1" fmla="*/ 0 h 188"/>
                <a:gd name="T2" fmla="*/ 0 w 6"/>
                <a:gd name="T3" fmla="*/ 0 h 188"/>
                <a:gd name="T4" fmla="*/ 0 w 6"/>
                <a:gd name="T5" fmla="*/ 7 h 188"/>
                <a:gd name="T6" fmla="*/ 0 w 6"/>
                <a:gd name="T7" fmla="*/ 7 h 188"/>
                <a:gd name="T8" fmla="*/ 0 w 6"/>
                <a:gd name="T9" fmla="*/ 0 h 1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88"/>
                <a:gd name="T17" fmla="*/ 6 w 6"/>
                <a:gd name="T18" fmla="*/ 188 h 1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88">
                  <a:moveTo>
                    <a:pt x="6" y="4"/>
                  </a:moveTo>
                  <a:lnTo>
                    <a:pt x="0" y="0"/>
                  </a:lnTo>
                  <a:lnTo>
                    <a:pt x="0" y="188"/>
                  </a:lnTo>
                  <a:lnTo>
                    <a:pt x="6" y="18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70"/>
            <p:cNvSpPr/>
            <p:nvPr/>
          </p:nvSpPr>
          <p:spPr bwMode="auto">
            <a:xfrm>
              <a:off x="2037" y="2833"/>
              <a:ext cx="2" cy="65"/>
            </a:xfrm>
            <a:custGeom>
              <a:avLst/>
              <a:gdLst>
                <a:gd name="T0" fmla="*/ 0 w 5"/>
                <a:gd name="T1" fmla="*/ 0 h 194"/>
                <a:gd name="T2" fmla="*/ 0 w 5"/>
                <a:gd name="T3" fmla="*/ 1 h 194"/>
                <a:gd name="T4" fmla="*/ 0 w 5"/>
                <a:gd name="T5" fmla="*/ 1 h 194"/>
                <a:gd name="T6" fmla="*/ 0 w 5"/>
                <a:gd name="T7" fmla="*/ 7 h 194"/>
                <a:gd name="T8" fmla="*/ 0 w 5"/>
                <a:gd name="T9" fmla="*/ 7 h 194"/>
                <a:gd name="T10" fmla="*/ 0 w 5"/>
                <a:gd name="T11" fmla="*/ 0 h 194"/>
                <a:gd name="T12" fmla="*/ 0 w 5"/>
                <a:gd name="T13" fmla="*/ 0 h 1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94"/>
                <a:gd name="T23" fmla="*/ 5 w 5"/>
                <a:gd name="T24" fmla="*/ 194 h 1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94">
                  <a:moveTo>
                    <a:pt x="2" y="0"/>
                  </a:moveTo>
                  <a:lnTo>
                    <a:pt x="2" y="29"/>
                  </a:lnTo>
                  <a:lnTo>
                    <a:pt x="0" y="29"/>
                  </a:lnTo>
                  <a:lnTo>
                    <a:pt x="0" y="194"/>
                  </a:lnTo>
                  <a:lnTo>
                    <a:pt x="5" y="191"/>
                  </a:lnTo>
                  <a:lnTo>
                    <a:pt x="5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71"/>
            <p:cNvSpPr/>
            <p:nvPr/>
          </p:nvSpPr>
          <p:spPr bwMode="auto">
            <a:xfrm>
              <a:off x="2032" y="2841"/>
              <a:ext cx="2" cy="61"/>
            </a:xfrm>
            <a:custGeom>
              <a:avLst/>
              <a:gdLst>
                <a:gd name="T0" fmla="*/ 0 w 5"/>
                <a:gd name="T1" fmla="*/ 0 h 182"/>
                <a:gd name="T2" fmla="*/ 0 w 5"/>
                <a:gd name="T3" fmla="*/ 0 h 182"/>
                <a:gd name="T4" fmla="*/ 0 w 5"/>
                <a:gd name="T5" fmla="*/ 7 h 182"/>
                <a:gd name="T6" fmla="*/ 0 w 5"/>
                <a:gd name="T7" fmla="*/ 7 h 182"/>
                <a:gd name="T8" fmla="*/ 0 w 5"/>
                <a:gd name="T9" fmla="*/ 0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82"/>
                <a:gd name="T17" fmla="*/ 5 w 5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82">
                  <a:moveTo>
                    <a:pt x="5" y="0"/>
                  </a:moveTo>
                  <a:lnTo>
                    <a:pt x="0" y="0"/>
                  </a:lnTo>
                  <a:lnTo>
                    <a:pt x="0" y="182"/>
                  </a:lnTo>
                  <a:lnTo>
                    <a:pt x="5" y="17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72"/>
            <p:cNvSpPr/>
            <p:nvPr/>
          </p:nvSpPr>
          <p:spPr bwMode="auto">
            <a:xfrm>
              <a:off x="2034" y="2841"/>
              <a:ext cx="1" cy="59"/>
            </a:xfrm>
            <a:custGeom>
              <a:avLst/>
              <a:gdLst>
                <a:gd name="T0" fmla="*/ 0 w 5"/>
                <a:gd name="T1" fmla="*/ 0 h 177"/>
                <a:gd name="T2" fmla="*/ 0 w 5"/>
                <a:gd name="T3" fmla="*/ 0 h 177"/>
                <a:gd name="T4" fmla="*/ 0 w 5"/>
                <a:gd name="T5" fmla="*/ 7 h 177"/>
                <a:gd name="T6" fmla="*/ 0 w 5"/>
                <a:gd name="T7" fmla="*/ 6 h 177"/>
                <a:gd name="T8" fmla="*/ 0 w 5"/>
                <a:gd name="T9" fmla="*/ 0 h 1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77"/>
                <a:gd name="T17" fmla="*/ 5 w 5"/>
                <a:gd name="T18" fmla="*/ 177 h 1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77">
                  <a:moveTo>
                    <a:pt x="5" y="3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5" y="174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73"/>
            <p:cNvSpPr/>
            <p:nvPr/>
          </p:nvSpPr>
          <p:spPr bwMode="auto">
            <a:xfrm>
              <a:off x="2035" y="2842"/>
              <a:ext cx="2" cy="57"/>
            </a:xfrm>
            <a:custGeom>
              <a:avLst/>
              <a:gdLst>
                <a:gd name="T0" fmla="*/ 0 w 6"/>
                <a:gd name="T1" fmla="*/ 0 h 171"/>
                <a:gd name="T2" fmla="*/ 0 w 6"/>
                <a:gd name="T3" fmla="*/ 0 h 171"/>
                <a:gd name="T4" fmla="*/ 0 w 6"/>
                <a:gd name="T5" fmla="*/ 6 h 171"/>
                <a:gd name="T6" fmla="*/ 0 w 6"/>
                <a:gd name="T7" fmla="*/ 6 h 171"/>
                <a:gd name="T8" fmla="*/ 0 w 6"/>
                <a:gd name="T9" fmla="*/ 0 h 1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1"/>
                <a:gd name="T17" fmla="*/ 6 w 6"/>
                <a:gd name="T18" fmla="*/ 171 h 1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1">
                  <a:moveTo>
                    <a:pt x="6" y="2"/>
                  </a:moveTo>
                  <a:lnTo>
                    <a:pt x="0" y="0"/>
                  </a:lnTo>
                  <a:lnTo>
                    <a:pt x="0" y="171"/>
                  </a:lnTo>
                  <a:lnTo>
                    <a:pt x="6" y="16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74"/>
            <p:cNvSpPr/>
            <p:nvPr/>
          </p:nvSpPr>
          <p:spPr bwMode="auto">
            <a:xfrm>
              <a:off x="2054" y="2846"/>
              <a:ext cx="2" cy="40"/>
            </a:xfrm>
            <a:custGeom>
              <a:avLst/>
              <a:gdLst>
                <a:gd name="T0" fmla="*/ 0 w 6"/>
                <a:gd name="T1" fmla="*/ 0 h 120"/>
                <a:gd name="T2" fmla="*/ 0 w 6"/>
                <a:gd name="T3" fmla="*/ 0 h 120"/>
                <a:gd name="T4" fmla="*/ 0 w 6"/>
                <a:gd name="T5" fmla="*/ 4 h 120"/>
                <a:gd name="T6" fmla="*/ 0 w 6"/>
                <a:gd name="T7" fmla="*/ 4 h 120"/>
                <a:gd name="T8" fmla="*/ 0 w 6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20"/>
                <a:gd name="T17" fmla="*/ 6 w 6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20">
                  <a:moveTo>
                    <a:pt x="6" y="6"/>
                  </a:moveTo>
                  <a:lnTo>
                    <a:pt x="0" y="0"/>
                  </a:lnTo>
                  <a:lnTo>
                    <a:pt x="0" y="120"/>
                  </a:lnTo>
                  <a:lnTo>
                    <a:pt x="6" y="11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75"/>
            <p:cNvSpPr/>
            <p:nvPr/>
          </p:nvSpPr>
          <p:spPr bwMode="auto">
            <a:xfrm>
              <a:off x="2043" y="2837"/>
              <a:ext cx="2" cy="57"/>
            </a:xfrm>
            <a:custGeom>
              <a:avLst/>
              <a:gdLst>
                <a:gd name="T0" fmla="*/ 0 w 6"/>
                <a:gd name="T1" fmla="*/ 0 h 172"/>
                <a:gd name="T2" fmla="*/ 0 w 6"/>
                <a:gd name="T3" fmla="*/ 0 h 172"/>
                <a:gd name="T4" fmla="*/ 0 w 6"/>
                <a:gd name="T5" fmla="*/ 6 h 172"/>
                <a:gd name="T6" fmla="*/ 0 w 6"/>
                <a:gd name="T7" fmla="*/ 6 h 172"/>
                <a:gd name="T8" fmla="*/ 0 w 6"/>
                <a:gd name="T9" fmla="*/ 0 h 1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2"/>
                <a:gd name="T17" fmla="*/ 6 w 6"/>
                <a:gd name="T18" fmla="*/ 172 h 1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2">
                  <a:moveTo>
                    <a:pt x="6" y="4"/>
                  </a:moveTo>
                  <a:lnTo>
                    <a:pt x="0" y="0"/>
                  </a:lnTo>
                  <a:lnTo>
                    <a:pt x="0" y="172"/>
                  </a:lnTo>
                  <a:lnTo>
                    <a:pt x="6" y="16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76"/>
            <p:cNvSpPr/>
            <p:nvPr/>
          </p:nvSpPr>
          <p:spPr bwMode="auto">
            <a:xfrm>
              <a:off x="2054" y="2885"/>
              <a:ext cx="2" cy="112"/>
            </a:xfrm>
            <a:custGeom>
              <a:avLst/>
              <a:gdLst>
                <a:gd name="T0" fmla="*/ 0 w 6"/>
                <a:gd name="T1" fmla="*/ 0 h 337"/>
                <a:gd name="T2" fmla="*/ 0 w 6"/>
                <a:gd name="T3" fmla="*/ 0 h 337"/>
                <a:gd name="T4" fmla="*/ 0 w 6"/>
                <a:gd name="T5" fmla="*/ 12 h 337"/>
                <a:gd name="T6" fmla="*/ 0 w 6"/>
                <a:gd name="T7" fmla="*/ 12 h 337"/>
                <a:gd name="T8" fmla="*/ 0 w 6"/>
                <a:gd name="T9" fmla="*/ 0 h 3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37"/>
                <a:gd name="T17" fmla="*/ 6 w 6"/>
                <a:gd name="T18" fmla="*/ 337 h 3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37">
                  <a:moveTo>
                    <a:pt x="6" y="0"/>
                  </a:moveTo>
                  <a:lnTo>
                    <a:pt x="0" y="4"/>
                  </a:lnTo>
                  <a:lnTo>
                    <a:pt x="0" y="327"/>
                  </a:lnTo>
                  <a:lnTo>
                    <a:pt x="6" y="33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77"/>
            <p:cNvSpPr/>
            <p:nvPr/>
          </p:nvSpPr>
          <p:spPr bwMode="auto">
            <a:xfrm>
              <a:off x="2052" y="2886"/>
              <a:ext cx="2" cy="108"/>
            </a:xfrm>
            <a:custGeom>
              <a:avLst/>
              <a:gdLst>
                <a:gd name="T0" fmla="*/ 0 w 6"/>
                <a:gd name="T1" fmla="*/ 0 h 323"/>
                <a:gd name="T2" fmla="*/ 0 w 6"/>
                <a:gd name="T3" fmla="*/ 0 h 323"/>
                <a:gd name="T4" fmla="*/ 0 w 6"/>
                <a:gd name="T5" fmla="*/ 12 h 323"/>
                <a:gd name="T6" fmla="*/ 0 w 6"/>
                <a:gd name="T7" fmla="*/ 12 h 323"/>
                <a:gd name="T8" fmla="*/ 0 w 6"/>
                <a:gd name="T9" fmla="*/ 0 h 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23"/>
                <a:gd name="T17" fmla="*/ 6 w 6"/>
                <a:gd name="T18" fmla="*/ 323 h 3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23">
                  <a:moveTo>
                    <a:pt x="6" y="0"/>
                  </a:moveTo>
                  <a:lnTo>
                    <a:pt x="0" y="6"/>
                  </a:lnTo>
                  <a:lnTo>
                    <a:pt x="0" y="314"/>
                  </a:lnTo>
                  <a:lnTo>
                    <a:pt x="6" y="3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78"/>
            <p:cNvSpPr/>
            <p:nvPr/>
          </p:nvSpPr>
          <p:spPr bwMode="auto">
            <a:xfrm>
              <a:off x="2050" y="2888"/>
              <a:ext cx="2" cy="103"/>
            </a:xfrm>
            <a:custGeom>
              <a:avLst/>
              <a:gdLst>
                <a:gd name="T0" fmla="*/ 0 w 6"/>
                <a:gd name="T1" fmla="*/ 0 h 308"/>
                <a:gd name="T2" fmla="*/ 0 w 6"/>
                <a:gd name="T3" fmla="*/ 0 h 308"/>
                <a:gd name="T4" fmla="*/ 0 w 6"/>
                <a:gd name="T5" fmla="*/ 11 h 308"/>
                <a:gd name="T6" fmla="*/ 0 w 6"/>
                <a:gd name="T7" fmla="*/ 11 h 308"/>
                <a:gd name="T8" fmla="*/ 0 w 6"/>
                <a:gd name="T9" fmla="*/ 11 h 308"/>
                <a:gd name="T10" fmla="*/ 0 w 6"/>
                <a:gd name="T11" fmla="*/ 11 h 308"/>
                <a:gd name="T12" fmla="*/ 0 w 6"/>
                <a:gd name="T13" fmla="*/ 11 h 308"/>
                <a:gd name="T14" fmla="*/ 0 w 6"/>
                <a:gd name="T15" fmla="*/ 0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308"/>
                <a:gd name="T26" fmla="*/ 6 w 6"/>
                <a:gd name="T27" fmla="*/ 308 h 3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308">
                  <a:moveTo>
                    <a:pt x="6" y="0"/>
                  </a:moveTo>
                  <a:lnTo>
                    <a:pt x="0" y="3"/>
                  </a:lnTo>
                  <a:lnTo>
                    <a:pt x="0" y="295"/>
                  </a:lnTo>
                  <a:lnTo>
                    <a:pt x="1" y="295"/>
                  </a:lnTo>
                  <a:lnTo>
                    <a:pt x="1" y="298"/>
                  </a:lnTo>
                  <a:lnTo>
                    <a:pt x="1" y="300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79"/>
            <p:cNvSpPr/>
            <p:nvPr/>
          </p:nvSpPr>
          <p:spPr bwMode="auto">
            <a:xfrm>
              <a:off x="2048" y="2889"/>
              <a:ext cx="2" cy="97"/>
            </a:xfrm>
            <a:custGeom>
              <a:avLst/>
              <a:gdLst>
                <a:gd name="T0" fmla="*/ 0 w 5"/>
                <a:gd name="T1" fmla="*/ 0 h 292"/>
                <a:gd name="T2" fmla="*/ 0 w 5"/>
                <a:gd name="T3" fmla="*/ 0 h 292"/>
                <a:gd name="T4" fmla="*/ 0 w 5"/>
                <a:gd name="T5" fmla="*/ 11 h 292"/>
                <a:gd name="T6" fmla="*/ 0 w 5"/>
                <a:gd name="T7" fmla="*/ 11 h 292"/>
                <a:gd name="T8" fmla="*/ 0 w 5"/>
                <a:gd name="T9" fmla="*/ 11 h 292"/>
                <a:gd name="T10" fmla="*/ 0 w 5"/>
                <a:gd name="T11" fmla="*/ 0 h 2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92"/>
                <a:gd name="T20" fmla="*/ 5 w 5"/>
                <a:gd name="T21" fmla="*/ 292 h 2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92">
                  <a:moveTo>
                    <a:pt x="5" y="0"/>
                  </a:moveTo>
                  <a:lnTo>
                    <a:pt x="0" y="4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" y="29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80"/>
            <p:cNvSpPr/>
            <p:nvPr/>
          </p:nvSpPr>
          <p:spPr bwMode="auto">
            <a:xfrm>
              <a:off x="2047" y="2890"/>
              <a:ext cx="1" cy="95"/>
            </a:xfrm>
            <a:custGeom>
              <a:avLst/>
              <a:gdLst>
                <a:gd name="T0" fmla="*/ 0 w 5"/>
                <a:gd name="T1" fmla="*/ 0 h 283"/>
                <a:gd name="T2" fmla="*/ 0 w 5"/>
                <a:gd name="T3" fmla="*/ 0 h 283"/>
                <a:gd name="T4" fmla="*/ 0 w 5"/>
                <a:gd name="T5" fmla="*/ 10 h 283"/>
                <a:gd name="T6" fmla="*/ 0 w 5"/>
                <a:gd name="T7" fmla="*/ 11 h 283"/>
                <a:gd name="T8" fmla="*/ 0 w 5"/>
                <a:gd name="T9" fmla="*/ 0 h 2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283"/>
                <a:gd name="T17" fmla="*/ 5 w 5"/>
                <a:gd name="T18" fmla="*/ 283 h 2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283">
                  <a:moveTo>
                    <a:pt x="5" y="0"/>
                  </a:moveTo>
                  <a:lnTo>
                    <a:pt x="0" y="3"/>
                  </a:lnTo>
                  <a:lnTo>
                    <a:pt x="0" y="275"/>
                  </a:lnTo>
                  <a:lnTo>
                    <a:pt x="5" y="28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81"/>
            <p:cNvSpPr/>
            <p:nvPr/>
          </p:nvSpPr>
          <p:spPr bwMode="auto">
            <a:xfrm>
              <a:off x="2045" y="2891"/>
              <a:ext cx="2" cy="91"/>
            </a:xfrm>
            <a:custGeom>
              <a:avLst/>
              <a:gdLst>
                <a:gd name="T0" fmla="*/ 0 w 6"/>
                <a:gd name="T1" fmla="*/ 0 h 272"/>
                <a:gd name="T2" fmla="*/ 0 w 6"/>
                <a:gd name="T3" fmla="*/ 0 h 272"/>
                <a:gd name="T4" fmla="*/ 0 w 6"/>
                <a:gd name="T5" fmla="*/ 10 h 272"/>
                <a:gd name="T6" fmla="*/ 0 w 6"/>
                <a:gd name="T7" fmla="*/ 10 h 272"/>
                <a:gd name="T8" fmla="*/ 0 w 6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72"/>
                <a:gd name="T17" fmla="*/ 6 w 6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72">
                  <a:moveTo>
                    <a:pt x="6" y="0"/>
                  </a:moveTo>
                  <a:lnTo>
                    <a:pt x="0" y="5"/>
                  </a:lnTo>
                  <a:lnTo>
                    <a:pt x="0" y="262"/>
                  </a:lnTo>
                  <a:lnTo>
                    <a:pt x="6" y="27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82"/>
            <p:cNvSpPr/>
            <p:nvPr/>
          </p:nvSpPr>
          <p:spPr bwMode="auto">
            <a:xfrm>
              <a:off x="2039" y="2895"/>
              <a:ext cx="2" cy="78"/>
            </a:xfrm>
            <a:custGeom>
              <a:avLst/>
              <a:gdLst>
                <a:gd name="T0" fmla="*/ 0 w 6"/>
                <a:gd name="T1" fmla="*/ 0 h 233"/>
                <a:gd name="T2" fmla="*/ 0 w 6"/>
                <a:gd name="T3" fmla="*/ 0 h 233"/>
                <a:gd name="T4" fmla="*/ 0 w 6"/>
                <a:gd name="T5" fmla="*/ 2 h 233"/>
                <a:gd name="T6" fmla="*/ 0 w 6"/>
                <a:gd name="T7" fmla="*/ 2 h 233"/>
                <a:gd name="T8" fmla="*/ 0 w 6"/>
                <a:gd name="T9" fmla="*/ 8 h 233"/>
                <a:gd name="T10" fmla="*/ 0 w 6"/>
                <a:gd name="T11" fmla="*/ 9 h 233"/>
                <a:gd name="T12" fmla="*/ 0 w 6"/>
                <a:gd name="T13" fmla="*/ 0 h 2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233"/>
                <a:gd name="T23" fmla="*/ 6 w 6"/>
                <a:gd name="T24" fmla="*/ 233 h 2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233">
                  <a:moveTo>
                    <a:pt x="6" y="0"/>
                  </a:moveTo>
                  <a:lnTo>
                    <a:pt x="0" y="5"/>
                  </a:lnTo>
                  <a:lnTo>
                    <a:pt x="0" y="49"/>
                  </a:lnTo>
                  <a:lnTo>
                    <a:pt x="2" y="49"/>
                  </a:lnTo>
                  <a:lnTo>
                    <a:pt x="2" y="225"/>
                  </a:lnTo>
                  <a:lnTo>
                    <a:pt x="6" y="23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83"/>
            <p:cNvSpPr/>
            <p:nvPr/>
          </p:nvSpPr>
          <p:spPr bwMode="auto">
            <a:xfrm>
              <a:off x="2035" y="2898"/>
              <a:ext cx="2" cy="13"/>
            </a:xfrm>
            <a:custGeom>
              <a:avLst/>
              <a:gdLst>
                <a:gd name="T0" fmla="*/ 0 w 6"/>
                <a:gd name="T1" fmla="*/ 0 h 40"/>
                <a:gd name="T2" fmla="*/ 0 w 6"/>
                <a:gd name="T3" fmla="*/ 0 h 40"/>
                <a:gd name="T4" fmla="*/ 0 w 6"/>
                <a:gd name="T5" fmla="*/ 1 h 40"/>
                <a:gd name="T6" fmla="*/ 0 w 6"/>
                <a:gd name="T7" fmla="*/ 1 h 40"/>
                <a:gd name="T8" fmla="*/ 0 w 6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40"/>
                <a:gd name="T17" fmla="*/ 6 w 6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40">
                  <a:moveTo>
                    <a:pt x="6" y="0"/>
                  </a:moveTo>
                  <a:lnTo>
                    <a:pt x="0" y="4"/>
                  </a:lnTo>
                  <a:lnTo>
                    <a:pt x="0" y="39"/>
                  </a:lnTo>
                  <a:lnTo>
                    <a:pt x="6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84"/>
            <p:cNvSpPr/>
            <p:nvPr/>
          </p:nvSpPr>
          <p:spPr bwMode="auto">
            <a:xfrm>
              <a:off x="2034" y="2899"/>
              <a:ext cx="1" cy="12"/>
            </a:xfrm>
            <a:custGeom>
              <a:avLst/>
              <a:gdLst>
                <a:gd name="T0" fmla="*/ 0 w 5"/>
                <a:gd name="T1" fmla="*/ 0 h 35"/>
                <a:gd name="T2" fmla="*/ 0 w 5"/>
                <a:gd name="T3" fmla="*/ 0 h 35"/>
                <a:gd name="T4" fmla="*/ 0 w 5"/>
                <a:gd name="T5" fmla="*/ 1 h 35"/>
                <a:gd name="T6" fmla="*/ 0 w 5"/>
                <a:gd name="T7" fmla="*/ 1 h 35"/>
                <a:gd name="T8" fmla="*/ 0 w 5"/>
                <a:gd name="T9" fmla="*/ 0 h 35"/>
                <a:gd name="T10" fmla="*/ 0 w 5"/>
                <a:gd name="T11" fmla="*/ 1 h 35"/>
                <a:gd name="T12" fmla="*/ 0 w 5"/>
                <a:gd name="T13" fmla="*/ 1 h 35"/>
                <a:gd name="T14" fmla="*/ 0 w 5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35"/>
                <a:gd name="T26" fmla="*/ 5 w 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35">
                  <a:moveTo>
                    <a:pt x="5" y="0"/>
                  </a:moveTo>
                  <a:lnTo>
                    <a:pt x="0" y="3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11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85"/>
            <p:cNvSpPr/>
            <p:nvPr/>
          </p:nvSpPr>
          <p:spPr bwMode="auto">
            <a:xfrm>
              <a:off x="2037" y="2897"/>
              <a:ext cx="2" cy="14"/>
            </a:xfrm>
            <a:custGeom>
              <a:avLst/>
              <a:gdLst>
                <a:gd name="T0" fmla="*/ 0 w 5"/>
                <a:gd name="T1" fmla="*/ 1 h 44"/>
                <a:gd name="T2" fmla="*/ 0 w 5"/>
                <a:gd name="T3" fmla="*/ 0 h 44"/>
                <a:gd name="T4" fmla="*/ 0 w 5"/>
                <a:gd name="T5" fmla="*/ 0 h 44"/>
                <a:gd name="T6" fmla="*/ 0 w 5"/>
                <a:gd name="T7" fmla="*/ 1 h 44"/>
                <a:gd name="T8" fmla="*/ 0 w 5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44"/>
                <a:gd name="T17" fmla="*/ 5 w 5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44">
                  <a:moveTo>
                    <a:pt x="5" y="44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0" y="43"/>
                  </a:lnTo>
                  <a:lnTo>
                    <a:pt x="5" y="44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86"/>
            <p:cNvSpPr/>
            <p:nvPr/>
          </p:nvSpPr>
          <p:spPr bwMode="auto">
            <a:xfrm>
              <a:off x="2032" y="2900"/>
              <a:ext cx="2" cy="10"/>
            </a:xfrm>
            <a:custGeom>
              <a:avLst/>
              <a:gdLst>
                <a:gd name="T0" fmla="*/ 0 w 5"/>
                <a:gd name="T1" fmla="*/ 1 h 30"/>
                <a:gd name="T2" fmla="*/ 0 w 5"/>
                <a:gd name="T3" fmla="*/ 0 h 30"/>
                <a:gd name="T4" fmla="*/ 0 w 5"/>
                <a:gd name="T5" fmla="*/ 0 h 30"/>
                <a:gd name="T6" fmla="*/ 0 w 5"/>
                <a:gd name="T7" fmla="*/ 1 h 30"/>
                <a:gd name="T8" fmla="*/ 0 w 5"/>
                <a:gd name="T9" fmla="*/ 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0"/>
                <a:gd name="T17" fmla="*/ 5 w 5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0">
                  <a:moveTo>
                    <a:pt x="5" y="30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87"/>
            <p:cNvSpPr/>
            <p:nvPr/>
          </p:nvSpPr>
          <p:spPr bwMode="auto">
            <a:xfrm>
              <a:off x="2043" y="2893"/>
              <a:ext cx="2" cy="86"/>
            </a:xfrm>
            <a:custGeom>
              <a:avLst/>
              <a:gdLst>
                <a:gd name="T0" fmla="*/ 0 w 6"/>
                <a:gd name="T1" fmla="*/ 0 h 257"/>
                <a:gd name="T2" fmla="*/ 0 w 6"/>
                <a:gd name="T3" fmla="*/ 0 h 257"/>
                <a:gd name="T4" fmla="*/ 0 w 6"/>
                <a:gd name="T5" fmla="*/ 9 h 257"/>
                <a:gd name="T6" fmla="*/ 0 w 6"/>
                <a:gd name="T7" fmla="*/ 10 h 257"/>
                <a:gd name="T8" fmla="*/ 0 w 6"/>
                <a:gd name="T9" fmla="*/ 0 h 2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57"/>
                <a:gd name="T17" fmla="*/ 6 w 6"/>
                <a:gd name="T18" fmla="*/ 257 h 2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57">
                  <a:moveTo>
                    <a:pt x="6" y="0"/>
                  </a:moveTo>
                  <a:lnTo>
                    <a:pt x="0" y="3"/>
                  </a:lnTo>
                  <a:lnTo>
                    <a:pt x="0" y="247"/>
                  </a:lnTo>
                  <a:lnTo>
                    <a:pt x="6" y="25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88"/>
            <p:cNvSpPr/>
            <p:nvPr/>
          </p:nvSpPr>
          <p:spPr bwMode="auto">
            <a:xfrm>
              <a:off x="2041" y="2894"/>
              <a:ext cx="2" cy="81"/>
            </a:xfrm>
            <a:custGeom>
              <a:avLst/>
              <a:gdLst>
                <a:gd name="T0" fmla="*/ 0 w 5"/>
                <a:gd name="T1" fmla="*/ 0 h 244"/>
                <a:gd name="T2" fmla="*/ 0 w 5"/>
                <a:gd name="T3" fmla="*/ 0 h 244"/>
                <a:gd name="T4" fmla="*/ 0 w 5"/>
                <a:gd name="T5" fmla="*/ 9 h 244"/>
                <a:gd name="T6" fmla="*/ 0 w 5"/>
                <a:gd name="T7" fmla="*/ 9 h 244"/>
                <a:gd name="T8" fmla="*/ 0 w 5"/>
                <a:gd name="T9" fmla="*/ 0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244"/>
                <a:gd name="T17" fmla="*/ 5 w 5"/>
                <a:gd name="T18" fmla="*/ 244 h 2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244">
                  <a:moveTo>
                    <a:pt x="5" y="0"/>
                  </a:moveTo>
                  <a:lnTo>
                    <a:pt x="0" y="3"/>
                  </a:lnTo>
                  <a:lnTo>
                    <a:pt x="0" y="236"/>
                  </a:lnTo>
                  <a:lnTo>
                    <a:pt x="5" y="2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89"/>
            <p:cNvSpPr/>
            <p:nvPr/>
          </p:nvSpPr>
          <p:spPr bwMode="auto">
            <a:xfrm>
              <a:off x="2025" y="297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1 w 2"/>
                <a:gd name="T5" fmla="*/ 0 h 4"/>
                <a:gd name="T6" fmla="*/ 0 w 2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4"/>
                <a:gd name="T14" fmla="*/ 2 w 2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9F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90"/>
            <p:cNvSpPr/>
            <p:nvPr/>
          </p:nvSpPr>
          <p:spPr bwMode="auto">
            <a:xfrm>
              <a:off x="2017" y="845"/>
              <a:ext cx="29" cy="59"/>
            </a:xfrm>
            <a:custGeom>
              <a:avLst/>
              <a:gdLst>
                <a:gd name="T0" fmla="*/ 1 w 88"/>
                <a:gd name="T1" fmla="*/ 6 h 179"/>
                <a:gd name="T2" fmla="*/ 1 w 88"/>
                <a:gd name="T3" fmla="*/ 5 h 179"/>
                <a:gd name="T4" fmla="*/ 2 w 88"/>
                <a:gd name="T5" fmla="*/ 5 h 179"/>
                <a:gd name="T6" fmla="*/ 2 w 88"/>
                <a:gd name="T7" fmla="*/ 5 h 179"/>
                <a:gd name="T8" fmla="*/ 2 w 88"/>
                <a:gd name="T9" fmla="*/ 6 h 179"/>
                <a:gd name="T10" fmla="*/ 2 w 88"/>
                <a:gd name="T11" fmla="*/ 6 h 179"/>
                <a:gd name="T12" fmla="*/ 2 w 88"/>
                <a:gd name="T13" fmla="*/ 6 h 179"/>
                <a:gd name="T14" fmla="*/ 2 w 88"/>
                <a:gd name="T15" fmla="*/ 6 h 179"/>
                <a:gd name="T16" fmla="*/ 2 w 88"/>
                <a:gd name="T17" fmla="*/ 6 h 179"/>
                <a:gd name="T18" fmla="*/ 2 w 88"/>
                <a:gd name="T19" fmla="*/ 6 h 179"/>
                <a:gd name="T20" fmla="*/ 2 w 88"/>
                <a:gd name="T21" fmla="*/ 5 h 179"/>
                <a:gd name="T22" fmla="*/ 2 w 88"/>
                <a:gd name="T23" fmla="*/ 5 h 179"/>
                <a:gd name="T24" fmla="*/ 2 w 88"/>
                <a:gd name="T25" fmla="*/ 5 h 179"/>
                <a:gd name="T26" fmla="*/ 2 w 88"/>
                <a:gd name="T27" fmla="*/ 6 h 179"/>
                <a:gd name="T28" fmla="*/ 2 w 88"/>
                <a:gd name="T29" fmla="*/ 6 h 179"/>
                <a:gd name="T30" fmla="*/ 2 w 88"/>
                <a:gd name="T31" fmla="*/ 6 h 179"/>
                <a:gd name="T32" fmla="*/ 2 w 88"/>
                <a:gd name="T33" fmla="*/ 6 h 179"/>
                <a:gd name="T34" fmla="*/ 2 w 88"/>
                <a:gd name="T35" fmla="*/ 6 h 179"/>
                <a:gd name="T36" fmla="*/ 3 w 88"/>
                <a:gd name="T37" fmla="*/ 6 h 179"/>
                <a:gd name="T38" fmla="*/ 3 w 88"/>
                <a:gd name="T39" fmla="*/ 6 h 179"/>
                <a:gd name="T40" fmla="*/ 3 w 88"/>
                <a:gd name="T41" fmla="*/ 6 h 179"/>
                <a:gd name="T42" fmla="*/ 3 w 88"/>
                <a:gd name="T43" fmla="*/ 5 h 179"/>
                <a:gd name="T44" fmla="*/ 3 w 88"/>
                <a:gd name="T45" fmla="*/ 5 h 179"/>
                <a:gd name="T46" fmla="*/ 3 w 88"/>
                <a:gd name="T47" fmla="*/ 5 h 179"/>
                <a:gd name="T48" fmla="*/ 3 w 88"/>
                <a:gd name="T49" fmla="*/ 4 h 179"/>
                <a:gd name="T50" fmla="*/ 3 w 88"/>
                <a:gd name="T51" fmla="*/ 3 h 179"/>
                <a:gd name="T52" fmla="*/ 3 w 88"/>
                <a:gd name="T53" fmla="*/ 2 h 179"/>
                <a:gd name="T54" fmla="*/ 3 w 88"/>
                <a:gd name="T55" fmla="*/ 2 h 179"/>
                <a:gd name="T56" fmla="*/ 3 w 88"/>
                <a:gd name="T57" fmla="*/ 1 h 179"/>
                <a:gd name="T58" fmla="*/ 3 w 88"/>
                <a:gd name="T59" fmla="*/ 1 h 179"/>
                <a:gd name="T60" fmla="*/ 2 w 88"/>
                <a:gd name="T61" fmla="*/ 1 h 179"/>
                <a:gd name="T62" fmla="*/ 2 w 88"/>
                <a:gd name="T63" fmla="*/ 0 h 179"/>
                <a:gd name="T64" fmla="*/ 2 w 88"/>
                <a:gd name="T65" fmla="*/ 0 h 179"/>
                <a:gd name="T66" fmla="*/ 2 w 88"/>
                <a:gd name="T67" fmla="*/ 0 h 179"/>
                <a:gd name="T68" fmla="*/ 1 w 88"/>
                <a:gd name="T69" fmla="*/ 0 h 179"/>
                <a:gd name="T70" fmla="*/ 1 w 88"/>
                <a:gd name="T71" fmla="*/ 0 h 179"/>
                <a:gd name="T72" fmla="*/ 1 w 88"/>
                <a:gd name="T73" fmla="*/ 1 h 179"/>
                <a:gd name="T74" fmla="*/ 1 w 88"/>
                <a:gd name="T75" fmla="*/ 1 h 179"/>
                <a:gd name="T76" fmla="*/ 0 w 88"/>
                <a:gd name="T77" fmla="*/ 2 h 179"/>
                <a:gd name="T78" fmla="*/ 0 w 88"/>
                <a:gd name="T79" fmla="*/ 2 h 179"/>
                <a:gd name="T80" fmla="*/ 0 w 88"/>
                <a:gd name="T81" fmla="*/ 3 h 179"/>
                <a:gd name="T82" fmla="*/ 0 w 88"/>
                <a:gd name="T83" fmla="*/ 4 h 179"/>
                <a:gd name="T84" fmla="*/ 0 w 88"/>
                <a:gd name="T85" fmla="*/ 5 h 179"/>
                <a:gd name="T86" fmla="*/ 0 w 88"/>
                <a:gd name="T87" fmla="*/ 5 h 179"/>
                <a:gd name="T88" fmla="*/ 0 w 88"/>
                <a:gd name="T89" fmla="*/ 6 h 179"/>
                <a:gd name="T90" fmla="*/ 0 w 88"/>
                <a:gd name="T91" fmla="*/ 6 h 179"/>
                <a:gd name="T92" fmla="*/ 1 w 88"/>
                <a:gd name="T93" fmla="*/ 6 h 179"/>
                <a:gd name="T94" fmla="*/ 1 w 88"/>
                <a:gd name="T95" fmla="*/ 6 h 179"/>
                <a:gd name="T96" fmla="*/ 1 w 88"/>
                <a:gd name="T97" fmla="*/ 6 h 1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8"/>
                <a:gd name="T148" fmla="*/ 0 h 179"/>
                <a:gd name="T149" fmla="*/ 88 w 88"/>
                <a:gd name="T150" fmla="*/ 179 h 1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8" h="179">
                  <a:moveTo>
                    <a:pt x="32" y="154"/>
                  </a:moveTo>
                  <a:lnTo>
                    <a:pt x="32" y="126"/>
                  </a:lnTo>
                  <a:lnTo>
                    <a:pt x="45" y="128"/>
                  </a:lnTo>
                  <a:lnTo>
                    <a:pt x="45" y="140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6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50" y="158"/>
                  </a:lnTo>
                  <a:lnTo>
                    <a:pt x="54" y="149"/>
                  </a:lnTo>
                  <a:lnTo>
                    <a:pt x="54" y="148"/>
                  </a:lnTo>
                  <a:lnTo>
                    <a:pt x="68" y="151"/>
                  </a:lnTo>
                  <a:lnTo>
                    <a:pt x="68" y="154"/>
                  </a:lnTo>
                  <a:lnTo>
                    <a:pt x="68" y="163"/>
                  </a:lnTo>
                  <a:lnTo>
                    <a:pt x="68" y="166"/>
                  </a:lnTo>
                  <a:lnTo>
                    <a:pt x="68" y="176"/>
                  </a:lnTo>
                  <a:lnTo>
                    <a:pt x="68" y="179"/>
                  </a:lnTo>
                  <a:lnTo>
                    <a:pt x="75" y="179"/>
                  </a:lnTo>
                  <a:lnTo>
                    <a:pt x="77" y="170"/>
                  </a:lnTo>
                  <a:lnTo>
                    <a:pt x="80" y="162"/>
                  </a:lnTo>
                  <a:lnTo>
                    <a:pt x="84" y="145"/>
                  </a:lnTo>
                  <a:lnTo>
                    <a:pt x="85" y="135"/>
                  </a:lnTo>
                  <a:lnTo>
                    <a:pt x="87" y="126"/>
                  </a:lnTo>
                  <a:lnTo>
                    <a:pt x="88" y="106"/>
                  </a:lnTo>
                  <a:lnTo>
                    <a:pt x="87" y="83"/>
                  </a:lnTo>
                  <a:lnTo>
                    <a:pt x="84" y="64"/>
                  </a:lnTo>
                  <a:lnTo>
                    <a:pt x="80" y="46"/>
                  </a:lnTo>
                  <a:lnTo>
                    <a:pt x="75" y="31"/>
                  </a:lnTo>
                  <a:lnTo>
                    <a:pt x="71" y="23"/>
                  </a:lnTo>
                  <a:lnTo>
                    <a:pt x="68" y="17"/>
                  </a:lnTo>
                  <a:lnTo>
                    <a:pt x="61" y="8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8"/>
                  </a:lnTo>
                  <a:lnTo>
                    <a:pt x="20" y="17"/>
                  </a:lnTo>
                  <a:lnTo>
                    <a:pt x="14" y="31"/>
                  </a:lnTo>
                  <a:lnTo>
                    <a:pt x="7" y="46"/>
                  </a:lnTo>
                  <a:lnTo>
                    <a:pt x="3" y="64"/>
                  </a:lnTo>
                  <a:lnTo>
                    <a:pt x="0" y="83"/>
                  </a:lnTo>
                  <a:lnTo>
                    <a:pt x="0" y="106"/>
                  </a:lnTo>
                  <a:lnTo>
                    <a:pt x="0" y="125"/>
                  </a:lnTo>
                  <a:lnTo>
                    <a:pt x="3" y="144"/>
                  </a:lnTo>
                  <a:lnTo>
                    <a:pt x="7" y="161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32" y="179"/>
                  </a:lnTo>
                  <a:lnTo>
                    <a:pt x="32" y="1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91"/>
            <p:cNvSpPr/>
            <p:nvPr/>
          </p:nvSpPr>
          <p:spPr bwMode="auto">
            <a:xfrm>
              <a:off x="2037" y="908"/>
              <a:ext cx="1" cy="50"/>
            </a:xfrm>
            <a:custGeom>
              <a:avLst/>
              <a:gdLst>
                <a:gd name="T0" fmla="*/ 1 w 2"/>
                <a:gd name="T1" fmla="*/ 0 h 152"/>
                <a:gd name="T2" fmla="*/ 0 w 2"/>
                <a:gd name="T3" fmla="*/ 0 h 152"/>
                <a:gd name="T4" fmla="*/ 0 w 2"/>
                <a:gd name="T5" fmla="*/ 5 h 152"/>
                <a:gd name="T6" fmla="*/ 1 w 2"/>
                <a:gd name="T7" fmla="*/ 3 h 152"/>
                <a:gd name="T8" fmla="*/ 1 w 2"/>
                <a:gd name="T9" fmla="*/ 0 h 152"/>
                <a:gd name="T10" fmla="*/ 1 w 2"/>
                <a:gd name="T11" fmla="*/ 0 h 152"/>
                <a:gd name="T12" fmla="*/ 1 w 2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52"/>
                <a:gd name="T23" fmla="*/ 2 w 2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52">
                  <a:moveTo>
                    <a:pt x="1" y="3"/>
                  </a:moveTo>
                  <a:lnTo>
                    <a:pt x="0" y="3"/>
                  </a:lnTo>
                  <a:lnTo>
                    <a:pt x="0" y="152"/>
                  </a:lnTo>
                  <a:lnTo>
                    <a:pt x="2" y="87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92"/>
            <p:cNvSpPr/>
            <p:nvPr/>
          </p:nvSpPr>
          <p:spPr bwMode="auto">
            <a:xfrm>
              <a:off x="2035" y="909"/>
              <a:ext cx="2" cy="82"/>
            </a:xfrm>
            <a:custGeom>
              <a:avLst/>
              <a:gdLst>
                <a:gd name="T0" fmla="*/ 0 w 6"/>
                <a:gd name="T1" fmla="*/ 0 h 246"/>
                <a:gd name="T2" fmla="*/ 0 w 6"/>
                <a:gd name="T3" fmla="*/ 0 h 246"/>
                <a:gd name="T4" fmla="*/ 0 w 6"/>
                <a:gd name="T5" fmla="*/ 9 h 246"/>
                <a:gd name="T6" fmla="*/ 0 w 6"/>
                <a:gd name="T7" fmla="*/ 9 h 246"/>
                <a:gd name="T8" fmla="*/ 0 w 6"/>
                <a:gd name="T9" fmla="*/ 6 h 246"/>
                <a:gd name="T10" fmla="*/ 0 w 6"/>
                <a:gd name="T11" fmla="*/ 0 h 2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46"/>
                <a:gd name="T20" fmla="*/ 6 w 6"/>
                <a:gd name="T21" fmla="*/ 246 h 2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46">
                  <a:moveTo>
                    <a:pt x="6" y="0"/>
                  </a:moveTo>
                  <a:lnTo>
                    <a:pt x="0" y="1"/>
                  </a:lnTo>
                  <a:lnTo>
                    <a:pt x="0" y="246"/>
                  </a:lnTo>
                  <a:lnTo>
                    <a:pt x="4" y="246"/>
                  </a:lnTo>
                  <a:lnTo>
                    <a:pt x="6" y="1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93"/>
            <p:cNvSpPr/>
            <p:nvPr/>
          </p:nvSpPr>
          <p:spPr bwMode="auto">
            <a:xfrm>
              <a:off x="2034" y="909"/>
              <a:ext cx="1" cy="82"/>
            </a:xfrm>
            <a:custGeom>
              <a:avLst/>
              <a:gdLst>
                <a:gd name="T0" fmla="*/ 0 w 4"/>
                <a:gd name="T1" fmla="*/ 0 h 245"/>
                <a:gd name="T2" fmla="*/ 0 w 4"/>
                <a:gd name="T3" fmla="*/ 0 h 245"/>
                <a:gd name="T4" fmla="*/ 0 w 4"/>
                <a:gd name="T5" fmla="*/ 8 h 245"/>
                <a:gd name="T6" fmla="*/ 0 w 4"/>
                <a:gd name="T7" fmla="*/ 8 h 245"/>
                <a:gd name="T8" fmla="*/ 0 w 4"/>
                <a:gd name="T9" fmla="*/ 8 h 245"/>
                <a:gd name="T10" fmla="*/ 0 w 4"/>
                <a:gd name="T11" fmla="*/ 9 h 245"/>
                <a:gd name="T12" fmla="*/ 0 w 4"/>
                <a:gd name="T13" fmla="*/ 9 h 245"/>
                <a:gd name="T14" fmla="*/ 0 w 4"/>
                <a:gd name="T15" fmla="*/ 9 h 245"/>
                <a:gd name="T16" fmla="*/ 0 w 4"/>
                <a:gd name="T17" fmla="*/ 0 h 2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45"/>
                <a:gd name="T29" fmla="*/ 4 w 4"/>
                <a:gd name="T30" fmla="*/ 245 h 2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45">
                  <a:moveTo>
                    <a:pt x="4" y="0"/>
                  </a:moveTo>
                  <a:lnTo>
                    <a:pt x="0" y="1"/>
                  </a:lnTo>
                  <a:lnTo>
                    <a:pt x="0" y="217"/>
                  </a:lnTo>
                  <a:lnTo>
                    <a:pt x="0" y="226"/>
                  </a:lnTo>
                  <a:lnTo>
                    <a:pt x="3" y="226"/>
                  </a:lnTo>
                  <a:lnTo>
                    <a:pt x="3" y="230"/>
                  </a:lnTo>
                  <a:lnTo>
                    <a:pt x="3" y="243"/>
                  </a:lnTo>
                  <a:lnTo>
                    <a:pt x="4" y="24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94"/>
            <p:cNvSpPr/>
            <p:nvPr/>
          </p:nvSpPr>
          <p:spPr bwMode="auto">
            <a:xfrm>
              <a:off x="2026" y="904"/>
              <a:ext cx="2" cy="80"/>
            </a:xfrm>
            <a:custGeom>
              <a:avLst/>
              <a:gdLst>
                <a:gd name="T0" fmla="*/ 1 w 4"/>
                <a:gd name="T1" fmla="*/ 0 h 239"/>
                <a:gd name="T2" fmla="*/ 0 w 4"/>
                <a:gd name="T3" fmla="*/ 0 h 239"/>
                <a:gd name="T4" fmla="*/ 0 w 4"/>
                <a:gd name="T5" fmla="*/ 9 h 239"/>
                <a:gd name="T6" fmla="*/ 1 w 4"/>
                <a:gd name="T7" fmla="*/ 9 h 239"/>
                <a:gd name="T8" fmla="*/ 1 w 4"/>
                <a:gd name="T9" fmla="*/ 3 h 239"/>
                <a:gd name="T10" fmla="*/ 1 w 4"/>
                <a:gd name="T11" fmla="*/ 3 h 239"/>
                <a:gd name="T12" fmla="*/ 1 w 4"/>
                <a:gd name="T13" fmla="*/ 2 h 239"/>
                <a:gd name="T14" fmla="*/ 1 w 4"/>
                <a:gd name="T15" fmla="*/ 0 h 2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239"/>
                <a:gd name="T26" fmla="*/ 4 w 4"/>
                <a:gd name="T27" fmla="*/ 239 h 2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239">
                  <a:moveTo>
                    <a:pt x="4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89"/>
                  </a:lnTo>
                  <a:lnTo>
                    <a:pt x="4" y="68"/>
                  </a:lnTo>
                  <a:lnTo>
                    <a:pt x="4" y="5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95"/>
            <p:cNvSpPr/>
            <p:nvPr/>
          </p:nvSpPr>
          <p:spPr bwMode="auto">
            <a:xfrm>
              <a:off x="2025" y="904"/>
              <a:ext cx="1" cy="80"/>
            </a:xfrm>
            <a:custGeom>
              <a:avLst/>
              <a:gdLst>
                <a:gd name="T0" fmla="*/ 0 w 5"/>
                <a:gd name="T1" fmla="*/ 0 h 239"/>
                <a:gd name="T2" fmla="*/ 0 w 5"/>
                <a:gd name="T3" fmla="*/ 0 h 239"/>
                <a:gd name="T4" fmla="*/ 0 w 5"/>
                <a:gd name="T5" fmla="*/ 9 h 239"/>
                <a:gd name="T6" fmla="*/ 0 w 5"/>
                <a:gd name="T7" fmla="*/ 9 h 239"/>
                <a:gd name="T8" fmla="*/ 0 w 5"/>
                <a:gd name="T9" fmla="*/ 9 h 239"/>
                <a:gd name="T10" fmla="*/ 0 w 5"/>
                <a:gd name="T11" fmla="*/ 9 h 239"/>
                <a:gd name="T12" fmla="*/ 0 w 5"/>
                <a:gd name="T13" fmla="*/ 0 h 2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39"/>
                <a:gd name="T23" fmla="*/ 5 w 5"/>
                <a:gd name="T24" fmla="*/ 239 h 2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39">
                  <a:moveTo>
                    <a:pt x="5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5" y="2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96"/>
            <p:cNvSpPr/>
            <p:nvPr/>
          </p:nvSpPr>
          <p:spPr bwMode="auto">
            <a:xfrm>
              <a:off x="2022" y="904"/>
              <a:ext cx="3" cy="88"/>
            </a:xfrm>
            <a:custGeom>
              <a:avLst/>
              <a:gdLst>
                <a:gd name="T0" fmla="*/ 0 w 8"/>
                <a:gd name="T1" fmla="*/ 0 h 263"/>
                <a:gd name="T2" fmla="*/ 0 w 8"/>
                <a:gd name="T3" fmla="*/ 0 h 263"/>
                <a:gd name="T4" fmla="*/ 0 w 8"/>
                <a:gd name="T5" fmla="*/ 5 h 263"/>
                <a:gd name="T6" fmla="*/ 0 w 8"/>
                <a:gd name="T7" fmla="*/ 10 h 263"/>
                <a:gd name="T8" fmla="*/ 0 w 8"/>
                <a:gd name="T9" fmla="*/ 9 h 263"/>
                <a:gd name="T10" fmla="*/ 0 w 8"/>
                <a:gd name="T11" fmla="*/ 9 h 263"/>
                <a:gd name="T12" fmla="*/ 0 w 8"/>
                <a:gd name="T13" fmla="*/ 9 h 263"/>
                <a:gd name="T14" fmla="*/ 0 w 8"/>
                <a:gd name="T15" fmla="*/ 0 h 2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263"/>
                <a:gd name="T26" fmla="*/ 8 w 8"/>
                <a:gd name="T27" fmla="*/ 263 h 2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263">
                  <a:moveTo>
                    <a:pt x="8" y="1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3" y="263"/>
                  </a:lnTo>
                  <a:lnTo>
                    <a:pt x="3" y="241"/>
                  </a:lnTo>
                  <a:lnTo>
                    <a:pt x="3" y="239"/>
                  </a:lnTo>
                  <a:lnTo>
                    <a:pt x="8" y="24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97"/>
            <p:cNvSpPr/>
            <p:nvPr/>
          </p:nvSpPr>
          <p:spPr bwMode="auto">
            <a:xfrm>
              <a:off x="2022" y="937"/>
              <a:ext cx="16" cy="1904"/>
            </a:xfrm>
            <a:custGeom>
              <a:avLst/>
              <a:gdLst>
                <a:gd name="T0" fmla="*/ 2 w 48"/>
                <a:gd name="T1" fmla="*/ 6 h 5713"/>
                <a:gd name="T2" fmla="*/ 2 w 48"/>
                <a:gd name="T3" fmla="*/ 7 h 5713"/>
                <a:gd name="T4" fmla="*/ 1 w 48"/>
                <a:gd name="T5" fmla="*/ 7 h 5713"/>
                <a:gd name="T6" fmla="*/ 1 w 48"/>
                <a:gd name="T7" fmla="*/ 7 h 5713"/>
                <a:gd name="T8" fmla="*/ 1 w 48"/>
                <a:gd name="T9" fmla="*/ 7 h 5713"/>
                <a:gd name="T10" fmla="*/ 1 w 48"/>
                <a:gd name="T11" fmla="*/ 8 h 5713"/>
                <a:gd name="T12" fmla="*/ 1 w 48"/>
                <a:gd name="T13" fmla="*/ 10 h 5713"/>
                <a:gd name="T14" fmla="*/ 1 w 48"/>
                <a:gd name="T15" fmla="*/ 11 h 5713"/>
                <a:gd name="T16" fmla="*/ 1 w 48"/>
                <a:gd name="T17" fmla="*/ 7 h 5713"/>
                <a:gd name="T18" fmla="*/ 0 w 48"/>
                <a:gd name="T19" fmla="*/ 7 h 5713"/>
                <a:gd name="T20" fmla="*/ 0 w 48"/>
                <a:gd name="T21" fmla="*/ 6 h 5713"/>
                <a:gd name="T22" fmla="*/ 0 w 48"/>
                <a:gd name="T23" fmla="*/ 2 h 5713"/>
                <a:gd name="T24" fmla="*/ 0 w 48"/>
                <a:gd name="T25" fmla="*/ 211 h 5713"/>
                <a:gd name="T26" fmla="*/ 1 w 48"/>
                <a:gd name="T27" fmla="*/ 212 h 5713"/>
                <a:gd name="T28" fmla="*/ 1 w 48"/>
                <a:gd name="T29" fmla="*/ 210 h 5713"/>
                <a:gd name="T30" fmla="*/ 1 w 48"/>
                <a:gd name="T31" fmla="*/ 210 h 5713"/>
                <a:gd name="T32" fmla="*/ 1 w 48"/>
                <a:gd name="T33" fmla="*/ 210 h 5713"/>
                <a:gd name="T34" fmla="*/ 1 w 48"/>
                <a:gd name="T35" fmla="*/ 181 h 5713"/>
                <a:gd name="T36" fmla="*/ 1 w 48"/>
                <a:gd name="T37" fmla="*/ 157 h 5713"/>
                <a:gd name="T38" fmla="*/ 1 w 48"/>
                <a:gd name="T39" fmla="*/ 183 h 5713"/>
                <a:gd name="T40" fmla="*/ 1 w 48"/>
                <a:gd name="T41" fmla="*/ 189 h 5713"/>
                <a:gd name="T42" fmla="*/ 1 w 48"/>
                <a:gd name="T43" fmla="*/ 192 h 5713"/>
                <a:gd name="T44" fmla="*/ 1 w 48"/>
                <a:gd name="T45" fmla="*/ 184 h 5713"/>
                <a:gd name="T46" fmla="*/ 1 w 48"/>
                <a:gd name="T47" fmla="*/ 179 h 5713"/>
                <a:gd name="T48" fmla="*/ 1 w 48"/>
                <a:gd name="T49" fmla="*/ 179 h 5713"/>
                <a:gd name="T50" fmla="*/ 1 w 48"/>
                <a:gd name="T51" fmla="*/ 157 h 5713"/>
                <a:gd name="T52" fmla="*/ 1 w 48"/>
                <a:gd name="T53" fmla="*/ 173 h 5713"/>
                <a:gd name="T54" fmla="*/ 1 w 48"/>
                <a:gd name="T55" fmla="*/ 157 h 5713"/>
                <a:gd name="T56" fmla="*/ 1 w 48"/>
                <a:gd name="T57" fmla="*/ 173 h 5713"/>
                <a:gd name="T58" fmla="*/ 1 w 48"/>
                <a:gd name="T59" fmla="*/ 184 h 5713"/>
                <a:gd name="T60" fmla="*/ 1 w 48"/>
                <a:gd name="T61" fmla="*/ 192 h 5713"/>
                <a:gd name="T62" fmla="*/ 1 w 48"/>
                <a:gd name="T63" fmla="*/ 196 h 5713"/>
                <a:gd name="T64" fmla="*/ 1 w 48"/>
                <a:gd name="T65" fmla="*/ 210 h 5713"/>
                <a:gd name="T66" fmla="*/ 2 w 48"/>
                <a:gd name="T67" fmla="*/ 0 h 57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8"/>
                <a:gd name="T103" fmla="*/ 0 h 5713"/>
                <a:gd name="T104" fmla="*/ 48 w 48"/>
                <a:gd name="T105" fmla="*/ 5713 h 57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8" h="5713">
                  <a:moveTo>
                    <a:pt x="44" y="162"/>
                  </a:moveTo>
                  <a:lnTo>
                    <a:pt x="47" y="162"/>
                  </a:lnTo>
                  <a:lnTo>
                    <a:pt x="47" y="165"/>
                  </a:lnTo>
                  <a:lnTo>
                    <a:pt x="47" y="182"/>
                  </a:lnTo>
                  <a:lnTo>
                    <a:pt x="47" y="184"/>
                  </a:lnTo>
                  <a:lnTo>
                    <a:pt x="39" y="186"/>
                  </a:lnTo>
                  <a:lnTo>
                    <a:pt x="39" y="188"/>
                  </a:lnTo>
                  <a:lnTo>
                    <a:pt x="39" y="191"/>
                  </a:lnTo>
                  <a:lnTo>
                    <a:pt x="39" y="194"/>
                  </a:lnTo>
                  <a:lnTo>
                    <a:pt x="39" y="197"/>
                  </a:lnTo>
                  <a:lnTo>
                    <a:pt x="36" y="199"/>
                  </a:lnTo>
                  <a:lnTo>
                    <a:pt x="36" y="204"/>
                  </a:lnTo>
                  <a:lnTo>
                    <a:pt x="30" y="205"/>
                  </a:lnTo>
                  <a:lnTo>
                    <a:pt x="30" y="258"/>
                  </a:lnTo>
                  <a:lnTo>
                    <a:pt x="30" y="293"/>
                  </a:lnTo>
                  <a:lnTo>
                    <a:pt x="30" y="294"/>
                  </a:lnTo>
                  <a:lnTo>
                    <a:pt x="17" y="293"/>
                  </a:lnTo>
                  <a:lnTo>
                    <a:pt x="17" y="191"/>
                  </a:lnTo>
                  <a:lnTo>
                    <a:pt x="3" y="193"/>
                  </a:lnTo>
                  <a:lnTo>
                    <a:pt x="3" y="188"/>
                  </a:lnTo>
                  <a:lnTo>
                    <a:pt x="3" y="169"/>
                  </a:lnTo>
                  <a:lnTo>
                    <a:pt x="3" y="167"/>
                  </a:lnTo>
                  <a:lnTo>
                    <a:pt x="3" y="165"/>
                  </a:lnTo>
                  <a:lnTo>
                    <a:pt x="0" y="41"/>
                  </a:lnTo>
                  <a:lnTo>
                    <a:pt x="0" y="5606"/>
                  </a:lnTo>
                  <a:lnTo>
                    <a:pt x="0" y="5694"/>
                  </a:lnTo>
                  <a:lnTo>
                    <a:pt x="0" y="5711"/>
                  </a:lnTo>
                  <a:lnTo>
                    <a:pt x="35" y="5713"/>
                  </a:lnTo>
                  <a:lnTo>
                    <a:pt x="35" y="5681"/>
                  </a:lnTo>
                  <a:lnTo>
                    <a:pt x="19" y="5670"/>
                  </a:lnTo>
                  <a:lnTo>
                    <a:pt x="19" y="5687"/>
                  </a:lnTo>
                  <a:lnTo>
                    <a:pt x="19" y="5670"/>
                  </a:lnTo>
                  <a:lnTo>
                    <a:pt x="8" y="5664"/>
                  </a:lnTo>
                  <a:lnTo>
                    <a:pt x="19" y="5670"/>
                  </a:lnTo>
                  <a:lnTo>
                    <a:pt x="19" y="4914"/>
                  </a:lnTo>
                  <a:lnTo>
                    <a:pt x="15" y="4898"/>
                  </a:lnTo>
                  <a:lnTo>
                    <a:pt x="19" y="4914"/>
                  </a:lnTo>
                  <a:lnTo>
                    <a:pt x="19" y="4238"/>
                  </a:lnTo>
                  <a:lnTo>
                    <a:pt x="19" y="4914"/>
                  </a:lnTo>
                  <a:lnTo>
                    <a:pt x="21" y="4940"/>
                  </a:lnTo>
                  <a:lnTo>
                    <a:pt x="24" y="5054"/>
                  </a:lnTo>
                  <a:lnTo>
                    <a:pt x="26" y="5109"/>
                  </a:lnTo>
                  <a:lnTo>
                    <a:pt x="30" y="5166"/>
                  </a:lnTo>
                  <a:lnTo>
                    <a:pt x="31" y="5173"/>
                  </a:lnTo>
                  <a:lnTo>
                    <a:pt x="31" y="5119"/>
                  </a:lnTo>
                  <a:lnTo>
                    <a:pt x="30" y="4957"/>
                  </a:lnTo>
                  <a:lnTo>
                    <a:pt x="30" y="4815"/>
                  </a:lnTo>
                  <a:lnTo>
                    <a:pt x="29" y="4833"/>
                  </a:lnTo>
                  <a:lnTo>
                    <a:pt x="27" y="4869"/>
                  </a:lnTo>
                  <a:lnTo>
                    <a:pt x="29" y="4833"/>
                  </a:lnTo>
                  <a:lnTo>
                    <a:pt x="30" y="4815"/>
                  </a:lnTo>
                  <a:lnTo>
                    <a:pt x="27" y="4244"/>
                  </a:lnTo>
                  <a:lnTo>
                    <a:pt x="30" y="4815"/>
                  </a:lnTo>
                  <a:lnTo>
                    <a:pt x="33" y="4664"/>
                  </a:lnTo>
                  <a:lnTo>
                    <a:pt x="33" y="4436"/>
                  </a:lnTo>
                  <a:lnTo>
                    <a:pt x="35" y="4233"/>
                  </a:lnTo>
                  <a:lnTo>
                    <a:pt x="33" y="4436"/>
                  </a:lnTo>
                  <a:lnTo>
                    <a:pt x="33" y="4664"/>
                  </a:lnTo>
                  <a:lnTo>
                    <a:pt x="30" y="4815"/>
                  </a:lnTo>
                  <a:lnTo>
                    <a:pt x="30" y="4957"/>
                  </a:lnTo>
                  <a:lnTo>
                    <a:pt x="31" y="5119"/>
                  </a:lnTo>
                  <a:lnTo>
                    <a:pt x="32" y="5182"/>
                  </a:lnTo>
                  <a:lnTo>
                    <a:pt x="33" y="5238"/>
                  </a:lnTo>
                  <a:lnTo>
                    <a:pt x="34" y="5296"/>
                  </a:lnTo>
                  <a:lnTo>
                    <a:pt x="33" y="5345"/>
                  </a:lnTo>
                  <a:lnTo>
                    <a:pt x="35" y="5681"/>
                  </a:lnTo>
                  <a:lnTo>
                    <a:pt x="48" y="5689"/>
                  </a:lnTo>
                  <a:lnTo>
                    <a:pt x="48" y="0"/>
                  </a:lnTo>
                  <a:lnTo>
                    <a:pt x="44" y="16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98"/>
            <p:cNvSpPr/>
            <p:nvPr/>
          </p:nvSpPr>
          <p:spPr bwMode="auto">
            <a:xfrm>
              <a:off x="2028" y="2575"/>
              <a:ext cx="6" cy="255"/>
            </a:xfrm>
            <a:custGeom>
              <a:avLst/>
              <a:gdLst>
                <a:gd name="T0" fmla="*/ 0 w 16"/>
                <a:gd name="T1" fmla="*/ 1 h 767"/>
                <a:gd name="T2" fmla="*/ 0 w 16"/>
                <a:gd name="T3" fmla="*/ 0 h 767"/>
                <a:gd name="T4" fmla="*/ 0 w 16"/>
                <a:gd name="T5" fmla="*/ 28 h 767"/>
                <a:gd name="T6" fmla="*/ 1 w 16"/>
                <a:gd name="T7" fmla="*/ 28 h 767"/>
                <a:gd name="T8" fmla="*/ 1 w 16"/>
                <a:gd name="T9" fmla="*/ 16 h 767"/>
                <a:gd name="T10" fmla="*/ 1 w 16"/>
                <a:gd name="T11" fmla="*/ 18 h 767"/>
                <a:gd name="T12" fmla="*/ 1 w 16"/>
                <a:gd name="T13" fmla="*/ 16 h 767"/>
                <a:gd name="T14" fmla="*/ 1 w 16"/>
                <a:gd name="T15" fmla="*/ 10 h 767"/>
                <a:gd name="T16" fmla="*/ 1 w 16"/>
                <a:gd name="T17" fmla="*/ 9 h 767"/>
                <a:gd name="T18" fmla="*/ 0 w 16"/>
                <a:gd name="T19" fmla="*/ 7 h 767"/>
                <a:gd name="T20" fmla="*/ 0 w 16"/>
                <a:gd name="T21" fmla="*/ 5 h 767"/>
                <a:gd name="T22" fmla="*/ 0 w 16"/>
                <a:gd name="T23" fmla="*/ 1 h 7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"/>
                <a:gd name="T37" fmla="*/ 0 h 767"/>
                <a:gd name="T38" fmla="*/ 16 w 16"/>
                <a:gd name="T39" fmla="*/ 767 h 7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" h="767">
                  <a:moveTo>
                    <a:pt x="2" y="26"/>
                  </a:moveTo>
                  <a:lnTo>
                    <a:pt x="0" y="0"/>
                  </a:lnTo>
                  <a:lnTo>
                    <a:pt x="0" y="756"/>
                  </a:lnTo>
                  <a:lnTo>
                    <a:pt x="16" y="767"/>
                  </a:lnTo>
                  <a:lnTo>
                    <a:pt x="14" y="431"/>
                  </a:lnTo>
                  <a:lnTo>
                    <a:pt x="11" y="475"/>
                  </a:lnTo>
                  <a:lnTo>
                    <a:pt x="14" y="431"/>
                  </a:lnTo>
                  <a:lnTo>
                    <a:pt x="12" y="259"/>
                  </a:lnTo>
                  <a:lnTo>
                    <a:pt x="11" y="252"/>
                  </a:lnTo>
                  <a:lnTo>
                    <a:pt x="7" y="195"/>
                  </a:lnTo>
                  <a:lnTo>
                    <a:pt x="5" y="140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99"/>
            <p:cNvSpPr/>
            <p:nvPr/>
          </p:nvSpPr>
          <p:spPr bwMode="auto">
            <a:xfrm>
              <a:off x="2032" y="2643"/>
              <a:ext cx="1" cy="21"/>
            </a:xfrm>
            <a:custGeom>
              <a:avLst/>
              <a:gdLst>
                <a:gd name="T0" fmla="*/ 1 w 1"/>
                <a:gd name="T1" fmla="*/ 2 h 63"/>
                <a:gd name="T2" fmla="*/ 0 w 1"/>
                <a:gd name="T3" fmla="*/ 0 h 63"/>
                <a:gd name="T4" fmla="*/ 0 w 1"/>
                <a:gd name="T5" fmla="*/ 2 h 63"/>
                <a:gd name="T6" fmla="*/ 1 w 1"/>
                <a:gd name="T7" fmla="*/ 2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63"/>
                <a:gd name="T14" fmla="*/ 1 w 1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63">
                  <a:moveTo>
                    <a:pt x="1" y="63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00"/>
            <p:cNvSpPr/>
            <p:nvPr/>
          </p:nvSpPr>
          <p:spPr bwMode="auto">
            <a:xfrm>
              <a:off x="2032" y="2661"/>
              <a:ext cx="1" cy="57"/>
            </a:xfrm>
            <a:custGeom>
              <a:avLst/>
              <a:gdLst>
                <a:gd name="T0" fmla="*/ 0 w 3"/>
                <a:gd name="T1" fmla="*/ 0 h 172"/>
                <a:gd name="T2" fmla="*/ 0 w 3"/>
                <a:gd name="T3" fmla="*/ 0 h 172"/>
                <a:gd name="T4" fmla="*/ 0 w 3"/>
                <a:gd name="T5" fmla="*/ 6 h 172"/>
                <a:gd name="T6" fmla="*/ 0 w 3"/>
                <a:gd name="T7" fmla="*/ 5 h 172"/>
                <a:gd name="T8" fmla="*/ 0 w 3"/>
                <a:gd name="T9" fmla="*/ 2 h 172"/>
                <a:gd name="T10" fmla="*/ 0 w 3"/>
                <a:gd name="T11" fmla="*/ 0 h 1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72"/>
                <a:gd name="T20" fmla="*/ 3 w 3"/>
                <a:gd name="T21" fmla="*/ 172 h 1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72">
                  <a:moveTo>
                    <a:pt x="1" y="9"/>
                  </a:moveTo>
                  <a:lnTo>
                    <a:pt x="0" y="0"/>
                  </a:lnTo>
                  <a:lnTo>
                    <a:pt x="2" y="172"/>
                  </a:lnTo>
                  <a:lnTo>
                    <a:pt x="3" y="123"/>
                  </a:lnTo>
                  <a:lnTo>
                    <a:pt x="2" y="65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101"/>
            <p:cNvSpPr/>
            <p:nvPr/>
          </p:nvSpPr>
          <p:spPr bwMode="auto">
            <a:xfrm>
              <a:off x="2034" y="2830"/>
              <a:ext cx="4" cy="13"/>
            </a:xfrm>
            <a:custGeom>
              <a:avLst/>
              <a:gdLst>
                <a:gd name="T0" fmla="*/ 0 w 13"/>
                <a:gd name="T1" fmla="*/ 2 h 37"/>
                <a:gd name="T2" fmla="*/ 0 w 13"/>
                <a:gd name="T3" fmla="*/ 0 h 37"/>
                <a:gd name="T4" fmla="*/ 0 w 13"/>
                <a:gd name="T5" fmla="*/ 0 h 37"/>
                <a:gd name="T6" fmla="*/ 0 w 13"/>
                <a:gd name="T7" fmla="*/ 1 h 37"/>
                <a:gd name="T8" fmla="*/ 0 w 13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37"/>
                <a:gd name="T17" fmla="*/ 13 w 13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37">
                  <a:moveTo>
                    <a:pt x="13" y="37"/>
                  </a:moveTo>
                  <a:lnTo>
                    <a:pt x="13" y="8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02"/>
            <p:cNvSpPr/>
            <p:nvPr/>
          </p:nvSpPr>
          <p:spPr bwMode="auto">
            <a:xfrm>
              <a:off x="2060" y="3003"/>
              <a:ext cx="1" cy="2"/>
            </a:xfrm>
            <a:custGeom>
              <a:avLst/>
              <a:gdLst>
                <a:gd name="T0" fmla="*/ 0 w 2"/>
                <a:gd name="T1" fmla="*/ 0 h 7"/>
                <a:gd name="T2" fmla="*/ 0 w 2"/>
                <a:gd name="T3" fmla="*/ 0 h 7"/>
                <a:gd name="T4" fmla="*/ 1 w 2"/>
                <a:gd name="T5" fmla="*/ 0 h 7"/>
                <a:gd name="T6" fmla="*/ 0 w 2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7"/>
                <a:gd name="T14" fmla="*/ 2 w 2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7">
                  <a:moveTo>
                    <a:pt x="0" y="0"/>
                  </a:moveTo>
                  <a:lnTo>
                    <a:pt x="0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6D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03"/>
            <p:cNvSpPr/>
            <p:nvPr/>
          </p:nvSpPr>
          <p:spPr bwMode="auto">
            <a:xfrm>
              <a:off x="2058" y="3000"/>
              <a:ext cx="2" cy="5"/>
            </a:xfrm>
            <a:custGeom>
              <a:avLst/>
              <a:gdLst>
                <a:gd name="T0" fmla="*/ 0 w 6"/>
                <a:gd name="T1" fmla="*/ 0 h 17"/>
                <a:gd name="T2" fmla="*/ 0 w 6"/>
                <a:gd name="T3" fmla="*/ 0 h 17"/>
                <a:gd name="T4" fmla="*/ 0 w 6"/>
                <a:gd name="T5" fmla="*/ 0 h 17"/>
                <a:gd name="T6" fmla="*/ 0 w 6"/>
                <a:gd name="T7" fmla="*/ 0 h 17"/>
                <a:gd name="T8" fmla="*/ 0 w 6"/>
                <a:gd name="T9" fmla="*/ 0 h 17"/>
                <a:gd name="T10" fmla="*/ 0 w 6"/>
                <a:gd name="T11" fmla="*/ 0 h 17"/>
                <a:gd name="T12" fmla="*/ 0 w 6"/>
                <a:gd name="T13" fmla="*/ 0 h 17"/>
                <a:gd name="T14" fmla="*/ 0 w 6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17"/>
                <a:gd name="T26" fmla="*/ 6 w 6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104"/>
            <p:cNvSpPr/>
            <p:nvPr/>
          </p:nvSpPr>
          <p:spPr bwMode="auto">
            <a:xfrm>
              <a:off x="2056" y="2997"/>
              <a:ext cx="2" cy="5"/>
            </a:xfrm>
            <a:custGeom>
              <a:avLst/>
              <a:gdLst>
                <a:gd name="T0" fmla="*/ 0 w 5"/>
                <a:gd name="T1" fmla="*/ 1 h 16"/>
                <a:gd name="T2" fmla="*/ 0 w 5"/>
                <a:gd name="T3" fmla="*/ 0 h 16"/>
                <a:gd name="T4" fmla="*/ 0 w 5"/>
                <a:gd name="T5" fmla="*/ 0 h 16"/>
                <a:gd name="T6" fmla="*/ 0 w 5"/>
                <a:gd name="T7" fmla="*/ 0 h 16"/>
                <a:gd name="T8" fmla="*/ 0 w 5"/>
                <a:gd name="T9" fmla="*/ 0 h 16"/>
                <a:gd name="T10" fmla="*/ 0 w 5"/>
                <a:gd name="T11" fmla="*/ 0 h 16"/>
                <a:gd name="T12" fmla="*/ 0 w 5"/>
                <a:gd name="T13" fmla="*/ 1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6"/>
                <a:gd name="T23" fmla="*/ 5 w 5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6">
                  <a:moveTo>
                    <a:pt x="5" y="16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105"/>
            <p:cNvSpPr/>
            <p:nvPr/>
          </p:nvSpPr>
          <p:spPr bwMode="auto">
            <a:xfrm>
              <a:off x="2052" y="2991"/>
              <a:ext cx="2" cy="5"/>
            </a:xfrm>
            <a:custGeom>
              <a:avLst/>
              <a:gdLst>
                <a:gd name="T0" fmla="*/ 0 w 6"/>
                <a:gd name="T1" fmla="*/ 0 h 17"/>
                <a:gd name="T2" fmla="*/ 0 w 6"/>
                <a:gd name="T3" fmla="*/ 0 h 17"/>
                <a:gd name="T4" fmla="*/ 0 w 6"/>
                <a:gd name="T5" fmla="*/ 0 h 17"/>
                <a:gd name="T6" fmla="*/ 0 w 6"/>
                <a:gd name="T7" fmla="*/ 0 h 17"/>
                <a:gd name="T8" fmla="*/ 0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"/>
                <a:gd name="T17" fmla="*/ 6 w 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">
                  <a:moveTo>
                    <a:pt x="0" y="0"/>
                  </a:moveTo>
                  <a:lnTo>
                    <a:pt x="0" y="9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106"/>
            <p:cNvSpPr/>
            <p:nvPr/>
          </p:nvSpPr>
          <p:spPr bwMode="auto">
            <a:xfrm>
              <a:off x="2050" y="2988"/>
              <a:ext cx="2" cy="6"/>
            </a:xfrm>
            <a:custGeom>
              <a:avLst/>
              <a:gdLst>
                <a:gd name="T0" fmla="*/ 0 w 5"/>
                <a:gd name="T1" fmla="*/ 1 h 17"/>
                <a:gd name="T2" fmla="*/ 0 w 5"/>
                <a:gd name="T3" fmla="*/ 0 h 17"/>
                <a:gd name="T4" fmla="*/ 0 w 5"/>
                <a:gd name="T5" fmla="*/ 0 h 17"/>
                <a:gd name="T6" fmla="*/ 0 w 5"/>
                <a:gd name="T7" fmla="*/ 0 h 17"/>
                <a:gd name="T8" fmla="*/ 0 w 5"/>
                <a:gd name="T9" fmla="*/ 0 h 17"/>
                <a:gd name="T10" fmla="*/ 0 w 5"/>
                <a:gd name="T11" fmla="*/ 0 h 17"/>
                <a:gd name="T12" fmla="*/ 0 w 5"/>
                <a:gd name="T13" fmla="*/ 1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7"/>
                <a:gd name="T23" fmla="*/ 5 w 5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7">
                  <a:moveTo>
                    <a:pt x="5" y="17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107"/>
            <p:cNvSpPr/>
            <p:nvPr/>
          </p:nvSpPr>
          <p:spPr bwMode="auto">
            <a:xfrm>
              <a:off x="2054" y="2994"/>
              <a:ext cx="2" cy="5"/>
            </a:xfrm>
            <a:custGeom>
              <a:avLst/>
              <a:gdLst>
                <a:gd name="T0" fmla="*/ 0 w 6"/>
                <a:gd name="T1" fmla="*/ 0 h 17"/>
                <a:gd name="T2" fmla="*/ 0 w 6"/>
                <a:gd name="T3" fmla="*/ 0 h 17"/>
                <a:gd name="T4" fmla="*/ 0 w 6"/>
                <a:gd name="T5" fmla="*/ 0 h 17"/>
                <a:gd name="T6" fmla="*/ 0 w 6"/>
                <a:gd name="T7" fmla="*/ 0 h 17"/>
                <a:gd name="T8" fmla="*/ 0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"/>
                <a:gd name="T17" fmla="*/ 6 w 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108"/>
            <p:cNvSpPr/>
            <p:nvPr/>
          </p:nvSpPr>
          <p:spPr bwMode="auto">
            <a:xfrm>
              <a:off x="1988" y="2985"/>
              <a:ext cx="84" cy="409"/>
            </a:xfrm>
            <a:custGeom>
              <a:avLst/>
              <a:gdLst>
                <a:gd name="T0" fmla="*/ 8 w 253"/>
                <a:gd name="T1" fmla="*/ 2 h 1226"/>
                <a:gd name="T2" fmla="*/ 7 w 253"/>
                <a:gd name="T3" fmla="*/ 1 h 1226"/>
                <a:gd name="T4" fmla="*/ 7 w 253"/>
                <a:gd name="T5" fmla="*/ 1 h 1226"/>
                <a:gd name="T6" fmla="*/ 7 w 253"/>
                <a:gd name="T7" fmla="*/ 1 h 1226"/>
                <a:gd name="T8" fmla="*/ 6 w 253"/>
                <a:gd name="T9" fmla="*/ 1 h 1226"/>
                <a:gd name="T10" fmla="*/ 6 w 253"/>
                <a:gd name="T11" fmla="*/ 1 h 1226"/>
                <a:gd name="T12" fmla="*/ 6 w 253"/>
                <a:gd name="T13" fmla="*/ 1 h 1226"/>
                <a:gd name="T14" fmla="*/ 7 w 253"/>
                <a:gd name="T15" fmla="*/ 2 h 1226"/>
                <a:gd name="T16" fmla="*/ 6 w 253"/>
                <a:gd name="T17" fmla="*/ 1 h 1226"/>
                <a:gd name="T18" fmla="*/ 4 w 253"/>
                <a:gd name="T19" fmla="*/ 1 h 1226"/>
                <a:gd name="T20" fmla="*/ 5 w 253"/>
                <a:gd name="T21" fmla="*/ 1 h 1226"/>
                <a:gd name="T22" fmla="*/ 5 w 253"/>
                <a:gd name="T23" fmla="*/ 0 h 1226"/>
                <a:gd name="T24" fmla="*/ 4 w 253"/>
                <a:gd name="T25" fmla="*/ 1 h 1226"/>
                <a:gd name="T26" fmla="*/ 4 w 253"/>
                <a:gd name="T27" fmla="*/ 1 h 1226"/>
                <a:gd name="T28" fmla="*/ 3 w 253"/>
                <a:gd name="T29" fmla="*/ 1 h 1226"/>
                <a:gd name="T30" fmla="*/ 3 w 253"/>
                <a:gd name="T31" fmla="*/ 1 h 1226"/>
                <a:gd name="T32" fmla="*/ 3 w 253"/>
                <a:gd name="T33" fmla="*/ 0 h 1226"/>
                <a:gd name="T34" fmla="*/ 2 w 253"/>
                <a:gd name="T35" fmla="*/ 1 h 1226"/>
                <a:gd name="T36" fmla="*/ 2 w 253"/>
                <a:gd name="T37" fmla="*/ 2 h 1226"/>
                <a:gd name="T38" fmla="*/ 1 w 253"/>
                <a:gd name="T39" fmla="*/ 4 h 1226"/>
                <a:gd name="T40" fmla="*/ 0 w 253"/>
                <a:gd name="T41" fmla="*/ 6 h 1226"/>
                <a:gd name="T42" fmla="*/ 0 w 253"/>
                <a:gd name="T43" fmla="*/ 9 h 1226"/>
                <a:gd name="T44" fmla="*/ 0 w 253"/>
                <a:gd name="T45" fmla="*/ 36 h 1226"/>
                <a:gd name="T46" fmla="*/ 0 w 253"/>
                <a:gd name="T47" fmla="*/ 38 h 1226"/>
                <a:gd name="T48" fmla="*/ 0 w 253"/>
                <a:gd name="T49" fmla="*/ 40 h 1226"/>
                <a:gd name="T50" fmla="*/ 1 w 253"/>
                <a:gd name="T51" fmla="*/ 42 h 1226"/>
                <a:gd name="T52" fmla="*/ 2 w 253"/>
                <a:gd name="T53" fmla="*/ 43 h 1226"/>
                <a:gd name="T54" fmla="*/ 2 w 253"/>
                <a:gd name="T55" fmla="*/ 44 h 1226"/>
                <a:gd name="T56" fmla="*/ 3 w 253"/>
                <a:gd name="T57" fmla="*/ 45 h 1226"/>
                <a:gd name="T58" fmla="*/ 4 w 253"/>
                <a:gd name="T59" fmla="*/ 45 h 1226"/>
                <a:gd name="T60" fmla="*/ 5 w 253"/>
                <a:gd name="T61" fmla="*/ 45 h 1226"/>
                <a:gd name="T62" fmla="*/ 5 w 253"/>
                <a:gd name="T63" fmla="*/ 45 h 1226"/>
                <a:gd name="T64" fmla="*/ 5 w 253"/>
                <a:gd name="T65" fmla="*/ 45 h 1226"/>
                <a:gd name="T66" fmla="*/ 6 w 253"/>
                <a:gd name="T67" fmla="*/ 45 h 1226"/>
                <a:gd name="T68" fmla="*/ 6 w 253"/>
                <a:gd name="T69" fmla="*/ 45 h 1226"/>
                <a:gd name="T70" fmla="*/ 7 w 253"/>
                <a:gd name="T71" fmla="*/ 44 h 1226"/>
                <a:gd name="T72" fmla="*/ 7 w 253"/>
                <a:gd name="T73" fmla="*/ 44 h 1226"/>
                <a:gd name="T74" fmla="*/ 7 w 253"/>
                <a:gd name="T75" fmla="*/ 43 h 1226"/>
                <a:gd name="T76" fmla="*/ 8 w 253"/>
                <a:gd name="T77" fmla="*/ 43 h 1226"/>
                <a:gd name="T78" fmla="*/ 9 w 253"/>
                <a:gd name="T79" fmla="*/ 41 h 1226"/>
                <a:gd name="T80" fmla="*/ 9 w 253"/>
                <a:gd name="T81" fmla="*/ 39 h 1226"/>
                <a:gd name="T82" fmla="*/ 9 w 253"/>
                <a:gd name="T83" fmla="*/ 38 h 1226"/>
                <a:gd name="T84" fmla="*/ 9 w 253"/>
                <a:gd name="T85" fmla="*/ 37 h 1226"/>
                <a:gd name="T86" fmla="*/ 9 w 253"/>
                <a:gd name="T87" fmla="*/ 35 h 1226"/>
                <a:gd name="T88" fmla="*/ 9 w 253"/>
                <a:gd name="T89" fmla="*/ 8 h 1226"/>
                <a:gd name="T90" fmla="*/ 9 w 253"/>
                <a:gd name="T91" fmla="*/ 7 h 1226"/>
                <a:gd name="T92" fmla="*/ 9 w 253"/>
                <a:gd name="T93" fmla="*/ 4 h 1226"/>
                <a:gd name="T94" fmla="*/ 8 w 253"/>
                <a:gd name="T95" fmla="*/ 2 h 12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53"/>
                <a:gd name="T145" fmla="*/ 0 h 1226"/>
                <a:gd name="T146" fmla="*/ 253 w 253"/>
                <a:gd name="T147" fmla="*/ 1226 h 122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53" h="1226">
                  <a:moveTo>
                    <a:pt x="215" y="65"/>
                  </a:moveTo>
                  <a:lnTo>
                    <a:pt x="214" y="61"/>
                  </a:lnTo>
                  <a:lnTo>
                    <a:pt x="207" y="49"/>
                  </a:lnTo>
                  <a:lnTo>
                    <a:pt x="201" y="39"/>
                  </a:lnTo>
                  <a:lnTo>
                    <a:pt x="194" y="29"/>
                  </a:lnTo>
                  <a:lnTo>
                    <a:pt x="187" y="21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80" y="36"/>
                  </a:lnTo>
                  <a:lnTo>
                    <a:pt x="176" y="30"/>
                  </a:lnTo>
                  <a:lnTo>
                    <a:pt x="171" y="29"/>
                  </a:lnTo>
                  <a:lnTo>
                    <a:pt x="161" y="27"/>
                  </a:lnTo>
                  <a:lnTo>
                    <a:pt x="172" y="45"/>
                  </a:lnTo>
                  <a:lnTo>
                    <a:pt x="186" y="59"/>
                  </a:lnTo>
                  <a:lnTo>
                    <a:pt x="172" y="45"/>
                  </a:lnTo>
                  <a:lnTo>
                    <a:pt x="161" y="27"/>
                  </a:lnTo>
                  <a:lnTo>
                    <a:pt x="148" y="22"/>
                  </a:lnTo>
                  <a:lnTo>
                    <a:pt x="121" y="22"/>
                  </a:lnTo>
                  <a:lnTo>
                    <a:pt x="148" y="22"/>
                  </a:lnTo>
                  <a:lnTo>
                    <a:pt x="143" y="18"/>
                  </a:lnTo>
                  <a:lnTo>
                    <a:pt x="141" y="15"/>
                  </a:lnTo>
                  <a:lnTo>
                    <a:pt x="130" y="4"/>
                  </a:lnTo>
                  <a:lnTo>
                    <a:pt x="123" y="10"/>
                  </a:lnTo>
                  <a:lnTo>
                    <a:pt x="117" y="21"/>
                  </a:lnTo>
                  <a:lnTo>
                    <a:pt x="105" y="26"/>
                  </a:lnTo>
                  <a:lnTo>
                    <a:pt x="103" y="26"/>
                  </a:lnTo>
                  <a:lnTo>
                    <a:pt x="85" y="29"/>
                  </a:lnTo>
                  <a:lnTo>
                    <a:pt x="85" y="24"/>
                  </a:lnTo>
                  <a:lnTo>
                    <a:pt x="85" y="17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5" y="0"/>
                  </a:lnTo>
                  <a:lnTo>
                    <a:pt x="73" y="9"/>
                  </a:lnTo>
                  <a:lnTo>
                    <a:pt x="62" y="21"/>
                  </a:lnTo>
                  <a:lnTo>
                    <a:pt x="52" y="35"/>
                  </a:lnTo>
                  <a:lnTo>
                    <a:pt x="42" y="53"/>
                  </a:lnTo>
                  <a:lnTo>
                    <a:pt x="37" y="65"/>
                  </a:lnTo>
                  <a:lnTo>
                    <a:pt x="24" y="99"/>
                  </a:lnTo>
                  <a:lnTo>
                    <a:pt x="13" y="134"/>
                  </a:lnTo>
                  <a:lnTo>
                    <a:pt x="6" y="173"/>
                  </a:lnTo>
                  <a:lnTo>
                    <a:pt x="1" y="213"/>
                  </a:lnTo>
                  <a:lnTo>
                    <a:pt x="0" y="256"/>
                  </a:lnTo>
                  <a:lnTo>
                    <a:pt x="0" y="957"/>
                  </a:lnTo>
                  <a:lnTo>
                    <a:pt x="0" y="983"/>
                  </a:lnTo>
                  <a:lnTo>
                    <a:pt x="2" y="1010"/>
                  </a:lnTo>
                  <a:lnTo>
                    <a:pt x="4" y="1035"/>
                  </a:lnTo>
                  <a:lnTo>
                    <a:pt x="9" y="1060"/>
                  </a:lnTo>
                  <a:lnTo>
                    <a:pt x="13" y="1083"/>
                  </a:lnTo>
                  <a:lnTo>
                    <a:pt x="20" y="1105"/>
                  </a:lnTo>
                  <a:lnTo>
                    <a:pt x="27" y="1126"/>
                  </a:lnTo>
                  <a:lnTo>
                    <a:pt x="37" y="1147"/>
                  </a:lnTo>
                  <a:lnTo>
                    <a:pt x="46" y="1164"/>
                  </a:lnTo>
                  <a:lnTo>
                    <a:pt x="56" y="1181"/>
                  </a:lnTo>
                  <a:lnTo>
                    <a:pt x="66" y="1194"/>
                  </a:lnTo>
                  <a:lnTo>
                    <a:pt x="77" y="1206"/>
                  </a:lnTo>
                  <a:lnTo>
                    <a:pt x="88" y="1214"/>
                  </a:lnTo>
                  <a:lnTo>
                    <a:pt x="101" y="1221"/>
                  </a:lnTo>
                  <a:lnTo>
                    <a:pt x="113" y="1224"/>
                  </a:lnTo>
                  <a:lnTo>
                    <a:pt x="126" y="1226"/>
                  </a:lnTo>
                  <a:lnTo>
                    <a:pt x="138" y="1224"/>
                  </a:lnTo>
                  <a:lnTo>
                    <a:pt x="144" y="1222"/>
                  </a:lnTo>
                  <a:lnTo>
                    <a:pt x="144" y="1221"/>
                  </a:lnTo>
                  <a:lnTo>
                    <a:pt x="145" y="1221"/>
                  </a:lnTo>
                  <a:lnTo>
                    <a:pt x="147" y="1221"/>
                  </a:lnTo>
                  <a:lnTo>
                    <a:pt x="151" y="1221"/>
                  </a:lnTo>
                  <a:lnTo>
                    <a:pt x="156" y="1217"/>
                  </a:lnTo>
                  <a:lnTo>
                    <a:pt x="162" y="1214"/>
                  </a:lnTo>
                  <a:lnTo>
                    <a:pt x="174" y="1206"/>
                  </a:lnTo>
                  <a:lnTo>
                    <a:pt x="184" y="1194"/>
                  </a:lnTo>
                  <a:lnTo>
                    <a:pt x="186" y="1190"/>
                  </a:lnTo>
                  <a:lnTo>
                    <a:pt x="187" y="1188"/>
                  </a:lnTo>
                  <a:lnTo>
                    <a:pt x="189" y="1187"/>
                  </a:lnTo>
                  <a:lnTo>
                    <a:pt x="196" y="1181"/>
                  </a:lnTo>
                  <a:lnTo>
                    <a:pt x="200" y="1173"/>
                  </a:lnTo>
                  <a:lnTo>
                    <a:pt x="205" y="1164"/>
                  </a:lnTo>
                  <a:lnTo>
                    <a:pt x="215" y="1147"/>
                  </a:lnTo>
                  <a:lnTo>
                    <a:pt x="223" y="1126"/>
                  </a:lnTo>
                  <a:lnTo>
                    <a:pt x="231" y="1105"/>
                  </a:lnTo>
                  <a:lnTo>
                    <a:pt x="237" y="1083"/>
                  </a:lnTo>
                  <a:lnTo>
                    <a:pt x="243" y="1060"/>
                  </a:lnTo>
                  <a:lnTo>
                    <a:pt x="247" y="1035"/>
                  </a:lnTo>
                  <a:lnTo>
                    <a:pt x="247" y="1028"/>
                  </a:lnTo>
                  <a:lnTo>
                    <a:pt x="248" y="1022"/>
                  </a:lnTo>
                  <a:lnTo>
                    <a:pt x="250" y="1010"/>
                  </a:lnTo>
                  <a:lnTo>
                    <a:pt x="252" y="983"/>
                  </a:lnTo>
                  <a:lnTo>
                    <a:pt x="253" y="957"/>
                  </a:lnTo>
                  <a:lnTo>
                    <a:pt x="253" y="256"/>
                  </a:lnTo>
                  <a:lnTo>
                    <a:pt x="252" y="228"/>
                  </a:lnTo>
                  <a:lnTo>
                    <a:pt x="250" y="202"/>
                  </a:lnTo>
                  <a:lnTo>
                    <a:pt x="247" y="176"/>
                  </a:lnTo>
                  <a:lnTo>
                    <a:pt x="243" y="151"/>
                  </a:lnTo>
                  <a:lnTo>
                    <a:pt x="231" y="106"/>
                  </a:lnTo>
                  <a:lnTo>
                    <a:pt x="223" y="85"/>
                  </a:lnTo>
                  <a:lnTo>
                    <a:pt x="215" y="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109"/>
            <p:cNvSpPr/>
            <p:nvPr/>
          </p:nvSpPr>
          <p:spPr bwMode="auto">
            <a:xfrm>
              <a:off x="2030" y="2909"/>
              <a:ext cx="5" cy="61"/>
            </a:xfrm>
            <a:custGeom>
              <a:avLst/>
              <a:gdLst>
                <a:gd name="T0" fmla="*/ 1 w 14"/>
                <a:gd name="T1" fmla="*/ 0 h 181"/>
                <a:gd name="T2" fmla="*/ 0 w 14"/>
                <a:gd name="T3" fmla="*/ 0 h 181"/>
                <a:gd name="T4" fmla="*/ 0 w 14"/>
                <a:gd name="T5" fmla="*/ 7 h 181"/>
                <a:gd name="T6" fmla="*/ 0 w 14"/>
                <a:gd name="T7" fmla="*/ 7 h 181"/>
                <a:gd name="T8" fmla="*/ 0 w 14"/>
                <a:gd name="T9" fmla="*/ 7 h 181"/>
                <a:gd name="T10" fmla="*/ 1 w 14"/>
                <a:gd name="T11" fmla="*/ 0 h 1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81"/>
                <a:gd name="T20" fmla="*/ 14 w 14"/>
                <a:gd name="T21" fmla="*/ 181 h 1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81">
                  <a:moveTo>
                    <a:pt x="14" y="2"/>
                  </a:moveTo>
                  <a:lnTo>
                    <a:pt x="0" y="0"/>
                  </a:lnTo>
                  <a:lnTo>
                    <a:pt x="0" y="181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110"/>
            <p:cNvSpPr/>
            <p:nvPr/>
          </p:nvSpPr>
          <p:spPr bwMode="auto">
            <a:xfrm>
              <a:off x="2024" y="2909"/>
              <a:ext cx="6" cy="61"/>
            </a:xfrm>
            <a:custGeom>
              <a:avLst/>
              <a:gdLst>
                <a:gd name="T0" fmla="*/ 1 w 19"/>
                <a:gd name="T1" fmla="*/ 0 h 183"/>
                <a:gd name="T2" fmla="*/ 0 w 19"/>
                <a:gd name="T3" fmla="*/ 0 h 183"/>
                <a:gd name="T4" fmla="*/ 0 w 19"/>
                <a:gd name="T5" fmla="*/ 7 h 183"/>
                <a:gd name="T6" fmla="*/ 0 w 19"/>
                <a:gd name="T7" fmla="*/ 7 h 183"/>
                <a:gd name="T8" fmla="*/ 0 w 19"/>
                <a:gd name="T9" fmla="*/ 7 h 183"/>
                <a:gd name="T10" fmla="*/ 0 w 19"/>
                <a:gd name="T11" fmla="*/ 7 h 183"/>
                <a:gd name="T12" fmla="*/ 0 w 19"/>
                <a:gd name="T13" fmla="*/ 6 h 183"/>
                <a:gd name="T14" fmla="*/ 0 w 19"/>
                <a:gd name="T15" fmla="*/ 7 h 183"/>
                <a:gd name="T16" fmla="*/ 0 w 19"/>
                <a:gd name="T17" fmla="*/ 7 h 183"/>
                <a:gd name="T18" fmla="*/ 0 w 19"/>
                <a:gd name="T19" fmla="*/ 6 h 183"/>
                <a:gd name="T20" fmla="*/ 0 w 19"/>
                <a:gd name="T21" fmla="*/ 7 h 183"/>
                <a:gd name="T22" fmla="*/ 1 w 19"/>
                <a:gd name="T23" fmla="*/ 7 h 183"/>
                <a:gd name="T24" fmla="*/ 1 w 19"/>
                <a:gd name="T25" fmla="*/ 0 h 1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3"/>
                <a:gd name="T41" fmla="*/ 19 w 19"/>
                <a:gd name="T42" fmla="*/ 183 h 1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3">
                  <a:moveTo>
                    <a:pt x="19" y="2"/>
                  </a:moveTo>
                  <a:lnTo>
                    <a:pt x="0" y="0"/>
                  </a:lnTo>
                  <a:lnTo>
                    <a:pt x="0" y="183"/>
                  </a:lnTo>
                  <a:lnTo>
                    <a:pt x="3" y="183"/>
                  </a:lnTo>
                  <a:lnTo>
                    <a:pt x="5" y="183"/>
                  </a:lnTo>
                  <a:lnTo>
                    <a:pt x="7" y="183"/>
                  </a:lnTo>
                  <a:lnTo>
                    <a:pt x="9" y="163"/>
                  </a:lnTo>
                  <a:lnTo>
                    <a:pt x="7" y="183"/>
                  </a:lnTo>
                  <a:lnTo>
                    <a:pt x="13" y="183"/>
                  </a:lnTo>
                  <a:lnTo>
                    <a:pt x="13" y="169"/>
                  </a:lnTo>
                  <a:lnTo>
                    <a:pt x="13" y="183"/>
                  </a:lnTo>
                  <a:lnTo>
                    <a:pt x="19" y="18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111"/>
            <p:cNvSpPr/>
            <p:nvPr/>
          </p:nvSpPr>
          <p:spPr bwMode="auto">
            <a:xfrm>
              <a:off x="2034" y="2910"/>
              <a:ext cx="6" cy="60"/>
            </a:xfrm>
            <a:custGeom>
              <a:avLst/>
              <a:gdLst>
                <a:gd name="T0" fmla="*/ 1 w 18"/>
                <a:gd name="T1" fmla="*/ 0 h 180"/>
                <a:gd name="T2" fmla="*/ 0 w 18"/>
                <a:gd name="T3" fmla="*/ 0 h 180"/>
                <a:gd name="T4" fmla="*/ 0 w 18"/>
                <a:gd name="T5" fmla="*/ 7 h 180"/>
                <a:gd name="T6" fmla="*/ 1 w 18"/>
                <a:gd name="T7" fmla="*/ 7 h 180"/>
                <a:gd name="T8" fmla="*/ 1 w 18"/>
                <a:gd name="T9" fmla="*/ 0 h 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0"/>
                <a:gd name="T17" fmla="*/ 18 w 18"/>
                <a:gd name="T18" fmla="*/ 180 h 1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0">
                  <a:moveTo>
                    <a:pt x="18" y="4"/>
                  </a:moveTo>
                  <a:lnTo>
                    <a:pt x="3" y="0"/>
                  </a:lnTo>
                  <a:lnTo>
                    <a:pt x="0" y="179"/>
                  </a:lnTo>
                  <a:lnTo>
                    <a:pt x="18" y="18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112"/>
            <p:cNvSpPr/>
            <p:nvPr/>
          </p:nvSpPr>
          <p:spPr bwMode="auto">
            <a:xfrm>
              <a:off x="2045" y="2979"/>
              <a:ext cx="2" cy="6"/>
            </a:xfrm>
            <a:custGeom>
              <a:avLst/>
              <a:gdLst>
                <a:gd name="T0" fmla="*/ 0 w 6"/>
                <a:gd name="T1" fmla="*/ 0 h 18"/>
                <a:gd name="T2" fmla="*/ 0 w 6"/>
                <a:gd name="T3" fmla="*/ 0 h 18"/>
                <a:gd name="T4" fmla="*/ 0 w 6"/>
                <a:gd name="T5" fmla="*/ 1 h 18"/>
                <a:gd name="T6" fmla="*/ 0 w 6"/>
                <a:gd name="T7" fmla="*/ 1 h 18"/>
                <a:gd name="T8" fmla="*/ 0 w 6"/>
                <a:gd name="T9" fmla="*/ 1 h 18"/>
                <a:gd name="T10" fmla="*/ 0 w 6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8"/>
                <a:gd name="T20" fmla="*/ 6 w 6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8">
                  <a:moveTo>
                    <a:pt x="6" y="1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8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113"/>
            <p:cNvSpPr/>
            <p:nvPr/>
          </p:nvSpPr>
          <p:spPr bwMode="auto">
            <a:xfrm>
              <a:off x="2048" y="2985"/>
              <a:ext cx="1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0 h 3"/>
                <a:gd name="T6" fmla="*/ 0 w 1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"/>
                <a:gd name="T14" fmla="*/ 1 w 1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1E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114"/>
            <p:cNvSpPr/>
            <p:nvPr/>
          </p:nvSpPr>
          <p:spPr bwMode="auto">
            <a:xfrm>
              <a:off x="2047" y="2982"/>
              <a:ext cx="1" cy="4"/>
            </a:xfrm>
            <a:custGeom>
              <a:avLst/>
              <a:gdLst>
                <a:gd name="T0" fmla="*/ 0 w 5"/>
                <a:gd name="T1" fmla="*/ 0 h 11"/>
                <a:gd name="T2" fmla="*/ 0 w 5"/>
                <a:gd name="T3" fmla="*/ 0 h 11"/>
                <a:gd name="T4" fmla="*/ 0 w 5"/>
                <a:gd name="T5" fmla="*/ 0 h 11"/>
                <a:gd name="T6" fmla="*/ 0 w 5"/>
                <a:gd name="T7" fmla="*/ 0 h 11"/>
                <a:gd name="T8" fmla="*/ 0 w 5"/>
                <a:gd name="T9" fmla="*/ 0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1"/>
                <a:gd name="T17" fmla="*/ 5 w 5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1">
                  <a:moveTo>
                    <a:pt x="5" y="11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E3E3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Freeform 115"/>
            <p:cNvSpPr/>
            <p:nvPr/>
          </p:nvSpPr>
          <p:spPr bwMode="auto">
            <a:xfrm>
              <a:off x="2043" y="2975"/>
              <a:ext cx="2" cy="9"/>
            </a:xfrm>
            <a:custGeom>
              <a:avLst/>
              <a:gdLst>
                <a:gd name="T0" fmla="*/ 0 w 6"/>
                <a:gd name="T1" fmla="*/ 1 h 26"/>
                <a:gd name="T2" fmla="*/ 0 w 6"/>
                <a:gd name="T3" fmla="*/ 0 h 26"/>
                <a:gd name="T4" fmla="*/ 0 w 6"/>
                <a:gd name="T5" fmla="*/ 0 h 26"/>
                <a:gd name="T6" fmla="*/ 0 w 6"/>
                <a:gd name="T7" fmla="*/ 1 h 26"/>
                <a:gd name="T8" fmla="*/ 0 w 6"/>
                <a:gd name="T9" fmla="*/ 1 h 26"/>
                <a:gd name="T10" fmla="*/ 0 w 6"/>
                <a:gd name="T11" fmla="*/ 1 h 26"/>
                <a:gd name="T12" fmla="*/ 0 w 6"/>
                <a:gd name="T13" fmla="*/ 1 h 26"/>
                <a:gd name="T14" fmla="*/ 0 w 6"/>
                <a:gd name="T15" fmla="*/ 1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26"/>
                <a:gd name="T26" fmla="*/ 6 w 6"/>
                <a:gd name="T27" fmla="*/ 26 h 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26">
                  <a:moveTo>
                    <a:pt x="6" y="26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E7E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Freeform 116"/>
            <p:cNvSpPr/>
            <p:nvPr/>
          </p:nvSpPr>
          <p:spPr bwMode="auto">
            <a:xfrm>
              <a:off x="2041" y="2973"/>
              <a:ext cx="2" cy="9"/>
            </a:xfrm>
            <a:custGeom>
              <a:avLst/>
              <a:gdLst>
                <a:gd name="T0" fmla="*/ 0 w 5"/>
                <a:gd name="T1" fmla="*/ 0 h 27"/>
                <a:gd name="T2" fmla="*/ 0 w 5"/>
                <a:gd name="T3" fmla="*/ 0 h 27"/>
                <a:gd name="T4" fmla="*/ 0 w 5"/>
                <a:gd name="T5" fmla="*/ 1 h 27"/>
                <a:gd name="T6" fmla="*/ 0 w 5"/>
                <a:gd name="T7" fmla="*/ 1 h 27"/>
                <a:gd name="T8" fmla="*/ 0 w 5"/>
                <a:gd name="T9" fmla="*/ 1 h 27"/>
                <a:gd name="T10" fmla="*/ 0 w 5"/>
                <a:gd name="T11" fmla="*/ 1 h 27"/>
                <a:gd name="T12" fmla="*/ 0 w 5"/>
                <a:gd name="T13" fmla="*/ 1 h 27"/>
                <a:gd name="T14" fmla="*/ 0 w 5"/>
                <a:gd name="T15" fmla="*/ 1 h 27"/>
                <a:gd name="T16" fmla="*/ 0 w 5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27"/>
                <a:gd name="T29" fmla="*/ 5 w 5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27">
                  <a:moveTo>
                    <a:pt x="5" y="8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Freeform 117"/>
            <p:cNvSpPr/>
            <p:nvPr/>
          </p:nvSpPr>
          <p:spPr bwMode="auto">
            <a:xfrm>
              <a:off x="2039" y="2970"/>
              <a:ext cx="2" cy="8"/>
            </a:xfrm>
            <a:custGeom>
              <a:avLst/>
              <a:gdLst>
                <a:gd name="T0" fmla="*/ 0 w 6"/>
                <a:gd name="T1" fmla="*/ 0 h 23"/>
                <a:gd name="T2" fmla="*/ 0 w 6"/>
                <a:gd name="T3" fmla="*/ 0 h 23"/>
                <a:gd name="T4" fmla="*/ 0 w 6"/>
                <a:gd name="T5" fmla="*/ 0 h 23"/>
                <a:gd name="T6" fmla="*/ 0 w 6"/>
                <a:gd name="T7" fmla="*/ 1 h 23"/>
                <a:gd name="T8" fmla="*/ 0 w 6"/>
                <a:gd name="T9" fmla="*/ 1 h 23"/>
                <a:gd name="T10" fmla="*/ 0 w 6"/>
                <a:gd name="T11" fmla="*/ 1 h 23"/>
                <a:gd name="T12" fmla="*/ 0 w 6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23"/>
                <a:gd name="T23" fmla="*/ 6 w 6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23">
                  <a:moveTo>
                    <a:pt x="6" y="8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6" y="23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E9E9E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Freeform 118"/>
            <p:cNvSpPr/>
            <p:nvPr/>
          </p:nvSpPr>
          <p:spPr bwMode="auto">
            <a:xfrm>
              <a:off x="2035" y="2970"/>
              <a:ext cx="2" cy="7"/>
            </a:xfrm>
            <a:custGeom>
              <a:avLst/>
              <a:gdLst>
                <a:gd name="T0" fmla="*/ 0 w 6"/>
                <a:gd name="T1" fmla="*/ 0 h 22"/>
                <a:gd name="T2" fmla="*/ 0 w 6"/>
                <a:gd name="T3" fmla="*/ 0 h 22"/>
                <a:gd name="T4" fmla="*/ 0 w 6"/>
                <a:gd name="T5" fmla="*/ 1 h 22"/>
                <a:gd name="T6" fmla="*/ 0 w 6"/>
                <a:gd name="T7" fmla="*/ 1 h 22"/>
                <a:gd name="T8" fmla="*/ 0 w 6"/>
                <a:gd name="T9" fmla="*/ 1 h 22"/>
                <a:gd name="T10" fmla="*/ 0 w 6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2"/>
                <a:gd name="T20" fmla="*/ 6 w 6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2">
                  <a:moveTo>
                    <a:pt x="6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6" y="2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Freeform 119"/>
            <p:cNvSpPr/>
            <p:nvPr/>
          </p:nvSpPr>
          <p:spPr bwMode="auto">
            <a:xfrm>
              <a:off x="2034" y="2970"/>
              <a:ext cx="1" cy="7"/>
            </a:xfrm>
            <a:custGeom>
              <a:avLst/>
              <a:gdLst>
                <a:gd name="T0" fmla="*/ 0 w 5"/>
                <a:gd name="T1" fmla="*/ 0 h 22"/>
                <a:gd name="T2" fmla="*/ 0 w 5"/>
                <a:gd name="T3" fmla="*/ 0 h 22"/>
                <a:gd name="T4" fmla="*/ 0 w 5"/>
                <a:gd name="T5" fmla="*/ 1 h 22"/>
                <a:gd name="T6" fmla="*/ 0 w 5"/>
                <a:gd name="T7" fmla="*/ 1 h 22"/>
                <a:gd name="T8" fmla="*/ 0 w 5"/>
                <a:gd name="T9" fmla="*/ 1 h 22"/>
                <a:gd name="T10" fmla="*/ 0 w 5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2"/>
                <a:gd name="T20" fmla="*/ 5 w 5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2">
                  <a:moveTo>
                    <a:pt x="5" y="1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Freeform 120"/>
            <p:cNvSpPr/>
            <p:nvPr/>
          </p:nvSpPr>
          <p:spPr bwMode="auto">
            <a:xfrm>
              <a:off x="2034" y="2970"/>
              <a:ext cx="1" cy="5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0 h 17"/>
                <a:gd name="T4" fmla="*/ 0 w 1"/>
                <a:gd name="T5" fmla="*/ 0 h 17"/>
                <a:gd name="T6" fmla="*/ 0 w 1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7"/>
                <a:gd name="T14" fmla="*/ 1 w 1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7">
                  <a:moveTo>
                    <a:pt x="0" y="17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Rectangle 121"/>
            <p:cNvSpPr>
              <a:spLocks noChangeArrowheads="1"/>
            </p:cNvSpPr>
            <p:nvPr/>
          </p:nvSpPr>
          <p:spPr bwMode="auto">
            <a:xfrm>
              <a:off x="2037" y="2970"/>
              <a:ext cx="2" cy="7"/>
            </a:xfrm>
            <a:prstGeom prst="rect">
              <a:avLst/>
            </a:prstGeom>
            <a:solidFill>
              <a:srgbClr val="ECECEC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38" name="Freeform 122"/>
            <p:cNvSpPr/>
            <p:nvPr/>
          </p:nvSpPr>
          <p:spPr bwMode="auto">
            <a:xfrm>
              <a:off x="2033" y="2970"/>
              <a:ext cx="1" cy="4"/>
            </a:xfrm>
            <a:custGeom>
              <a:avLst/>
              <a:gdLst>
                <a:gd name="T0" fmla="*/ 1 w 2"/>
                <a:gd name="T1" fmla="*/ 0 h 14"/>
                <a:gd name="T2" fmla="*/ 1 w 2"/>
                <a:gd name="T3" fmla="*/ 0 h 14"/>
                <a:gd name="T4" fmla="*/ 0 w 2"/>
                <a:gd name="T5" fmla="*/ 0 h 14"/>
                <a:gd name="T6" fmla="*/ 1 w 2"/>
                <a:gd name="T7" fmla="*/ 0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4"/>
                <a:gd name="T14" fmla="*/ 2 w 2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4">
                  <a:moveTo>
                    <a:pt x="2" y="1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Freeform 123"/>
            <p:cNvSpPr/>
            <p:nvPr/>
          </p:nvSpPr>
          <p:spPr bwMode="auto">
            <a:xfrm>
              <a:off x="2034" y="2975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1 w 2"/>
                <a:gd name="T5" fmla="*/ 0 h 5"/>
                <a:gd name="T6" fmla="*/ 0 w 2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5"/>
                <a:gd name="T14" fmla="*/ 2 w 2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Freeform 124"/>
            <p:cNvSpPr/>
            <p:nvPr/>
          </p:nvSpPr>
          <p:spPr bwMode="auto">
            <a:xfrm>
              <a:off x="2032" y="2970"/>
              <a:ext cx="2" cy="7"/>
            </a:xfrm>
            <a:custGeom>
              <a:avLst/>
              <a:gdLst>
                <a:gd name="T0" fmla="*/ 0 w 5"/>
                <a:gd name="T1" fmla="*/ 1 h 22"/>
                <a:gd name="T2" fmla="*/ 0 w 5"/>
                <a:gd name="T3" fmla="*/ 1 h 22"/>
                <a:gd name="T4" fmla="*/ 0 w 5"/>
                <a:gd name="T5" fmla="*/ 0 h 22"/>
                <a:gd name="T6" fmla="*/ 0 w 5"/>
                <a:gd name="T7" fmla="*/ 0 h 22"/>
                <a:gd name="T8" fmla="*/ 0 w 5"/>
                <a:gd name="T9" fmla="*/ 0 h 22"/>
                <a:gd name="T10" fmla="*/ 0 w 5"/>
                <a:gd name="T11" fmla="*/ 1 h 22"/>
                <a:gd name="T12" fmla="*/ 0 w 5"/>
                <a:gd name="T13" fmla="*/ 1 h 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2"/>
                <a:gd name="T23" fmla="*/ 5 w 5"/>
                <a:gd name="T24" fmla="*/ 22 h 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2">
                  <a:moveTo>
                    <a:pt x="5" y="22"/>
                  </a:moveTo>
                  <a:lnTo>
                    <a:pt x="5" y="17"/>
                  </a:lnTo>
                  <a:lnTo>
                    <a:pt x="5" y="14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Rectangle 125"/>
            <p:cNvSpPr>
              <a:spLocks noChangeArrowheads="1"/>
            </p:cNvSpPr>
            <p:nvPr/>
          </p:nvSpPr>
          <p:spPr bwMode="auto">
            <a:xfrm>
              <a:off x="2030" y="2970"/>
              <a:ext cx="2" cy="7"/>
            </a:xfrm>
            <a:prstGeom prst="rect">
              <a:avLst/>
            </a:prstGeom>
            <a:solidFill>
              <a:srgbClr val="F3F3F3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42" name="Freeform 126"/>
            <p:cNvSpPr/>
            <p:nvPr/>
          </p:nvSpPr>
          <p:spPr bwMode="auto">
            <a:xfrm>
              <a:off x="2028" y="2970"/>
              <a:ext cx="2" cy="7"/>
            </a:xfrm>
            <a:custGeom>
              <a:avLst/>
              <a:gdLst>
                <a:gd name="T0" fmla="*/ 0 w 7"/>
                <a:gd name="T1" fmla="*/ 0 h 21"/>
                <a:gd name="T2" fmla="*/ 0 w 7"/>
                <a:gd name="T3" fmla="*/ 0 h 21"/>
                <a:gd name="T4" fmla="*/ 0 w 7"/>
                <a:gd name="T5" fmla="*/ 1 h 21"/>
                <a:gd name="T6" fmla="*/ 0 w 7"/>
                <a:gd name="T7" fmla="*/ 1 h 21"/>
                <a:gd name="T8" fmla="*/ 0 w 7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21"/>
                <a:gd name="T17" fmla="*/ 7 w 7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21">
                  <a:moveTo>
                    <a:pt x="7" y="0"/>
                  </a:moveTo>
                  <a:lnTo>
                    <a:pt x="1" y="0"/>
                  </a:lnTo>
                  <a:lnTo>
                    <a:pt x="0" y="19"/>
                  </a:lnTo>
                  <a:lnTo>
                    <a:pt x="7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Freeform 127"/>
            <p:cNvSpPr/>
            <p:nvPr/>
          </p:nvSpPr>
          <p:spPr bwMode="auto">
            <a:xfrm>
              <a:off x="2045" y="2995"/>
              <a:ext cx="2" cy="1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1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1"/>
                <a:gd name="T14" fmla="*/ 5 w 5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Freeform 128"/>
            <p:cNvSpPr/>
            <p:nvPr/>
          </p:nvSpPr>
          <p:spPr bwMode="auto">
            <a:xfrm>
              <a:off x="2026" y="2970"/>
              <a:ext cx="2" cy="6"/>
            </a:xfrm>
            <a:custGeom>
              <a:avLst/>
              <a:gdLst>
                <a:gd name="T0" fmla="*/ 0 w 5"/>
                <a:gd name="T1" fmla="*/ 0 h 19"/>
                <a:gd name="T2" fmla="*/ 0 w 5"/>
                <a:gd name="T3" fmla="*/ 0 h 19"/>
                <a:gd name="T4" fmla="*/ 0 w 5"/>
                <a:gd name="T5" fmla="*/ 1 h 19"/>
                <a:gd name="T6" fmla="*/ 0 w 5"/>
                <a:gd name="T7" fmla="*/ 1 h 19"/>
                <a:gd name="T8" fmla="*/ 0 w 5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9"/>
                <a:gd name="T17" fmla="*/ 5 w 5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9">
                  <a:moveTo>
                    <a:pt x="5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Freeform 129"/>
            <p:cNvSpPr/>
            <p:nvPr/>
          </p:nvSpPr>
          <p:spPr bwMode="auto">
            <a:xfrm>
              <a:off x="2025" y="2970"/>
              <a:ext cx="1" cy="6"/>
            </a:xfrm>
            <a:custGeom>
              <a:avLst/>
              <a:gdLst>
                <a:gd name="T0" fmla="*/ 0 w 5"/>
                <a:gd name="T1" fmla="*/ 0 h 19"/>
                <a:gd name="T2" fmla="*/ 0 w 5"/>
                <a:gd name="T3" fmla="*/ 0 h 19"/>
                <a:gd name="T4" fmla="*/ 0 w 5"/>
                <a:gd name="T5" fmla="*/ 0 h 19"/>
                <a:gd name="T6" fmla="*/ 0 w 5"/>
                <a:gd name="T7" fmla="*/ 0 h 19"/>
                <a:gd name="T8" fmla="*/ 0 w 5"/>
                <a:gd name="T9" fmla="*/ 1 h 19"/>
                <a:gd name="T10" fmla="*/ 0 w 5"/>
                <a:gd name="T11" fmla="*/ 1 h 19"/>
                <a:gd name="T12" fmla="*/ 0 w 5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9"/>
                <a:gd name="T23" fmla="*/ 5 w 5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9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5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Freeform 130"/>
            <p:cNvSpPr/>
            <p:nvPr/>
          </p:nvSpPr>
          <p:spPr bwMode="auto">
            <a:xfrm>
              <a:off x="2021" y="2971"/>
              <a:ext cx="4" cy="5"/>
            </a:xfrm>
            <a:custGeom>
              <a:avLst/>
              <a:gdLst>
                <a:gd name="T0" fmla="*/ 1 w 10"/>
                <a:gd name="T1" fmla="*/ 0 h 15"/>
                <a:gd name="T2" fmla="*/ 0 w 10"/>
                <a:gd name="T3" fmla="*/ 1 h 15"/>
                <a:gd name="T4" fmla="*/ 1 w 10"/>
                <a:gd name="T5" fmla="*/ 1 h 15"/>
                <a:gd name="T6" fmla="*/ 1 w 10"/>
                <a:gd name="T7" fmla="*/ 1 h 15"/>
                <a:gd name="T8" fmla="*/ 1 w 10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5"/>
                <a:gd name="T17" fmla="*/ 10 w 10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5">
                  <a:moveTo>
                    <a:pt x="10" y="0"/>
                  </a:moveTo>
                  <a:lnTo>
                    <a:pt x="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7" name="Freeform 131"/>
            <p:cNvSpPr/>
            <p:nvPr/>
          </p:nvSpPr>
          <p:spPr bwMode="auto">
            <a:xfrm>
              <a:off x="2025" y="2988"/>
              <a:ext cx="1" cy="1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0 h 3"/>
                <a:gd name="T4" fmla="*/ 0 w 1"/>
                <a:gd name="T5" fmla="*/ 0 h 3"/>
                <a:gd name="T6" fmla="*/ 1 w 1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"/>
                <a:gd name="T14" fmla="*/ 1 w 1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">
                  <a:moveTo>
                    <a:pt x="1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8" name="Freeform 132"/>
            <p:cNvSpPr/>
            <p:nvPr/>
          </p:nvSpPr>
          <p:spPr bwMode="auto">
            <a:xfrm>
              <a:off x="2023" y="2986"/>
              <a:ext cx="8" cy="8"/>
            </a:xfrm>
            <a:custGeom>
              <a:avLst/>
              <a:gdLst>
                <a:gd name="T0" fmla="*/ 0 w 25"/>
                <a:gd name="T1" fmla="*/ 0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1 h 23"/>
                <a:gd name="T8" fmla="*/ 0 w 25"/>
                <a:gd name="T9" fmla="*/ 1 h 23"/>
                <a:gd name="T10" fmla="*/ 0 w 25"/>
                <a:gd name="T11" fmla="*/ 1 h 23"/>
                <a:gd name="T12" fmla="*/ 0 w 25"/>
                <a:gd name="T13" fmla="*/ 1 h 23"/>
                <a:gd name="T14" fmla="*/ 0 w 25"/>
                <a:gd name="T15" fmla="*/ 1 h 23"/>
                <a:gd name="T16" fmla="*/ 0 w 25"/>
                <a:gd name="T17" fmla="*/ 1 h 23"/>
                <a:gd name="T18" fmla="*/ 1 w 25"/>
                <a:gd name="T19" fmla="*/ 0 h 23"/>
                <a:gd name="T20" fmla="*/ 1 w 25"/>
                <a:gd name="T21" fmla="*/ 0 h 23"/>
                <a:gd name="T22" fmla="*/ 1 w 25"/>
                <a:gd name="T23" fmla="*/ 0 h 23"/>
                <a:gd name="T24" fmla="*/ 0 w 25"/>
                <a:gd name="T25" fmla="*/ 0 h 23"/>
                <a:gd name="T26" fmla="*/ 0 w 25"/>
                <a:gd name="T27" fmla="*/ 0 h 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"/>
                <a:gd name="T43" fmla="*/ 0 h 23"/>
                <a:gd name="T44" fmla="*/ 25 w 25"/>
                <a:gd name="T45" fmla="*/ 23 h 2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" h="23">
                  <a:moveTo>
                    <a:pt x="7" y="6"/>
                  </a:moveTo>
                  <a:lnTo>
                    <a:pt x="6" y="9"/>
                  </a:lnTo>
                  <a:lnTo>
                    <a:pt x="6" y="10"/>
                  </a:lnTo>
                  <a:lnTo>
                    <a:pt x="6" y="14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12" y="18"/>
                  </a:lnTo>
                  <a:lnTo>
                    <a:pt x="18" y="7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Freeform 133"/>
            <p:cNvSpPr/>
            <p:nvPr/>
          </p:nvSpPr>
          <p:spPr bwMode="auto">
            <a:xfrm>
              <a:off x="2024" y="2992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Line 134"/>
            <p:cNvSpPr>
              <a:spLocks noChangeShapeType="1"/>
            </p:cNvSpPr>
            <p:nvPr/>
          </p:nvSpPr>
          <p:spPr bwMode="auto">
            <a:xfrm flipH="1">
              <a:off x="1974" y="224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1" name="Line 135"/>
            <p:cNvSpPr>
              <a:spLocks noChangeShapeType="1"/>
            </p:cNvSpPr>
            <p:nvPr/>
          </p:nvSpPr>
          <p:spPr bwMode="auto">
            <a:xfrm flipH="1">
              <a:off x="1974" y="226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2" name="Line 136"/>
            <p:cNvSpPr>
              <a:spLocks noChangeShapeType="1"/>
            </p:cNvSpPr>
            <p:nvPr/>
          </p:nvSpPr>
          <p:spPr bwMode="auto">
            <a:xfrm flipH="1">
              <a:off x="1974" y="158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" name="Line 137"/>
            <p:cNvSpPr>
              <a:spLocks noChangeShapeType="1"/>
            </p:cNvSpPr>
            <p:nvPr/>
          </p:nvSpPr>
          <p:spPr bwMode="auto">
            <a:xfrm flipH="1">
              <a:off x="1976" y="247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" name="Line 138"/>
            <p:cNvSpPr>
              <a:spLocks noChangeShapeType="1"/>
            </p:cNvSpPr>
            <p:nvPr/>
          </p:nvSpPr>
          <p:spPr bwMode="auto">
            <a:xfrm flipH="1">
              <a:off x="1975" y="160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5" name="Line 139"/>
            <p:cNvSpPr>
              <a:spLocks noChangeShapeType="1"/>
            </p:cNvSpPr>
            <p:nvPr/>
          </p:nvSpPr>
          <p:spPr bwMode="auto">
            <a:xfrm flipH="1">
              <a:off x="1975" y="230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6" name="Line 140"/>
            <p:cNvSpPr>
              <a:spLocks noChangeShapeType="1"/>
            </p:cNvSpPr>
            <p:nvPr/>
          </p:nvSpPr>
          <p:spPr bwMode="auto">
            <a:xfrm flipH="1">
              <a:off x="1976" y="239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7" name="Line 141"/>
            <p:cNvSpPr>
              <a:spLocks noChangeShapeType="1"/>
            </p:cNvSpPr>
            <p:nvPr/>
          </p:nvSpPr>
          <p:spPr bwMode="auto">
            <a:xfrm flipH="1">
              <a:off x="1976" y="237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8" name="Line 142"/>
            <p:cNvSpPr>
              <a:spLocks noChangeShapeType="1"/>
            </p:cNvSpPr>
            <p:nvPr/>
          </p:nvSpPr>
          <p:spPr bwMode="auto">
            <a:xfrm flipH="1">
              <a:off x="1974" y="97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9" name="Line 143"/>
            <p:cNvSpPr>
              <a:spLocks noChangeShapeType="1"/>
            </p:cNvSpPr>
            <p:nvPr/>
          </p:nvSpPr>
          <p:spPr bwMode="auto">
            <a:xfrm flipH="1">
              <a:off x="1974" y="95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0" name="Line 144"/>
            <p:cNvSpPr>
              <a:spLocks noChangeShapeType="1"/>
            </p:cNvSpPr>
            <p:nvPr/>
          </p:nvSpPr>
          <p:spPr bwMode="auto">
            <a:xfrm flipH="1">
              <a:off x="1974" y="107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1" name="Line 145"/>
            <p:cNvSpPr>
              <a:spLocks noChangeShapeType="1"/>
            </p:cNvSpPr>
            <p:nvPr/>
          </p:nvSpPr>
          <p:spPr bwMode="auto">
            <a:xfrm flipH="1">
              <a:off x="1975" y="102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" name="Line 146"/>
            <p:cNvSpPr>
              <a:spLocks noChangeShapeType="1"/>
            </p:cNvSpPr>
            <p:nvPr/>
          </p:nvSpPr>
          <p:spPr bwMode="auto">
            <a:xfrm flipH="1">
              <a:off x="1974" y="100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" name="Line 147"/>
            <p:cNvSpPr>
              <a:spLocks noChangeShapeType="1"/>
            </p:cNvSpPr>
            <p:nvPr/>
          </p:nvSpPr>
          <p:spPr bwMode="auto">
            <a:xfrm flipH="1">
              <a:off x="1974" y="1048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" name="Line 148"/>
            <p:cNvSpPr>
              <a:spLocks noChangeShapeType="1"/>
            </p:cNvSpPr>
            <p:nvPr/>
          </p:nvSpPr>
          <p:spPr bwMode="auto">
            <a:xfrm flipH="1">
              <a:off x="1975" y="2450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Line 149"/>
            <p:cNvSpPr>
              <a:spLocks noChangeShapeType="1"/>
            </p:cNvSpPr>
            <p:nvPr/>
          </p:nvSpPr>
          <p:spPr bwMode="auto">
            <a:xfrm flipH="1">
              <a:off x="1974" y="179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Line 150"/>
            <p:cNvSpPr>
              <a:spLocks noChangeShapeType="1"/>
            </p:cNvSpPr>
            <p:nvPr/>
          </p:nvSpPr>
          <p:spPr bwMode="auto">
            <a:xfrm flipH="1">
              <a:off x="1974" y="2568"/>
              <a:ext cx="3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Line 151"/>
            <p:cNvSpPr>
              <a:spLocks noChangeShapeType="1"/>
            </p:cNvSpPr>
            <p:nvPr/>
          </p:nvSpPr>
          <p:spPr bwMode="auto">
            <a:xfrm flipH="1">
              <a:off x="1975" y="113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8" name="Line 152"/>
            <p:cNvSpPr>
              <a:spLocks noChangeShapeType="1"/>
            </p:cNvSpPr>
            <p:nvPr/>
          </p:nvSpPr>
          <p:spPr bwMode="auto">
            <a:xfrm flipH="1">
              <a:off x="1974" y="109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9" name="Line 153"/>
            <p:cNvSpPr>
              <a:spLocks noChangeShapeType="1"/>
            </p:cNvSpPr>
            <p:nvPr/>
          </p:nvSpPr>
          <p:spPr bwMode="auto">
            <a:xfrm flipH="1">
              <a:off x="1974" y="123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0" name="Line 154"/>
            <p:cNvSpPr>
              <a:spLocks noChangeShapeType="1"/>
            </p:cNvSpPr>
            <p:nvPr/>
          </p:nvSpPr>
          <p:spPr bwMode="auto">
            <a:xfrm flipH="1">
              <a:off x="1975" y="125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1" name="Line 155"/>
            <p:cNvSpPr>
              <a:spLocks noChangeShapeType="1"/>
            </p:cNvSpPr>
            <p:nvPr/>
          </p:nvSpPr>
          <p:spPr bwMode="auto">
            <a:xfrm flipH="1">
              <a:off x="1974" y="118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2" name="Line 156"/>
            <p:cNvSpPr>
              <a:spLocks noChangeShapeType="1"/>
            </p:cNvSpPr>
            <p:nvPr/>
          </p:nvSpPr>
          <p:spPr bwMode="auto">
            <a:xfrm flipH="1">
              <a:off x="1974" y="120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3" name="Line 157"/>
            <p:cNvSpPr>
              <a:spLocks noChangeShapeType="1"/>
            </p:cNvSpPr>
            <p:nvPr/>
          </p:nvSpPr>
          <p:spPr bwMode="auto">
            <a:xfrm flipH="1">
              <a:off x="1974" y="111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" name="Line 158"/>
            <p:cNvSpPr>
              <a:spLocks noChangeShapeType="1"/>
            </p:cNvSpPr>
            <p:nvPr/>
          </p:nvSpPr>
          <p:spPr bwMode="auto">
            <a:xfrm flipH="1">
              <a:off x="1973" y="1281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" name="Line 159"/>
            <p:cNvSpPr>
              <a:spLocks noChangeShapeType="1"/>
            </p:cNvSpPr>
            <p:nvPr/>
          </p:nvSpPr>
          <p:spPr bwMode="auto">
            <a:xfrm flipH="1">
              <a:off x="1974" y="142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160"/>
            <p:cNvSpPr>
              <a:spLocks noChangeShapeType="1"/>
            </p:cNvSpPr>
            <p:nvPr/>
          </p:nvSpPr>
          <p:spPr bwMode="auto">
            <a:xfrm flipH="1">
              <a:off x="1974" y="1442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161"/>
            <p:cNvSpPr>
              <a:spLocks noChangeShapeType="1"/>
            </p:cNvSpPr>
            <p:nvPr/>
          </p:nvSpPr>
          <p:spPr bwMode="auto">
            <a:xfrm flipH="1">
              <a:off x="1974" y="130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Line 162"/>
            <p:cNvSpPr>
              <a:spLocks noChangeShapeType="1"/>
            </p:cNvSpPr>
            <p:nvPr/>
          </p:nvSpPr>
          <p:spPr bwMode="auto">
            <a:xfrm flipH="1">
              <a:off x="1975" y="137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9" name="Line 163"/>
            <p:cNvSpPr>
              <a:spLocks noChangeShapeType="1"/>
            </p:cNvSpPr>
            <p:nvPr/>
          </p:nvSpPr>
          <p:spPr bwMode="auto">
            <a:xfrm flipH="1">
              <a:off x="1974" y="134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0" name="Line 164"/>
            <p:cNvSpPr>
              <a:spLocks noChangeShapeType="1"/>
            </p:cNvSpPr>
            <p:nvPr/>
          </p:nvSpPr>
          <p:spPr bwMode="auto">
            <a:xfrm flipH="1">
              <a:off x="1974" y="132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" name="Line 165"/>
            <p:cNvSpPr>
              <a:spLocks noChangeShapeType="1"/>
            </p:cNvSpPr>
            <p:nvPr/>
          </p:nvSpPr>
          <p:spPr bwMode="auto">
            <a:xfrm flipH="1">
              <a:off x="1976" y="249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2" name="Line 166"/>
            <p:cNvSpPr>
              <a:spLocks noChangeShapeType="1"/>
            </p:cNvSpPr>
            <p:nvPr/>
          </p:nvSpPr>
          <p:spPr bwMode="auto">
            <a:xfrm flipH="1">
              <a:off x="1973" y="1514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3" name="Line 167"/>
            <p:cNvSpPr>
              <a:spLocks noChangeShapeType="1"/>
            </p:cNvSpPr>
            <p:nvPr/>
          </p:nvSpPr>
          <p:spPr bwMode="auto">
            <a:xfrm flipH="1">
              <a:off x="1974" y="146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" name="Line 168"/>
            <p:cNvSpPr>
              <a:spLocks noChangeShapeType="1"/>
            </p:cNvSpPr>
            <p:nvPr/>
          </p:nvSpPr>
          <p:spPr bwMode="auto">
            <a:xfrm flipH="1">
              <a:off x="1977" y="254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5" name="Line 169"/>
            <p:cNvSpPr>
              <a:spLocks noChangeShapeType="1"/>
            </p:cNvSpPr>
            <p:nvPr/>
          </p:nvSpPr>
          <p:spPr bwMode="auto">
            <a:xfrm flipH="1">
              <a:off x="1974" y="154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6" name="Line 170"/>
            <p:cNvSpPr>
              <a:spLocks noChangeShapeType="1"/>
            </p:cNvSpPr>
            <p:nvPr/>
          </p:nvSpPr>
          <p:spPr bwMode="auto">
            <a:xfrm flipH="1">
              <a:off x="1974" y="156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7" name="Line 171"/>
            <p:cNvSpPr>
              <a:spLocks noChangeShapeType="1"/>
            </p:cNvSpPr>
            <p:nvPr/>
          </p:nvSpPr>
          <p:spPr bwMode="auto">
            <a:xfrm flipH="1">
              <a:off x="1975" y="195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8" name="Line 172"/>
            <p:cNvSpPr>
              <a:spLocks noChangeShapeType="1"/>
            </p:cNvSpPr>
            <p:nvPr/>
          </p:nvSpPr>
          <p:spPr bwMode="auto">
            <a:xfrm flipH="1">
              <a:off x="1974" y="188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9" name="Line 173"/>
            <p:cNvSpPr>
              <a:spLocks noChangeShapeType="1"/>
            </p:cNvSpPr>
            <p:nvPr/>
          </p:nvSpPr>
          <p:spPr bwMode="auto">
            <a:xfrm flipH="1">
              <a:off x="1975" y="148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0" name="Line 174"/>
            <p:cNvSpPr>
              <a:spLocks noChangeShapeType="1"/>
            </p:cNvSpPr>
            <p:nvPr/>
          </p:nvSpPr>
          <p:spPr bwMode="auto">
            <a:xfrm flipH="1">
              <a:off x="1974" y="165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1" name="Line 175"/>
            <p:cNvSpPr>
              <a:spLocks noChangeShapeType="1"/>
            </p:cNvSpPr>
            <p:nvPr/>
          </p:nvSpPr>
          <p:spPr bwMode="auto">
            <a:xfrm flipH="1">
              <a:off x="1974" y="177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2" name="Line 176"/>
            <p:cNvSpPr>
              <a:spLocks noChangeShapeType="1"/>
            </p:cNvSpPr>
            <p:nvPr/>
          </p:nvSpPr>
          <p:spPr bwMode="auto">
            <a:xfrm flipH="1">
              <a:off x="1974" y="193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3" name="Line 177"/>
            <p:cNvSpPr>
              <a:spLocks noChangeShapeType="1"/>
            </p:cNvSpPr>
            <p:nvPr/>
          </p:nvSpPr>
          <p:spPr bwMode="auto">
            <a:xfrm flipH="1">
              <a:off x="1974" y="181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" name="Line 178"/>
            <p:cNvSpPr>
              <a:spLocks noChangeShapeType="1"/>
            </p:cNvSpPr>
            <p:nvPr/>
          </p:nvSpPr>
          <p:spPr bwMode="auto">
            <a:xfrm flipH="1">
              <a:off x="1974" y="167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" name="Line 179"/>
            <p:cNvSpPr>
              <a:spLocks noChangeShapeType="1"/>
            </p:cNvSpPr>
            <p:nvPr/>
          </p:nvSpPr>
          <p:spPr bwMode="auto">
            <a:xfrm flipH="1">
              <a:off x="1973" y="1748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" name="Line 180"/>
            <p:cNvSpPr>
              <a:spLocks noChangeShapeType="1"/>
            </p:cNvSpPr>
            <p:nvPr/>
          </p:nvSpPr>
          <p:spPr bwMode="auto">
            <a:xfrm flipH="1">
              <a:off x="1975" y="172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" name="Line 181"/>
            <p:cNvSpPr>
              <a:spLocks noChangeShapeType="1"/>
            </p:cNvSpPr>
            <p:nvPr/>
          </p:nvSpPr>
          <p:spPr bwMode="auto">
            <a:xfrm flipH="1">
              <a:off x="1974" y="169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8" name="Line 182"/>
            <p:cNvSpPr>
              <a:spLocks noChangeShapeType="1"/>
            </p:cNvSpPr>
            <p:nvPr/>
          </p:nvSpPr>
          <p:spPr bwMode="auto">
            <a:xfrm flipH="1">
              <a:off x="1974" y="200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9" name="Line 183"/>
            <p:cNvSpPr>
              <a:spLocks noChangeShapeType="1"/>
            </p:cNvSpPr>
            <p:nvPr/>
          </p:nvSpPr>
          <p:spPr bwMode="auto">
            <a:xfrm flipH="1">
              <a:off x="1975" y="184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0" name="Line 184"/>
            <p:cNvSpPr>
              <a:spLocks noChangeShapeType="1"/>
            </p:cNvSpPr>
            <p:nvPr/>
          </p:nvSpPr>
          <p:spPr bwMode="auto">
            <a:xfrm flipH="1">
              <a:off x="1973" y="1982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1" name="Line 185"/>
            <p:cNvSpPr>
              <a:spLocks noChangeShapeType="1"/>
            </p:cNvSpPr>
            <p:nvPr/>
          </p:nvSpPr>
          <p:spPr bwMode="auto">
            <a:xfrm flipH="1">
              <a:off x="1974" y="191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2" name="Line 186"/>
            <p:cNvSpPr>
              <a:spLocks noChangeShapeType="1"/>
            </p:cNvSpPr>
            <p:nvPr/>
          </p:nvSpPr>
          <p:spPr bwMode="auto">
            <a:xfrm flipH="1">
              <a:off x="1974" y="228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3" name="Line 187"/>
            <p:cNvSpPr>
              <a:spLocks noChangeShapeType="1"/>
            </p:cNvSpPr>
            <p:nvPr/>
          </p:nvSpPr>
          <p:spPr bwMode="auto">
            <a:xfrm flipH="1">
              <a:off x="1976" y="235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" name="Line 188"/>
            <p:cNvSpPr>
              <a:spLocks noChangeShapeType="1"/>
            </p:cNvSpPr>
            <p:nvPr/>
          </p:nvSpPr>
          <p:spPr bwMode="auto">
            <a:xfrm flipH="1">
              <a:off x="1974" y="2122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" name="Line 189"/>
            <p:cNvSpPr>
              <a:spLocks noChangeShapeType="1"/>
            </p:cNvSpPr>
            <p:nvPr/>
          </p:nvSpPr>
          <p:spPr bwMode="auto">
            <a:xfrm flipH="1">
              <a:off x="1976" y="251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" name="Line 190"/>
            <p:cNvSpPr>
              <a:spLocks noChangeShapeType="1"/>
            </p:cNvSpPr>
            <p:nvPr/>
          </p:nvSpPr>
          <p:spPr bwMode="auto">
            <a:xfrm flipH="1">
              <a:off x="1974" y="205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" name="Line 191"/>
            <p:cNvSpPr>
              <a:spLocks noChangeShapeType="1"/>
            </p:cNvSpPr>
            <p:nvPr/>
          </p:nvSpPr>
          <p:spPr bwMode="auto">
            <a:xfrm flipH="1">
              <a:off x="1974" y="202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" name="Line 192"/>
            <p:cNvSpPr>
              <a:spLocks noChangeShapeType="1"/>
            </p:cNvSpPr>
            <p:nvPr/>
          </p:nvSpPr>
          <p:spPr bwMode="auto">
            <a:xfrm flipH="1">
              <a:off x="1974" y="216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9" name="Line 193"/>
            <p:cNvSpPr>
              <a:spLocks noChangeShapeType="1"/>
            </p:cNvSpPr>
            <p:nvPr/>
          </p:nvSpPr>
          <p:spPr bwMode="auto">
            <a:xfrm flipH="1">
              <a:off x="1975" y="218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0" name="Line 194"/>
            <p:cNvSpPr>
              <a:spLocks noChangeShapeType="1"/>
            </p:cNvSpPr>
            <p:nvPr/>
          </p:nvSpPr>
          <p:spPr bwMode="auto">
            <a:xfrm flipH="1">
              <a:off x="1974" y="214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1" name="Line 195"/>
            <p:cNvSpPr>
              <a:spLocks noChangeShapeType="1"/>
            </p:cNvSpPr>
            <p:nvPr/>
          </p:nvSpPr>
          <p:spPr bwMode="auto">
            <a:xfrm flipH="1">
              <a:off x="1975" y="207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2" name="Line 196"/>
            <p:cNvSpPr>
              <a:spLocks noChangeShapeType="1"/>
            </p:cNvSpPr>
            <p:nvPr/>
          </p:nvSpPr>
          <p:spPr bwMode="auto">
            <a:xfrm flipH="1">
              <a:off x="1977" y="242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3" name="Line 197"/>
            <p:cNvSpPr>
              <a:spLocks noChangeShapeType="1"/>
            </p:cNvSpPr>
            <p:nvPr/>
          </p:nvSpPr>
          <p:spPr bwMode="auto">
            <a:xfrm flipH="1">
              <a:off x="1973" y="2216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4" name="Freeform 198"/>
            <p:cNvSpPr/>
            <p:nvPr/>
          </p:nvSpPr>
          <p:spPr bwMode="auto">
            <a:xfrm>
              <a:off x="1973" y="735"/>
              <a:ext cx="118" cy="2300"/>
            </a:xfrm>
            <a:custGeom>
              <a:avLst/>
              <a:gdLst>
                <a:gd name="T0" fmla="*/ 1 w 353"/>
                <a:gd name="T1" fmla="*/ 248 h 6900"/>
                <a:gd name="T2" fmla="*/ 1 w 353"/>
                <a:gd name="T3" fmla="*/ 246 h 6900"/>
                <a:gd name="T4" fmla="*/ 0 w 353"/>
                <a:gd name="T5" fmla="*/ 244 h 6900"/>
                <a:gd name="T6" fmla="*/ 0 w 353"/>
                <a:gd name="T7" fmla="*/ 241 h 6900"/>
                <a:gd name="T8" fmla="*/ 0 w 353"/>
                <a:gd name="T9" fmla="*/ 178 h 6900"/>
                <a:gd name="T10" fmla="*/ 0 w 353"/>
                <a:gd name="T11" fmla="*/ 139 h 6900"/>
                <a:gd name="T12" fmla="*/ 0 w 353"/>
                <a:gd name="T13" fmla="*/ 87 h 6900"/>
                <a:gd name="T14" fmla="*/ 0 w 353"/>
                <a:gd name="T15" fmla="*/ 48 h 6900"/>
                <a:gd name="T16" fmla="*/ 0 w 353"/>
                <a:gd name="T17" fmla="*/ 12 h 6900"/>
                <a:gd name="T18" fmla="*/ 0 w 353"/>
                <a:gd name="T19" fmla="*/ 10 h 6900"/>
                <a:gd name="T20" fmla="*/ 1 w 353"/>
                <a:gd name="T21" fmla="*/ 7 h 6900"/>
                <a:gd name="T22" fmla="*/ 1 w 353"/>
                <a:gd name="T23" fmla="*/ 5 h 6900"/>
                <a:gd name="T24" fmla="*/ 2 w 353"/>
                <a:gd name="T25" fmla="*/ 3 h 6900"/>
                <a:gd name="T26" fmla="*/ 3 w 353"/>
                <a:gd name="T27" fmla="*/ 2 h 6900"/>
                <a:gd name="T28" fmla="*/ 5 w 353"/>
                <a:gd name="T29" fmla="*/ 1 h 6900"/>
                <a:gd name="T30" fmla="*/ 6 w 353"/>
                <a:gd name="T31" fmla="*/ 0 h 6900"/>
                <a:gd name="T32" fmla="*/ 7 w 353"/>
                <a:gd name="T33" fmla="*/ 0 h 6900"/>
                <a:gd name="T34" fmla="*/ 8 w 353"/>
                <a:gd name="T35" fmla="*/ 1 h 6900"/>
                <a:gd name="T36" fmla="*/ 10 w 353"/>
                <a:gd name="T37" fmla="*/ 2 h 6900"/>
                <a:gd name="T38" fmla="*/ 11 w 353"/>
                <a:gd name="T39" fmla="*/ 3 h 6900"/>
                <a:gd name="T40" fmla="*/ 12 w 353"/>
                <a:gd name="T41" fmla="*/ 5 h 6900"/>
                <a:gd name="T42" fmla="*/ 12 w 353"/>
                <a:gd name="T43" fmla="*/ 7 h 6900"/>
                <a:gd name="T44" fmla="*/ 13 w 353"/>
                <a:gd name="T45" fmla="*/ 10 h 6900"/>
                <a:gd name="T46" fmla="*/ 13 w 353"/>
                <a:gd name="T47" fmla="*/ 12 h 6900"/>
                <a:gd name="T48" fmla="*/ 13 w 353"/>
                <a:gd name="T49" fmla="*/ 240 h 6900"/>
                <a:gd name="T50" fmla="*/ 13 w 353"/>
                <a:gd name="T51" fmla="*/ 240 h 6900"/>
                <a:gd name="T52" fmla="*/ 13 w 353"/>
                <a:gd name="T53" fmla="*/ 241 h 6900"/>
                <a:gd name="T54" fmla="*/ 13 w 353"/>
                <a:gd name="T55" fmla="*/ 241 h 6900"/>
                <a:gd name="T56" fmla="*/ 13 w 353"/>
                <a:gd name="T57" fmla="*/ 242 h 6900"/>
                <a:gd name="T58" fmla="*/ 13 w 353"/>
                <a:gd name="T59" fmla="*/ 243 h 6900"/>
                <a:gd name="T60" fmla="*/ 13 w 353"/>
                <a:gd name="T61" fmla="*/ 245 h 6900"/>
                <a:gd name="T62" fmla="*/ 12 w 353"/>
                <a:gd name="T63" fmla="*/ 246 h 69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53"/>
                <a:gd name="T97" fmla="*/ 0 h 6900"/>
                <a:gd name="T98" fmla="*/ 353 w 353"/>
                <a:gd name="T99" fmla="*/ 6900 h 69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53" h="6900">
                  <a:moveTo>
                    <a:pt x="46" y="6728"/>
                  </a:moveTo>
                  <a:lnTo>
                    <a:pt x="33" y="6700"/>
                  </a:lnTo>
                  <a:lnTo>
                    <a:pt x="24" y="6672"/>
                  </a:lnTo>
                  <a:lnTo>
                    <a:pt x="16" y="6643"/>
                  </a:lnTo>
                  <a:lnTo>
                    <a:pt x="11" y="6612"/>
                  </a:lnTo>
                  <a:lnTo>
                    <a:pt x="5" y="6580"/>
                  </a:lnTo>
                  <a:lnTo>
                    <a:pt x="2" y="6547"/>
                  </a:lnTo>
                  <a:lnTo>
                    <a:pt x="0" y="6513"/>
                  </a:lnTo>
                  <a:lnTo>
                    <a:pt x="0" y="6479"/>
                  </a:lnTo>
                  <a:lnTo>
                    <a:pt x="0" y="4795"/>
                  </a:lnTo>
                  <a:lnTo>
                    <a:pt x="0" y="4442"/>
                  </a:lnTo>
                  <a:lnTo>
                    <a:pt x="0" y="3741"/>
                  </a:lnTo>
                  <a:lnTo>
                    <a:pt x="0" y="3038"/>
                  </a:lnTo>
                  <a:lnTo>
                    <a:pt x="0" y="2336"/>
                  </a:lnTo>
                  <a:lnTo>
                    <a:pt x="0" y="1638"/>
                  </a:lnTo>
                  <a:lnTo>
                    <a:pt x="0" y="1286"/>
                  </a:lnTo>
                  <a:lnTo>
                    <a:pt x="0" y="375"/>
                  </a:lnTo>
                  <a:lnTo>
                    <a:pt x="0" y="336"/>
                  </a:lnTo>
                  <a:lnTo>
                    <a:pt x="3" y="299"/>
                  </a:lnTo>
                  <a:lnTo>
                    <a:pt x="6" y="264"/>
                  </a:lnTo>
                  <a:lnTo>
                    <a:pt x="13" y="231"/>
                  </a:lnTo>
                  <a:lnTo>
                    <a:pt x="20" y="198"/>
                  </a:lnTo>
                  <a:lnTo>
                    <a:pt x="29" y="168"/>
                  </a:lnTo>
                  <a:lnTo>
                    <a:pt x="39" y="138"/>
                  </a:lnTo>
                  <a:lnTo>
                    <a:pt x="53" y="111"/>
                  </a:lnTo>
                  <a:lnTo>
                    <a:pt x="65" y="84"/>
                  </a:lnTo>
                  <a:lnTo>
                    <a:pt x="79" y="62"/>
                  </a:lnTo>
                  <a:lnTo>
                    <a:pt x="93" y="42"/>
                  </a:lnTo>
                  <a:lnTo>
                    <a:pt x="109" y="27"/>
                  </a:lnTo>
                  <a:lnTo>
                    <a:pt x="124" y="14"/>
                  </a:lnTo>
                  <a:lnTo>
                    <a:pt x="142" y="6"/>
                  </a:lnTo>
                  <a:lnTo>
                    <a:pt x="159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11" y="6"/>
                  </a:lnTo>
                  <a:lnTo>
                    <a:pt x="227" y="14"/>
                  </a:lnTo>
                  <a:lnTo>
                    <a:pt x="244" y="27"/>
                  </a:lnTo>
                  <a:lnTo>
                    <a:pt x="258" y="42"/>
                  </a:lnTo>
                  <a:lnTo>
                    <a:pt x="273" y="62"/>
                  </a:lnTo>
                  <a:lnTo>
                    <a:pt x="287" y="84"/>
                  </a:lnTo>
                  <a:lnTo>
                    <a:pt x="301" y="111"/>
                  </a:lnTo>
                  <a:lnTo>
                    <a:pt x="312" y="138"/>
                  </a:lnTo>
                  <a:lnTo>
                    <a:pt x="322" y="168"/>
                  </a:lnTo>
                  <a:lnTo>
                    <a:pt x="332" y="198"/>
                  </a:lnTo>
                  <a:lnTo>
                    <a:pt x="340" y="231"/>
                  </a:lnTo>
                  <a:lnTo>
                    <a:pt x="345" y="264"/>
                  </a:lnTo>
                  <a:lnTo>
                    <a:pt x="349" y="299"/>
                  </a:lnTo>
                  <a:lnTo>
                    <a:pt x="352" y="336"/>
                  </a:lnTo>
                  <a:lnTo>
                    <a:pt x="353" y="375"/>
                  </a:lnTo>
                  <a:lnTo>
                    <a:pt x="353" y="6479"/>
                  </a:lnTo>
                  <a:lnTo>
                    <a:pt x="352" y="6481"/>
                  </a:lnTo>
                  <a:lnTo>
                    <a:pt x="352" y="6484"/>
                  </a:lnTo>
                  <a:lnTo>
                    <a:pt x="352" y="6490"/>
                  </a:lnTo>
                  <a:lnTo>
                    <a:pt x="352" y="6502"/>
                  </a:lnTo>
                  <a:lnTo>
                    <a:pt x="351" y="6504"/>
                  </a:lnTo>
                  <a:lnTo>
                    <a:pt x="351" y="6507"/>
                  </a:lnTo>
                  <a:lnTo>
                    <a:pt x="351" y="6513"/>
                  </a:lnTo>
                  <a:lnTo>
                    <a:pt x="351" y="6525"/>
                  </a:lnTo>
                  <a:lnTo>
                    <a:pt x="349" y="6547"/>
                  </a:lnTo>
                  <a:lnTo>
                    <a:pt x="348" y="6570"/>
                  </a:lnTo>
                  <a:lnTo>
                    <a:pt x="344" y="6591"/>
                  </a:lnTo>
                  <a:lnTo>
                    <a:pt x="341" y="6613"/>
                  </a:lnTo>
                  <a:lnTo>
                    <a:pt x="337" y="6633"/>
                  </a:lnTo>
                  <a:lnTo>
                    <a:pt x="333" y="6655"/>
                  </a:lnTo>
                  <a:lnTo>
                    <a:pt x="288" y="690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" name="Freeform 199"/>
            <p:cNvSpPr/>
            <p:nvPr/>
          </p:nvSpPr>
          <p:spPr bwMode="auto">
            <a:xfrm>
              <a:off x="2050" y="2992"/>
              <a:ext cx="19" cy="43"/>
            </a:xfrm>
            <a:custGeom>
              <a:avLst/>
              <a:gdLst>
                <a:gd name="T0" fmla="*/ 0 w 56"/>
                <a:gd name="T1" fmla="*/ 0 h 130"/>
                <a:gd name="T2" fmla="*/ 0 w 56"/>
                <a:gd name="T3" fmla="*/ 0 h 130"/>
                <a:gd name="T4" fmla="*/ 1 w 56"/>
                <a:gd name="T5" fmla="*/ 1 h 130"/>
                <a:gd name="T6" fmla="*/ 1 w 56"/>
                <a:gd name="T7" fmla="*/ 1 h 130"/>
                <a:gd name="T8" fmla="*/ 1 w 56"/>
                <a:gd name="T9" fmla="*/ 1 h 130"/>
                <a:gd name="T10" fmla="*/ 1 w 56"/>
                <a:gd name="T11" fmla="*/ 2 h 130"/>
                <a:gd name="T12" fmla="*/ 1 w 56"/>
                <a:gd name="T13" fmla="*/ 2 h 130"/>
                <a:gd name="T14" fmla="*/ 2 w 56"/>
                <a:gd name="T15" fmla="*/ 3 h 130"/>
                <a:gd name="T16" fmla="*/ 2 w 56"/>
                <a:gd name="T17" fmla="*/ 5 h 1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"/>
                <a:gd name="T28" fmla="*/ 0 h 130"/>
                <a:gd name="T29" fmla="*/ 56 w 56"/>
                <a:gd name="T30" fmla="*/ 130 h 1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" h="130">
                  <a:moveTo>
                    <a:pt x="0" y="0"/>
                  </a:moveTo>
                  <a:lnTo>
                    <a:pt x="7" y="8"/>
                  </a:lnTo>
                  <a:lnTo>
                    <a:pt x="14" y="18"/>
                  </a:lnTo>
                  <a:lnTo>
                    <a:pt x="20" y="28"/>
                  </a:lnTo>
                  <a:lnTo>
                    <a:pt x="27" y="40"/>
                  </a:lnTo>
                  <a:lnTo>
                    <a:pt x="28" y="44"/>
                  </a:lnTo>
                  <a:lnTo>
                    <a:pt x="36" y="64"/>
                  </a:lnTo>
                  <a:lnTo>
                    <a:pt x="44" y="85"/>
                  </a:lnTo>
                  <a:lnTo>
                    <a:pt x="56" y="13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6" name="Line 200"/>
            <p:cNvSpPr>
              <a:spLocks noChangeShapeType="1"/>
            </p:cNvSpPr>
            <p:nvPr/>
          </p:nvSpPr>
          <p:spPr bwMode="auto">
            <a:xfrm flipH="1" flipV="1">
              <a:off x="2022" y="950"/>
              <a:ext cx="1" cy="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7" name="Line 201"/>
            <p:cNvSpPr>
              <a:spLocks noChangeShapeType="1"/>
            </p:cNvSpPr>
            <p:nvPr/>
          </p:nvSpPr>
          <p:spPr bwMode="auto">
            <a:xfrm flipV="1">
              <a:off x="2022" y="904"/>
              <a:ext cx="1" cy="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8" name="Line 202"/>
            <p:cNvSpPr>
              <a:spLocks noChangeShapeType="1"/>
            </p:cNvSpPr>
            <p:nvPr/>
          </p:nvSpPr>
          <p:spPr bwMode="auto">
            <a:xfrm flipH="1">
              <a:off x="2037" y="937"/>
              <a:ext cx="1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9" name="Freeform 203"/>
            <p:cNvSpPr/>
            <p:nvPr/>
          </p:nvSpPr>
          <p:spPr bwMode="auto">
            <a:xfrm>
              <a:off x="1988" y="3018"/>
              <a:ext cx="84" cy="376"/>
            </a:xfrm>
            <a:custGeom>
              <a:avLst/>
              <a:gdLst>
                <a:gd name="T0" fmla="*/ 9 w 253"/>
                <a:gd name="T1" fmla="*/ 2 h 1127"/>
                <a:gd name="T2" fmla="*/ 9 w 253"/>
                <a:gd name="T3" fmla="*/ 3 h 1127"/>
                <a:gd name="T4" fmla="*/ 9 w 253"/>
                <a:gd name="T5" fmla="*/ 4 h 1127"/>
                <a:gd name="T6" fmla="*/ 9 w 253"/>
                <a:gd name="T7" fmla="*/ 5 h 1127"/>
                <a:gd name="T8" fmla="*/ 9 w 253"/>
                <a:gd name="T9" fmla="*/ 6 h 1127"/>
                <a:gd name="T10" fmla="*/ 9 w 253"/>
                <a:gd name="T11" fmla="*/ 32 h 1127"/>
                <a:gd name="T12" fmla="*/ 9 w 253"/>
                <a:gd name="T13" fmla="*/ 33 h 1127"/>
                <a:gd name="T14" fmla="*/ 9 w 253"/>
                <a:gd name="T15" fmla="*/ 34 h 1127"/>
                <a:gd name="T16" fmla="*/ 9 w 253"/>
                <a:gd name="T17" fmla="*/ 34 h 1127"/>
                <a:gd name="T18" fmla="*/ 9 w 253"/>
                <a:gd name="T19" fmla="*/ 34 h 1127"/>
                <a:gd name="T20" fmla="*/ 9 w 253"/>
                <a:gd name="T21" fmla="*/ 35 h 1127"/>
                <a:gd name="T22" fmla="*/ 9 w 253"/>
                <a:gd name="T23" fmla="*/ 36 h 1127"/>
                <a:gd name="T24" fmla="*/ 9 w 253"/>
                <a:gd name="T25" fmla="*/ 36 h 1127"/>
                <a:gd name="T26" fmla="*/ 9 w 253"/>
                <a:gd name="T27" fmla="*/ 37 h 1127"/>
                <a:gd name="T28" fmla="*/ 8 w 253"/>
                <a:gd name="T29" fmla="*/ 38 h 1127"/>
                <a:gd name="T30" fmla="*/ 8 w 253"/>
                <a:gd name="T31" fmla="*/ 39 h 1127"/>
                <a:gd name="T32" fmla="*/ 8 w 253"/>
                <a:gd name="T33" fmla="*/ 39 h 1127"/>
                <a:gd name="T34" fmla="*/ 7 w 253"/>
                <a:gd name="T35" fmla="*/ 40 h 1127"/>
                <a:gd name="T36" fmla="*/ 7 w 253"/>
                <a:gd name="T37" fmla="*/ 40 h 1127"/>
                <a:gd name="T38" fmla="*/ 7 w 253"/>
                <a:gd name="T39" fmla="*/ 40 h 1127"/>
                <a:gd name="T40" fmla="*/ 7 w 253"/>
                <a:gd name="T41" fmla="*/ 40 h 1127"/>
                <a:gd name="T42" fmla="*/ 7 w 253"/>
                <a:gd name="T43" fmla="*/ 40 h 1127"/>
                <a:gd name="T44" fmla="*/ 7 w 253"/>
                <a:gd name="T45" fmla="*/ 41 h 1127"/>
                <a:gd name="T46" fmla="*/ 6 w 253"/>
                <a:gd name="T47" fmla="*/ 41 h 1127"/>
                <a:gd name="T48" fmla="*/ 6 w 253"/>
                <a:gd name="T49" fmla="*/ 41 h 1127"/>
                <a:gd name="T50" fmla="*/ 6 w 253"/>
                <a:gd name="T51" fmla="*/ 41 h 1127"/>
                <a:gd name="T52" fmla="*/ 6 w 253"/>
                <a:gd name="T53" fmla="*/ 42 h 1127"/>
                <a:gd name="T54" fmla="*/ 5 w 253"/>
                <a:gd name="T55" fmla="*/ 42 h 1127"/>
                <a:gd name="T56" fmla="*/ 5 w 253"/>
                <a:gd name="T57" fmla="*/ 42 h 1127"/>
                <a:gd name="T58" fmla="*/ 5 w 253"/>
                <a:gd name="T59" fmla="*/ 42 h 1127"/>
                <a:gd name="T60" fmla="*/ 5 w 253"/>
                <a:gd name="T61" fmla="*/ 42 h 1127"/>
                <a:gd name="T62" fmla="*/ 5 w 253"/>
                <a:gd name="T63" fmla="*/ 42 h 1127"/>
                <a:gd name="T64" fmla="*/ 5 w 253"/>
                <a:gd name="T65" fmla="*/ 42 h 1127"/>
                <a:gd name="T66" fmla="*/ 4 w 253"/>
                <a:gd name="T67" fmla="*/ 42 h 1127"/>
                <a:gd name="T68" fmla="*/ 4 w 253"/>
                <a:gd name="T69" fmla="*/ 42 h 1127"/>
                <a:gd name="T70" fmla="*/ 3 w 253"/>
                <a:gd name="T71" fmla="*/ 41 h 1127"/>
                <a:gd name="T72" fmla="*/ 3 w 253"/>
                <a:gd name="T73" fmla="*/ 41 h 1127"/>
                <a:gd name="T74" fmla="*/ 2 w 253"/>
                <a:gd name="T75" fmla="*/ 41 h 1127"/>
                <a:gd name="T76" fmla="*/ 2 w 253"/>
                <a:gd name="T77" fmla="*/ 40 h 1127"/>
                <a:gd name="T78" fmla="*/ 2 w 253"/>
                <a:gd name="T79" fmla="*/ 39 h 1127"/>
                <a:gd name="T80" fmla="*/ 1 w 253"/>
                <a:gd name="T81" fmla="*/ 39 h 1127"/>
                <a:gd name="T82" fmla="*/ 1 w 253"/>
                <a:gd name="T83" fmla="*/ 38 h 1127"/>
                <a:gd name="T84" fmla="*/ 1 w 253"/>
                <a:gd name="T85" fmla="*/ 37 h 1127"/>
                <a:gd name="T86" fmla="*/ 0 w 253"/>
                <a:gd name="T87" fmla="*/ 36 h 1127"/>
                <a:gd name="T88" fmla="*/ 0 w 253"/>
                <a:gd name="T89" fmla="*/ 36 h 1127"/>
                <a:gd name="T90" fmla="*/ 0 w 253"/>
                <a:gd name="T91" fmla="*/ 35 h 1127"/>
                <a:gd name="T92" fmla="*/ 0 w 253"/>
                <a:gd name="T93" fmla="*/ 34 h 1127"/>
                <a:gd name="T94" fmla="*/ 0 w 253"/>
                <a:gd name="T95" fmla="*/ 33 h 1127"/>
                <a:gd name="T96" fmla="*/ 0 w 253"/>
                <a:gd name="T97" fmla="*/ 32 h 1127"/>
                <a:gd name="T98" fmla="*/ 0 w 253"/>
                <a:gd name="T99" fmla="*/ 6 h 1127"/>
                <a:gd name="T100" fmla="*/ 0 w 253"/>
                <a:gd name="T101" fmla="*/ 4 h 1127"/>
                <a:gd name="T102" fmla="*/ 0 w 253"/>
                <a:gd name="T103" fmla="*/ 3 h 1127"/>
                <a:gd name="T104" fmla="*/ 0 w 253"/>
                <a:gd name="T105" fmla="*/ 1 h 1127"/>
                <a:gd name="T106" fmla="*/ 1 w 253"/>
                <a:gd name="T107" fmla="*/ 0 h 112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3"/>
                <a:gd name="T163" fmla="*/ 0 h 1127"/>
                <a:gd name="T164" fmla="*/ 253 w 253"/>
                <a:gd name="T165" fmla="*/ 1127 h 112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3" h="1127">
                  <a:moveTo>
                    <a:pt x="243" y="52"/>
                  </a:moveTo>
                  <a:lnTo>
                    <a:pt x="247" y="77"/>
                  </a:lnTo>
                  <a:lnTo>
                    <a:pt x="250" y="103"/>
                  </a:lnTo>
                  <a:lnTo>
                    <a:pt x="252" y="129"/>
                  </a:lnTo>
                  <a:lnTo>
                    <a:pt x="253" y="157"/>
                  </a:lnTo>
                  <a:lnTo>
                    <a:pt x="253" y="858"/>
                  </a:lnTo>
                  <a:lnTo>
                    <a:pt x="252" y="884"/>
                  </a:lnTo>
                  <a:lnTo>
                    <a:pt x="250" y="911"/>
                  </a:lnTo>
                  <a:lnTo>
                    <a:pt x="248" y="923"/>
                  </a:lnTo>
                  <a:lnTo>
                    <a:pt x="247" y="929"/>
                  </a:lnTo>
                  <a:lnTo>
                    <a:pt x="247" y="936"/>
                  </a:lnTo>
                  <a:lnTo>
                    <a:pt x="243" y="961"/>
                  </a:lnTo>
                  <a:lnTo>
                    <a:pt x="237" y="984"/>
                  </a:lnTo>
                  <a:lnTo>
                    <a:pt x="231" y="1006"/>
                  </a:lnTo>
                  <a:lnTo>
                    <a:pt x="223" y="1027"/>
                  </a:lnTo>
                  <a:lnTo>
                    <a:pt x="215" y="1048"/>
                  </a:lnTo>
                  <a:lnTo>
                    <a:pt x="205" y="1065"/>
                  </a:lnTo>
                  <a:lnTo>
                    <a:pt x="200" y="1074"/>
                  </a:lnTo>
                  <a:lnTo>
                    <a:pt x="196" y="1082"/>
                  </a:lnTo>
                  <a:lnTo>
                    <a:pt x="189" y="1088"/>
                  </a:lnTo>
                  <a:lnTo>
                    <a:pt x="187" y="1089"/>
                  </a:lnTo>
                  <a:lnTo>
                    <a:pt x="186" y="1091"/>
                  </a:lnTo>
                  <a:lnTo>
                    <a:pt x="184" y="1095"/>
                  </a:lnTo>
                  <a:lnTo>
                    <a:pt x="174" y="1107"/>
                  </a:lnTo>
                  <a:lnTo>
                    <a:pt x="162" y="1115"/>
                  </a:lnTo>
                  <a:lnTo>
                    <a:pt x="156" y="1118"/>
                  </a:lnTo>
                  <a:lnTo>
                    <a:pt x="151" y="1122"/>
                  </a:lnTo>
                  <a:lnTo>
                    <a:pt x="147" y="1122"/>
                  </a:lnTo>
                  <a:lnTo>
                    <a:pt x="145" y="1122"/>
                  </a:lnTo>
                  <a:lnTo>
                    <a:pt x="144" y="1122"/>
                  </a:lnTo>
                  <a:lnTo>
                    <a:pt x="144" y="1123"/>
                  </a:lnTo>
                  <a:lnTo>
                    <a:pt x="138" y="1125"/>
                  </a:lnTo>
                  <a:lnTo>
                    <a:pt x="126" y="1127"/>
                  </a:lnTo>
                  <a:lnTo>
                    <a:pt x="113" y="1125"/>
                  </a:lnTo>
                  <a:lnTo>
                    <a:pt x="101" y="1122"/>
                  </a:lnTo>
                  <a:lnTo>
                    <a:pt x="88" y="1115"/>
                  </a:lnTo>
                  <a:lnTo>
                    <a:pt x="77" y="1107"/>
                  </a:lnTo>
                  <a:lnTo>
                    <a:pt x="66" y="1095"/>
                  </a:lnTo>
                  <a:lnTo>
                    <a:pt x="56" y="1082"/>
                  </a:lnTo>
                  <a:lnTo>
                    <a:pt x="46" y="1065"/>
                  </a:lnTo>
                  <a:lnTo>
                    <a:pt x="37" y="1048"/>
                  </a:lnTo>
                  <a:lnTo>
                    <a:pt x="27" y="1027"/>
                  </a:lnTo>
                  <a:lnTo>
                    <a:pt x="20" y="1006"/>
                  </a:lnTo>
                  <a:lnTo>
                    <a:pt x="13" y="984"/>
                  </a:lnTo>
                  <a:lnTo>
                    <a:pt x="9" y="961"/>
                  </a:lnTo>
                  <a:lnTo>
                    <a:pt x="4" y="936"/>
                  </a:lnTo>
                  <a:lnTo>
                    <a:pt x="2" y="911"/>
                  </a:lnTo>
                  <a:lnTo>
                    <a:pt x="0" y="884"/>
                  </a:lnTo>
                  <a:lnTo>
                    <a:pt x="0" y="858"/>
                  </a:lnTo>
                  <a:lnTo>
                    <a:pt x="0" y="157"/>
                  </a:lnTo>
                  <a:lnTo>
                    <a:pt x="1" y="114"/>
                  </a:lnTo>
                  <a:lnTo>
                    <a:pt x="6" y="74"/>
                  </a:lnTo>
                  <a:lnTo>
                    <a:pt x="13" y="35"/>
                  </a:lnTo>
                  <a:lnTo>
                    <a:pt x="24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0" name="Line 204"/>
            <p:cNvSpPr>
              <a:spLocks noChangeShapeType="1"/>
            </p:cNvSpPr>
            <p:nvPr/>
          </p:nvSpPr>
          <p:spPr bwMode="auto">
            <a:xfrm flipV="1">
              <a:off x="2038" y="908"/>
              <a:ext cx="1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" name="Freeform 205"/>
            <p:cNvSpPr/>
            <p:nvPr/>
          </p:nvSpPr>
          <p:spPr bwMode="auto">
            <a:xfrm>
              <a:off x="2017" y="845"/>
              <a:ext cx="29" cy="59"/>
            </a:xfrm>
            <a:custGeom>
              <a:avLst/>
              <a:gdLst>
                <a:gd name="T0" fmla="*/ 0 w 88"/>
                <a:gd name="T1" fmla="*/ 6 h 179"/>
                <a:gd name="T2" fmla="*/ 0 w 88"/>
                <a:gd name="T3" fmla="*/ 6 h 179"/>
                <a:gd name="T4" fmla="*/ 0 w 88"/>
                <a:gd name="T5" fmla="*/ 5 h 179"/>
                <a:gd name="T6" fmla="*/ 0 w 88"/>
                <a:gd name="T7" fmla="*/ 5 h 179"/>
                <a:gd name="T8" fmla="*/ 0 w 88"/>
                <a:gd name="T9" fmla="*/ 4 h 179"/>
                <a:gd name="T10" fmla="*/ 0 w 88"/>
                <a:gd name="T11" fmla="*/ 3 h 179"/>
                <a:gd name="T12" fmla="*/ 0 w 88"/>
                <a:gd name="T13" fmla="*/ 2 h 179"/>
                <a:gd name="T14" fmla="*/ 0 w 88"/>
                <a:gd name="T15" fmla="*/ 2 h 179"/>
                <a:gd name="T16" fmla="*/ 1 w 88"/>
                <a:gd name="T17" fmla="*/ 1 h 179"/>
                <a:gd name="T18" fmla="*/ 1 w 88"/>
                <a:gd name="T19" fmla="*/ 1 h 179"/>
                <a:gd name="T20" fmla="*/ 1 w 88"/>
                <a:gd name="T21" fmla="*/ 0 h 179"/>
                <a:gd name="T22" fmla="*/ 1 w 88"/>
                <a:gd name="T23" fmla="*/ 0 h 179"/>
                <a:gd name="T24" fmla="*/ 2 w 88"/>
                <a:gd name="T25" fmla="*/ 0 h 179"/>
                <a:gd name="T26" fmla="*/ 2 w 88"/>
                <a:gd name="T27" fmla="*/ 0 h 179"/>
                <a:gd name="T28" fmla="*/ 2 w 88"/>
                <a:gd name="T29" fmla="*/ 0 h 179"/>
                <a:gd name="T30" fmla="*/ 2 w 88"/>
                <a:gd name="T31" fmla="*/ 1 h 179"/>
                <a:gd name="T32" fmla="*/ 3 w 88"/>
                <a:gd name="T33" fmla="*/ 1 h 179"/>
                <a:gd name="T34" fmla="*/ 3 w 88"/>
                <a:gd name="T35" fmla="*/ 1 h 179"/>
                <a:gd name="T36" fmla="*/ 3 w 88"/>
                <a:gd name="T37" fmla="*/ 2 h 179"/>
                <a:gd name="T38" fmla="*/ 3 w 88"/>
                <a:gd name="T39" fmla="*/ 2 h 179"/>
                <a:gd name="T40" fmla="*/ 3 w 88"/>
                <a:gd name="T41" fmla="*/ 3 h 179"/>
                <a:gd name="T42" fmla="*/ 3 w 88"/>
                <a:gd name="T43" fmla="*/ 4 h 179"/>
                <a:gd name="T44" fmla="*/ 3 w 88"/>
                <a:gd name="T45" fmla="*/ 5 h 179"/>
                <a:gd name="T46" fmla="*/ 3 w 88"/>
                <a:gd name="T47" fmla="*/ 5 h 179"/>
                <a:gd name="T48" fmla="*/ 3 w 88"/>
                <a:gd name="T49" fmla="*/ 5 h 179"/>
                <a:gd name="T50" fmla="*/ 3 w 88"/>
                <a:gd name="T51" fmla="*/ 6 h 179"/>
                <a:gd name="T52" fmla="*/ 3 w 88"/>
                <a:gd name="T53" fmla="*/ 6 h 179"/>
                <a:gd name="T54" fmla="*/ 3 w 88"/>
                <a:gd name="T55" fmla="*/ 6 h 17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8"/>
                <a:gd name="T85" fmla="*/ 0 h 179"/>
                <a:gd name="T86" fmla="*/ 88 w 88"/>
                <a:gd name="T87" fmla="*/ 179 h 17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8" h="179">
                  <a:moveTo>
                    <a:pt x="13" y="178"/>
                  </a:moveTo>
                  <a:lnTo>
                    <a:pt x="7" y="161"/>
                  </a:lnTo>
                  <a:lnTo>
                    <a:pt x="3" y="144"/>
                  </a:lnTo>
                  <a:lnTo>
                    <a:pt x="0" y="125"/>
                  </a:lnTo>
                  <a:lnTo>
                    <a:pt x="0" y="106"/>
                  </a:lnTo>
                  <a:lnTo>
                    <a:pt x="0" y="83"/>
                  </a:lnTo>
                  <a:lnTo>
                    <a:pt x="3" y="64"/>
                  </a:lnTo>
                  <a:lnTo>
                    <a:pt x="7" y="46"/>
                  </a:lnTo>
                  <a:lnTo>
                    <a:pt x="14" y="31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1" y="8"/>
                  </a:lnTo>
                  <a:lnTo>
                    <a:pt x="68" y="17"/>
                  </a:lnTo>
                  <a:lnTo>
                    <a:pt x="71" y="23"/>
                  </a:lnTo>
                  <a:lnTo>
                    <a:pt x="75" y="31"/>
                  </a:lnTo>
                  <a:lnTo>
                    <a:pt x="80" y="46"/>
                  </a:lnTo>
                  <a:lnTo>
                    <a:pt x="84" y="64"/>
                  </a:lnTo>
                  <a:lnTo>
                    <a:pt x="87" y="83"/>
                  </a:lnTo>
                  <a:lnTo>
                    <a:pt x="88" y="106"/>
                  </a:lnTo>
                  <a:lnTo>
                    <a:pt x="87" y="126"/>
                  </a:lnTo>
                  <a:lnTo>
                    <a:pt x="85" y="135"/>
                  </a:lnTo>
                  <a:lnTo>
                    <a:pt x="84" y="145"/>
                  </a:lnTo>
                  <a:lnTo>
                    <a:pt x="80" y="162"/>
                  </a:lnTo>
                  <a:lnTo>
                    <a:pt x="77" y="170"/>
                  </a:lnTo>
                  <a:lnTo>
                    <a:pt x="75" y="17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2" name="Freeform 206"/>
            <p:cNvSpPr/>
            <p:nvPr/>
          </p:nvSpPr>
          <p:spPr bwMode="auto">
            <a:xfrm>
              <a:off x="2050" y="2988"/>
              <a:ext cx="11" cy="18"/>
            </a:xfrm>
            <a:custGeom>
              <a:avLst/>
              <a:gdLst>
                <a:gd name="T0" fmla="*/ 1 w 33"/>
                <a:gd name="T1" fmla="*/ 2 h 53"/>
                <a:gd name="T2" fmla="*/ 1 w 33"/>
                <a:gd name="T3" fmla="*/ 2 h 53"/>
                <a:gd name="T4" fmla="*/ 0 w 33"/>
                <a:gd name="T5" fmla="*/ 0 h 53"/>
                <a:gd name="T6" fmla="*/ 0 60000 65536"/>
                <a:gd name="T7" fmla="*/ 0 60000 65536"/>
                <a:gd name="T8" fmla="*/ 0 60000 65536"/>
                <a:gd name="T9" fmla="*/ 0 w 33"/>
                <a:gd name="T10" fmla="*/ 0 h 53"/>
                <a:gd name="T11" fmla="*/ 33 w 33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53">
                  <a:moveTo>
                    <a:pt x="33" y="53"/>
                  </a:moveTo>
                  <a:lnTo>
                    <a:pt x="30" y="4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3" name="Line 207"/>
            <p:cNvSpPr>
              <a:spLocks noChangeShapeType="1"/>
            </p:cNvSpPr>
            <p:nvPr/>
          </p:nvSpPr>
          <p:spPr bwMode="auto">
            <a:xfrm flipH="1">
              <a:off x="2002" y="2967"/>
              <a:ext cx="19" cy="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4" name="Freeform 208"/>
            <p:cNvSpPr/>
            <p:nvPr/>
          </p:nvSpPr>
          <p:spPr bwMode="auto">
            <a:xfrm>
              <a:off x="2002" y="2985"/>
              <a:ext cx="14" cy="18"/>
            </a:xfrm>
            <a:custGeom>
              <a:avLst/>
              <a:gdLst>
                <a:gd name="T0" fmla="*/ 0 w 43"/>
                <a:gd name="T1" fmla="*/ 2 h 53"/>
                <a:gd name="T2" fmla="*/ 0 w 43"/>
                <a:gd name="T3" fmla="*/ 1 h 53"/>
                <a:gd name="T4" fmla="*/ 1 w 43"/>
                <a:gd name="T5" fmla="*/ 1 h 53"/>
                <a:gd name="T6" fmla="*/ 1 w 43"/>
                <a:gd name="T7" fmla="*/ 0 h 53"/>
                <a:gd name="T8" fmla="*/ 2 w 43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53"/>
                <a:gd name="T17" fmla="*/ 43 w 43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53">
                  <a:moveTo>
                    <a:pt x="0" y="53"/>
                  </a:moveTo>
                  <a:lnTo>
                    <a:pt x="10" y="35"/>
                  </a:lnTo>
                  <a:lnTo>
                    <a:pt x="20" y="21"/>
                  </a:lnTo>
                  <a:lnTo>
                    <a:pt x="31" y="9"/>
                  </a:lnTo>
                  <a:lnTo>
                    <a:pt x="4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" name="Line 209"/>
            <p:cNvSpPr>
              <a:spLocks noChangeShapeType="1"/>
            </p:cNvSpPr>
            <p:nvPr/>
          </p:nvSpPr>
          <p:spPr bwMode="auto">
            <a:xfrm flipV="1">
              <a:off x="2022" y="950"/>
              <a:ext cx="1" cy="18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6" name="Line 210"/>
            <p:cNvSpPr>
              <a:spLocks noChangeShapeType="1"/>
            </p:cNvSpPr>
            <p:nvPr/>
          </p:nvSpPr>
          <p:spPr bwMode="auto">
            <a:xfrm flipV="1">
              <a:off x="2022" y="2835"/>
              <a:ext cx="1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7" name="Line 211"/>
            <p:cNvSpPr>
              <a:spLocks noChangeShapeType="1"/>
            </p:cNvSpPr>
            <p:nvPr/>
          </p:nvSpPr>
          <p:spPr bwMode="auto">
            <a:xfrm flipH="1" flipV="1">
              <a:off x="2000" y="3000"/>
              <a:ext cx="2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8" name="Freeform 212"/>
            <p:cNvSpPr/>
            <p:nvPr/>
          </p:nvSpPr>
          <p:spPr bwMode="auto">
            <a:xfrm>
              <a:off x="2038" y="937"/>
              <a:ext cx="1" cy="1906"/>
            </a:xfrm>
            <a:custGeom>
              <a:avLst/>
              <a:gdLst>
                <a:gd name="T0" fmla="*/ 0 w 1"/>
                <a:gd name="T1" fmla="*/ 212 h 5718"/>
                <a:gd name="T2" fmla="*/ 0 w 1"/>
                <a:gd name="T3" fmla="*/ 211 h 5718"/>
                <a:gd name="T4" fmla="*/ 0 w 1"/>
                <a:gd name="T5" fmla="*/ 0 h 5718"/>
                <a:gd name="T6" fmla="*/ 0 60000 65536"/>
                <a:gd name="T7" fmla="*/ 0 60000 65536"/>
                <a:gd name="T8" fmla="*/ 0 60000 65536"/>
                <a:gd name="T9" fmla="*/ 0 w 1"/>
                <a:gd name="T10" fmla="*/ 0 h 5718"/>
                <a:gd name="T11" fmla="*/ 1 w 1"/>
                <a:gd name="T12" fmla="*/ 5718 h 57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718">
                  <a:moveTo>
                    <a:pt x="0" y="5718"/>
                  </a:moveTo>
                  <a:lnTo>
                    <a:pt x="0" y="568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9" name="Line 213"/>
            <p:cNvSpPr>
              <a:spLocks noChangeShapeType="1"/>
            </p:cNvSpPr>
            <p:nvPr/>
          </p:nvSpPr>
          <p:spPr bwMode="auto">
            <a:xfrm flipH="1" flipV="1">
              <a:off x="1995" y="3015"/>
              <a:ext cx="1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0" name="Freeform 214"/>
            <p:cNvSpPr/>
            <p:nvPr/>
          </p:nvSpPr>
          <p:spPr bwMode="auto">
            <a:xfrm>
              <a:off x="1996" y="3003"/>
              <a:ext cx="6" cy="15"/>
            </a:xfrm>
            <a:custGeom>
              <a:avLst/>
              <a:gdLst>
                <a:gd name="T0" fmla="*/ 0 w 18"/>
                <a:gd name="T1" fmla="*/ 2 h 46"/>
                <a:gd name="T2" fmla="*/ 0 w 18"/>
                <a:gd name="T3" fmla="*/ 0 h 46"/>
                <a:gd name="T4" fmla="*/ 1 w 18"/>
                <a:gd name="T5" fmla="*/ 0 h 46"/>
                <a:gd name="T6" fmla="*/ 0 60000 65536"/>
                <a:gd name="T7" fmla="*/ 0 60000 65536"/>
                <a:gd name="T8" fmla="*/ 0 60000 65536"/>
                <a:gd name="T9" fmla="*/ 0 w 18"/>
                <a:gd name="T10" fmla="*/ 0 h 46"/>
                <a:gd name="T11" fmla="*/ 18 w 18"/>
                <a:gd name="T12" fmla="*/ 46 h 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46">
                  <a:moveTo>
                    <a:pt x="0" y="46"/>
                  </a:moveTo>
                  <a:lnTo>
                    <a:pt x="13" y="12"/>
                  </a:lnTo>
                  <a:lnTo>
                    <a:pt x="1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1" name="Freeform 215"/>
            <p:cNvSpPr/>
            <p:nvPr/>
          </p:nvSpPr>
          <p:spPr bwMode="auto">
            <a:xfrm>
              <a:off x="2040" y="2911"/>
              <a:ext cx="9" cy="75"/>
            </a:xfrm>
            <a:custGeom>
              <a:avLst/>
              <a:gdLst>
                <a:gd name="T0" fmla="*/ 1 w 27"/>
                <a:gd name="T1" fmla="*/ 8 h 223"/>
                <a:gd name="T2" fmla="*/ 0 w 27"/>
                <a:gd name="T3" fmla="*/ 7 h 223"/>
                <a:gd name="T4" fmla="*/ 0 w 27"/>
                <a:gd name="T5" fmla="*/ 0 h 223"/>
                <a:gd name="T6" fmla="*/ 0 60000 65536"/>
                <a:gd name="T7" fmla="*/ 0 60000 65536"/>
                <a:gd name="T8" fmla="*/ 0 60000 65536"/>
                <a:gd name="T9" fmla="*/ 0 w 27"/>
                <a:gd name="T10" fmla="*/ 0 h 223"/>
                <a:gd name="T11" fmla="*/ 27 w 27"/>
                <a:gd name="T12" fmla="*/ 223 h 2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223">
                  <a:moveTo>
                    <a:pt x="27" y="223"/>
                  </a:move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2" name="Line 216"/>
            <p:cNvSpPr>
              <a:spLocks noChangeShapeType="1"/>
            </p:cNvSpPr>
            <p:nvPr/>
          </p:nvSpPr>
          <p:spPr bwMode="auto">
            <a:xfrm>
              <a:off x="1969" y="2918"/>
              <a:ext cx="26" cy="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3" name="Line 217"/>
            <p:cNvSpPr>
              <a:spLocks noChangeShapeType="1"/>
            </p:cNvSpPr>
            <p:nvPr/>
          </p:nvSpPr>
          <p:spPr bwMode="auto">
            <a:xfrm>
              <a:off x="2024" y="2909"/>
              <a:ext cx="1" cy="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4" name="Line 218"/>
            <p:cNvSpPr>
              <a:spLocks noChangeShapeType="1"/>
            </p:cNvSpPr>
            <p:nvPr/>
          </p:nvSpPr>
          <p:spPr bwMode="auto">
            <a:xfrm>
              <a:off x="2002" y="3002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" name="Line 219"/>
            <p:cNvSpPr>
              <a:spLocks noChangeShapeType="1"/>
            </p:cNvSpPr>
            <p:nvPr/>
          </p:nvSpPr>
          <p:spPr bwMode="auto">
            <a:xfrm flipV="1">
              <a:off x="1995" y="3002"/>
              <a:ext cx="7" cy="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" name="Line 220"/>
            <p:cNvSpPr>
              <a:spLocks noChangeShapeType="1"/>
            </p:cNvSpPr>
            <p:nvPr/>
          </p:nvSpPr>
          <p:spPr bwMode="auto">
            <a:xfrm flipH="1">
              <a:off x="1974" y="930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7" name="Line 221"/>
            <p:cNvSpPr>
              <a:spLocks noChangeShapeType="1"/>
            </p:cNvSpPr>
            <p:nvPr/>
          </p:nvSpPr>
          <p:spPr bwMode="auto">
            <a:xfrm flipH="1">
              <a:off x="1973" y="1164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8" name="Line 222"/>
            <p:cNvSpPr>
              <a:spLocks noChangeShapeType="1"/>
            </p:cNvSpPr>
            <p:nvPr/>
          </p:nvSpPr>
          <p:spPr bwMode="auto">
            <a:xfrm flipH="1">
              <a:off x="1974" y="1866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9" name="Line 223"/>
            <p:cNvSpPr>
              <a:spLocks noChangeShapeType="1"/>
            </p:cNvSpPr>
            <p:nvPr/>
          </p:nvSpPr>
          <p:spPr bwMode="auto">
            <a:xfrm flipH="1">
              <a:off x="1974" y="1398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0" name="Line 224"/>
            <p:cNvSpPr>
              <a:spLocks noChangeShapeType="1"/>
            </p:cNvSpPr>
            <p:nvPr/>
          </p:nvSpPr>
          <p:spPr bwMode="auto">
            <a:xfrm flipH="1">
              <a:off x="1974" y="1634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" name="Line 225"/>
            <p:cNvSpPr>
              <a:spLocks noChangeShapeType="1"/>
            </p:cNvSpPr>
            <p:nvPr/>
          </p:nvSpPr>
          <p:spPr bwMode="auto">
            <a:xfrm flipH="1">
              <a:off x="1973" y="2334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2" name="Line 226"/>
            <p:cNvSpPr>
              <a:spLocks noChangeShapeType="1"/>
            </p:cNvSpPr>
            <p:nvPr/>
          </p:nvSpPr>
          <p:spPr bwMode="auto">
            <a:xfrm flipV="1">
              <a:off x="2022" y="2805"/>
              <a:ext cx="1" cy="30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3" name="Line 227"/>
            <p:cNvSpPr>
              <a:spLocks noChangeShapeType="1"/>
            </p:cNvSpPr>
            <p:nvPr/>
          </p:nvSpPr>
          <p:spPr bwMode="auto">
            <a:xfrm flipH="1">
              <a:off x="1974" y="2102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4" name="Freeform 228"/>
            <p:cNvSpPr/>
            <p:nvPr/>
          </p:nvSpPr>
          <p:spPr bwMode="auto">
            <a:xfrm>
              <a:off x="2033" y="2718"/>
              <a:ext cx="1" cy="123"/>
            </a:xfrm>
            <a:custGeom>
              <a:avLst/>
              <a:gdLst>
                <a:gd name="T0" fmla="*/ 0 w 2"/>
                <a:gd name="T1" fmla="*/ 0 h 368"/>
                <a:gd name="T2" fmla="*/ 1 w 2"/>
                <a:gd name="T3" fmla="*/ 12 h 368"/>
                <a:gd name="T4" fmla="*/ 1 w 2"/>
                <a:gd name="T5" fmla="*/ 14 h 368"/>
                <a:gd name="T6" fmla="*/ 0 60000 65536"/>
                <a:gd name="T7" fmla="*/ 0 60000 65536"/>
                <a:gd name="T8" fmla="*/ 0 60000 65536"/>
                <a:gd name="T9" fmla="*/ 0 w 2"/>
                <a:gd name="T10" fmla="*/ 0 h 368"/>
                <a:gd name="T11" fmla="*/ 2 w 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368">
                  <a:moveTo>
                    <a:pt x="0" y="0"/>
                  </a:moveTo>
                  <a:lnTo>
                    <a:pt x="2" y="336"/>
                  </a:lnTo>
                  <a:lnTo>
                    <a:pt x="2" y="36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" name="Line 229"/>
            <p:cNvSpPr>
              <a:spLocks noChangeShapeType="1"/>
            </p:cNvSpPr>
            <p:nvPr/>
          </p:nvSpPr>
          <p:spPr bwMode="auto">
            <a:xfrm flipH="1">
              <a:off x="2032" y="2718"/>
              <a:ext cx="1" cy="1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" name="Freeform 230"/>
            <p:cNvSpPr/>
            <p:nvPr/>
          </p:nvSpPr>
          <p:spPr bwMode="auto">
            <a:xfrm>
              <a:off x="2034" y="2903"/>
              <a:ext cx="1" cy="71"/>
            </a:xfrm>
            <a:custGeom>
              <a:avLst/>
              <a:gdLst>
                <a:gd name="T0" fmla="*/ 0 w 3"/>
                <a:gd name="T1" fmla="*/ 0 h 215"/>
                <a:gd name="T2" fmla="*/ 0 w 3"/>
                <a:gd name="T3" fmla="*/ 1 h 215"/>
                <a:gd name="T4" fmla="*/ 0 w 3"/>
                <a:gd name="T5" fmla="*/ 7 h 215"/>
                <a:gd name="T6" fmla="*/ 0 w 3"/>
                <a:gd name="T7" fmla="*/ 8 h 2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15"/>
                <a:gd name="T14" fmla="*/ 3 w 3"/>
                <a:gd name="T15" fmla="*/ 215 h 2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15">
                  <a:moveTo>
                    <a:pt x="3" y="0"/>
                  </a:moveTo>
                  <a:lnTo>
                    <a:pt x="3" y="22"/>
                  </a:lnTo>
                  <a:lnTo>
                    <a:pt x="0" y="201"/>
                  </a:lnTo>
                  <a:lnTo>
                    <a:pt x="0" y="21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7" name="Line 231"/>
            <p:cNvSpPr>
              <a:spLocks noChangeShapeType="1"/>
            </p:cNvSpPr>
            <p:nvPr/>
          </p:nvSpPr>
          <p:spPr bwMode="auto">
            <a:xfrm flipH="1" flipV="1">
              <a:off x="2032" y="2661"/>
              <a:ext cx="1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8" name="Line 232"/>
            <p:cNvSpPr>
              <a:spLocks noChangeShapeType="1"/>
            </p:cNvSpPr>
            <p:nvPr/>
          </p:nvSpPr>
          <p:spPr bwMode="auto">
            <a:xfrm flipV="1">
              <a:off x="2032" y="2643"/>
              <a:ext cx="1" cy="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9" name="Freeform 233"/>
            <p:cNvSpPr/>
            <p:nvPr/>
          </p:nvSpPr>
          <p:spPr bwMode="auto">
            <a:xfrm>
              <a:off x="2033" y="2664"/>
              <a:ext cx="1" cy="54"/>
            </a:xfrm>
            <a:custGeom>
              <a:avLst/>
              <a:gdLst>
                <a:gd name="T0" fmla="*/ 1 w 2"/>
                <a:gd name="T1" fmla="*/ 6 h 163"/>
                <a:gd name="T2" fmla="*/ 1 w 2"/>
                <a:gd name="T3" fmla="*/ 4 h 163"/>
                <a:gd name="T4" fmla="*/ 1 w 2"/>
                <a:gd name="T5" fmla="*/ 2 h 163"/>
                <a:gd name="T6" fmla="*/ 0 w 2"/>
                <a:gd name="T7" fmla="*/ 0 h 1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63"/>
                <a:gd name="T14" fmla="*/ 2 w 2"/>
                <a:gd name="T15" fmla="*/ 163 h 1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63">
                  <a:moveTo>
                    <a:pt x="1" y="163"/>
                  </a:moveTo>
                  <a:lnTo>
                    <a:pt x="2" y="114"/>
                  </a:lnTo>
                  <a:lnTo>
                    <a:pt x="1" y="5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0" name="Freeform 234"/>
            <p:cNvSpPr/>
            <p:nvPr/>
          </p:nvSpPr>
          <p:spPr bwMode="auto">
            <a:xfrm>
              <a:off x="2032" y="2542"/>
              <a:ext cx="1" cy="101"/>
            </a:xfrm>
            <a:custGeom>
              <a:avLst/>
              <a:gdLst>
                <a:gd name="T0" fmla="*/ 1 w 1"/>
                <a:gd name="T1" fmla="*/ 11 h 304"/>
                <a:gd name="T2" fmla="*/ 0 w 1"/>
                <a:gd name="T3" fmla="*/ 5 h 304"/>
                <a:gd name="T4" fmla="*/ 0 w 1"/>
                <a:gd name="T5" fmla="*/ 0 h 304"/>
                <a:gd name="T6" fmla="*/ 0 60000 65536"/>
                <a:gd name="T7" fmla="*/ 0 60000 65536"/>
                <a:gd name="T8" fmla="*/ 0 60000 65536"/>
                <a:gd name="T9" fmla="*/ 0 w 1"/>
                <a:gd name="T10" fmla="*/ 0 h 304"/>
                <a:gd name="T11" fmla="*/ 1 w 1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304">
                  <a:moveTo>
                    <a:pt x="1" y="304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" name="Line 235"/>
            <p:cNvSpPr>
              <a:spLocks noChangeShapeType="1"/>
            </p:cNvSpPr>
            <p:nvPr/>
          </p:nvSpPr>
          <p:spPr bwMode="auto">
            <a:xfrm flipH="1" flipV="1">
              <a:off x="2037" y="2985"/>
              <a:ext cx="1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2" name="Freeform 236"/>
            <p:cNvSpPr/>
            <p:nvPr/>
          </p:nvSpPr>
          <p:spPr bwMode="auto">
            <a:xfrm>
              <a:off x="2032" y="2348"/>
              <a:ext cx="2" cy="194"/>
            </a:xfrm>
            <a:custGeom>
              <a:avLst/>
              <a:gdLst>
                <a:gd name="T0" fmla="*/ 0 w 5"/>
                <a:gd name="T1" fmla="*/ 22 h 582"/>
                <a:gd name="T2" fmla="*/ 0 w 5"/>
                <a:gd name="T3" fmla="*/ 16 h 582"/>
                <a:gd name="T4" fmla="*/ 0 w 5"/>
                <a:gd name="T5" fmla="*/ 8 h 582"/>
                <a:gd name="T6" fmla="*/ 0 w 5"/>
                <a:gd name="T7" fmla="*/ 0 h 5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582"/>
                <a:gd name="T14" fmla="*/ 5 w 5"/>
                <a:gd name="T15" fmla="*/ 582 h 5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582">
                  <a:moveTo>
                    <a:pt x="0" y="582"/>
                  </a:moveTo>
                  <a:lnTo>
                    <a:pt x="3" y="431"/>
                  </a:lnTo>
                  <a:lnTo>
                    <a:pt x="3" y="203"/>
                  </a:lnTo>
                  <a:lnTo>
                    <a:pt x="5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3" name="Freeform 237"/>
            <p:cNvSpPr/>
            <p:nvPr/>
          </p:nvSpPr>
          <p:spPr bwMode="auto">
            <a:xfrm>
              <a:off x="2036" y="2977"/>
              <a:ext cx="11" cy="18"/>
            </a:xfrm>
            <a:custGeom>
              <a:avLst/>
              <a:gdLst>
                <a:gd name="T0" fmla="*/ 1 w 33"/>
                <a:gd name="T1" fmla="*/ 2 h 54"/>
                <a:gd name="T2" fmla="*/ 1 w 33"/>
                <a:gd name="T3" fmla="*/ 2 h 54"/>
                <a:gd name="T4" fmla="*/ 0 w 33"/>
                <a:gd name="T5" fmla="*/ 0 h 54"/>
                <a:gd name="T6" fmla="*/ 0 60000 65536"/>
                <a:gd name="T7" fmla="*/ 0 60000 65536"/>
                <a:gd name="T8" fmla="*/ 0 60000 65536"/>
                <a:gd name="T9" fmla="*/ 0 w 33"/>
                <a:gd name="T10" fmla="*/ 0 h 54"/>
                <a:gd name="T11" fmla="*/ 33 w 33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54">
                  <a:moveTo>
                    <a:pt x="33" y="54"/>
                  </a:moveTo>
                  <a:lnTo>
                    <a:pt x="32" y="5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4" name="Line 238"/>
            <p:cNvSpPr>
              <a:spLocks noChangeShapeType="1"/>
            </p:cNvSpPr>
            <p:nvPr/>
          </p:nvSpPr>
          <p:spPr bwMode="auto">
            <a:xfrm flipH="1" flipV="1">
              <a:off x="2047" y="2995"/>
              <a:ext cx="1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5" name="Freeform 239"/>
            <p:cNvSpPr/>
            <p:nvPr/>
          </p:nvSpPr>
          <p:spPr bwMode="auto">
            <a:xfrm>
              <a:off x="2038" y="2987"/>
              <a:ext cx="12" cy="18"/>
            </a:xfrm>
            <a:custGeom>
              <a:avLst/>
              <a:gdLst>
                <a:gd name="T0" fmla="*/ 1 w 36"/>
                <a:gd name="T1" fmla="*/ 2 h 53"/>
                <a:gd name="T2" fmla="*/ 1 w 36"/>
                <a:gd name="T3" fmla="*/ 1 h 53"/>
                <a:gd name="T4" fmla="*/ 0 w 36"/>
                <a:gd name="T5" fmla="*/ 1 h 53"/>
                <a:gd name="T6" fmla="*/ 0 w 36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53"/>
                <a:gd name="T14" fmla="*/ 36 w 36"/>
                <a:gd name="T15" fmla="*/ 53 h 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53">
                  <a:moveTo>
                    <a:pt x="36" y="53"/>
                  </a:moveTo>
                  <a:lnTo>
                    <a:pt x="22" y="39"/>
                  </a:lnTo>
                  <a:lnTo>
                    <a:pt x="11" y="21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" name="Line 240"/>
            <p:cNvSpPr>
              <a:spLocks noChangeShapeType="1"/>
            </p:cNvSpPr>
            <p:nvPr/>
          </p:nvSpPr>
          <p:spPr bwMode="auto">
            <a:xfrm>
              <a:off x="2037" y="2985"/>
              <a:ext cx="5" cy="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" name="Line 241"/>
            <p:cNvSpPr>
              <a:spLocks noChangeShapeType="1"/>
            </p:cNvSpPr>
            <p:nvPr/>
          </p:nvSpPr>
          <p:spPr bwMode="auto">
            <a:xfrm flipH="1" flipV="1">
              <a:off x="2038" y="2987"/>
              <a:ext cx="4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" name="Line 242"/>
            <p:cNvSpPr>
              <a:spLocks noChangeShapeType="1"/>
            </p:cNvSpPr>
            <p:nvPr/>
          </p:nvSpPr>
          <p:spPr bwMode="auto">
            <a:xfrm>
              <a:off x="2032" y="2661"/>
              <a:ext cx="1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9" name="Freeform 243"/>
            <p:cNvSpPr/>
            <p:nvPr/>
          </p:nvSpPr>
          <p:spPr bwMode="auto">
            <a:xfrm>
              <a:off x="2027" y="2965"/>
              <a:ext cx="1" cy="18"/>
            </a:xfrm>
            <a:custGeom>
              <a:avLst/>
              <a:gdLst>
                <a:gd name="T0" fmla="*/ 0 w 3"/>
                <a:gd name="T1" fmla="*/ 0 h 53"/>
                <a:gd name="T2" fmla="*/ 0 w 3"/>
                <a:gd name="T3" fmla="*/ 1 h 53"/>
                <a:gd name="T4" fmla="*/ 0 w 3"/>
                <a:gd name="T5" fmla="*/ 1 h 53"/>
                <a:gd name="T6" fmla="*/ 0 w 3"/>
                <a:gd name="T7" fmla="*/ 2 h 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53"/>
                <a:gd name="T14" fmla="*/ 3 w 3"/>
                <a:gd name="T15" fmla="*/ 53 h 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53">
                  <a:moveTo>
                    <a:pt x="3" y="0"/>
                  </a:moveTo>
                  <a:lnTo>
                    <a:pt x="3" y="14"/>
                  </a:lnTo>
                  <a:lnTo>
                    <a:pt x="2" y="33"/>
                  </a:lnTo>
                  <a:lnTo>
                    <a:pt x="0" y="5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0" name="Freeform 244"/>
            <p:cNvSpPr/>
            <p:nvPr/>
          </p:nvSpPr>
          <p:spPr bwMode="auto">
            <a:xfrm>
              <a:off x="2016" y="2970"/>
              <a:ext cx="9" cy="20"/>
            </a:xfrm>
            <a:custGeom>
              <a:avLst/>
              <a:gdLst>
                <a:gd name="T0" fmla="*/ 1 w 27"/>
                <a:gd name="T1" fmla="*/ 0 h 62"/>
                <a:gd name="T2" fmla="*/ 1 w 27"/>
                <a:gd name="T3" fmla="*/ 1 h 62"/>
                <a:gd name="T4" fmla="*/ 0 w 27"/>
                <a:gd name="T5" fmla="*/ 1 h 62"/>
                <a:gd name="T6" fmla="*/ 0 w 27"/>
                <a:gd name="T7" fmla="*/ 2 h 62"/>
                <a:gd name="T8" fmla="*/ 0 w 27"/>
                <a:gd name="T9" fmla="*/ 2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62"/>
                <a:gd name="T17" fmla="*/ 27 w 27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62">
                  <a:moveTo>
                    <a:pt x="27" y="0"/>
                  </a:moveTo>
                  <a:lnTo>
                    <a:pt x="15" y="18"/>
                  </a:lnTo>
                  <a:lnTo>
                    <a:pt x="5" y="36"/>
                  </a:lnTo>
                  <a:lnTo>
                    <a:pt x="0" y="55"/>
                  </a:lnTo>
                  <a:lnTo>
                    <a:pt x="0" y="6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1" name="Line 245"/>
            <p:cNvSpPr>
              <a:spLocks noChangeShapeType="1"/>
            </p:cNvSpPr>
            <p:nvPr/>
          </p:nvSpPr>
          <p:spPr bwMode="auto">
            <a:xfrm>
              <a:off x="2025" y="2970"/>
              <a:ext cx="1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2" name="Freeform 246"/>
            <p:cNvSpPr/>
            <p:nvPr/>
          </p:nvSpPr>
          <p:spPr bwMode="auto">
            <a:xfrm>
              <a:off x="2019" y="2986"/>
              <a:ext cx="3" cy="2"/>
            </a:xfrm>
            <a:custGeom>
              <a:avLst/>
              <a:gdLst>
                <a:gd name="T0" fmla="*/ 0 w 7"/>
                <a:gd name="T1" fmla="*/ 0 h 6"/>
                <a:gd name="T2" fmla="*/ 0 w 7"/>
                <a:gd name="T3" fmla="*/ 0 h 6"/>
                <a:gd name="T4" fmla="*/ 0 w 7"/>
                <a:gd name="T5" fmla="*/ 0 h 6"/>
                <a:gd name="T6" fmla="*/ 0 60000 65536"/>
                <a:gd name="T7" fmla="*/ 0 60000 65536"/>
                <a:gd name="T8" fmla="*/ 0 60000 65536"/>
                <a:gd name="T9" fmla="*/ 0 w 7"/>
                <a:gd name="T10" fmla="*/ 0 h 6"/>
                <a:gd name="T11" fmla="*/ 7 w 7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6">
                  <a:moveTo>
                    <a:pt x="7" y="0"/>
                  </a:moveTo>
                  <a:lnTo>
                    <a:pt x="3" y="4"/>
                  </a:lnTo>
                  <a:lnTo>
                    <a:pt x="0" y="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3" name="Freeform 247"/>
            <p:cNvSpPr/>
            <p:nvPr/>
          </p:nvSpPr>
          <p:spPr bwMode="auto">
            <a:xfrm>
              <a:off x="2022" y="2976"/>
              <a:ext cx="2" cy="10"/>
            </a:xfrm>
            <a:custGeom>
              <a:avLst/>
              <a:gdLst>
                <a:gd name="T0" fmla="*/ 0 w 8"/>
                <a:gd name="T1" fmla="*/ 0 h 30"/>
                <a:gd name="T2" fmla="*/ 0 w 8"/>
                <a:gd name="T3" fmla="*/ 0 h 30"/>
                <a:gd name="T4" fmla="*/ 0 w 8"/>
                <a:gd name="T5" fmla="*/ 1 h 30"/>
                <a:gd name="T6" fmla="*/ 0 w 8"/>
                <a:gd name="T7" fmla="*/ 1 h 30"/>
                <a:gd name="T8" fmla="*/ 0 w 8"/>
                <a:gd name="T9" fmla="*/ 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30"/>
                <a:gd name="T17" fmla="*/ 8 w 8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30">
                  <a:moveTo>
                    <a:pt x="8" y="0"/>
                  </a:moveTo>
                  <a:lnTo>
                    <a:pt x="6" y="9"/>
                  </a:lnTo>
                  <a:lnTo>
                    <a:pt x="5" y="18"/>
                  </a:lnTo>
                  <a:lnTo>
                    <a:pt x="2" y="24"/>
                  </a:lnTo>
                  <a:lnTo>
                    <a:pt x="0" y="3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4" name="Line 248"/>
            <p:cNvSpPr>
              <a:spLocks noChangeShapeType="1"/>
            </p:cNvSpPr>
            <p:nvPr/>
          </p:nvSpPr>
          <p:spPr bwMode="auto">
            <a:xfrm flipH="1">
              <a:off x="2022" y="2983"/>
              <a:ext cx="5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" name="Freeform 249"/>
            <p:cNvSpPr/>
            <p:nvPr/>
          </p:nvSpPr>
          <p:spPr bwMode="auto">
            <a:xfrm>
              <a:off x="2025" y="2963"/>
              <a:ext cx="2" cy="7"/>
            </a:xfrm>
            <a:custGeom>
              <a:avLst/>
              <a:gdLst>
                <a:gd name="T0" fmla="*/ 1 w 4"/>
                <a:gd name="T1" fmla="*/ 0 h 20"/>
                <a:gd name="T2" fmla="*/ 1 w 4"/>
                <a:gd name="T3" fmla="*/ 1 h 20"/>
                <a:gd name="T4" fmla="*/ 0 w 4"/>
                <a:gd name="T5" fmla="*/ 1 h 20"/>
                <a:gd name="T6" fmla="*/ 0 60000 65536"/>
                <a:gd name="T7" fmla="*/ 0 60000 65536"/>
                <a:gd name="T8" fmla="*/ 0 60000 65536"/>
                <a:gd name="T9" fmla="*/ 0 w 4"/>
                <a:gd name="T10" fmla="*/ 0 h 20"/>
                <a:gd name="T11" fmla="*/ 4 w 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20">
                  <a:moveTo>
                    <a:pt x="4" y="0"/>
                  </a:moveTo>
                  <a:lnTo>
                    <a:pt x="2" y="20"/>
                  </a:lnTo>
                  <a:lnTo>
                    <a:pt x="0" y="2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" name="Freeform 250"/>
            <p:cNvSpPr/>
            <p:nvPr/>
          </p:nvSpPr>
          <p:spPr bwMode="auto">
            <a:xfrm>
              <a:off x="2024" y="2983"/>
              <a:ext cx="3" cy="10"/>
            </a:xfrm>
            <a:custGeom>
              <a:avLst/>
              <a:gdLst>
                <a:gd name="T0" fmla="*/ 0 w 8"/>
                <a:gd name="T1" fmla="*/ 0 h 30"/>
                <a:gd name="T2" fmla="*/ 0 w 8"/>
                <a:gd name="T3" fmla="*/ 1 h 30"/>
                <a:gd name="T4" fmla="*/ 0 w 8"/>
                <a:gd name="T5" fmla="*/ 1 h 30"/>
                <a:gd name="T6" fmla="*/ 0 w 8"/>
                <a:gd name="T7" fmla="*/ 1 h 30"/>
                <a:gd name="T8" fmla="*/ 0 w 8"/>
                <a:gd name="T9" fmla="*/ 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30"/>
                <a:gd name="T17" fmla="*/ 8 w 8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30">
                  <a:moveTo>
                    <a:pt x="8" y="0"/>
                  </a:moveTo>
                  <a:lnTo>
                    <a:pt x="3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0" y="3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" name="Freeform 251"/>
            <p:cNvSpPr/>
            <p:nvPr/>
          </p:nvSpPr>
          <p:spPr bwMode="auto">
            <a:xfrm>
              <a:off x="2016" y="2986"/>
              <a:ext cx="22" cy="8"/>
            </a:xfrm>
            <a:custGeom>
              <a:avLst/>
              <a:gdLst>
                <a:gd name="T0" fmla="*/ 0 w 65"/>
                <a:gd name="T1" fmla="*/ 1 h 22"/>
                <a:gd name="T2" fmla="*/ 1 w 65"/>
                <a:gd name="T3" fmla="*/ 1 h 22"/>
                <a:gd name="T4" fmla="*/ 1 w 65"/>
                <a:gd name="T5" fmla="*/ 1 h 22"/>
                <a:gd name="T6" fmla="*/ 1 w 65"/>
                <a:gd name="T7" fmla="*/ 0 h 22"/>
                <a:gd name="T8" fmla="*/ 2 w 65"/>
                <a:gd name="T9" fmla="*/ 0 h 22"/>
                <a:gd name="T10" fmla="*/ 2 w 65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22"/>
                <a:gd name="T20" fmla="*/ 65 w 65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22">
                  <a:moveTo>
                    <a:pt x="0" y="13"/>
                  </a:moveTo>
                  <a:lnTo>
                    <a:pt x="20" y="22"/>
                  </a:lnTo>
                  <a:lnTo>
                    <a:pt x="32" y="17"/>
                  </a:lnTo>
                  <a:lnTo>
                    <a:pt x="38" y="6"/>
                  </a:lnTo>
                  <a:lnTo>
                    <a:pt x="45" y="0"/>
                  </a:lnTo>
                  <a:lnTo>
                    <a:pt x="65" y="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8" name="Line 252"/>
            <p:cNvSpPr>
              <a:spLocks noChangeShapeType="1"/>
            </p:cNvSpPr>
            <p:nvPr/>
          </p:nvSpPr>
          <p:spPr bwMode="auto">
            <a:xfrm>
              <a:off x="2028" y="2992"/>
              <a:ext cx="9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9" name="Freeform 253"/>
            <p:cNvSpPr/>
            <p:nvPr/>
          </p:nvSpPr>
          <p:spPr bwMode="auto">
            <a:xfrm>
              <a:off x="2027" y="2982"/>
              <a:ext cx="10" cy="3"/>
            </a:xfrm>
            <a:custGeom>
              <a:avLst/>
              <a:gdLst>
                <a:gd name="T0" fmla="*/ 1 w 31"/>
                <a:gd name="T1" fmla="*/ 0 h 9"/>
                <a:gd name="T2" fmla="*/ 1 w 31"/>
                <a:gd name="T3" fmla="*/ 0 h 9"/>
                <a:gd name="T4" fmla="*/ 1 w 31"/>
                <a:gd name="T5" fmla="*/ 0 h 9"/>
                <a:gd name="T6" fmla="*/ 0 w 31"/>
                <a:gd name="T7" fmla="*/ 0 h 9"/>
                <a:gd name="T8" fmla="*/ 0 w 31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9"/>
                <a:gd name="T17" fmla="*/ 31 w 31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9">
                  <a:moveTo>
                    <a:pt x="31" y="9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0" name="Line 254"/>
            <p:cNvSpPr>
              <a:spLocks noChangeShapeType="1"/>
            </p:cNvSpPr>
            <p:nvPr/>
          </p:nvSpPr>
          <p:spPr bwMode="auto">
            <a:xfrm flipH="1" flipV="1">
              <a:off x="2032" y="2643"/>
              <a:ext cx="1" cy="2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1" name="Line 255"/>
            <p:cNvSpPr>
              <a:spLocks noChangeShapeType="1"/>
            </p:cNvSpPr>
            <p:nvPr/>
          </p:nvSpPr>
          <p:spPr bwMode="auto">
            <a:xfrm flipH="1" flipV="1">
              <a:off x="2031" y="2351"/>
              <a:ext cx="1" cy="1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2" name="Freeform 256"/>
            <p:cNvSpPr/>
            <p:nvPr/>
          </p:nvSpPr>
          <p:spPr bwMode="auto">
            <a:xfrm>
              <a:off x="2031" y="2542"/>
              <a:ext cx="1" cy="18"/>
            </a:xfrm>
            <a:custGeom>
              <a:avLst/>
              <a:gdLst>
                <a:gd name="T0" fmla="*/ 0 w 3"/>
                <a:gd name="T1" fmla="*/ 2 h 54"/>
                <a:gd name="T2" fmla="*/ 0 w 3"/>
                <a:gd name="T3" fmla="*/ 1 h 54"/>
                <a:gd name="T4" fmla="*/ 0 w 3"/>
                <a:gd name="T5" fmla="*/ 0 h 54"/>
                <a:gd name="T6" fmla="*/ 0 60000 65536"/>
                <a:gd name="T7" fmla="*/ 0 60000 65536"/>
                <a:gd name="T8" fmla="*/ 0 60000 65536"/>
                <a:gd name="T9" fmla="*/ 0 w 3"/>
                <a:gd name="T10" fmla="*/ 0 h 54"/>
                <a:gd name="T11" fmla="*/ 3 w 3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54">
                  <a:moveTo>
                    <a:pt x="0" y="54"/>
                  </a:moveTo>
                  <a:lnTo>
                    <a:pt x="2" y="18"/>
                  </a:lnTo>
                  <a:lnTo>
                    <a:pt x="3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3" name="Freeform 257"/>
            <p:cNvSpPr/>
            <p:nvPr/>
          </p:nvSpPr>
          <p:spPr bwMode="auto">
            <a:xfrm>
              <a:off x="2027" y="2569"/>
              <a:ext cx="5" cy="92"/>
            </a:xfrm>
            <a:custGeom>
              <a:avLst/>
              <a:gdLst>
                <a:gd name="T0" fmla="*/ 0 w 16"/>
                <a:gd name="T1" fmla="*/ 0 h 275"/>
                <a:gd name="T2" fmla="*/ 0 w 16"/>
                <a:gd name="T3" fmla="*/ 1 h 275"/>
                <a:gd name="T4" fmla="*/ 0 w 16"/>
                <a:gd name="T5" fmla="*/ 2 h 275"/>
                <a:gd name="T6" fmla="*/ 0 w 16"/>
                <a:gd name="T7" fmla="*/ 6 h 275"/>
                <a:gd name="T8" fmla="*/ 0 w 16"/>
                <a:gd name="T9" fmla="*/ 8 h 275"/>
                <a:gd name="T10" fmla="*/ 1 w 16"/>
                <a:gd name="T11" fmla="*/ 10 h 275"/>
                <a:gd name="T12" fmla="*/ 1 w 16"/>
                <a:gd name="T13" fmla="*/ 10 h 2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275"/>
                <a:gd name="T23" fmla="*/ 16 w 16"/>
                <a:gd name="T24" fmla="*/ 275 h 2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275">
                  <a:moveTo>
                    <a:pt x="0" y="0"/>
                  </a:moveTo>
                  <a:lnTo>
                    <a:pt x="4" y="16"/>
                  </a:lnTo>
                  <a:lnTo>
                    <a:pt x="6" y="42"/>
                  </a:lnTo>
                  <a:lnTo>
                    <a:pt x="9" y="156"/>
                  </a:lnTo>
                  <a:lnTo>
                    <a:pt x="11" y="211"/>
                  </a:lnTo>
                  <a:lnTo>
                    <a:pt x="15" y="268"/>
                  </a:lnTo>
                  <a:lnTo>
                    <a:pt x="16" y="27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4" name="Freeform 258"/>
            <p:cNvSpPr/>
            <p:nvPr/>
          </p:nvSpPr>
          <p:spPr bwMode="auto">
            <a:xfrm>
              <a:off x="2034" y="2974"/>
              <a:ext cx="3" cy="11"/>
            </a:xfrm>
            <a:custGeom>
              <a:avLst/>
              <a:gdLst>
                <a:gd name="T0" fmla="*/ 0 w 11"/>
                <a:gd name="T1" fmla="*/ 0 h 31"/>
                <a:gd name="T2" fmla="*/ 0 w 11"/>
                <a:gd name="T3" fmla="*/ 0 h 31"/>
                <a:gd name="T4" fmla="*/ 0 w 11"/>
                <a:gd name="T5" fmla="*/ 1 h 31"/>
                <a:gd name="T6" fmla="*/ 0 60000 65536"/>
                <a:gd name="T7" fmla="*/ 0 60000 65536"/>
                <a:gd name="T8" fmla="*/ 0 60000 65536"/>
                <a:gd name="T9" fmla="*/ 0 w 11"/>
                <a:gd name="T10" fmla="*/ 0 h 31"/>
                <a:gd name="T11" fmla="*/ 11 w 11"/>
                <a:gd name="T12" fmla="*/ 31 h 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31">
                  <a:moveTo>
                    <a:pt x="0" y="0"/>
                  </a:moveTo>
                  <a:lnTo>
                    <a:pt x="2" y="8"/>
                  </a:lnTo>
                  <a:lnTo>
                    <a:pt x="11" y="3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5" name="Line 259"/>
            <p:cNvSpPr>
              <a:spLocks noChangeShapeType="1"/>
            </p:cNvSpPr>
            <p:nvPr/>
          </p:nvSpPr>
          <p:spPr bwMode="auto">
            <a:xfrm flipH="1" flipV="1">
              <a:off x="2033" y="2970"/>
              <a:ext cx="1" cy="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" name="Freeform 260"/>
            <p:cNvSpPr/>
            <p:nvPr/>
          </p:nvSpPr>
          <p:spPr bwMode="auto">
            <a:xfrm>
              <a:off x="2042" y="2990"/>
              <a:ext cx="5" cy="5"/>
            </a:xfrm>
            <a:custGeom>
              <a:avLst/>
              <a:gdLst>
                <a:gd name="T0" fmla="*/ 1 w 14"/>
                <a:gd name="T1" fmla="*/ 1 h 15"/>
                <a:gd name="T2" fmla="*/ 0 w 14"/>
                <a:gd name="T3" fmla="*/ 1 h 15"/>
                <a:gd name="T4" fmla="*/ 0 w 14"/>
                <a:gd name="T5" fmla="*/ 0 h 15"/>
                <a:gd name="T6" fmla="*/ 0 60000 65536"/>
                <a:gd name="T7" fmla="*/ 0 60000 65536"/>
                <a:gd name="T8" fmla="*/ 0 60000 65536"/>
                <a:gd name="T9" fmla="*/ 0 w 14"/>
                <a:gd name="T10" fmla="*/ 0 h 15"/>
                <a:gd name="T11" fmla="*/ 14 w 14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15">
                  <a:moveTo>
                    <a:pt x="14" y="15"/>
                  </a:moveTo>
                  <a:lnTo>
                    <a:pt x="9" y="14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7" name="Line 261"/>
            <p:cNvSpPr>
              <a:spLocks noChangeShapeType="1"/>
            </p:cNvSpPr>
            <p:nvPr/>
          </p:nvSpPr>
          <p:spPr bwMode="auto">
            <a:xfrm>
              <a:off x="2030" y="2909"/>
              <a:ext cx="1" cy="6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8" name="Freeform 262"/>
            <p:cNvSpPr/>
            <p:nvPr/>
          </p:nvSpPr>
          <p:spPr bwMode="auto">
            <a:xfrm>
              <a:off x="2028" y="2349"/>
              <a:ext cx="1" cy="483"/>
            </a:xfrm>
            <a:custGeom>
              <a:avLst/>
              <a:gdLst>
                <a:gd name="T0" fmla="*/ 0 w 1"/>
                <a:gd name="T1" fmla="*/ 54 h 1449"/>
                <a:gd name="T2" fmla="*/ 0 w 1"/>
                <a:gd name="T3" fmla="*/ 53 h 1449"/>
                <a:gd name="T4" fmla="*/ 0 w 1"/>
                <a:gd name="T5" fmla="*/ 25 h 1449"/>
                <a:gd name="T6" fmla="*/ 0 w 1"/>
                <a:gd name="T7" fmla="*/ 0 h 14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449"/>
                <a:gd name="T14" fmla="*/ 1 w 1"/>
                <a:gd name="T15" fmla="*/ 1449 h 14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449">
                  <a:moveTo>
                    <a:pt x="0" y="1449"/>
                  </a:moveTo>
                  <a:lnTo>
                    <a:pt x="0" y="1432"/>
                  </a:lnTo>
                  <a:lnTo>
                    <a:pt x="0" y="676"/>
                  </a:lnTo>
                  <a:lnTo>
                    <a:pt x="0" y="0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9" name="Freeform 263"/>
            <p:cNvSpPr/>
            <p:nvPr/>
          </p:nvSpPr>
          <p:spPr bwMode="auto">
            <a:xfrm>
              <a:off x="2025" y="2825"/>
              <a:ext cx="48" cy="45"/>
            </a:xfrm>
            <a:custGeom>
              <a:avLst/>
              <a:gdLst>
                <a:gd name="T0" fmla="*/ 0 w 145"/>
                <a:gd name="T1" fmla="*/ 0 h 135"/>
                <a:gd name="T2" fmla="*/ 0 w 145"/>
                <a:gd name="T3" fmla="*/ 0 h 135"/>
                <a:gd name="T4" fmla="*/ 1 w 145"/>
                <a:gd name="T5" fmla="*/ 1 h 135"/>
                <a:gd name="T6" fmla="*/ 1 w 145"/>
                <a:gd name="T7" fmla="*/ 1 h 135"/>
                <a:gd name="T8" fmla="*/ 2 w 145"/>
                <a:gd name="T9" fmla="*/ 2 h 135"/>
                <a:gd name="T10" fmla="*/ 3 w 145"/>
                <a:gd name="T11" fmla="*/ 2 h 135"/>
                <a:gd name="T12" fmla="*/ 4 w 145"/>
                <a:gd name="T13" fmla="*/ 3 h 135"/>
                <a:gd name="T14" fmla="*/ 4 w 145"/>
                <a:gd name="T15" fmla="*/ 4 h 135"/>
                <a:gd name="T16" fmla="*/ 5 w 145"/>
                <a:gd name="T17" fmla="*/ 4 h 135"/>
                <a:gd name="T18" fmla="*/ 5 w 145"/>
                <a:gd name="T19" fmla="*/ 5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135"/>
                <a:gd name="T32" fmla="*/ 145 w 145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135">
                  <a:moveTo>
                    <a:pt x="0" y="0"/>
                  </a:moveTo>
                  <a:lnTo>
                    <a:pt x="11" y="6"/>
                  </a:lnTo>
                  <a:lnTo>
                    <a:pt x="27" y="17"/>
                  </a:lnTo>
                  <a:lnTo>
                    <a:pt x="40" y="25"/>
                  </a:lnTo>
                  <a:lnTo>
                    <a:pt x="63" y="43"/>
                  </a:lnTo>
                  <a:lnTo>
                    <a:pt x="87" y="63"/>
                  </a:lnTo>
                  <a:lnTo>
                    <a:pt x="102" y="78"/>
                  </a:lnTo>
                  <a:lnTo>
                    <a:pt x="117" y="96"/>
                  </a:lnTo>
                  <a:lnTo>
                    <a:pt x="131" y="115"/>
                  </a:lnTo>
                  <a:lnTo>
                    <a:pt x="145" y="135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0" name="Freeform 264"/>
            <p:cNvSpPr/>
            <p:nvPr/>
          </p:nvSpPr>
          <p:spPr bwMode="auto">
            <a:xfrm>
              <a:off x="2032" y="2871"/>
              <a:ext cx="44" cy="31"/>
            </a:xfrm>
            <a:custGeom>
              <a:avLst/>
              <a:gdLst>
                <a:gd name="T0" fmla="*/ 0 w 132"/>
                <a:gd name="T1" fmla="*/ 4 h 91"/>
                <a:gd name="T2" fmla="*/ 3 w 132"/>
                <a:gd name="T3" fmla="*/ 1 h 91"/>
                <a:gd name="T4" fmla="*/ 5 w 132"/>
                <a:gd name="T5" fmla="*/ 0 h 91"/>
                <a:gd name="T6" fmla="*/ 0 60000 65536"/>
                <a:gd name="T7" fmla="*/ 0 60000 65536"/>
                <a:gd name="T8" fmla="*/ 0 60000 65536"/>
                <a:gd name="T9" fmla="*/ 0 w 132"/>
                <a:gd name="T10" fmla="*/ 0 h 91"/>
                <a:gd name="T11" fmla="*/ 132 w 132"/>
                <a:gd name="T12" fmla="*/ 91 h 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" h="91">
                  <a:moveTo>
                    <a:pt x="0" y="91"/>
                  </a:moveTo>
                  <a:lnTo>
                    <a:pt x="74" y="39"/>
                  </a:lnTo>
                  <a:lnTo>
                    <a:pt x="132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1" name="Freeform 265"/>
            <p:cNvSpPr/>
            <p:nvPr/>
          </p:nvSpPr>
          <p:spPr bwMode="auto">
            <a:xfrm>
              <a:off x="2044" y="2535"/>
              <a:ext cx="36" cy="27"/>
            </a:xfrm>
            <a:custGeom>
              <a:avLst/>
              <a:gdLst>
                <a:gd name="T0" fmla="*/ 3 w 108"/>
                <a:gd name="T1" fmla="*/ 1 h 80"/>
                <a:gd name="T2" fmla="*/ 4 w 108"/>
                <a:gd name="T3" fmla="*/ 1 h 80"/>
                <a:gd name="T4" fmla="*/ 4 w 108"/>
                <a:gd name="T5" fmla="*/ 1 h 80"/>
                <a:gd name="T6" fmla="*/ 4 w 108"/>
                <a:gd name="T7" fmla="*/ 2 h 80"/>
                <a:gd name="T8" fmla="*/ 4 w 108"/>
                <a:gd name="T9" fmla="*/ 2 h 80"/>
                <a:gd name="T10" fmla="*/ 3 w 108"/>
                <a:gd name="T11" fmla="*/ 3 h 80"/>
                <a:gd name="T12" fmla="*/ 3 w 108"/>
                <a:gd name="T13" fmla="*/ 2 h 80"/>
                <a:gd name="T14" fmla="*/ 3 w 108"/>
                <a:gd name="T15" fmla="*/ 2 h 80"/>
                <a:gd name="T16" fmla="*/ 3 w 108"/>
                <a:gd name="T17" fmla="*/ 2 h 80"/>
                <a:gd name="T18" fmla="*/ 3 w 108"/>
                <a:gd name="T19" fmla="*/ 2 h 80"/>
                <a:gd name="T20" fmla="*/ 3 w 108"/>
                <a:gd name="T21" fmla="*/ 3 h 80"/>
                <a:gd name="T22" fmla="*/ 3 w 108"/>
                <a:gd name="T23" fmla="*/ 3 h 80"/>
                <a:gd name="T24" fmla="*/ 3 w 108"/>
                <a:gd name="T25" fmla="*/ 3 h 80"/>
                <a:gd name="T26" fmla="*/ 3 w 108"/>
                <a:gd name="T27" fmla="*/ 3 h 80"/>
                <a:gd name="T28" fmla="*/ 3 w 108"/>
                <a:gd name="T29" fmla="*/ 3 h 80"/>
                <a:gd name="T30" fmla="*/ 4 w 108"/>
                <a:gd name="T31" fmla="*/ 3 h 80"/>
                <a:gd name="T32" fmla="*/ 4 w 108"/>
                <a:gd name="T33" fmla="*/ 3 h 80"/>
                <a:gd name="T34" fmla="*/ 4 w 108"/>
                <a:gd name="T35" fmla="*/ 2 h 80"/>
                <a:gd name="T36" fmla="*/ 4 w 108"/>
                <a:gd name="T37" fmla="*/ 1 h 80"/>
                <a:gd name="T38" fmla="*/ 4 w 108"/>
                <a:gd name="T39" fmla="*/ 1 h 80"/>
                <a:gd name="T40" fmla="*/ 4 w 108"/>
                <a:gd name="T41" fmla="*/ 0 h 80"/>
                <a:gd name="T42" fmla="*/ 4 w 108"/>
                <a:gd name="T43" fmla="*/ 0 h 80"/>
                <a:gd name="T44" fmla="*/ 3 w 108"/>
                <a:gd name="T45" fmla="*/ 0 h 80"/>
                <a:gd name="T46" fmla="*/ 2 w 108"/>
                <a:gd name="T47" fmla="*/ 0 h 80"/>
                <a:gd name="T48" fmla="*/ 2 w 108"/>
                <a:gd name="T49" fmla="*/ 0 h 80"/>
                <a:gd name="T50" fmla="*/ 2 w 108"/>
                <a:gd name="T51" fmla="*/ 0 h 80"/>
                <a:gd name="T52" fmla="*/ 2 w 108"/>
                <a:gd name="T53" fmla="*/ 1 h 80"/>
                <a:gd name="T54" fmla="*/ 1 w 108"/>
                <a:gd name="T55" fmla="*/ 1 h 80"/>
                <a:gd name="T56" fmla="*/ 1 w 108"/>
                <a:gd name="T57" fmla="*/ 1 h 80"/>
                <a:gd name="T58" fmla="*/ 2 w 108"/>
                <a:gd name="T59" fmla="*/ 2 h 80"/>
                <a:gd name="T60" fmla="*/ 2 w 108"/>
                <a:gd name="T61" fmla="*/ 3 h 80"/>
                <a:gd name="T62" fmla="*/ 0 w 108"/>
                <a:gd name="T63" fmla="*/ 3 h 80"/>
                <a:gd name="T64" fmla="*/ 0 w 108"/>
                <a:gd name="T65" fmla="*/ 0 h 80"/>
                <a:gd name="T66" fmla="*/ 0 w 108"/>
                <a:gd name="T67" fmla="*/ 0 h 80"/>
                <a:gd name="T68" fmla="*/ 0 w 108"/>
                <a:gd name="T69" fmla="*/ 3 h 80"/>
                <a:gd name="T70" fmla="*/ 2 w 108"/>
                <a:gd name="T71" fmla="*/ 3 h 80"/>
                <a:gd name="T72" fmla="*/ 2 w 108"/>
                <a:gd name="T73" fmla="*/ 3 h 80"/>
                <a:gd name="T74" fmla="*/ 2 w 108"/>
                <a:gd name="T75" fmla="*/ 2 h 80"/>
                <a:gd name="T76" fmla="*/ 2 w 108"/>
                <a:gd name="T77" fmla="*/ 2 h 80"/>
                <a:gd name="T78" fmla="*/ 2 w 108"/>
                <a:gd name="T79" fmla="*/ 1 h 80"/>
                <a:gd name="T80" fmla="*/ 2 w 108"/>
                <a:gd name="T81" fmla="*/ 1 h 80"/>
                <a:gd name="T82" fmla="*/ 2 w 108"/>
                <a:gd name="T83" fmla="*/ 1 h 80"/>
                <a:gd name="T84" fmla="*/ 2 w 108"/>
                <a:gd name="T85" fmla="*/ 1 h 80"/>
                <a:gd name="T86" fmla="*/ 2 w 108"/>
                <a:gd name="T87" fmla="*/ 1 h 80"/>
                <a:gd name="T88" fmla="*/ 2 w 108"/>
                <a:gd name="T89" fmla="*/ 1 h 80"/>
                <a:gd name="T90" fmla="*/ 3 w 108"/>
                <a:gd name="T91" fmla="*/ 1 h 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8"/>
                <a:gd name="T139" fmla="*/ 0 h 80"/>
                <a:gd name="T140" fmla="*/ 108 w 108"/>
                <a:gd name="T141" fmla="*/ 80 h 8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8" h="80">
                  <a:moveTo>
                    <a:pt x="73" y="15"/>
                  </a:moveTo>
                  <a:lnTo>
                    <a:pt x="95" y="18"/>
                  </a:lnTo>
                  <a:lnTo>
                    <a:pt x="101" y="27"/>
                  </a:lnTo>
                  <a:lnTo>
                    <a:pt x="104" y="40"/>
                  </a:lnTo>
                  <a:lnTo>
                    <a:pt x="102" y="57"/>
                  </a:lnTo>
                  <a:lnTo>
                    <a:pt x="94" y="67"/>
                  </a:lnTo>
                  <a:lnTo>
                    <a:pt x="90" y="64"/>
                  </a:lnTo>
                  <a:lnTo>
                    <a:pt x="84" y="61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7" y="69"/>
                  </a:lnTo>
                  <a:lnTo>
                    <a:pt x="79" y="78"/>
                  </a:lnTo>
                  <a:lnTo>
                    <a:pt x="86" y="80"/>
                  </a:lnTo>
                  <a:lnTo>
                    <a:pt x="90" y="79"/>
                  </a:lnTo>
                  <a:lnTo>
                    <a:pt x="94" y="77"/>
                  </a:lnTo>
                  <a:lnTo>
                    <a:pt x="98" y="73"/>
                  </a:lnTo>
                  <a:lnTo>
                    <a:pt x="102" y="68"/>
                  </a:lnTo>
                  <a:lnTo>
                    <a:pt x="108" y="40"/>
                  </a:lnTo>
                  <a:lnTo>
                    <a:pt x="106" y="29"/>
                  </a:lnTo>
                  <a:lnTo>
                    <a:pt x="104" y="21"/>
                  </a:lnTo>
                  <a:lnTo>
                    <a:pt x="101" y="13"/>
                  </a:lnTo>
                  <a:lnTo>
                    <a:pt x="98" y="8"/>
                  </a:lnTo>
                  <a:lnTo>
                    <a:pt x="71" y="0"/>
                  </a:lnTo>
                  <a:lnTo>
                    <a:pt x="58" y="2"/>
                  </a:lnTo>
                  <a:lnTo>
                    <a:pt x="52" y="5"/>
                  </a:lnTo>
                  <a:lnTo>
                    <a:pt x="48" y="11"/>
                  </a:lnTo>
                  <a:lnTo>
                    <a:pt x="43" y="15"/>
                  </a:lnTo>
                  <a:lnTo>
                    <a:pt x="40" y="21"/>
                  </a:lnTo>
                  <a:lnTo>
                    <a:pt x="39" y="36"/>
                  </a:lnTo>
                  <a:lnTo>
                    <a:pt x="41" y="54"/>
                  </a:lnTo>
                  <a:lnTo>
                    <a:pt x="52" y="71"/>
                  </a:lnTo>
                  <a:lnTo>
                    <a:pt x="10" y="70"/>
                  </a:lnTo>
                  <a:lnTo>
                    <a:pt x="9" y="8"/>
                  </a:lnTo>
                  <a:lnTo>
                    <a:pt x="0" y="6"/>
                  </a:lnTo>
                  <a:lnTo>
                    <a:pt x="1" y="74"/>
                  </a:lnTo>
                  <a:lnTo>
                    <a:pt x="58" y="76"/>
                  </a:lnTo>
                  <a:lnTo>
                    <a:pt x="59" y="69"/>
                  </a:lnTo>
                  <a:lnTo>
                    <a:pt x="48" y="56"/>
                  </a:lnTo>
                  <a:lnTo>
                    <a:pt x="46" y="40"/>
                  </a:lnTo>
                  <a:lnTo>
                    <a:pt x="45" y="33"/>
                  </a:lnTo>
                  <a:lnTo>
                    <a:pt x="47" y="28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18"/>
                  </a:lnTo>
                  <a:lnTo>
                    <a:pt x="61" y="16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2" name="Freeform 266"/>
            <p:cNvSpPr/>
            <p:nvPr/>
          </p:nvSpPr>
          <p:spPr bwMode="auto">
            <a:xfrm>
              <a:off x="2045" y="2570"/>
              <a:ext cx="36" cy="28"/>
            </a:xfrm>
            <a:custGeom>
              <a:avLst/>
              <a:gdLst>
                <a:gd name="T0" fmla="*/ 2 w 108"/>
                <a:gd name="T1" fmla="*/ 0 h 83"/>
                <a:gd name="T2" fmla="*/ 2 w 108"/>
                <a:gd name="T3" fmla="*/ 1 h 83"/>
                <a:gd name="T4" fmla="*/ 1 w 108"/>
                <a:gd name="T5" fmla="*/ 0 h 83"/>
                <a:gd name="T6" fmla="*/ 1 w 108"/>
                <a:gd name="T7" fmla="*/ 0 h 83"/>
                <a:gd name="T8" fmla="*/ 0 w 108"/>
                <a:gd name="T9" fmla="*/ 1 h 83"/>
                <a:gd name="T10" fmla="*/ 0 w 108"/>
                <a:gd name="T11" fmla="*/ 2 h 83"/>
                <a:gd name="T12" fmla="*/ 0 w 108"/>
                <a:gd name="T13" fmla="*/ 3 h 83"/>
                <a:gd name="T14" fmla="*/ 1 w 108"/>
                <a:gd name="T15" fmla="*/ 3 h 83"/>
                <a:gd name="T16" fmla="*/ 1 w 108"/>
                <a:gd name="T17" fmla="*/ 3 h 83"/>
                <a:gd name="T18" fmla="*/ 1 w 108"/>
                <a:gd name="T19" fmla="*/ 3 h 83"/>
                <a:gd name="T20" fmla="*/ 1 w 108"/>
                <a:gd name="T21" fmla="*/ 3 h 83"/>
                <a:gd name="T22" fmla="*/ 0 w 108"/>
                <a:gd name="T23" fmla="*/ 2 h 83"/>
                <a:gd name="T24" fmla="*/ 0 w 108"/>
                <a:gd name="T25" fmla="*/ 1 h 83"/>
                <a:gd name="T26" fmla="*/ 0 w 108"/>
                <a:gd name="T27" fmla="*/ 1 h 83"/>
                <a:gd name="T28" fmla="*/ 1 w 108"/>
                <a:gd name="T29" fmla="*/ 1 h 83"/>
                <a:gd name="T30" fmla="*/ 1 w 108"/>
                <a:gd name="T31" fmla="*/ 1 h 83"/>
                <a:gd name="T32" fmla="*/ 2 w 108"/>
                <a:gd name="T33" fmla="*/ 1 h 83"/>
                <a:gd name="T34" fmla="*/ 2 w 108"/>
                <a:gd name="T35" fmla="*/ 2 h 83"/>
                <a:gd name="T36" fmla="*/ 2 w 108"/>
                <a:gd name="T37" fmla="*/ 2 h 83"/>
                <a:gd name="T38" fmla="*/ 2 w 108"/>
                <a:gd name="T39" fmla="*/ 1 h 83"/>
                <a:gd name="T40" fmla="*/ 2 w 108"/>
                <a:gd name="T41" fmla="*/ 1 h 83"/>
                <a:gd name="T42" fmla="*/ 3 w 108"/>
                <a:gd name="T43" fmla="*/ 1 h 83"/>
                <a:gd name="T44" fmla="*/ 4 w 108"/>
                <a:gd name="T45" fmla="*/ 1 h 83"/>
                <a:gd name="T46" fmla="*/ 4 w 108"/>
                <a:gd name="T47" fmla="*/ 1 h 83"/>
                <a:gd name="T48" fmla="*/ 4 w 108"/>
                <a:gd name="T49" fmla="*/ 2 h 83"/>
                <a:gd name="T50" fmla="*/ 3 w 108"/>
                <a:gd name="T51" fmla="*/ 2 h 83"/>
                <a:gd name="T52" fmla="*/ 3 w 108"/>
                <a:gd name="T53" fmla="*/ 2 h 83"/>
                <a:gd name="T54" fmla="*/ 3 w 108"/>
                <a:gd name="T55" fmla="*/ 3 h 83"/>
                <a:gd name="T56" fmla="*/ 3 w 108"/>
                <a:gd name="T57" fmla="*/ 3 h 83"/>
                <a:gd name="T58" fmla="*/ 4 w 108"/>
                <a:gd name="T59" fmla="*/ 3 h 83"/>
                <a:gd name="T60" fmla="*/ 4 w 108"/>
                <a:gd name="T61" fmla="*/ 2 h 83"/>
                <a:gd name="T62" fmla="*/ 4 w 108"/>
                <a:gd name="T63" fmla="*/ 1 h 83"/>
                <a:gd name="T64" fmla="*/ 4 w 108"/>
                <a:gd name="T65" fmla="*/ 1 h 83"/>
                <a:gd name="T66" fmla="*/ 3 w 108"/>
                <a:gd name="T67" fmla="*/ 0 h 83"/>
                <a:gd name="T68" fmla="*/ 3 w 108"/>
                <a:gd name="T69" fmla="*/ 0 h 83"/>
                <a:gd name="T70" fmla="*/ 2 w 108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8"/>
                <a:gd name="T109" fmla="*/ 0 h 83"/>
                <a:gd name="T110" fmla="*/ 108 w 108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8" h="83">
                  <a:moveTo>
                    <a:pt x="63" y="9"/>
                  </a:moveTo>
                  <a:lnTo>
                    <a:pt x="58" y="13"/>
                  </a:lnTo>
                  <a:lnTo>
                    <a:pt x="55" y="19"/>
                  </a:lnTo>
                  <a:lnTo>
                    <a:pt x="50" y="35"/>
                  </a:lnTo>
                  <a:lnTo>
                    <a:pt x="40" y="16"/>
                  </a:lnTo>
                  <a:lnTo>
                    <a:pt x="33" y="11"/>
                  </a:lnTo>
                  <a:lnTo>
                    <a:pt x="25" y="10"/>
                  </a:lnTo>
                  <a:lnTo>
                    <a:pt x="15" y="12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8"/>
                  </a:lnTo>
                  <a:lnTo>
                    <a:pt x="6" y="73"/>
                  </a:lnTo>
                  <a:lnTo>
                    <a:pt x="8" y="77"/>
                  </a:lnTo>
                  <a:lnTo>
                    <a:pt x="12" y="80"/>
                  </a:lnTo>
                  <a:lnTo>
                    <a:pt x="16" y="82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0" y="73"/>
                  </a:lnTo>
                  <a:lnTo>
                    <a:pt x="29" y="68"/>
                  </a:lnTo>
                  <a:lnTo>
                    <a:pt x="25" y="66"/>
                  </a:lnTo>
                  <a:lnTo>
                    <a:pt x="21" y="68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3" y="52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31"/>
                  </a:lnTo>
                  <a:lnTo>
                    <a:pt x="17" y="26"/>
                  </a:lnTo>
                  <a:lnTo>
                    <a:pt x="27" y="23"/>
                  </a:lnTo>
                  <a:lnTo>
                    <a:pt x="31" y="23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42" y="31"/>
                  </a:lnTo>
                  <a:lnTo>
                    <a:pt x="44" y="34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4" y="36"/>
                  </a:lnTo>
                  <a:lnTo>
                    <a:pt x="56" y="29"/>
                  </a:lnTo>
                  <a:lnTo>
                    <a:pt x="60" y="25"/>
                  </a:lnTo>
                  <a:lnTo>
                    <a:pt x="67" y="18"/>
                  </a:lnTo>
                  <a:lnTo>
                    <a:pt x="71" y="16"/>
                  </a:lnTo>
                  <a:lnTo>
                    <a:pt x="77" y="16"/>
                  </a:lnTo>
                  <a:lnTo>
                    <a:pt x="98" y="22"/>
                  </a:lnTo>
                  <a:lnTo>
                    <a:pt x="102" y="31"/>
                  </a:lnTo>
                  <a:lnTo>
                    <a:pt x="103" y="37"/>
                  </a:lnTo>
                  <a:lnTo>
                    <a:pt x="104" y="46"/>
                  </a:lnTo>
                  <a:lnTo>
                    <a:pt x="102" y="59"/>
                  </a:lnTo>
                  <a:lnTo>
                    <a:pt x="96" y="66"/>
                  </a:lnTo>
                  <a:lnTo>
                    <a:pt x="92" y="65"/>
                  </a:lnTo>
                  <a:lnTo>
                    <a:pt x="86" y="63"/>
                  </a:lnTo>
                  <a:lnTo>
                    <a:pt x="82" y="65"/>
                  </a:lnTo>
                  <a:lnTo>
                    <a:pt x="79" y="72"/>
                  </a:lnTo>
                  <a:lnTo>
                    <a:pt x="82" y="79"/>
                  </a:lnTo>
                  <a:lnTo>
                    <a:pt x="88" y="82"/>
                  </a:lnTo>
                  <a:lnTo>
                    <a:pt x="91" y="80"/>
                  </a:lnTo>
                  <a:lnTo>
                    <a:pt x="95" y="78"/>
                  </a:lnTo>
                  <a:lnTo>
                    <a:pt x="103" y="70"/>
                  </a:lnTo>
                  <a:lnTo>
                    <a:pt x="107" y="58"/>
                  </a:lnTo>
                  <a:lnTo>
                    <a:pt x="107" y="51"/>
                  </a:lnTo>
                  <a:lnTo>
                    <a:pt x="108" y="45"/>
                  </a:lnTo>
                  <a:lnTo>
                    <a:pt x="107" y="33"/>
                  </a:lnTo>
                  <a:lnTo>
                    <a:pt x="105" y="24"/>
                  </a:lnTo>
                  <a:lnTo>
                    <a:pt x="102" y="16"/>
                  </a:lnTo>
                  <a:lnTo>
                    <a:pt x="99" y="11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3" name="Freeform 267"/>
            <p:cNvSpPr>
              <a:spLocks noEditPoints="1"/>
            </p:cNvSpPr>
            <p:nvPr/>
          </p:nvSpPr>
          <p:spPr bwMode="auto">
            <a:xfrm>
              <a:off x="2044" y="2319"/>
              <a:ext cx="37" cy="31"/>
            </a:xfrm>
            <a:custGeom>
              <a:avLst/>
              <a:gdLst>
                <a:gd name="T0" fmla="*/ 2 w 111"/>
                <a:gd name="T1" fmla="*/ 0 h 92"/>
                <a:gd name="T2" fmla="*/ 2 w 111"/>
                <a:gd name="T3" fmla="*/ 0 h 92"/>
                <a:gd name="T4" fmla="*/ 2 w 111"/>
                <a:gd name="T5" fmla="*/ 1 h 92"/>
                <a:gd name="T6" fmla="*/ 2 w 111"/>
                <a:gd name="T7" fmla="*/ 2 h 92"/>
                <a:gd name="T8" fmla="*/ 2 w 111"/>
                <a:gd name="T9" fmla="*/ 2 h 92"/>
                <a:gd name="T10" fmla="*/ 2 w 111"/>
                <a:gd name="T11" fmla="*/ 3 h 92"/>
                <a:gd name="T12" fmla="*/ 1 w 111"/>
                <a:gd name="T13" fmla="*/ 3 h 92"/>
                <a:gd name="T14" fmla="*/ 0 w 111"/>
                <a:gd name="T15" fmla="*/ 2 h 92"/>
                <a:gd name="T16" fmla="*/ 0 w 111"/>
                <a:gd name="T17" fmla="*/ 2 h 92"/>
                <a:gd name="T18" fmla="*/ 0 w 111"/>
                <a:gd name="T19" fmla="*/ 1 h 92"/>
                <a:gd name="T20" fmla="*/ 0 w 111"/>
                <a:gd name="T21" fmla="*/ 1 h 92"/>
                <a:gd name="T22" fmla="*/ 1 w 111"/>
                <a:gd name="T23" fmla="*/ 1 h 92"/>
                <a:gd name="T24" fmla="*/ 1 w 111"/>
                <a:gd name="T25" fmla="*/ 1 h 92"/>
                <a:gd name="T26" fmla="*/ 1 w 111"/>
                <a:gd name="T27" fmla="*/ 0 h 92"/>
                <a:gd name="T28" fmla="*/ 0 w 111"/>
                <a:gd name="T29" fmla="*/ 1 h 92"/>
                <a:gd name="T30" fmla="*/ 0 w 111"/>
                <a:gd name="T31" fmla="*/ 1 h 92"/>
                <a:gd name="T32" fmla="*/ 0 w 111"/>
                <a:gd name="T33" fmla="*/ 2 h 92"/>
                <a:gd name="T34" fmla="*/ 1 w 111"/>
                <a:gd name="T35" fmla="*/ 3 h 92"/>
                <a:gd name="T36" fmla="*/ 1 w 111"/>
                <a:gd name="T37" fmla="*/ 3 h 92"/>
                <a:gd name="T38" fmla="*/ 2 w 111"/>
                <a:gd name="T39" fmla="*/ 3 h 92"/>
                <a:gd name="T40" fmla="*/ 2 w 111"/>
                <a:gd name="T41" fmla="*/ 3 h 92"/>
                <a:gd name="T42" fmla="*/ 3 w 111"/>
                <a:gd name="T43" fmla="*/ 3 h 92"/>
                <a:gd name="T44" fmla="*/ 4 w 111"/>
                <a:gd name="T45" fmla="*/ 3 h 92"/>
                <a:gd name="T46" fmla="*/ 4 w 111"/>
                <a:gd name="T47" fmla="*/ 3 h 92"/>
                <a:gd name="T48" fmla="*/ 4 w 111"/>
                <a:gd name="T49" fmla="*/ 2 h 92"/>
                <a:gd name="T50" fmla="*/ 4 w 111"/>
                <a:gd name="T51" fmla="*/ 2 h 92"/>
                <a:gd name="T52" fmla="*/ 4 w 111"/>
                <a:gd name="T53" fmla="*/ 1 h 92"/>
                <a:gd name="T54" fmla="*/ 4 w 111"/>
                <a:gd name="T55" fmla="*/ 0 h 92"/>
                <a:gd name="T56" fmla="*/ 3 w 111"/>
                <a:gd name="T57" fmla="*/ 0 h 92"/>
                <a:gd name="T58" fmla="*/ 2 w 111"/>
                <a:gd name="T59" fmla="*/ 1 h 92"/>
                <a:gd name="T60" fmla="*/ 2 w 111"/>
                <a:gd name="T61" fmla="*/ 1 h 92"/>
                <a:gd name="T62" fmla="*/ 3 w 111"/>
                <a:gd name="T63" fmla="*/ 1 h 92"/>
                <a:gd name="T64" fmla="*/ 3 w 111"/>
                <a:gd name="T65" fmla="*/ 1 h 92"/>
                <a:gd name="T66" fmla="*/ 4 w 111"/>
                <a:gd name="T67" fmla="*/ 1 h 92"/>
                <a:gd name="T68" fmla="*/ 4 w 111"/>
                <a:gd name="T69" fmla="*/ 1 h 92"/>
                <a:gd name="T70" fmla="*/ 4 w 111"/>
                <a:gd name="T71" fmla="*/ 2 h 92"/>
                <a:gd name="T72" fmla="*/ 4 w 111"/>
                <a:gd name="T73" fmla="*/ 3 h 92"/>
                <a:gd name="T74" fmla="*/ 2 w 111"/>
                <a:gd name="T75" fmla="*/ 2 h 92"/>
                <a:gd name="T76" fmla="*/ 2 w 111"/>
                <a:gd name="T77" fmla="*/ 2 h 92"/>
                <a:gd name="T78" fmla="*/ 2 w 111"/>
                <a:gd name="T79" fmla="*/ 1 h 9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1"/>
                <a:gd name="T121" fmla="*/ 0 h 92"/>
                <a:gd name="T122" fmla="*/ 111 w 111"/>
                <a:gd name="T123" fmla="*/ 92 h 9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1" h="92">
                  <a:moveTo>
                    <a:pt x="74" y="0"/>
                  </a:moveTo>
                  <a:lnTo>
                    <a:pt x="62" y="1"/>
                  </a:lnTo>
                  <a:lnTo>
                    <a:pt x="52" y="8"/>
                  </a:lnTo>
                  <a:lnTo>
                    <a:pt x="47" y="12"/>
                  </a:lnTo>
                  <a:lnTo>
                    <a:pt x="44" y="19"/>
                  </a:lnTo>
                  <a:lnTo>
                    <a:pt x="42" y="27"/>
                  </a:lnTo>
                  <a:lnTo>
                    <a:pt x="42" y="37"/>
                  </a:lnTo>
                  <a:lnTo>
                    <a:pt x="41" y="42"/>
                  </a:lnTo>
                  <a:lnTo>
                    <a:pt x="42" y="48"/>
                  </a:lnTo>
                  <a:lnTo>
                    <a:pt x="45" y="59"/>
                  </a:lnTo>
                  <a:lnTo>
                    <a:pt x="57" y="75"/>
                  </a:lnTo>
                  <a:lnTo>
                    <a:pt x="41" y="73"/>
                  </a:lnTo>
                  <a:lnTo>
                    <a:pt x="34" y="71"/>
                  </a:lnTo>
                  <a:lnTo>
                    <a:pt x="29" y="70"/>
                  </a:lnTo>
                  <a:lnTo>
                    <a:pt x="19" y="66"/>
                  </a:lnTo>
                  <a:lnTo>
                    <a:pt x="13" y="62"/>
                  </a:lnTo>
                  <a:lnTo>
                    <a:pt x="8" y="55"/>
                  </a:lnTo>
                  <a:lnTo>
                    <a:pt x="6" y="49"/>
                  </a:lnTo>
                  <a:lnTo>
                    <a:pt x="4" y="42"/>
                  </a:lnTo>
                  <a:lnTo>
                    <a:pt x="5" y="35"/>
                  </a:lnTo>
                  <a:lnTo>
                    <a:pt x="6" y="25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1" y="15"/>
                  </a:lnTo>
                  <a:lnTo>
                    <a:pt x="20" y="7"/>
                  </a:lnTo>
                  <a:lnTo>
                    <a:pt x="14" y="5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1" y="20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3" y="55"/>
                  </a:lnTo>
                  <a:lnTo>
                    <a:pt x="8" y="65"/>
                  </a:lnTo>
                  <a:lnTo>
                    <a:pt x="15" y="74"/>
                  </a:lnTo>
                  <a:lnTo>
                    <a:pt x="24" y="81"/>
                  </a:lnTo>
                  <a:lnTo>
                    <a:pt x="35" y="86"/>
                  </a:lnTo>
                  <a:lnTo>
                    <a:pt x="46" y="89"/>
                  </a:lnTo>
                  <a:lnTo>
                    <a:pt x="60" y="92"/>
                  </a:lnTo>
                  <a:lnTo>
                    <a:pt x="62" y="91"/>
                  </a:lnTo>
                  <a:lnTo>
                    <a:pt x="65" y="91"/>
                  </a:lnTo>
                  <a:lnTo>
                    <a:pt x="71" y="91"/>
                  </a:lnTo>
                  <a:lnTo>
                    <a:pt x="81" y="89"/>
                  </a:lnTo>
                  <a:lnTo>
                    <a:pt x="89" y="86"/>
                  </a:lnTo>
                  <a:lnTo>
                    <a:pt x="97" y="82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2" y="75"/>
                  </a:lnTo>
                  <a:lnTo>
                    <a:pt x="106" y="66"/>
                  </a:lnTo>
                  <a:lnTo>
                    <a:pt x="109" y="55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8" y="27"/>
                  </a:lnTo>
                  <a:lnTo>
                    <a:pt x="102" y="14"/>
                  </a:lnTo>
                  <a:lnTo>
                    <a:pt x="96" y="7"/>
                  </a:lnTo>
                  <a:lnTo>
                    <a:pt x="90" y="3"/>
                  </a:lnTo>
                  <a:lnTo>
                    <a:pt x="82" y="0"/>
                  </a:lnTo>
                  <a:lnTo>
                    <a:pt x="74" y="0"/>
                  </a:lnTo>
                  <a:close/>
                  <a:moveTo>
                    <a:pt x="55" y="21"/>
                  </a:moveTo>
                  <a:lnTo>
                    <a:pt x="58" y="17"/>
                  </a:lnTo>
                  <a:lnTo>
                    <a:pt x="63" y="15"/>
                  </a:lnTo>
                  <a:lnTo>
                    <a:pt x="74" y="15"/>
                  </a:lnTo>
                  <a:lnTo>
                    <a:pt x="82" y="15"/>
                  </a:lnTo>
                  <a:lnTo>
                    <a:pt x="89" y="17"/>
                  </a:lnTo>
                  <a:lnTo>
                    <a:pt x="94" y="19"/>
                  </a:lnTo>
                  <a:lnTo>
                    <a:pt x="99" y="24"/>
                  </a:lnTo>
                  <a:lnTo>
                    <a:pt x="101" y="27"/>
                  </a:lnTo>
                  <a:lnTo>
                    <a:pt x="104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50"/>
                  </a:lnTo>
                  <a:lnTo>
                    <a:pt x="103" y="56"/>
                  </a:lnTo>
                  <a:lnTo>
                    <a:pt x="95" y="69"/>
                  </a:lnTo>
                  <a:lnTo>
                    <a:pt x="67" y="75"/>
                  </a:lnTo>
                  <a:lnTo>
                    <a:pt x="52" y="59"/>
                  </a:lnTo>
                  <a:lnTo>
                    <a:pt x="48" y="49"/>
                  </a:lnTo>
                  <a:lnTo>
                    <a:pt x="47" y="43"/>
                  </a:lnTo>
                  <a:lnTo>
                    <a:pt x="48" y="38"/>
                  </a:lnTo>
                  <a:lnTo>
                    <a:pt x="49" y="28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4" name="Freeform 268"/>
            <p:cNvSpPr/>
            <p:nvPr/>
          </p:nvSpPr>
          <p:spPr bwMode="auto">
            <a:xfrm>
              <a:off x="2045" y="2070"/>
              <a:ext cx="36" cy="27"/>
            </a:xfrm>
            <a:custGeom>
              <a:avLst/>
              <a:gdLst>
                <a:gd name="T0" fmla="*/ 4 w 108"/>
                <a:gd name="T1" fmla="*/ 2 h 80"/>
                <a:gd name="T2" fmla="*/ 4 w 108"/>
                <a:gd name="T3" fmla="*/ 2 h 80"/>
                <a:gd name="T4" fmla="*/ 4 w 108"/>
                <a:gd name="T5" fmla="*/ 2 h 80"/>
                <a:gd name="T6" fmla="*/ 4 w 108"/>
                <a:gd name="T7" fmla="*/ 1 h 80"/>
                <a:gd name="T8" fmla="*/ 4 w 108"/>
                <a:gd name="T9" fmla="*/ 1 h 80"/>
                <a:gd name="T10" fmla="*/ 3 w 108"/>
                <a:gd name="T11" fmla="*/ 1 h 80"/>
                <a:gd name="T12" fmla="*/ 3 w 108"/>
                <a:gd name="T13" fmla="*/ 1 h 80"/>
                <a:gd name="T14" fmla="*/ 2 w 108"/>
                <a:gd name="T15" fmla="*/ 1 h 80"/>
                <a:gd name="T16" fmla="*/ 0 w 108"/>
                <a:gd name="T17" fmla="*/ 0 h 80"/>
                <a:gd name="T18" fmla="*/ 0 w 108"/>
                <a:gd name="T19" fmla="*/ 0 h 80"/>
                <a:gd name="T20" fmla="*/ 0 w 108"/>
                <a:gd name="T21" fmla="*/ 3 h 80"/>
                <a:gd name="T22" fmla="*/ 1 w 108"/>
                <a:gd name="T23" fmla="*/ 3 h 80"/>
                <a:gd name="T24" fmla="*/ 1 w 108"/>
                <a:gd name="T25" fmla="*/ 3 h 80"/>
                <a:gd name="T26" fmla="*/ 0 w 108"/>
                <a:gd name="T27" fmla="*/ 2 h 80"/>
                <a:gd name="T28" fmla="*/ 0 w 108"/>
                <a:gd name="T29" fmla="*/ 2 h 80"/>
                <a:gd name="T30" fmla="*/ 0 w 108"/>
                <a:gd name="T31" fmla="*/ 0 h 80"/>
                <a:gd name="T32" fmla="*/ 1 w 108"/>
                <a:gd name="T33" fmla="*/ 1 h 80"/>
                <a:gd name="T34" fmla="*/ 1 w 108"/>
                <a:gd name="T35" fmla="*/ 1 h 80"/>
                <a:gd name="T36" fmla="*/ 1 w 108"/>
                <a:gd name="T37" fmla="*/ 1 h 80"/>
                <a:gd name="T38" fmla="*/ 2 w 108"/>
                <a:gd name="T39" fmla="*/ 1 h 80"/>
                <a:gd name="T40" fmla="*/ 2 w 108"/>
                <a:gd name="T41" fmla="*/ 1 h 80"/>
                <a:gd name="T42" fmla="*/ 2 w 108"/>
                <a:gd name="T43" fmla="*/ 2 h 80"/>
                <a:gd name="T44" fmla="*/ 2 w 108"/>
                <a:gd name="T45" fmla="*/ 2 h 80"/>
                <a:gd name="T46" fmla="*/ 3 w 108"/>
                <a:gd name="T47" fmla="*/ 2 h 80"/>
                <a:gd name="T48" fmla="*/ 4 w 108"/>
                <a:gd name="T49" fmla="*/ 2 h 8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8"/>
                <a:gd name="T76" fmla="*/ 0 h 80"/>
                <a:gd name="T77" fmla="*/ 108 w 108"/>
                <a:gd name="T78" fmla="*/ 80 h 8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8" h="80">
                  <a:moveTo>
                    <a:pt x="99" y="52"/>
                  </a:moveTo>
                  <a:lnTo>
                    <a:pt x="107" y="48"/>
                  </a:lnTo>
                  <a:lnTo>
                    <a:pt x="108" y="40"/>
                  </a:lnTo>
                  <a:lnTo>
                    <a:pt x="107" y="35"/>
                  </a:lnTo>
                  <a:lnTo>
                    <a:pt x="100" y="33"/>
                  </a:lnTo>
                  <a:lnTo>
                    <a:pt x="89" y="33"/>
                  </a:lnTo>
                  <a:lnTo>
                    <a:pt x="82" y="35"/>
                  </a:lnTo>
                  <a:lnTo>
                    <a:pt x="46" y="25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27" y="80"/>
                  </a:lnTo>
                  <a:lnTo>
                    <a:pt x="28" y="74"/>
                  </a:lnTo>
                  <a:lnTo>
                    <a:pt x="13" y="66"/>
                  </a:lnTo>
                  <a:lnTo>
                    <a:pt x="9" y="53"/>
                  </a:lnTo>
                  <a:lnTo>
                    <a:pt x="9" y="11"/>
                  </a:lnTo>
                  <a:lnTo>
                    <a:pt x="18" y="17"/>
                  </a:lnTo>
                  <a:lnTo>
                    <a:pt x="29" y="23"/>
                  </a:lnTo>
                  <a:lnTo>
                    <a:pt x="37" y="28"/>
                  </a:lnTo>
                  <a:lnTo>
                    <a:pt x="45" y="33"/>
                  </a:lnTo>
                  <a:lnTo>
                    <a:pt x="51" y="36"/>
                  </a:lnTo>
                  <a:lnTo>
                    <a:pt x="58" y="40"/>
                  </a:lnTo>
                  <a:lnTo>
                    <a:pt x="63" y="42"/>
                  </a:lnTo>
                  <a:lnTo>
                    <a:pt x="69" y="45"/>
                  </a:lnTo>
                  <a:lnTo>
                    <a:pt x="99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5" name="Freeform 269"/>
            <p:cNvSpPr/>
            <p:nvPr/>
          </p:nvSpPr>
          <p:spPr bwMode="auto">
            <a:xfrm>
              <a:off x="2045" y="2104"/>
              <a:ext cx="37" cy="28"/>
            </a:xfrm>
            <a:custGeom>
              <a:avLst/>
              <a:gdLst>
                <a:gd name="T0" fmla="*/ 2 w 110"/>
                <a:gd name="T1" fmla="*/ 1 h 84"/>
                <a:gd name="T2" fmla="*/ 1 w 110"/>
                <a:gd name="T3" fmla="*/ 1 h 84"/>
                <a:gd name="T4" fmla="*/ 1 w 110"/>
                <a:gd name="T5" fmla="*/ 0 h 84"/>
                <a:gd name="T6" fmla="*/ 0 w 110"/>
                <a:gd name="T7" fmla="*/ 1 h 84"/>
                <a:gd name="T8" fmla="*/ 0 w 110"/>
                <a:gd name="T9" fmla="*/ 2 h 84"/>
                <a:gd name="T10" fmla="*/ 0 w 110"/>
                <a:gd name="T11" fmla="*/ 3 h 84"/>
                <a:gd name="T12" fmla="*/ 1 w 110"/>
                <a:gd name="T13" fmla="*/ 3 h 84"/>
                <a:gd name="T14" fmla="*/ 1 w 110"/>
                <a:gd name="T15" fmla="*/ 3 h 84"/>
                <a:gd name="T16" fmla="*/ 1 w 110"/>
                <a:gd name="T17" fmla="*/ 3 h 84"/>
                <a:gd name="T18" fmla="*/ 1 w 110"/>
                <a:gd name="T19" fmla="*/ 2 h 84"/>
                <a:gd name="T20" fmla="*/ 0 w 110"/>
                <a:gd name="T21" fmla="*/ 3 h 84"/>
                <a:gd name="T22" fmla="*/ 0 w 110"/>
                <a:gd name="T23" fmla="*/ 2 h 84"/>
                <a:gd name="T24" fmla="*/ 0 w 110"/>
                <a:gd name="T25" fmla="*/ 1 h 84"/>
                <a:gd name="T26" fmla="*/ 1 w 110"/>
                <a:gd name="T27" fmla="*/ 1 h 84"/>
                <a:gd name="T28" fmla="*/ 1 w 110"/>
                <a:gd name="T29" fmla="*/ 1 h 84"/>
                <a:gd name="T30" fmla="*/ 2 w 110"/>
                <a:gd name="T31" fmla="*/ 1 h 84"/>
                <a:gd name="T32" fmla="*/ 2 w 110"/>
                <a:gd name="T33" fmla="*/ 2 h 84"/>
                <a:gd name="T34" fmla="*/ 2 w 110"/>
                <a:gd name="T35" fmla="*/ 2 h 84"/>
                <a:gd name="T36" fmla="*/ 2 w 110"/>
                <a:gd name="T37" fmla="*/ 2 h 84"/>
                <a:gd name="T38" fmla="*/ 2 w 110"/>
                <a:gd name="T39" fmla="*/ 1 h 84"/>
                <a:gd name="T40" fmla="*/ 3 w 110"/>
                <a:gd name="T41" fmla="*/ 1 h 84"/>
                <a:gd name="T42" fmla="*/ 4 w 110"/>
                <a:gd name="T43" fmla="*/ 1 h 84"/>
                <a:gd name="T44" fmla="*/ 4 w 110"/>
                <a:gd name="T45" fmla="*/ 2 h 84"/>
                <a:gd name="T46" fmla="*/ 4 w 110"/>
                <a:gd name="T47" fmla="*/ 2 h 84"/>
                <a:gd name="T48" fmla="*/ 3 w 110"/>
                <a:gd name="T49" fmla="*/ 2 h 84"/>
                <a:gd name="T50" fmla="*/ 3 w 110"/>
                <a:gd name="T51" fmla="*/ 3 h 84"/>
                <a:gd name="T52" fmla="*/ 3 w 110"/>
                <a:gd name="T53" fmla="*/ 3 h 84"/>
                <a:gd name="T54" fmla="*/ 3 w 110"/>
                <a:gd name="T55" fmla="*/ 3 h 84"/>
                <a:gd name="T56" fmla="*/ 4 w 110"/>
                <a:gd name="T57" fmla="*/ 3 h 84"/>
                <a:gd name="T58" fmla="*/ 4 w 110"/>
                <a:gd name="T59" fmla="*/ 3 h 84"/>
                <a:gd name="T60" fmla="*/ 4 w 110"/>
                <a:gd name="T61" fmla="*/ 2 h 84"/>
                <a:gd name="T62" fmla="*/ 4 w 110"/>
                <a:gd name="T63" fmla="*/ 2 h 84"/>
                <a:gd name="T64" fmla="*/ 4 w 110"/>
                <a:gd name="T65" fmla="*/ 2 h 84"/>
                <a:gd name="T66" fmla="*/ 4 w 110"/>
                <a:gd name="T67" fmla="*/ 2 h 84"/>
                <a:gd name="T68" fmla="*/ 4 w 110"/>
                <a:gd name="T69" fmla="*/ 1 h 84"/>
                <a:gd name="T70" fmla="*/ 4 w 110"/>
                <a:gd name="T71" fmla="*/ 0 h 84"/>
                <a:gd name="T72" fmla="*/ 3 w 110"/>
                <a:gd name="T73" fmla="*/ 0 h 84"/>
                <a:gd name="T74" fmla="*/ 3 w 110"/>
                <a:gd name="T75" fmla="*/ 0 h 84"/>
                <a:gd name="T76" fmla="*/ 3 w 110"/>
                <a:gd name="T77" fmla="*/ 0 h 84"/>
                <a:gd name="T78" fmla="*/ 2 w 110"/>
                <a:gd name="T79" fmla="*/ 0 h 84"/>
                <a:gd name="T80" fmla="*/ 2 w 110"/>
                <a:gd name="T81" fmla="*/ 1 h 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0"/>
                <a:gd name="T124" fmla="*/ 0 h 84"/>
                <a:gd name="T125" fmla="*/ 110 w 110"/>
                <a:gd name="T126" fmla="*/ 84 h 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0" h="84">
                  <a:moveTo>
                    <a:pt x="50" y="35"/>
                  </a:moveTo>
                  <a:lnTo>
                    <a:pt x="47" y="28"/>
                  </a:lnTo>
                  <a:lnTo>
                    <a:pt x="45" y="23"/>
                  </a:lnTo>
                  <a:lnTo>
                    <a:pt x="40" y="16"/>
                  </a:lnTo>
                  <a:lnTo>
                    <a:pt x="24" y="10"/>
                  </a:lnTo>
                  <a:lnTo>
                    <a:pt x="14" y="13"/>
                  </a:lnTo>
                  <a:lnTo>
                    <a:pt x="6" y="21"/>
                  </a:lnTo>
                  <a:lnTo>
                    <a:pt x="1" y="33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5" y="74"/>
                  </a:lnTo>
                  <a:lnTo>
                    <a:pt x="8" y="78"/>
                  </a:lnTo>
                  <a:lnTo>
                    <a:pt x="12" y="81"/>
                  </a:lnTo>
                  <a:lnTo>
                    <a:pt x="16" y="83"/>
                  </a:lnTo>
                  <a:lnTo>
                    <a:pt x="21" y="84"/>
                  </a:lnTo>
                  <a:lnTo>
                    <a:pt x="29" y="80"/>
                  </a:lnTo>
                  <a:lnTo>
                    <a:pt x="31" y="74"/>
                  </a:lnTo>
                  <a:lnTo>
                    <a:pt x="30" y="70"/>
                  </a:lnTo>
                  <a:lnTo>
                    <a:pt x="29" y="69"/>
                  </a:lnTo>
                  <a:lnTo>
                    <a:pt x="24" y="67"/>
                  </a:lnTo>
                  <a:lnTo>
                    <a:pt x="21" y="69"/>
                  </a:lnTo>
                  <a:lnTo>
                    <a:pt x="13" y="71"/>
                  </a:lnTo>
                  <a:lnTo>
                    <a:pt x="6" y="63"/>
                  </a:lnTo>
                  <a:lnTo>
                    <a:pt x="4" y="51"/>
                  </a:lnTo>
                  <a:lnTo>
                    <a:pt x="5" y="39"/>
                  </a:lnTo>
                  <a:lnTo>
                    <a:pt x="10" y="32"/>
                  </a:lnTo>
                  <a:lnTo>
                    <a:pt x="17" y="26"/>
                  </a:lnTo>
                  <a:lnTo>
                    <a:pt x="26" y="24"/>
                  </a:lnTo>
                  <a:lnTo>
                    <a:pt x="30" y="24"/>
                  </a:lnTo>
                  <a:lnTo>
                    <a:pt x="35" y="26"/>
                  </a:lnTo>
                  <a:lnTo>
                    <a:pt x="39" y="28"/>
                  </a:lnTo>
                  <a:lnTo>
                    <a:pt x="43" y="32"/>
                  </a:lnTo>
                  <a:lnTo>
                    <a:pt x="45" y="35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49" y="55"/>
                  </a:lnTo>
                  <a:lnTo>
                    <a:pt x="54" y="55"/>
                  </a:lnTo>
                  <a:lnTo>
                    <a:pt x="54" y="44"/>
                  </a:lnTo>
                  <a:lnTo>
                    <a:pt x="55" y="37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5" y="46"/>
                  </a:lnTo>
                  <a:lnTo>
                    <a:pt x="103" y="60"/>
                  </a:lnTo>
                  <a:lnTo>
                    <a:pt x="97" y="67"/>
                  </a:lnTo>
                  <a:lnTo>
                    <a:pt x="92" y="64"/>
                  </a:lnTo>
                  <a:lnTo>
                    <a:pt x="87" y="62"/>
                  </a:lnTo>
                  <a:lnTo>
                    <a:pt x="82" y="67"/>
                  </a:lnTo>
                  <a:lnTo>
                    <a:pt x="80" y="73"/>
                  </a:lnTo>
                  <a:lnTo>
                    <a:pt x="82" y="80"/>
                  </a:lnTo>
                  <a:lnTo>
                    <a:pt x="90" y="82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3" y="81"/>
                  </a:lnTo>
                  <a:lnTo>
                    <a:pt x="97" y="79"/>
                  </a:lnTo>
                  <a:lnTo>
                    <a:pt x="98" y="77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6" y="64"/>
                  </a:lnTo>
                  <a:lnTo>
                    <a:pt x="108" y="58"/>
                  </a:lnTo>
                  <a:lnTo>
                    <a:pt x="108" y="54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5"/>
                  </a:lnTo>
                  <a:lnTo>
                    <a:pt x="109" y="34"/>
                  </a:lnTo>
                  <a:lnTo>
                    <a:pt x="107" y="26"/>
                  </a:lnTo>
                  <a:lnTo>
                    <a:pt x="104" y="18"/>
                  </a:lnTo>
                  <a:lnTo>
                    <a:pt x="100" y="13"/>
                  </a:lnTo>
                  <a:lnTo>
                    <a:pt x="94" y="6"/>
                  </a:lnTo>
                  <a:lnTo>
                    <a:pt x="90" y="3"/>
                  </a:lnTo>
                  <a:lnTo>
                    <a:pt x="84" y="0"/>
                  </a:lnTo>
                  <a:lnTo>
                    <a:pt x="80" y="1"/>
                  </a:lnTo>
                  <a:lnTo>
                    <a:pt x="75" y="1"/>
                  </a:lnTo>
                  <a:lnTo>
                    <a:pt x="71" y="3"/>
                  </a:lnTo>
                  <a:lnTo>
                    <a:pt x="63" y="9"/>
                  </a:lnTo>
                  <a:lnTo>
                    <a:pt x="58" y="12"/>
                  </a:lnTo>
                  <a:lnTo>
                    <a:pt x="55" y="18"/>
                  </a:lnTo>
                  <a:lnTo>
                    <a:pt x="50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" name="Freeform 270"/>
            <p:cNvSpPr>
              <a:spLocks noEditPoints="1"/>
            </p:cNvSpPr>
            <p:nvPr/>
          </p:nvSpPr>
          <p:spPr bwMode="auto">
            <a:xfrm>
              <a:off x="2044" y="1405"/>
              <a:ext cx="37" cy="30"/>
            </a:xfrm>
            <a:custGeom>
              <a:avLst/>
              <a:gdLst>
                <a:gd name="T0" fmla="*/ 3 w 110"/>
                <a:gd name="T1" fmla="*/ 0 h 89"/>
                <a:gd name="T2" fmla="*/ 3 w 110"/>
                <a:gd name="T3" fmla="*/ 1 h 89"/>
                <a:gd name="T4" fmla="*/ 0 w 110"/>
                <a:gd name="T5" fmla="*/ 1 h 89"/>
                <a:gd name="T6" fmla="*/ 0 w 110"/>
                <a:gd name="T7" fmla="*/ 1 h 89"/>
                <a:gd name="T8" fmla="*/ 3 w 110"/>
                <a:gd name="T9" fmla="*/ 3 h 89"/>
                <a:gd name="T10" fmla="*/ 3 w 110"/>
                <a:gd name="T11" fmla="*/ 3 h 89"/>
                <a:gd name="T12" fmla="*/ 3 w 110"/>
                <a:gd name="T13" fmla="*/ 1 h 89"/>
                <a:gd name="T14" fmla="*/ 4 w 110"/>
                <a:gd name="T15" fmla="*/ 1 h 89"/>
                <a:gd name="T16" fmla="*/ 4 w 110"/>
                <a:gd name="T17" fmla="*/ 1 h 89"/>
                <a:gd name="T18" fmla="*/ 4 w 110"/>
                <a:gd name="T19" fmla="*/ 2 h 89"/>
                <a:gd name="T20" fmla="*/ 4 w 110"/>
                <a:gd name="T21" fmla="*/ 2 h 89"/>
                <a:gd name="T22" fmla="*/ 4 w 110"/>
                <a:gd name="T23" fmla="*/ 2 h 89"/>
                <a:gd name="T24" fmla="*/ 4 w 110"/>
                <a:gd name="T25" fmla="*/ 0 h 89"/>
                <a:gd name="T26" fmla="*/ 4 w 110"/>
                <a:gd name="T27" fmla="*/ 0 h 89"/>
                <a:gd name="T28" fmla="*/ 4 w 110"/>
                <a:gd name="T29" fmla="*/ 0 h 89"/>
                <a:gd name="T30" fmla="*/ 4 w 110"/>
                <a:gd name="T31" fmla="*/ 1 h 89"/>
                <a:gd name="T32" fmla="*/ 4 w 110"/>
                <a:gd name="T33" fmla="*/ 1 h 89"/>
                <a:gd name="T34" fmla="*/ 3 w 110"/>
                <a:gd name="T35" fmla="*/ 1 h 89"/>
                <a:gd name="T36" fmla="*/ 3 w 110"/>
                <a:gd name="T37" fmla="*/ 0 h 89"/>
                <a:gd name="T38" fmla="*/ 3 w 110"/>
                <a:gd name="T39" fmla="*/ 0 h 89"/>
                <a:gd name="T40" fmla="*/ 3 w 110"/>
                <a:gd name="T41" fmla="*/ 1 h 89"/>
                <a:gd name="T42" fmla="*/ 3 w 110"/>
                <a:gd name="T43" fmla="*/ 3 h 89"/>
                <a:gd name="T44" fmla="*/ 1 w 110"/>
                <a:gd name="T45" fmla="*/ 1 h 89"/>
                <a:gd name="T46" fmla="*/ 3 w 110"/>
                <a:gd name="T47" fmla="*/ 1 h 8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0"/>
                <a:gd name="T73" fmla="*/ 0 h 89"/>
                <a:gd name="T74" fmla="*/ 110 w 110"/>
                <a:gd name="T75" fmla="*/ 89 h 8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0" h="89">
                  <a:moveTo>
                    <a:pt x="73" y="0"/>
                  </a:moveTo>
                  <a:lnTo>
                    <a:pt x="73" y="21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71" y="89"/>
                  </a:lnTo>
                  <a:lnTo>
                    <a:pt x="75" y="89"/>
                  </a:lnTo>
                  <a:lnTo>
                    <a:pt x="77" y="35"/>
                  </a:lnTo>
                  <a:lnTo>
                    <a:pt x="97" y="37"/>
                  </a:lnTo>
                  <a:lnTo>
                    <a:pt x="104" y="39"/>
                  </a:lnTo>
                  <a:lnTo>
                    <a:pt x="105" y="48"/>
                  </a:lnTo>
                  <a:lnTo>
                    <a:pt x="105" y="57"/>
                  </a:lnTo>
                  <a:lnTo>
                    <a:pt x="109" y="57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105" y="11"/>
                  </a:lnTo>
                  <a:lnTo>
                    <a:pt x="104" y="20"/>
                  </a:lnTo>
                  <a:lnTo>
                    <a:pt x="97" y="24"/>
                  </a:lnTo>
                  <a:lnTo>
                    <a:pt x="77" y="21"/>
                  </a:lnTo>
                  <a:lnTo>
                    <a:pt x="77" y="0"/>
                  </a:lnTo>
                  <a:lnTo>
                    <a:pt x="73" y="0"/>
                  </a:lnTo>
                  <a:close/>
                  <a:moveTo>
                    <a:pt x="73" y="35"/>
                  </a:moveTo>
                  <a:lnTo>
                    <a:pt x="72" y="82"/>
                  </a:lnTo>
                  <a:lnTo>
                    <a:pt x="15" y="30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" name="Freeform 271"/>
            <p:cNvSpPr>
              <a:spLocks noEditPoints="1"/>
            </p:cNvSpPr>
            <p:nvPr/>
          </p:nvSpPr>
          <p:spPr bwMode="auto">
            <a:xfrm>
              <a:off x="2045" y="1371"/>
              <a:ext cx="37" cy="28"/>
            </a:xfrm>
            <a:custGeom>
              <a:avLst/>
              <a:gdLst>
                <a:gd name="T0" fmla="*/ 2 w 111"/>
                <a:gd name="T1" fmla="*/ 3 h 83"/>
                <a:gd name="T2" fmla="*/ 4 w 111"/>
                <a:gd name="T3" fmla="*/ 3 h 83"/>
                <a:gd name="T4" fmla="*/ 4 w 111"/>
                <a:gd name="T5" fmla="*/ 3 h 83"/>
                <a:gd name="T6" fmla="*/ 4 w 111"/>
                <a:gd name="T7" fmla="*/ 3 h 83"/>
                <a:gd name="T8" fmla="*/ 4 w 111"/>
                <a:gd name="T9" fmla="*/ 2 h 83"/>
                <a:gd name="T10" fmla="*/ 4 w 111"/>
                <a:gd name="T11" fmla="*/ 2 h 83"/>
                <a:gd name="T12" fmla="*/ 4 w 111"/>
                <a:gd name="T13" fmla="*/ 2 h 83"/>
                <a:gd name="T14" fmla="*/ 4 w 111"/>
                <a:gd name="T15" fmla="*/ 2 h 83"/>
                <a:gd name="T16" fmla="*/ 4 w 111"/>
                <a:gd name="T17" fmla="*/ 1 h 83"/>
                <a:gd name="T18" fmla="*/ 4 w 111"/>
                <a:gd name="T19" fmla="*/ 1 h 83"/>
                <a:gd name="T20" fmla="*/ 4 w 111"/>
                <a:gd name="T21" fmla="*/ 1 h 83"/>
                <a:gd name="T22" fmla="*/ 4 w 111"/>
                <a:gd name="T23" fmla="*/ 1 h 83"/>
                <a:gd name="T24" fmla="*/ 2 w 111"/>
                <a:gd name="T25" fmla="*/ 0 h 83"/>
                <a:gd name="T26" fmla="*/ 1 w 111"/>
                <a:gd name="T27" fmla="*/ 0 h 83"/>
                <a:gd name="T28" fmla="*/ 0 w 111"/>
                <a:gd name="T29" fmla="*/ 0 h 83"/>
                <a:gd name="T30" fmla="*/ 0 w 111"/>
                <a:gd name="T31" fmla="*/ 1 h 83"/>
                <a:gd name="T32" fmla="*/ 0 w 111"/>
                <a:gd name="T33" fmla="*/ 1 h 83"/>
                <a:gd name="T34" fmla="*/ 0 w 111"/>
                <a:gd name="T35" fmla="*/ 1 h 83"/>
                <a:gd name="T36" fmla="*/ 0 w 111"/>
                <a:gd name="T37" fmla="*/ 2 h 83"/>
                <a:gd name="T38" fmla="*/ 0 w 111"/>
                <a:gd name="T39" fmla="*/ 2 h 83"/>
                <a:gd name="T40" fmla="*/ 0 w 111"/>
                <a:gd name="T41" fmla="*/ 2 h 83"/>
                <a:gd name="T42" fmla="*/ 1 w 111"/>
                <a:gd name="T43" fmla="*/ 2 h 83"/>
                <a:gd name="T44" fmla="*/ 1 w 111"/>
                <a:gd name="T45" fmla="*/ 3 h 83"/>
                <a:gd name="T46" fmla="*/ 1 w 111"/>
                <a:gd name="T47" fmla="*/ 3 h 83"/>
                <a:gd name="T48" fmla="*/ 2 w 111"/>
                <a:gd name="T49" fmla="*/ 3 h 83"/>
                <a:gd name="T50" fmla="*/ 2 w 111"/>
                <a:gd name="T51" fmla="*/ 3 h 83"/>
                <a:gd name="T52" fmla="*/ 3 w 111"/>
                <a:gd name="T53" fmla="*/ 1 h 83"/>
                <a:gd name="T54" fmla="*/ 4 w 111"/>
                <a:gd name="T55" fmla="*/ 1 h 83"/>
                <a:gd name="T56" fmla="*/ 4 w 111"/>
                <a:gd name="T57" fmla="*/ 1 h 83"/>
                <a:gd name="T58" fmla="*/ 4 w 111"/>
                <a:gd name="T59" fmla="*/ 1 h 83"/>
                <a:gd name="T60" fmla="*/ 4 w 111"/>
                <a:gd name="T61" fmla="*/ 2 h 83"/>
                <a:gd name="T62" fmla="*/ 4 w 111"/>
                <a:gd name="T63" fmla="*/ 2 h 83"/>
                <a:gd name="T64" fmla="*/ 4 w 111"/>
                <a:gd name="T65" fmla="*/ 2 h 83"/>
                <a:gd name="T66" fmla="*/ 4 w 111"/>
                <a:gd name="T67" fmla="*/ 2 h 83"/>
                <a:gd name="T68" fmla="*/ 4 w 111"/>
                <a:gd name="T69" fmla="*/ 2 h 83"/>
                <a:gd name="T70" fmla="*/ 4 w 111"/>
                <a:gd name="T71" fmla="*/ 2 h 83"/>
                <a:gd name="T72" fmla="*/ 4 w 111"/>
                <a:gd name="T73" fmla="*/ 2 h 83"/>
                <a:gd name="T74" fmla="*/ 4 w 111"/>
                <a:gd name="T75" fmla="*/ 2 h 83"/>
                <a:gd name="T76" fmla="*/ 4 w 111"/>
                <a:gd name="T77" fmla="*/ 2 h 83"/>
                <a:gd name="T78" fmla="*/ 4 w 111"/>
                <a:gd name="T79" fmla="*/ 2 h 83"/>
                <a:gd name="T80" fmla="*/ 3 w 111"/>
                <a:gd name="T81" fmla="*/ 2 h 83"/>
                <a:gd name="T82" fmla="*/ 2 w 111"/>
                <a:gd name="T83" fmla="*/ 3 h 83"/>
                <a:gd name="T84" fmla="*/ 1 w 111"/>
                <a:gd name="T85" fmla="*/ 2 h 83"/>
                <a:gd name="T86" fmla="*/ 0 w 111"/>
                <a:gd name="T87" fmla="*/ 2 h 83"/>
                <a:gd name="T88" fmla="*/ 0 w 111"/>
                <a:gd name="T89" fmla="*/ 2 h 83"/>
                <a:gd name="T90" fmla="*/ 0 w 111"/>
                <a:gd name="T91" fmla="*/ 1 h 83"/>
                <a:gd name="T92" fmla="*/ 0 w 111"/>
                <a:gd name="T93" fmla="*/ 1 h 83"/>
                <a:gd name="T94" fmla="*/ 0 w 111"/>
                <a:gd name="T95" fmla="*/ 1 h 83"/>
                <a:gd name="T96" fmla="*/ 0 w 111"/>
                <a:gd name="T97" fmla="*/ 1 h 83"/>
                <a:gd name="T98" fmla="*/ 1 w 111"/>
                <a:gd name="T99" fmla="*/ 1 h 83"/>
                <a:gd name="T100" fmla="*/ 2 w 111"/>
                <a:gd name="T101" fmla="*/ 1 h 83"/>
                <a:gd name="T102" fmla="*/ 3 w 111"/>
                <a:gd name="T103" fmla="*/ 1 h 8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1"/>
                <a:gd name="T157" fmla="*/ 0 h 83"/>
                <a:gd name="T158" fmla="*/ 111 w 111"/>
                <a:gd name="T159" fmla="*/ 83 h 8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1" h="83">
                  <a:moveTo>
                    <a:pt x="55" y="83"/>
                  </a:moveTo>
                  <a:lnTo>
                    <a:pt x="96" y="74"/>
                  </a:lnTo>
                  <a:lnTo>
                    <a:pt x="98" y="69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6" y="60"/>
                  </a:lnTo>
                  <a:lnTo>
                    <a:pt x="109" y="52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7" y="14"/>
                  </a:lnTo>
                  <a:lnTo>
                    <a:pt x="57" y="0"/>
                  </a:lnTo>
                  <a:lnTo>
                    <a:pt x="16" y="7"/>
                  </a:lnTo>
                  <a:lnTo>
                    <a:pt x="9" y="13"/>
                  </a:lnTo>
                  <a:lnTo>
                    <a:pt x="4" y="20"/>
                  </a:lnTo>
                  <a:lnTo>
                    <a:pt x="1" y="27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2" y="73"/>
                  </a:lnTo>
                  <a:lnTo>
                    <a:pt x="32" y="78"/>
                  </a:lnTo>
                  <a:lnTo>
                    <a:pt x="42" y="81"/>
                  </a:lnTo>
                  <a:lnTo>
                    <a:pt x="55" y="83"/>
                  </a:lnTo>
                  <a:close/>
                  <a:moveTo>
                    <a:pt x="93" y="24"/>
                  </a:moveTo>
                  <a:lnTo>
                    <a:pt x="98" y="27"/>
                  </a:lnTo>
                  <a:lnTo>
                    <a:pt x="102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7" y="56"/>
                  </a:lnTo>
                  <a:lnTo>
                    <a:pt x="92" y="60"/>
                  </a:lnTo>
                  <a:lnTo>
                    <a:pt x="55" y="67"/>
                  </a:lnTo>
                  <a:lnTo>
                    <a:pt x="18" y="56"/>
                  </a:lnTo>
                  <a:lnTo>
                    <a:pt x="12" y="51"/>
                  </a:lnTo>
                  <a:lnTo>
                    <a:pt x="9" y="47"/>
                  </a:lnTo>
                  <a:lnTo>
                    <a:pt x="6" y="37"/>
                  </a:lnTo>
                  <a:lnTo>
                    <a:pt x="6" y="30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56" y="14"/>
                  </a:lnTo>
                  <a:lnTo>
                    <a:pt x="93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8" name="Freeform 272"/>
            <p:cNvSpPr>
              <a:spLocks noEditPoints="1"/>
            </p:cNvSpPr>
            <p:nvPr/>
          </p:nvSpPr>
          <p:spPr bwMode="auto">
            <a:xfrm>
              <a:off x="2044" y="1852"/>
              <a:ext cx="37" cy="33"/>
            </a:xfrm>
            <a:custGeom>
              <a:avLst/>
              <a:gdLst>
                <a:gd name="T0" fmla="*/ 4 w 110"/>
                <a:gd name="T1" fmla="*/ 1 h 99"/>
                <a:gd name="T2" fmla="*/ 3 w 110"/>
                <a:gd name="T3" fmla="*/ 0 h 99"/>
                <a:gd name="T4" fmla="*/ 3 w 110"/>
                <a:gd name="T5" fmla="*/ 0 h 99"/>
                <a:gd name="T6" fmla="*/ 2 w 110"/>
                <a:gd name="T7" fmla="*/ 1 h 99"/>
                <a:gd name="T8" fmla="*/ 2 w 110"/>
                <a:gd name="T9" fmla="*/ 0 h 99"/>
                <a:gd name="T10" fmla="*/ 1 w 110"/>
                <a:gd name="T11" fmla="*/ 0 h 99"/>
                <a:gd name="T12" fmla="*/ 0 w 110"/>
                <a:gd name="T13" fmla="*/ 0 h 99"/>
                <a:gd name="T14" fmla="*/ 0 w 110"/>
                <a:gd name="T15" fmla="*/ 1 h 99"/>
                <a:gd name="T16" fmla="*/ 0 w 110"/>
                <a:gd name="T17" fmla="*/ 2 h 99"/>
                <a:gd name="T18" fmla="*/ 0 w 110"/>
                <a:gd name="T19" fmla="*/ 3 h 99"/>
                <a:gd name="T20" fmla="*/ 0 w 110"/>
                <a:gd name="T21" fmla="*/ 3 h 99"/>
                <a:gd name="T22" fmla="*/ 1 w 110"/>
                <a:gd name="T23" fmla="*/ 3 h 99"/>
                <a:gd name="T24" fmla="*/ 2 w 110"/>
                <a:gd name="T25" fmla="*/ 3 h 99"/>
                <a:gd name="T26" fmla="*/ 2 w 110"/>
                <a:gd name="T27" fmla="*/ 3 h 99"/>
                <a:gd name="T28" fmla="*/ 3 w 110"/>
                <a:gd name="T29" fmla="*/ 4 h 99"/>
                <a:gd name="T30" fmla="*/ 3 w 110"/>
                <a:gd name="T31" fmla="*/ 4 h 99"/>
                <a:gd name="T32" fmla="*/ 4 w 110"/>
                <a:gd name="T33" fmla="*/ 3 h 99"/>
                <a:gd name="T34" fmla="*/ 4 w 110"/>
                <a:gd name="T35" fmla="*/ 3 h 99"/>
                <a:gd name="T36" fmla="*/ 4 w 110"/>
                <a:gd name="T37" fmla="*/ 2 h 99"/>
                <a:gd name="T38" fmla="*/ 4 w 110"/>
                <a:gd name="T39" fmla="*/ 2 h 99"/>
                <a:gd name="T40" fmla="*/ 4 w 110"/>
                <a:gd name="T41" fmla="*/ 1 h 99"/>
                <a:gd name="T42" fmla="*/ 2 w 110"/>
                <a:gd name="T43" fmla="*/ 1 h 99"/>
                <a:gd name="T44" fmla="*/ 1 w 110"/>
                <a:gd name="T45" fmla="*/ 3 h 99"/>
                <a:gd name="T46" fmla="*/ 1 w 110"/>
                <a:gd name="T47" fmla="*/ 3 h 99"/>
                <a:gd name="T48" fmla="*/ 0 w 110"/>
                <a:gd name="T49" fmla="*/ 2 h 99"/>
                <a:gd name="T50" fmla="*/ 0 w 110"/>
                <a:gd name="T51" fmla="*/ 1 h 99"/>
                <a:gd name="T52" fmla="*/ 0 w 110"/>
                <a:gd name="T53" fmla="*/ 1 h 99"/>
                <a:gd name="T54" fmla="*/ 2 w 110"/>
                <a:gd name="T55" fmla="*/ 1 h 99"/>
                <a:gd name="T56" fmla="*/ 3 w 110"/>
                <a:gd name="T57" fmla="*/ 3 h 99"/>
                <a:gd name="T58" fmla="*/ 3 w 110"/>
                <a:gd name="T59" fmla="*/ 1 h 99"/>
                <a:gd name="T60" fmla="*/ 3 w 110"/>
                <a:gd name="T61" fmla="*/ 1 h 99"/>
                <a:gd name="T62" fmla="*/ 4 w 110"/>
                <a:gd name="T63" fmla="*/ 1 h 99"/>
                <a:gd name="T64" fmla="*/ 4 w 110"/>
                <a:gd name="T65" fmla="*/ 1 h 99"/>
                <a:gd name="T66" fmla="*/ 4 w 110"/>
                <a:gd name="T67" fmla="*/ 2 h 99"/>
                <a:gd name="T68" fmla="*/ 4 w 110"/>
                <a:gd name="T69" fmla="*/ 2 h 99"/>
                <a:gd name="T70" fmla="*/ 4 w 110"/>
                <a:gd name="T71" fmla="*/ 2 h 99"/>
                <a:gd name="T72" fmla="*/ 4 w 110"/>
                <a:gd name="T73" fmla="*/ 3 h 99"/>
                <a:gd name="T74" fmla="*/ 4 w 110"/>
                <a:gd name="T75" fmla="*/ 3 h 99"/>
                <a:gd name="T76" fmla="*/ 3 w 110"/>
                <a:gd name="T77" fmla="*/ 3 h 99"/>
                <a:gd name="T78" fmla="*/ 3 w 110"/>
                <a:gd name="T79" fmla="*/ 3 h 9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0"/>
                <a:gd name="T121" fmla="*/ 0 h 99"/>
                <a:gd name="T122" fmla="*/ 110 w 110"/>
                <a:gd name="T123" fmla="*/ 99 h 9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0" h="99">
                  <a:moveTo>
                    <a:pt x="103" y="21"/>
                  </a:moveTo>
                  <a:lnTo>
                    <a:pt x="98" y="14"/>
                  </a:lnTo>
                  <a:lnTo>
                    <a:pt x="94" y="10"/>
                  </a:lnTo>
                  <a:lnTo>
                    <a:pt x="88" y="7"/>
                  </a:lnTo>
                  <a:lnTo>
                    <a:pt x="83" y="6"/>
                  </a:lnTo>
                  <a:lnTo>
                    <a:pt x="75" y="6"/>
                  </a:lnTo>
                  <a:lnTo>
                    <a:pt x="67" y="12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2" y="10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17" y="2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5"/>
                  </a:lnTo>
                  <a:lnTo>
                    <a:pt x="0" y="33"/>
                  </a:lnTo>
                  <a:lnTo>
                    <a:pt x="0" y="43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7" y="75"/>
                  </a:lnTo>
                  <a:lnTo>
                    <a:pt x="10" y="80"/>
                  </a:lnTo>
                  <a:lnTo>
                    <a:pt x="15" y="84"/>
                  </a:lnTo>
                  <a:lnTo>
                    <a:pt x="20" y="87"/>
                  </a:lnTo>
                  <a:lnTo>
                    <a:pt x="27" y="89"/>
                  </a:lnTo>
                  <a:lnTo>
                    <a:pt x="41" y="83"/>
                  </a:lnTo>
                  <a:lnTo>
                    <a:pt x="52" y="65"/>
                  </a:lnTo>
                  <a:lnTo>
                    <a:pt x="57" y="79"/>
                  </a:lnTo>
                  <a:lnTo>
                    <a:pt x="65" y="90"/>
                  </a:lnTo>
                  <a:lnTo>
                    <a:pt x="83" y="99"/>
                  </a:lnTo>
                  <a:lnTo>
                    <a:pt x="87" y="98"/>
                  </a:lnTo>
                  <a:lnTo>
                    <a:pt x="92" y="96"/>
                  </a:lnTo>
                  <a:lnTo>
                    <a:pt x="96" y="93"/>
                  </a:lnTo>
                  <a:lnTo>
                    <a:pt x="101" y="88"/>
                  </a:lnTo>
                  <a:lnTo>
                    <a:pt x="104" y="80"/>
                  </a:lnTo>
                  <a:lnTo>
                    <a:pt x="105" y="76"/>
                  </a:lnTo>
                  <a:lnTo>
                    <a:pt x="107" y="73"/>
                  </a:lnTo>
                  <a:lnTo>
                    <a:pt x="109" y="64"/>
                  </a:lnTo>
                  <a:lnTo>
                    <a:pt x="110" y="56"/>
                  </a:lnTo>
                  <a:lnTo>
                    <a:pt x="109" y="45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3" y="21"/>
                  </a:lnTo>
                  <a:close/>
                  <a:moveTo>
                    <a:pt x="51" y="39"/>
                  </a:moveTo>
                  <a:lnTo>
                    <a:pt x="38" y="68"/>
                  </a:lnTo>
                  <a:lnTo>
                    <a:pt x="30" y="74"/>
                  </a:lnTo>
                  <a:lnTo>
                    <a:pt x="26" y="76"/>
                  </a:lnTo>
                  <a:lnTo>
                    <a:pt x="24" y="77"/>
                  </a:lnTo>
                  <a:lnTo>
                    <a:pt x="11" y="69"/>
                  </a:lnTo>
                  <a:lnTo>
                    <a:pt x="6" y="57"/>
                  </a:lnTo>
                  <a:lnTo>
                    <a:pt x="5" y="43"/>
                  </a:lnTo>
                  <a:lnTo>
                    <a:pt x="6" y="29"/>
                  </a:lnTo>
                  <a:lnTo>
                    <a:pt x="8" y="23"/>
                  </a:lnTo>
                  <a:lnTo>
                    <a:pt x="12" y="20"/>
                  </a:lnTo>
                  <a:lnTo>
                    <a:pt x="29" y="15"/>
                  </a:lnTo>
                  <a:lnTo>
                    <a:pt x="42" y="21"/>
                  </a:lnTo>
                  <a:lnTo>
                    <a:pt x="51" y="39"/>
                  </a:lnTo>
                  <a:close/>
                  <a:moveTo>
                    <a:pt x="67" y="79"/>
                  </a:moveTo>
                  <a:lnTo>
                    <a:pt x="55" y="61"/>
                  </a:lnTo>
                  <a:lnTo>
                    <a:pt x="69" y="29"/>
                  </a:lnTo>
                  <a:lnTo>
                    <a:pt x="76" y="20"/>
                  </a:lnTo>
                  <a:lnTo>
                    <a:pt x="85" y="19"/>
                  </a:lnTo>
                  <a:lnTo>
                    <a:pt x="93" y="21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4" y="39"/>
                  </a:lnTo>
                  <a:lnTo>
                    <a:pt x="105" y="46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8"/>
                  </a:lnTo>
                  <a:lnTo>
                    <a:pt x="102" y="73"/>
                  </a:lnTo>
                  <a:lnTo>
                    <a:pt x="100" y="79"/>
                  </a:lnTo>
                  <a:lnTo>
                    <a:pt x="96" y="82"/>
                  </a:lnTo>
                  <a:lnTo>
                    <a:pt x="92" y="84"/>
                  </a:lnTo>
                  <a:lnTo>
                    <a:pt x="89" y="84"/>
                  </a:lnTo>
                  <a:lnTo>
                    <a:pt x="87" y="85"/>
                  </a:lnTo>
                  <a:lnTo>
                    <a:pt x="83" y="86"/>
                  </a:lnTo>
                  <a:lnTo>
                    <a:pt x="67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9" name="Freeform 273"/>
            <p:cNvSpPr>
              <a:spLocks noEditPoints="1"/>
            </p:cNvSpPr>
            <p:nvPr/>
          </p:nvSpPr>
          <p:spPr bwMode="auto">
            <a:xfrm>
              <a:off x="2044" y="1618"/>
              <a:ext cx="37" cy="31"/>
            </a:xfrm>
            <a:custGeom>
              <a:avLst/>
              <a:gdLst>
                <a:gd name="T0" fmla="*/ 2 w 110"/>
                <a:gd name="T1" fmla="*/ 3 h 93"/>
                <a:gd name="T2" fmla="*/ 3 w 110"/>
                <a:gd name="T3" fmla="*/ 2 h 93"/>
                <a:gd name="T4" fmla="*/ 3 w 110"/>
                <a:gd name="T5" fmla="*/ 2 h 93"/>
                <a:gd name="T6" fmla="*/ 2 w 110"/>
                <a:gd name="T7" fmla="*/ 1 h 93"/>
                <a:gd name="T8" fmla="*/ 2 w 110"/>
                <a:gd name="T9" fmla="*/ 1 h 93"/>
                <a:gd name="T10" fmla="*/ 3 w 110"/>
                <a:gd name="T11" fmla="*/ 1 h 93"/>
                <a:gd name="T12" fmla="*/ 4 w 110"/>
                <a:gd name="T13" fmla="*/ 1 h 93"/>
                <a:gd name="T14" fmla="*/ 4 w 110"/>
                <a:gd name="T15" fmla="*/ 2 h 93"/>
                <a:gd name="T16" fmla="*/ 4 w 110"/>
                <a:gd name="T17" fmla="*/ 2 h 93"/>
                <a:gd name="T18" fmla="*/ 4 w 110"/>
                <a:gd name="T19" fmla="*/ 2 h 93"/>
                <a:gd name="T20" fmla="*/ 3 w 110"/>
                <a:gd name="T21" fmla="*/ 3 h 93"/>
                <a:gd name="T22" fmla="*/ 3 w 110"/>
                <a:gd name="T23" fmla="*/ 3 h 93"/>
                <a:gd name="T24" fmla="*/ 4 w 110"/>
                <a:gd name="T25" fmla="*/ 3 h 93"/>
                <a:gd name="T26" fmla="*/ 4 w 110"/>
                <a:gd name="T27" fmla="*/ 3 h 93"/>
                <a:gd name="T28" fmla="*/ 4 w 110"/>
                <a:gd name="T29" fmla="*/ 3 h 93"/>
                <a:gd name="T30" fmla="*/ 4 w 110"/>
                <a:gd name="T31" fmla="*/ 3 h 93"/>
                <a:gd name="T32" fmla="*/ 4 w 110"/>
                <a:gd name="T33" fmla="*/ 2 h 93"/>
                <a:gd name="T34" fmla="*/ 4 w 110"/>
                <a:gd name="T35" fmla="*/ 1 h 93"/>
                <a:gd name="T36" fmla="*/ 3 w 110"/>
                <a:gd name="T37" fmla="*/ 0 h 93"/>
                <a:gd name="T38" fmla="*/ 2 w 110"/>
                <a:gd name="T39" fmla="*/ 0 h 93"/>
                <a:gd name="T40" fmla="*/ 1 w 110"/>
                <a:gd name="T41" fmla="*/ 0 h 93"/>
                <a:gd name="T42" fmla="*/ 1 w 110"/>
                <a:gd name="T43" fmla="*/ 0 h 93"/>
                <a:gd name="T44" fmla="*/ 0 w 110"/>
                <a:gd name="T45" fmla="*/ 1 h 93"/>
                <a:gd name="T46" fmla="*/ 0 w 110"/>
                <a:gd name="T47" fmla="*/ 2 h 93"/>
                <a:gd name="T48" fmla="*/ 0 w 110"/>
                <a:gd name="T49" fmla="*/ 2 h 93"/>
                <a:gd name="T50" fmla="*/ 0 w 110"/>
                <a:gd name="T51" fmla="*/ 3 h 93"/>
                <a:gd name="T52" fmla="*/ 1 w 110"/>
                <a:gd name="T53" fmla="*/ 3 h 93"/>
                <a:gd name="T54" fmla="*/ 1 w 110"/>
                <a:gd name="T55" fmla="*/ 3 h 93"/>
                <a:gd name="T56" fmla="*/ 1 w 110"/>
                <a:gd name="T57" fmla="*/ 3 h 93"/>
                <a:gd name="T58" fmla="*/ 2 w 110"/>
                <a:gd name="T59" fmla="*/ 3 h 93"/>
                <a:gd name="T60" fmla="*/ 2 w 110"/>
                <a:gd name="T61" fmla="*/ 3 h 93"/>
                <a:gd name="T62" fmla="*/ 2 w 110"/>
                <a:gd name="T63" fmla="*/ 1 h 93"/>
                <a:gd name="T64" fmla="*/ 2 w 110"/>
                <a:gd name="T65" fmla="*/ 2 h 93"/>
                <a:gd name="T66" fmla="*/ 2 w 110"/>
                <a:gd name="T67" fmla="*/ 2 h 93"/>
                <a:gd name="T68" fmla="*/ 2 w 110"/>
                <a:gd name="T69" fmla="*/ 2 h 93"/>
                <a:gd name="T70" fmla="*/ 2 w 110"/>
                <a:gd name="T71" fmla="*/ 3 h 93"/>
                <a:gd name="T72" fmla="*/ 2 w 110"/>
                <a:gd name="T73" fmla="*/ 3 h 93"/>
                <a:gd name="T74" fmla="*/ 2 w 110"/>
                <a:gd name="T75" fmla="*/ 3 h 93"/>
                <a:gd name="T76" fmla="*/ 1 w 110"/>
                <a:gd name="T77" fmla="*/ 3 h 93"/>
                <a:gd name="T78" fmla="*/ 1 w 110"/>
                <a:gd name="T79" fmla="*/ 3 h 93"/>
                <a:gd name="T80" fmla="*/ 0 w 110"/>
                <a:gd name="T81" fmla="*/ 2 h 93"/>
                <a:gd name="T82" fmla="*/ 0 w 110"/>
                <a:gd name="T83" fmla="*/ 2 h 93"/>
                <a:gd name="T84" fmla="*/ 0 w 110"/>
                <a:gd name="T85" fmla="*/ 1 h 93"/>
                <a:gd name="T86" fmla="*/ 0 w 110"/>
                <a:gd name="T87" fmla="*/ 1 h 93"/>
                <a:gd name="T88" fmla="*/ 1 w 110"/>
                <a:gd name="T89" fmla="*/ 1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0"/>
                <a:gd name="T136" fmla="*/ 0 h 93"/>
                <a:gd name="T137" fmla="*/ 110 w 110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0" h="93">
                  <a:moveTo>
                    <a:pt x="61" y="83"/>
                  </a:moveTo>
                  <a:lnTo>
                    <a:pt x="64" y="77"/>
                  </a:lnTo>
                  <a:lnTo>
                    <a:pt x="67" y="71"/>
                  </a:lnTo>
                  <a:lnTo>
                    <a:pt x="68" y="62"/>
                  </a:lnTo>
                  <a:lnTo>
                    <a:pt x="69" y="54"/>
                  </a:lnTo>
                  <a:lnTo>
                    <a:pt x="67" y="41"/>
                  </a:lnTo>
                  <a:lnTo>
                    <a:pt x="65" y="35"/>
                  </a:lnTo>
                  <a:lnTo>
                    <a:pt x="64" y="31"/>
                  </a:lnTo>
                  <a:lnTo>
                    <a:pt x="52" y="17"/>
                  </a:lnTo>
                  <a:lnTo>
                    <a:pt x="65" y="18"/>
                  </a:lnTo>
                  <a:lnTo>
                    <a:pt x="77" y="21"/>
                  </a:lnTo>
                  <a:lnTo>
                    <a:pt x="86" y="25"/>
                  </a:lnTo>
                  <a:lnTo>
                    <a:pt x="93" y="30"/>
                  </a:lnTo>
                  <a:lnTo>
                    <a:pt x="98" y="35"/>
                  </a:lnTo>
                  <a:lnTo>
                    <a:pt x="102" y="41"/>
                  </a:lnTo>
                  <a:lnTo>
                    <a:pt x="105" y="48"/>
                  </a:lnTo>
                  <a:lnTo>
                    <a:pt x="106" y="56"/>
                  </a:lnTo>
                  <a:lnTo>
                    <a:pt x="106" y="61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99" y="68"/>
                  </a:lnTo>
                  <a:lnTo>
                    <a:pt x="92" y="71"/>
                  </a:lnTo>
                  <a:lnTo>
                    <a:pt x="89" y="77"/>
                  </a:lnTo>
                  <a:lnTo>
                    <a:pt x="89" y="81"/>
                  </a:lnTo>
                  <a:lnTo>
                    <a:pt x="92" y="84"/>
                  </a:lnTo>
                  <a:lnTo>
                    <a:pt x="97" y="86"/>
                  </a:lnTo>
                  <a:lnTo>
                    <a:pt x="99" y="85"/>
                  </a:lnTo>
                  <a:lnTo>
                    <a:pt x="99" y="84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4" y="81"/>
                  </a:lnTo>
                  <a:lnTo>
                    <a:pt x="107" y="79"/>
                  </a:lnTo>
                  <a:lnTo>
                    <a:pt x="110" y="56"/>
                  </a:lnTo>
                  <a:lnTo>
                    <a:pt x="109" y="43"/>
                  </a:lnTo>
                  <a:lnTo>
                    <a:pt x="106" y="33"/>
                  </a:lnTo>
                  <a:lnTo>
                    <a:pt x="101" y="23"/>
                  </a:lnTo>
                  <a:lnTo>
                    <a:pt x="94" y="16"/>
                  </a:lnTo>
                  <a:lnTo>
                    <a:pt x="84" y="9"/>
                  </a:lnTo>
                  <a:lnTo>
                    <a:pt x="74" y="4"/>
                  </a:lnTo>
                  <a:lnTo>
                    <a:pt x="63" y="1"/>
                  </a:lnTo>
                  <a:lnTo>
                    <a:pt x="51" y="0"/>
                  </a:lnTo>
                  <a:lnTo>
                    <a:pt x="39" y="0"/>
                  </a:lnTo>
                  <a:lnTo>
                    <a:pt x="29" y="3"/>
                  </a:lnTo>
                  <a:lnTo>
                    <a:pt x="19" y="6"/>
                  </a:lnTo>
                  <a:lnTo>
                    <a:pt x="13" y="12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57"/>
                  </a:lnTo>
                  <a:lnTo>
                    <a:pt x="2" y="67"/>
                  </a:lnTo>
                  <a:lnTo>
                    <a:pt x="4" y="75"/>
                  </a:lnTo>
                  <a:lnTo>
                    <a:pt x="9" y="82"/>
                  </a:lnTo>
                  <a:lnTo>
                    <a:pt x="20" y="90"/>
                  </a:lnTo>
                  <a:lnTo>
                    <a:pt x="28" y="92"/>
                  </a:lnTo>
                  <a:lnTo>
                    <a:pt x="36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50" y="90"/>
                  </a:lnTo>
                  <a:lnTo>
                    <a:pt x="56" y="87"/>
                  </a:lnTo>
                  <a:lnTo>
                    <a:pt x="61" y="83"/>
                  </a:lnTo>
                  <a:close/>
                  <a:moveTo>
                    <a:pt x="56" y="27"/>
                  </a:moveTo>
                  <a:lnTo>
                    <a:pt x="62" y="38"/>
                  </a:lnTo>
                  <a:lnTo>
                    <a:pt x="64" y="52"/>
                  </a:lnTo>
                  <a:lnTo>
                    <a:pt x="63" y="54"/>
                  </a:lnTo>
                  <a:lnTo>
                    <a:pt x="63" y="57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59" y="67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72"/>
                  </a:lnTo>
                  <a:lnTo>
                    <a:pt x="51" y="74"/>
                  </a:lnTo>
                  <a:lnTo>
                    <a:pt x="47" y="77"/>
                  </a:lnTo>
                  <a:lnTo>
                    <a:pt x="41" y="78"/>
                  </a:lnTo>
                  <a:lnTo>
                    <a:pt x="38" y="78"/>
                  </a:lnTo>
                  <a:lnTo>
                    <a:pt x="36" y="79"/>
                  </a:lnTo>
                  <a:lnTo>
                    <a:pt x="23" y="77"/>
                  </a:lnTo>
                  <a:lnTo>
                    <a:pt x="13" y="72"/>
                  </a:lnTo>
                  <a:lnTo>
                    <a:pt x="8" y="67"/>
                  </a:lnTo>
                  <a:lnTo>
                    <a:pt x="6" y="61"/>
                  </a:lnTo>
                  <a:lnTo>
                    <a:pt x="4" y="54"/>
                  </a:lnTo>
                  <a:lnTo>
                    <a:pt x="4" y="47"/>
                  </a:lnTo>
                  <a:lnTo>
                    <a:pt x="4" y="39"/>
                  </a:lnTo>
                  <a:lnTo>
                    <a:pt x="6" y="33"/>
                  </a:lnTo>
                  <a:lnTo>
                    <a:pt x="9" y="28"/>
                  </a:lnTo>
                  <a:lnTo>
                    <a:pt x="14" y="25"/>
                  </a:lnTo>
                  <a:lnTo>
                    <a:pt x="39" y="17"/>
                  </a:lnTo>
                  <a:lnTo>
                    <a:pt x="56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0" name="Freeform 274"/>
            <p:cNvSpPr/>
            <p:nvPr/>
          </p:nvSpPr>
          <p:spPr bwMode="auto">
            <a:xfrm>
              <a:off x="2046" y="1157"/>
              <a:ext cx="37" cy="23"/>
            </a:xfrm>
            <a:custGeom>
              <a:avLst/>
              <a:gdLst>
                <a:gd name="T0" fmla="*/ 4 w 111"/>
                <a:gd name="T1" fmla="*/ 2 h 68"/>
                <a:gd name="T2" fmla="*/ 4 w 111"/>
                <a:gd name="T3" fmla="*/ 2 h 68"/>
                <a:gd name="T4" fmla="*/ 4 w 111"/>
                <a:gd name="T5" fmla="*/ 2 h 68"/>
                <a:gd name="T6" fmla="*/ 4 w 111"/>
                <a:gd name="T7" fmla="*/ 2 h 68"/>
                <a:gd name="T8" fmla="*/ 4 w 111"/>
                <a:gd name="T9" fmla="*/ 3 h 68"/>
                <a:gd name="T10" fmla="*/ 4 w 111"/>
                <a:gd name="T11" fmla="*/ 3 h 68"/>
                <a:gd name="T12" fmla="*/ 4 w 111"/>
                <a:gd name="T13" fmla="*/ 0 h 68"/>
                <a:gd name="T14" fmla="*/ 4 w 111"/>
                <a:gd name="T15" fmla="*/ 0 h 68"/>
                <a:gd name="T16" fmla="*/ 4 w 111"/>
                <a:gd name="T17" fmla="*/ 0 h 68"/>
                <a:gd name="T18" fmla="*/ 4 w 111"/>
                <a:gd name="T19" fmla="*/ 1 h 68"/>
                <a:gd name="T20" fmla="*/ 4 w 111"/>
                <a:gd name="T21" fmla="*/ 1 h 68"/>
                <a:gd name="T22" fmla="*/ 4 w 111"/>
                <a:gd name="T23" fmla="*/ 1 h 68"/>
                <a:gd name="T24" fmla="*/ 4 w 111"/>
                <a:gd name="T25" fmla="*/ 1 h 68"/>
                <a:gd name="T26" fmla="*/ 0 w 111"/>
                <a:gd name="T27" fmla="*/ 1 h 68"/>
                <a:gd name="T28" fmla="*/ 0 w 111"/>
                <a:gd name="T29" fmla="*/ 1 h 68"/>
                <a:gd name="T30" fmla="*/ 0 w 111"/>
                <a:gd name="T31" fmla="*/ 1 h 68"/>
                <a:gd name="T32" fmla="*/ 0 w 111"/>
                <a:gd name="T33" fmla="*/ 2 h 68"/>
                <a:gd name="T34" fmla="*/ 0 w 111"/>
                <a:gd name="T35" fmla="*/ 2 h 68"/>
                <a:gd name="T36" fmla="*/ 0 w 111"/>
                <a:gd name="T37" fmla="*/ 2 h 68"/>
                <a:gd name="T38" fmla="*/ 1 w 111"/>
                <a:gd name="T39" fmla="*/ 2 h 68"/>
                <a:gd name="T40" fmla="*/ 1 w 111"/>
                <a:gd name="T41" fmla="*/ 1 h 68"/>
                <a:gd name="T42" fmla="*/ 1 w 111"/>
                <a:gd name="T43" fmla="*/ 1 h 68"/>
                <a:gd name="T44" fmla="*/ 4 w 111"/>
                <a:gd name="T45" fmla="*/ 2 h 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1"/>
                <a:gd name="T70" fmla="*/ 0 h 68"/>
                <a:gd name="T71" fmla="*/ 111 w 111"/>
                <a:gd name="T72" fmla="*/ 68 h 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1" h="68">
                  <a:moveTo>
                    <a:pt x="96" y="41"/>
                  </a:moveTo>
                  <a:lnTo>
                    <a:pt x="100" y="42"/>
                  </a:lnTo>
                  <a:lnTo>
                    <a:pt x="103" y="45"/>
                  </a:lnTo>
                  <a:lnTo>
                    <a:pt x="106" y="59"/>
                  </a:lnTo>
                  <a:lnTo>
                    <a:pt x="106" y="68"/>
                  </a:lnTo>
                  <a:lnTo>
                    <a:pt x="109" y="68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7" y="10"/>
                  </a:lnTo>
                  <a:lnTo>
                    <a:pt x="103" y="22"/>
                  </a:lnTo>
                  <a:lnTo>
                    <a:pt x="101" y="23"/>
                  </a:lnTo>
                  <a:lnTo>
                    <a:pt x="100" y="25"/>
                  </a:lnTo>
                  <a:lnTo>
                    <a:pt x="96" y="2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8" y="32"/>
                  </a:lnTo>
                  <a:lnTo>
                    <a:pt x="9" y="50"/>
                  </a:lnTo>
                  <a:lnTo>
                    <a:pt x="9" y="59"/>
                  </a:lnTo>
                  <a:lnTo>
                    <a:pt x="13" y="59"/>
                  </a:lnTo>
                  <a:lnTo>
                    <a:pt x="14" y="42"/>
                  </a:lnTo>
                  <a:lnTo>
                    <a:pt x="15" y="35"/>
                  </a:lnTo>
                  <a:lnTo>
                    <a:pt x="21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1" name="Freeform 275"/>
            <p:cNvSpPr/>
            <p:nvPr/>
          </p:nvSpPr>
          <p:spPr bwMode="auto">
            <a:xfrm>
              <a:off x="2044" y="916"/>
              <a:ext cx="37" cy="30"/>
            </a:xfrm>
            <a:custGeom>
              <a:avLst/>
              <a:gdLst>
                <a:gd name="T0" fmla="*/ 4 w 111"/>
                <a:gd name="T1" fmla="*/ 0 h 91"/>
                <a:gd name="T2" fmla="*/ 3 w 111"/>
                <a:gd name="T3" fmla="*/ 0 h 91"/>
                <a:gd name="T4" fmla="*/ 3 w 111"/>
                <a:gd name="T5" fmla="*/ 0 h 91"/>
                <a:gd name="T6" fmla="*/ 4 w 111"/>
                <a:gd name="T7" fmla="*/ 0 h 91"/>
                <a:gd name="T8" fmla="*/ 4 w 111"/>
                <a:gd name="T9" fmla="*/ 1 h 91"/>
                <a:gd name="T10" fmla="*/ 4 w 111"/>
                <a:gd name="T11" fmla="*/ 3 h 91"/>
                <a:gd name="T12" fmla="*/ 2 w 111"/>
                <a:gd name="T13" fmla="*/ 1 h 91"/>
                <a:gd name="T14" fmla="*/ 2 w 111"/>
                <a:gd name="T15" fmla="*/ 0 h 91"/>
                <a:gd name="T16" fmla="*/ 1 w 111"/>
                <a:gd name="T17" fmla="*/ 0 h 91"/>
                <a:gd name="T18" fmla="*/ 0 w 111"/>
                <a:gd name="T19" fmla="*/ 0 h 91"/>
                <a:gd name="T20" fmla="*/ 0 w 111"/>
                <a:gd name="T21" fmla="*/ 1 h 91"/>
                <a:gd name="T22" fmla="*/ 0 w 111"/>
                <a:gd name="T23" fmla="*/ 1 h 91"/>
                <a:gd name="T24" fmla="*/ 0 w 111"/>
                <a:gd name="T25" fmla="*/ 1 h 91"/>
                <a:gd name="T26" fmla="*/ 0 w 111"/>
                <a:gd name="T27" fmla="*/ 2 h 91"/>
                <a:gd name="T28" fmla="*/ 0 w 111"/>
                <a:gd name="T29" fmla="*/ 2 h 91"/>
                <a:gd name="T30" fmla="*/ 0 w 111"/>
                <a:gd name="T31" fmla="*/ 3 h 91"/>
                <a:gd name="T32" fmla="*/ 0 w 111"/>
                <a:gd name="T33" fmla="*/ 3 h 91"/>
                <a:gd name="T34" fmla="*/ 1 w 111"/>
                <a:gd name="T35" fmla="*/ 3 h 91"/>
                <a:gd name="T36" fmla="*/ 1 w 111"/>
                <a:gd name="T37" fmla="*/ 3 h 91"/>
                <a:gd name="T38" fmla="*/ 1 w 111"/>
                <a:gd name="T39" fmla="*/ 3 h 91"/>
                <a:gd name="T40" fmla="*/ 1 w 111"/>
                <a:gd name="T41" fmla="*/ 3 h 91"/>
                <a:gd name="T42" fmla="*/ 1 w 111"/>
                <a:gd name="T43" fmla="*/ 3 h 91"/>
                <a:gd name="T44" fmla="*/ 1 w 111"/>
                <a:gd name="T45" fmla="*/ 3 h 91"/>
                <a:gd name="T46" fmla="*/ 1 w 111"/>
                <a:gd name="T47" fmla="*/ 3 h 91"/>
                <a:gd name="T48" fmla="*/ 1 w 111"/>
                <a:gd name="T49" fmla="*/ 3 h 91"/>
                <a:gd name="T50" fmla="*/ 1 w 111"/>
                <a:gd name="T51" fmla="*/ 3 h 91"/>
                <a:gd name="T52" fmla="*/ 1 w 111"/>
                <a:gd name="T53" fmla="*/ 2 h 91"/>
                <a:gd name="T54" fmla="*/ 1 w 111"/>
                <a:gd name="T55" fmla="*/ 3 h 91"/>
                <a:gd name="T56" fmla="*/ 1 w 111"/>
                <a:gd name="T57" fmla="*/ 3 h 91"/>
                <a:gd name="T58" fmla="*/ 1 w 111"/>
                <a:gd name="T59" fmla="*/ 3 h 91"/>
                <a:gd name="T60" fmla="*/ 0 w 111"/>
                <a:gd name="T61" fmla="*/ 3 h 91"/>
                <a:gd name="T62" fmla="*/ 0 w 111"/>
                <a:gd name="T63" fmla="*/ 2 h 91"/>
                <a:gd name="T64" fmla="*/ 0 w 111"/>
                <a:gd name="T65" fmla="*/ 2 h 91"/>
                <a:gd name="T66" fmla="*/ 0 w 111"/>
                <a:gd name="T67" fmla="*/ 1 h 91"/>
                <a:gd name="T68" fmla="*/ 0 w 111"/>
                <a:gd name="T69" fmla="*/ 1 h 91"/>
                <a:gd name="T70" fmla="*/ 1 w 111"/>
                <a:gd name="T71" fmla="*/ 1 h 91"/>
                <a:gd name="T72" fmla="*/ 1 w 111"/>
                <a:gd name="T73" fmla="*/ 1 h 91"/>
                <a:gd name="T74" fmla="*/ 2 w 111"/>
                <a:gd name="T75" fmla="*/ 1 h 91"/>
                <a:gd name="T76" fmla="*/ 4 w 111"/>
                <a:gd name="T77" fmla="*/ 3 h 91"/>
                <a:gd name="T78" fmla="*/ 4 w 111"/>
                <a:gd name="T79" fmla="*/ 3 h 91"/>
                <a:gd name="T80" fmla="*/ 4 w 111"/>
                <a:gd name="T81" fmla="*/ 0 h 9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1"/>
                <a:gd name="T124" fmla="*/ 0 h 91"/>
                <a:gd name="T125" fmla="*/ 111 w 111"/>
                <a:gd name="T126" fmla="*/ 91 h 9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1" h="91">
                  <a:moveTo>
                    <a:pt x="110" y="5"/>
                  </a:moveTo>
                  <a:lnTo>
                    <a:pt x="83" y="0"/>
                  </a:lnTo>
                  <a:lnTo>
                    <a:pt x="83" y="5"/>
                  </a:lnTo>
                  <a:lnTo>
                    <a:pt x="96" y="12"/>
                  </a:lnTo>
                  <a:lnTo>
                    <a:pt x="101" y="25"/>
                  </a:lnTo>
                  <a:lnTo>
                    <a:pt x="101" y="81"/>
                  </a:lnTo>
                  <a:lnTo>
                    <a:pt x="57" y="22"/>
                  </a:lnTo>
                  <a:lnTo>
                    <a:pt x="42" y="7"/>
                  </a:lnTo>
                  <a:lnTo>
                    <a:pt x="28" y="3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2" y="60"/>
                  </a:lnTo>
                  <a:lnTo>
                    <a:pt x="8" y="75"/>
                  </a:lnTo>
                  <a:lnTo>
                    <a:pt x="11" y="80"/>
                  </a:lnTo>
                  <a:lnTo>
                    <a:pt x="16" y="84"/>
                  </a:lnTo>
                  <a:lnTo>
                    <a:pt x="21" y="87"/>
                  </a:lnTo>
                  <a:lnTo>
                    <a:pt x="29" y="88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lnTo>
                    <a:pt x="37" y="69"/>
                  </a:lnTo>
                  <a:lnTo>
                    <a:pt x="32" y="68"/>
                  </a:lnTo>
                  <a:lnTo>
                    <a:pt x="27" y="70"/>
                  </a:lnTo>
                  <a:lnTo>
                    <a:pt x="23" y="73"/>
                  </a:lnTo>
                  <a:lnTo>
                    <a:pt x="20" y="74"/>
                  </a:lnTo>
                  <a:lnTo>
                    <a:pt x="13" y="72"/>
                  </a:lnTo>
                  <a:lnTo>
                    <a:pt x="9" y="65"/>
                  </a:lnTo>
                  <a:lnTo>
                    <a:pt x="5" y="47"/>
                  </a:lnTo>
                  <a:lnTo>
                    <a:pt x="11" y="25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9" y="18"/>
                  </a:lnTo>
                  <a:lnTo>
                    <a:pt x="47" y="24"/>
                  </a:lnTo>
                  <a:lnTo>
                    <a:pt x="103" y="91"/>
                  </a:lnTo>
                  <a:lnTo>
                    <a:pt x="111" y="91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93" name="AutoShape 279"/>
          <p:cNvSpPr>
            <a:spLocks noChangeArrowheads="1"/>
          </p:cNvSpPr>
          <p:nvPr/>
        </p:nvSpPr>
        <p:spPr bwMode="auto">
          <a:xfrm>
            <a:off x="808865" y="2883550"/>
            <a:ext cx="1652270" cy="697865"/>
          </a:xfrm>
          <a:prstGeom prst="wedgeEllipseCallout">
            <a:avLst>
              <a:gd name="adj1" fmla="val 28130"/>
              <a:gd name="adj2" fmla="val -102542"/>
            </a:avLst>
          </a:prstGeom>
          <a:solidFill>
            <a:srgbClr val="99FF33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 sz="2800" dirty="0">
                <a:solidFill>
                  <a:srgbClr val="0000FF"/>
                </a:solidFill>
              </a:rPr>
              <a:t>缩口</a:t>
            </a:r>
          </a:p>
        </p:txBody>
      </p:sp>
      <p:sp>
        <p:nvSpPr>
          <p:cNvPr id="296" name="矩形 295"/>
          <p:cNvSpPr/>
          <p:nvPr/>
        </p:nvSpPr>
        <p:spPr>
          <a:xfrm>
            <a:off x="3844331" y="3092766"/>
            <a:ext cx="4481198" cy="1303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量程：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35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℃到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42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℃</a:t>
            </a:r>
          </a:p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分度值：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0.1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℃</a:t>
            </a:r>
          </a:p>
        </p:txBody>
      </p:sp>
    </p:spTree>
    <p:extLst>
      <p:ext uri="{BB962C8B-B14F-4D97-AF65-F5344CB8AC3E}">
        <p14:creationId xmlns:p14="http://schemas.microsoft.com/office/powerpoint/2010/main" val="133666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" grpId="0" bldLvl="0" animBg="1"/>
      <p:bldP spid="2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 bwMode="auto">
          <a:xfrm>
            <a:off x="7072330" y="2646041"/>
            <a:ext cx="1422383" cy="1982774"/>
            <a:chOff x="0" y="0"/>
            <a:chExt cx="1246" cy="1515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48000" contrast="72000"/>
            </a:blip>
            <a:srcRect/>
            <a:stretch>
              <a:fillRect/>
            </a:stretch>
          </p:blipFill>
          <p:spPr bwMode="auto">
            <a:xfrm>
              <a:off x="0" y="0"/>
              <a:ext cx="1246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186" y="527"/>
              <a:ext cx="924" cy="867"/>
            </a:xfrm>
            <a:prstGeom prst="rect">
              <a:avLst/>
            </a:prstGeom>
            <a:solidFill>
              <a:srgbClr val="66FFFF">
                <a:alpha val="61176"/>
              </a:srgb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11"/>
          <p:cNvGrpSpPr>
            <a:grpSpLocks noChangeAspect="1"/>
          </p:cNvGrpSpPr>
          <p:nvPr/>
        </p:nvGrpSpPr>
        <p:grpSpPr bwMode="auto">
          <a:xfrm>
            <a:off x="7591963" y="1645910"/>
            <a:ext cx="532862" cy="2241543"/>
            <a:chOff x="0" y="0"/>
            <a:chExt cx="695" cy="3672"/>
          </a:xfrm>
        </p:grpSpPr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" y="627"/>
              <a:ext cx="229" cy="3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6699"/>
                </a:clrFrom>
                <a:clrTo>
                  <a:srgbClr val="0066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695" cy="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4"/>
          <p:cNvGrpSpPr/>
          <p:nvPr/>
        </p:nvGrpSpPr>
        <p:grpSpPr bwMode="auto">
          <a:xfrm>
            <a:off x="3214678" y="2860672"/>
            <a:ext cx="1571636" cy="1768461"/>
            <a:chOff x="0" y="0"/>
            <a:chExt cx="1246" cy="1515"/>
          </a:xfrm>
        </p:grpSpPr>
        <p:pic>
          <p:nvPicPr>
            <p:cNvPr id="16" name="Picture 1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48000" contrast="72000"/>
            </a:blip>
            <a:srcRect/>
            <a:stretch>
              <a:fillRect/>
            </a:stretch>
          </p:blipFill>
          <p:spPr bwMode="auto">
            <a:xfrm>
              <a:off x="0" y="0"/>
              <a:ext cx="1246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86" y="527"/>
              <a:ext cx="924" cy="867"/>
            </a:xfrm>
            <a:prstGeom prst="rect">
              <a:avLst/>
            </a:prstGeom>
            <a:solidFill>
              <a:srgbClr val="66FFFF">
                <a:alpha val="61176"/>
              </a:srgb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17"/>
          <p:cNvGrpSpPr/>
          <p:nvPr/>
        </p:nvGrpSpPr>
        <p:grpSpPr bwMode="auto">
          <a:xfrm>
            <a:off x="5072066" y="2789235"/>
            <a:ext cx="1477959" cy="1839898"/>
            <a:chOff x="0" y="0"/>
            <a:chExt cx="1246" cy="1515"/>
          </a:xfrm>
        </p:grpSpPr>
        <p:pic>
          <p:nvPicPr>
            <p:cNvPr id="19" name="Picture 18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48000" contrast="72000"/>
            </a:blip>
            <a:srcRect/>
            <a:stretch>
              <a:fillRect/>
            </a:stretch>
          </p:blipFill>
          <p:spPr bwMode="auto">
            <a:xfrm>
              <a:off x="0" y="0"/>
              <a:ext cx="1246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86" y="527"/>
              <a:ext cx="924" cy="867"/>
            </a:xfrm>
            <a:prstGeom prst="rect">
              <a:avLst/>
            </a:prstGeom>
            <a:solidFill>
              <a:srgbClr val="66FFFF">
                <a:alpha val="61176"/>
              </a:srgb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2" name="Group 20"/>
          <p:cNvGrpSpPr>
            <a:grpSpLocks noChangeAspect="1"/>
          </p:cNvGrpSpPr>
          <p:nvPr/>
        </p:nvGrpSpPr>
        <p:grpSpPr bwMode="auto">
          <a:xfrm>
            <a:off x="3510592" y="2002782"/>
            <a:ext cx="421646" cy="2401878"/>
            <a:chOff x="0" y="0"/>
            <a:chExt cx="695" cy="3672"/>
          </a:xfrm>
        </p:grpSpPr>
        <p:pic>
          <p:nvPicPr>
            <p:cNvPr id="22" name="Picture 2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" y="627"/>
              <a:ext cx="229" cy="3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6699"/>
                </a:clrFrom>
                <a:clrTo>
                  <a:srgbClr val="0066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695" cy="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23"/>
          <p:cNvGrpSpPr>
            <a:grpSpLocks noChangeAspect="1"/>
          </p:cNvGrpSpPr>
          <p:nvPr/>
        </p:nvGrpSpPr>
        <p:grpSpPr bwMode="auto">
          <a:xfrm>
            <a:off x="5205114" y="1860541"/>
            <a:ext cx="459086" cy="2095492"/>
            <a:chOff x="0" y="0"/>
            <a:chExt cx="695" cy="3672"/>
          </a:xfrm>
        </p:grpSpPr>
        <p:pic>
          <p:nvPicPr>
            <p:cNvPr id="25" name="Picture 2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" y="627"/>
              <a:ext cx="229" cy="3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6699"/>
                </a:clrFrom>
                <a:clrTo>
                  <a:srgbClr val="0066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695" cy="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" name="Group 26"/>
          <p:cNvGrpSpPr/>
          <p:nvPr/>
        </p:nvGrpSpPr>
        <p:grpSpPr bwMode="auto">
          <a:xfrm>
            <a:off x="1214414" y="2789235"/>
            <a:ext cx="1374799" cy="1839898"/>
            <a:chOff x="0" y="0"/>
            <a:chExt cx="1246" cy="1515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48000" contrast="72000"/>
            </a:blip>
            <a:srcRect/>
            <a:stretch>
              <a:fillRect/>
            </a:stretch>
          </p:blipFill>
          <p:spPr bwMode="auto">
            <a:xfrm>
              <a:off x="0" y="0"/>
              <a:ext cx="1246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Rectangle 4"/>
            <p:cNvSpPr>
              <a:spLocks noChangeArrowheads="1"/>
            </p:cNvSpPr>
            <p:nvPr/>
          </p:nvSpPr>
          <p:spPr bwMode="auto">
            <a:xfrm>
              <a:off x="186" y="527"/>
              <a:ext cx="924" cy="867"/>
            </a:xfrm>
            <a:prstGeom prst="rect">
              <a:avLst/>
            </a:prstGeom>
            <a:solidFill>
              <a:srgbClr val="66FFFF">
                <a:alpha val="61176"/>
              </a:srgb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Group 29"/>
          <p:cNvGrpSpPr>
            <a:grpSpLocks noChangeAspect="1"/>
          </p:cNvGrpSpPr>
          <p:nvPr/>
        </p:nvGrpSpPr>
        <p:grpSpPr bwMode="auto">
          <a:xfrm>
            <a:off x="1555678" y="1296109"/>
            <a:ext cx="473147" cy="2236855"/>
            <a:chOff x="0" y="611"/>
            <a:chExt cx="695" cy="3752"/>
          </a:xfrm>
        </p:grpSpPr>
        <p:pic>
          <p:nvPicPr>
            <p:cNvPr id="31" name="Picture 9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" y="1318"/>
              <a:ext cx="229" cy="3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10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6699"/>
                </a:clrFrom>
                <a:clrTo>
                  <a:srgbClr val="0066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611"/>
              <a:ext cx="695" cy="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7500958" y="3861756"/>
            <a:ext cx="7207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 i="1" dirty="0">
                <a:solidFill>
                  <a:schemeClr val="folHlink"/>
                </a:solidFill>
              </a:rPr>
              <a:t>√</a:t>
            </a:r>
          </a:p>
        </p:txBody>
      </p:sp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2854009" y="958453"/>
            <a:ext cx="3864610" cy="52197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想一想：温度计的放置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99592" y="1131590"/>
            <a:ext cx="1612900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folHlink"/>
                </a:solidFill>
              </a:rPr>
              <a:t>做一做：</a:t>
            </a:r>
          </a:p>
        </p:txBody>
      </p:sp>
      <p:grpSp>
        <p:nvGrpSpPr>
          <p:cNvPr id="3" name="Group 8"/>
          <p:cNvGrpSpPr/>
          <p:nvPr/>
        </p:nvGrpSpPr>
        <p:grpSpPr bwMode="auto">
          <a:xfrm>
            <a:off x="927012" y="1738719"/>
            <a:ext cx="7956551" cy="2662462"/>
            <a:chOff x="374" y="1576"/>
            <a:chExt cx="5012" cy="2985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374" y="1576"/>
              <a:ext cx="5012" cy="18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 dirty="0">
                  <a:latin typeface="楷体_GB2312" pitchFamily="49" charset="-122"/>
                </a:rPr>
                <a:t>实验：</a:t>
              </a:r>
            </a:p>
            <a:p>
              <a:pPr>
                <a:lnSpc>
                  <a:spcPct val="125000"/>
                </a:lnSpc>
              </a:pPr>
              <a:r>
                <a:rPr lang="zh-CN" altLang="en-US" sz="2800" dirty="0">
                  <a:latin typeface="楷体_GB2312" pitchFamily="49" charset="-122"/>
                </a:rPr>
                <a:t>两个烧杯中分别是冷水和温水先用手试探，估测水的温度，再用温度计进行测量。</a:t>
              </a: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374" y="3917"/>
              <a:ext cx="3297" cy="644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 b="1" dirty="0">
                  <a:solidFill>
                    <a:schemeClr val="tx2"/>
                  </a:solidFill>
                </a:rPr>
                <a:t>特别说明：温度计读数不估读！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72615" y="2785041"/>
            <a:ext cx="109347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</a:rPr>
              <a:t>一不：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872615" y="3538521"/>
            <a:ext cx="10668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</a:rPr>
              <a:t>四要：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872615" y="1953191"/>
            <a:ext cx="117221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</a:rPr>
              <a:t>二看：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819910" y="1131590"/>
            <a:ext cx="488251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楷体_GB2312" pitchFamily="49" charset="-122"/>
              </a:rPr>
              <a:t>总结回顾：温度计的使用方法</a:t>
            </a:r>
          </a:p>
        </p:txBody>
      </p:sp>
      <p:grpSp>
        <p:nvGrpSpPr>
          <p:cNvPr id="3" name="Group 19"/>
          <p:cNvGrpSpPr/>
          <p:nvPr/>
        </p:nvGrpSpPr>
        <p:grpSpPr bwMode="auto">
          <a:xfrm>
            <a:off x="2965768" y="1952221"/>
            <a:ext cx="2765425" cy="2127250"/>
            <a:chOff x="1835" y="1992"/>
            <a:chExt cx="1742" cy="1340"/>
          </a:xfrm>
        </p:grpSpPr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1885" y="2517"/>
              <a:ext cx="1319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/>
                <a:t>不碰底、壁</a:t>
              </a:r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1835" y="1992"/>
              <a:ext cx="1570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/>
                <a:t>量程、分度值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1885" y="3003"/>
              <a:ext cx="1692" cy="329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/>
                <a:t>浸、稳、留、平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86552" y="1491630"/>
            <a:ext cx="43437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b="1" dirty="0"/>
              <a:t>1.</a:t>
            </a:r>
            <a:r>
              <a:rPr lang="zh-CN" altLang="en-US" sz="3200" b="1" dirty="0"/>
              <a:t>什么是温度？</a:t>
            </a:r>
          </a:p>
          <a:p>
            <a:pPr>
              <a:lnSpc>
                <a:spcPct val="150000"/>
              </a:lnSpc>
            </a:pPr>
            <a:r>
              <a:rPr lang="en-US" sz="3200" b="1" dirty="0"/>
              <a:t>2.</a:t>
            </a:r>
            <a:r>
              <a:rPr lang="zh-CN" altLang="en-US" sz="3200" b="1" dirty="0"/>
              <a:t>温度计如何使用？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03848" y="1851670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672" y="1916197"/>
            <a:ext cx="5059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en-US" altLang="zh-CN" sz="2800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~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01216" y="1131590"/>
            <a:ext cx="8363272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理解温度的概念；了解生活环境中常见的温度值；会用温度计测量温度。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通过观察和实验了解温度计的结构；通过学生活动，使学生掌握温度计的使用方法。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通过教学活动，激发学生的学习兴趣和对科学的求知欲，使学生乐于探索自然现象和日常生活中的物理学道理。</a:t>
            </a:r>
            <a:endParaRPr lang="zh-CN" altLang="en-US" sz="24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899592" y="1491630"/>
            <a:ext cx="70567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dirty="0"/>
              <a:t>1.</a:t>
            </a:r>
            <a:r>
              <a:rPr lang="zh-CN" altLang="en-US" sz="3200" dirty="0"/>
              <a:t>物质的三态是哪三态？</a:t>
            </a:r>
            <a:endParaRPr lang="en-US" altLang="zh-CN" sz="3200" dirty="0"/>
          </a:p>
          <a:p>
            <a:pPr algn="just">
              <a:lnSpc>
                <a:spcPct val="150000"/>
              </a:lnSpc>
            </a:pPr>
            <a:r>
              <a:rPr lang="en-US" altLang="zh-CN" sz="3200" dirty="0"/>
              <a:t>2.</a:t>
            </a:r>
            <a:r>
              <a:rPr lang="zh-CN" altLang="en-US" sz="3200" dirty="0"/>
              <a:t>三态的变化和什么物理量有关？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 bwMode="auto">
          <a:xfrm>
            <a:off x="419024" y="1707654"/>
            <a:ext cx="1869955" cy="2258248"/>
            <a:chOff x="349" y="-2219"/>
            <a:chExt cx="4510" cy="4798"/>
          </a:xfrm>
        </p:grpSpPr>
        <p:pic>
          <p:nvPicPr>
            <p:cNvPr id="6" name="Picture 2" descr="5843068_182711008946_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9" y="-2219"/>
              <a:ext cx="4510" cy="3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384" y="1470"/>
              <a:ext cx="2440" cy="1109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+mn-ea"/>
                  <a:ea typeface="+mn-ea"/>
                </a:rPr>
                <a:t>云海</a:t>
              </a:r>
            </a:p>
          </p:txBody>
        </p:sp>
      </p:grpSp>
      <p:grpSp>
        <p:nvGrpSpPr>
          <p:cNvPr id="3" name="Group 4"/>
          <p:cNvGrpSpPr/>
          <p:nvPr/>
        </p:nvGrpSpPr>
        <p:grpSpPr bwMode="auto">
          <a:xfrm>
            <a:off x="2520598" y="1707559"/>
            <a:ext cx="2087244" cy="2258507"/>
            <a:chOff x="-37" y="-211"/>
            <a:chExt cx="4115" cy="4316"/>
          </a:xfrm>
        </p:grpSpPr>
        <p:pic>
          <p:nvPicPr>
            <p:cNvPr id="9" name="Picture 5" descr="cb631a1f7f1fd813459da102610fe17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7" y="-211"/>
              <a:ext cx="4115" cy="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075" y="3108"/>
              <a:ext cx="1888" cy="997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+mn-ea"/>
                  <a:ea typeface="+mn-ea"/>
                </a:rPr>
                <a:t>雾凇</a:t>
              </a:r>
            </a:p>
          </p:txBody>
        </p:sp>
      </p:grpSp>
      <p:grpSp>
        <p:nvGrpSpPr>
          <p:cNvPr id="5" name="组合 1"/>
          <p:cNvGrpSpPr/>
          <p:nvPr/>
        </p:nvGrpSpPr>
        <p:grpSpPr>
          <a:xfrm>
            <a:off x="4785995" y="1707483"/>
            <a:ext cx="2122170" cy="2258695"/>
            <a:chOff x="7537" y="3222"/>
            <a:chExt cx="3342" cy="3557"/>
          </a:xfrm>
        </p:grpSpPr>
        <p:pic>
          <p:nvPicPr>
            <p:cNvPr id="14" name="Picture 11" descr="200916215626528_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37" y="3222"/>
              <a:ext cx="3342" cy="2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8504" y="5957"/>
              <a:ext cx="1408" cy="822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latin typeface="+mn-ea"/>
                  <a:ea typeface="+mn-ea"/>
                </a:rPr>
                <a:t>雪山</a:t>
              </a:r>
            </a:p>
          </p:txBody>
        </p:sp>
      </p:grpSp>
      <p:grpSp>
        <p:nvGrpSpPr>
          <p:cNvPr id="8" name="Group 7"/>
          <p:cNvGrpSpPr/>
          <p:nvPr/>
        </p:nvGrpSpPr>
        <p:grpSpPr bwMode="auto">
          <a:xfrm>
            <a:off x="7106933" y="1716847"/>
            <a:ext cx="1661729" cy="2249586"/>
            <a:chOff x="-410" y="357"/>
            <a:chExt cx="4258" cy="4473"/>
          </a:xfrm>
        </p:grpSpPr>
        <p:pic>
          <p:nvPicPr>
            <p:cNvPr id="4" name="Picture 8" descr="6678425_094241559000_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410" y="357"/>
              <a:ext cx="4258" cy="3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457" y="3792"/>
              <a:ext cx="2525" cy="103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latin typeface="+mn-ea"/>
                  <a:ea typeface="+mn-ea"/>
                </a:rPr>
                <a:t>晨露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923761" y="1059582"/>
            <a:ext cx="235013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学生活动一</a:t>
            </a:r>
            <a:r>
              <a:rPr lang="en-US" altLang="zh-CN" sz="3200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  <a:sym typeface="Wingdings" panose="05000000000000000000" pitchFamily="2" charset="2"/>
              </a:rPr>
              <a:t>:</a:t>
            </a: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1009624" y="1729099"/>
            <a:ext cx="203132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latin typeface="Times New Roman" pitchFamily="18" charset="0"/>
                <a:ea typeface="+mn-ea"/>
                <a:cs typeface="Times New Roman" pitchFamily="18" charset="0"/>
              </a:rPr>
              <a:t>一、温度</a:t>
            </a: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1870619" y="2493823"/>
            <a:ext cx="476284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概念：</a:t>
            </a:r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______________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。</a:t>
            </a:r>
            <a:endParaRPr lang="zh-CN" alt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1870619" y="3251378"/>
            <a:ext cx="207941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符号：</a:t>
            </a:r>
            <a:r>
              <a:rPr lang="en-US" altLang="zh-CN" sz="2800" i="1" dirty="0"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3408265" y="2499742"/>
            <a:ext cx="26720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物体的冷热程度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899592" y="1357747"/>
            <a:ext cx="7901305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kumimoji="1" lang="en-US" altLang="zh-CN" sz="28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1" lang="zh-CN" altLang="en-US" sz="2800" dirty="0">
                <a:latin typeface="Times New Roman" pitchFamily="18" charset="0"/>
                <a:cs typeface="Times New Roman" pitchFamily="18" charset="0"/>
              </a:rPr>
              <a:t>测量工具：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______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，它的刻度常以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_________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标注，它的符号是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___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，在一个标准大气压下，冰水混合物的温度为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_____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；沸水的温度为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______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；将两者中间等分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份，每一份是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_____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93966" y="1488281"/>
            <a:ext cx="16052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摄氏温度</a:t>
            </a:r>
          </a:p>
        </p:txBody>
      </p:sp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3636916" y="2800329"/>
            <a:ext cx="731290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℃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5862676" y="3435846"/>
            <a:ext cx="731290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℃</a:t>
            </a:r>
            <a:endParaRPr lang="en-US" altLang="zh-C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3479728" y="2159624"/>
            <a:ext cx="551754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℃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6841005" y="2803623"/>
            <a:ext cx="1111202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℃</a:t>
            </a:r>
          </a:p>
        </p:txBody>
      </p:sp>
      <p:sp>
        <p:nvSpPr>
          <p:cNvPr id="18" name="Text Box 30"/>
          <p:cNvSpPr txBox="1">
            <a:spLocks noChangeArrowheads="1"/>
          </p:cNvSpPr>
          <p:nvPr/>
        </p:nvSpPr>
        <p:spPr bwMode="auto">
          <a:xfrm>
            <a:off x="2970411" y="1488956"/>
            <a:ext cx="1249680" cy="52197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温度计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2695575" y="1004570"/>
            <a:ext cx="3883660" cy="5854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j-cs"/>
              </a:rPr>
              <a:t>自然界的一些温度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j-cs"/>
              </a:rPr>
              <a:t>/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j-cs"/>
              </a:rPr>
              <a:t>℃</a:t>
            </a:r>
          </a:p>
        </p:txBody>
      </p:sp>
      <p:sp>
        <p:nvSpPr>
          <p:cNvPr id="11" name="Text Box 4" descr="花束"/>
          <p:cNvSpPr txBox="1">
            <a:spLocks noChangeArrowheads="1"/>
          </p:cNvSpPr>
          <p:nvPr/>
        </p:nvSpPr>
        <p:spPr bwMode="auto">
          <a:xfrm>
            <a:off x="821346" y="1797043"/>
            <a:ext cx="7632700" cy="286131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chemeClr val="folHlink"/>
            </a:solidFill>
            <a:miter lim="800000"/>
          </a:ln>
        </p:spPr>
        <p:txBody>
          <a:bodyPr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latin typeface="楷体_GB2312" pitchFamily="49" charset="-122"/>
              </a:rPr>
              <a:t>太阳表面约 </a:t>
            </a:r>
            <a:r>
              <a:rPr lang="en-US" altLang="zh-CN" sz="2400" b="1" dirty="0">
                <a:latin typeface="楷体_GB2312" pitchFamily="49" charset="-122"/>
              </a:rPr>
              <a:t>6000          </a:t>
            </a:r>
            <a:r>
              <a:rPr lang="zh-CN" altLang="en-US" sz="2400" b="1" dirty="0">
                <a:latin typeface="楷体_GB2312" pitchFamily="49" charset="-122"/>
              </a:rPr>
              <a:t>我国最低气温</a:t>
            </a:r>
            <a:r>
              <a:rPr lang="en-US" altLang="zh-CN" sz="2400" b="1" dirty="0">
                <a:latin typeface="楷体_GB2312" pitchFamily="49" charset="-122"/>
              </a:rPr>
              <a:t>-52.3</a:t>
            </a:r>
            <a:endParaRPr lang="zh-CN" altLang="en-US" sz="2400" b="1" dirty="0">
              <a:latin typeface="楷体_GB2312" pitchFamily="49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latin typeface="楷体_GB2312" pitchFamily="49" charset="-122"/>
              </a:rPr>
              <a:t>高压锅内的沸水 </a:t>
            </a:r>
            <a:r>
              <a:rPr lang="en-US" altLang="zh-CN" sz="2400" b="1" dirty="0">
                <a:latin typeface="楷体_GB2312" pitchFamily="49" charset="-122"/>
              </a:rPr>
              <a:t>130       </a:t>
            </a:r>
            <a:r>
              <a:rPr lang="zh-CN" altLang="en-US" sz="2400" b="1" dirty="0">
                <a:latin typeface="楷体_GB2312" pitchFamily="49" charset="-122"/>
              </a:rPr>
              <a:t>沸水的温度（   ）</a:t>
            </a: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latin typeface="楷体_GB2312" pitchFamily="49" charset="-122"/>
              </a:rPr>
              <a:t>水银凝固点 </a:t>
            </a:r>
            <a:r>
              <a:rPr lang="en-US" altLang="zh-CN" sz="2400" b="1" dirty="0">
                <a:latin typeface="楷体_GB2312" pitchFamily="49" charset="-122"/>
              </a:rPr>
              <a:t>-39           </a:t>
            </a:r>
            <a:r>
              <a:rPr lang="zh-CN" altLang="en-US" sz="2400" b="1" dirty="0">
                <a:latin typeface="楷体_GB2312" pitchFamily="49" charset="-122"/>
              </a:rPr>
              <a:t>冰水混合物的温度（   ）</a:t>
            </a: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latin typeface="楷体_GB2312" pitchFamily="49" charset="-122"/>
              </a:rPr>
              <a:t>酒精沸点 </a:t>
            </a:r>
            <a:r>
              <a:rPr lang="en-US" altLang="zh-CN" sz="2400" b="1" dirty="0">
                <a:latin typeface="楷体_GB2312" pitchFamily="49" charset="-122"/>
              </a:rPr>
              <a:t>78              </a:t>
            </a:r>
            <a:r>
              <a:rPr lang="zh-CN" altLang="en-US" sz="2400" b="1" dirty="0">
                <a:latin typeface="楷体_GB2312" pitchFamily="49" charset="-122"/>
              </a:rPr>
              <a:t>酒精凝固点 </a:t>
            </a:r>
            <a:r>
              <a:rPr lang="en-US" altLang="zh-CN" sz="2400" b="1" dirty="0">
                <a:latin typeface="楷体_GB2312" pitchFamily="49" charset="-122"/>
              </a:rPr>
              <a:t>-117</a:t>
            </a: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latin typeface="楷体_GB2312" pitchFamily="49" charset="-122"/>
              </a:rPr>
              <a:t>人的正常体温（    ）</a:t>
            </a:r>
            <a:endParaRPr lang="zh-CN" altLang="en-US" sz="2400" dirty="0">
              <a:latin typeface="楷体_GB2312" pitchFamily="49" charset="-122"/>
            </a:endParaRP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6491214" y="2427734"/>
            <a:ext cx="643890" cy="4603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_GB2312" pitchFamily="49" charset="-122"/>
              </a:rPr>
              <a:t>100</a:t>
            </a:r>
          </a:p>
        </p:txBody>
      </p:sp>
      <p:sp>
        <p:nvSpPr>
          <p:cNvPr id="3" name="Text Box 29"/>
          <p:cNvSpPr txBox="1">
            <a:spLocks noChangeArrowheads="1"/>
          </p:cNvSpPr>
          <p:nvPr/>
        </p:nvSpPr>
        <p:spPr bwMode="auto">
          <a:xfrm>
            <a:off x="7599198" y="2990471"/>
            <a:ext cx="336550" cy="4603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_GB2312" pitchFamily="49" charset="-122"/>
              </a:rPr>
              <a:t>0</a:t>
            </a: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3128443" y="4101169"/>
            <a:ext cx="490220" cy="4603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_GB2312" pitchFamily="49" charset="-122"/>
              </a:rPr>
              <a:t>37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65159" y="1114724"/>
            <a:ext cx="223651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/>
              <a:t>二、温度计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3134636" y="330266"/>
            <a:ext cx="307975" cy="464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441"/>
          <p:cNvSpPr txBox="1">
            <a:spLocks noChangeArrowheads="1"/>
          </p:cNvSpPr>
          <p:nvPr/>
        </p:nvSpPr>
        <p:spPr bwMode="auto">
          <a:xfrm>
            <a:off x="1813671" y="2924492"/>
            <a:ext cx="198002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/>
              <a:t>红夜温度计</a:t>
            </a:r>
          </a:p>
        </p:txBody>
      </p:sp>
      <p:grpSp>
        <p:nvGrpSpPr>
          <p:cNvPr id="3" name="Group 4"/>
          <p:cNvGrpSpPr/>
          <p:nvPr/>
        </p:nvGrpSpPr>
        <p:grpSpPr bwMode="auto">
          <a:xfrm rot="5400000">
            <a:off x="2685575" y="1940776"/>
            <a:ext cx="236220" cy="3724910"/>
            <a:chOff x="1969" y="735"/>
            <a:chExt cx="122" cy="2659"/>
          </a:xfrm>
        </p:grpSpPr>
        <p:sp>
          <p:nvSpPr>
            <p:cNvPr id="13" name="Freeform 5"/>
            <p:cNvSpPr/>
            <p:nvPr/>
          </p:nvSpPr>
          <p:spPr bwMode="auto">
            <a:xfrm>
              <a:off x="2058" y="748"/>
              <a:ext cx="2" cy="2104"/>
            </a:xfrm>
            <a:custGeom>
              <a:avLst/>
              <a:gdLst>
                <a:gd name="T0" fmla="*/ 0 w 6"/>
                <a:gd name="T1" fmla="*/ 0 h 6311"/>
                <a:gd name="T2" fmla="*/ 0 w 6"/>
                <a:gd name="T3" fmla="*/ 0 h 6311"/>
                <a:gd name="T4" fmla="*/ 0 w 6"/>
                <a:gd name="T5" fmla="*/ 234 h 6311"/>
                <a:gd name="T6" fmla="*/ 0 w 6"/>
                <a:gd name="T7" fmla="*/ 234 h 6311"/>
                <a:gd name="T8" fmla="*/ 0 w 6"/>
                <a:gd name="T9" fmla="*/ 0 h 6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11"/>
                <a:gd name="T17" fmla="*/ 6 w 6"/>
                <a:gd name="T18" fmla="*/ 6311 h 6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4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6"/>
            <p:cNvSpPr/>
            <p:nvPr/>
          </p:nvSpPr>
          <p:spPr bwMode="auto">
            <a:xfrm>
              <a:off x="2060" y="750"/>
              <a:ext cx="1" cy="2104"/>
            </a:xfrm>
            <a:custGeom>
              <a:avLst/>
              <a:gdLst>
                <a:gd name="T0" fmla="*/ 0 w 5"/>
                <a:gd name="T1" fmla="*/ 0 h 6312"/>
                <a:gd name="T2" fmla="*/ 0 w 5"/>
                <a:gd name="T3" fmla="*/ 0 h 6312"/>
                <a:gd name="T4" fmla="*/ 0 w 5"/>
                <a:gd name="T5" fmla="*/ 234 h 6312"/>
                <a:gd name="T6" fmla="*/ 0 w 5"/>
                <a:gd name="T7" fmla="*/ 234 h 6312"/>
                <a:gd name="T8" fmla="*/ 0 w 5"/>
                <a:gd name="T9" fmla="*/ 0 h 6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12"/>
                <a:gd name="T17" fmla="*/ 5 w 5"/>
                <a:gd name="T18" fmla="*/ 6312 h 63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12">
                  <a:moveTo>
                    <a:pt x="5" y="7"/>
                  </a:moveTo>
                  <a:lnTo>
                    <a:pt x="0" y="0"/>
                  </a:lnTo>
                  <a:lnTo>
                    <a:pt x="0" y="6306"/>
                  </a:lnTo>
                  <a:lnTo>
                    <a:pt x="5" y="631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7"/>
            <p:cNvSpPr/>
            <p:nvPr/>
          </p:nvSpPr>
          <p:spPr bwMode="auto">
            <a:xfrm>
              <a:off x="2061" y="752"/>
              <a:ext cx="2" cy="2104"/>
            </a:xfrm>
            <a:custGeom>
              <a:avLst/>
              <a:gdLst>
                <a:gd name="T0" fmla="*/ 0 w 5"/>
                <a:gd name="T1" fmla="*/ 0 h 6311"/>
                <a:gd name="T2" fmla="*/ 0 w 5"/>
                <a:gd name="T3" fmla="*/ 0 h 6311"/>
                <a:gd name="T4" fmla="*/ 0 w 5"/>
                <a:gd name="T5" fmla="*/ 0 h 6311"/>
                <a:gd name="T6" fmla="*/ 0 w 5"/>
                <a:gd name="T7" fmla="*/ 234 h 6311"/>
                <a:gd name="T8" fmla="*/ 0 w 5"/>
                <a:gd name="T9" fmla="*/ 234 h 6311"/>
                <a:gd name="T10" fmla="*/ 0 w 5"/>
                <a:gd name="T11" fmla="*/ 0 h 63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6311"/>
                <a:gd name="T20" fmla="*/ 5 w 5"/>
                <a:gd name="T21" fmla="*/ 6311 h 63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6311">
                  <a:moveTo>
                    <a:pt x="5" y="8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0" y="6305"/>
                  </a:lnTo>
                  <a:lnTo>
                    <a:pt x="5" y="631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8"/>
            <p:cNvSpPr/>
            <p:nvPr/>
          </p:nvSpPr>
          <p:spPr bwMode="auto">
            <a:xfrm>
              <a:off x="2067" y="760"/>
              <a:ext cx="2" cy="2103"/>
            </a:xfrm>
            <a:custGeom>
              <a:avLst/>
              <a:gdLst>
                <a:gd name="T0" fmla="*/ 0 w 6"/>
                <a:gd name="T1" fmla="*/ 0 h 6309"/>
                <a:gd name="T2" fmla="*/ 0 w 6"/>
                <a:gd name="T3" fmla="*/ 0 h 6309"/>
                <a:gd name="T4" fmla="*/ 0 w 6"/>
                <a:gd name="T5" fmla="*/ 233 h 6309"/>
                <a:gd name="T6" fmla="*/ 0 w 6"/>
                <a:gd name="T7" fmla="*/ 234 h 6309"/>
                <a:gd name="T8" fmla="*/ 0 w 6"/>
                <a:gd name="T9" fmla="*/ 0 h 63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09"/>
                <a:gd name="T17" fmla="*/ 6 w 6"/>
                <a:gd name="T18" fmla="*/ 6309 h 63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09">
                  <a:moveTo>
                    <a:pt x="6" y="10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6" y="630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9"/>
            <p:cNvSpPr/>
            <p:nvPr/>
          </p:nvSpPr>
          <p:spPr bwMode="auto">
            <a:xfrm>
              <a:off x="2069" y="764"/>
              <a:ext cx="22" cy="2228"/>
            </a:xfrm>
            <a:custGeom>
              <a:avLst/>
              <a:gdLst>
                <a:gd name="T0" fmla="*/ 1 w 66"/>
                <a:gd name="T1" fmla="*/ 1 h 6686"/>
                <a:gd name="T2" fmla="*/ 0 w 66"/>
                <a:gd name="T3" fmla="*/ 0 h 6686"/>
                <a:gd name="T4" fmla="*/ 0 w 66"/>
                <a:gd name="T5" fmla="*/ 0 h 6686"/>
                <a:gd name="T6" fmla="*/ 0 w 66"/>
                <a:gd name="T7" fmla="*/ 233 h 6686"/>
                <a:gd name="T8" fmla="*/ 0 w 66"/>
                <a:gd name="T9" fmla="*/ 234 h 6686"/>
                <a:gd name="T10" fmla="*/ 0 w 66"/>
                <a:gd name="T11" fmla="*/ 233 h 6686"/>
                <a:gd name="T12" fmla="*/ 0 w 66"/>
                <a:gd name="T13" fmla="*/ 235 h 6686"/>
                <a:gd name="T14" fmla="*/ 1 w 66"/>
                <a:gd name="T15" fmla="*/ 234 h 6686"/>
                <a:gd name="T16" fmla="*/ 0 w 66"/>
                <a:gd name="T17" fmla="*/ 235 h 6686"/>
                <a:gd name="T18" fmla="*/ 0 w 66"/>
                <a:gd name="T19" fmla="*/ 247 h 6686"/>
                <a:gd name="T20" fmla="*/ 1 w 66"/>
                <a:gd name="T21" fmla="*/ 246 h 6686"/>
                <a:gd name="T22" fmla="*/ 1 w 66"/>
                <a:gd name="T23" fmla="*/ 246 h 6686"/>
                <a:gd name="T24" fmla="*/ 1 w 66"/>
                <a:gd name="T25" fmla="*/ 245 h 6686"/>
                <a:gd name="T26" fmla="*/ 1 w 66"/>
                <a:gd name="T27" fmla="*/ 245 h 6686"/>
                <a:gd name="T28" fmla="*/ 1 w 66"/>
                <a:gd name="T29" fmla="*/ 244 h 6686"/>
                <a:gd name="T30" fmla="*/ 1 w 66"/>
                <a:gd name="T31" fmla="*/ 244 h 6686"/>
                <a:gd name="T32" fmla="*/ 2 w 66"/>
                <a:gd name="T33" fmla="*/ 243 h 6686"/>
                <a:gd name="T34" fmla="*/ 2 w 66"/>
                <a:gd name="T35" fmla="*/ 242 h 6686"/>
                <a:gd name="T36" fmla="*/ 2 w 66"/>
                <a:gd name="T37" fmla="*/ 242 h 6686"/>
                <a:gd name="T38" fmla="*/ 2 w 66"/>
                <a:gd name="T39" fmla="*/ 241 h 6686"/>
                <a:gd name="T40" fmla="*/ 2 w 66"/>
                <a:gd name="T41" fmla="*/ 240 h 6686"/>
                <a:gd name="T42" fmla="*/ 2 w 66"/>
                <a:gd name="T43" fmla="*/ 239 h 6686"/>
                <a:gd name="T44" fmla="*/ 2 w 66"/>
                <a:gd name="T45" fmla="*/ 238 h 6686"/>
                <a:gd name="T46" fmla="*/ 2 w 66"/>
                <a:gd name="T47" fmla="*/ 238 h 6686"/>
                <a:gd name="T48" fmla="*/ 2 w 66"/>
                <a:gd name="T49" fmla="*/ 238 h 6686"/>
                <a:gd name="T50" fmla="*/ 2 w 66"/>
                <a:gd name="T51" fmla="*/ 238 h 6686"/>
                <a:gd name="T52" fmla="*/ 2 w 66"/>
                <a:gd name="T53" fmla="*/ 237 h 6686"/>
                <a:gd name="T54" fmla="*/ 2 w 66"/>
                <a:gd name="T55" fmla="*/ 237 h 6686"/>
                <a:gd name="T56" fmla="*/ 2 w 66"/>
                <a:gd name="T57" fmla="*/ 237 h 6686"/>
                <a:gd name="T58" fmla="*/ 2 w 66"/>
                <a:gd name="T59" fmla="*/ 237 h 6686"/>
                <a:gd name="T60" fmla="*/ 2 w 66"/>
                <a:gd name="T61" fmla="*/ 237 h 6686"/>
                <a:gd name="T62" fmla="*/ 2 w 66"/>
                <a:gd name="T63" fmla="*/ 11 h 6686"/>
                <a:gd name="T64" fmla="*/ 2 w 66"/>
                <a:gd name="T65" fmla="*/ 9 h 6686"/>
                <a:gd name="T66" fmla="*/ 2 w 66"/>
                <a:gd name="T67" fmla="*/ 8 h 6686"/>
                <a:gd name="T68" fmla="*/ 2 w 66"/>
                <a:gd name="T69" fmla="*/ 7 h 6686"/>
                <a:gd name="T70" fmla="*/ 2 w 66"/>
                <a:gd name="T71" fmla="*/ 5 h 6686"/>
                <a:gd name="T72" fmla="*/ 2 w 66"/>
                <a:gd name="T73" fmla="*/ 4 h 6686"/>
                <a:gd name="T74" fmla="*/ 1 w 66"/>
                <a:gd name="T75" fmla="*/ 3 h 6686"/>
                <a:gd name="T76" fmla="*/ 1 w 66"/>
                <a:gd name="T77" fmla="*/ 2 h 6686"/>
                <a:gd name="T78" fmla="*/ 1 w 66"/>
                <a:gd name="T79" fmla="*/ 1 h 66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6"/>
                <a:gd name="T121" fmla="*/ 0 h 6686"/>
                <a:gd name="T122" fmla="*/ 66 w 66"/>
                <a:gd name="T123" fmla="*/ 6686 h 668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6" h="6686">
                  <a:moveTo>
                    <a:pt x="14" y="26"/>
                  </a:moveTo>
                  <a:lnTo>
                    <a:pt x="6" y="11"/>
                  </a:lnTo>
                  <a:lnTo>
                    <a:pt x="0" y="0"/>
                  </a:lnTo>
                  <a:lnTo>
                    <a:pt x="0" y="6299"/>
                  </a:lnTo>
                  <a:lnTo>
                    <a:pt x="13" y="6318"/>
                  </a:lnTo>
                  <a:lnTo>
                    <a:pt x="0" y="6299"/>
                  </a:lnTo>
                  <a:lnTo>
                    <a:pt x="0" y="6337"/>
                  </a:lnTo>
                  <a:lnTo>
                    <a:pt x="21" y="6323"/>
                  </a:lnTo>
                  <a:lnTo>
                    <a:pt x="0" y="6337"/>
                  </a:lnTo>
                  <a:lnTo>
                    <a:pt x="0" y="6686"/>
                  </a:lnTo>
                  <a:lnTo>
                    <a:pt x="14" y="6659"/>
                  </a:lnTo>
                  <a:lnTo>
                    <a:pt x="22" y="6636"/>
                  </a:lnTo>
                  <a:lnTo>
                    <a:pt x="26" y="6625"/>
                  </a:lnTo>
                  <a:lnTo>
                    <a:pt x="31" y="6615"/>
                  </a:lnTo>
                  <a:lnTo>
                    <a:pt x="34" y="6603"/>
                  </a:lnTo>
                  <a:lnTo>
                    <a:pt x="38" y="6592"/>
                  </a:lnTo>
                  <a:lnTo>
                    <a:pt x="46" y="6570"/>
                  </a:lnTo>
                  <a:lnTo>
                    <a:pt x="50" y="6548"/>
                  </a:lnTo>
                  <a:lnTo>
                    <a:pt x="54" y="6528"/>
                  </a:lnTo>
                  <a:lnTo>
                    <a:pt x="57" y="6506"/>
                  </a:lnTo>
                  <a:lnTo>
                    <a:pt x="61" y="6485"/>
                  </a:lnTo>
                  <a:lnTo>
                    <a:pt x="62" y="6462"/>
                  </a:lnTo>
                  <a:lnTo>
                    <a:pt x="64" y="6440"/>
                  </a:lnTo>
                  <a:lnTo>
                    <a:pt x="64" y="6428"/>
                  </a:lnTo>
                  <a:lnTo>
                    <a:pt x="64" y="6422"/>
                  </a:lnTo>
                  <a:lnTo>
                    <a:pt x="64" y="6419"/>
                  </a:lnTo>
                  <a:lnTo>
                    <a:pt x="65" y="6417"/>
                  </a:lnTo>
                  <a:lnTo>
                    <a:pt x="65" y="6405"/>
                  </a:lnTo>
                  <a:lnTo>
                    <a:pt x="65" y="6399"/>
                  </a:lnTo>
                  <a:lnTo>
                    <a:pt x="65" y="6396"/>
                  </a:lnTo>
                  <a:lnTo>
                    <a:pt x="66" y="6394"/>
                  </a:lnTo>
                  <a:lnTo>
                    <a:pt x="66" y="290"/>
                  </a:lnTo>
                  <a:lnTo>
                    <a:pt x="65" y="251"/>
                  </a:lnTo>
                  <a:lnTo>
                    <a:pt x="62" y="214"/>
                  </a:lnTo>
                  <a:lnTo>
                    <a:pt x="58" y="179"/>
                  </a:lnTo>
                  <a:lnTo>
                    <a:pt x="53" y="146"/>
                  </a:lnTo>
                  <a:lnTo>
                    <a:pt x="45" y="113"/>
                  </a:lnTo>
                  <a:lnTo>
                    <a:pt x="35" y="83"/>
                  </a:lnTo>
                  <a:lnTo>
                    <a:pt x="25" y="5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0"/>
            <p:cNvSpPr/>
            <p:nvPr/>
          </p:nvSpPr>
          <p:spPr bwMode="auto">
            <a:xfrm>
              <a:off x="2065" y="757"/>
              <a:ext cx="2" cy="2104"/>
            </a:xfrm>
            <a:custGeom>
              <a:avLst/>
              <a:gdLst>
                <a:gd name="T0" fmla="*/ 0 w 6"/>
                <a:gd name="T1" fmla="*/ 0 h 6310"/>
                <a:gd name="T2" fmla="*/ 0 w 6"/>
                <a:gd name="T3" fmla="*/ 0 h 6310"/>
                <a:gd name="T4" fmla="*/ 0 w 6"/>
                <a:gd name="T5" fmla="*/ 234 h 6310"/>
                <a:gd name="T6" fmla="*/ 0 w 6"/>
                <a:gd name="T7" fmla="*/ 234 h 6310"/>
                <a:gd name="T8" fmla="*/ 0 w 6"/>
                <a:gd name="T9" fmla="*/ 0 h 6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10"/>
                <a:gd name="T17" fmla="*/ 6 w 6"/>
                <a:gd name="T18" fmla="*/ 6310 h 6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10">
                  <a:moveTo>
                    <a:pt x="6" y="9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6" y="631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1"/>
            <p:cNvSpPr/>
            <p:nvPr/>
          </p:nvSpPr>
          <p:spPr bwMode="auto">
            <a:xfrm>
              <a:off x="2063" y="755"/>
              <a:ext cx="2" cy="2103"/>
            </a:xfrm>
            <a:custGeom>
              <a:avLst/>
              <a:gdLst>
                <a:gd name="T0" fmla="*/ 0 w 5"/>
                <a:gd name="T1" fmla="*/ 0 h 6310"/>
                <a:gd name="T2" fmla="*/ 0 w 5"/>
                <a:gd name="T3" fmla="*/ 0 h 6310"/>
                <a:gd name="T4" fmla="*/ 0 w 5"/>
                <a:gd name="T5" fmla="*/ 233 h 6310"/>
                <a:gd name="T6" fmla="*/ 0 w 5"/>
                <a:gd name="T7" fmla="*/ 234 h 6310"/>
                <a:gd name="T8" fmla="*/ 0 w 5"/>
                <a:gd name="T9" fmla="*/ 0 h 6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10"/>
                <a:gd name="T17" fmla="*/ 5 w 5"/>
                <a:gd name="T18" fmla="*/ 6310 h 6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10">
                  <a:moveTo>
                    <a:pt x="5" y="8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5" y="6310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12"/>
            <p:cNvSpPr/>
            <p:nvPr/>
          </p:nvSpPr>
          <p:spPr bwMode="auto">
            <a:xfrm>
              <a:off x="2067" y="2861"/>
              <a:ext cx="2" cy="17"/>
            </a:xfrm>
            <a:custGeom>
              <a:avLst/>
              <a:gdLst>
                <a:gd name="T0" fmla="*/ 0 w 6"/>
                <a:gd name="T1" fmla="*/ 0 h 51"/>
                <a:gd name="T2" fmla="*/ 0 w 6"/>
                <a:gd name="T3" fmla="*/ 0 h 51"/>
                <a:gd name="T4" fmla="*/ 0 w 6"/>
                <a:gd name="T5" fmla="*/ 2 h 51"/>
                <a:gd name="T6" fmla="*/ 0 w 6"/>
                <a:gd name="T7" fmla="*/ 2 h 51"/>
                <a:gd name="T8" fmla="*/ 0 w 6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51"/>
                <a:gd name="T17" fmla="*/ 6 w 6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51">
                  <a:moveTo>
                    <a:pt x="6" y="8"/>
                  </a:moveTo>
                  <a:lnTo>
                    <a:pt x="0" y="0"/>
                  </a:lnTo>
                  <a:lnTo>
                    <a:pt x="0" y="51"/>
                  </a:lnTo>
                  <a:lnTo>
                    <a:pt x="6" y="46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2065" y="2858"/>
              <a:ext cx="2" cy="21"/>
            </a:xfrm>
            <a:custGeom>
              <a:avLst/>
              <a:gdLst>
                <a:gd name="T0" fmla="*/ 0 w 6"/>
                <a:gd name="T1" fmla="*/ 0 h 62"/>
                <a:gd name="T2" fmla="*/ 0 w 6"/>
                <a:gd name="T3" fmla="*/ 0 h 62"/>
                <a:gd name="T4" fmla="*/ 0 w 6"/>
                <a:gd name="T5" fmla="*/ 2 h 62"/>
                <a:gd name="T6" fmla="*/ 0 w 6"/>
                <a:gd name="T7" fmla="*/ 2 h 62"/>
                <a:gd name="T8" fmla="*/ 0 w 6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2"/>
                <a:gd name="T17" fmla="*/ 6 w 6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2">
                  <a:moveTo>
                    <a:pt x="6" y="8"/>
                  </a:moveTo>
                  <a:lnTo>
                    <a:pt x="0" y="0"/>
                  </a:lnTo>
                  <a:lnTo>
                    <a:pt x="0" y="62"/>
                  </a:lnTo>
                  <a:lnTo>
                    <a:pt x="6" y="59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14"/>
            <p:cNvSpPr/>
            <p:nvPr/>
          </p:nvSpPr>
          <p:spPr bwMode="auto">
            <a:xfrm>
              <a:off x="2063" y="2856"/>
              <a:ext cx="2" cy="24"/>
            </a:xfrm>
            <a:custGeom>
              <a:avLst/>
              <a:gdLst>
                <a:gd name="T0" fmla="*/ 0 w 5"/>
                <a:gd name="T1" fmla="*/ 0 h 72"/>
                <a:gd name="T2" fmla="*/ 0 w 5"/>
                <a:gd name="T3" fmla="*/ 0 h 72"/>
                <a:gd name="T4" fmla="*/ 0 w 5"/>
                <a:gd name="T5" fmla="*/ 3 h 72"/>
                <a:gd name="T6" fmla="*/ 0 w 5"/>
                <a:gd name="T7" fmla="*/ 3 h 72"/>
                <a:gd name="T8" fmla="*/ 0 w 5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72"/>
                <a:gd name="T17" fmla="*/ 5 w 5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72">
                  <a:moveTo>
                    <a:pt x="5" y="7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5" y="6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15"/>
            <p:cNvSpPr/>
            <p:nvPr/>
          </p:nvSpPr>
          <p:spPr bwMode="auto">
            <a:xfrm>
              <a:off x="2061" y="2854"/>
              <a:ext cx="2" cy="27"/>
            </a:xfrm>
            <a:custGeom>
              <a:avLst/>
              <a:gdLst>
                <a:gd name="T0" fmla="*/ 0 w 5"/>
                <a:gd name="T1" fmla="*/ 0 h 83"/>
                <a:gd name="T2" fmla="*/ 0 w 5"/>
                <a:gd name="T3" fmla="*/ 0 h 83"/>
                <a:gd name="T4" fmla="*/ 0 w 5"/>
                <a:gd name="T5" fmla="*/ 3 h 83"/>
                <a:gd name="T6" fmla="*/ 0 w 5"/>
                <a:gd name="T7" fmla="*/ 3 h 83"/>
                <a:gd name="T8" fmla="*/ 0 w 5"/>
                <a:gd name="T9" fmla="*/ 0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83"/>
                <a:gd name="T17" fmla="*/ 5 w 5"/>
                <a:gd name="T18" fmla="*/ 83 h 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83">
                  <a:moveTo>
                    <a:pt x="5" y="6"/>
                  </a:moveTo>
                  <a:lnTo>
                    <a:pt x="0" y="0"/>
                  </a:lnTo>
                  <a:lnTo>
                    <a:pt x="0" y="83"/>
                  </a:lnTo>
                  <a:lnTo>
                    <a:pt x="5" y="78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6"/>
            <p:cNvSpPr/>
            <p:nvPr/>
          </p:nvSpPr>
          <p:spPr bwMode="auto">
            <a:xfrm>
              <a:off x="2060" y="2852"/>
              <a:ext cx="1" cy="30"/>
            </a:xfrm>
            <a:custGeom>
              <a:avLst/>
              <a:gdLst>
                <a:gd name="T0" fmla="*/ 0 w 5"/>
                <a:gd name="T1" fmla="*/ 0 h 92"/>
                <a:gd name="T2" fmla="*/ 0 w 5"/>
                <a:gd name="T3" fmla="*/ 0 h 92"/>
                <a:gd name="T4" fmla="*/ 0 w 5"/>
                <a:gd name="T5" fmla="*/ 3 h 92"/>
                <a:gd name="T6" fmla="*/ 0 w 5"/>
                <a:gd name="T7" fmla="*/ 3 h 92"/>
                <a:gd name="T8" fmla="*/ 0 w 5"/>
                <a:gd name="T9" fmla="*/ 0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92"/>
                <a:gd name="T17" fmla="*/ 5 w 5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92">
                  <a:moveTo>
                    <a:pt x="5" y="6"/>
                  </a:moveTo>
                  <a:lnTo>
                    <a:pt x="0" y="0"/>
                  </a:lnTo>
                  <a:lnTo>
                    <a:pt x="0" y="92"/>
                  </a:lnTo>
                  <a:lnTo>
                    <a:pt x="5" y="89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17"/>
            <p:cNvSpPr/>
            <p:nvPr/>
          </p:nvSpPr>
          <p:spPr bwMode="auto">
            <a:xfrm>
              <a:off x="2058" y="2849"/>
              <a:ext cx="2" cy="35"/>
            </a:xfrm>
            <a:custGeom>
              <a:avLst/>
              <a:gdLst>
                <a:gd name="T0" fmla="*/ 0 w 6"/>
                <a:gd name="T1" fmla="*/ 0 h 103"/>
                <a:gd name="T2" fmla="*/ 0 w 6"/>
                <a:gd name="T3" fmla="*/ 0 h 103"/>
                <a:gd name="T4" fmla="*/ 0 w 6"/>
                <a:gd name="T5" fmla="*/ 4 h 103"/>
                <a:gd name="T6" fmla="*/ 0 w 6"/>
                <a:gd name="T7" fmla="*/ 4 h 103"/>
                <a:gd name="T8" fmla="*/ 0 w 6"/>
                <a:gd name="T9" fmla="*/ 0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03"/>
                <a:gd name="T17" fmla="*/ 6 w 6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03">
                  <a:moveTo>
                    <a:pt x="6" y="7"/>
                  </a:moveTo>
                  <a:lnTo>
                    <a:pt x="0" y="0"/>
                  </a:lnTo>
                  <a:lnTo>
                    <a:pt x="0" y="103"/>
                  </a:lnTo>
                  <a:lnTo>
                    <a:pt x="6" y="99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/>
            <p:cNvSpPr/>
            <p:nvPr/>
          </p:nvSpPr>
          <p:spPr bwMode="auto">
            <a:xfrm>
              <a:off x="2058" y="2882"/>
              <a:ext cx="2" cy="121"/>
            </a:xfrm>
            <a:custGeom>
              <a:avLst/>
              <a:gdLst>
                <a:gd name="T0" fmla="*/ 0 w 6"/>
                <a:gd name="T1" fmla="*/ 0 h 362"/>
                <a:gd name="T2" fmla="*/ 0 w 6"/>
                <a:gd name="T3" fmla="*/ 0 h 362"/>
                <a:gd name="T4" fmla="*/ 0 w 6"/>
                <a:gd name="T5" fmla="*/ 13 h 362"/>
                <a:gd name="T6" fmla="*/ 0 w 6"/>
                <a:gd name="T7" fmla="*/ 13 h 362"/>
                <a:gd name="T8" fmla="*/ 0 w 6"/>
                <a:gd name="T9" fmla="*/ 0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62"/>
                <a:gd name="T17" fmla="*/ 6 w 6"/>
                <a:gd name="T18" fmla="*/ 362 h 3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62">
                  <a:moveTo>
                    <a:pt x="6" y="0"/>
                  </a:moveTo>
                  <a:lnTo>
                    <a:pt x="0" y="4"/>
                  </a:lnTo>
                  <a:lnTo>
                    <a:pt x="0" y="352"/>
                  </a:lnTo>
                  <a:lnTo>
                    <a:pt x="6" y="36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9"/>
            <p:cNvSpPr/>
            <p:nvPr/>
          </p:nvSpPr>
          <p:spPr bwMode="auto">
            <a:xfrm>
              <a:off x="2060" y="2881"/>
              <a:ext cx="1" cy="123"/>
            </a:xfrm>
            <a:custGeom>
              <a:avLst/>
              <a:gdLst>
                <a:gd name="T0" fmla="*/ 0 w 5"/>
                <a:gd name="T1" fmla="*/ 0 h 369"/>
                <a:gd name="T2" fmla="*/ 0 w 5"/>
                <a:gd name="T3" fmla="*/ 0 h 369"/>
                <a:gd name="T4" fmla="*/ 0 w 5"/>
                <a:gd name="T5" fmla="*/ 14 h 369"/>
                <a:gd name="T6" fmla="*/ 0 w 5"/>
                <a:gd name="T7" fmla="*/ 14 h 369"/>
                <a:gd name="T8" fmla="*/ 0 w 5"/>
                <a:gd name="T9" fmla="*/ 14 h 369"/>
                <a:gd name="T10" fmla="*/ 0 w 5"/>
                <a:gd name="T11" fmla="*/ 0 h 3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69"/>
                <a:gd name="T20" fmla="*/ 5 w 5"/>
                <a:gd name="T21" fmla="*/ 369 h 3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69">
                  <a:moveTo>
                    <a:pt x="5" y="0"/>
                  </a:moveTo>
                  <a:lnTo>
                    <a:pt x="0" y="3"/>
                  </a:lnTo>
                  <a:lnTo>
                    <a:pt x="0" y="365"/>
                  </a:lnTo>
                  <a:lnTo>
                    <a:pt x="2" y="369"/>
                  </a:lnTo>
                  <a:lnTo>
                    <a:pt x="5" y="3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0"/>
            <p:cNvSpPr/>
            <p:nvPr/>
          </p:nvSpPr>
          <p:spPr bwMode="auto">
            <a:xfrm>
              <a:off x="2061" y="2880"/>
              <a:ext cx="2" cy="123"/>
            </a:xfrm>
            <a:custGeom>
              <a:avLst/>
              <a:gdLst>
                <a:gd name="T0" fmla="*/ 0 w 5"/>
                <a:gd name="T1" fmla="*/ 0 h 370"/>
                <a:gd name="T2" fmla="*/ 0 w 5"/>
                <a:gd name="T3" fmla="*/ 0 h 370"/>
                <a:gd name="T4" fmla="*/ 0 w 5"/>
                <a:gd name="T5" fmla="*/ 14 h 370"/>
                <a:gd name="T6" fmla="*/ 0 w 5"/>
                <a:gd name="T7" fmla="*/ 13 h 370"/>
                <a:gd name="T8" fmla="*/ 0 w 5"/>
                <a:gd name="T9" fmla="*/ 0 h 3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70"/>
                <a:gd name="T17" fmla="*/ 5 w 5"/>
                <a:gd name="T18" fmla="*/ 370 h 3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70">
                  <a:moveTo>
                    <a:pt x="5" y="0"/>
                  </a:moveTo>
                  <a:lnTo>
                    <a:pt x="0" y="5"/>
                  </a:lnTo>
                  <a:lnTo>
                    <a:pt x="0" y="370"/>
                  </a:lnTo>
                  <a:lnTo>
                    <a:pt x="5" y="36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1"/>
            <p:cNvSpPr/>
            <p:nvPr/>
          </p:nvSpPr>
          <p:spPr bwMode="auto">
            <a:xfrm>
              <a:off x="2063" y="2879"/>
              <a:ext cx="2" cy="122"/>
            </a:xfrm>
            <a:custGeom>
              <a:avLst/>
              <a:gdLst>
                <a:gd name="T0" fmla="*/ 0 w 5"/>
                <a:gd name="T1" fmla="*/ 0 h 367"/>
                <a:gd name="T2" fmla="*/ 0 w 5"/>
                <a:gd name="T3" fmla="*/ 0 h 367"/>
                <a:gd name="T4" fmla="*/ 0 w 5"/>
                <a:gd name="T5" fmla="*/ 14 h 367"/>
                <a:gd name="T6" fmla="*/ 0 w 5"/>
                <a:gd name="T7" fmla="*/ 13 h 367"/>
                <a:gd name="T8" fmla="*/ 0 w 5"/>
                <a:gd name="T9" fmla="*/ 13 h 367"/>
                <a:gd name="T10" fmla="*/ 0 w 5"/>
                <a:gd name="T11" fmla="*/ 0 h 3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67"/>
                <a:gd name="T20" fmla="*/ 5 w 5"/>
                <a:gd name="T21" fmla="*/ 367 h 3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67">
                  <a:moveTo>
                    <a:pt x="5" y="0"/>
                  </a:moveTo>
                  <a:lnTo>
                    <a:pt x="0" y="3"/>
                  </a:lnTo>
                  <a:lnTo>
                    <a:pt x="0" y="367"/>
                  </a:lnTo>
                  <a:lnTo>
                    <a:pt x="2" y="362"/>
                  </a:lnTo>
                  <a:lnTo>
                    <a:pt x="5" y="35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2"/>
            <p:cNvSpPr/>
            <p:nvPr/>
          </p:nvSpPr>
          <p:spPr bwMode="auto">
            <a:xfrm>
              <a:off x="2065" y="2878"/>
              <a:ext cx="2" cy="120"/>
            </a:xfrm>
            <a:custGeom>
              <a:avLst/>
              <a:gdLst>
                <a:gd name="T0" fmla="*/ 0 w 6"/>
                <a:gd name="T1" fmla="*/ 0 h 362"/>
                <a:gd name="T2" fmla="*/ 0 w 6"/>
                <a:gd name="T3" fmla="*/ 0 h 362"/>
                <a:gd name="T4" fmla="*/ 0 w 6"/>
                <a:gd name="T5" fmla="*/ 13 h 362"/>
                <a:gd name="T6" fmla="*/ 0 w 6"/>
                <a:gd name="T7" fmla="*/ 13 h 362"/>
                <a:gd name="T8" fmla="*/ 0 w 6"/>
                <a:gd name="T9" fmla="*/ 0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62"/>
                <a:gd name="T17" fmla="*/ 6 w 6"/>
                <a:gd name="T18" fmla="*/ 362 h 3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62">
                  <a:moveTo>
                    <a:pt x="6" y="0"/>
                  </a:moveTo>
                  <a:lnTo>
                    <a:pt x="0" y="3"/>
                  </a:lnTo>
                  <a:lnTo>
                    <a:pt x="0" y="362"/>
                  </a:lnTo>
                  <a:lnTo>
                    <a:pt x="6" y="35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3"/>
            <p:cNvSpPr/>
            <p:nvPr/>
          </p:nvSpPr>
          <p:spPr bwMode="auto">
            <a:xfrm>
              <a:off x="2067" y="2876"/>
              <a:ext cx="2" cy="119"/>
            </a:xfrm>
            <a:custGeom>
              <a:avLst/>
              <a:gdLst>
                <a:gd name="T0" fmla="*/ 0 w 6"/>
                <a:gd name="T1" fmla="*/ 0 h 358"/>
                <a:gd name="T2" fmla="*/ 0 w 6"/>
                <a:gd name="T3" fmla="*/ 0 h 358"/>
                <a:gd name="T4" fmla="*/ 0 w 6"/>
                <a:gd name="T5" fmla="*/ 13 h 358"/>
                <a:gd name="T6" fmla="*/ 0 w 6"/>
                <a:gd name="T7" fmla="*/ 13 h 358"/>
                <a:gd name="T8" fmla="*/ 0 w 6"/>
                <a:gd name="T9" fmla="*/ 0 h 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58"/>
                <a:gd name="T17" fmla="*/ 6 w 6"/>
                <a:gd name="T18" fmla="*/ 358 h 3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58">
                  <a:moveTo>
                    <a:pt x="6" y="0"/>
                  </a:moveTo>
                  <a:lnTo>
                    <a:pt x="0" y="5"/>
                  </a:lnTo>
                  <a:lnTo>
                    <a:pt x="0" y="358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4"/>
            <p:cNvSpPr/>
            <p:nvPr/>
          </p:nvSpPr>
          <p:spPr bwMode="auto">
            <a:xfrm>
              <a:off x="2056" y="2848"/>
              <a:ext cx="2" cy="37"/>
            </a:xfrm>
            <a:custGeom>
              <a:avLst/>
              <a:gdLst>
                <a:gd name="T0" fmla="*/ 0 w 5"/>
                <a:gd name="T1" fmla="*/ 4 h 110"/>
                <a:gd name="T2" fmla="*/ 0 w 5"/>
                <a:gd name="T3" fmla="*/ 0 h 110"/>
                <a:gd name="T4" fmla="*/ 0 w 5"/>
                <a:gd name="T5" fmla="*/ 0 h 110"/>
                <a:gd name="T6" fmla="*/ 0 w 5"/>
                <a:gd name="T7" fmla="*/ 4 h 110"/>
                <a:gd name="T8" fmla="*/ 0 w 5"/>
                <a:gd name="T9" fmla="*/ 4 h 110"/>
                <a:gd name="T10" fmla="*/ 0 w 5"/>
                <a:gd name="T11" fmla="*/ 4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0"/>
                <a:gd name="T20" fmla="*/ 5 w 5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0">
                  <a:moveTo>
                    <a:pt x="5" y="107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" y="109"/>
                  </a:lnTo>
                  <a:lnTo>
                    <a:pt x="5" y="107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25"/>
            <p:cNvSpPr/>
            <p:nvPr/>
          </p:nvSpPr>
          <p:spPr bwMode="auto">
            <a:xfrm>
              <a:off x="2056" y="2884"/>
              <a:ext cx="2" cy="116"/>
            </a:xfrm>
            <a:custGeom>
              <a:avLst/>
              <a:gdLst>
                <a:gd name="T0" fmla="*/ 0 w 5"/>
                <a:gd name="T1" fmla="*/ 13 h 348"/>
                <a:gd name="T2" fmla="*/ 0 w 5"/>
                <a:gd name="T3" fmla="*/ 0 h 348"/>
                <a:gd name="T4" fmla="*/ 0 w 5"/>
                <a:gd name="T5" fmla="*/ 0 h 348"/>
                <a:gd name="T6" fmla="*/ 0 w 5"/>
                <a:gd name="T7" fmla="*/ 0 h 348"/>
                <a:gd name="T8" fmla="*/ 0 w 5"/>
                <a:gd name="T9" fmla="*/ 13 h 348"/>
                <a:gd name="T10" fmla="*/ 0 w 5"/>
                <a:gd name="T11" fmla="*/ 13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48"/>
                <a:gd name="T20" fmla="*/ 5 w 5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48">
                  <a:moveTo>
                    <a:pt x="5" y="348"/>
                  </a:move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40"/>
                  </a:lnTo>
                  <a:lnTo>
                    <a:pt x="5" y="348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26"/>
            <p:cNvSpPr/>
            <p:nvPr/>
          </p:nvSpPr>
          <p:spPr bwMode="auto">
            <a:xfrm>
              <a:off x="2056" y="746"/>
              <a:ext cx="2" cy="2103"/>
            </a:xfrm>
            <a:custGeom>
              <a:avLst/>
              <a:gdLst>
                <a:gd name="T0" fmla="*/ 0 w 5"/>
                <a:gd name="T1" fmla="*/ 234 h 6310"/>
                <a:gd name="T2" fmla="*/ 0 w 5"/>
                <a:gd name="T3" fmla="*/ 0 h 6310"/>
                <a:gd name="T4" fmla="*/ 0 w 5"/>
                <a:gd name="T5" fmla="*/ 0 h 6310"/>
                <a:gd name="T6" fmla="*/ 0 w 5"/>
                <a:gd name="T7" fmla="*/ 0 h 6310"/>
                <a:gd name="T8" fmla="*/ 0 w 5"/>
                <a:gd name="T9" fmla="*/ 234 h 6310"/>
                <a:gd name="T10" fmla="*/ 0 w 5"/>
                <a:gd name="T11" fmla="*/ 234 h 63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6310"/>
                <a:gd name="T20" fmla="*/ 5 w 5"/>
                <a:gd name="T21" fmla="*/ 6310 h 63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6310">
                  <a:moveTo>
                    <a:pt x="5" y="6310"/>
                  </a:move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6"/>
                  </a:lnTo>
                  <a:lnTo>
                    <a:pt x="5" y="631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27"/>
            <p:cNvSpPr/>
            <p:nvPr/>
          </p:nvSpPr>
          <p:spPr bwMode="auto">
            <a:xfrm>
              <a:off x="2041" y="737"/>
              <a:ext cx="2" cy="120"/>
            </a:xfrm>
            <a:custGeom>
              <a:avLst/>
              <a:gdLst>
                <a:gd name="T0" fmla="*/ 0 w 5"/>
                <a:gd name="T1" fmla="*/ 0 h 360"/>
                <a:gd name="T2" fmla="*/ 0 w 5"/>
                <a:gd name="T3" fmla="*/ 0 h 360"/>
                <a:gd name="T4" fmla="*/ 0 w 5"/>
                <a:gd name="T5" fmla="*/ 13 h 360"/>
                <a:gd name="T6" fmla="*/ 0 w 5"/>
                <a:gd name="T7" fmla="*/ 13 h 360"/>
                <a:gd name="T8" fmla="*/ 0 w 5"/>
                <a:gd name="T9" fmla="*/ 13 h 360"/>
                <a:gd name="T10" fmla="*/ 0 w 5"/>
                <a:gd name="T11" fmla="*/ 0 h 3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60"/>
                <a:gd name="T20" fmla="*/ 5 w 5"/>
                <a:gd name="T21" fmla="*/ 360 h 3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60">
                  <a:moveTo>
                    <a:pt x="5" y="2"/>
                  </a:moveTo>
                  <a:lnTo>
                    <a:pt x="0" y="0"/>
                  </a:lnTo>
                  <a:lnTo>
                    <a:pt x="0" y="347"/>
                  </a:lnTo>
                  <a:lnTo>
                    <a:pt x="3" y="354"/>
                  </a:lnTo>
                  <a:lnTo>
                    <a:pt x="5" y="36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8"/>
            <p:cNvSpPr/>
            <p:nvPr/>
          </p:nvSpPr>
          <p:spPr bwMode="auto">
            <a:xfrm>
              <a:off x="2034" y="735"/>
              <a:ext cx="1" cy="111"/>
            </a:xfrm>
            <a:custGeom>
              <a:avLst/>
              <a:gdLst>
                <a:gd name="T0" fmla="*/ 0 w 5"/>
                <a:gd name="T1" fmla="*/ 0 h 331"/>
                <a:gd name="T2" fmla="*/ 0 w 5"/>
                <a:gd name="T3" fmla="*/ 0 h 331"/>
                <a:gd name="T4" fmla="*/ 0 w 5"/>
                <a:gd name="T5" fmla="*/ 12 h 331"/>
                <a:gd name="T6" fmla="*/ 0 w 5"/>
                <a:gd name="T7" fmla="*/ 12 h 331"/>
                <a:gd name="T8" fmla="*/ 0 w 5"/>
                <a:gd name="T9" fmla="*/ 12 h 331"/>
                <a:gd name="T10" fmla="*/ 0 w 5"/>
                <a:gd name="T11" fmla="*/ 0 h 3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31"/>
                <a:gd name="T20" fmla="*/ 5 w 5"/>
                <a:gd name="T21" fmla="*/ 331 h 3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31">
                  <a:moveTo>
                    <a:pt x="5" y="1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2" y="329"/>
                  </a:lnTo>
                  <a:lnTo>
                    <a:pt x="5" y="33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9"/>
            <p:cNvSpPr/>
            <p:nvPr/>
          </p:nvSpPr>
          <p:spPr bwMode="auto">
            <a:xfrm>
              <a:off x="2035" y="736"/>
              <a:ext cx="2" cy="112"/>
            </a:xfrm>
            <a:custGeom>
              <a:avLst/>
              <a:gdLst>
                <a:gd name="T0" fmla="*/ 0 w 6"/>
                <a:gd name="T1" fmla="*/ 0 h 336"/>
                <a:gd name="T2" fmla="*/ 0 w 6"/>
                <a:gd name="T3" fmla="*/ 0 h 336"/>
                <a:gd name="T4" fmla="*/ 0 w 6"/>
                <a:gd name="T5" fmla="*/ 12 h 336"/>
                <a:gd name="T6" fmla="*/ 0 w 6"/>
                <a:gd name="T7" fmla="*/ 12 h 336"/>
                <a:gd name="T8" fmla="*/ 0 w 6"/>
                <a:gd name="T9" fmla="*/ 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36"/>
                <a:gd name="T17" fmla="*/ 6 w 6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36">
                  <a:moveTo>
                    <a:pt x="6" y="2"/>
                  </a:moveTo>
                  <a:lnTo>
                    <a:pt x="0" y="0"/>
                  </a:lnTo>
                  <a:lnTo>
                    <a:pt x="0" y="330"/>
                  </a:lnTo>
                  <a:lnTo>
                    <a:pt x="6" y="33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0"/>
            <p:cNvSpPr/>
            <p:nvPr/>
          </p:nvSpPr>
          <p:spPr bwMode="auto">
            <a:xfrm>
              <a:off x="2037" y="736"/>
              <a:ext cx="2" cy="113"/>
            </a:xfrm>
            <a:custGeom>
              <a:avLst/>
              <a:gdLst>
                <a:gd name="T0" fmla="*/ 0 w 5"/>
                <a:gd name="T1" fmla="*/ 0 h 339"/>
                <a:gd name="T2" fmla="*/ 0 w 5"/>
                <a:gd name="T3" fmla="*/ 0 h 339"/>
                <a:gd name="T4" fmla="*/ 0 w 5"/>
                <a:gd name="T5" fmla="*/ 12 h 339"/>
                <a:gd name="T6" fmla="*/ 0 w 5"/>
                <a:gd name="T7" fmla="*/ 13 h 339"/>
                <a:gd name="T8" fmla="*/ 0 w 5"/>
                <a:gd name="T9" fmla="*/ 0 h 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39"/>
                <a:gd name="T17" fmla="*/ 5 w 5"/>
                <a:gd name="T18" fmla="*/ 339 h 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39">
                  <a:moveTo>
                    <a:pt x="5" y="1"/>
                  </a:moveTo>
                  <a:lnTo>
                    <a:pt x="0" y="0"/>
                  </a:lnTo>
                  <a:lnTo>
                    <a:pt x="0" y="334"/>
                  </a:lnTo>
                  <a:lnTo>
                    <a:pt x="5" y="339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31"/>
            <p:cNvSpPr/>
            <p:nvPr/>
          </p:nvSpPr>
          <p:spPr bwMode="auto">
            <a:xfrm>
              <a:off x="2039" y="737"/>
              <a:ext cx="2" cy="116"/>
            </a:xfrm>
            <a:custGeom>
              <a:avLst/>
              <a:gdLst>
                <a:gd name="T0" fmla="*/ 0 w 6"/>
                <a:gd name="T1" fmla="*/ 0 h 348"/>
                <a:gd name="T2" fmla="*/ 0 w 6"/>
                <a:gd name="T3" fmla="*/ 0 h 348"/>
                <a:gd name="T4" fmla="*/ 0 w 6"/>
                <a:gd name="T5" fmla="*/ 13 h 348"/>
                <a:gd name="T6" fmla="*/ 0 w 6"/>
                <a:gd name="T7" fmla="*/ 13 h 348"/>
                <a:gd name="T8" fmla="*/ 0 w 6"/>
                <a:gd name="T9" fmla="*/ 0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48"/>
                <a:gd name="T17" fmla="*/ 6 w 6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48">
                  <a:moveTo>
                    <a:pt x="6" y="1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6" y="34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32"/>
            <p:cNvSpPr/>
            <p:nvPr/>
          </p:nvSpPr>
          <p:spPr bwMode="auto">
            <a:xfrm>
              <a:off x="2054" y="744"/>
              <a:ext cx="2" cy="2104"/>
            </a:xfrm>
            <a:custGeom>
              <a:avLst/>
              <a:gdLst>
                <a:gd name="T0" fmla="*/ 0 w 6"/>
                <a:gd name="T1" fmla="*/ 0 h 6311"/>
                <a:gd name="T2" fmla="*/ 0 w 6"/>
                <a:gd name="T3" fmla="*/ 0 h 6311"/>
                <a:gd name="T4" fmla="*/ 0 w 6"/>
                <a:gd name="T5" fmla="*/ 234 h 6311"/>
                <a:gd name="T6" fmla="*/ 0 w 6"/>
                <a:gd name="T7" fmla="*/ 234 h 6311"/>
                <a:gd name="T8" fmla="*/ 0 w 6"/>
                <a:gd name="T9" fmla="*/ 0 h 6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311"/>
                <a:gd name="T17" fmla="*/ 6 w 6"/>
                <a:gd name="T18" fmla="*/ 6311 h 6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5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33"/>
            <p:cNvSpPr/>
            <p:nvPr/>
          </p:nvSpPr>
          <p:spPr bwMode="auto">
            <a:xfrm>
              <a:off x="2052" y="743"/>
              <a:ext cx="2" cy="2103"/>
            </a:xfrm>
            <a:custGeom>
              <a:avLst/>
              <a:gdLst>
                <a:gd name="T0" fmla="*/ 0 w 6"/>
                <a:gd name="T1" fmla="*/ 0 h 6309"/>
                <a:gd name="T2" fmla="*/ 0 w 6"/>
                <a:gd name="T3" fmla="*/ 0 h 6309"/>
                <a:gd name="T4" fmla="*/ 0 w 6"/>
                <a:gd name="T5" fmla="*/ 233 h 6309"/>
                <a:gd name="T6" fmla="*/ 0 w 6"/>
                <a:gd name="T7" fmla="*/ 234 h 6309"/>
                <a:gd name="T8" fmla="*/ 0 w 6"/>
                <a:gd name="T9" fmla="*/ 234 h 6309"/>
                <a:gd name="T10" fmla="*/ 0 w 6"/>
                <a:gd name="T11" fmla="*/ 234 h 6309"/>
                <a:gd name="T12" fmla="*/ 0 w 6"/>
                <a:gd name="T13" fmla="*/ 234 h 6309"/>
                <a:gd name="T14" fmla="*/ 0 w 6"/>
                <a:gd name="T15" fmla="*/ 0 h 63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6309"/>
                <a:gd name="T26" fmla="*/ 6 w 6"/>
                <a:gd name="T27" fmla="*/ 6309 h 63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6309">
                  <a:moveTo>
                    <a:pt x="6" y="4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2" y="6305"/>
                  </a:lnTo>
                  <a:lnTo>
                    <a:pt x="3" y="6306"/>
                  </a:lnTo>
                  <a:lnTo>
                    <a:pt x="5" y="6308"/>
                  </a:lnTo>
                  <a:lnTo>
                    <a:pt x="6" y="630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34"/>
            <p:cNvSpPr/>
            <p:nvPr/>
          </p:nvSpPr>
          <p:spPr bwMode="auto">
            <a:xfrm>
              <a:off x="2050" y="741"/>
              <a:ext cx="2" cy="2103"/>
            </a:xfrm>
            <a:custGeom>
              <a:avLst/>
              <a:gdLst>
                <a:gd name="T0" fmla="*/ 0 w 6"/>
                <a:gd name="T1" fmla="*/ 0 h 6308"/>
                <a:gd name="T2" fmla="*/ 0 w 6"/>
                <a:gd name="T3" fmla="*/ 0 h 6308"/>
                <a:gd name="T4" fmla="*/ 0 w 6"/>
                <a:gd name="T5" fmla="*/ 0 h 6308"/>
                <a:gd name="T6" fmla="*/ 0 w 6"/>
                <a:gd name="T7" fmla="*/ 0 h 6308"/>
                <a:gd name="T8" fmla="*/ 0 w 6"/>
                <a:gd name="T9" fmla="*/ 234 h 6308"/>
                <a:gd name="T10" fmla="*/ 0 w 6"/>
                <a:gd name="T11" fmla="*/ 234 h 6308"/>
                <a:gd name="T12" fmla="*/ 0 w 6"/>
                <a:gd name="T13" fmla="*/ 234 h 6308"/>
                <a:gd name="T14" fmla="*/ 0 w 6"/>
                <a:gd name="T15" fmla="*/ 0 h 6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6308"/>
                <a:gd name="T26" fmla="*/ 6 w 6"/>
                <a:gd name="T27" fmla="*/ 6308 h 63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6308">
                  <a:moveTo>
                    <a:pt x="6" y="5"/>
                  </a:move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4"/>
                  </a:lnTo>
                  <a:lnTo>
                    <a:pt x="2" y="6306"/>
                  </a:lnTo>
                  <a:lnTo>
                    <a:pt x="6" y="6308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35"/>
            <p:cNvSpPr/>
            <p:nvPr/>
          </p:nvSpPr>
          <p:spPr bwMode="auto">
            <a:xfrm>
              <a:off x="2048" y="740"/>
              <a:ext cx="2" cy="2103"/>
            </a:xfrm>
            <a:custGeom>
              <a:avLst/>
              <a:gdLst>
                <a:gd name="T0" fmla="*/ 0 w 5"/>
                <a:gd name="T1" fmla="*/ 0 h 6307"/>
                <a:gd name="T2" fmla="*/ 0 w 5"/>
                <a:gd name="T3" fmla="*/ 0 h 6307"/>
                <a:gd name="T4" fmla="*/ 0 w 5"/>
                <a:gd name="T5" fmla="*/ 234 h 6307"/>
                <a:gd name="T6" fmla="*/ 0 w 5"/>
                <a:gd name="T7" fmla="*/ 234 h 6307"/>
                <a:gd name="T8" fmla="*/ 0 w 5"/>
                <a:gd name="T9" fmla="*/ 0 h 63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07"/>
                <a:gd name="T17" fmla="*/ 5 w 5"/>
                <a:gd name="T18" fmla="*/ 6307 h 63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07">
                  <a:moveTo>
                    <a:pt x="5" y="3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5" y="6307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36"/>
            <p:cNvSpPr/>
            <p:nvPr/>
          </p:nvSpPr>
          <p:spPr bwMode="auto">
            <a:xfrm>
              <a:off x="2047" y="739"/>
              <a:ext cx="1" cy="2102"/>
            </a:xfrm>
            <a:custGeom>
              <a:avLst/>
              <a:gdLst>
                <a:gd name="T0" fmla="*/ 0 w 5"/>
                <a:gd name="T1" fmla="*/ 0 h 6305"/>
                <a:gd name="T2" fmla="*/ 0 w 5"/>
                <a:gd name="T3" fmla="*/ 0 h 6305"/>
                <a:gd name="T4" fmla="*/ 0 w 5"/>
                <a:gd name="T5" fmla="*/ 233 h 6305"/>
                <a:gd name="T6" fmla="*/ 0 w 5"/>
                <a:gd name="T7" fmla="*/ 234 h 6305"/>
                <a:gd name="T8" fmla="*/ 0 w 5"/>
                <a:gd name="T9" fmla="*/ 0 h 63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305"/>
                <a:gd name="T17" fmla="*/ 5 w 5"/>
                <a:gd name="T18" fmla="*/ 6305 h 63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305">
                  <a:moveTo>
                    <a:pt x="5" y="3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5" y="630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37"/>
            <p:cNvSpPr/>
            <p:nvPr/>
          </p:nvSpPr>
          <p:spPr bwMode="auto">
            <a:xfrm>
              <a:off x="2045" y="738"/>
              <a:ext cx="2" cy="2102"/>
            </a:xfrm>
            <a:custGeom>
              <a:avLst/>
              <a:gdLst>
                <a:gd name="T0" fmla="*/ 0 w 6"/>
                <a:gd name="T1" fmla="*/ 0 h 6304"/>
                <a:gd name="T2" fmla="*/ 0 w 6"/>
                <a:gd name="T3" fmla="*/ 0 h 6304"/>
                <a:gd name="T4" fmla="*/ 0 w 6"/>
                <a:gd name="T5" fmla="*/ 14 h 6304"/>
                <a:gd name="T6" fmla="*/ 0 w 6"/>
                <a:gd name="T7" fmla="*/ 14 h 6304"/>
                <a:gd name="T8" fmla="*/ 0 w 6"/>
                <a:gd name="T9" fmla="*/ 15 h 6304"/>
                <a:gd name="T10" fmla="*/ 0 w 6"/>
                <a:gd name="T11" fmla="*/ 16 h 6304"/>
                <a:gd name="T12" fmla="*/ 0 w 6"/>
                <a:gd name="T13" fmla="*/ 16 h 6304"/>
                <a:gd name="T14" fmla="*/ 0 w 6"/>
                <a:gd name="T15" fmla="*/ 16 h 6304"/>
                <a:gd name="T16" fmla="*/ 0 w 6"/>
                <a:gd name="T17" fmla="*/ 17 h 6304"/>
                <a:gd name="T18" fmla="*/ 0 w 6"/>
                <a:gd name="T19" fmla="*/ 17 h 6304"/>
                <a:gd name="T20" fmla="*/ 0 w 6"/>
                <a:gd name="T21" fmla="*/ 18 h 6304"/>
                <a:gd name="T22" fmla="*/ 0 w 6"/>
                <a:gd name="T23" fmla="*/ 233 h 6304"/>
                <a:gd name="T24" fmla="*/ 0 w 6"/>
                <a:gd name="T25" fmla="*/ 234 h 6304"/>
                <a:gd name="T26" fmla="*/ 0 w 6"/>
                <a:gd name="T27" fmla="*/ 0 h 63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6304"/>
                <a:gd name="T44" fmla="*/ 6 w 6"/>
                <a:gd name="T45" fmla="*/ 6304 h 63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6304">
                  <a:moveTo>
                    <a:pt x="6" y="3"/>
                  </a:moveTo>
                  <a:lnTo>
                    <a:pt x="0" y="0"/>
                  </a:lnTo>
                  <a:lnTo>
                    <a:pt x="0" y="375"/>
                  </a:lnTo>
                  <a:lnTo>
                    <a:pt x="1" y="385"/>
                  </a:lnTo>
                  <a:lnTo>
                    <a:pt x="3" y="397"/>
                  </a:lnTo>
                  <a:lnTo>
                    <a:pt x="5" y="425"/>
                  </a:lnTo>
                  <a:lnTo>
                    <a:pt x="4" y="437"/>
                  </a:lnTo>
                  <a:lnTo>
                    <a:pt x="3" y="443"/>
                  </a:lnTo>
                  <a:lnTo>
                    <a:pt x="3" y="450"/>
                  </a:lnTo>
                  <a:lnTo>
                    <a:pt x="1" y="461"/>
                  </a:lnTo>
                  <a:lnTo>
                    <a:pt x="0" y="473"/>
                  </a:lnTo>
                  <a:lnTo>
                    <a:pt x="0" y="6299"/>
                  </a:lnTo>
                  <a:lnTo>
                    <a:pt x="6" y="630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38"/>
            <p:cNvSpPr/>
            <p:nvPr/>
          </p:nvSpPr>
          <p:spPr bwMode="auto">
            <a:xfrm>
              <a:off x="2043" y="738"/>
              <a:ext cx="2" cy="125"/>
            </a:xfrm>
            <a:custGeom>
              <a:avLst/>
              <a:gdLst>
                <a:gd name="T0" fmla="*/ 0 w 6"/>
                <a:gd name="T1" fmla="*/ 0 h 377"/>
                <a:gd name="T2" fmla="*/ 0 w 6"/>
                <a:gd name="T3" fmla="*/ 0 h 377"/>
                <a:gd name="T4" fmla="*/ 0 w 6"/>
                <a:gd name="T5" fmla="*/ 13 h 377"/>
                <a:gd name="T6" fmla="*/ 0 w 6"/>
                <a:gd name="T7" fmla="*/ 14 h 377"/>
                <a:gd name="T8" fmla="*/ 0 w 6"/>
                <a:gd name="T9" fmla="*/ 0 h 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77"/>
                <a:gd name="T17" fmla="*/ 6 w 6"/>
                <a:gd name="T18" fmla="*/ 377 h 3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77">
                  <a:moveTo>
                    <a:pt x="6" y="2"/>
                  </a:moveTo>
                  <a:lnTo>
                    <a:pt x="0" y="0"/>
                  </a:lnTo>
                  <a:lnTo>
                    <a:pt x="0" y="358"/>
                  </a:lnTo>
                  <a:lnTo>
                    <a:pt x="6" y="37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39"/>
            <p:cNvSpPr/>
            <p:nvPr/>
          </p:nvSpPr>
          <p:spPr bwMode="auto">
            <a:xfrm>
              <a:off x="2028" y="735"/>
              <a:ext cx="2" cy="111"/>
            </a:xfrm>
            <a:custGeom>
              <a:avLst/>
              <a:gdLst>
                <a:gd name="T0" fmla="*/ 0 w 5"/>
                <a:gd name="T1" fmla="*/ 0 h 331"/>
                <a:gd name="T2" fmla="*/ 0 w 5"/>
                <a:gd name="T3" fmla="*/ 0 h 331"/>
                <a:gd name="T4" fmla="*/ 0 w 5"/>
                <a:gd name="T5" fmla="*/ 12 h 331"/>
                <a:gd name="T6" fmla="*/ 0 w 5"/>
                <a:gd name="T7" fmla="*/ 12 h 331"/>
                <a:gd name="T8" fmla="*/ 0 w 5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31"/>
                <a:gd name="T17" fmla="*/ 5 w 5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31">
                  <a:moveTo>
                    <a:pt x="5" y="0"/>
                  </a:moveTo>
                  <a:lnTo>
                    <a:pt x="0" y="1"/>
                  </a:lnTo>
                  <a:lnTo>
                    <a:pt x="0" y="331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40"/>
            <p:cNvSpPr/>
            <p:nvPr/>
          </p:nvSpPr>
          <p:spPr bwMode="auto">
            <a:xfrm>
              <a:off x="2030" y="735"/>
              <a:ext cx="2" cy="110"/>
            </a:xfrm>
            <a:custGeom>
              <a:avLst/>
              <a:gdLst>
                <a:gd name="T0" fmla="*/ 0 w 6"/>
                <a:gd name="T1" fmla="*/ 0 h 329"/>
                <a:gd name="T2" fmla="*/ 0 w 6"/>
                <a:gd name="T3" fmla="*/ 0 h 329"/>
                <a:gd name="T4" fmla="*/ 0 w 6"/>
                <a:gd name="T5" fmla="*/ 12 h 329"/>
                <a:gd name="T6" fmla="*/ 0 w 6"/>
                <a:gd name="T7" fmla="*/ 12 h 329"/>
                <a:gd name="T8" fmla="*/ 0 w 6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29"/>
                <a:gd name="T17" fmla="*/ 6 w 6"/>
                <a:gd name="T18" fmla="*/ 329 h 3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29">
                  <a:moveTo>
                    <a:pt x="6" y="0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6" y="3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41"/>
            <p:cNvSpPr/>
            <p:nvPr/>
          </p:nvSpPr>
          <p:spPr bwMode="auto">
            <a:xfrm>
              <a:off x="2026" y="736"/>
              <a:ext cx="2" cy="112"/>
            </a:xfrm>
            <a:custGeom>
              <a:avLst/>
              <a:gdLst>
                <a:gd name="T0" fmla="*/ 0 w 6"/>
                <a:gd name="T1" fmla="*/ 0 h 336"/>
                <a:gd name="T2" fmla="*/ 0 w 6"/>
                <a:gd name="T3" fmla="*/ 0 h 336"/>
                <a:gd name="T4" fmla="*/ 0 w 6"/>
                <a:gd name="T5" fmla="*/ 12 h 336"/>
                <a:gd name="T6" fmla="*/ 0 w 6"/>
                <a:gd name="T7" fmla="*/ 12 h 336"/>
                <a:gd name="T8" fmla="*/ 0 w 6"/>
                <a:gd name="T9" fmla="*/ 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36"/>
                <a:gd name="T17" fmla="*/ 6 w 6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36">
                  <a:moveTo>
                    <a:pt x="6" y="0"/>
                  </a:moveTo>
                  <a:lnTo>
                    <a:pt x="0" y="2"/>
                  </a:lnTo>
                  <a:lnTo>
                    <a:pt x="0" y="336"/>
                  </a:lnTo>
                  <a:lnTo>
                    <a:pt x="6" y="3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42"/>
            <p:cNvSpPr/>
            <p:nvPr/>
          </p:nvSpPr>
          <p:spPr bwMode="auto">
            <a:xfrm>
              <a:off x="2025" y="736"/>
              <a:ext cx="1" cy="113"/>
            </a:xfrm>
            <a:custGeom>
              <a:avLst/>
              <a:gdLst>
                <a:gd name="T0" fmla="*/ 0 w 5"/>
                <a:gd name="T1" fmla="*/ 0 h 339"/>
                <a:gd name="T2" fmla="*/ 0 w 5"/>
                <a:gd name="T3" fmla="*/ 0 h 339"/>
                <a:gd name="T4" fmla="*/ 0 w 5"/>
                <a:gd name="T5" fmla="*/ 13 h 339"/>
                <a:gd name="T6" fmla="*/ 0 w 5"/>
                <a:gd name="T7" fmla="*/ 12 h 339"/>
                <a:gd name="T8" fmla="*/ 0 w 5"/>
                <a:gd name="T9" fmla="*/ 0 h 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39"/>
                <a:gd name="T17" fmla="*/ 5 w 5"/>
                <a:gd name="T18" fmla="*/ 339 h 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39">
                  <a:moveTo>
                    <a:pt x="5" y="0"/>
                  </a:moveTo>
                  <a:lnTo>
                    <a:pt x="0" y="1"/>
                  </a:lnTo>
                  <a:lnTo>
                    <a:pt x="0" y="339"/>
                  </a:lnTo>
                  <a:lnTo>
                    <a:pt x="5" y="33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43"/>
            <p:cNvSpPr/>
            <p:nvPr/>
          </p:nvSpPr>
          <p:spPr bwMode="auto">
            <a:xfrm>
              <a:off x="2023" y="737"/>
              <a:ext cx="2" cy="115"/>
            </a:xfrm>
            <a:custGeom>
              <a:avLst/>
              <a:gdLst>
                <a:gd name="T0" fmla="*/ 0 w 6"/>
                <a:gd name="T1" fmla="*/ 0 h 347"/>
                <a:gd name="T2" fmla="*/ 0 w 6"/>
                <a:gd name="T3" fmla="*/ 0 h 347"/>
                <a:gd name="T4" fmla="*/ 0 w 6"/>
                <a:gd name="T5" fmla="*/ 13 h 347"/>
                <a:gd name="T6" fmla="*/ 0 w 6"/>
                <a:gd name="T7" fmla="*/ 12 h 347"/>
                <a:gd name="T8" fmla="*/ 0 w 6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47"/>
                <a:gd name="T17" fmla="*/ 6 w 6"/>
                <a:gd name="T18" fmla="*/ 347 h 3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47">
                  <a:moveTo>
                    <a:pt x="6" y="0"/>
                  </a:moveTo>
                  <a:lnTo>
                    <a:pt x="0" y="1"/>
                  </a:lnTo>
                  <a:lnTo>
                    <a:pt x="0" y="347"/>
                  </a:lnTo>
                  <a:lnTo>
                    <a:pt x="6" y="3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44"/>
            <p:cNvSpPr/>
            <p:nvPr/>
          </p:nvSpPr>
          <p:spPr bwMode="auto">
            <a:xfrm>
              <a:off x="2021" y="737"/>
              <a:ext cx="2" cy="119"/>
            </a:xfrm>
            <a:custGeom>
              <a:avLst/>
              <a:gdLst>
                <a:gd name="T0" fmla="*/ 0 w 5"/>
                <a:gd name="T1" fmla="*/ 0 h 358"/>
                <a:gd name="T2" fmla="*/ 0 w 5"/>
                <a:gd name="T3" fmla="*/ 0 h 358"/>
                <a:gd name="T4" fmla="*/ 0 w 5"/>
                <a:gd name="T5" fmla="*/ 13 h 358"/>
                <a:gd name="T6" fmla="*/ 0 w 5"/>
                <a:gd name="T7" fmla="*/ 13 h 358"/>
                <a:gd name="T8" fmla="*/ 0 w 5"/>
                <a:gd name="T9" fmla="*/ 13 h 358"/>
                <a:gd name="T10" fmla="*/ 0 w 5"/>
                <a:gd name="T11" fmla="*/ 0 h 3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58"/>
                <a:gd name="T20" fmla="*/ 5 w 5"/>
                <a:gd name="T21" fmla="*/ 358 h 3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58">
                  <a:moveTo>
                    <a:pt x="5" y="0"/>
                  </a:moveTo>
                  <a:lnTo>
                    <a:pt x="0" y="2"/>
                  </a:lnTo>
                  <a:lnTo>
                    <a:pt x="0" y="358"/>
                  </a:lnTo>
                  <a:lnTo>
                    <a:pt x="2" y="354"/>
                  </a:lnTo>
                  <a:lnTo>
                    <a:pt x="5" y="34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45"/>
            <p:cNvSpPr/>
            <p:nvPr/>
          </p:nvSpPr>
          <p:spPr bwMode="auto">
            <a:xfrm>
              <a:off x="2032" y="735"/>
              <a:ext cx="2" cy="110"/>
            </a:xfrm>
            <a:custGeom>
              <a:avLst/>
              <a:gdLst>
                <a:gd name="T0" fmla="*/ 0 w 5"/>
                <a:gd name="T1" fmla="*/ 0 h 329"/>
                <a:gd name="T2" fmla="*/ 0 w 5"/>
                <a:gd name="T3" fmla="*/ 0 h 329"/>
                <a:gd name="T4" fmla="*/ 0 w 5"/>
                <a:gd name="T5" fmla="*/ 12 h 329"/>
                <a:gd name="T6" fmla="*/ 0 w 5"/>
                <a:gd name="T7" fmla="*/ 12 h 329"/>
                <a:gd name="T8" fmla="*/ 0 w 5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29"/>
                <a:gd name="T17" fmla="*/ 5 w 5"/>
                <a:gd name="T18" fmla="*/ 329 h 3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29">
                  <a:moveTo>
                    <a:pt x="5" y="0"/>
                  </a:moveTo>
                  <a:lnTo>
                    <a:pt x="0" y="0"/>
                  </a:lnTo>
                  <a:lnTo>
                    <a:pt x="0" y="328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F1F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46"/>
            <p:cNvSpPr/>
            <p:nvPr/>
          </p:nvSpPr>
          <p:spPr bwMode="auto">
            <a:xfrm>
              <a:off x="1973" y="828"/>
              <a:ext cx="2" cy="336"/>
            </a:xfrm>
            <a:custGeom>
              <a:avLst/>
              <a:gdLst>
                <a:gd name="T0" fmla="*/ 0 w 6"/>
                <a:gd name="T1" fmla="*/ 0 h 1009"/>
                <a:gd name="T2" fmla="*/ 0 w 6"/>
                <a:gd name="T3" fmla="*/ 2 h 1009"/>
                <a:gd name="T4" fmla="*/ 0 w 6"/>
                <a:gd name="T5" fmla="*/ 4 h 1009"/>
                <a:gd name="T6" fmla="*/ 0 w 6"/>
                <a:gd name="T7" fmla="*/ 37 h 1009"/>
                <a:gd name="T8" fmla="*/ 0 w 6"/>
                <a:gd name="T9" fmla="*/ 37 h 1009"/>
                <a:gd name="T10" fmla="*/ 0 w 6"/>
                <a:gd name="T11" fmla="*/ 32 h 1009"/>
                <a:gd name="T12" fmla="*/ 0 w 6"/>
                <a:gd name="T13" fmla="*/ 32 h 1009"/>
                <a:gd name="T14" fmla="*/ 0 w 6"/>
                <a:gd name="T15" fmla="*/ 32 h 1009"/>
                <a:gd name="T16" fmla="*/ 0 w 6"/>
                <a:gd name="T17" fmla="*/ 29 h 1009"/>
                <a:gd name="T18" fmla="*/ 0 w 6"/>
                <a:gd name="T19" fmla="*/ 29 h 1009"/>
                <a:gd name="T20" fmla="*/ 0 w 6"/>
                <a:gd name="T21" fmla="*/ 29 h 1009"/>
                <a:gd name="T22" fmla="*/ 0 w 6"/>
                <a:gd name="T23" fmla="*/ 27 h 1009"/>
                <a:gd name="T24" fmla="*/ 0 w 6"/>
                <a:gd name="T25" fmla="*/ 27 h 1009"/>
                <a:gd name="T26" fmla="*/ 0 w 6"/>
                <a:gd name="T27" fmla="*/ 27 h 1009"/>
                <a:gd name="T28" fmla="*/ 0 w 6"/>
                <a:gd name="T29" fmla="*/ 24 h 1009"/>
                <a:gd name="T30" fmla="*/ 0 w 6"/>
                <a:gd name="T31" fmla="*/ 24 h 1009"/>
                <a:gd name="T32" fmla="*/ 0 w 6"/>
                <a:gd name="T33" fmla="*/ 24 h 1009"/>
                <a:gd name="T34" fmla="*/ 0 w 6"/>
                <a:gd name="T35" fmla="*/ 22 h 1009"/>
                <a:gd name="T36" fmla="*/ 0 w 6"/>
                <a:gd name="T37" fmla="*/ 19 h 1009"/>
                <a:gd name="T38" fmla="*/ 0 w 6"/>
                <a:gd name="T39" fmla="*/ 19 h 1009"/>
                <a:gd name="T40" fmla="*/ 0 w 6"/>
                <a:gd name="T41" fmla="*/ 19 h 1009"/>
                <a:gd name="T42" fmla="*/ 0 w 6"/>
                <a:gd name="T43" fmla="*/ 17 h 1009"/>
                <a:gd name="T44" fmla="*/ 0 w 6"/>
                <a:gd name="T45" fmla="*/ 17 h 1009"/>
                <a:gd name="T46" fmla="*/ 0 w 6"/>
                <a:gd name="T47" fmla="*/ 17 h 1009"/>
                <a:gd name="T48" fmla="*/ 0 w 6"/>
                <a:gd name="T49" fmla="*/ 14 h 1009"/>
                <a:gd name="T50" fmla="*/ 0 w 6"/>
                <a:gd name="T51" fmla="*/ 14 h 1009"/>
                <a:gd name="T52" fmla="*/ 0 w 6"/>
                <a:gd name="T53" fmla="*/ 14 h 1009"/>
                <a:gd name="T54" fmla="*/ 0 w 6"/>
                <a:gd name="T55" fmla="*/ 11 h 1009"/>
                <a:gd name="T56" fmla="*/ 0 w 6"/>
                <a:gd name="T57" fmla="*/ 11 h 1009"/>
                <a:gd name="T58" fmla="*/ 0 w 6"/>
                <a:gd name="T59" fmla="*/ 11 h 1009"/>
                <a:gd name="T60" fmla="*/ 0 w 6"/>
                <a:gd name="T61" fmla="*/ 0 h 100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"/>
                <a:gd name="T94" fmla="*/ 0 h 1009"/>
                <a:gd name="T95" fmla="*/ 6 w 6"/>
                <a:gd name="T96" fmla="*/ 1009 h 100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" h="1009">
                  <a:moveTo>
                    <a:pt x="6" y="0"/>
                  </a:moveTo>
                  <a:lnTo>
                    <a:pt x="1" y="47"/>
                  </a:lnTo>
                  <a:lnTo>
                    <a:pt x="0" y="98"/>
                  </a:lnTo>
                  <a:lnTo>
                    <a:pt x="0" y="1009"/>
                  </a:lnTo>
                  <a:lnTo>
                    <a:pt x="6" y="1009"/>
                  </a:lnTo>
                  <a:lnTo>
                    <a:pt x="6" y="858"/>
                  </a:lnTo>
                  <a:lnTo>
                    <a:pt x="4" y="858"/>
                  </a:lnTo>
                  <a:lnTo>
                    <a:pt x="6" y="858"/>
                  </a:lnTo>
                  <a:lnTo>
                    <a:pt x="6" y="795"/>
                  </a:lnTo>
                  <a:lnTo>
                    <a:pt x="4" y="795"/>
                  </a:lnTo>
                  <a:lnTo>
                    <a:pt x="6" y="795"/>
                  </a:lnTo>
                  <a:lnTo>
                    <a:pt x="6" y="729"/>
                  </a:lnTo>
                  <a:lnTo>
                    <a:pt x="4" y="729"/>
                  </a:lnTo>
                  <a:lnTo>
                    <a:pt x="6" y="729"/>
                  </a:lnTo>
                  <a:lnTo>
                    <a:pt x="6" y="660"/>
                  </a:lnTo>
                  <a:lnTo>
                    <a:pt x="3" y="660"/>
                  </a:lnTo>
                  <a:lnTo>
                    <a:pt x="6" y="660"/>
                  </a:lnTo>
                  <a:lnTo>
                    <a:pt x="6" y="589"/>
                  </a:lnTo>
                  <a:lnTo>
                    <a:pt x="6" y="519"/>
                  </a:lnTo>
                  <a:lnTo>
                    <a:pt x="3" y="519"/>
                  </a:lnTo>
                  <a:lnTo>
                    <a:pt x="6" y="519"/>
                  </a:lnTo>
                  <a:lnTo>
                    <a:pt x="6" y="455"/>
                  </a:lnTo>
                  <a:lnTo>
                    <a:pt x="3" y="455"/>
                  </a:lnTo>
                  <a:lnTo>
                    <a:pt x="6" y="455"/>
                  </a:lnTo>
                  <a:lnTo>
                    <a:pt x="6" y="389"/>
                  </a:lnTo>
                  <a:lnTo>
                    <a:pt x="3" y="389"/>
                  </a:lnTo>
                  <a:lnTo>
                    <a:pt x="6" y="389"/>
                  </a:lnTo>
                  <a:lnTo>
                    <a:pt x="6" y="308"/>
                  </a:lnTo>
                  <a:lnTo>
                    <a:pt x="3" y="308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47"/>
            <p:cNvSpPr>
              <a:spLocks noEditPoints="1"/>
            </p:cNvSpPr>
            <p:nvPr/>
          </p:nvSpPr>
          <p:spPr bwMode="auto">
            <a:xfrm>
              <a:off x="1975" y="738"/>
              <a:ext cx="46" cy="2265"/>
            </a:xfrm>
            <a:custGeom>
              <a:avLst/>
              <a:gdLst>
                <a:gd name="T0" fmla="*/ 5 w 138"/>
                <a:gd name="T1" fmla="*/ 13 h 6795"/>
                <a:gd name="T2" fmla="*/ 3 w 138"/>
                <a:gd name="T3" fmla="*/ 1 h 6795"/>
                <a:gd name="T4" fmla="*/ 1 w 138"/>
                <a:gd name="T5" fmla="*/ 5 h 6795"/>
                <a:gd name="T6" fmla="*/ 0 w 138"/>
                <a:gd name="T7" fmla="*/ 21 h 6795"/>
                <a:gd name="T8" fmla="*/ 0 w 138"/>
                <a:gd name="T9" fmla="*/ 24 h 6795"/>
                <a:gd name="T10" fmla="*/ 3 w 138"/>
                <a:gd name="T11" fmla="*/ 29 h 6795"/>
                <a:gd name="T12" fmla="*/ 0 w 138"/>
                <a:gd name="T13" fmla="*/ 34 h 6795"/>
                <a:gd name="T14" fmla="*/ 0 w 138"/>
                <a:gd name="T15" fmla="*/ 37 h 6795"/>
                <a:gd name="T16" fmla="*/ 3 w 138"/>
                <a:gd name="T17" fmla="*/ 42 h 6795"/>
                <a:gd name="T18" fmla="*/ 0 w 138"/>
                <a:gd name="T19" fmla="*/ 50 h 6795"/>
                <a:gd name="T20" fmla="*/ 0 w 138"/>
                <a:gd name="T21" fmla="*/ 52 h 6795"/>
                <a:gd name="T22" fmla="*/ 3 w 138"/>
                <a:gd name="T23" fmla="*/ 60 h 6795"/>
                <a:gd name="T24" fmla="*/ 0 w 138"/>
                <a:gd name="T25" fmla="*/ 66 h 6795"/>
                <a:gd name="T26" fmla="*/ 0 w 138"/>
                <a:gd name="T27" fmla="*/ 68 h 6795"/>
                <a:gd name="T28" fmla="*/ 3 w 138"/>
                <a:gd name="T29" fmla="*/ 76 h 6795"/>
                <a:gd name="T30" fmla="*/ 0 w 138"/>
                <a:gd name="T31" fmla="*/ 81 h 6795"/>
                <a:gd name="T32" fmla="*/ 0 w 138"/>
                <a:gd name="T33" fmla="*/ 86 h 6795"/>
                <a:gd name="T34" fmla="*/ 3 w 138"/>
                <a:gd name="T35" fmla="*/ 91 h 6795"/>
                <a:gd name="T36" fmla="*/ 0 w 138"/>
                <a:gd name="T37" fmla="*/ 100 h 6795"/>
                <a:gd name="T38" fmla="*/ 0 w 138"/>
                <a:gd name="T39" fmla="*/ 102 h 6795"/>
                <a:gd name="T40" fmla="*/ 3 w 138"/>
                <a:gd name="T41" fmla="*/ 107 h 6795"/>
                <a:gd name="T42" fmla="*/ 0 w 138"/>
                <a:gd name="T43" fmla="*/ 115 h 6795"/>
                <a:gd name="T44" fmla="*/ 0 w 138"/>
                <a:gd name="T45" fmla="*/ 117 h 6795"/>
                <a:gd name="T46" fmla="*/ 4 w 138"/>
                <a:gd name="T47" fmla="*/ 125 h 6795"/>
                <a:gd name="T48" fmla="*/ 0 w 138"/>
                <a:gd name="T49" fmla="*/ 130 h 6795"/>
                <a:gd name="T50" fmla="*/ 0 w 138"/>
                <a:gd name="T51" fmla="*/ 133 h 6795"/>
                <a:gd name="T52" fmla="*/ 3 w 138"/>
                <a:gd name="T53" fmla="*/ 141 h 6795"/>
                <a:gd name="T54" fmla="*/ 0 w 138"/>
                <a:gd name="T55" fmla="*/ 146 h 6795"/>
                <a:gd name="T56" fmla="*/ 0 w 138"/>
                <a:gd name="T57" fmla="*/ 152 h 6795"/>
                <a:gd name="T58" fmla="*/ 3 w 138"/>
                <a:gd name="T59" fmla="*/ 156 h 6795"/>
                <a:gd name="T60" fmla="*/ 0 w 138"/>
                <a:gd name="T61" fmla="*/ 164 h 6795"/>
                <a:gd name="T62" fmla="*/ 0 w 138"/>
                <a:gd name="T63" fmla="*/ 167 h 6795"/>
                <a:gd name="T64" fmla="*/ 3 w 138"/>
                <a:gd name="T65" fmla="*/ 172 h 6795"/>
                <a:gd name="T66" fmla="*/ 0 w 138"/>
                <a:gd name="T67" fmla="*/ 190 h 6795"/>
                <a:gd name="T68" fmla="*/ 0 w 138"/>
                <a:gd name="T69" fmla="*/ 203 h 6795"/>
                <a:gd name="T70" fmla="*/ 1 w 138"/>
                <a:gd name="T71" fmla="*/ 248 h 6795"/>
                <a:gd name="T72" fmla="*/ 1 w 138"/>
                <a:gd name="T73" fmla="*/ 249 h 6795"/>
                <a:gd name="T74" fmla="*/ 2 w 138"/>
                <a:gd name="T75" fmla="*/ 247 h 6795"/>
                <a:gd name="T76" fmla="*/ 2 w 138"/>
                <a:gd name="T77" fmla="*/ 248 h 6795"/>
                <a:gd name="T78" fmla="*/ 2 w 138"/>
                <a:gd name="T79" fmla="*/ 249 h 6795"/>
                <a:gd name="T80" fmla="*/ 3 w 138"/>
                <a:gd name="T81" fmla="*/ 250 h 6795"/>
                <a:gd name="T82" fmla="*/ 3 w 138"/>
                <a:gd name="T83" fmla="*/ 251 h 6795"/>
                <a:gd name="T84" fmla="*/ 3 w 138"/>
                <a:gd name="T85" fmla="*/ 252 h 6795"/>
                <a:gd name="T86" fmla="*/ 5 w 138"/>
                <a:gd name="T87" fmla="*/ 250 h 6795"/>
                <a:gd name="T88" fmla="*/ 5 w 138"/>
                <a:gd name="T89" fmla="*/ 249 h 6795"/>
                <a:gd name="T90" fmla="*/ 5 w 138"/>
                <a:gd name="T91" fmla="*/ 17 h 6795"/>
                <a:gd name="T92" fmla="*/ 0 w 138"/>
                <a:gd name="T93" fmla="*/ 57 h 6795"/>
                <a:gd name="T94" fmla="*/ 3 w 138"/>
                <a:gd name="T95" fmla="*/ 71 h 6795"/>
                <a:gd name="T96" fmla="*/ 3 w 138"/>
                <a:gd name="T97" fmla="*/ 96 h 6795"/>
                <a:gd name="T98" fmla="*/ 3 w 138"/>
                <a:gd name="T99" fmla="*/ 122 h 6795"/>
                <a:gd name="T100" fmla="*/ 3 w 138"/>
                <a:gd name="T101" fmla="*/ 135 h 6795"/>
                <a:gd name="T102" fmla="*/ 3 w 138"/>
                <a:gd name="T103" fmla="*/ 161 h 6795"/>
                <a:gd name="T104" fmla="*/ 0 w 138"/>
                <a:gd name="T105" fmla="*/ 185 h 6795"/>
                <a:gd name="T106" fmla="*/ 0 w 138"/>
                <a:gd name="T107" fmla="*/ 180 h 6795"/>
                <a:gd name="T108" fmla="*/ 3 w 138"/>
                <a:gd name="T109" fmla="*/ 187 h 6795"/>
                <a:gd name="T110" fmla="*/ 0 w 138"/>
                <a:gd name="T111" fmla="*/ 200 h 6795"/>
                <a:gd name="T112" fmla="*/ 0 w 138"/>
                <a:gd name="T113" fmla="*/ 198 h 679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8"/>
                <a:gd name="T172" fmla="*/ 0 h 6795"/>
                <a:gd name="T173" fmla="*/ 138 w 138"/>
                <a:gd name="T174" fmla="*/ 6795 h 679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8" h="6795">
                  <a:moveTo>
                    <a:pt x="126" y="427"/>
                  </a:moveTo>
                  <a:lnTo>
                    <a:pt x="126" y="405"/>
                  </a:lnTo>
                  <a:lnTo>
                    <a:pt x="128" y="387"/>
                  </a:lnTo>
                  <a:lnTo>
                    <a:pt x="131" y="370"/>
                  </a:lnTo>
                  <a:lnTo>
                    <a:pt x="138" y="356"/>
                  </a:lnTo>
                  <a:lnTo>
                    <a:pt x="138" y="0"/>
                  </a:lnTo>
                  <a:lnTo>
                    <a:pt x="123" y="5"/>
                  </a:lnTo>
                  <a:lnTo>
                    <a:pt x="111" y="13"/>
                  </a:lnTo>
                  <a:lnTo>
                    <a:pt x="99" y="22"/>
                  </a:lnTo>
                  <a:lnTo>
                    <a:pt x="88" y="35"/>
                  </a:lnTo>
                  <a:lnTo>
                    <a:pt x="76" y="48"/>
                  </a:lnTo>
                  <a:lnTo>
                    <a:pt x="66" y="66"/>
                  </a:lnTo>
                  <a:lnTo>
                    <a:pt x="56" y="83"/>
                  </a:lnTo>
                  <a:lnTo>
                    <a:pt x="47" y="104"/>
                  </a:lnTo>
                  <a:lnTo>
                    <a:pt x="29" y="141"/>
                  </a:lnTo>
                  <a:lnTo>
                    <a:pt x="16" y="182"/>
                  </a:lnTo>
                  <a:lnTo>
                    <a:pt x="10" y="202"/>
                  </a:lnTo>
                  <a:lnTo>
                    <a:pt x="6" y="224"/>
                  </a:lnTo>
                  <a:lnTo>
                    <a:pt x="0" y="270"/>
                  </a:lnTo>
                  <a:lnTo>
                    <a:pt x="0" y="578"/>
                  </a:lnTo>
                  <a:lnTo>
                    <a:pt x="104" y="578"/>
                  </a:lnTo>
                  <a:lnTo>
                    <a:pt x="0" y="578"/>
                  </a:lnTo>
                  <a:lnTo>
                    <a:pt x="0" y="659"/>
                  </a:lnTo>
                  <a:lnTo>
                    <a:pt x="74" y="659"/>
                  </a:lnTo>
                  <a:lnTo>
                    <a:pt x="0" y="659"/>
                  </a:lnTo>
                  <a:lnTo>
                    <a:pt x="0" y="725"/>
                  </a:lnTo>
                  <a:lnTo>
                    <a:pt x="74" y="725"/>
                  </a:lnTo>
                  <a:lnTo>
                    <a:pt x="0" y="725"/>
                  </a:lnTo>
                  <a:lnTo>
                    <a:pt x="0" y="789"/>
                  </a:lnTo>
                  <a:lnTo>
                    <a:pt x="74" y="789"/>
                  </a:lnTo>
                  <a:lnTo>
                    <a:pt x="0" y="789"/>
                  </a:lnTo>
                  <a:lnTo>
                    <a:pt x="0" y="859"/>
                  </a:lnTo>
                  <a:lnTo>
                    <a:pt x="77" y="859"/>
                  </a:lnTo>
                  <a:lnTo>
                    <a:pt x="0" y="859"/>
                  </a:lnTo>
                  <a:lnTo>
                    <a:pt x="0" y="930"/>
                  </a:lnTo>
                  <a:lnTo>
                    <a:pt x="96" y="930"/>
                  </a:lnTo>
                  <a:lnTo>
                    <a:pt x="0" y="930"/>
                  </a:lnTo>
                  <a:lnTo>
                    <a:pt x="0" y="999"/>
                  </a:lnTo>
                  <a:lnTo>
                    <a:pt x="76" y="999"/>
                  </a:lnTo>
                  <a:lnTo>
                    <a:pt x="0" y="999"/>
                  </a:lnTo>
                  <a:lnTo>
                    <a:pt x="0" y="1065"/>
                  </a:lnTo>
                  <a:lnTo>
                    <a:pt x="76" y="1065"/>
                  </a:lnTo>
                  <a:lnTo>
                    <a:pt x="0" y="1065"/>
                  </a:lnTo>
                  <a:lnTo>
                    <a:pt x="0" y="1128"/>
                  </a:lnTo>
                  <a:lnTo>
                    <a:pt x="76" y="1128"/>
                  </a:lnTo>
                  <a:lnTo>
                    <a:pt x="0" y="1128"/>
                  </a:lnTo>
                  <a:lnTo>
                    <a:pt x="0" y="1279"/>
                  </a:lnTo>
                  <a:lnTo>
                    <a:pt x="101" y="1279"/>
                  </a:lnTo>
                  <a:lnTo>
                    <a:pt x="0" y="1279"/>
                  </a:lnTo>
                  <a:lnTo>
                    <a:pt x="0" y="1350"/>
                  </a:lnTo>
                  <a:lnTo>
                    <a:pt x="76" y="1350"/>
                  </a:lnTo>
                  <a:lnTo>
                    <a:pt x="0" y="1350"/>
                  </a:lnTo>
                  <a:lnTo>
                    <a:pt x="0" y="1415"/>
                  </a:lnTo>
                  <a:lnTo>
                    <a:pt x="76" y="1415"/>
                  </a:lnTo>
                  <a:lnTo>
                    <a:pt x="0" y="1415"/>
                  </a:lnTo>
                  <a:lnTo>
                    <a:pt x="0" y="1479"/>
                  </a:lnTo>
                  <a:lnTo>
                    <a:pt x="76" y="1479"/>
                  </a:lnTo>
                  <a:lnTo>
                    <a:pt x="0" y="1479"/>
                  </a:lnTo>
                  <a:lnTo>
                    <a:pt x="0" y="1631"/>
                  </a:lnTo>
                  <a:lnTo>
                    <a:pt x="94" y="1631"/>
                  </a:lnTo>
                  <a:lnTo>
                    <a:pt x="0" y="1631"/>
                  </a:lnTo>
                  <a:lnTo>
                    <a:pt x="0" y="1707"/>
                  </a:lnTo>
                  <a:lnTo>
                    <a:pt x="76" y="1707"/>
                  </a:lnTo>
                  <a:lnTo>
                    <a:pt x="0" y="1707"/>
                  </a:lnTo>
                  <a:lnTo>
                    <a:pt x="0" y="1771"/>
                  </a:lnTo>
                  <a:lnTo>
                    <a:pt x="76" y="1771"/>
                  </a:lnTo>
                  <a:lnTo>
                    <a:pt x="0" y="1771"/>
                  </a:lnTo>
                  <a:lnTo>
                    <a:pt x="0" y="1835"/>
                  </a:lnTo>
                  <a:lnTo>
                    <a:pt x="76" y="1835"/>
                  </a:lnTo>
                  <a:lnTo>
                    <a:pt x="0" y="1835"/>
                  </a:lnTo>
                  <a:lnTo>
                    <a:pt x="0" y="1982"/>
                  </a:lnTo>
                  <a:lnTo>
                    <a:pt x="106" y="1982"/>
                  </a:lnTo>
                  <a:lnTo>
                    <a:pt x="0" y="1982"/>
                  </a:lnTo>
                  <a:lnTo>
                    <a:pt x="0" y="2049"/>
                  </a:lnTo>
                  <a:lnTo>
                    <a:pt x="76" y="2049"/>
                  </a:lnTo>
                  <a:lnTo>
                    <a:pt x="0" y="2049"/>
                  </a:lnTo>
                  <a:lnTo>
                    <a:pt x="0" y="2113"/>
                  </a:lnTo>
                  <a:lnTo>
                    <a:pt x="76" y="2113"/>
                  </a:lnTo>
                  <a:lnTo>
                    <a:pt x="0" y="2113"/>
                  </a:lnTo>
                  <a:lnTo>
                    <a:pt x="0" y="2178"/>
                  </a:lnTo>
                  <a:lnTo>
                    <a:pt x="76" y="2178"/>
                  </a:lnTo>
                  <a:lnTo>
                    <a:pt x="0" y="2178"/>
                  </a:lnTo>
                  <a:lnTo>
                    <a:pt x="0" y="2329"/>
                  </a:lnTo>
                  <a:lnTo>
                    <a:pt x="94" y="2329"/>
                  </a:lnTo>
                  <a:lnTo>
                    <a:pt x="0" y="2329"/>
                  </a:lnTo>
                  <a:lnTo>
                    <a:pt x="0" y="2406"/>
                  </a:lnTo>
                  <a:lnTo>
                    <a:pt x="76" y="2406"/>
                  </a:lnTo>
                  <a:lnTo>
                    <a:pt x="0" y="2406"/>
                  </a:lnTo>
                  <a:lnTo>
                    <a:pt x="0" y="2470"/>
                  </a:lnTo>
                  <a:lnTo>
                    <a:pt x="76" y="2470"/>
                  </a:lnTo>
                  <a:lnTo>
                    <a:pt x="0" y="2470"/>
                  </a:lnTo>
                  <a:lnTo>
                    <a:pt x="0" y="2535"/>
                  </a:lnTo>
                  <a:lnTo>
                    <a:pt x="76" y="2535"/>
                  </a:lnTo>
                  <a:lnTo>
                    <a:pt x="0" y="2535"/>
                  </a:lnTo>
                  <a:lnTo>
                    <a:pt x="0" y="2688"/>
                  </a:lnTo>
                  <a:lnTo>
                    <a:pt x="106" y="2688"/>
                  </a:lnTo>
                  <a:lnTo>
                    <a:pt x="0" y="2688"/>
                  </a:lnTo>
                  <a:lnTo>
                    <a:pt x="0" y="2751"/>
                  </a:lnTo>
                  <a:lnTo>
                    <a:pt x="76" y="2751"/>
                  </a:lnTo>
                  <a:lnTo>
                    <a:pt x="0" y="2751"/>
                  </a:lnTo>
                  <a:lnTo>
                    <a:pt x="0" y="2815"/>
                  </a:lnTo>
                  <a:lnTo>
                    <a:pt x="76" y="2815"/>
                  </a:lnTo>
                  <a:lnTo>
                    <a:pt x="0" y="2815"/>
                  </a:lnTo>
                  <a:lnTo>
                    <a:pt x="0" y="2880"/>
                  </a:lnTo>
                  <a:lnTo>
                    <a:pt x="76" y="2880"/>
                  </a:lnTo>
                  <a:lnTo>
                    <a:pt x="0" y="2880"/>
                  </a:lnTo>
                  <a:lnTo>
                    <a:pt x="0" y="3031"/>
                  </a:lnTo>
                  <a:lnTo>
                    <a:pt x="94" y="3031"/>
                  </a:lnTo>
                  <a:lnTo>
                    <a:pt x="0" y="3031"/>
                  </a:lnTo>
                  <a:lnTo>
                    <a:pt x="0" y="3108"/>
                  </a:lnTo>
                  <a:lnTo>
                    <a:pt x="76" y="3108"/>
                  </a:lnTo>
                  <a:lnTo>
                    <a:pt x="0" y="3108"/>
                  </a:lnTo>
                  <a:lnTo>
                    <a:pt x="0" y="3172"/>
                  </a:lnTo>
                  <a:lnTo>
                    <a:pt x="76" y="3172"/>
                  </a:lnTo>
                  <a:lnTo>
                    <a:pt x="0" y="3172"/>
                  </a:lnTo>
                  <a:lnTo>
                    <a:pt x="0" y="3236"/>
                  </a:lnTo>
                  <a:lnTo>
                    <a:pt x="76" y="3236"/>
                  </a:lnTo>
                  <a:lnTo>
                    <a:pt x="0" y="3236"/>
                  </a:lnTo>
                  <a:lnTo>
                    <a:pt x="0" y="3385"/>
                  </a:lnTo>
                  <a:lnTo>
                    <a:pt x="106" y="3385"/>
                  </a:lnTo>
                  <a:lnTo>
                    <a:pt x="0" y="3385"/>
                  </a:lnTo>
                  <a:lnTo>
                    <a:pt x="0" y="3453"/>
                  </a:lnTo>
                  <a:lnTo>
                    <a:pt x="76" y="3453"/>
                  </a:lnTo>
                  <a:lnTo>
                    <a:pt x="0" y="3453"/>
                  </a:lnTo>
                  <a:lnTo>
                    <a:pt x="0" y="3516"/>
                  </a:lnTo>
                  <a:lnTo>
                    <a:pt x="76" y="3516"/>
                  </a:lnTo>
                  <a:lnTo>
                    <a:pt x="0" y="3516"/>
                  </a:lnTo>
                  <a:lnTo>
                    <a:pt x="0" y="3581"/>
                  </a:lnTo>
                  <a:lnTo>
                    <a:pt x="76" y="3581"/>
                  </a:lnTo>
                  <a:lnTo>
                    <a:pt x="0" y="3581"/>
                  </a:lnTo>
                  <a:lnTo>
                    <a:pt x="0" y="3734"/>
                  </a:lnTo>
                  <a:lnTo>
                    <a:pt x="94" y="3734"/>
                  </a:lnTo>
                  <a:lnTo>
                    <a:pt x="0" y="3734"/>
                  </a:lnTo>
                  <a:lnTo>
                    <a:pt x="0" y="3810"/>
                  </a:lnTo>
                  <a:lnTo>
                    <a:pt x="76" y="3810"/>
                  </a:lnTo>
                  <a:lnTo>
                    <a:pt x="0" y="3810"/>
                  </a:lnTo>
                  <a:lnTo>
                    <a:pt x="0" y="3873"/>
                  </a:lnTo>
                  <a:lnTo>
                    <a:pt x="76" y="3873"/>
                  </a:lnTo>
                  <a:lnTo>
                    <a:pt x="0" y="3873"/>
                  </a:lnTo>
                  <a:lnTo>
                    <a:pt x="0" y="3937"/>
                  </a:lnTo>
                  <a:lnTo>
                    <a:pt x="76" y="3937"/>
                  </a:lnTo>
                  <a:lnTo>
                    <a:pt x="0" y="3937"/>
                  </a:lnTo>
                  <a:lnTo>
                    <a:pt x="0" y="4092"/>
                  </a:lnTo>
                  <a:lnTo>
                    <a:pt x="106" y="4092"/>
                  </a:lnTo>
                  <a:lnTo>
                    <a:pt x="0" y="4092"/>
                  </a:lnTo>
                  <a:lnTo>
                    <a:pt x="0" y="4153"/>
                  </a:lnTo>
                  <a:lnTo>
                    <a:pt x="76" y="4153"/>
                  </a:lnTo>
                  <a:lnTo>
                    <a:pt x="0" y="4153"/>
                  </a:lnTo>
                  <a:lnTo>
                    <a:pt x="0" y="4219"/>
                  </a:lnTo>
                  <a:lnTo>
                    <a:pt x="76" y="4219"/>
                  </a:lnTo>
                  <a:lnTo>
                    <a:pt x="0" y="4219"/>
                  </a:lnTo>
                  <a:lnTo>
                    <a:pt x="0" y="4283"/>
                  </a:lnTo>
                  <a:lnTo>
                    <a:pt x="76" y="4283"/>
                  </a:lnTo>
                  <a:lnTo>
                    <a:pt x="0" y="4283"/>
                  </a:lnTo>
                  <a:lnTo>
                    <a:pt x="0" y="4435"/>
                  </a:lnTo>
                  <a:lnTo>
                    <a:pt x="94" y="4435"/>
                  </a:lnTo>
                  <a:lnTo>
                    <a:pt x="0" y="4435"/>
                  </a:lnTo>
                  <a:lnTo>
                    <a:pt x="0" y="4510"/>
                  </a:lnTo>
                  <a:lnTo>
                    <a:pt x="76" y="4510"/>
                  </a:lnTo>
                  <a:lnTo>
                    <a:pt x="0" y="4510"/>
                  </a:lnTo>
                  <a:lnTo>
                    <a:pt x="0" y="4575"/>
                  </a:lnTo>
                  <a:lnTo>
                    <a:pt x="76" y="4575"/>
                  </a:lnTo>
                  <a:lnTo>
                    <a:pt x="0" y="4575"/>
                  </a:lnTo>
                  <a:lnTo>
                    <a:pt x="0" y="4639"/>
                  </a:lnTo>
                  <a:lnTo>
                    <a:pt x="76" y="4639"/>
                  </a:lnTo>
                  <a:lnTo>
                    <a:pt x="0" y="4639"/>
                  </a:lnTo>
                  <a:lnTo>
                    <a:pt x="0" y="4788"/>
                  </a:lnTo>
                  <a:lnTo>
                    <a:pt x="103" y="4788"/>
                  </a:lnTo>
                  <a:lnTo>
                    <a:pt x="0" y="4788"/>
                  </a:lnTo>
                  <a:lnTo>
                    <a:pt x="0" y="5137"/>
                  </a:lnTo>
                  <a:lnTo>
                    <a:pt x="99" y="5137"/>
                  </a:lnTo>
                  <a:lnTo>
                    <a:pt x="0" y="5137"/>
                  </a:lnTo>
                  <a:lnTo>
                    <a:pt x="0" y="5490"/>
                  </a:lnTo>
                  <a:lnTo>
                    <a:pt x="106" y="5490"/>
                  </a:lnTo>
                  <a:lnTo>
                    <a:pt x="0" y="5490"/>
                  </a:lnTo>
                  <a:lnTo>
                    <a:pt x="0" y="6570"/>
                  </a:lnTo>
                  <a:lnTo>
                    <a:pt x="5" y="6609"/>
                  </a:lnTo>
                  <a:lnTo>
                    <a:pt x="14" y="6649"/>
                  </a:lnTo>
                  <a:lnTo>
                    <a:pt x="25" y="6686"/>
                  </a:lnTo>
                  <a:lnTo>
                    <a:pt x="31" y="6703"/>
                  </a:lnTo>
                  <a:lnTo>
                    <a:pt x="40" y="6721"/>
                  </a:lnTo>
                  <a:lnTo>
                    <a:pt x="40" y="6719"/>
                  </a:lnTo>
                  <a:lnTo>
                    <a:pt x="40" y="6717"/>
                  </a:lnTo>
                  <a:lnTo>
                    <a:pt x="40" y="6715"/>
                  </a:lnTo>
                  <a:lnTo>
                    <a:pt x="38" y="6712"/>
                  </a:lnTo>
                  <a:lnTo>
                    <a:pt x="34" y="6695"/>
                  </a:lnTo>
                  <a:lnTo>
                    <a:pt x="34" y="6667"/>
                  </a:lnTo>
                  <a:lnTo>
                    <a:pt x="48" y="6669"/>
                  </a:lnTo>
                  <a:lnTo>
                    <a:pt x="50" y="6674"/>
                  </a:lnTo>
                  <a:lnTo>
                    <a:pt x="51" y="6682"/>
                  </a:lnTo>
                  <a:lnTo>
                    <a:pt x="53" y="6687"/>
                  </a:lnTo>
                  <a:lnTo>
                    <a:pt x="53" y="6691"/>
                  </a:lnTo>
                  <a:lnTo>
                    <a:pt x="53" y="6694"/>
                  </a:lnTo>
                  <a:lnTo>
                    <a:pt x="54" y="6695"/>
                  </a:lnTo>
                  <a:lnTo>
                    <a:pt x="56" y="6699"/>
                  </a:lnTo>
                  <a:lnTo>
                    <a:pt x="56" y="6702"/>
                  </a:lnTo>
                  <a:lnTo>
                    <a:pt x="56" y="6706"/>
                  </a:lnTo>
                  <a:lnTo>
                    <a:pt x="58" y="6711"/>
                  </a:lnTo>
                  <a:lnTo>
                    <a:pt x="59" y="6715"/>
                  </a:lnTo>
                  <a:lnTo>
                    <a:pt x="59" y="6719"/>
                  </a:lnTo>
                  <a:lnTo>
                    <a:pt x="59" y="6733"/>
                  </a:lnTo>
                  <a:lnTo>
                    <a:pt x="67" y="6735"/>
                  </a:lnTo>
                  <a:lnTo>
                    <a:pt x="67" y="6738"/>
                  </a:lnTo>
                  <a:lnTo>
                    <a:pt x="67" y="6745"/>
                  </a:lnTo>
                  <a:lnTo>
                    <a:pt x="81" y="6746"/>
                  </a:lnTo>
                  <a:lnTo>
                    <a:pt x="81" y="6749"/>
                  </a:lnTo>
                  <a:lnTo>
                    <a:pt x="81" y="6776"/>
                  </a:lnTo>
                  <a:lnTo>
                    <a:pt x="81" y="6778"/>
                  </a:lnTo>
                  <a:lnTo>
                    <a:pt x="77" y="6782"/>
                  </a:lnTo>
                  <a:lnTo>
                    <a:pt x="76" y="6786"/>
                  </a:lnTo>
                  <a:lnTo>
                    <a:pt x="76" y="6787"/>
                  </a:lnTo>
                  <a:lnTo>
                    <a:pt x="80" y="6793"/>
                  </a:lnTo>
                  <a:lnTo>
                    <a:pt x="138" y="6688"/>
                  </a:lnTo>
                  <a:lnTo>
                    <a:pt x="80" y="6793"/>
                  </a:lnTo>
                  <a:lnTo>
                    <a:pt x="81" y="6795"/>
                  </a:lnTo>
                  <a:lnTo>
                    <a:pt x="91" y="6777"/>
                  </a:lnTo>
                  <a:lnTo>
                    <a:pt x="101" y="6763"/>
                  </a:lnTo>
                  <a:lnTo>
                    <a:pt x="112" y="6751"/>
                  </a:lnTo>
                  <a:lnTo>
                    <a:pt x="124" y="6742"/>
                  </a:lnTo>
                  <a:lnTo>
                    <a:pt x="124" y="6741"/>
                  </a:lnTo>
                  <a:lnTo>
                    <a:pt x="124" y="6728"/>
                  </a:lnTo>
                  <a:lnTo>
                    <a:pt x="126" y="6722"/>
                  </a:lnTo>
                  <a:lnTo>
                    <a:pt x="127" y="6718"/>
                  </a:lnTo>
                  <a:lnTo>
                    <a:pt x="127" y="6715"/>
                  </a:lnTo>
                  <a:lnTo>
                    <a:pt x="127" y="6713"/>
                  </a:lnTo>
                  <a:lnTo>
                    <a:pt x="138" y="6714"/>
                  </a:lnTo>
                  <a:lnTo>
                    <a:pt x="138" y="497"/>
                  </a:lnTo>
                  <a:lnTo>
                    <a:pt x="131" y="481"/>
                  </a:lnTo>
                  <a:lnTo>
                    <a:pt x="128" y="464"/>
                  </a:lnTo>
                  <a:lnTo>
                    <a:pt x="126" y="446"/>
                  </a:lnTo>
                  <a:lnTo>
                    <a:pt x="126" y="427"/>
                  </a:lnTo>
                  <a:close/>
                  <a:moveTo>
                    <a:pt x="1" y="1198"/>
                  </a:moveTo>
                  <a:lnTo>
                    <a:pt x="78" y="1198"/>
                  </a:lnTo>
                  <a:lnTo>
                    <a:pt x="1" y="1198"/>
                  </a:lnTo>
                  <a:close/>
                  <a:moveTo>
                    <a:pt x="1" y="1550"/>
                  </a:moveTo>
                  <a:lnTo>
                    <a:pt x="78" y="1550"/>
                  </a:lnTo>
                  <a:lnTo>
                    <a:pt x="1" y="1550"/>
                  </a:lnTo>
                  <a:close/>
                  <a:moveTo>
                    <a:pt x="78" y="1906"/>
                  </a:moveTo>
                  <a:lnTo>
                    <a:pt x="1" y="1906"/>
                  </a:lnTo>
                  <a:lnTo>
                    <a:pt x="78" y="1906"/>
                  </a:lnTo>
                  <a:close/>
                  <a:moveTo>
                    <a:pt x="78" y="2248"/>
                  </a:moveTo>
                  <a:lnTo>
                    <a:pt x="1" y="2248"/>
                  </a:lnTo>
                  <a:lnTo>
                    <a:pt x="78" y="2248"/>
                  </a:lnTo>
                  <a:close/>
                  <a:moveTo>
                    <a:pt x="1" y="2604"/>
                  </a:moveTo>
                  <a:lnTo>
                    <a:pt x="78" y="2604"/>
                  </a:lnTo>
                  <a:lnTo>
                    <a:pt x="1" y="2604"/>
                  </a:lnTo>
                  <a:close/>
                  <a:moveTo>
                    <a:pt x="1" y="2949"/>
                  </a:moveTo>
                  <a:lnTo>
                    <a:pt x="78" y="2949"/>
                  </a:lnTo>
                  <a:lnTo>
                    <a:pt x="1" y="2949"/>
                  </a:lnTo>
                  <a:close/>
                  <a:moveTo>
                    <a:pt x="78" y="3306"/>
                  </a:moveTo>
                  <a:lnTo>
                    <a:pt x="1" y="3306"/>
                  </a:lnTo>
                  <a:lnTo>
                    <a:pt x="78" y="3306"/>
                  </a:lnTo>
                  <a:close/>
                  <a:moveTo>
                    <a:pt x="78" y="3651"/>
                  </a:moveTo>
                  <a:lnTo>
                    <a:pt x="1" y="3651"/>
                  </a:lnTo>
                  <a:lnTo>
                    <a:pt x="78" y="3651"/>
                  </a:lnTo>
                  <a:close/>
                  <a:moveTo>
                    <a:pt x="1" y="4008"/>
                  </a:moveTo>
                  <a:lnTo>
                    <a:pt x="78" y="4008"/>
                  </a:lnTo>
                  <a:lnTo>
                    <a:pt x="1" y="4008"/>
                  </a:lnTo>
                  <a:close/>
                  <a:moveTo>
                    <a:pt x="1" y="4354"/>
                  </a:moveTo>
                  <a:lnTo>
                    <a:pt x="78" y="4354"/>
                  </a:lnTo>
                  <a:lnTo>
                    <a:pt x="1" y="4354"/>
                  </a:lnTo>
                  <a:close/>
                  <a:moveTo>
                    <a:pt x="4" y="4921"/>
                  </a:moveTo>
                  <a:lnTo>
                    <a:pt x="81" y="4921"/>
                  </a:lnTo>
                  <a:lnTo>
                    <a:pt x="4" y="4921"/>
                  </a:lnTo>
                  <a:close/>
                  <a:moveTo>
                    <a:pt x="4" y="4984"/>
                  </a:moveTo>
                  <a:lnTo>
                    <a:pt x="81" y="4984"/>
                  </a:lnTo>
                  <a:lnTo>
                    <a:pt x="4" y="4984"/>
                  </a:lnTo>
                  <a:close/>
                  <a:moveTo>
                    <a:pt x="4" y="4855"/>
                  </a:moveTo>
                  <a:lnTo>
                    <a:pt x="81" y="4855"/>
                  </a:lnTo>
                  <a:lnTo>
                    <a:pt x="4" y="4855"/>
                  </a:lnTo>
                  <a:close/>
                  <a:moveTo>
                    <a:pt x="78" y="4709"/>
                  </a:moveTo>
                  <a:lnTo>
                    <a:pt x="1" y="4709"/>
                  </a:lnTo>
                  <a:lnTo>
                    <a:pt x="78" y="4709"/>
                  </a:lnTo>
                  <a:close/>
                  <a:moveTo>
                    <a:pt x="7" y="5055"/>
                  </a:moveTo>
                  <a:lnTo>
                    <a:pt x="84" y="5055"/>
                  </a:lnTo>
                  <a:lnTo>
                    <a:pt x="7" y="5055"/>
                  </a:lnTo>
                  <a:close/>
                  <a:moveTo>
                    <a:pt x="4" y="5212"/>
                  </a:moveTo>
                  <a:lnTo>
                    <a:pt x="81" y="5212"/>
                  </a:lnTo>
                  <a:lnTo>
                    <a:pt x="4" y="5212"/>
                  </a:lnTo>
                  <a:close/>
                  <a:moveTo>
                    <a:pt x="7" y="5411"/>
                  </a:moveTo>
                  <a:lnTo>
                    <a:pt x="84" y="5411"/>
                  </a:lnTo>
                  <a:lnTo>
                    <a:pt x="7" y="5411"/>
                  </a:lnTo>
                  <a:close/>
                  <a:moveTo>
                    <a:pt x="4" y="5340"/>
                  </a:moveTo>
                  <a:lnTo>
                    <a:pt x="81" y="5340"/>
                  </a:lnTo>
                  <a:lnTo>
                    <a:pt x="4" y="5340"/>
                  </a:lnTo>
                  <a:close/>
                  <a:moveTo>
                    <a:pt x="81" y="5277"/>
                  </a:moveTo>
                  <a:lnTo>
                    <a:pt x="4" y="5277"/>
                  </a:lnTo>
                  <a:lnTo>
                    <a:pt x="81" y="52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48"/>
            <p:cNvSpPr/>
            <p:nvPr/>
          </p:nvSpPr>
          <p:spPr bwMode="auto">
            <a:xfrm>
              <a:off x="2039" y="904"/>
              <a:ext cx="2" cy="1931"/>
            </a:xfrm>
            <a:custGeom>
              <a:avLst/>
              <a:gdLst>
                <a:gd name="T0" fmla="*/ 0 w 6"/>
                <a:gd name="T1" fmla="*/ 0 h 5793"/>
                <a:gd name="T2" fmla="*/ 0 w 6"/>
                <a:gd name="T3" fmla="*/ 0 h 5793"/>
                <a:gd name="T4" fmla="*/ 0 w 6"/>
                <a:gd name="T5" fmla="*/ 0 h 5793"/>
                <a:gd name="T6" fmla="*/ 0 w 6"/>
                <a:gd name="T7" fmla="*/ 0 h 5793"/>
                <a:gd name="T8" fmla="*/ 0 w 6"/>
                <a:gd name="T9" fmla="*/ 214 h 5793"/>
                <a:gd name="T10" fmla="*/ 0 w 6"/>
                <a:gd name="T11" fmla="*/ 215 h 5793"/>
                <a:gd name="T12" fmla="*/ 0 w 6"/>
                <a:gd name="T13" fmla="*/ 0 h 5793"/>
                <a:gd name="T14" fmla="*/ 0 w 6"/>
                <a:gd name="T15" fmla="*/ 0 h 57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793"/>
                <a:gd name="T26" fmla="*/ 6 w 6"/>
                <a:gd name="T27" fmla="*/ 5793 h 57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793">
                  <a:moveTo>
                    <a:pt x="2" y="0"/>
                  </a:move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5789"/>
                  </a:lnTo>
                  <a:lnTo>
                    <a:pt x="6" y="579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49"/>
            <p:cNvSpPr/>
            <p:nvPr/>
          </p:nvSpPr>
          <p:spPr bwMode="auto">
            <a:xfrm>
              <a:off x="2038" y="907"/>
              <a:ext cx="1" cy="1927"/>
            </a:xfrm>
            <a:custGeom>
              <a:avLst/>
              <a:gdLst>
                <a:gd name="T0" fmla="*/ 0 w 3"/>
                <a:gd name="T1" fmla="*/ 0 h 5781"/>
                <a:gd name="T2" fmla="*/ 0 w 3"/>
                <a:gd name="T3" fmla="*/ 0 h 5781"/>
                <a:gd name="T4" fmla="*/ 0 w 3"/>
                <a:gd name="T5" fmla="*/ 3 h 5781"/>
                <a:gd name="T6" fmla="*/ 0 w 3"/>
                <a:gd name="T7" fmla="*/ 214 h 5781"/>
                <a:gd name="T8" fmla="*/ 0 w 3"/>
                <a:gd name="T9" fmla="*/ 214 h 5781"/>
                <a:gd name="T10" fmla="*/ 0 w 3"/>
                <a:gd name="T11" fmla="*/ 0 h 5781"/>
                <a:gd name="T12" fmla="*/ 0 w 3"/>
                <a:gd name="T13" fmla="*/ 0 h 57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5781"/>
                <a:gd name="T23" fmla="*/ 3 w 3"/>
                <a:gd name="T24" fmla="*/ 5781 h 57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5781">
                  <a:moveTo>
                    <a:pt x="0" y="0"/>
                  </a:moveTo>
                  <a:lnTo>
                    <a:pt x="0" y="2"/>
                  </a:lnTo>
                  <a:lnTo>
                    <a:pt x="0" y="89"/>
                  </a:lnTo>
                  <a:lnTo>
                    <a:pt x="0" y="5778"/>
                  </a:lnTo>
                  <a:lnTo>
                    <a:pt x="3" y="578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50"/>
            <p:cNvSpPr/>
            <p:nvPr/>
          </p:nvSpPr>
          <p:spPr bwMode="auto">
            <a:xfrm>
              <a:off x="2041" y="902"/>
              <a:ext cx="2" cy="1935"/>
            </a:xfrm>
            <a:custGeom>
              <a:avLst/>
              <a:gdLst>
                <a:gd name="T0" fmla="*/ 0 w 5"/>
                <a:gd name="T1" fmla="*/ 0 h 5803"/>
                <a:gd name="T2" fmla="*/ 0 w 5"/>
                <a:gd name="T3" fmla="*/ 0 h 5803"/>
                <a:gd name="T4" fmla="*/ 0 w 5"/>
                <a:gd name="T5" fmla="*/ 215 h 5803"/>
                <a:gd name="T6" fmla="*/ 0 w 5"/>
                <a:gd name="T7" fmla="*/ 215 h 5803"/>
                <a:gd name="T8" fmla="*/ 0 w 5"/>
                <a:gd name="T9" fmla="*/ 0 h 5803"/>
                <a:gd name="T10" fmla="*/ 0 w 5"/>
                <a:gd name="T11" fmla="*/ 0 h 58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5803"/>
                <a:gd name="T20" fmla="*/ 5 w 5"/>
                <a:gd name="T21" fmla="*/ 5803 h 58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5803">
                  <a:moveTo>
                    <a:pt x="3" y="6"/>
                  </a:moveTo>
                  <a:lnTo>
                    <a:pt x="0" y="6"/>
                  </a:lnTo>
                  <a:lnTo>
                    <a:pt x="0" y="5799"/>
                  </a:lnTo>
                  <a:lnTo>
                    <a:pt x="5" y="5803"/>
                  </a:lnTo>
                  <a:lnTo>
                    <a:pt x="5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51"/>
            <p:cNvSpPr/>
            <p:nvPr/>
          </p:nvSpPr>
          <p:spPr bwMode="auto">
            <a:xfrm>
              <a:off x="2021" y="903"/>
              <a:ext cx="2" cy="2073"/>
            </a:xfrm>
            <a:custGeom>
              <a:avLst/>
              <a:gdLst>
                <a:gd name="T0" fmla="*/ 0 w 5"/>
                <a:gd name="T1" fmla="*/ 0 h 6217"/>
                <a:gd name="T2" fmla="*/ 0 w 5"/>
                <a:gd name="T3" fmla="*/ 0 h 6217"/>
                <a:gd name="T4" fmla="*/ 0 w 5"/>
                <a:gd name="T5" fmla="*/ 0 h 6217"/>
                <a:gd name="T6" fmla="*/ 0 w 5"/>
                <a:gd name="T7" fmla="*/ 230 h 6217"/>
                <a:gd name="T8" fmla="*/ 0 w 5"/>
                <a:gd name="T9" fmla="*/ 230 h 6217"/>
                <a:gd name="T10" fmla="*/ 0 w 5"/>
                <a:gd name="T11" fmla="*/ 230 h 6217"/>
                <a:gd name="T12" fmla="*/ 0 w 5"/>
                <a:gd name="T13" fmla="*/ 215 h 6217"/>
                <a:gd name="T14" fmla="*/ 0 w 5"/>
                <a:gd name="T15" fmla="*/ 215 h 6217"/>
                <a:gd name="T16" fmla="*/ 0 w 5"/>
                <a:gd name="T17" fmla="*/ 215 h 6217"/>
                <a:gd name="T18" fmla="*/ 0 w 5"/>
                <a:gd name="T19" fmla="*/ 212 h 6217"/>
                <a:gd name="T20" fmla="*/ 0 w 5"/>
                <a:gd name="T21" fmla="*/ 5 h 6217"/>
                <a:gd name="T22" fmla="*/ 0 w 5"/>
                <a:gd name="T23" fmla="*/ 0 h 62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6217"/>
                <a:gd name="T38" fmla="*/ 5 w 5"/>
                <a:gd name="T39" fmla="*/ 6217 h 62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6217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6217"/>
                  </a:lnTo>
                  <a:lnTo>
                    <a:pt x="1" y="6217"/>
                  </a:lnTo>
                  <a:lnTo>
                    <a:pt x="5" y="6212"/>
                  </a:lnTo>
                  <a:lnTo>
                    <a:pt x="5" y="5811"/>
                  </a:lnTo>
                  <a:lnTo>
                    <a:pt x="3" y="5811"/>
                  </a:lnTo>
                  <a:lnTo>
                    <a:pt x="3" y="5794"/>
                  </a:lnTo>
                  <a:lnTo>
                    <a:pt x="3" y="5706"/>
                  </a:lnTo>
                  <a:lnTo>
                    <a:pt x="3" y="14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52"/>
            <p:cNvSpPr/>
            <p:nvPr/>
          </p:nvSpPr>
          <p:spPr bwMode="auto">
            <a:xfrm>
              <a:off x="2043" y="896"/>
              <a:ext cx="2" cy="1942"/>
            </a:xfrm>
            <a:custGeom>
              <a:avLst/>
              <a:gdLst>
                <a:gd name="T0" fmla="*/ 0 w 6"/>
                <a:gd name="T1" fmla="*/ 0 h 5826"/>
                <a:gd name="T2" fmla="*/ 0 w 6"/>
                <a:gd name="T3" fmla="*/ 0 h 5826"/>
                <a:gd name="T4" fmla="*/ 0 w 6"/>
                <a:gd name="T5" fmla="*/ 0 h 5826"/>
                <a:gd name="T6" fmla="*/ 0 w 6"/>
                <a:gd name="T7" fmla="*/ 0 h 5826"/>
                <a:gd name="T8" fmla="*/ 0 w 6"/>
                <a:gd name="T9" fmla="*/ 1 h 5826"/>
                <a:gd name="T10" fmla="*/ 0 w 6"/>
                <a:gd name="T11" fmla="*/ 216 h 5826"/>
                <a:gd name="T12" fmla="*/ 0 w 6"/>
                <a:gd name="T13" fmla="*/ 216 h 5826"/>
                <a:gd name="T14" fmla="*/ 0 w 6"/>
                <a:gd name="T15" fmla="*/ 0 h 58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826"/>
                <a:gd name="T26" fmla="*/ 6 w 6"/>
                <a:gd name="T27" fmla="*/ 5826 h 58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826">
                  <a:moveTo>
                    <a:pt x="6" y="0"/>
                  </a:moveTo>
                  <a:lnTo>
                    <a:pt x="4" y="4"/>
                  </a:lnTo>
                  <a:lnTo>
                    <a:pt x="3" y="6"/>
                  </a:lnTo>
                  <a:lnTo>
                    <a:pt x="3" y="9"/>
                  </a:lnTo>
                  <a:lnTo>
                    <a:pt x="0" y="19"/>
                  </a:lnTo>
                  <a:lnTo>
                    <a:pt x="0" y="5822"/>
                  </a:lnTo>
                  <a:lnTo>
                    <a:pt x="6" y="582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53"/>
            <p:cNvSpPr/>
            <p:nvPr/>
          </p:nvSpPr>
          <p:spPr bwMode="auto">
            <a:xfrm>
              <a:off x="1973" y="1164"/>
              <a:ext cx="2" cy="117"/>
            </a:xfrm>
            <a:custGeom>
              <a:avLst/>
              <a:gdLst>
                <a:gd name="T0" fmla="*/ 0 w 6"/>
                <a:gd name="T1" fmla="*/ 0 h 352"/>
                <a:gd name="T2" fmla="*/ 0 w 6"/>
                <a:gd name="T3" fmla="*/ 0 h 352"/>
                <a:gd name="T4" fmla="*/ 0 w 6"/>
                <a:gd name="T5" fmla="*/ 13 h 352"/>
                <a:gd name="T6" fmla="*/ 0 w 6"/>
                <a:gd name="T7" fmla="*/ 13 h 352"/>
                <a:gd name="T8" fmla="*/ 0 w 6"/>
                <a:gd name="T9" fmla="*/ 7 h 352"/>
                <a:gd name="T10" fmla="*/ 0 w 6"/>
                <a:gd name="T11" fmla="*/ 7 h 352"/>
                <a:gd name="T12" fmla="*/ 0 w 6"/>
                <a:gd name="T13" fmla="*/ 7 h 352"/>
                <a:gd name="T14" fmla="*/ 0 w 6"/>
                <a:gd name="T15" fmla="*/ 5 h 352"/>
                <a:gd name="T16" fmla="*/ 0 w 6"/>
                <a:gd name="T17" fmla="*/ 5 h 352"/>
                <a:gd name="T18" fmla="*/ 0 w 6"/>
                <a:gd name="T19" fmla="*/ 5 h 352"/>
                <a:gd name="T20" fmla="*/ 0 w 6"/>
                <a:gd name="T21" fmla="*/ 3 h 352"/>
                <a:gd name="T22" fmla="*/ 0 w 6"/>
                <a:gd name="T23" fmla="*/ 3 h 352"/>
                <a:gd name="T24" fmla="*/ 0 w 6"/>
                <a:gd name="T25" fmla="*/ 3 h 352"/>
                <a:gd name="T26" fmla="*/ 0 w 6"/>
                <a:gd name="T27" fmla="*/ 0 h 3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352"/>
                <a:gd name="T44" fmla="*/ 6 w 6"/>
                <a:gd name="T45" fmla="*/ 352 h 3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352">
                  <a:moveTo>
                    <a:pt x="6" y="0"/>
                  </a:moveTo>
                  <a:lnTo>
                    <a:pt x="0" y="0"/>
                  </a:lnTo>
                  <a:lnTo>
                    <a:pt x="0" y="352"/>
                  </a:lnTo>
                  <a:lnTo>
                    <a:pt x="6" y="352"/>
                  </a:lnTo>
                  <a:lnTo>
                    <a:pt x="6" y="200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54"/>
            <p:cNvSpPr/>
            <p:nvPr/>
          </p:nvSpPr>
          <p:spPr bwMode="auto">
            <a:xfrm>
              <a:off x="1973" y="1281"/>
              <a:ext cx="2" cy="233"/>
            </a:xfrm>
            <a:custGeom>
              <a:avLst/>
              <a:gdLst>
                <a:gd name="T0" fmla="*/ 0 w 6"/>
                <a:gd name="T1" fmla="*/ 0 h 698"/>
                <a:gd name="T2" fmla="*/ 0 w 6"/>
                <a:gd name="T3" fmla="*/ 0 h 698"/>
                <a:gd name="T4" fmla="*/ 0 w 6"/>
                <a:gd name="T5" fmla="*/ 26 h 698"/>
                <a:gd name="T6" fmla="*/ 0 w 6"/>
                <a:gd name="T7" fmla="*/ 26 h 698"/>
                <a:gd name="T8" fmla="*/ 0 w 6"/>
                <a:gd name="T9" fmla="*/ 20 h 698"/>
                <a:gd name="T10" fmla="*/ 0 w 6"/>
                <a:gd name="T11" fmla="*/ 20 h 698"/>
                <a:gd name="T12" fmla="*/ 0 w 6"/>
                <a:gd name="T13" fmla="*/ 20 h 698"/>
                <a:gd name="T14" fmla="*/ 0 w 6"/>
                <a:gd name="T15" fmla="*/ 18 h 698"/>
                <a:gd name="T16" fmla="*/ 0 w 6"/>
                <a:gd name="T17" fmla="*/ 18 h 698"/>
                <a:gd name="T18" fmla="*/ 0 w 6"/>
                <a:gd name="T19" fmla="*/ 18 h 698"/>
                <a:gd name="T20" fmla="*/ 0 w 6"/>
                <a:gd name="T21" fmla="*/ 16 h 698"/>
                <a:gd name="T22" fmla="*/ 0 w 6"/>
                <a:gd name="T23" fmla="*/ 16 h 698"/>
                <a:gd name="T24" fmla="*/ 0 w 6"/>
                <a:gd name="T25" fmla="*/ 16 h 698"/>
                <a:gd name="T26" fmla="*/ 0 w 6"/>
                <a:gd name="T27" fmla="*/ 13 h 698"/>
                <a:gd name="T28" fmla="*/ 0 w 6"/>
                <a:gd name="T29" fmla="*/ 13 h 698"/>
                <a:gd name="T30" fmla="*/ 0 w 6"/>
                <a:gd name="T31" fmla="*/ 13 h 698"/>
                <a:gd name="T32" fmla="*/ 0 w 6"/>
                <a:gd name="T33" fmla="*/ 8 h 698"/>
                <a:gd name="T34" fmla="*/ 0 w 6"/>
                <a:gd name="T35" fmla="*/ 8 h 698"/>
                <a:gd name="T36" fmla="*/ 0 w 6"/>
                <a:gd name="T37" fmla="*/ 8 h 698"/>
                <a:gd name="T38" fmla="*/ 0 w 6"/>
                <a:gd name="T39" fmla="*/ 5 h 698"/>
                <a:gd name="T40" fmla="*/ 0 w 6"/>
                <a:gd name="T41" fmla="*/ 5 h 698"/>
                <a:gd name="T42" fmla="*/ 0 w 6"/>
                <a:gd name="T43" fmla="*/ 5 h 698"/>
                <a:gd name="T44" fmla="*/ 0 w 6"/>
                <a:gd name="T45" fmla="*/ 3 h 698"/>
                <a:gd name="T46" fmla="*/ 0 w 6"/>
                <a:gd name="T47" fmla="*/ 3 h 698"/>
                <a:gd name="T48" fmla="*/ 0 w 6"/>
                <a:gd name="T49" fmla="*/ 3 h 698"/>
                <a:gd name="T50" fmla="*/ 0 w 6"/>
                <a:gd name="T51" fmla="*/ 0 h 6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698"/>
                <a:gd name="T80" fmla="*/ 6 w 6"/>
                <a:gd name="T81" fmla="*/ 698 h 6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698">
                  <a:moveTo>
                    <a:pt x="6" y="0"/>
                  </a:moveTo>
                  <a:lnTo>
                    <a:pt x="0" y="0"/>
                  </a:lnTo>
                  <a:lnTo>
                    <a:pt x="0" y="698"/>
                  </a:lnTo>
                  <a:lnTo>
                    <a:pt x="6" y="698"/>
                  </a:lnTo>
                  <a:lnTo>
                    <a:pt x="6" y="547"/>
                  </a:lnTo>
                  <a:lnTo>
                    <a:pt x="4" y="547"/>
                  </a:lnTo>
                  <a:lnTo>
                    <a:pt x="6" y="547"/>
                  </a:lnTo>
                  <a:lnTo>
                    <a:pt x="6" y="482"/>
                  </a:lnTo>
                  <a:lnTo>
                    <a:pt x="4" y="482"/>
                  </a:lnTo>
                  <a:lnTo>
                    <a:pt x="6" y="482"/>
                  </a:lnTo>
                  <a:lnTo>
                    <a:pt x="6" y="418"/>
                  </a:lnTo>
                  <a:lnTo>
                    <a:pt x="4" y="418"/>
                  </a:lnTo>
                  <a:lnTo>
                    <a:pt x="6" y="418"/>
                  </a:lnTo>
                  <a:lnTo>
                    <a:pt x="6" y="351"/>
                  </a:lnTo>
                  <a:lnTo>
                    <a:pt x="4" y="351"/>
                  </a:lnTo>
                  <a:lnTo>
                    <a:pt x="6" y="351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55"/>
            <p:cNvSpPr/>
            <p:nvPr/>
          </p:nvSpPr>
          <p:spPr bwMode="auto">
            <a:xfrm>
              <a:off x="1973" y="1514"/>
              <a:ext cx="2" cy="234"/>
            </a:xfrm>
            <a:custGeom>
              <a:avLst/>
              <a:gdLst>
                <a:gd name="T0" fmla="*/ 0 w 6"/>
                <a:gd name="T1" fmla="*/ 3 h 702"/>
                <a:gd name="T2" fmla="*/ 0 w 6"/>
                <a:gd name="T3" fmla="*/ 0 h 702"/>
                <a:gd name="T4" fmla="*/ 0 w 6"/>
                <a:gd name="T5" fmla="*/ 0 h 702"/>
                <a:gd name="T6" fmla="*/ 0 w 6"/>
                <a:gd name="T7" fmla="*/ 26 h 702"/>
                <a:gd name="T8" fmla="*/ 0 w 6"/>
                <a:gd name="T9" fmla="*/ 26 h 702"/>
                <a:gd name="T10" fmla="*/ 0 w 6"/>
                <a:gd name="T11" fmla="*/ 20 h 702"/>
                <a:gd name="T12" fmla="*/ 0 w 6"/>
                <a:gd name="T13" fmla="*/ 20 h 702"/>
                <a:gd name="T14" fmla="*/ 0 w 6"/>
                <a:gd name="T15" fmla="*/ 20 h 702"/>
                <a:gd name="T16" fmla="*/ 0 w 6"/>
                <a:gd name="T17" fmla="*/ 18 h 702"/>
                <a:gd name="T18" fmla="*/ 0 w 6"/>
                <a:gd name="T19" fmla="*/ 18 h 702"/>
                <a:gd name="T20" fmla="*/ 0 w 6"/>
                <a:gd name="T21" fmla="*/ 18 h 702"/>
                <a:gd name="T22" fmla="*/ 0 w 6"/>
                <a:gd name="T23" fmla="*/ 16 h 702"/>
                <a:gd name="T24" fmla="*/ 0 w 6"/>
                <a:gd name="T25" fmla="*/ 16 h 702"/>
                <a:gd name="T26" fmla="*/ 0 w 6"/>
                <a:gd name="T27" fmla="*/ 16 h 702"/>
                <a:gd name="T28" fmla="*/ 0 w 6"/>
                <a:gd name="T29" fmla="*/ 13 h 702"/>
                <a:gd name="T30" fmla="*/ 0 w 6"/>
                <a:gd name="T31" fmla="*/ 13 h 702"/>
                <a:gd name="T32" fmla="*/ 0 w 6"/>
                <a:gd name="T33" fmla="*/ 13 h 702"/>
                <a:gd name="T34" fmla="*/ 0 w 6"/>
                <a:gd name="T35" fmla="*/ 8 h 702"/>
                <a:gd name="T36" fmla="*/ 0 w 6"/>
                <a:gd name="T37" fmla="*/ 8 h 702"/>
                <a:gd name="T38" fmla="*/ 0 w 6"/>
                <a:gd name="T39" fmla="*/ 8 h 702"/>
                <a:gd name="T40" fmla="*/ 0 w 6"/>
                <a:gd name="T41" fmla="*/ 5 h 702"/>
                <a:gd name="T42" fmla="*/ 0 w 6"/>
                <a:gd name="T43" fmla="*/ 5 h 702"/>
                <a:gd name="T44" fmla="*/ 0 w 6"/>
                <a:gd name="T45" fmla="*/ 5 h 702"/>
                <a:gd name="T46" fmla="*/ 0 w 6"/>
                <a:gd name="T47" fmla="*/ 3 h 702"/>
                <a:gd name="T48" fmla="*/ 0 w 6"/>
                <a:gd name="T49" fmla="*/ 3 h 702"/>
                <a:gd name="T50" fmla="*/ 0 w 6"/>
                <a:gd name="T51" fmla="*/ 3 h 70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702"/>
                <a:gd name="T80" fmla="*/ 6 w 6"/>
                <a:gd name="T81" fmla="*/ 702 h 70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702">
                  <a:moveTo>
                    <a:pt x="6" y="77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2"/>
                  </a:lnTo>
                  <a:lnTo>
                    <a:pt x="6" y="702"/>
                  </a:lnTo>
                  <a:lnTo>
                    <a:pt x="6" y="551"/>
                  </a:lnTo>
                  <a:lnTo>
                    <a:pt x="4" y="551"/>
                  </a:lnTo>
                  <a:lnTo>
                    <a:pt x="6" y="551"/>
                  </a:lnTo>
                  <a:lnTo>
                    <a:pt x="6" y="486"/>
                  </a:lnTo>
                  <a:lnTo>
                    <a:pt x="4" y="486"/>
                  </a:lnTo>
                  <a:lnTo>
                    <a:pt x="6" y="486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9"/>
                  </a:lnTo>
                  <a:lnTo>
                    <a:pt x="4" y="359"/>
                  </a:lnTo>
                  <a:lnTo>
                    <a:pt x="6" y="359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6" y="206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56"/>
            <p:cNvSpPr/>
            <p:nvPr/>
          </p:nvSpPr>
          <p:spPr bwMode="auto">
            <a:xfrm>
              <a:off x="1973" y="1748"/>
              <a:ext cx="2" cy="234"/>
            </a:xfrm>
            <a:custGeom>
              <a:avLst/>
              <a:gdLst>
                <a:gd name="T0" fmla="*/ 0 w 6"/>
                <a:gd name="T1" fmla="*/ 0 h 703"/>
                <a:gd name="T2" fmla="*/ 0 w 6"/>
                <a:gd name="T3" fmla="*/ 0 h 703"/>
                <a:gd name="T4" fmla="*/ 0 w 6"/>
                <a:gd name="T5" fmla="*/ 26 h 703"/>
                <a:gd name="T6" fmla="*/ 0 w 6"/>
                <a:gd name="T7" fmla="*/ 26 h 703"/>
                <a:gd name="T8" fmla="*/ 0 w 6"/>
                <a:gd name="T9" fmla="*/ 20 h 703"/>
                <a:gd name="T10" fmla="*/ 0 w 6"/>
                <a:gd name="T11" fmla="*/ 20 h 703"/>
                <a:gd name="T12" fmla="*/ 0 w 6"/>
                <a:gd name="T13" fmla="*/ 20 h 703"/>
                <a:gd name="T14" fmla="*/ 0 w 6"/>
                <a:gd name="T15" fmla="*/ 18 h 703"/>
                <a:gd name="T16" fmla="*/ 0 w 6"/>
                <a:gd name="T17" fmla="*/ 18 h 703"/>
                <a:gd name="T18" fmla="*/ 0 w 6"/>
                <a:gd name="T19" fmla="*/ 18 h 703"/>
                <a:gd name="T20" fmla="*/ 0 w 6"/>
                <a:gd name="T21" fmla="*/ 16 h 703"/>
                <a:gd name="T22" fmla="*/ 0 w 6"/>
                <a:gd name="T23" fmla="*/ 16 h 703"/>
                <a:gd name="T24" fmla="*/ 0 w 6"/>
                <a:gd name="T25" fmla="*/ 16 h 703"/>
                <a:gd name="T26" fmla="*/ 0 w 6"/>
                <a:gd name="T27" fmla="*/ 13 h 703"/>
                <a:gd name="T28" fmla="*/ 0 w 6"/>
                <a:gd name="T29" fmla="*/ 13 h 703"/>
                <a:gd name="T30" fmla="*/ 0 w 6"/>
                <a:gd name="T31" fmla="*/ 13 h 703"/>
                <a:gd name="T32" fmla="*/ 0 w 6"/>
                <a:gd name="T33" fmla="*/ 8 h 703"/>
                <a:gd name="T34" fmla="*/ 0 w 6"/>
                <a:gd name="T35" fmla="*/ 8 h 703"/>
                <a:gd name="T36" fmla="*/ 0 w 6"/>
                <a:gd name="T37" fmla="*/ 8 h 703"/>
                <a:gd name="T38" fmla="*/ 0 w 6"/>
                <a:gd name="T39" fmla="*/ 5 h 703"/>
                <a:gd name="T40" fmla="*/ 0 w 6"/>
                <a:gd name="T41" fmla="*/ 5 h 703"/>
                <a:gd name="T42" fmla="*/ 0 w 6"/>
                <a:gd name="T43" fmla="*/ 5 h 703"/>
                <a:gd name="T44" fmla="*/ 0 w 6"/>
                <a:gd name="T45" fmla="*/ 3 h 703"/>
                <a:gd name="T46" fmla="*/ 0 w 6"/>
                <a:gd name="T47" fmla="*/ 3 h 703"/>
                <a:gd name="T48" fmla="*/ 0 w 6"/>
                <a:gd name="T49" fmla="*/ 3 h 703"/>
                <a:gd name="T50" fmla="*/ 0 w 6"/>
                <a:gd name="T51" fmla="*/ 0 h 7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703"/>
                <a:gd name="T80" fmla="*/ 6 w 6"/>
                <a:gd name="T81" fmla="*/ 703 h 7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703">
                  <a:moveTo>
                    <a:pt x="6" y="0"/>
                  </a:moveTo>
                  <a:lnTo>
                    <a:pt x="0" y="0"/>
                  </a:lnTo>
                  <a:lnTo>
                    <a:pt x="0" y="703"/>
                  </a:lnTo>
                  <a:lnTo>
                    <a:pt x="6" y="703"/>
                  </a:lnTo>
                  <a:lnTo>
                    <a:pt x="6" y="550"/>
                  </a:lnTo>
                  <a:lnTo>
                    <a:pt x="4" y="550"/>
                  </a:lnTo>
                  <a:lnTo>
                    <a:pt x="6" y="550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4"/>
                  </a:lnTo>
                  <a:lnTo>
                    <a:pt x="4" y="354"/>
                  </a:lnTo>
                  <a:lnTo>
                    <a:pt x="6" y="354"/>
                  </a:lnTo>
                  <a:lnTo>
                    <a:pt x="6" y="205"/>
                  </a:lnTo>
                  <a:lnTo>
                    <a:pt x="4" y="205"/>
                  </a:lnTo>
                  <a:lnTo>
                    <a:pt x="6" y="205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57"/>
            <p:cNvSpPr/>
            <p:nvPr/>
          </p:nvSpPr>
          <p:spPr bwMode="auto">
            <a:xfrm>
              <a:off x="1973" y="1982"/>
              <a:ext cx="2" cy="234"/>
            </a:xfrm>
            <a:custGeom>
              <a:avLst/>
              <a:gdLst>
                <a:gd name="T0" fmla="*/ 0 w 6"/>
                <a:gd name="T1" fmla="*/ 3 h 701"/>
                <a:gd name="T2" fmla="*/ 0 w 6"/>
                <a:gd name="T3" fmla="*/ 0 h 701"/>
                <a:gd name="T4" fmla="*/ 0 w 6"/>
                <a:gd name="T5" fmla="*/ 0 h 701"/>
                <a:gd name="T6" fmla="*/ 0 w 6"/>
                <a:gd name="T7" fmla="*/ 26 h 701"/>
                <a:gd name="T8" fmla="*/ 0 w 6"/>
                <a:gd name="T9" fmla="*/ 26 h 701"/>
                <a:gd name="T10" fmla="*/ 0 w 6"/>
                <a:gd name="T11" fmla="*/ 20 h 701"/>
                <a:gd name="T12" fmla="*/ 0 w 6"/>
                <a:gd name="T13" fmla="*/ 20 h 701"/>
                <a:gd name="T14" fmla="*/ 0 w 6"/>
                <a:gd name="T15" fmla="*/ 20 h 701"/>
                <a:gd name="T16" fmla="*/ 0 w 6"/>
                <a:gd name="T17" fmla="*/ 18 h 701"/>
                <a:gd name="T18" fmla="*/ 0 w 6"/>
                <a:gd name="T19" fmla="*/ 18 h 701"/>
                <a:gd name="T20" fmla="*/ 0 w 6"/>
                <a:gd name="T21" fmla="*/ 18 h 701"/>
                <a:gd name="T22" fmla="*/ 0 w 6"/>
                <a:gd name="T23" fmla="*/ 16 h 701"/>
                <a:gd name="T24" fmla="*/ 0 w 6"/>
                <a:gd name="T25" fmla="*/ 16 h 701"/>
                <a:gd name="T26" fmla="*/ 0 w 6"/>
                <a:gd name="T27" fmla="*/ 16 h 701"/>
                <a:gd name="T28" fmla="*/ 0 w 6"/>
                <a:gd name="T29" fmla="*/ 13 h 701"/>
                <a:gd name="T30" fmla="*/ 0 w 6"/>
                <a:gd name="T31" fmla="*/ 13 h 701"/>
                <a:gd name="T32" fmla="*/ 0 w 6"/>
                <a:gd name="T33" fmla="*/ 13 h 701"/>
                <a:gd name="T34" fmla="*/ 0 w 6"/>
                <a:gd name="T35" fmla="*/ 8 h 701"/>
                <a:gd name="T36" fmla="*/ 0 w 6"/>
                <a:gd name="T37" fmla="*/ 8 h 701"/>
                <a:gd name="T38" fmla="*/ 0 w 6"/>
                <a:gd name="T39" fmla="*/ 8 h 701"/>
                <a:gd name="T40" fmla="*/ 0 w 6"/>
                <a:gd name="T41" fmla="*/ 5 h 701"/>
                <a:gd name="T42" fmla="*/ 0 w 6"/>
                <a:gd name="T43" fmla="*/ 5 h 701"/>
                <a:gd name="T44" fmla="*/ 0 w 6"/>
                <a:gd name="T45" fmla="*/ 5 h 701"/>
                <a:gd name="T46" fmla="*/ 0 w 6"/>
                <a:gd name="T47" fmla="*/ 3 h 701"/>
                <a:gd name="T48" fmla="*/ 0 w 6"/>
                <a:gd name="T49" fmla="*/ 3 h 701"/>
                <a:gd name="T50" fmla="*/ 0 w 6"/>
                <a:gd name="T51" fmla="*/ 3 h 7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701"/>
                <a:gd name="T80" fmla="*/ 6 w 6"/>
                <a:gd name="T81" fmla="*/ 701 h 7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701">
                  <a:moveTo>
                    <a:pt x="6" y="7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1"/>
                  </a:lnTo>
                  <a:lnTo>
                    <a:pt x="6" y="701"/>
                  </a:lnTo>
                  <a:lnTo>
                    <a:pt x="6" y="549"/>
                  </a:lnTo>
                  <a:lnTo>
                    <a:pt x="4" y="549"/>
                  </a:lnTo>
                  <a:lnTo>
                    <a:pt x="6" y="549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19"/>
                  </a:lnTo>
                  <a:lnTo>
                    <a:pt x="4" y="419"/>
                  </a:lnTo>
                  <a:lnTo>
                    <a:pt x="6" y="419"/>
                  </a:lnTo>
                  <a:lnTo>
                    <a:pt x="6" y="358"/>
                  </a:lnTo>
                  <a:lnTo>
                    <a:pt x="4" y="358"/>
                  </a:lnTo>
                  <a:lnTo>
                    <a:pt x="6" y="358"/>
                  </a:lnTo>
                  <a:lnTo>
                    <a:pt x="6" y="203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" y="139"/>
                  </a:lnTo>
                  <a:lnTo>
                    <a:pt x="4" y="139"/>
                  </a:lnTo>
                  <a:lnTo>
                    <a:pt x="6" y="139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58"/>
            <p:cNvSpPr/>
            <p:nvPr/>
          </p:nvSpPr>
          <p:spPr bwMode="auto">
            <a:xfrm>
              <a:off x="1973" y="2216"/>
              <a:ext cx="2" cy="118"/>
            </a:xfrm>
            <a:custGeom>
              <a:avLst/>
              <a:gdLst>
                <a:gd name="T0" fmla="*/ 0 w 6"/>
                <a:gd name="T1" fmla="*/ 3 h 353"/>
                <a:gd name="T2" fmla="*/ 0 w 6"/>
                <a:gd name="T3" fmla="*/ 3 h 353"/>
                <a:gd name="T4" fmla="*/ 0 w 6"/>
                <a:gd name="T5" fmla="*/ 0 h 353"/>
                <a:gd name="T6" fmla="*/ 0 w 6"/>
                <a:gd name="T7" fmla="*/ 0 h 353"/>
                <a:gd name="T8" fmla="*/ 0 w 6"/>
                <a:gd name="T9" fmla="*/ 13 h 353"/>
                <a:gd name="T10" fmla="*/ 0 w 6"/>
                <a:gd name="T11" fmla="*/ 13 h 353"/>
                <a:gd name="T12" fmla="*/ 0 w 6"/>
                <a:gd name="T13" fmla="*/ 8 h 353"/>
                <a:gd name="T14" fmla="*/ 0 w 6"/>
                <a:gd name="T15" fmla="*/ 8 h 353"/>
                <a:gd name="T16" fmla="*/ 0 w 6"/>
                <a:gd name="T17" fmla="*/ 8 h 353"/>
                <a:gd name="T18" fmla="*/ 0 w 6"/>
                <a:gd name="T19" fmla="*/ 5 h 353"/>
                <a:gd name="T20" fmla="*/ 0 w 6"/>
                <a:gd name="T21" fmla="*/ 5 h 353"/>
                <a:gd name="T22" fmla="*/ 0 w 6"/>
                <a:gd name="T23" fmla="*/ 5 h 353"/>
                <a:gd name="T24" fmla="*/ 0 w 6"/>
                <a:gd name="T25" fmla="*/ 3 h 353"/>
                <a:gd name="T26" fmla="*/ 0 w 6"/>
                <a:gd name="T27" fmla="*/ 3 h 3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353"/>
                <a:gd name="T44" fmla="*/ 6 w 6"/>
                <a:gd name="T45" fmla="*/ 353 h 35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353">
                  <a:moveTo>
                    <a:pt x="4" y="75"/>
                  </a:moveTo>
                  <a:lnTo>
                    <a:pt x="6" y="75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53"/>
                  </a:lnTo>
                  <a:lnTo>
                    <a:pt x="6" y="353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5"/>
                  </a:lnTo>
                  <a:lnTo>
                    <a:pt x="4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59"/>
            <p:cNvSpPr/>
            <p:nvPr/>
          </p:nvSpPr>
          <p:spPr bwMode="auto">
            <a:xfrm>
              <a:off x="1973" y="2334"/>
              <a:ext cx="2" cy="594"/>
            </a:xfrm>
            <a:custGeom>
              <a:avLst/>
              <a:gdLst>
                <a:gd name="T0" fmla="*/ 0 w 6"/>
                <a:gd name="T1" fmla="*/ 0 h 1782"/>
                <a:gd name="T2" fmla="*/ 0 w 6"/>
                <a:gd name="T3" fmla="*/ 0 h 1782"/>
                <a:gd name="T4" fmla="*/ 0 w 6"/>
                <a:gd name="T5" fmla="*/ 62 h 1782"/>
                <a:gd name="T6" fmla="*/ 0 w 6"/>
                <a:gd name="T7" fmla="*/ 64 h 1782"/>
                <a:gd name="T8" fmla="*/ 0 w 6"/>
                <a:gd name="T9" fmla="*/ 66 h 1782"/>
                <a:gd name="T10" fmla="*/ 0 w 6"/>
                <a:gd name="T11" fmla="*/ 26 h 1782"/>
                <a:gd name="T12" fmla="*/ 0 w 6"/>
                <a:gd name="T13" fmla="*/ 26 h 1782"/>
                <a:gd name="T14" fmla="*/ 0 w 6"/>
                <a:gd name="T15" fmla="*/ 26 h 1782"/>
                <a:gd name="T16" fmla="*/ 0 w 6"/>
                <a:gd name="T17" fmla="*/ 13 h 1782"/>
                <a:gd name="T18" fmla="*/ 0 w 6"/>
                <a:gd name="T19" fmla="*/ 0 h 178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782"/>
                <a:gd name="T32" fmla="*/ 6 w 6"/>
                <a:gd name="T33" fmla="*/ 1782 h 178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782">
                  <a:moveTo>
                    <a:pt x="6" y="0"/>
                  </a:moveTo>
                  <a:lnTo>
                    <a:pt x="0" y="0"/>
                  </a:lnTo>
                  <a:lnTo>
                    <a:pt x="0" y="1684"/>
                  </a:lnTo>
                  <a:lnTo>
                    <a:pt x="1" y="1733"/>
                  </a:lnTo>
                  <a:lnTo>
                    <a:pt x="6" y="1782"/>
                  </a:lnTo>
                  <a:lnTo>
                    <a:pt x="6" y="702"/>
                  </a:lnTo>
                  <a:lnTo>
                    <a:pt x="4" y="702"/>
                  </a:lnTo>
                  <a:lnTo>
                    <a:pt x="6" y="702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60"/>
            <p:cNvSpPr/>
            <p:nvPr/>
          </p:nvSpPr>
          <p:spPr bwMode="auto">
            <a:xfrm>
              <a:off x="2030" y="2841"/>
              <a:ext cx="2" cy="69"/>
            </a:xfrm>
            <a:custGeom>
              <a:avLst/>
              <a:gdLst>
                <a:gd name="T0" fmla="*/ 0 w 6"/>
                <a:gd name="T1" fmla="*/ 0 h 206"/>
                <a:gd name="T2" fmla="*/ 0 w 6"/>
                <a:gd name="T3" fmla="*/ 0 h 206"/>
                <a:gd name="T4" fmla="*/ 0 w 6"/>
                <a:gd name="T5" fmla="*/ 8 h 206"/>
                <a:gd name="T6" fmla="*/ 0 w 6"/>
                <a:gd name="T7" fmla="*/ 8 h 206"/>
                <a:gd name="T8" fmla="*/ 0 w 6"/>
                <a:gd name="T9" fmla="*/ 7 h 206"/>
                <a:gd name="T10" fmla="*/ 0 w 6"/>
                <a:gd name="T11" fmla="*/ 7 h 206"/>
                <a:gd name="T12" fmla="*/ 0 w 6"/>
                <a:gd name="T13" fmla="*/ 7 h 206"/>
                <a:gd name="T14" fmla="*/ 0 w 6"/>
                <a:gd name="T15" fmla="*/ 0 h 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206"/>
                <a:gd name="T26" fmla="*/ 6 w 6"/>
                <a:gd name="T27" fmla="*/ 206 h 2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206">
                  <a:moveTo>
                    <a:pt x="6" y="0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82"/>
                  </a:lnTo>
                  <a:lnTo>
                    <a:pt x="5" y="182"/>
                  </a:lnTo>
                  <a:lnTo>
                    <a:pt x="6" y="18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Rectangle 61"/>
            <p:cNvSpPr>
              <a:spLocks noChangeArrowheads="1"/>
            </p:cNvSpPr>
            <p:nvPr/>
          </p:nvSpPr>
          <p:spPr bwMode="auto">
            <a:xfrm>
              <a:off x="2028" y="2841"/>
              <a:ext cx="2" cy="68"/>
            </a:xfrm>
            <a:prstGeom prst="rect">
              <a:avLst/>
            </a:prstGeom>
            <a:solidFill>
              <a:srgbClr val="F4F4F4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0" name="Freeform 62"/>
            <p:cNvSpPr/>
            <p:nvPr/>
          </p:nvSpPr>
          <p:spPr bwMode="auto">
            <a:xfrm>
              <a:off x="2026" y="2841"/>
              <a:ext cx="2" cy="68"/>
            </a:xfrm>
            <a:custGeom>
              <a:avLst/>
              <a:gdLst>
                <a:gd name="T0" fmla="*/ 0 w 6"/>
                <a:gd name="T1" fmla="*/ 0 h 206"/>
                <a:gd name="T2" fmla="*/ 0 w 6"/>
                <a:gd name="T3" fmla="*/ 0 h 206"/>
                <a:gd name="T4" fmla="*/ 0 w 6"/>
                <a:gd name="T5" fmla="*/ 7 h 206"/>
                <a:gd name="T6" fmla="*/ 0 w 6"/>
                <a:gd name="T7" fmla="*/ 7 h 206"/>
                <a:gd name="T8" fmla="*/ 0 w 6"/>
                <a:gd name="T9" fmla="*/ 0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06"/>
                <a:gd name="T17" fmla="*/ 6 w 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06">
                  <a:moveTo>
                    <a:pt x="6" y="1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Rectangle 63"/>
            <p:cNvSpPr>
              <a:spLocks noChangeArrowheads="1"/>
            </p:cNvSpPr>
            <p:nvPr/>
          </p:nvSpPr>
          <p:spPr bwMode="auto">
            <a:xfrm>
              <a:off x="2025" y="2841"/>
              <a:ext cx="1" cy="68"/>
            </a:xfrm>
            <a:prstGeom prst="rect">
              <a:avLst/>
            </a:prstGeom>
            <a:solidFill>
              <a:srgbClr val="F8F8F8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2" name="Freeform 64"/>
            <p:cNvSpPr/>
            <p:nvPr/>
          </p:nvSpPr>
          <p:spPr bwMode="auto">
            <a:xfrm>
              <a:off x="2023" y="2840"/>
              <a:ext cx="2" cy="134"/>
            </a:xfrm>
            <a:custGeom>
              <a:avLst/>
              <a:gdLst>
                <a:gd name="T0" fmla="*/ 0 w 6"/>
                <a:gd name="T1" fmla="*/ 0 h 401"/>
                <a:gd name="T2" fmla="*/ 0 w 6"/>
                <a:gd name="T3" fmla="*/ 0 h 401"/>
                <a:gd name="T4" fmla="*/ 0 w 6"/>
                <a:gd name="T5" fmla="*/ 15 h 401"/>
                <a:gd name="T6" fmla="*/ 0 w 6"/>
                <a:gd name="T7" fmla="*/ 15 h 401"/>
                <a:gd name="T8" fmla="*/ 0 w 6"/>
                <a:gd name="T9" fmla="*/ 14 h 401"/>
                <a:gd name="T10" fmla="*/ 0 w 6"/>
                <a:gd name="T11" fmla="*/ 14 h 401"/>
                <a:gd name="T12" fmla="*/ 0 w 6"/>
                <a:gd name="T13" fmla="*/ 8 h 401"/>
                <a:gd name="T14" fmla="*/ 0 w 6"/>
                <a:gd name="T15" fmla="*/ 8 h 401"/>
                <a:gd name="T16" fmla="*/ 0 w 6"/>
                <a:gd name="T17" fmla="*/ 0 h 4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401"/>
                <a:gd name="T29" fmla="*/ 6 w 6"/>
                <a:gd name="T30" fmla="*/ 401 h 4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401">
                  <a:moveTo>
                    <a:pt x="6" y="1"/>
                  </a:moveTo>
                  <a:lnTo>
                    <a:pt x="0" y="0"/>
                  </a:lnTo>
                  <a:lnTo>
                    <a:pt x="0" y="401"/>
                  </a:lnTo>
                  <a:lnTo>
                    <a:pt x="6" y="392"/>
                  </a:lnTo>
                  <a:lnTo>
                    <a:pt x="6" y="388"/>
                  </a:lnTo>
                  <a:lnTo>
                    <a:pt x="3" y="388"/>
                  </a:lnTo>
                  <a:lnTo>
                    <a:pt x="3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65"/>
            <p:cNvSpPr/>
            <p:nvPr/>
          </p:nvSpPr>
          <p:spPr bwMode="auto">
            <a:xfrm>
              <a:off x="2052" y="2844"/>
              <a:ext cx="2" cy="44"/>
            </a:xfrm>
            <a:custGeom>
              <a:avLst/>
              <a:gdLst>
                <a:gd name="T0" fmla="*/ 0 w 6"/>
                <a:gd name="T1" fmla="*/ 0 h 132"/>
                <a:gd name="T2" fmla="*/ 0 w 6"/>
                <a:gd name="T3" fmla="*/ 0 h 132"/>
                <a:gd name="T4" fmla="*/ 0 w 6"/>
                <a:gd name="T5" fmla="*/ 0 h 132"/>
                <a:gd name="T6" fmla="*/ 0 w 6"/>
                <a:gd name="T7" fmla="*/ 0 h 132"/>
                <a:gd name="T8" fmla="*/ 0 w 6"/>
                <a:gd name="T9" fmla="*/ 0 h 132"/>
                <a:gd name="T10" fmla="*/ 0 w 6"/>
                <a:gd name="T11" fmla="*/ 5 h 132"/>
                <a:gd name="T12" fmla="*/ 0 w 6"/>
                <a:gd name="T13" fmla="*/ 5 h 132"/>
                <a:gd name="T14" fmla="*/ 0 w 6"/>
                <a:gd name="T15" fmla="*/ 0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132"/>
                <a:gd name="T26" fmla="*/ 6 w 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132">
                  <a:moveTo>
                    <a:pt x="6" y="6"/>
                  </a:move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" y="12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CDCD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66"/>
            <p:cNvSpPr/>
            <p:nvPr/>
          </p:nvSpPr>
          <p:spPr bwMode="auto">
            <a:xfrm>
              <a:off x="2050" y="2843"/>
              <a:ext cx="2" cy="46"/>
            </a:xfrm>
            <a:custGeom>
              <a:avLst/>
              <a:gdLst>
                <a:gd name="T0" fmla="*/ 0 w 6"/>
                <a:gd name="T1" fmla="*/ 0 h 139"/>
                <a:gd name="T2" fmla="*/ 0 w 6"/>
                <a:gd name="T3" fmla="*/ 0 h 139"/>
                <a:gd name="T4" fmla="*/ 0 w 6"/>
                <a:gd name="T5" fmla="*/ 0 h 139"/>
                <a:gd name="T6" fmla="*/ 0 w 6"/>
                <a:gd name="T7" fmla="*/ 5 h 139"/>
                <a:gd name="T8" fmla="*/ 0 w 6"/>
                <a:gd name="T9" fmla="*/ 5 h 139"/>
                <a:gd name="T10" fmla="*/ 0 w 6"/>
                <a:gd name="T11" fmla="*/ 0 h 1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39"/>
                <a:gd name="T20" fmla="*/ 6 w 6"/>
                <a:gd name="T21" fmla="*/ 139 h 1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39">
                  <a:moveTo>
                    <a:pt x="6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39"/>
                  </a:lnTo>
                  <a:lnTo>
                    <a:pt x="6" y="13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67"/>
            <p:cNvSpPr/>
            <p:nvPr/>
          </p:nvSpPr>
          <p:spPr bwMode="auto">
            <a:xfrm>
              <a:off x="2048" y="2841"/>
              <a:ext cx="2" cy="49"/>
            </a:xfrm>
            <a:custGeom>
              <a:avLst/>
              <a:gdLst>
                <a:gd name="T0" fmla="*/ 0 w 5"/>
                <a:gd name="T1" fmla="*/ 0 h 148"/>
                <a:gd name="T2" fmla="*/ 0 w 5"/>
                <a:gd name="T3" fmla="*/ 0 h 148"/>
                <a:gd name="T4" fmla="*/ 0 w 5"/>
                <a:gd name="T5" fmla="*/ 5 h 148"/>
                <a:gd name="T6" fmla="*/ 0 w 5"/>
                <a:gd name="T7" fmla="*/ 5 h 148"/>
                <a:gd name="T8" fmla="*/ 0 w 5"/>
                <a:gd name="T9" fmla="*/ 0 h 1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48"/>
                <a:gd name="T17" fmla="*/ 5 w 5"/>
                <a:gd name="T18" fmla="*/ 148 h 1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48">
                  <a:moveTo>
                    <a:pt x="5" y="5"/>
                  </a:moveTo>
                  <a:lnTo>
                    <a:pt x="0" y="0"/>
                  </a:lnTo>
                  <a:lnTo>
                    <a:pt x="0" y="148"/>
                  </a:lnTo>
                  <a:lnTo>
                    <a:pt x="5" y="144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68"/>
            <p:cNvSpPr/>
            <p:nvPr/>
          </p:nvSpPr>
          <p:spPr bwMode="auto">
            <a:xfrm>
              <a:off x="2047" y="2840"/>
              <a:ext cx="1" cy="51"/>
            </a:xfrm>
            <a:custGeom>
              <a:avLst/>
              <a:gdLst>
                <a:gd name="T0" fmla="*/ 0 w 5"/>
                <a:gd name="T1" fmla="*/ 0 h 155"/>
                <a:gd name="T2" fmla="*/ 0 w 5"/>
                <a:gd name="T3" fmla="*/ 0 h 155"/>
                <a:gd name="T4" fmla="*/ 0 w 5"/>
                <a:gd name="T5" fmla="*/ 6 h 155"/>
                <a:gd name="T6" fmla="*/ 0 w 5"/>
                <a:gd name="T7" fmla="*/ 5 h 155"/>
                <a:gd name="T8" fmla="*/ 0 w 5"/>
                <a:gd name="T9" fmla="*/ 0 h 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55"/>
                <a:gd name="T17" fmla="*/ 5 w 5"/>
                <a:gd name="T18" fmla="*/ 155 h 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55">
                  <a:moveTo>
                    <a:pt x="5" y="4"/>
                  </a:moveTo>
                  <a:lnTo>
                    <a:pt x="0" y="0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69"/>
            <p:cNvSpPr/>
            <p:nvPr/>
          </p:nvSpPr>
          <p:spPr bwMode="auto">
            <a:xfrm>
              <a:off x="2045" y="2838"/>
              <a:ext cx="2" cy="55"/>
            </a:xfrm>
            <a:custGeom>
              <a:avLst/>
              <a:gdLst>
                <a:gd name="T0" fmla="*/ 0 w 6"/>
                <a:gd name="T1" fmla="*/ 0 h 165"/>
                <a:gd name="T2" fmla="*/ 0 w 6"/>
                <a:gd name="T3" fmla="*/ 0 h 165"/>
                <a:gd name="T4" fmla="*/ 0 w 6"/>
                <a:gd name="T5" fmla="*/ 6 h 165"/>
                <a:gd name="T6" fmla="*/ 0 w 6"/>
                <a:gd name="T7" fmla="*/ 6 h 165"/>
                <a:gd name="T8" fmla="*/ 0 w 6"/>
                <a:gd name="T9" fmla="*/ 0 h 1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65"/>
                <a:gd name="T17" fmla="*/ 6 w 6"/>
                <a:gd name="T18" fmla="*/ 165 h 1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65">
                  <a:moveTo>
                    <a:pt x="6" y="5"/>
                  </a:moveTo>
                  <a:lnTo>
                    <a:pt x="0" y="0"/>
                  </a:lnTo>
                  <a:lnTo>
                    <a:pt x="0" y="165"/>
                  </a:lnTo>
                  <a:lnTo>
                    <a:pt x="6" y="16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70"/>
            <p:cNvSpPr/>
            <p:nvPr/>
          </p:nvSpPr>
          <p:spPr bwMode="auto">
            <a:xfrm>
              <a:off x="2041" y="2835"/>
              <a:ext cx="2" cy="60"/>
            </a:xfrm>
            <a:custGeom>
              <a:avLst/>
              <a:gdLst>
                <a:gd name="T0" fmla="*/ 0 w 5"/>
                <a:gd name="T1" fmla="*/ 0 h 179"/>
                <a:gd name="T2" fmla="*/ 0 w 5"/>
                <a:gd name="T3" fmla="*/ 0 h 179"/>
                <a:gd name="T4" fmla="*/ 0 w 5"/>
                <a:gd name="T5" fmla="*/ 7 h 179"/>
                <a:gd name="T6" fmla="*/ 0 w 5"/>
                <a:gd name="T7" fmla="*/ 7 h 179"/>
                <a:gd name="T8" fmla="*/ 0 w 5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79"/>
                <a:gd name="T17" fmla="*/ 5 w 5"/>
                <a:gd name="T18" fmla="*/ 179 h 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79">
                  <a:moveTo>
                    <a:pt x="5" y="4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" y="176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71"/>
            <p:cNvSpPr/>
            <p:nvPr/>
          </p:nvSpPr>
          <p:spPr bwMode="auto">
            <a:xfrm>
              <a:off x="2039" y="2834"/>
              <a:ext cx="2" cy="63"/>
            </a:xfrm>
            <a:custGeom>
              <a:avLst/>
              <a:gdLst>
                <a:gd name="T0" fmla="*/ 0 w 6"/>
                <a:gd name="T1" fmla="*/ 0 h 188"/>
                <a:gd name="T2" fmla="*/ 0 w 6"/>
                <a:gd name="T3" fmla="*/ 0 h 188"/>
                <a:gd name="T4" fmla="*/ 0 w 6"/>
                <a:gd name="T5" fmla="*/ 7 h 188"/>
                <a:gd name="T6" fmla="*/ 0 w 6"/>
                <a:gd name="T7" fmla="*/ 7 h 188"/>
                <a:gd name="T8" fmla="*/ 0 w 6"/>
                <a:gd name="T9" fmla="*/ 0 h 1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88"/>
                <a:gd name="T17" fmla="*/ 6 w 6"/>
                <a:gd name="T18" fmla="*/ 188 h 1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88">
                  <a:moveTo>
                    <a:pt x="6" y="4"/>
                  </a:moveTo>
                  <a:lnTo>
                    <a:pt x="0" y="0"/>
                  </a:lnTo>
                  <a:lnTo>
                    <a:pt x="0" y="188"/>
                  </a:lnTo>
                  <a:lnTo>
                    <a:pt x="6" y="18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72"/>
            <p:cNvSpPr/>
            <p:nvPr/>
          </p:nvSpPr>
          <p:spPr bwMode="auto">
            <a:xfrm>
              <a:off x="2037" y="2833"/>
              <a:ext cx="2" cy="65"/>
            </a:xfrm>
            <a:custGeom>
              <a:avLst/>
              <a:gdLst>
                <a:gd name="T0" fmla="*/ 0 w 5"/>
                <a:gd name="T1" fmla="*/ 0 h 194"/>
                <a:gd name="T2" fmla="*/ 0 w 5"/>
                <a:gd name="T3" fmla="*/ 1 h 194"/>
                <a:gd name="T4" fmla="*/ 0 w 5"/>
                <a:gd name="T5" fmla="*/ 1 h 194"/>
                <a:gd name="T6" fmla="*/ 0 w 5"/>
                <a:gd name="T7" fmla="*/ 7 h 194"/>
                <a:gd name="T8" fmla="*/ 0 w 5"/>
                <a:gd name="T9" fmla="*/ 7 h 194"/>
                <a:gd name="T10" fmla="*/ 0 w 5"/>
                <a:gd name="T11" fmla="*/ 0 h 194"/>
                <a:gd name="T12" fmla="*/ 0 w 5"/>
                <a:gd name="T13" fmla="*/ 0 h 1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94"/>
                <a:gd name="T23" fmla="*/ 5 w 5"/>
                <a:gd name="T24" fmla="*/ 194 h 1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94">
                  <a:moveTo>
                    <a:pt x="2" y="0"/>
                  </a:moveTo>
                  <a:lnTo>
                    <a:pt x="2" y="29"/>
                  </a:lnTo>
                  <a:lnTo>
                    <a:pt x="0" y="29"/>
                  </a:lnTo>
                  <a:lnTo>
                    <a:pt x="0" y="194"/>
                  </a:lnTo>
                  <a:lnTo>
                    <a:pt x="5" y="191"/>
                  </a:lnTo>
                  <a:lnTo>
                    <a:pt x="5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73"/>
            <p:cNvSpPr/>
            <p:nvPr/>
          </p:nvSpPr>
          <p:spPr bwMode="auto">
            <a:xfrm>
              <a:off x="2032" y="2841"/>
              <a:ext cx="2" cy="61"/>
            </a:xfrm>
            <a:custGeom>
              <a:avLst/>
              <a:gdLst>
                <a:gd name="T0" fmla="*/ 0 w 5"/>
                <a:gd name="T1" fmla="*/ 0 h 182"/>
                <a:gd name="T2" fmla="*/ 0 w 5"/>
                <a:gd name="T3" fmla="*/ 0 h 182"/>
                <a:gd name="T4" fmla="*/ 0 w 5"/>
                <a:gd name="T5" fmla="*/ 7 h 182"/>
                <a:gd name="T6" fmla="*/ 0 w 5"/>
                <a:gd name="T7" fmla="*/ 7 h 182"/>
                <a:gd name="T8" fmla="*/ 0 w 5"/>
                <a:gd name="T9" fmla="*/ 0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82"/>
                <a:gd name="T17" fmla="*/ 5 w 5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82">
                  <a:moveTo>
                    <a:pt x="5" y="0"/>
                  </a:moveTo>
                  <a:lnTo>
                    <a:pt x="0" y="0"/>
                  </a:lnTo>
                  <a:lnTo>
                    <a:pt x="0" y="182"/>
                  </a:lnTo>
                  <a:lnTo>
                    <a:pt x="5" y="17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74"/>
            <p:cNvSpPr/>
            <p:nvPr/>
          </p:nvSpPr>
          <p:spPr bwMode="auto">
            <a:xfrm>
              <a:off x="2034" y="2841"/>
              <a:ext cx="1" cy="59"/>
            </a:xfrm>
            <a:custGeom>
              <a:avLst/>
              <a:gdLst>
                <a:gd name="T0" fmla="*/ 0 w 5"/>
                <a:gd name="T1" fmla="*/ 0 h 177"/>
                <a:gd name="T2" fmla="*/ 0 w 5"/>
                <a:gd name="T3" fmla="*/ 0 h 177"/>
                <a:gd name="T4" fmla="*/ 0 w 5"/>
                <a:gd name="T5" fmla="*/ 7 h 177"/>
                <a:gd name="T6" fmla="*/ 0 w 5"/>
                <a:gd name="T7" fmla="*/ 6 h 177"/>
                <a:gd name="T8" fmla="*/ 0 w 5"/>
                <a:gd name="T9" fmla="*/ 0 h 1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77"/>
                <a:gd name="T17" fmla="*/ 5 w 5"/>
                <a:gd name="T18" fmla="*/ 177 h 1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77">
                  <a:moveTo>
                    <a:pt x="5" y="3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5" y="174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75"/>
            <p:cNvSpPr/>
            <p:nvPr/>
          </p:nvSpPr>
          <p:spPr bwMode="auto">
            <a:xfrm>
              <a:off x="2035" y="2842"/>
              <a:ext cx="2" cy="57"/>
            </a:xfrm>
            <a:custGeom>
              <a:avLst/>
              <a:gdLst>
                <a:gd name="T0" fmla="*/ 0 w 6"/>
                <a:gd name="T1" fmla="*/ 0 h 171"/>
                <a:gd name="T2" fmla="*/ 0 w 6"/>
                <a:gd name="T3" fmla="*/ 0 h 171"/>
                <a:gd name="T4" fmla="*/ 0 w 6"/>
                <a:gd name="T5" fmla="*/ 6 h 171"/>
                <a:gd name="T6" fmla="*/ 0 w 6"/>
                <a:gd name="T7" fmla="*/ 6 h 171"/>
                <a:gd name="T8" fmla="*/ 0 w 6"/>
                <a:gd name="T9" fmla="*/ 0 h 1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1"/>
                <a:gd name="T17" fmla="*/ 6 w 6"/>
                <a:gd name="T18" fmla="*/ 171 h 1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1">
                  <a:moveTo>
                    <a:pt x="6" y="2"/>
                  </a:moveTo>
                  <a:lnTo>
                    <a:pt x="0" y="0"/>
                  </a:lnTo>
                  <a:lnTo>
                    <a:pt x="0" y="171"/>
                  </a:lnTo>
                  <a:lnTo>
                    <a:pt x="6" y="16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76"/>
            <p:cNvSpPr/>
            <p:nvPr/>
          </p:nvSpPr>
          <p:spPr bwMode="auto">
            <a:xfrm>
              <a:off x="2054" y="2846"/>
              <a:ext cx="2" cy="40"/>
            </a:xfrm>
            <a:custGeom>
              <a:avLst/>
              <a:gdLst>
                <a:gd name="T0" fmla="*/ 0 w 6"/>
                <a:gd name="T1" fmla="*/ 0 h 120"/>
                <a:gd name="T2" fmla="*/ 0 w 6"/>
                <a:gd name="T3" fmla="*/ 0 h 120"/>
                <a:gd name="T4" fmla="*/ 0 w 6"/>
                <a:gd name="T5" fmla="*/ 4 h 120"/>
                <a:gd name="T6" fmla="*/ 0 w 6"/>
                <a:gd name="T7" fmla="*/ 4 h 120"/>
                <a:gd name="T8" fmla="*/ 0 w 6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20"/>
                <a:gd name="T17" fmla="*/ 6 w 6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20">
                  <a:moveTo>
                    <a:pt x="6" y="6"/>
                  </a:moveTo>
                  <a:lnTo>
                    <a:pt x="0" y="0"/>
                  </a:lnTo>
                  <a:lnTo>
                    <a:pt x="0" y="120"/>
                  </a:lnTo>
                  <a:lnTo>
                    <a:pt x="6" y="11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77"/>
            <p:cNvSpPr/>
            <p:nvPr/>
          </p:nvSpPr>
          <p:spPr bwMode="auto">
            <a:xfrm>
              <a:off x="2043" y="2837"/>
              <a:ext cx="2" cy="57"/>
            </a:xfrm>
            <a:custGeom>
              <a:avLst/>
              <a:gdLst>
                <a:gd name="T0" fmla="*/ 0 w 6"/>
                <a:gd name="T1" fmla="*/ 0 h 172"/>
                <a:gd name="T2" fmla="*/ 0 w 6"/>
                <a:gd name="T3" fmla="*/ 0 h 172"/>
                <a:gd name="T4" fmla="*/ 0 w 6"/>
                <a:gd name="T5" fmla="*/ 6 h 172"/>
                <a:gd name="T6" fmla="*/ 0 w 6"/>
                <a:gd name="T7" fmla="*/ 6 h 172"/>
                <a:gd name="T8" fmla="*/ 0 w 6"/>
                <a:gd name="T9" fmla="*/ 0 h 1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2"/>
                <a:gd name="T17" fmla="*/ 6 w 6"/>
                <a:gd name="T18" fmla="*/ 172 h 1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2">
                  <a:moveTo>
                    <a:pt x="6" y="4"/>
                  </a:moveTo>
                  <a:lnTo>
                    <a:pt x="0" y="0"/>
                  </a:lnTo>
                  <a:lnTo>
                    <a:pt x="0" y="172"/>
                  </a:lnTo>
                  <a:lnTo>
                    <a:pt x="6" y="16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78"/>
            <p:cNvSpPr/>
            <p:nvPr/>
          </p:nvSpPr>
          <p:spPr bwMode="auto">
            <a:xfrm>
              <a:off x="2054" y="2885"/>
              <a:ext cx="2" cy="112"/>
            </a:xfrm>
            <a:custGeom>
              <a:avLst/>
              <a:gdLst>
                <a:gd name="T0" fmla="*/ 0 w 6"/>
                <a:gd name="T1" fmla="*/ 0 h 337"/>
                <a:gd name="T2" fmla="*/ 0 w 6"/>
                <a:gd name="T3" fmla="*/ 0 h 337"/>
                <a:gd name="T4" fmla="*/ 0 w 6"/>
                <a:gd name="T5" fmla="*/ 12 h 337"/>
                <a:gd name="T6" fmla="*/ 0 w 6"/>
                <a:gd name="T7" fmla="*/ 12 h 337"/>
                <a:gd name="T8" fmla="*/ 0 w 6"/>
                <a:gd name="T9" fmla="*/ 0 h 3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37"/>
                <a:gd name="T17" fmla="*/ 6 w 6"/>
                <a:gd name="T18" fmla="*/ 337 h 3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37">
                  <a:moveTo>
                    <a:pt x="6" y="0"/>
                  </a:moveTo>
                  <a:lnTo>
                    <a:pt x="0" y="4"/>
                  </a:lnTo>
                  <a:lnTo>
                    <a:pt x="0" y="327"/>
                  </a:lnTo>
                  <a:lnTo>
                    <a:pt x="6" y="33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79"/>
            <p:cNvSpPr/>
            <p:nvPr/>
          </p:nvSpPr>
          <p:spPr bwMode="auto">
            <a:xfrm>
              <a:off x="2052" y="2886"/>
              <a:ext cx="2" cy="108"/>
            </a:xfrm>
            <a:custGeom>
              <a:avLst/>
              <a:gdLst>
                <a:gd name="T0" fmla="*/ 0 w 6"/>
                <a:gd name="T1" fmla="*/ 0 h 323"/>
                <a:gd name="T2" fmla="*/ 0 w 6"/>
                <a:gd name="T3" fmla="*/ 0 h 323"/>
                <a:gd name="T4" fmla="*/ 0 w 6"/>
                <a:gd name="T5" fmla="*/ 12 h 323"/>
                <a:gd name="T6" fmla="*/ 0 w 6"/>
                <a:gd name="T7" fmla="*/ 12 h 323"/>
                <a:gd name="T8" fmla="*/ 0 w 6"/>
                <a:gd name="T9" fmla="*/ 0 h 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23"/>
                <a:gd name="T17" fmla="*/ 6 w 6"/>
                <a:gd name="T18" fmla="*/ 323 h 3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23">
                  <a:moveTo>
                    <a:pt x="6" y="0"/>
                  </a:moveTo>
                  <a:lnTo>
                    <a:pt x="0" y="6"/>
                  </a:lnTo>
                  <a:lnTo>
                    <a:pt x="0" y="314"/>
                  </a:lnTo>
                  <a:lnTo>
                    <a:pt x="6" y="3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80"/>
            <p:cNvSpPr/>
            <p:nvPr/>
          </p:nvSpPr>
          <p:spPr bwMode="auto">
            <a:xfrm>
              <a:off x="2050" y="2888"/>
              <a:ext cx="2" cy="103"/>
            </a:xfrm>
            <a:custGeom>
              <a:avLst/>
              <a:gdLst>
                <a:gd name="T0" fmla="*/ 0 w 6"/>
                <a:gd name="T1" fmla="*/ 0 h 308"/>
                <a:gd name="T2" fmla="*/ 0 w 6"/>
                <a:gd name="T3" fmla="*/ 0 h 308"/>
                <a:gd name="T4" fmla="*/ 0 w 6"/>
                <a:gd name="T5" fmla="*/ 11 h 308"/>
                <a:gd name="T6" fmla="*/ 0 w 6"/>
                <a:gd name="T7" fmla="*/ 11 h 308"/>
                <a:gd name="T8" fmla="*/ 0 w 6"/>
                <a:gd name="T9" fmla="*/ 11 h 308"/>
                <a:gd name="T10" fmla="*/ 0 w 6"/>
                <a:gd name="T11" fmla="*/ 11 h 308"/>
                <a:gd name="T12" fmla="*/ 0 w 6"/>
                <a:gd name="T13" fmla="*/ 11 h 308"/>
                <a:gd name="T14" fmla="*/ 0 w 6"/>
                <a:gd name="T15" fmla="*/ 0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308"/>
                <a:gd name="T26" fmla="*/ 6 w 6"/>
                <a:gd name="T27" fmla="*/ 308 h 3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308">
                  <a:moveTo>
                    <a:pt x="6" y="0"/>
                  </a:moveTo>
                  <a:lnTo>
                    <a:pt x="0" y="3"/>
                  </a:lnTo>
                  <a:lnTo>
                    <a:pt x="0" y="295"/>
                  </a:lnTo>
                  <a:lnTo>
                    <a:pt x="1" y="295"/>
                  </a:lnTo>
                  <a:lnTo>
                    <a:pt x="1" y="298"/>
                  </a:lnTo>
                  <a:lnTo>
                    <a:pt x="1" y="300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81"/>
            <p:cNvSpPr/>
            <p:nvPr/>
          </p:nvSpPr>
          <p:spPr bwMode="auto">
            <a:xfrm>
              <a:off x="2048" y="2889"/>
              <a:ext cx="2" cy="97"/>
            </a:xfrm>
            <a:custGeom>
              <a:avLst/>
              <a:gdLst>
                <a:gd name="T0" fmla="*/ 0 w 5"/>
                <a:gd name="T1" fmla="*/ 0 h 292"/>
                <a:gd name="T2" fmla="*/ 0 w 5"/>
                <a:gd name="T3" fmla="*/ 0 h 292"/>
                <a:gd name="T4" fmla="*/ 0 w 5"/>
                <a:gd name="T5" fmla="*/ 11 h 292"/>
                <a:gd name="T6" fmla="*/ 0 w 5"/>
                <a:gd name="T7" fmla="*/ 11 h 292"/>
                <a:gd name="T8" fmla="*/ 0 w 5"/>
                <a:gd name="T9" fmla="*/ 11 h 292"/>
                <a:gd name="T10" fmla="*/ 0 w 5"/>
                <a:gd name="T11" fmla="*/ 0 h 2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92"/>
                <a:gd name="T20" fmla="*/ 5 w 5"/>
                <a:gd name="T21" fmla="*/ 292 h 2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92">
                  <a:moveTo>
                    <a:pt x="5" y="0"/>
                  </a:moveTo>
                  <a:lnTo>
                    <a:pt x="0" y="4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" y="29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82"/>
            <p:cNvSpPr/>
            <p:nvPr/>
          </p:nvSpPr>
          <p:spPr bwMode="auto">
            <a:xfrm>
              <a:off x="2047" y="2890"/>
              <a:ext cx="1" cy="95"/>
            </a:xfrm>
            <a:custGeom>
              <a:avLst/>
              <a:gdLst>
                <a:gd name="T0" fmla="*/ 0 w 5"/>
                <a:gd name="T1" fmla="*/ 0 h 283"/>
                <a:gd name="T2" fmla="*/ 0 w 5"/>
                <a:gd name="T3" fmla="*/ 0 h 283"/>
                <a:gd name="T4" fmla="*/ 0 w 5"/>
                <a:gd name="T5" fmla="*/ 10 h 283"/>
                <a:gd name="T6" fmla="*/ 0 w 5"/>
                <a:gd name="T7" fmla="*/ 11 h 283"/>
                <a:gd name="T8" fmla="*/ 0 w 5"/>
                <a:gd name="T9" fmla="*/ 0 h 2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283"/>
                <a:gd name="T17" fmla="*/ 5 w 5"/>
                <a:gd name="T18" fmla="*/ 283 h 2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283">
                  <a:moveTo>
                    <a:pt x="5" y="0"/>
                  </a:moveTo>
                  <a:lnTo>
                    <a:pt x="0" y="3"/>
                  </a:lnTo>
                  <a:lnTo>
                    <a:pt x="0" y="275"/>
                  </a:lnTo>
                  <a:lnTo>
                    <a:pt x="5" y="28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83"/>
            <p:cNvSpPr/>
            <p:nvPr/>
          </p:nvSpPr>
          <p:spPr bwMode="auto">
            <a:xfrm>
              <a:off x="2045" y="2891"/>
              <a:ext cx="2" cy="91"/>
            </a:xfrm>
            <a:custGeom>
              <a:avLst/>
              <a:gdLst>
                <a:gd name="T0" fmla="*/ 0 w 6"/>
                <a:gd name="T1" fmla="*/ 0 h 272"/>
                <a:gd name="T2" fmla="*/ 0 w 6"/>
                <a:gd name="T3" fmla="*/ 0 h 272"/>
                <a:gd name="T4" fmla="*/ 0 w 6"/>
                <a:gd name="T5" fmla="*/ 10 h 272"/>
                <a:gd name="T6" fmla="*/ 0 w 6"/>
                <a:gd name="T7" fmla="*/ 10 h 272"/>
                <a:gd name="T8" fmla="*/ 0 w 6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72"/>
                <a:gd name="T17" fmla="*/ 6 w 6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72">
                  <a:moveTo>
                    <a:pt x="6" y="0"/>
                  </a:moveTo>
                  <a:lnTo>
                    <a:pt x="0" y="5"/>
                  </a:lnTo>
                  <a:lnTo>
                    <a:pt x="0" y="262"/>
                  </a:lnTo>
                  <a:lnTo>
                    <a:pt x="6" y="27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84"/>
            <p:cNvSpPr/>
            <p:nvPr/>
          </p:nvSpPr>
          <p:spPr bwMode="auto">
            <a:xfrm>
              <a:off x="2039" y="2895"/>
              <a:ext cx="2" cy="78"/>
            </a:xfrm>
            <a:custGeom>
              <a:avLst/>
              <a:gdLst>
                <a:gd name="T0" fmla="*/ 0 w 6"/>
                <a:gd name="T1" fmla="*/ 0 h 233"/>
                <a:gd name="T2" fmla="*/ 0 w 6"/>
                <a:gd name="T3" fmla="*/ 0 h 233"/>
                <a:gd name="T4" fmla="*/ 0 w 6"/>
                <a:gd name="T5" fmla="*/ 2 h 233"/>
                <a:gd name="T6" fmla="*/ 0 w 6"/>
                <a:gd name="T7" fmla="*/ 2 h 233"/>
                <a:gd name="T8" fmla="*/ 0 w 6"/>
                <a:gd name="T9" fmla="*/ 8 h 233"/>
                <a:gd name="T10" fmla="*/ 0 w 6"/>
                <a:gd name="T11" fmla="*/ 9 h 233"/>
                <a:gd name="T12" fmla="*/ 0 w 6"/>
                <a:gd name="T13" fmla="*/ 0 h 2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233"/>
                <a:gd name="T23" fmla="*/ 6 w 6"/>
                <a:gd name="T24" fmla="*/ 233 h 2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233">
                  <a:moveTo>
                    <a:pt x="6" y="0"/>
                  </a:moveTo>
                  <a:lnTo>
                    <a:pt x="0" y="5"/>
                  </a:lnTo>
                  <a:lnTo>
                    <a:pt x="0" y="49"/>
                  </a:lnTo>
                  <a:lnTo>
                    <a:pt x="2" y="49"/>
                  </a:lnTo>
                  <a:lnTo>
                    <a:pt x="2" y="225"/>
                  </a:lnTo>
                  <a:lnTo>
                    <a:pt x="6" y="23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85"/>
            <p:cNvSpPr/>
            <p:nvPr/>
          </p:nvSpPr>
          <p:spPr bwMode="auto">
            <a:xfrm>
              <a:off x="2035" y="2898"/>
              <a:ext cx="2" cy="13"/>
            </a:xfrm>
            <a:custGeom>
              <a:avLst/>
              <a:gdLst>
                <a:gd name="T0" fmla="*/ 0 w 6"/>
                <a:gd name="T1" fmla="*/ 0 h 40"/>
                <a:gd name="T2" fmla="*/ 0 w 6"/>
                <a:gd name="T3" fmla="*/ 0 h 40"/>
                <a:gd name="T4" fmla="*/ 0 w 6"/>
                <a:gd name="T5" fmla="*/ 1 h 40"/>
                <a:gd name="T6" fmla="*/ 0 w 6"/>
                <a:gd name="T7" fmla="*/ 1 h 40"/>
                <a:gd name="T8" fmla="*/ 0 w 6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40"/>
                <a:gd name="T17" fmla="*/ 6 w 6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40">
                  <a:moveTo>
                    <a:pt x="6" y="0"/>
                  </a:moveTo>
                  <a:lnTo>
                    <a:pt x="0" y="4"/>
                  </a:lnTo>
                  <a:lnTo>
                    <a:pt x="0" y="39"/>
                  </a:lnTo>
                  <a:lnTo>
                    <a:pt x="6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86"/>
            <p:cNvSpPr/>
            <p:nvPr/>
          </p:nvSpPr>
          <p:spPr bwMode="auto">
            <a:xfrm>
              <a:off x="2034" y="2899"/>
              <a:ext cx="1" cy="12"/>
            </a:xfrm>
            <a:custGeom>
              <a:avLst/>
              <a:gdLst>
                <a:gd name="T0" fmla="*/ 0 w 5"/>
                <a:gd name="T1" fmla="*/ 0 h 35"/>
                <a:gd name="T2" fmla="*/ 0 w 5"/>
                <a:gd name="T3" fmla="*/ 0 h 35"/>
                <a:gd name="T4" fmla="*/ 0 w 5"/>
                <a:gd name="T5" fmla="*/ 1 h 35"/>
                <a:gd name="T6" fmla="*/ 0 w 5"/>
                <a:gd name="T7" fmla="*/ 1 h 35"/>
                <a:gd name="T8" fmla="*/ 0 w 5"/>
                <a:gd name="T9" fmla="*/ 0 h 35"/>
                <a:gd name="T10" fmla="*/ 0 w 5"/>
                <a:gd name="T11" fmla="*/ 1 h 35"/>
                <a:gd name="T12" fmla="*/ 0 w 5"/>
                <a:gd name="T13" fmla="*/ 1 h 35"/>
                <a:gd name="T14" fmla="*/ 0 w 5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35"/>
                <a:gd name="T26" fmla="*/ 5 w 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35">
                  <a:moveTo>
                    <a:pt x="5" y="0"/>
                  </a:moveTo>
                  <a:lnTo>
                    <a:pt x="0" y="3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11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87"/>
            <p:cNvSpPr/>
            <p:nvPr/>
          </p:nvSpPr>
          <p:spPr bwMode="auto">
            <a:xfrm>
              <a:off x="2037" y="2897"/>
              <a:ext cx="2" cy="14"/>
            </a:xfrm>
            <a:custGeom>
              <a:avLst/>
              <a:gdLst>
                <a:gd name="T0" fmla="*/ 0 w 5"/>
                <a:gd name="T1" fmla="*/ 1 h 44"/>
                <a:gd name="T2" fmla="*/ 0 w 5"/>
                <a:gd name="T3" fmla="*/ 0 h 44"/>
                <a:gd name="T4" fmla="*/ 0 w 5"/>
                <a:gd name="T5" fmla="*/ 0 h 44"/>
                <a:gd name="T6" fmla="*/ 0 w 5"/>
                <a:gd name="T7" fmla="*/ 1 h 44"/>
                <a:gd name="T8" fmla="*/ 0 w 5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44"/>
                <a:gd name="T17" fmla="*/ 5 w 5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44">
                  <a:moveTo>
                    <a:pt x="5" y="44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0" y="43"/>
                  </a:lnTo>
                  <a:lnTo>
                    <a:pt x="5" y="44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88"/>
            <p:cNvSpPr/>
            <p:nvPr/>
          </p:nvSpPr>
          <p:spPr bwMode="auto">
            <a:xfrm>
              <a:off x="2032" y="2900"/>
              <a:ext cx="2" cy="10"/>
            </a:xfrm>
            <a:custGeom>
              <a:avLst/>
              <a:gdLst>
                <a:gd name="T0" fmla="*/ 0 w 5"/>
                <a:gd name="T1" fmla="*/ 1 h 30"/>
                <a:gd name="T2" fmla="*/ 0 w 5"/>
                <a:gd name="T3" fmla="*/ 0 h 30"/>
                <a:gd name="T4" fmla="*/ 0 w 5"/>
                <a:gd name="T5" fmla="*/ 0 h 30"/>
                <a:gd name="T6" fmla="*/ 0 w 5"/>
                <a:gd name="T7" fmla="*/ 1 h 30"/>
                <a:gd name="T8" fmla="*/ 0 w 5"/>
                <a:gd name="T9" fmla="*/ 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0"/>
                <a:gd name="T17" fmla="*/ 5 w 5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0">
                  <a:moveTo>
                    <a:pt x="5" y="30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89"/>
            <p:cNvSpPr/>
            <p:nvPr/>
          </p:nvSpPr>
          <p:spPr bwMode="auto">
            <a:xfrm>
              <a:off x="2043" y="2893"/>
              <a:ext cx="2" cy="86"/>
            </a:xfrm>
            <a:custGeom>
              <a:avLst/>
              <a:gdLst>
                <a:gd name="T0" fmla="*/ 0 w 6"/>
                <a:gd name="T1" fmla="*/ 0 h 257"/>
                <a:gd name="T2" fmla="*/ 0 w 6"/>
                <a:gd name="T3" fmla="*/ 0 h 257"/>
                <a:gd name="T4" fmla="*/ 0 w 6"/>
                <a:gd name="T5" fmla="*/ 9 h 257"/>
                <a:gd name="T6" fmla="*/ 0 w 6"/>
                <a:gd name="T7" fmla="*/ 10 h 257"/>
                <a:gd name="T8" fmla="*/ 0 w 6"/>
                <a:gd name="T9" fmla="*/ 0 h 2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57"/>
                <a:gd name="T17" fmla="*/ 6 w 6"/>
                <a:gd name="T18" fmla="*/ 257 h 2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57">
                  <a:moveTo>
                    <a:pt x="6" y="0"/>
                  </a:moveTo>
                  <a:lnTo>
                    <a:pt x="0" y="3"/>
                  </a:lnTo>
                  <a:lnTo>
                    <a:pt x="0" y="247"/>
                  </a:lnTo>
                  <a:lnTo>
                    <a:pt x="6" y="25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90"/>
            <p:cNvSpPr/>
            <p:nvPr/>
          </p:nvSpPr>
          <p:spPr bwMode="auto">
            <a:xfrm>
              <a:off x="2041" y="2894"/>
              <a:ext cx="2" cy="81"/>
            </a:xfrm>
            <a:custGeom>
              <a:avLst/>
              <a:gdLst>
                <a:gd name="T0" fmla="*/ 0 w 5"/>
                <a:gd name="T1" fmla="*/ 0 h 244"/>
                <a:gd name="T2" fmla="*/ 0 w 5"/>
                <a:gd name="T3" fmla="*/ 0 h 244"/>
                <a:gd name="T4" fmla="*/ 0 w 5"/>
                <a:gd name="T5" fmla="*/ 9 h 244"/>
                <a:gd name="T6" fmla="*/ 0 w 5"/>
                <a:gd name="T7" fmla="*/ 9 h 244"/>
                <a:gd name="T8" fmla="*/ 0 w 5"/>
                <a:gd name="T9" fmla="*/ 0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244"/>
                <a:gd name="T17" fmla="*/ 5 w 5"/>
                <a:gd name="T18" fmla="*/ 244 h 2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244">
                  <a:moveTo>
                    <a:pt x="5" y="0"/>
                  </a:moveTo>
                  <a:lnTo>
                    <a:pt x="0" y="3"/>
                  </a:lnTo>
                  <a:lnTo>
                    <a:pt x="0" y="236"/>
                  </a:lnTo>
                  <a:lnTo>
                    <a:pt x="5" y="2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91"/>
            <p:cNvSpPr/>
            <p:nvPr/>
          </p:nvSpPr>
          <p:spPr bwMode="auto">
            <a:xfrm>
              <a:off x="2025" y="297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1 w 2"/>
                <a:gd name="T5" fmla="*/ 0 h 4"/>
                <a:gd name="T6" fmla="*/ 0 w 2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4"/>
                <a:gd name="T14" fmla="*/ 2 w 2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9F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92"/>
            <p:cNvSpPr/>
            <p:nvPr/>
          </p:nvSpPr>
          <p:spPr bwMode="auto">
            <a:xfrm>
              <a:off x="2017" y="845"/>
              <a:ext cx="29" cy="59"/>
            </a:xfrm>
            <a:custGeom>
              <a:avLst/>
              <a:gdLst>
                <a:gd name="T0" fmla="*/ 1 w 88"/>
                <a:gd name="T1" fmla="*/ 6 h 179"/>
                <a:gd name="T2" fmla="*/ 1 w 88"/>
                <a:gd name="T3" fmla="*/ 5 h 179"/>
                <a:gd name="T4" fmla="*/ 2 w 88"/>
                <a:gd name="T5" fmla="*/ 5 h 179"/>
                <a:gd name="T6" fmla="*/ 2 w 88"/>
                <a:gd name="T7" fmla="*/ 5 h 179"/>
                <a:gd name="T8" fmla="*/ 2 w 88"/>
                <a:gd name="T9" fmla="*/ 6 h 179"/>
                <a:gd name="T10" fmla="*/ 2 w 88"/>
                <a:gd name="T11" fmla="*/ 6 h 179"/>
                <a:gd name="T12" fmla="*/ 2 w 88"/>
                <a:gd name="T13" fmla="*/ 6 h 179"/>
                <a:gd name="T14" fmla="*/ 2 w 88"/>
                <a:gd name="T15" fmla="*/ 6 h 179"/>
                <a:gd name="T16" fmla="*/ 2 w 88"/>
                <a:gd name="T17" fmla="*/ 6 h 179"/>
                <a:gd name="T18" fmla="*/ 2 w 88"/>
                <a:gd name="T19" fmla="*/ 6 h 179"/>
                <a:gd name="T20" fmla="*/ 2 w 88"/>
                <a:gd name="T21" fmla="*/ 5 h 179"/>
                <a:gd name="T22" fmla="*/ 2 w 88"/>
                <a:gd name="T23" fmla="*/ 5 h 179"/>
                <a:gd name="T24" fmla="*/ 2 w 88"/>
                <a:gd name="T25" fmla="*/ 5 h 179"/>
                <a:gd name="T26" fmla="*/ 2 w 88"/>
                <a:gd name="T27" fmla="*/ 6 h 179"/>
                <a:gd name="T28" fmla="*/ 2 w 88"/>
                <a:gd name="T29" fmla="*/ 6 h 179"/>
                <a:gd name="T30" fmla="*/ 2 w 88"/>
                <a:gd name="T31" fmla="*/ 6 h 179"/>
                <a:gd name="T32" fmla="*/ 2 w 88"/>
                <a:gd name="T33" fmla="*/ 6 h 179"/>
                <a:gd name="T34" fmla="*/ 2 w 88"/>
                <a:gd name="T35" fmla="*/ 6 h 179"/>
                <a:gd name="T36" fmla="*/ 3 w 88"/>
                <a:gd name="T37" fmla="*/ 6 h 179"/>
                <a:gd name="T38" fmla="*/ 3 w 88"/>
                <a:gd name="T39" fmla="*/ 6 h 179"/>
                <a:gd name="T40" fmla="*/ 3 w 88"/>
                <a:gd name="T41" fmla="*/ 6 h 179"/>
                <a:gd name="T42" fmla="*/ 3 w 88"/>
                <a:gd name="T43" fmla="*/ 5 h 179"/>
                <a:gd name="T44" fmla="*/ 3 w 88"/>
                <a:gd name="T45" fmla="*/ 5 h 179"/>
                <a:gd name="T46" fmla="*/ 3 w 88"/>
                <a:gd name="T47" fmla="*/ 5 h 179"/>
                <a:gd name="T48" fmla="*/ 3 w 88"/>
                <a:gd name="T49" fmla="*/ 4 h 179"/>
                <a:gd name="T50" fmla="*/ 3 w 88"/>
                <a:gd name="T51" fmla="*/ 3 h 179"/>
                <a:gd name="T52" fmla="*/ 3 w 88"/>
                <a:gd name="T53" fmla="*/ 2 h 179"/>
                <a:gd name="T54" fmla="*/ 3 w 88"/>
                <a:gd name="T55" fmla="*/ 2 h 179"/>
                <a:gd name="T56" fmla="*/ 3 w 88"/>
                <a:gd name="T57" fmla="*/ 1 h 179"/>
                <a:gd name="T58" fmla="*/ 3 w 88"/>
                <a:gd name="T59" fmla="*/ 1 h 179"/>
                <a:gd name="T60" fmla="*/ 2 w 88"/>
                <a:gd name="T61" fmla="*/ 1 h 179"/>
                <a:gd name="T62" fmla="*/ 2 w 88"/>
                <a:gd name="T63" fmla="*/ 0 h 179"/>
                <a:gd name="T64" fmla="*/ 2 w 88"/>
                <a:gd name="T65" fmla="*/ 0 h 179"/>
                <a:gd name="T66" fmla="*/ 2 w 88"/>
                <a:gd name="T67" fmla="*/ 0 h 179"/>
                <a:gd name="T68" fmla="*/ 1 w 88"/>
                <a:gd name="T69" fmla="*/ 0 h 179"/>
                <a:gd name="T70" fmla="*/ 1 w 88"/>
                <a:gd name="T71" fmla="*/ 0 h 179"/>
                <a:gd name="T72" fmla="*/ 1 w 88"/>
                <a:gd name="T73" fmla="*/ 1 h 179"/>
                <a:gd name="T74" fmla="*/ 1 w 88"/>
                <a:gd name="T75" fmla="*/ 1 h 179"/>
                <a:gd name="T76" fmla="*/ 0 w 88"/>
                <a:gd name="T77" fmla="*/ 2 h 179"/>
                <a:gd name="T78" fmla="*/ 0 w 88"/>
                <a:gd name="T79" fmla="*/ 2 h 179"/>
                <a:gd name="T80" fmla="*/ 0 w 88"/>
                <a:gd name="T81" fmla="*/ 3 h 179"/>
                <a:gd name="T82" fmla="*/ 0 w 88"/>
                <a:gd name="T83" fmla="*/ 4 h 179"/>
                <a:gd name="T84" fmla="*/ 0 w 88"/>
                <a:gd name="T85" fmla="*/ 5 h 179"/>
                <a:gd name="T86" fmla="*/ 0 w 88"/>
                <a:gd name="T87" fmla="*/ 5 h 179"/>
                <a:gd name="T88" fmla="*/ 0 w 88"/>
                <a:gd name="T89" fmla="*/ 6 h 179"/>
                <a:gd name="T90" fmla="*/ 0 w 88"/>
                <a:gd name="T91" fmla="*/ 6 h 179"/>
                <a:gd name="T92" fmla="*/ 1 w 88"/>
                <a:gd name="T93" fmla="*/ 6 h 179"/>
                <a:gd name="T94" fmla="*/ 1 w 88"/>
                <a:gd name="T95" fmla="*/ 6 h 179"/>
                <a:gd name="T96" fmla="*/ 1 w 88"/>
                <a:gd name="T97" fmla="*/ 6 h 1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8"/>
                <a:gd name="T148" fmla="*/ 0 h 179"/>
                <a:gd name="T149" fmla="*/ 88 w 88"/>
                <a:gd name="T150" fmla="*/ 179 h 1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8" h="179">
                  <a:moveTo>
                    <a:pt x="32" y="154"/>
                  </a:moveTo>
                  <a:lnTo>
                    <a:pt x="32" y="126"/>
                  </a:lnTo>
                  <a:lnTo>
                    <a:pt x="45" y="128"/>
                  </a:lnTo>
                  <a:lnTo>
                    <a:pt x="45" y="140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6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50" y="158"/>
                  </a:lnTo>
                  <a:lnTo>
                    <a:pt x="54" y="149"/>
                  </a:lnTo>
                  <a:lnTo>
                    <a:pt x="54" y="148"/>
                  </a:lnTo>
                  <a:lnTo>
                    <a:pt x="68" y="151"/>
                  </a:lnTo>
                  <a:lnTo>
                    <a:pt x="68" y="154"/>
                  </a:lnTo>
                  <a:lnTo>
                    <a:pt x="68" y="163"/>
                  </a:lnTo>
                  <a:lnTo>
                    <a:pt x="68" y="166"/>
                  </a:lnTo>
                  <a:lnTo>
                    <a:pt x="68" y="176"/>
                  </a:lnTo>
                  <a:lnTo>
                    <a:pt x="68" y="179"/>
                  </a:lnTo>
                  <a:lnTo>
                    <a:pt x="75" y="179"/>
                  </a:lnTo>
                  <a:lnTo>
                    <a:pt x="77" y="170"/>
                  </a:lnTo>
                  <a:lnTo>
                    <a:pt x="80" y="162"/>
                  </a:lnTo>
                  <a:lnTo>
                    <a:pt x="84" y="145"/>
                  </a:lnTo>
                  <a:lnTo>
                    <a:pt x="85" y="135"/>
                  </a:lnTo>
                  <a:lnTo>
                    <a:pt x="87" y="126"/>
                  </a:lnTo>
                  <a:lnTo>
                    <a:pt x="88" y="106"/>
                  </a:lnTo>
                  <a:lnTo>
                    <a:pt x="87" y="83"/>
                  </a:lnTo>
                  <a:lnTo>
                    <a:pt x="84" y="64"/>
                  </a:lnTo>
                  <a:lnTo>
                    <a:pt x="80" y="46"/>
                  </a:lnTo>
                  <a:lnTo>
                    <a:pt x="75" y="31"/>
                  </a:lnTo>
                  <a:lnTo>
                    <a:pt x="71" y="23"/>
                  </a:lnTo>
                  <a:lnTo>
                    <a:pt x="68" y="17"/>
                  </a:lnTo>
                  <a:lnTo>
                    <a:pt x="61" y="8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8"/>
                  </a:lnTo>
                  <a:lnTo>
                    <a:pt x="20" y="17"/>
                  </a:lnTo>
                  <a:lnTo>
                    <a:pt x="14" y="31"/>
                  </a:lnTo>
                  <a:lnTo>
                    <a:pt x="7" y="46"/>
                  </a:lnTo>
                  <a:lnTo>
                    <a:pt x="3" y="64"/>
                  </a:lnTo>
                  <a:lnTo>
                    <a:pt x="0" y="83"/>
                  </a:lnTo>
                  <a:lnTo>
                    <a:pt x="0" y="106"/>
                  </a:lnTo>
                  <a:lnTo>
                    <a:pt x="0" y="125"/>
                  </a:lnTo>
                  <a:lnTo>
                    <a:pt x="3" y="144"/>
                  </a:lnTo>
                  <a:lnTo>
                    <a:pt x="7" y="161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32" y="179"/>
                  </a:lnTo>
                  <a:lnTo>
                    <a:pt x="32" y="1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93"/>
            <p:cNvSpPr/>
            <p:nvPr/>
          </p:nvSpPr>
          <p:spPr bwMode="auto">
            <a:xfrm>
              <a:off x="2037" y="908"/>
              <a:ext cx="1" cy="50"/>
            </a:xfrm>
            <a:custGeom>
              <a:avLst/>
              <a:gdLst>
                <a:gd name="T0" fmla="*/ 1 w 2"/>
                <a:gd name="T1" fmla="*/ 0 h 152"/>
                <a:gd name="T2" fmla="*/ 0 w 2"/>
                <a:gd name="T3" fmla="*/ 0 h 152"/>
                <a:gd name="T4" fmla="*/ 0 w 2"/>
                <a:gd name="T5" fmla="*/ 5 h 152"/>
                <a:gd name="T6" fmla="*/ 1 w 2"/>
                <a:gd name="T7" fmla="*/ 3 h 152"/>
                <a:gd name="T8" fmla="*/ 1 w 2"/>
                <a:gd name="T9" fmla="*/ 0 h 152"/>
                <a:gd name="T10" fmla="*/ 1 w 2"/>
                <a:gd name="T11" fmla="*/ 0 h 152"/>
                <a:gd name="T12" fmla="*/ 1 w 2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52"/>
                <a:gd name="T23" fmla="*/ 2 w 2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52">
                  <a:moveTo>
                    <a:pt x="1" y="3"/>
                  </a:moveTo>
                  <a:lnTo>
                    <a:pt x="0" y="3"/>
                  </a:lnTo>
                  <a:lnTo>
                    <a:pt x="0" y="152"/>
                  </a:lnTo>
                  <a:lnTo>
                    <a:pt x="2" y="87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94"/>
            <p:cNvSpPr/>
            <p:nvPr/>
          </p:nvSpPr>
          <p:spPr bwMode="auto">
            <a:xfrm>
              <a:off x="2035" y="909"/>
              <a:ext cx="2" cy="82"/>
            </a:xfrm>
            <a:custGeom>
              <a:avLst/>
              <a:gdLst>
                <a:gd name="T0" fmla="*/ 0 w 6"/>
                <a:gd name="T1" fmla="*/ 0 h 246"/>
                <a:gd name="T2" fmla="*/ 0 w 6"/>
                <a:gd name="T3" fmla="*/ 0 h 246"/>
                <a:gd name="T4" fmla="*/ 0 w 6"/>
                <a:gd name="T5" fmla="*/ 9 h 246"/>
                <a:gd name="T6" fmla="*/ 0 w 6"/>
                <a:gd name="T7" fmla="*/ 9 h 246"/>
                <a:gd name="T8" fmla="*/ 0 w 6"/>
                <a:gd name="T9" fmla="*/ 6 h 246"/>
                <a:gd name="T10" fmla="*/ 0 w 6"/>
                <a:gd name="T11" fmla="*/ 0 h 2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46"/>
                <a:gd name="T20" fmla="*/ 6 w 6"/>
                <a:gd name="T21" fmla="*/ 246 h 2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46">
                  <a:moveTo>
                    <a:pt x="6" y="0"/>
                  </a:moveTo>
                  <a:lnTo>
                    <a:pt x="0" y="1"/>
                  </a:lnTo>
                  <a:lnTo>
                    <a:pt x="0" y="246"/>
                  </a:lnTo>
                  <a:lnTo>
                    <a:pt x="4" y="246"/>
                  </a:lnTo>
                  <a:lnTo>
                    <a:pt x="6" y="1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95"/>
            <p:cNvSpPr/>
            <p:nvPr/>
          </p:nvSpPr>
          <p:spPr bwMode="auto">
            <a:xfrm>
              <a:off x="2034" y="909"/>
              <a:ext cx="1" cy="82"/>
            </a:xfrm>
            <a:custGeom>
              <a:avLst/>
              <a:gdLst>
                <a:gd name="T0" fmla="*/ 0 w 4"/>
                <a:gd name="T1" fmla="*/ 0 h 245"/>
                <a:gd name="T2" fmla="*/ 0 w 4"/>
                <a:gd name="T3" fmla="*/ 0 h 245"/>
                <a:gd name="T4" fmla="*/ 0 w 4"/>
                <a:gd name="T5" fmla="*/ 8 h 245"/>
                <a:gd name="T6" fmla="*/ 0 w 4"/>
                <a:gd name="T7" fmla="*/ 8 h 245"/>
                <a:gd name="T8" fmla="*/ 0 w 4"/>
                <a:gd name="T9" fmla="*/ 8 h 245"/>
                <a:gd name="T10" fmla="*/ 0 w 4"/>
                <a:gd name="T11" fmla="*/ 9 h 245"/>
                <a:gd name="T12" fmla="*/ 0 w 4"/>
                <a:gd name="T13" fmla="*/ 9 h 245"/>
                <a:gd name="T14" fmla="*/ 0 w 4"/>
                <a:gd name="T15" fmla="*/ 9 h 245"/>
                <a:gd name="T16" fmla="*/ 0 w 4"/>
                <a:gd name="T17" fmla="*/ 0 h 2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45"/>
                <a:gd name="T29" fmla="*/ 4 w 4"/>
                <a:gd name="T30" fmla="*/ 245 h 2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45">
                  <a:moveTo>
                    <a:pt x="4" y="0"/>
                  </a:moveTo>
                  <a:lnTo>
                    <a:pt x="0" y="1"/>
                  </a:lnTo>
                  <a:lnTo>
                    <a:pt x="0" y="217"/>
                  </a:lnTo>
                  <a:lnTo>
                    <a:pt x="0" y="226"/>
                  </a:lnTo>
                  <a:lnTo>
                    <a:pt x="3" y="226"/>
                  </a:lnTo>
                  <a:lnTo>
                    <a:pt x="3" y="230"/>
                  </a:lnTo>
                  <a:lnTo>
                    <a:pt x="3" y="243"/>
                  </a:lnTo>
                  <a:lnTo>
                    <a:pt x="4" y="24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96"/>
            <p:cNvSpPr/>
            <p:nvPr/>
          </p:nvSpPr>
          <p:spPr bwMode="auto">
            <a:xfrm>
              <a:off x="2026" y="904"/>
              <a:ext cx="2" cy="80"/>
            </a:xfrm>
            <a:custGeom>
              <a:avLst/>
              <a:gdLst>
                <a:gd name="T0" fmla="*/ 1 w 4"/>
                <a:gd name="T1" fmla="*/ 0 h 239"/>
                <a:gd name="T2" fmla="*/ 0 w 4"/>
                <a:gd name="T3" fmla="*/ 0 h 239"/>
                <a:gd name="T4" fmla="*/ 0 w 4"/>
                <a:gd name="T5" fmla="*/ 9 h 239"/>
                <a:gd name="T6" fmla="*/ 1 w 4"/>
                <a:gd name="T7" fmla="*/ 9 h 239"/>
                <a:gd name="T8" fmla="*/ 1 w 4"/>
                <a:gd name="T9" fmla="*/ 3 h 239"/>
                <a:gd name="T10" fmla="*/ 1 w 4"/>
                <a:gd name="T11" fmla="*/ 3 h 239"/>
                <a:gd name="T12" fmla="*/ 1 w 4"/>
                <a:gd name="T13" fmla="*/ 2 h 239"/>
                <a:gd name="T14" fmla="*/ 1 w 4"/>
                <a:gd name="T15" fmla="*/ 0 h 2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239"/>
                <a:gd name="T26" fmla="*/ 4 w 4"/>
                <a:gd name="T27" fmla="*/ 239 h 2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239">
                  <a:moveTo>
                    <a:pt x="4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89"/>
                  </a:lnTo>
                  <a:lnTo>
                    <a:pt x="4" y="68"/>
                  </a:lnTo>
                  <a:lnTo>
                    <a:pt x="4" y="5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97"/>
            <p:cNvSpPr/>
            <p:nvPr/>
          </p:nvSpPr>
          <p:spPr bwMode="auto">
            <a:xfrm>
              <a:off x="2025" y="904"/>
              <a:ext cx="1" cy="80"/>
            </a:xfrm>
            <a:custGeom>
              <a:avLst/>
              <a:gdLst>
                <a:gd name="T0" fmla="*/ 0 w 5"/>
                <a:gd name="T1" fmla="*/ 0 h 239"/>
                <a:gd name="T2" fmla="*/ 0 w 5"/>
                <a:gd name="T3" fmla="*/ 0 h 239"/>
                <a:gd name="T4" fmla="*/ 0 w 5"/>
                <a:gd name="T5" fmla="*/ 9 h 239"/>
                <a:gd name="T6" fmla="*/ 0 w 5"/>
                <a:gd name="T7" fmla="*/ 9 h 239"/>
                <a:gd name="T8" fmla="*/ 0 w 5"/>
                <a:gd name="T9" fmla="*/ 9 h 239"/>
                <a:gd name="T10" fmla="*/ 0 w 5"/>
                <a:gd name="T11" fmla="*/ 9 h 239"/>
                <a:gd name="T12" fmla="*/ 0 w 5"/>
                <a:gd name="T13" fmla="*/ 0 h 2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39"/>
                <a:gd name="T23" fmla="*/ 5 w 5"/>
                <a:gd name="T24" fmla="*/ 239 h 2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39">
                  <a:moveTo>
                    <a:pt x="5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5" y="2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98"/>
            <p:cNvSpPr/>
            <p:nvPr/>
          </p:nvSpPr>
          <p:spPr bwMode="auto">
            <a:xfrm>
              <a:off x="2022" y="904"/>
              <a:ext cx="3" cy="88"/>
            </a:xfrm>
            <a:custGeom>
              <a:avLst/>
              <a:gdLst>
                <a:gd name="T0" fmla="*/ 0 w 8"/>
                <a:gd name="T1" fmla="*/ 0 h 263"/>
                <a:gd name="T2" fmla="*/ 0 w 8"/>
                <a:gd name="T3" fmla="*/ 0 h 263"/>
                <a:gd name="T4" fmla="*/ 0 w 8"/>
                <a:gd name="T5" fmla="*/ 5 h 263"/>
                <a:gd name="T6" fmla="*/ 0 w 8"/>
                <a:gd name="T7" fmla="*/ 10 h 263"/>
                <a:gd name="T8" fmla="*/ 0 w 8"/>
                <a:gd name="T9" fmla="*/ 9 h 263"/>
                <a:gd name="T10" fmla="*/ 0 w 8"/>
                <a:gd name="T11" fmla="*/ 9 h 263"/>
                <a:gd name="T12" fmla="*/ 0 w 8"/>
                <a:gd name="T13" fmla="*/ 9 h 263"/>
                <a:gd name="T14" fmla="*/ 0 w 8"/>
                <a:gd name="T15" fmla="*/ 0 h 2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263"/>
                <a:gd name="T26" fmla="*/ 8 w 8"/>
                <a:gd name="T27" fmla="*/ 263 h 2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263">
                  <a:moveTo>
                    <a:pt x="8" y="1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3" y="263"/>
                  </a:lnTo>
                  <a:lnTo>
                    <a:pt x="3" y="241"/>
                  </a:lnTo>
                  <a:lnTo>
                    <a:pt x="3" y="239"/>
                  </a:lnTo>
                  <a:lnTo>
                    <a:pt x="8" y="24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99"/>
            <p:cNvSpPr/>
            <p:nvPr/>
          </p:nvSpPr>
          <p:spPr bwMode="auto">
            <a:xfrm>
              <a:off x="2022" y="937"/>
              <a:ext cx="16" cy="1904"/>
            </a:xfrm>
            <a:custGeom>
              <a:avLst/>
              <a:gdLst>
                <a:gd name="T0" fmla="*/ 2 w 48"/>
                <a:gd name="T1" fmla="*/ 6 h 5713"/>
                <a:gd name="T2" fmla="*/ 2 w 48"/>
                <a:gd name="T3" fmla="*/ 7 h 5713"/>
                <a:gd name="T4" fmla="*/ 1 w 48"/>
                <a:gd name="T5" fmla="*/ 7 h 5713"/>
                <a:gd name="T6" fmla="*/ 1 w 48"/>
                <a:gd name="T7" fmla="*/ 7 h 5713"/>
                <a:gd name="T8" fmla="*/ 1 w 48"/>
                <a:gd name="T9" fmla="*/ 7 h 5713"/>
                <a:gd name="T10" fmla="*/ 1 w 48"/>
                <a:gd name="T11" fmla="*/ 8 h 5713"/>
                <a:gd name="T12" fmla="*/ 1 w 48"/>
                <a:gd name="T13" fmla="*/ 10 h 5713"/>
                <a:gd name="T14" fmla="*/ 1 w 48"/>
                <a:gd name="T15" fmla="*/ 11 h 5713"/>
                <a:gd name="T16" fmla="*/ 1 w 48"/>
                <a:gd name="T17" fmla="*/ 7 h 5713"/>
                <a:gd name="T18" fmla="*/ 0 w 48"/>
                <a:gd name="T19" fmla="*/ 7 h 5713"/>
                <a:gd name="T20" fmla="*/ 0 w 48"/>
                <a:gd name="T21" fmla="*/ 6 h 5713"/>
                <a:gd name="T22" fmla="*/ 0 w 48"/>
                <a:gd name="T23" fmla="*/ 2 h 5713"/>
                <a:gd name="T24" fmla="*/ 0 w 48"/>
                <a:gd name="T25" fmla="*/ 211 h 5713"/>
                <a:gd name="T26" fmla="*/ 1 w 48"/>
                <a:gd name="T27" fmla="*/ 212 h 5713"/>
                <a:gd name="T28" fmla="*/ 1 w 48"/>
                <a:gd name="T29" fmla="*/ 210 h 5713"/>
                <a:gd name="T30" fmla="*/ 1 w 48"/>
                <a:gd name="T31" fmla="*/ 210 h 5713"/>
                <a:gd name="T32" fmla="*/ 1 w 48"/>
                <a:gd name="T33" fmla="*/ 210 h 5713"/>
                <a:gd name="T34" fmla="*/ 1 w 48"/>
                <a:gd name="T35" fmla="*/ 181 h 5713"/>
                <a:gd name="T36" fmla="*/ 1 w 48"/>
                <a:gd name="T37" fmla="*/ 157 h 5713"/>
                <a:gd name="T38" fmla="*/ 1 w 48"/>
                <a:gd name="T39" fmla="*/ 183 h 5713"/>
                <a:gd name="T40" fmla="*/ 1 w 48"/>
                <a:gd name="T41" fmla="*/ 189 h 5713"/>
                <a:gd name="T42" fmla="*/ 1 w 48"/>
                <a:gd name="T43" fmla="*/ 192 h 5713"/>
                <a:gd name="T44" fmla="*/ 1 w 48"/>
                <a:gd name="T45" fmla="*/ 184 h 5713"/>
                <a:gd name="T46" fmla="*/ 1 w 48"/>
                <a:gd name="T47" fmla="*/ 179 h 5713"/>
                <a:gd name="T48" fmla="*/ 1 w 48"/>
                <a:gd name="T49" fmla="*/ 179 h 5713"/>
                <a:gd name="T50" fmla="*/ 1 w 48"/>
                <a:gd name="T51" fmla="*/ 157 h 5713"/>
                <a:gd name="T52" fmla="*/ 1 w 48"/>
                <a:gd name="T53" fmla="*/ 173 h 5713"/>
                <a:gd name="T54" fmla="*/ 1 w 48"/>
                <a:gd name="T55" fmla="*/ 157 h 5713"/>
                <a:gd name="T56" fmla="*/ 1 w 48"/>
                <a:gd name="T57" fmla="*/ 173 h 5713"/>
                <a:gd name="T58" fmla="*/ 1 w 48"/>
                <a:gd name="T59" fmla="*/ 184 h 5713"/>
                <a:gd name="T60" fmla="*/ 1 w 48"/>
                <a:gd name="T61" fmla="*/ 192 h 5713"/>
                <a:gd name="T62" fmla="*/ 1 w 48"/>
                <a:gd name="T63" fmla="*/ 196 h 5713"/>
                <a:gd name="T64" fmla="*/ 1 w 48"/>
                <a:gd name="T65" fmla="*/ 210 h 5713"/>
                <a:gd name="T66" fmla="*/ 2 w 48"/>
                <a:gd name="T67" fmla="*/ 0 h 57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8"/>
                <a:gd name="T103" fmla="*/ 0 h 5713"/>
                <a:gd name="T104" fmla="*/ 48 w 48"/>
                <a:gd name="T105" fmla="*/ 5713 h 57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8" h="5713">
                  <a:moveTo>
                    <a:pt x="44" y="162"/>
                  </a:moveTo>
                  <a:lnTo>
                    <a:pt x="47" y="162"/>
                  </a:lnTo>
                  <a:lnTo>
                    <a:pt x="47" y="165"/>
                  </a:lnTo>
                  <a:lnTo>
                    <a:pt x="47" y="182"/>
                  </a:lnTo>
                  <a:lnTo>
                    <a:pt x="47" y="184"/>
                  </a:lnTo>
                  <a:lnTo>
                    <a:pt x="39" y="186"/>
                  </a:lnTo>
                  <a:lnTo>
                    <a:pt x="39" y="188"/>
                  </a:lnTo>
                  <a:lnTo>
                    <a:pt x="39" y="191"/>
                  </a:lnTo>
                  <a:lnTo>
                    <a:pt x="39" y="194"/>
                  </a:lnTo>
                  <a:lnTo>
                    <a:pt x="39" y="197"/>
                  </a:lnTo>
                  <a:lnTo>
                    <a:pt x="36" y="199"/>
                  </a:lnTo>
                  <a:lnTo>
                    <a:pt x="36" y="204"/>
                  </a:lnTo>
                  <a:lnTo>
                    <a:pt x="30" y="205"/>
                  </a:lnTo>
                  <a:lnTo>
                    <a:pt x="30" y="258"/>
                  </a:lnTo>
                  <a:lnTo>
                    <a:pt x="30" y="293"/>
                  </a:lnTo>
                  <a:lnTo>
                    <a:pt x="30" y="294"/>
                  </a:lnTo>
                  <a:lnTo>
                    <a:pt x="17" y="293"/>
                  </a:lnTo>
                  <a:lnTo>
                    <a:pt x="17" y="191"/>
                  </a:lnTo>
                  <a:lnTo>
                    <a:pt x="3" y="193"/>
                  </a:lnTo>
                  <a:lnTo>
                    <a:pt x="3" y="188"/>
                  </a:lnTo>
                  <a:lnTo>
                    <a:pt x="3" y="169"/>
                  </a:lnTo>
                  <a:lnTo>
                    <a:pt x="3" y="167"/>
                  </a:lnTo>
                  <a:lnTo>
                    <a:pt x="3" y="165"/>
                  </a:lnTo>
                  <a:lnTo>
                    <a:pt x="0" y="41"/>
                  </a:lnTo>
                  <a:lnTo>
                    <a:pt x="0" y="5606"/>
                  </a:lnTo>
                  <a:lnTo>
                    <a:pt x="0" y="5694"/>
                  </a:lnTo>
                  <a:lnTo>
                    <a:pt x="0" y="5711"/>
                  </a:lnTo>
                  <a:lnTo>
                    <a:pt x="35" y="5713"/>
                  </a:lnTo>
                  <a:lnTo>
                    <a:pt x="35" y="5681"/>
                  </a:lnTo>
                  <a:lnTo>
                    <a:pt x="19" y="5670"/>
                  </a:lnTo>
                  <a:lnTo>
                    <a:pt x="19" y="5687"/>
                  </a:lnTo>
                  <a:lnTo>
                    <a:pt x="19" y="5670"/>
                  </a:lnTo>
                  <a:lnTo>
                    <a:pt x="8" y="5664"/>
                  </a:lnTo>
                  <a:lnTo>
                    <a:pt x="19" y="5670"/>
                  </a:lnTo>
                  <a:lnTo>
                    <a:pt x="19" y="4914"/>
                  </a:lnTo>
                  <a:lnTo>
                    <a:pt x="15" y="4898"/>
                  </a:lnTo>
                  <a:lnTo>
                    <a:pt x="19" y="4914"/>
                  </a:lnTo>
                  <a:lnTo>
                    <a:pt x="19" y="4238"/>
                  </a:lnTo>
                  <a:lnTo>
                    <a:pt x="19" y="4914"/>
                  </a:lnTo>
                  <a:lnTo>
                    <a:pt x="21" y="4940"/>
                  </a:lnTo>
                  <a:lnTo>
                    <a:pt x="24" y="5054"/>
                  </a:lnTo>
                  <a:lnTo>
                    <a:pt x="26" y="5109"/>
                  </a:lnTo>
                  <a:lnTo>
                    <a:pt x="30" y="5166"/>
                  </a:lnTo>
                  <a:lnTo>
                    <a:pt x="31" y="5173"/>
                  </a:lnTo>
                  <a:lnTo>
                    <a:pt x="31" y="5119"/>
                  </a:lnTo>
                  <a:lnTo>
                    <a:pt x="30" y="4957"/>
                  </a:lnTo>
                  <a:lnTo>
                    <a:pt x="30" y="4815"/>
                  </a:lnTo>
                  <a:lnTo>
                    <a:pt x="29" y="4833"/>
                  </a:lnTo>
                  <a:lnTo>
                    <a:pt x="27" y="4869"/>
                  </a:lnTo>
                  <a:lnTo>
                    <a:pt x="29" y="4833"/>
                  </a:lnTo>
                  <a:lnTo>
                    <a:pt x="30" y="4815"/>
                  </a:lnTo>
                  <a:lnTo>
                    <a:pt x="27" y="4244"/>
                  </a:lnTo>
                  <a:lnTo>
                    <a:pt x="30" y="4815"/>
                  </a:lnTo>
                  <a:lnTo>
                    <a:pt x="33" y="4664"/>
                  </a:lnTo>
                  <a:lnTo>
                    <a:pt x="33" y="4436"/>
                  </a:lnTo>
                  <a:lnTo>
                    <a:pt x="35" y="4233"/>
                  </a:lnTo>
                  <a:lnTo>
                    <a:pt x="33" y="4436"/>
                  </a:lnTo>
                  <a:lnTo>
                    <a:pt x="33" y="4664"/>
                  </a:lnTo>
                  <a:lnTo>
                    <a:pt x="30" y="4815"/>
                  </a:lnTo>
                  <a:lnTo>
                    <a:pt x="30" y="4957"/>
                  </a:lnTo>
                  <a:lnTo>
                    <a:pt x="31" y="5119"/>
                  </a:lnTo>
                  <a:lnTo>
                    <a:pt x="32" y="5182"/>
                  </a:lnTo>
                  <a:lnTo>
                    <a:pt x="33" y="5238"/>
                  </a:lnTo>
                  <a:lnTo>
                    <a:pt x="34" y="5296"/>
                  </a:lnTo>
                  <a:lnTo>
                    <a:pt x="33" y="5345"/>
                  </a:lnTo>
                  <a:lnTo>
                    <a:pt x="35" y="5681"/>
                  </a:lnTo>
                  <a:lnTo>
                    <a:pt x="48" y="5689"/>
                  </a:lnTo>
                  <a:lnTo>
                    <a:pt x="48" y="0"/>
                  </a:lnTo>
                  <a:lnTo>
                    <a:pt x="44" y="16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00"/>
            <p:cNvSpPr/>
            <p:nvPr/>
          </p:nvSpPr>
          <p:spPr bwMode="auto">
            <a:xfrm>
              <a:off x="2028" y="2575"/>
              <a:ext cx="6" cy="255"/>
            </a:xfrm>
            <a:custGeom>
              <a:avLst/>
              <a:gdLst>
                <a:gd name="T0" fmla="*/ 0 w 16"/>
                <a:gd name="T1" fmla="*/ 1 h 767"/>
                <a:gd name="T2" fmla="*/ 0 w 16"/>
                <a:gd name="T3" fmla="*/ 0 h 767"/>
                <a:gd name="T4" fmla="*/ 0 w 16"/>
                <a:gd name="T5" fmla="*/ 28 h 767"/>
                <a:gd name="T6" fmla="*/ 1 w 16"/>
                <a:gd name="T7" fmla="*/ 28 h 767"/>
                <a:gd name="T8" fmla="*/ 1 w 16"/>
                <a:gd name="T9" fmla="*/ 16 h 767"/>
                <a:gd name="T10" fmla="*/ 1 w 16"/>
                <a:gd name="T11" fmla="*/ 18 h 767"/>
                <a:gd name="T12" fmla="*/ 1 w 16"/>
                <a:gd name="T13" fmla="*/ 16 h 767"/>
                <a:gd name="T14" fmla="*/ 1 w 16"/>
                <a:gd name="T15" fmla="*/ 10 h 767"/>
                <a:gd name="T16" fmla="*/ 1 w 16"/>
                <a:gd name="T17" fmla="*/ 9 h 767"/>
                <a:gd name="T18" fmla="*/ 0 w 16"/>
                <a:gd name="T19" fmla="*/ 7 h 767"/>
                <a:gd name="T20" fmla="*/ 0 w 16"/>
                <a:gd name="T21" fmla="*/ 5 h 767"/>
                <a:gd name="T22" fmla="*/ 0 w 16"/>
                <a:gd name="T23" fmla="*/ 1 h 7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"/>
                <a:gd name="T37" fmla="*/ 0 h 767"/>
                <a:gd name="T38" fmla="*/ 16 w 16"/>
                <a:gd name="T39" fmla="*/ 767 h 7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" h="767">
                  <a:moveTo>
                    <a:pt x="2" y="26"/>
                  </a:moveTo>
                  <a:lnTo>
                    <a:pt x="0" y="0"/>
                  </a:lnTo>
                  <a:lnTo>
                    <a:pt x="0" y="756"/>
                  </a:lnTo>
                  <a:lnTo>
                    <a:pt x="16" y="767"/>
                  </a:lnTo>
                  <a:lnTo>
                    <a:pt x="14" y="431"/>
                  </a:lnTo>
                  <a:lnTo>
                    <a:pt x="11" y="475"/>
                  </a:lnTo>
                  <a:lnTo>
                    <a:pt x="14" y="431"/>
                  </a:lnTo>
                  <a:lnTo>
                    <a:pt x="12" y="259"/>
                  </a:lnTo>
                  <a:lnTo>
                    <a:pt x="11" y="252"/>
                  </a:lnTo>
                  <a:lnTo>
                    <a:pt x="7" y="195"/>
                  </a:lnTo>
                  <a:lnTo>
                    <a:pt x="5" y="140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01"/>
            <p:cNvSpPr/>
            <p:nvPr/>
          </p:nvSpPr>
          <p:spPr bwMode="auto">
            <a:xfrm>
              <a:off x="2032" y="2643"/>
              <a:ext cx="1" cy="21"/>
            </a:xfrm>
            <a:custGeom>
              <a:avLst/>
              <a:gdLst>
                <a:gd name="T0" fmla="*/ 1 w 1"/>
                <a:gd name="T1" fmla="*/ 2 h 63"/>
                <a:gd name="T2" fmla="*/ 0 w 1"/>
                <a:gd name="T3" fmla="*/ 0 h 63"/>
                <a:gd name="T4" fmla="*/ 0 w 1"/>
                <a:gd name="T5" fmla="*/ 2 h 63"/>
                <a:gd name="T6" fmla="*/ 1 w 1"/>
                <a:gd name="T7" fmla="*/ 2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63"/>
                <a:gd name="T14" fmla="*/ 1 w 1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63">
                  <a:moveTo>
                    <a:pt x="1" y="63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02"/>
            <p:cNvSpPr/>
            <p:nvPr/>
          </p:nvSpPr>
          <p:spPr bwMode="auto">
            <a:xfrm>
              <a:off x="2032" y="2661"/>
              <a:ext cx="1" cy="57"/>
            </a:xfrm>
            <a:custGeom>
              <a:avLst/>
              <a:gdLst>
                <a:gd name="T0" fmla="*/ 0 w 3"/>
                <a:gd name="T1" fmla="*/ 0 h 172"/>
                <a:gd name="T2" fmla="*/ 0 w 3"/>
                <a:gd name="T3" fmla="*/ 0 h 172"/>
                <a:gd name="T4" fmla="*/ 0 w 3"/>
                <a:gd name="T5" fmla="*/ 6 h 172"/>
                <a:gd name="T6" fmla="*/ 0 w 3"/>
                <a:gd name="T7" fmla="*/ 5 h 172"/>
                <a:gd name="T8" fmla="*/ 0 w 3"/>
                <a:gd name="T9" fmla="*/ 2 h 172"/>
                <a:gd name="T10" fmla="*/ 0 w 3"/>
                <a:gd name="T11" fmla="*/ 0 h 1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72"/>
                <a:gd name="T20" fmla="*/ 3 w 3"/>
                <a:gd name="T21" fmla="*/ 172 h 1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72">
                  <a:moveTo>
                    <a:pt x="1" y="9"/>
                  </a:moveTo>
                  <a:lnTo>
                    <a:pt x="0" y="0"/>
                  </a:lnTo>
                  <a:lnTo>
                    <a:pt x="2" y="172"/>
                  </a:lnTo>
                  <a:lnTo>
                    <a:pt x="3" y="123"/>
                  </a:lnTo>
                  <a:lnTo>
                    <a:pt x="2" y="65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103"/>
            <p:cNvSpPr/>
            <p:nvPr/>
          </p:nvSpPr>
          <p:spPr bwMode="auto">
            <a:xfrm>
              <a:off x="2034" y="2830"/>
              <a:ext cx="4" cy="13"/>
            </a:xfrm>
            <a:custGeom>
              <a:avLst/>
              <a:gdLst>
                <a:gd name="T0" fmla="*/ 0 w 13"/>
                <a:gd name="T1" fmla="*/ 2 h 37"/>
                <a:gd name="T2" fmla="*/ 0 w 13"/>
                <a:gd name="T3" fmla="*/ 0 h 37"/>
                <a:gd name="T4" fmla="*/ 0 w 13"/>
                <a:gd name="T5" fmla="*/ 0 h 37"/>
                <a:gd name="T6" fmla="*/ 0 w 13"/>
                <a:gd name="T7" fmla="*/ 1 h 37"/>
                <a:gd name="T8" fmla="*/ 0 w 13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37"/>
                <a:gd name="T17" fmla="*/ 13 w 13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37">
                  <a:moveTo>
                    <a:pt x="13" y="37"/>
                  </a:moveTo>
                  <a:lnTo>
                    <a:pt x="13" y="8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104"/>
            <p:cNvSpPr/>
            <p:nvPr/>
          </p:nvSpPr>
          <p:spPr bwMode="auto">
            <a:xfrm>
              <a:off x="2060" y="3003"/>
              <a:ext cx="1" cy="2"/>
            </a:xfrm>
            <a:custGeom>
              <a:avLst/>
              <a:gdLst>
                <a:gd name="T0" fmla="*/ 0 w 2"/>
                <a:gd name="T1" fmla="*/ 0 h 7"/>
                <a:gd name="T2" fmla="*/ 0 w 2"/>
                <a:gd name="T3" fmla="*/ 0 h 7"/>
                <a:gd name="T4" fmla="*/ 1 w 2"/>
                <a:gd name="T5" fmla="*/ 0 h 7"/>
                <a:gd name="T6" fmla="*/ 0 w 2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7"/>
                <a:gd name="T14" fmla="*/ 2 w 2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7">
                  <a:moveTo>
                    <a:pt x="0" y="0"/>
                  </a:moveTo>
                  <a:lnTo>
                    <a:pt x="0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6D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105"/>
            <p:cNvSpPr/>
            <p:nvPr/>
          </p:nvSpPr>
          <p:spPr bwMode="auto">
            <a:xfrm>
              <a:off x="2058" y="3000"/>
              <a:ext cx="2" cy="5"/>
            </a:xfrm>
            <a:custGeom>
              <a:avLst/>
              <a:gdLst>
                <a:gd name="T0" fmla="*/ 0 w 6"/>
                <a:gd name="T1" fmla="*/ 0 h 17"/>
                <a:gd name="T2" fmla="*/ 0 w 6"/>
                <a:gd name="T3" fmla="*/ 0 h 17"/>
                <a:gd name="T4" fmla="*/ 0 w 6"/>
                <a:gd name="T5" fmla="*/ 0 h 17"/>
                <a:gd name="T6" fmla="*/ 0 w 6"/>
                <a:gd name="T7" fmla="*/ 0 h 17"/>
                <a:gd name="T8" fmla="*/ 0 w 6"/>
                <a:gd name="T9" fmla="*/ 0 h 17"/>
                <a:gd name="T10" fmla="*/ 0 w 6"/>
                <a:gd name="T11" fmla="*/ 0 h 17"/>
                <a:gd name="T12" fmla="*/ 0 w 6"/>
                <a:gd name="T13" fmla="*/ 0 h 17"/>
                <a:gd name="T14" fmla="*/ 0 w 6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17"/>
                <a:gd name="T26" fmla="*/ 6 w 6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106"/>
            <p:cNvSpPr/>
            <p:nvPr/>
          </p:nvSpPr>
          <p:spPr bwMode="auto">
            <a:xfrm>
              <a:off x="2056" y="2997"/>
              <a:ext cx="2" cy="5"/>
            </a:xfrm>
            <a:custGeom>
              <a:avLst/>
              <a:gdLst>
                <a:gd name="T0" fmla="*/ 0 w 5"/>
                <a:gd name="T1" fmla="*/ 1 h 16"/>
                <a:gd name="T2" fmla="*/ 0 w 5"/>
                <a:gd name="T3" fmla="*/ 0 h 16"/>
                <a:gd name="T4" fmla="*/ 0 w 5"/>
                <a:gd name="T5" fmla="*/ 0 h 16"/>
                <a:gd name="T6" fmla="*/ 0 w 5"/>
                <a:gd name="T7" fmla="*/ 0 h 16"/>
                <a:gd name="T8" fmla="*/ 0 w 5"/>
                <a:gd name="T9" fmla="*/ 0 h 16"/>
                <a:gd name="T10" fmla="*/ 0 w 5"/>
                <a:gd name="T11" fmla="*/ 0 h 16"/>
                <a:gd name="T12" fmla="*/ 0 w 5"/>
                <a:gd name="T13" fmla="*/ 1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6"/>
                <a:gd name="T23" fmla="*/ 5 w 5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6">
                  <a:moveTo>
                    <a:pt x="5" y="16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07"/>
            <p:cNvSpPr/>
            <p:nvPr/>
          </p:nvSpPr>
          <p:spPr bwMode="auto">
            <a:xfrm>
              <a:off x="2052" y="2991"/>
              <a:ext cx="2" cy="5"/>
            </a:xfrm>
            <a:custGeom>
              <a:avLst/>
              <a:gdLst>
                <a:gd name="T0" fmla="*/ 0 w 6"/>
                <a:gd name="T1" fmla="*/ 0 h 17"/>
                <a:gd name="T2" fmla="*/ 0 w 6"/>
                <a:gd name="T3" fmla="*/ 0 h 17"/>
                <a:gd name="T4" fmla="*/ 0 w 6"/>
                <a:gd name="T5" fmla="*/ 0 h 17"/>
                <a:gd name="T6" fmla="*/ 0 w 6"/>
                <a:gd name="T7" fmla="*/ 0 h 17"/>
                <a:gd name="T8" fmla="*/ 0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"/>
                <a:gd name="T17" fmla="*/ 6 w 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">
                  <a:moveTo>
                    <a:pt x="0" y="0"/>
                  </a:moveTo>
                  <a:lnTo>
                    <a:pt x="0" y="9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08"/>
            <p:cNvSpPr/>
            <p:nvPr/>
          </p:nvSpPr>
          <p:spPr bwMode="auto">
            <a:xfrm>
              <a:off x="2050" y="2988"/>
              <a:ext cx="2" cy="6"/>
            </a:xfrm>
            <a:custGeom>
              <a:avLst/>
              <a:gdLst>
                <a:gd name="T0" fmla="*/ 0 w 5"/>
                <a:gd name="T1" fmla="*/ 1 h 17"/>
                <a:gd name="T2" fmla="*/ 0 w 5"/>
                <a:gd name="T3" fmla="*/ 0 h 17"/>
                <a:gd name="T4" fmla="*/ 0 w 5"/>
                <a:gd name="T5" fmla="*/ 0 h 17"/>
                <a:gd name="T6" fmla="*/ 0 w 5"/>
                <a:gd name="T7" fmla="*/ 0 h 17"/>
                <a:gd name="T8" fmla="*/ 0 w 5"/>
                <a:gd name="T9" fmla="*/ 0 h 17"/>
                <a:gd name="T10" fmla="*/ 0 w 5"/>
                <a:gd name="T11" fmla="*/ 0 h 17"/>
                <a:gd name="T12" fmla="*/ 0 w 5"/>
                <a:gd name="T13" fmla="*/ 1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7"/>
                <a:gd name="T23" fmla="*/ 5 w 5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7">
                  <a:moveTo>
                    <a:pt x="5" y="17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109"/>
            <p:cNvSpPr/>
            <p:nvPr/>
          </p:nvSpPr>
          <p:spPr bwMode="auto">
            <a:xfrm>
              <a:off x="2054" y="2994"/>
              <a:ext cx="2" cy="5"/>
            </a:xfrm>
            <a:custGeom>
              <a:avLst/>
              <a:gdLst>
                <a:gd name="T0" fmla="*/ 0 w 6"/>
                <a:gd name="T1" fmla="*/ 0 h 17"/>
                <a:gd name="T2" fmla="*/ 0 w 6"/>
                <a:gd name="T3" fmla="*/ 0 h 17"/>
                <a:gd name="T4" fmla="*/ 0 w 6"/>
                <a:gd name="T5" fmla="*/ 0 h 17"/>
                <a:gd name="T6" fmla="*/ 0 w 6"/>
                <a:gd name="T7" fmla="*/ 0 h 17"/>
                <a:gd name="T8" fmla="*/ 0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7"/>
                <a:gd name="T17" fmla="*/ 6 w 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10"/>
            <p:cNvSpPr/>
            <p:nvPr/>
          </p:nvSpPr>
          <p:spPr bwMode="auto">
            <a:xfrm>
              <a:off x="1988" y="2985"/>
              <a:ext cx="84" cy="409"/>
            </a:xfrm>
            <a:custGeom>
              <a:avLst/>
              <a:gdLst>
                <a:gd name="T0" fmla="*/ 8 w 253"/>
                <a:gd name="T1" fmla="*/ 2 h 1226"/>
                <a:gd name="T2" fmla="*/ 7 w 253"/>
                <a:gd name="T3" fmla="*/ 1 h 1226"/>
                <a:gd name="T4" fmla="*/ 7 w 253"/>
                <a:gd name="T5" fmla="*/ 1 h 1226"/>
                <a:gd name="T6" fmla="*/ 7 w 253"/>
                <a:gd name="T7" fmla="*/ 1 h 1226"/>
                <a:gd name="T8" fmla="*/ 6 w 253"/>
                <a:gd name="T9" fmla="*/ 1 h 1226"/>
                <a:gd name="T10" fmla="*/ 6 w 253"/>
                <a:gd name="T11" fmla="*/ 1 h 1226"/>
                <a:gd name="T12" fmla="*/ 6 w 253"/>
                <a:gd name="T13" fmla="*/ 1 h 1226"/>
                <a:gd name="T14" fmla="*/ 7 w 253"/>
                <a:gd name="T15" fmla="*/ 2 h 1226"/>
                <a:gd name="T16" fmla="*/ 6 w 253"/>
                <a:gd name="T17" fmla="*/ 1 h 1226"/>
                <a:gd name="T18" fmla="*/ 4 w 253"/>
                <a:gd name="T19" fmla="*/ 1 h 1226"/>
                <a:gd name="T20" fmla="*/ 5 w 253"/>
                <a:gd name="T21" fmla="*/ 1 h 1226"/>
                <a:gd name="T22" fmla="*/ 5 w 253"/>
                <a:gd name="T23" fmla="*/ 0 h 1226"/>
                <a:gd name="T24" fmla="*/ 4 w 253"/>
                <a:gd name="T25" fmla="*/ 1 h 1226"/>
                <a:gd name="T26" fmla="*/ 4 w 253"/>
                <a:gd name="T27" fmla="*/ 1 h 1226"/>
                <a:gd name="T28" fmla="*/ 3 w 253"/>
                <a:gd name="T29" fmla="*/ 1 h 1226"/>
                <a:gd name="T30" fmla="*/ 3 w 253"/>
                <a:gd name="T31" fmla="*/ 1 h 1226"/>
                <a:gd name="T32" fmla="*/ 3 w 253"/>
                <a:gd name="T33" fmla="*/ 0 h 1226"/>
                <a:gd name="T34" fmla="*/ 2 w 253"/>
                <a:gd name="T35" fmla="*/ 1 h 1226"/>
                <a:gd name="T36" fmla="*/ 2 w 253"/>
                <a:gd name="T37" fmla="*/ 2 h 1226"/>
                <a:gd name="T38" fmla="*/ 1 w 253"/>
                <a:gd name="T39" fmla="*/ 4 h 1226"/>
                <a:gd name="T40" fmla="*/ 0 w 253"/>
                <a:gd name="T41" fmla="*/ 6 h 1226"/>
                <a:gd name="T42" fmla="*/ 0 w 253"/>
                <a:gd name="T43" fmla="*/ 9 h 1226"/>
                <a:gd name="T44" fmla="*/ 0 w 253"/>
                <a:gd name="T45" fmla="*/ 36 h 1226"/>
                <a:gd name="T46" fmla="*/ 0 w 253"/>
                <a:gd name="T47" fmla="*/ 38 h 1226"/>
                <a:gd name="T48" fmla="*/ 0 w 253"/>
                <a:gd name="T49" fmla="*/ 40 h 1226"/>
                <a:gd name="T50" fmla="*/ 1 w 253"/>
                <a:gd name="T51" fmla="*/ 42 h 1226"/>
                <a:gd name="T52" fmla="*/ 2 w 253"/>
                <a:gd name="T53" fmla="*/ 43 h 1226"/>
                <a:gd name="T54" fmla="*/ 2 w 253"/>
                <a:gd name="T55" fmla="*/ 44 h 1226"/>
                <a:gd name="T56" fmla="*/ 3 w 253"/>
                <a:gd name="T57" fmla="*/ 45 h 1226"/>
                <a:gd name="T58" fmla="*/ 4 w 253"/>
                <a:gd name="T59" fmla="*/ 45 h 1226"/>
                <a:gd name="T60" fmla="*/ 5 w 253"/>
                <a:gd name="T61" fmla="*/ 45 h 1226"/>
                <a:gd name="T62" fmla="*/ 5 w 253"/>
                <a:gd name="T63" fmla="*/ 45 h 1226"/>
                <a:gd name="T64" fmla="*/ 5 w 253"/>
                <a:gd name="T65" fmla="*/ 45 h 1226"/>
                <a:gd name="T66" fmla="*/ 6 w 253"/>
                <a:gd name="T67" fmla="*/ 45 h 1226"/>
                <a:gd name="T68" fmla="*/ 6 w 253"/>
                <a:gd name="T69" fmla="*/ 45 h 1226"/>
                <a:gd name="T70" fmla="*/ 7 w 253"/>
                <a:gd name="T71" fmla="*/ 44 h 1226"/>
                <a:gd name="T72" fmla="*/ 7 w 253"/>
                <a:gd name="T73" fmla="*/ 44 h 1226"/>
                <a:gd name="T74" fmla="*/ 7 w 253"/>
                <a:gd name="T75" fmla="*/ 43 h 1226"/>
                <a:gd name="T76" fmla="*/ 8 w 253"/>
                <a:gd name="T77" fmla="*/ 43 h 1226"/>
                <a:gd name="T78" fmla="*/ 9 w 253"/>
                <a:gd name="T79" fmla="*/ 41 h 1226"/>
                <a:gd name="T80" fmla="*/ 9 w 253"/>
                <a:gd name="T81" fmla="*/ 39 h 1226"/>
                <a:gd name="T82" fmla="*/ 9 w 253"/>
                <a:gd name="T83" fmla="*/ 38 h 1226"/>
                <a:gd name="T84" fmla="*/ 9 w 253"/>
                <a:gd name="T85" fmla="*/ 37 h 1226"/>
                <a:gd name="T86" fmla="*/ 9 w 253"/>
                <a:gd name="T87" fmla="*/ 35 h 1226"/>
                <a:gd name="T88" fmla="*/ 9 w 253"/>
                <a:gd name="T89" fmla="*/ 8 h 1226"/>
                <a:gd name="T90" fmla="*/ 9 w 253"/>
                <a:gd name="T91" fmla="*/ 7 h 1226"/>
                <a:gd name="T92" fmla="*/ 9 w 253"/>
                <a:gd name="T93" fmla="*/ 4 h 1226"/>
                <a:gd name="T94" fmla="*/ 8 w 253"/>
                <a:gd name="T95" fmla="*/ 2 h 12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53"/>
                <a:gd name="T145" fmla="*/ 0 h 1226"/>
                <a:gd name="T146" fmla="*/ 253 w 253"/>
                <a:gd name="T147" fmla="*/ 1226 h 122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53" h="1226">
                  <a:moveTo>
                    <a:pt x="215" y="65"/>
                  </a:moveTo>
                  <a:lnTo>
                    <a:pt x="214" y="61"/>
                  </a:lnTo>
                  <a:lnTo>
                    <a:pt x="207" y="49"/>
                  </a:lnTo>
                  <a:lnTo>
                    <a:pt x="201" y="39"/>
                  </a:lnTo>
                  <a:lnTo>
                    <a:pt x="194" y="29"/>
                  </a:lnTo>
                  <a:lnTo>
                    <a:pt x="187" y="21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80" y="36"/>
                  </a:lnTo>
                  <a:lnTo>
                    <a:pt x="176" y="30"/>
                  </a:lnTo>
                  <a:lnTo>
                    <a:pt x="171" y="29"/>
                  </a:lnTo>
                  <a:lnTo>
                    <a:pt x="161" y="27"/>
                  </a:lnTo>
                  <a:lnTo>
                    <a:pt x="172" y="45"/>
                  </a:lnTo>
                  <a:lnTo>
                    <a:pt x="186" y="59"/>
                  </a:lnTo>
                  <a:lnTo>
                    <a:pt x="172" y="45"/>
                  </a:lnTo>
                  <a:lnTo>
                    <a:pt x="161" y="27"/>
                  </a:lnTo>
                  <a:lnTo>
                    <a:pt x="148" y="22"/>
                  </a:lnTo>
                  <a:lnTo>
                    <a:pt x="121" y="22"/>
                  </a:lnTo>
                  <a:lnTo>
                    <a:pt x="148" y="22"/>
                  </a:lnTo>
                  <a:lnTo>
                    <a:pt x="143" y="18"/>
                  </a:lnTo>
                  <a:lnTo>
                    <a:pt x="141" y="15"/>
                  </a:lnTo>
                  <a:lnTo>
                    <a:pt x="130" y="4"/>
                  </a:lnTo>
                  <a:lnTo>
                    <a:pt x="123" y="10"/>
                  </a:lnTo>
                  <a:lnTo>
                    <a:pt x="117" y="21"/>
                  </a:lnTo>
                  <a:lnTo>
                    <a:pt x="105" y="26"/>
                  </a:lnTo>
                  <a:lnTo>
                    <a:pt x="103" y="26"/>
                  </a:lnTo>
                  <a:lnTo>
                    <a:pt x="85" y="29"/>
                  </a:lnTo>
                  <a:lnTo>
                    <a:pt x="85" y="24"/>
                  </a:lnTo>
                  <a:lnTo>
                    <a:pt x="85" y="17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5" y="0"/>
                  </a:lnTo>
                  <a:lnTo>
                    <a:pt x="73" y="9"/>
                  </a:lnTo>
                  <a:lnTo>
                    <a:pt x="62" y="21"/>
                  </a:lnTo>
                  <a:lnTo>
                    <a:pt x="52" y="35"/>
                  </a:lnTo>
                  <a:lnTo>
                    <a:pt x="42" y="53"/>
                  </a:lnTo>
                  <a:lnTo>
                    <a:pt x="37" y="65"/>
                  </a:lnTo>
                  <a:lnTo>
                    <a:pt x="24" y="99"/>
                  </a:lnTo>
                  <a:lnTo>
                    <a:pt x="13" y="134"/>
                  </a:lnTo>
                  <a:lnTo>
                    <a:pt x="6" y="173"/>
                  </a:lnTo>
                  <a:lnTo>
                    <a:pt x="1" y="213"/>
                  </a:lnTo>
                  <a:lnTo>
                    <a:pt x="0" y="256"/>
                  </a:lnTo>
                  <a:lnTo>
                    <a:pt x="0" y="957"/>
                  </a:lnTo>
                  <a:lnTo>
                    <a:pt x="0" y="983"/>
                  </a:lnTo>
                  <a:lnTo>
                    <a:pt x="2" y="1010"/>
                  </a:lnTo>
                  <a:lnTo>
                    <a:pt x="4" y="1035"/>
                  </a:lnTo>
                  <a:lnTo>
                    <a:pt x="9" y="1060"/>
                  </a:lnTo>
                  <a:lnTo>
                    <a:pt x="13" y="1083"/>
                  </a:lnTo>
                  <a:lnTo>
                    <a:pt x="20" y="1105"/>
                  </a:lnTo>
                  <a:lnTo>
                    <a:pt x="27" y="1126"/>
                  </a:lnTo>
                  <a:lnTo>
                    <a:pt x="37" y="1147"/>
                  </a:lnTo>
                  <a:lnTo>
                    <a:pt x="46" y="1164"/>
                  </a:lnTo>
                  <a:lnTo>
                    <a:pt x="56" y="1181"/>
                  </a:lnTo>
                  <a:lnTo>
                    <a:pt x="66" y="1194"/>
                  </a:lnTo>
                  <a:lnTo>
                    <a:pt x="77" y="1206"/>
                  </a:lnTo>
                  <a:lnTo>
                    <a:pt x="88" y="1214"/>
                  </a:lnTo>
                  <a:lnTo>
                    <a:pt x="101" y="1221"/>
                  </a:lnTo>
                  <a:lnTo>
                    <a:pt x="113" y="1224"/>
                  </a:lnTo>
                  <a:lnTo>
                    <a:pt x="126" y="1226"/>
                  </a:lnTo>
                  <a:lnTo>
                    <a:pt x="138" y="1224"/>
                  </a:lnTo>
                  <a:lnTo>
                    <a:pt x="144" y="1222"/>
                  </a:lnTo>
                  <a:lnTo>
                    <a:pt x="144" y="1221"/>
                  </a:lnTo>
                  <a:lnTo>
                    <a:pt x="145" y="1221"/>
                  </a:lnTo>
                  <a:lnTo>
                    <a:pt x="147" y="1221"/>
                  </a:lnTo>
                  <a:lnTo>
                    <a:pt x="151" y="1221"/>
                  </a:lnTo>
                  <a:lnTo>
                    <a:pt x="156" y="1217"/>
                  </a:lnTo>
                  <a:lnTo>
                    <a:pt x="162" y="1214"/>
                  </a:lnTo>
                  <a:lnTo>
                    <a:pt x="174" y="1206"/>
                  </a:lnTo>
                  <a:lnTo>
                    <a:pt x="184" y="1194"/>
                  </a:lnTo>
                  <a:lnTo>
                    <a:pt x="186" y="1190"/>
                  </a:lnTo>
                  <a:lnTo>
                    <a:pt x="187" y="1188"/>
                  </a:lnTo>
                  <a:lnTo>
                    <a:pt x="189" y="1187"/>
                  </a:lnTo>
                  <a:lnTo>
                    <a:pt x="196" y="1181"/>
                  </a:lnTo>
                  <a:lnTo>
                    <a:pt x="200" y="1173"/>
                  </a:lnTo>
                  <a:lnTo>
                    <a:pt x="205" y="1164"/>
                  </a:lnTo>
                  <a:lnTo>
                    <a:pt x="215" y="1147"/>
                  </a:lnTo>
                  <a:lnTo>
                    <a:pt x="223" y="1126"/>
                  </a:lnTo>
                  <a:lnTo>
                    <a:pt x="231" y="1105"/>
                  </a:lnTo>
                  <a:lnTo>
                    <a:pt x="237" y="1083"/>
                  </a:lnTo>
                  <a:lnTo>
                    <a:pt x="243" y="1060"/>
                  </a:lnTo>
                  <a:lnTo>
                    <a:pt x="247" y="1035"/>
                  </a:lnTo>
                  <a:lnTo>
                    <a:pt x="247" y="1028"/>
                  </a:lnTo>
                  <a:lnTo>
                    <a:pt x="248" y="1022"/>
                  </a:lnTo>
                  <a:lnTo>
                    <a:pt x="250" y="1010"/>
                  </a:lnTo>
                  <a:lnTo>
                    <a:pt x="252" y="983"/>
                  </a:lnTo>
                  <a:lnTo>
                    <a:pt x="253" y="957"/>
                  </a:lnTo>
                  <a:lnTo>
                    <a:pt x="253" y="256"/>
                  </a:lnTo>
                  <a:lnTo>
                    <a:pt x="252" y="228"/>
                  </a:lnTo>
                  <a:lnTo>
                    <a:pt x="250" y="202"/>
                  </a:lnTo>
                  <a:lnTo>
                    <a:pt x="247" y="176"/>
                  </a:lnTo>
                  <a:lnTo>
                    <a:pt x="243" y="151"/>
                  </a:lnTo>
                  <a:lnTo>
                    <a:pt x="231" y="106"/>
                  </a:lnTo>
                  <a:lnTo>
                    <a:pt x="223" y="85"/>
                  </a:lnTo>
                  <a:lnTo>
                    <a:pt x="215" y="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11"/>
            <p:cNvSpPr/>
            <p:nvPr/>
          </p:nvSpPr>
          <p:spPr bwMode="auto">
            <a:xfrm>
              <a:off x="2030" y="2909"/>
              <a:ext cx="5" cy="61"/>
            </a:xfrm>
            <a:custGeom>
              <a:avLst/>
              <a:gdLst>
                <a:gd name="T0" fmla="*/ 1 w 14"/>
                <a:gd name="T1" fmla="*/ 0 h 181"/>
                <a:gd name="T2" fmla="*/ 0 w 14"/>
                <a:gd name="T3" fmla="*/ 0 h 181"/>
                <a:gd name="T4" fmla="*/ 0 w 14"/>
                <a:gd name="T5" fmla="*/ 7 h 181"/>
                <a:gd name="T6" fmla="*/ 0 w 14"/>
                <a:gd name="T7" fmla="*/ 7 h 181"/>
                <a:gd name="T8" fmla="*/ 0 w 14"/>
                <a:gd name="T9" fmla="*/ 7 h 181"/>
                <a:gd name="T10" fmla="*/ 1 w 14"/>
                <a:gd name="T11" fmla="*/ 0 h 1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81"/>
                <a:gd name="T20" fmla="*/ 14 w 14"/>
                <a:gd name="T21" fmla="*/ 181 h 1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81">
                  <a:moveTo>
                    <a:pt x="14" y="2"/>
                  </a:moveTo>
                  <a:lnTo>
                    <a:pt x="0" y="0"/>
                  </a:lnTo>
                  <a:lnTo>
                    <a:pt x="0" y="181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112"/>
            <p:cNvSpPr/>
            <p:nvPr/>
          </p:nvSpPr>
          <p:spPr bwMode="auto">
            <a:xfrm>
              <a:off x="2024" y="2909"/>
              <a:ext cx="6" cy="61"/>
            </a:xfrm>
            <a:custGeom>
              <a:avLst/>
              <a:gdLst>
                <a:gd name="T0" fmla="*/ 1 w 19"/>
                <a:gd name="T1" fmla="*/ 0 h 183"/>
                <a:gd name="T2" fmla="*/ 0 w 19"/>
                <a:gd name="T3" fmla="*/ 0 h 183"/>
                <a:gd name="T4" fmla="*/ 0 w 19"/>
                <a:gd name="T5" fmla="*/ 7 h 183"/>
                <a:gd name="T6" fmla="*/ 0 w 19"/>
                <a:gd name="T7" fmla="*/ 7 h 183"/>
                <a:gd name="T8" fmla="*/ 0 w 19"/>
                <a:gd name="T9" fmla="*/ 7 h 183"/>
                <a:gd name="T10" fmla="*/ 0 w 19"/>
                <a:gd name="T11" fmla="*/ 7 h 183"/>
                <a:gd name="T12" fmla="*/ 0 w 19"/>
                <a:gd name="T13" fmla="*/ 6 h 183"/>
                <a:gd name="T14" fmla="*/ 0 w 19"/>
                <a:gd name="T15" fmla="*/ 7 h 183"/>
                <a:gd name="T16" fmla="*/ 0 w 19"/>
                <a:gd name="T17" fmla="*/ 7 h 183"/>
                <a:gd name="T18" fmla="*/ 0 w 19"/>
                <a:gd name="T19" fmla="*/ 6 h 183"/>
                <a:gd name="T20" fmla="*/ 0 w 19"/>
                <a:gd name="T21" fmla="*/ 7 h 183"/>
                <a:gd name="T22" fmla="*/ 1 w 19"/>
                <a:gd name="T23" fmla="*/ 7 h 183"/>
                <a:gd name="T24" fmla="*/ 1 w 19"/>
                <a:gd name="T25" fmla="*/ 0 h 1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3"/>
                <a:gd name="T41" fmla="*/ 19 w 19"/>
                <a:gd name="T42" fmla="*/ 183 h 1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3">
                  <a:moveTo>
                    <a:pt x="19" y="2"/>
                  </a:moveTo>
                  <a:lnTo>
                    <a:pt x="0" y="0"/>
                  </a:lnTo>
                  <a:lnTo>
                    <a:pt x="0" y="183"/>
                  </a:lnTo>
                  <a:lnTo>
                    <a:pt x="3" y="183"/>
                  </a:lnTo>
                  <a:lnTo>
                    <a:pt x="5" y="183"/>
                  </a:lnTo>
                  <a:lnTo>
                    <a:pt x="7" y="183"/>
                  </a:lnTo>
                  <a:lnTo>
                    <a:pt x="9" y="163"/>
                  </a:lnTo>
                  <a:lnTo>
                    <a:pt x="7" y="183"/>
                  </a:lnTo>
                  <a:lnTo>
                    <a:pt x="13" y="183"/>
                  </a:lnTo>
                  <a:lnTo>
                    <a:pt x="13" y="169"/>
                  </a:lnTo>
                  <a:lnTo>
                    <a:pt x="13" y="183"/>
                  </a:lnTo>
                  <a:lnTo>
                    <a:pt x="19" y="18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113"/>
            <p:cNvSpPr/>
            <p:nvPr/>
          </p:nvSpPr>
          <p:spPr bwMode="auto">
            <a:xfrm>
              <a:off x="2034" y="2910"/>
              <a:ext cx="6" cy="60"/>
            </a:xfrm>
            <a:custGeom>
              <a:avLst/>
              <a:gdLst>
                <a:gd name="T0" fmla="*/ 1 w 18"/>
                <a:gd name="T1" fmla="*/ 0 h 180"/>
                <a:gd name="T2" fmla="*/ 0 w 18"/>
                <a:gd name="T3" fmla="*/ 0 h 180"/>
                <a:gd name="T4" fmla="*/ 0 w 18"/>
                <a:gd name="T5" fmla="*/ 7 h 180"/>
                <a:gd name="T6" fmla="*/ 1 w 18"/>
                <a:gd name="T7" fmla="*/ 7 h 180"/>
                <a:gd name="T8" fmla="*/ 1 w 18"/>
                <a:gd name="T9" fmla="*/ 0 h 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0"/>
                <a:gd name="T17" fmla="*/ 18 w 18"/>
                <a:gd name="T18" fmla="*/ 180 h 1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0">
                  <a:moveTo>
                    <a:pt x="18" y="4"/>
                  </a:moveTo>
                  <a:lnTo>
                    <a:pt x="3" y="0"/>
                  </a:lnTo>
                  <a:lnTo>
                    <a:pt x="0" y="179"/>
                  </a:lnTo>
                  <a:lnTo>
                    <a:pt x="18" y="18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114"/>
            <p:cNvSpPr/>
            <p:nvPr/>
          </p:nvSpPr>
          <p:spPr bwMode="auto">
            <a:xfrm>
              <a:off x="2045" y="2979"/>
              <a:ext cx="2" cy="6"/>
            </a:xfrm>
            <a:custGeom>
              <a:avLst/>
              <a:gdLst>
                <a:gd name="T0" fmla="*/ 0 w 6"/>
                <a:gd name="T1" fmla="*/ 0 h 18"/>
                <a:gd name="T2" fmla="*/ 0 w 6"/>
                <a:gd name="T3" fmla="*/ 0 h 18"/>
                <a:gd name="T4" fmla="*/ 0 w 6"/>
                <a:gd name="T5" fmla="*/ 1 h 18"/>
                <a:gd name="T6" fmla="*/ 0 w 6"/>
                <a:gd name="T7" fmla="*/ 1 h 18"/>
                <a:gd name="T8" fmla="*/ 0 w 6"/>
                <a:gd name="T9" fmla="*/ 1 h 18"/>
                <a:gd name="T10" fmla="*/ 0 w 6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8"/>
                <a:gd name="T20" fmla="*/ 6 w 6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8">
                  <a:moveTo>
                    <a:pt x="6" y="1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8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115"/>
            <p:cNvSpPr/>
            <p:nvPr/>
          </p:nvSpPr>
          <p:spPr bwMode="auto">
            <a:xfrm>
              <a:off x="2048" y="2985"/>
              <a:ext cx="1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0 h 3"/>
                <a:gd name="T6" fmla="*/ 0 w 1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"/>
                <a:gd name="T14" fmla="*/ 1 w 1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1E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116"/>
            <p:cNvSpPr/>
            <p:nvPr/>
          </p:nvSpPr>
          <p:spPr bwMode="auto">
            <a:xfrm>
              <a:off x="2047" y="2982"/>
              <a:ext cx="1" cy="4"/>
            </a:xfrm>
            <a:custGeom>
              <a:avLst/>
              <a:gdLst>
                <a:gd name="T0" fmla="*/ 0 w 5"/>
                <a:gd name="T1" fmla="*/ 0 h 11"/>
                <a:gd name="T2" fmla="*/ 0 w 5"/>
                <a:gd name="T3" fmla="*/ 0 h 11"/>
                <a:gd name="T4" fmla="*/ 0 w 5"/>
                <a:gd name="T5" fmla="*/ 0 h 11"/>
                <a:gd name="T6" fmla="*/ 0 w 5"/>
                <a:gd name="T7" fmla="*/ 0 h 11"/>
                <a:gd name="T8" fmla="*/ 0 w 5"/>
                <a:gd name="T9" fmla="*/ 0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1"/>
                <a:gd name="T17" fmla="*/ 5 w 5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1">
                  <a:moveTo>
                    <a:pt x="5" y="11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E3E3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117"/>
            <p:cNvSpPr/>
            <p:nvPr/>
          </p:nvSpPr>
          <p:spPr bwMode="auto">
            <a:xfrm>
              <a:off x="2043" y="2975"/>
              <a:ext cx="2" cy="9"/>
            </a:xfrm>
            <a:custGeom>
              <a:avLst/>
              <a:gdLst>
                <a:gd name="T0" fmla="*/ 0 w 6"/>
                <a:gd name="T1" fmla="*/ 1 h 26"/>
                <a:gd name="T2" fmla="*/ 0 w 6"/>
                <a:gd name="T3" fmla="*/ 0 h 26"/>
                <a:gd name="T4" fmla="*/ 0 w 6"/>
                <a:gd name="T5" fmla="*/ 0 h 26"/>
                <a:gd name="T6" fmla="*/ 0 w 6"/>
                <a:gd name="T7" fmla="*/ 1 h 26"/>
                <a:gd name="T8" fmla="*/ 0 w 6"/>
                <a:gd name="T9" fmla="*/ 1 h 26"/>
                <a:gd name="T10" fmla="*/ 0 w 6"/>
                <a:gd name="T11" fmla="*/ 1 h 26"/>
                <a:gd name="T12" fmla="*/ 0 w 6"/>
                <a:gd name="T13" fmla="*/ 1 h 26"/>
                <a:gd name="T14" fmla="*/ 0 w 6"/>
                <a:gd name="T15" fmla="*/ 1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26"/>
                <a:gd name="T26" fmla="*/ 6 w 6"/>
                <a:gd name="T27" fmla="*/ 26 h 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26">
                  <a:moveTo>
                    <a:pt x="6" y="26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E7E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118"/>
            <p:cNvSpPr/>
            <p:nvPr/>
          </p:nvSpPr>
          <p:spPr bwMode="auto">
            <a:xfrm>
              <a:off x="2041" y="2973"/>
              <a:ext cx="2" cy="9"/>
            </a:xfrm>
            <a:custGeom>
              <a:avLst/>
              <a:gdLst>
                <a:gd name="T0" fmla="*/ 0 w 5"/>
                <a:gd name="T1" fmla="*/ 0 h 27"/>
                <a:gd name="T2" fmla="*/ 0 w 5"/>
                <a:gd name="T3" fmla="*/ 0 h 27"/>
                <a:gd name="T4" fmla="*/ 0 w 5"/>
                <a:gd name="T5" fmla="*/ 1 h 27"/>
                <a:gd name="T6" fmla="*/ 0 w 5"/>
                <a:gd name="T7" fmla="*/ 1 h 27"/>
                <a:gd name="T8" fmla="*/ 0 w 5"/>
                <a:gd name="T9" fmla="*/ 1 h 27"/>
                <a:gd name="T10" fmla="*/ 0 w 5"/>
                <a:gd name="T11" fmla="*/ 1 h 27"/>
                <a:gd name="T12" fmla="*/ 0 w 5"/>
                <a:gd name="T13" fmla="*/ 1 h 27"/>
                <a:gd name="T14" fmla="*/ 0 w 5"/>
                <a:gd name="T15" fmla="*/ 1 h 27"/>
                <a:gd name="T16" fmla="*/ 0 w 5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27"/>
                <a:gd name="T29" fmla="*/ 5 w 5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27">
                  <a:moveTo>
                    <a:pt x="5" y="8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119"/>
            <p:cNvSpPr/>
            <p:nvPr/>
          </p:nvSpPr>
          <p:spPr bwMode="auto">
            <a:xfrm>
              <a:off x="2039" y="2970"/>
              <a:ext cx="2" cy="8"/>
            </a:xfrm>
            <a:custGeom>
              <a:avLst/>
              <a:gdLst>
                <a:gd name="T0" fmla="*/ 0 w 6"/>
                <a:gd name="T1" fmla="*/ 0 h 23"/>
                <a:gd name="T2" fmla="*/ 0 w 6"/>
                <a:gd name="T3" fmla="*/ 0 h 23"/>
                <a:gd name="T4" fmla="*/ 0 w 6"/>
                <a:gd name="T5" fmla="*/ 0 h 23"/>
                <a:gd name="T6" fmla="*/ 0 w 6"/>
                <a:gd name="T7" fmla="*/ 1 h 23"/>
                <a:gd name="T8" fmla="*/ 0 w 6"/>
                <a:gd name="T9" fmla="*/ 1 h 23"/>
                <a:gd name="T10" fmla="*/ 0 w 6"/>
                <a:gd name="T11" fmla="*/ 1 h 23"/>
                <a:gd name="T12" fmla="*/ 0 w 6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23"/>
                <a:gd name="T23" fmla="*/ 6 w 6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23">
                  <a:moveTo>
                    <a:pt x="6" y="8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6" y="23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E9E9E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120"/>
            <p:cNvSpPr/>
            <p:nvPr/>
          </p:nvSpPr>
          <p:spPr bwMode="auto">
            <a:xfrm>
              <a:off x="2035" y="2970"/>
              <a:ext cx="2" cy="7"/>
            </a:xfrm>
            <a:custGeom>
              <a:avLst/>
              <a:gdLst>
                <a:gd name="T0" fmla="*/ 0 w 6"/>
                <a:gd name="T1" fmla="*/ 0 h 22"/>
                <a:gd name="T2" fmla="*/ 0 w 6"/>
                <a:gd name="T3" fmla="*/ 0 h 22"/>
                <a:gd name="T4" fmla="*/ 0 w 6"/>
                <a:gd name="T5" fmla="*/ 1 h 22"/>
                <a:gd name="T6" fmla="*/ 0 w 6"/>
                <a:gd name="T7" fmla="*/ 1 h 22"/>
                <a:gd name="T8" fmla="*/ 0 w 6"/>
                <a:gd name="T9" fmla="*/ 1 h 22"/>
                <a:gd name="T10" fmla="*/ 0 w 6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22"/>
                <a:gd name="T20" fmla="*/ 6 w 6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22">
                  <a:moveTo>
                    <a:pt x="6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6" y="2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121"/>
            <p:cNvSpPr/>
            <p:nvPr/>
          </p:nvSpPr>
          <p:spPr bwMode="auto">
            <a:xfrm>
              <a:off x="2034" y="2970"/>
              <a:ext cx="1" cy="7"/>
            </a:xfrm>
            <a:custGeom>
              <a:avLst/>
              <a:gdLst>
                <a:gd name="T0" fmla="*/ 0 w 5"/>
                <a:gd name="T1" fmla="*/ 0 h 22"/>
                <a:gd name="T2" fmla="*/ 0 w 5"/>
                <a:gd name="T3" fmla="*/ 0 h 22"/>
                <a:gd name="T4" fmla="*/ 0 w 5"/>
                <a:gd name="T5" fmla="*/ 1 h 22"/>
                <a:gd name="T6" fmla="*/ 0 w 5"/>
                <a:gd name="T7" fmla="*/ 1 h 22"/>
                <a:gd name="T8" fmla="*/ 0 w 5"/>
                <a:gd name="T9" fmla="*/ 1 h 22"/>
                <a:gd name="T10" fmla="*/ 0 w 5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22"/>
                <a:gd name="T20" fmla="*/ 5 w 5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22">
                  <a:moveTo>
                    <a:pt x="5" y="1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122"/>
            <p:cNvSpPr/>
            <p:nvPr/>
          </p:nvSpPr>
          <p:spPr bwMode="auto">
            <a:xfrm>
              <a:off x="2034" y="2970"/>
              <a:ext cx="1" cy="5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0 h 17"/>
                <a:gd name="T4" fmla="*/ 0 w 1"/>
                <a:gd name="T5" fmla="*/ 0 h 17"/>
                <a:gd name="T6" fmla="*/ 0 w 1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7"/>
                <a:gd name="T14" fmla="*/ 1 w 1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7">
                  <a:moveTo>
                    <a:pt x="0" y="17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Rectangle 123"/>
            <p:cNvSpPr>
              <a:spLocks noChangeArrowheads="1"/>
            </p:cNvSpPr>
            <p:nvPr/>
          </p:nvSpPr>
          <p:spPr bwMode="auto">
            <a:xfrm>
              <a:off x="2037" y="2970"/>
              <a:ext cx="2" cy="7"/>
            </a:xfrm>
            <a:prstGeom prst="rect">
              <a:avLst/>
            </a:prstGeom>
            <a:solidFill>
              <a:srgbClr val="ECECEC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32" name="Freeform 124"/>
            <p:cNvSpPr/>
            <p:nvPr/>
          </p:nvSpPr>
          <p:spPr bwMode="auto">
            <a:xfrm>
              <a:off x="2033" y="2970"/>
              <a:ext cx="1" cy="4"/>
            </a:xfrm>
            <a:custGeom>
              <a:avLst/>
              <a:gdLst>
                <a:gd name="T0" fmla="*/ 1 w 2"/>
                <a:gd name="T1" fmla="*/ 0 h 14"/>
                <a:gd name="T2" fmla="*/ 1 w 2"/>
                <a:gd name="T3" fmla="*/ 0 h 14"/>
                <a:gd name="T4" fmla="*/ 0 w 2"/>
                <a:gd name="T5" fmla="*/ 0 h 14"/>
                <a:gd name="T6" fmla="*/ 1 w 2"/>
                <a:gd name="T7" fmla="*/ 0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4"/>
                <a:gd name="T14" fmla="*/ 2 w 2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4">
                  <a:moveTo>
                    <a:pt x="2" y="1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Freeform 125"/>
            <p:cNvSpPr/>
            <p:nvPr/>
          </p:nvSpPr>
          <p:spPr bwMode="auto">
            <a:xfrm>
              <a:off x="2034" y="2975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1 w 2"/>
                <a:gd name="T5" fmla="*/ 0 h 5"/>
                <a:gd name="T6" fmla="*/ 0 w 2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5"/>
                <a:gd name="T14" fmla="*/ 2 w 2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Freeform 126"/>
            <p:cNvSpPr/>
            <p:nvPr/>
          </p:nvSpPr>
          <p:spPr bwMode="auto">
            <a:xfrm>
              <a:off x="2032" y="2970"/>
              <a:ext cx="2" cy="7"/>
            </a:xfrm>
            <a:custGeom>
              <a:avLst/>
              <a:gdLst>
                <a:gd name="T0" fmla="*/ 0 w 5"/>
                <a:gd name="T1" fmla="*/ 1 h 22"/>
                <a:gd name="T2" fmla="*/ 0 w 5"/>
                <a:gd name="T3" fmla="*/ 1 h 22"/>
                <a:gd name="T4" fmla="*/ 0 w 5"/>
                <a:gd name="T5" fmla="*/ 0 h 22"/>
                <a:gd name="T6" fmla="*/ 0 w 5"/>
                <a:gd name="T7" fmla="*/ 0 h 22"/>
                <a:gd name="T8" fmla="*/ 0 w 5"/>
                <a:gd name="T9" fmla="*/ 0 h 22"/>
                <a:gd name="T10" fmla="*/ 0 w 5"/>
                <a:gd name="T11" fmla="*/ 1 h 22"/>
                <a:gd name="T12" fmla="*/ 0 w 5"/>
                <a:gd name="T13" fmla="*/ 1 h 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2"/>
                <a:gd name="T23" fmla="*/ 5 w 5"/>
                <a:gd name="T24" fmla="*/ 22 h 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2">
                  <a:moveTo>
                    <a:pt x="5" y="22"/>
                  </a:moveTo>
                  <a:lnTo>
                    <a:pt x="5" y="17"/>
                  </a:lnTo>
                  <a:lnTo>
                    <a:pt x="5" y="14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Rectangle 127"/>
            <p:cNvSpPr>
              <a:spLocks noChangeArrowheads="1"/>
            </p:cNvSpPr>
            <p:nvPr/>
          </p:nvSpPr>
          <p:spPr bwMode="auto">
            <a:xfrm>
              <a:off x="2030" y="2970"/>
              <a:ext cx="2" cy="7"/>
            </a:xfrm>
            <a:prstGeom prst="rect">
              <a:avLst/>
            </a:prstGeom>
            <a:solidFill>
              <a:srgbClr val="F3F3F3"/>
            </a:solidFill>
            <a:ln w="9525">
              <a:noFill/>
              <a:miter lim="800000"/>
            </a:ln>
          </p:spPr>
          <p:txBody>
            <a:bodyPr rot="10800000" vert="eaVert"/>
            <a:lstStyle/>
            <a:p>
              <a:endParaRPr lang="zh-CN" altLang="en-US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36" name="Freeform 128"/>
            <p:cNvSpPr/>
            <p:nvPr/>
          </p:nvSpPr>
          <p:spPr bwMode="auto">
            <a:xfrm>
              <a:off x="2028" y="2970"/>
              <a:ext cx="2" cy="7"/>
            </a:xfrm>
            <a:custGeom>
              <a:avLst/>
              <a:gdLst>
                <a:gd name="T0" fmla="*/ 0 w 7"/>
                <a:gd name="T1" fmla="*/ 0 h 21"/>
                <a:gd name="T2" fmla="*/ 0 w 7"/>
                <a:gd name="T3" fmla="*/ 0 h 21"/>
                <a:gd name="T4" fmla="*/ 0 w 7"/>
                <a:gd name="T5" fmla="*/ 1 h 21"/>
                <a:gd name="T6" fmla="*/ 0 w 7"/>
                <a:gd name="T7" fmla="*/ 1 h 21"/>
                <a:gd name="T8" fmla="*/ 0 w 7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21"/>
                <a:gd name="T17" fmla="*/ 7 w 7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21">
                  <a:moveTo>
                    <a:pt x="7" y="0"/>
                  </a:moveTo>
                  <a:lnTo>
                    <a:pt x="1" y="0"/>
                  </a:lnTo>
                  <a:lnTo>
                    <a:pt x="0" y="19"/>
                  </a:lnTo>
                  <a:lnTo>
                    <a:pt x="7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Freeform 129"/>
            <p:cNvSpPr/>
            <p:nvPr/>
          </p:nvSpPr>
          <p:spPr bwMode="auto">
            <a:xfrm>
              <a:off x="2045" y="2995"/>
              <a:ext cx="2" cy="1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1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1"/>
                <a:gd name="T14" fmla="*/ 5 w 5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Freeform 130"/>
            <p:cNvSpPr/>
            <p:nvPr/>
          </p:nvSpPr>
          <p:spPr bwMode="auto">
            <a:xfrm>
              <a:off x="2026" y="2970"/>
              <a:ext cx="2" cy="6"/>
            </a:xfrm>
            <a:custGeom>
              <a:avLst/>
              <a:gdLst>
                <a:gd name="T0" fmla="*/ 0 w 5"/>
                <a:gd name="T1" fmla="*/ 0 h 19"/>
                <a:gd name="T2" fmla="*/ 0 w 5"/>
                <a:gd name="T3" fmla="*/ 0 h 19"/>
                <a:gd name="T4" fmla="*/ 0 w 5"/>
                <a:gd name="T5" fmla="*/ 1 h 19"/>
                <a:gd name="T6" fmla="*/ 0 w 5"/>
                <a:gd name="T7" fmla="*/ 1 h 19"/>
                <a:gd name="T8" fmla="*/ 0 w 5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9"/>
                <a:gd name="T17" fmla="*/ 5 w 5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9">
                  <a:moveTo>
                    <a:pt x="5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Freeform 131"/>
            <p:cNvSpPr/>
            <p:nvPr/>
          </p:nvSpPr>
          <p:spPr bwMode="auto">
            <a:xfrm>
              <a:off x="2025" y="2970"/>
              <a:ext cx="1" cy="6"/>
            </a:xfrm>
            <a:custGeom>
              <a:avLst/>
              <a:gdLst>
                <a:gd name="T0" fmla="*/ 0 w 5"/>
                <a:gd name="T1" fmla="*/ 0 h 19"/>
                <a:gd name="T2" fmla="*/ 0 w 5"/>
                <a:gd name="T3" fmla="*/ 0 h 19"/>
                <a:gd name="T4" fmla="*/ 0 w 5"/>
                <a:gd name="T5" fmla="*/ 0 h 19"/>
                <a:gd name="T6" fmla="*/ 0 w 5"/>
                <a:gd name="T7" fmla="*/ 0 h 19"/>
                <a:gd name="T8" fmla="*/ 0 w 5"/>
                <a:gd name="T9" fmla="*/ 1 h 19"/>
                <a:gd name="T10" fmla="*/ 0 w 5"/>
                <a:gd name="T11" fmla="*/ 1 h 19"/>
                <a:gd name="T12" fmla="*/ 0 w 5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9"/>
                <a:gd name="T23" fmla="*/ 5 w 5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9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5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Freeform 132"/>
            <p:cNvSpPr/>
            <p:nvPr/>
          </p:nvSpPr>
          <p:spPr bwMode="auto">
            <a:xfrm>
              <a:off x="2021" y="2971"/>
              <a:ext cx="4" cy="5"/>
            </a:xfrm>
            <a:custGeom>
              <a:avLst/>
              <a:gdLst>
                <a:gd name="T0" fmla="*/ 1 w 10"/>
                <a:gd name="T1" fmla="*/ 0 h 15"/>
                <a:gd name="T2" fmla="*/ 0 w 10"/>
                <a:gd name="T3" fmla="*/ 1 h 15"/>
                <a:gd name="T4" fmla="*/ 1 w 10"/>
                <a:gd name="T5" fmla="*/ 1 h 15"/>
                <a:gd name="T6" fmla="*/ 1 w 10"/>
                <a:gd name="T7" fmla="*/ 1 h 15"/>
                <a:gd name="T8" fmla="*/ 1 w 10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5"/>
                <a:gd name="T17" fmla="*/ 10 w 10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5">
                  <a:moveTo>
                    <a:pt x="10" y="0"/>
                  </a:moveTo>
                  <a:lnTo>
                    <a:pt x="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Freeform 133"/>
            <p:cNvSpPr/>
            <p:nvPr/>
          </p:nvSpPr>
          <p:spPr bwMode="auto">
            <a:xfrm>
              <a:off x="2025" y="2988"/>
              <a:ext cx="1" cy="1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0 h 3"/>
                <a:gd name="T4" fmla="*/ 0 w 1"/>
                <a:gd name="T5" fmla="*/ 0 h 3"/>
                <a:gd name="T6" fmla="*/ 1 w 1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"/>
                <a:gd name="T14" fmla="*/ 1 w 1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">
                  <a:moveTo>
                    <a:pt x="1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Freeform 134"/>
            <p:cNvSpPr/>
            <p:nvPr/>
          </p:nvSpPr>
          <p:spPr bwMode="auto">
            <a:xfrm>
              <a:off x="2023" y="2986"/>
              <a:ext cx="8" cy="8"/>
            </a:xfrm>
            <a:custGeom>
              <a:avLst/>
              <a:gdLst>
                <a:gd name="T0" fmla="*/ 0 w 25"/>
                <a:gd name="T1" fmla="*/ 0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1 h 23"/>
                <a:gd name="T8" fmla="*/ 0 w 25"/>
                <a:gd name="T9" fmla="*/ 1 h 23"/>
                <a:gd name="T10" fmla="*/ 0 w 25"/>
                <a:gd name="T11" fmla="*/ 1 h 23"/>
                <a:gd name="T12" fmla="*/ 0 w 25"/>
                <a:gd name="T13" fmla="*/ 1 h 23"/>
                <a:gd name="T14" fmla="*/ 0 w 25"/>
                <a:gd name="T15" fmla="*/ 1 h 23"/>
                <a:gd name="T16" fmla="*/ 0 w 25"/>
                <a:gd name="T17" fmla="*/ 1 h 23"/>
                <a:gd name="T18" fmla="*/ 1 w 25"/>
                <a:gd name="T19" fmla="*/ 0 h 23"/>
                <a:gd name="T20" fmla="*/ 1 w 25"/>
                <a:gd name="T21" fmla="*/ 0 h 23"/>
                <a:gd name="T22" fmla="*/ 1 w 25"/>
                <a:gd name="T23" fmla="*/ 0 h 23"/>
                <a:gd name="T24" fmla="*/ 0 w 25"/>
                <a:gd name="T25" fmla="*/ 0 h 23"/>
                <a:gd name="T26" fmla="*/ 0 w 25"/>
                <a:gd name="T27" fmla="*/ 0 h 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"/>
                <a:gd name="T43" fmla="*/ 0 h 23"/>
                <a:gd name="T44" fmla="*/ 25 w 25"/>
                <a:gd name="T45" fmla="*/ 23 h 2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" h="23">
                  <a:moveTo>
                    <a:pt x="7" y="6"/>
                  </a:moveTo>
                  <a:lnTo>
                    <a:pt x="6" y="9"/>
                  </a:lnTo>
                  <a:lnTo>
                    <a:pt x="6" y="10"/>
                  </a:lnTo>
                  <a:lnTo>
                    <a:pt x="6" y="14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12" y="18"/>
                  </a:lnTo>
                  <a:lnTo>
                    <a:pt x="18" y="7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Freeform 135"/>
            <p:cNvSpPr/>
            <p:nvPr/>
          </p:nvSpPr>
          <p:spPr bwMode="auto">
            <a:xfrm>
              <a:off x="2024" y="2992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Line 136"/>
            <p:cNvSpPr>
              <a:spLocks noChangeShapeType="1"/>
            </p:cNvSpPr>
            <p:nvPr/>
          </p:nvSpPr>
          <p:spPr bwMode="auto">
            <a:xfrm flipH="1">
              <a:off x="1974" y="224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Line 137"/>
            <p:cNvSpPr>
              <a:spLocks noChangeShapeType="1"/>
            </p:cNvSpPr>
            <p:nvPr/>
          </p:nvSpPr>
          <p:spPr bwMode="auto">
            <a:xfrm flipH="1">
              <a:off x="1974" y="226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Line 138"/>
            <p:cNvSpPr>
              <a:spLocks noChangeShapeType="1"/>
            </p:cNvSpPr>
            <p:nvPr/>
          </p:nvSpPr>
          <p:spPr bwMode="auto">
            <a:xfrm flipH="1">
              <a:off x="1974" y="158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7" name="Line 139"/>
            <p:cNvSpPr>
              <a:spLocks noChangeShapeType="1"/>
            </p:cNvSpPr>
            <p:nvPr/>
          </p:nvSpPr>
          <p:spPr bwMode="auto">
            <a:xfrm flipH="1">
              <a:off x="1976" y="247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8" name="Line 140"/>
            <p:cNvSpPr>
              <a:spLocks noChangeShapeType="1"/>
            </p:cNvSpPr>
            <p:nvPr/>
          </p:nvSpPr>
          <p:spPr bwMode="auto">
            <a:xfrm flipH="1">
              <a:off x="1975" y="160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Line 141"/>
            <p:cNvSpPr>
              <a:spLocks noChangeShapeType="1"/>
            </p:cNvSpPr>
            <p:nvPr/>
          </p:nvSpPr>
          <p:spPr bwMode="auto">
            <a:xfrm flipH="1">
              <a:off x="1975" y="230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Line 142"/>
            <p:cNvSpPr>
              <a:spLocks noChangeShapeType="1"/>
            </p:cNvSpPr>
            <p:nvPr/>
          </p:nvSpPr>
          <p:spPr bwMode="auto">
            <a:xfrm flipH="1">
              <a:off x="1976" y="239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1" name="Line 143"/>
            <p:cNvSpPr>
              <a:spLocks noChangeShapeType="1"/>
            </p:cNvSpPr>
            <p:nvPr/>
          </p:nvSpPr>
          <p:spPr bwMode="auto">
            <a:xfrm flipH="1">
              <a:off x="1976" y="237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2" name="Line 144"/>
            <p:cNvSpPr>
              <a:spLocks noChangeShapeType="1"/>
            </p:cNvSpPr>
            <p:nvPr/>
          </p:nvSpPr>
          <p:spPr bwMode="auto">
            <a:xfrm flipH="1">
              <a:off x="1974" y="97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" name="Line 145"/>
            <p:cNvSpPr>
              <a:spLocks noChangeShapeType="1"/>
            </p:cNvSpPr>
            <p:nvPr/>
          </p:nvSpPr>
          <p:spPr bwMode="auto">
            <a:xfrm flipH="1">
              <a:off x="1974" y="95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" name="Line 146"/>
            <p:cNvSpPr>
              <a:spLocks noChangeShapeType="1"/>
            </p:cNvSpPr>
            <p:nvPr/>
          </p:nvSpPr>
          <p:spPr bwMode="auto">
            <a:xfrm flipH="1">
              <a:off x="1974" y="107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5" name="Line 147"/>
            <p:cNvSpPr>
              <a:spLocks noChangeShapeType="1"/>
            </p:cNvSpPr>
            <p:nvPr/>
          </p:nvSpPr>
          <p:spPr bwMode="auto">
            <a:xfrm flipH="1">
              <a:off x="1975" y="102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6" name="Line 148"/>
            <p:cNvSpPr>
              <a:spLocks noChangeShapeType="1"/>
            </p:cNvSpPr>
            <p:nvPr/>
          </p:nvSpPr>
          <p:spPr bwMode="auto">
            <a:xfrm flipH="1">
              <a:off x="1974" y="100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7" name="Line 149"/>
            <p:cNvSpPr>
              <a:spLocks noChangeShapeType="1"/>
            </p:cNvSpPr>
            <p:nvPr/>
          </p:nvSpPr>
          <p:spPr bwMode="auto">
            <a:xfrm flipH="1">
              <a:off x="1974" y="1048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8" name="Line 150"/>
            <p:cNvSpPr>
              <a:spLocks noChangeShapeType="1"/>
            </p:cNvSpPr>
            <p:nvPr/>
          </p:nvSpPr>
          <p:spPr bwMode="auto">
            <a:xfrm flipH="1">
              <a:off x="1975" y="2450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9" name="Line 151"/>
            <p:cNvSpPr>
              <a:spLocks noChangeShapeType="1"/>
            </p:cNvSpPr>
            <p:nvPr/>
          </p:nvSpPr>
          <p:spPr bwMode="auto">
            <a:xfrm flipH="1">
              <a:off x="1974" y="179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0" name="Line 152"/>
            <p:cNvSpPr>
              <a:spLocks noChangeShapeType="1"/>
            </p:cNvSpPr>
            <p:nvPr/>
          </p:nvSpPr>
          <p:spPr bwMode="auto">
            <a:xfrm flipH="1">
              <a:off x="1974" y="2568"/>
              <a:ext cx="3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1" name="Line 153"/>
            <p:cNvSpPr>
              <a:spLocks noChangeShapeType="1"/>
            </p:cNvSpPr>
            <p:nvPr/>
          </p:nvSpPr>
          <p:spPr bwMode="auto">
            <a:xfrm flipH="1">
              <a:off x="1975" y="113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" name="Line 154"/>
            <p:cNvSpPr>
              <a:spLocks noChangeShapeType="1"/>
            </p:cNvSpPr>
            <p:nvPr/>
          </p:nvSpPr>
          <p:spPr bwMode="auto">
            <a:xfrm flipH="1">
              <a:off x="1974" y="109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" name="Line 155"/>
            <p:cNvSpPr>
              <a:spLocks noChangeShapeType="1"/>
            </p:cNvSpPr>
            <p:nvPr/>
          </p:nvSpPr>
          <p:spPr bwMode="auto">
            <a:xfrm flipH="1">
              <a:off x="1974" y="123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" name="Line 156"/>
            <p:cNvSpPr>
              <a:spLocks noChangeShapeType="1"/>
            </p:cNvSpPr>
            <p:nvPr/>
          </p:nvSpPr>
          <p:spPr bwMode="auto">
            <a:xfrm flipH="1">
              <a:off x="1975" y="125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Line 157"/>
            <p:cNvSpPr>
              <a:spLocks noChangeShapeType="1"/>
            </p:cNvSpPr>
            <p:nvPr/>
          </p:nvSpPr>
          <p:spPr bwMode="auto">
            <a:xfrm flipH="1">
              <a:off x="1974" y="118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Line 158"/>
            <p:cNvSpPr>
              <a:spLocks noChangeShapeType="1"/>
            </p:cNvSpPr>
            <p:nvPr/>
          </p:nvSpPr>
          <p:spPr bwMode="auto">
            <a:xfrm flipH="1">
              <a:off x="1974" y="120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Line 159"/>
            <p:cNvSpPr>
              <a:spLocks noChangeShapeType="1"/>
            </p:cNvSpPr>
            <p:nvPr/>
          </p:nvSpPr>
          <p:spPr bwMode="auto">
            <a:xfrm flipH="1">
              <a:off x="1974" y="111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8" name="Line 160"/>
            <p:cNvSpPr>
              <a:spLocks noChangeShapeType="1"/>
            </p:cNvSpPr>
            <p:nvPr/>
          </p:nvSpPr>
          <p:spPr bwMode="auto">
            <a:xfrm flipH="1">
              <a:off x="1973" y="1281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9" name="Line 161"/>
            <p:cNvSpPr>
              <a:spLocks noChangeShapeType="1"/>
            </p:cNvSpPr>
            <p:nvPr/>
          </p:nvSpPr>
          <p:spPr bwMode="auto">
            <a:xfrm flipH="1">
              <a:off x="1974" y="142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0" name="Line 162"/>
            <p:cNvSpPr>
              <a:spLocks noChangeShapeType="1"/>
            </p:cNvSpPr>
            <p:nvPr/>
          </p:nvSpPr>
          <p:spPr bwMode="auto">
            <a:xfrm flipH="1">
              <a:off x="1974" y="1442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1" name="Line 163"/>
            <p:cNvSpPr>
              <a:spLocks noChangeShapeType="1"/>
            </p:cNvSpPr>
            <p:nvPr/>
          </p:nvSpPr>
          <p:spPr bwMode="auto">
            <a:xfrm flipH="1">
              <a:off x="1974" y="130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2" name="Line 164"/>
            <p:cNvSpPr>
              <a:spLocks noChangeShapeType="1"/>
            </p:cNvSpPr>
            <p:nvPr/>
          </p:nvSpPr>
          <p:spPr bwMode="auto">
            <a:xfrm flipH="1">
              <a:off x="1975" y="137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3" name="Line 165"/>
            <p:cNvSpPr>
              <a:spLocks noChangeShapeType="1"/>
            </p:cNvSpPr>
            <p:nvPr/>
          </p:nvSpPr>
          <p:spPr bwMode="auto">
            <a:xfrm flipH="1">
              <a:off x="1974" y="134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" name="Line 166"/>
            <p:cNvSpPr>
              <a:spLocks noChangeShapeType="1"/>
            </p:cNvSpPr>
            <p:nvPr/>
          </p:nvSpPr>
          <p:spPr bwMode="auto">
            <a:xfrm flipH="1">
              <a:off x="1974" y="132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" name="Line 167"/>
            <p:cNvSpPr>
              <a:spLocks noChangeShapeType="1"/>
            </p:cNvSpPr>
            <p:nvPr/>
          </p:nvSpPr>
          <p:spPr bwMode="auto">
            <a:xfrm flipH="1">
              <a:off x="1976" y="249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168"/>
            <p:cNvSpPr>
              <a:spLocks noChangeShapeType="1"/>
            </p:cNvSpPr>
            <p:nvPr/>
          </p:nvSpPr>
          <p:spPr bwMode="auto">
            <a:xfrm flipH="1">
              <a:off x="1973" y="1514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169"/>
            <p:cNvSpPr>
              <a:spLocks noChangeShapeType="1"/>
            </p:cNvSpPr>
            <p:nvPr/>
          </p:nvSpPr>
          <p:spPr bwMode="auto">
            <a:xfrm flipH="1">
              <a:off x="1974" y="146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Line 170"/>
            <p:cNvSpPr>
              <a:spLocks noChangeShapeType="1"/>
            </p:cNvSpPr>
            <p:nvPr/>
          </p:nvSpPr>
          <p:spPr bwMode="auto">
            <a:xfrm flipH="1">
              <a:off x="1977" y="254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9" name="Line 171"/>
            <p:cNvSpPr>
              <a:spLocks noChangeShapeType="1"/>
            </p:cNvSpPr>
            <p:nvPr/>
          </p:nvSpPr>
          <p:spPr bwMode="auto">
            <a:xfrm flipH="1">
              <a:off x="1974" y="154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0" name="Line 172"/>
            <p:cNvSpPr>
              <a:spLocks noChangeShapeType="1"/>
            </p:cNvSpPr>
            <p:nvPr/>
          </p:nvSpPr>
          <p:spPr bwMode="auto">
            <a:xfrm flipH="1">
              <a:off x="1974" y="156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" name="Line 173"/>
            <p:cNvSpPr>
              <a:spLocks noChangeShapeType="1"/>
            </p:cNvSpPr>
            <p:nvPr/>
          </p:nvSpPr>
          <p:spPr bwMode="auto">
            <a:xfrm flipH="1">
              <a:off x="1975" y="195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2" name="Line 174"/>
            <p:cNvSpPr>
              <a:spLocks noChangeShapeType="1"/>
            </p:cNvSpPr>
            <p:nvPr/>
          </p:nvSpPr>
          <p:spPr bwMode="auto">
            <a:xfrm flipH="1">
              <a:off x="1974" y="188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3" name="Line 175"/>
            <p:cNvSpPr>
              <a:spLocks noChangeShapeType="1"/>
            </p:cNvSpPr>
            <p:nvPr/>
          </p:nvSpPr>
          <p:spPr bwMode="auto">
            <a:xfrm flipH="1">
              <a:off x="1975" y="1487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" name="Line 176"/>
            <p:cNvSpPr>
              <a:spLocks noChangeShapeType="1"/>
            </p:cNvSpPr>
            <p:nvPr/>
          </p:nvSpPr>
          <p:spPr bwMode="auto">
            <a:xfrm flipH="1">
              <a:off x="1974" y="165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5" name="Line 177"/>
            <p:cNvSpPr>
              <a:spLocks noChangeShapeType="1"/>
            </p:cNvSpPr>
            <p:nvPr/>
          </p:nvSpPr>
          <p:spPr bwMode="auto">
            <a:xfrm flipH="1">
              <a:off x="1974" y="177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6" name="Line 178"/>
            <p:cNvSpPr>
              <a:spLocks noChangeShapeType="1"/>
            </p:cNvSpPr>
            <p:nvPr/>
          </p:nvSpPr>
          <p:spPr bwMode="auto">
            <a:xfrm flipH="1">
              <a:off x="1974" y="193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7" name="Line 179"/>
            <p:cNvSpPr>
              <a:spLocks noChangeShapeType="1"/>
            </p:cNvSpPr>
            <p:nvPr/>
          </p:nvSpPr>
          <p:spPr bwMode="auto">
            <a:xfrm flipH="1">
              <a:off x="1974" y="181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8" name="Line 180"/>
            <p:cNvSpPr>
              <a:spLocks noChangeShapeType="1"/>
            </p:cNvSpPr>
            <p:nvPr/>
          </p:nvSpPr>
          <p:spPr bwMode="auto">
            <a:xfrm flipH="1">
              <a:off x="1974" y="167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9" name="Line 181"/>
            <p:cNvSpPr>
              <a:spLocks noChangeShapeType="1"/>
            </p:cNvSpPr>
            <p:nvPr/>
          </p:nvSpPr>
          <p:spPr bwMode="auto">
            <a:xfrm flipH="1">
              <a:off x="1973" y="1748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0" name="Line 182"/>
            <p:cNvSpPr>
              <a:spLocks noChangeShapeType="1"/>
            </p:cNvSpPr>
            <p:nvPr/>
          </p:nvSpPr>
          <p:spPr bwMode="auto">
            <a:xfrm flipH="1">
              <a:off x="1975" y="1721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1" name="Line 183"/>
            <p:cNvSpPr>
              <a:spLocks noChangeShapeType="1"/>
            </p:cNvSpPr>
            <p:nvPr/>
          </p:nvSpPr>
          <p:spPr bwMode="auto">
            <a:xfrm flipH="1">
              <a:off x="1974" y="169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2" name="Line 184"/>
            <p:cNvSpPr>
              <a:spLocks noChangeShapeType="1"/>
            </p:cNvSpPr>
            <p:nvPr/>
          </p:nvSpPr>
          <p:spPr bwMode="auto">
            <a:xfrm flipH="1">
              <a:off x="1974" y="200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3" name="Line 185"/>
            <p:cNvSpPr>
              <a:spLocks noChangeShapeType="1"/>
            </p:cNvSpPr>
            <p:nvPr/>
          </p:nvSpPr>
          <p:spPr bwMode="auto">
            <a:xfrm flipH="1">
              <a:off x="1975" y="184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" name="Line 186"/>
            <p:cNvSpPr>
              <a:spLocks noChangeShapeType="1"/>
            </p:cNvSpPr>
            <p:nvPr/>
          </p:nvSpPr>
          <p:spPr bwMode="auto">
            <a:xfrm flipH="1">
              <a:off x="1973" y="1982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" name="Line 187"/>
            <p:cNvSpPr>
              <a:spLocks noChangeShapeType="1"/>
            </p:cNvSpPr>
            <p:nvPr/>
          </p:nvSpPr>
          <p:spPr bwMode="auto">
            <a:xfrm flipH="1">
              <a:off x="1974" y="191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" name="Line 188"/>
            <p:cNvSpPr>
              <a:spLocks noChangeShapeType="1"/>
            </p:cNvSpPr>
            <p:nvPr/>
          </p:nvSpPr>
          <p:spPr bwMode="auto">
            <a:xfrm flipH="1">
              <a:off x="1974" y="228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" name="Line 189"/>
            <p:cNvSpPr>
              <a:spLocks noChangeShapeType="1"/>
            </p:cNvSpPr>
            <p:nvPr/>
          </p:nvSpPr>
          <p:spPr bwMode="auto">
            <a:xfrm flipH="1">
              <a:off x="1976" y="2356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8" name="Line 190"/>
            <p:cNvSpPr>
              <a:spLocks noChangeShapeType="1"/>
            </p:cNvSpPr>
            <p:nvPr/>
          </p:nvSpPr>
          <p:spPr bwMode="auto">
            <a:xfrm flipH="1">
              <a:off x="1974" y="2122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9" name="Line 191"/>
            <p:cNvSpPr>
              <a:spLocks noChangeShapeType="1"/>
            </p:cNvSpPr>
            <p:nvPr/>
          </p:nvSpPr>
          <p:spPr bwMode="auto">
            <a:xfrm flipH="1">
              <a:off x="1976" y="2518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0" name="Line 192"/>
            <p:cNvSpPr>
              <a:spLocks noChangeShapeType="1"/>
            </p:cNvSpPr>
            <p:nvPr/>
          </p:nvSpPr>
          <p:spPr bwMode="auto">
            <a:xfrm flipH="1">
              <a:off x="1974" y="2050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1" name="Line 193"/>
            <p:cNvSpPr>
              <a:spLocks noChangeShapeType="1"/>
            </p:cNvSpPr>
            <p:nvPr/>
          </p:nvSpPr>
          <p:spPr bwMode="auto">
            <a:xfrm flipH="1">
              <a:off x="1974" y="202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2" name="Line 194"/>
            <p:cNvSpPr>
              <a:spLocks noChangeShapeType="1"/>
            </p:cNvSpPr>
            <p:nvPr/>
          </p:nvSpPr>
          <p:spPr bwMode="auto">
            <a:xfrm flipH="1">
              <a:off x="1974" y="2165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3" name="Line 195"/>
            <p:cNvSpPr>
              <a:spLocks noChangeShapeType="1"/>
            </p:cNvSpPr>
            <p:nvPr/>
          </p:nvSpPr>
          <p:spPr bwMode="auto">
            <a:xfrm flipH="1">
              <a:off x="1975" y="2189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" name="Line 196"/>
            <p:cNvSpPr>
              <a:spLocks noChangeShapeType="1"/>
            </p:cNvSpPr>
            <p:nvPr/>
          </p:nvSpPr>
          <p:spPr bwMode="auto">
            <a:xfrm flipH="1">
              <a:off x="1974" y="214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" name="Line 197"/>
            <p:cNvSpPr>
              <a:spLocks noChangeShapeType="1"/>
            </p:cNvSpPr>
            <p:nvPr/>
          </p:nvSpPr>
          <p:spPr bwMode="auto">
            <a:xfrm flipH="1">
              <a:off x="1975" y="2074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" name="Line 198"/>
            <p:cNvSpPr>
              <a:spLocks noChangeShapeType="1"/>
            </p:cNvSpPr>
            <p:nvPr/>
          </p:nvSpPr>
          <p:spPr bwMode="auto">
            <a:xfrm flipH="1">
              <a:off x="1977" y="2423"/>
              <a:ext cx="26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" name="Line 199"/>
            <p:cNvSpPr>
              <a:spLocks noChangeShapeType="1"/>
            </p:cNvSpPr>
            <p:nvPr/>
          </p:nvSpPr>
          <p:spPr bwMode="auto">
            <a:xfrm flipH="1">
              <a:off x="1973" y="2216"/>
              <a:ext cx="33" cy="1"/>
            </a:xfrm>
            <a:prstGeom prst="line">
              <a:avLst/>
            </a:prstGeom>
            <a:noFill/>
            <a:ln w="7938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" name="Freeform 200"/>
            <p:cNvSpPr/>
            <p:nvPr/>
          </p:nvSpPr>
          <p:spPr bwMode="auto">
            <a:xfrm>
              <a:off x="1973" y="735"/>
              <a:ext cx="118" cy="2300"/>
            </a:xfrm>
            <a:custGeom>
              <a:avLst/>
              <a:gdLst>
                <a:gd name="T0" fmla="*/ 1 w 353"/>
                <a:gd name="T1" fmla="*/ 248 h 6900"/>
                <a:gd name="T2" fmla="*/ 1 w 353"/>
                <a:gd name="T3" fmla="*/ 246 h 6900"/>
                <a:gd name="T4" fmla="*/ 0 w 353"/>
                <a:gd name="T5" fmla="*/ 244 h 6900"/>
                <a:gd name="T6" fmla="*/ 0 w 353"/>
                <a:gd name="T7" fmla="*/ 241 h 6900"/>
                <a:gd name="T8" fmla="*/ 0 w 353"/>
                <a:gd name="T9" fmla="*/ 178 h 6900"/>
                <a:gd name="T10" fmla="*/ 0 w 353"/>
                <a:gd name="T11" fmla="*/ 139 h 6900"/>
                <a:gd name="T12" fmla="*/ 0 w 353"/>
                <a:gd name="T13" fmla="*/ 87 h 6900"/>
                <a:gd name="T14" fmla="*/ 0 w 353"/>
                <a:gd name="T15" fmla="*/ 48 h 6900"/>
                <a:gd name="T16" fmla="*/ 0 w 353"/>
                <a:gd name="T17" fmla="*/ 12 h 6900"/>
                <a:gd name="T18" fmla="*/ 0 w 353"/>
                <a:gd name="T19" fmla="*/ 10 h 6900"/>
                <a:gd name="T20" fmla="*/ 1 w 353"/>
                <a:gd name="T21" fmla="*/ 7 h 6900"/>
                <a:gd name="T22" fmla="*/ 1 w 353"/>
                <a:gd name="T23" fmla="*/ 5 h 6900"/>
                <a:gd name="T24" fmla="*/ 2 w 353"/>
                <a:gd name="T25" fmla="*/ 3 h 6900"/>
                <a:gd name="T26" fmla="*/ 3 w 353"/>
                <a:gd name="T27" fmla="*/ 2 h 6900"/>
                <a:gd name="T28" fmla="*/ 5 w 353"/>
                <a:gd name="T29" fmla="*/ 1 h 6900"/>
                <a:gd name="T30" fmla="*/ 6 w 353"/>
                <a:gd name="T31" fmla="*/ 0 h 6900"/>
                <a:gd name="T32" fmla="*/ 7 w 353"/>
                <a:gd name="T33" fmla="*/ 0 h 6900"/>
                <a:gd name="T34" fmla="*/ 8 w 353"/>
                <a:gd name="T35" fmla="*/ 1 h 6900"/>
                <a:gd name="T36" fmla="*/ 10 w 353"/>
                <a:gd name="T37" fmla="*/ 2 h 6900"/>
                <a:gd name="T38" fmla="*/ 11 w 353"/>
                <a:gd name="T39" fmla="*/ 3 h 6900"/>
                <a:gd name="T40" fmla="*/ 12 w 353"/>
                <a:gd name="T41" fmla="*/ 5 h 6900"/>
                <a:gd name="T42" fmla="*/ 12 w 353"/>
                <a:gd name="T43" fmla="*/ 7 h 6900"/>
                <a:gd name="T44" fmla="*/ 13 w 353"/>
                <a:gd name="T45" fmla="*/ 10 h 6900"/>
                <a:gd name="T46" fmla="*/ 13 w 353"/>
                <a:gd name="T47" fmla="*/ 12 h 6900"/>
                <a:gd name="T48" fmla="*/ 13 w 353"/>
                <a:gd name="T49" fmla="*/ 240 h 6900"/>
                <a:gd name="T50" fmla="*/ 13 w 353"/>
                <a:gd name="T51" fmla="*/ 240 h 6900"/>
                <a:gd name="T52" fmla="*/ 13 w 353"/>
                <a:gd name="T53" fmla="*/ 241 h 6900"/>
                <a:gd name="T54" fmla="*/ 13 w 353"/>
                <a:gd name="T55" fmla="*/ 241 h 6900"/>
                <a:gd name="T56" fmla="*/ 13 w 353"/>
                <a:gd name="T57" fmla="*/ 242 h 6900"/>
                <a:gd name="T58" fmla="*/ 13 w 353"/>
                <a:gd name="T59" fmla="*/ 243 h 6900"/>
                <a:gd name="T60" fmla="*/ 13 w 353"/>
                <a:gd name="T61" fmla="*/ 245 h 6900"/>
                <a:gd name="T62" fmla="*/ 12 w 353"/>
                <a:gd name="T63" fmla="*/ 246 h 69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53"/>
                <a:gd name="T97" fmla="*/ 0 h 6900"/>
                <a:gd name="T98" fmla="*/ 353 w 353"/>
                <a:gd name="T99" fmla="*/ 6900 h 69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53" h="6900">
                  <a:moveTo>
                    <a:pt x="46" y="6728"/>
                  </a:moveTo>
                  <a:lnTo>
                    <a:pt x="33" y="6700"/>
                  </a:lnTo>
                  <a:lnTo>
                    <a:pt x="24" y="6672"/>
                  </a:lnTo>
                  <a:lnTo>
                    <a:pt x="16" y="6643"/>
                  </a:lnTo>
                  <a:lnTo>
                    <a:pt x="11" y="6612"/>
                  </a:lnTo>
                  <a:lnTo>
                    <a:pt x="5" y="6580"/>
                  </a:lnTo>
                  <a:lnTo>
                    <a:pt x="2" y="6547"/>
                  </a:lnTo>
                  <a:lnTo>
                    <a:pt x="0" y="6513"/>
                  </a:lnTo>
                  <a:lnTo>
                    <a:pt x="0" y="6479"/>
                  </a:lnTo>
                  <a:lnTo>
                    <a:pt x="0" y="4795"/>
                  </a:lnTo>
                  <a:lnTo>
                    <a:pt x="0" y="4442"/>
                  </a:lnTo>
                  <a:lnTo>
                    <a:pt x="0" y="3741"/>
                  </a:lnTo>
                  <a:lnTo>
                    <a:pt x="0" y="3038"/>
                  </a:lnTo>
                  <a:lnTo>
                    <a:pt x="0" y="2336"/>
                  </a:lnTo>
                  <a:lnTo>
                    <a:pt x="0" y="1638"/>
                  </a:lnTo>
                  <a:lnTo>
                    <a:pt x="0" y="1286"/>
                  </a:lnTo>
                  <a:lnTo>
                    <a:pt x="0" y="375"/>
                  </a:lnTo>
                  <a:lnTo>
                    <a:pt x="0" y="336"/>
                  </a:lnTo>
                  <a:lnTo>
                    <a:pt x="3" y="299"/>
                  </a:lnTo>
                  <a:lnTo>
                    <a:pt x="6" y="264"/>
                  </a:lnTo>
                  <a:lnTo>
                    <a:pt x="13" y="231"/>
                  </a:lnTo>
                  <a:lnTo>
                    <a:pt x="20" y="198"/>
                  </a:lnTo>
                  <a:lnTo>
                    <a:pt x="29" y="168"/>
                  </a:lnTo>
                  <a:lnTo>
                    <a:pt x="39" y="138"/>
                  </a:lnTo>
                  <a:lnTo>
                    <a:pt x="53" y="111"/>
                  </a:lnTo>
                  <a:lnTo>
                    <a:pt x="65" y="84"/>
                  </a:lnTo>
                  <a:lnTo>
                    <a:pt x="79" y="62"/>
                  </a:lnTo>
                  <a:lnTo>
                    <a:pt x="93" y="42"/>
                  </a:lnTo>
                  <a:lnTo>
                    <a:pt x="109" y="27"/>
                  </a:lnTo>
                  <a:lnTo>
                    <a:pt x="124" y="14"/>
                  </a:lnTo>
                  <a:lnTo>
                    <a:pt x="142" y="6"/>
                  </a:lnTo>
                  <a:lnTo>
                    <a:pt x="159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11" y="6"/>
                  </a:lnTo>
                  <a:lnTo>
                    <a:pt x="227" y="14"/>
                  </a:lnTo>
                  <a:lnTo>
                    <a:pt x="244" y="27"/>
                  </a:lnTo>
                  <a:lnTo>
                    <a:pt x="258" y="42"/>
                  </a:lnTo>
                  <a:lnTo>
                    <a:pt x="273" y="62"/>
                  </a:lnTo>
                  <a:lnTo>
                    <a:pt x="287" y="84"/>
                  </a:lnTo>
                  <a:lnTo>
                    <a:pt x="301" y="111"/>
                  </a:lnTo>
                  <a:lnTo>
                    <a:pt x="312" y="138"/>
                  </a:lnTo>
                  <a:lnTo>
                    <a:pt x="322" y="168"/>
                  </a:lnTo>
                  <a:lnTo>
                    <a:pt x="332" y="198"/>
                  </a:lnTo>
                  <a:lnTo>
                    <a:pt x="340" y="231"/>
                  </a:lnTo>
                  <a:lnTo>
                    <a:pt x="345" y="264"/>
                  </a:lnTo>
                  <a:lnTo>
                    <a:pt x="349" y="299"/>
                  </a:lnTo>
                  <a:lnTo>
                    <a:pt x="352" y="336"/>
                  </a:lnTo>
                  <a:lnTo>
                    <a:pt x="353" y="375"/>
                  </a:lnTo>
                  <a:lnTo>
                    <a:pt x="353" y="6479"/>
                  </a:lnTo>
                  <a:lnTo>
                    <a:pt x="352" y="6481"/>
                  </a:lnTo>
                  <a:lnTo>
                    <a:pt x="352" y="6484"/>
                  </a:lnTo>
                  <a:lnTo>
                    <a:pt x="352" y="6490"/>
                  </a:lnTo>
                  <a:lnTo>
                    <a:pt x="352" y="6502"/>
                  </a:lnTo>
                  <a:lnTo>
                    <a:pt x="351" y="6504"/>
                  </a:lnTo>
                  <a:lnTo>
                    <a:pt x="351" y="6507"/>
                  </a:lnTo>
                  <a:lnTo>
                    <a:pt x="351" y="6513"/>
                  </a:lnTo>
                  <a:lnTo>
                    <a:pt x="351" y="6525"/>
                  </a:lnTo>
                  <a:lnTo>
                    <a:pt x="349" y="6547"/>
                  </a:lnTo>
                  <a:lnTo>
                    <a:pt x="348" y="6570"/>
                  </a:lnTo>
                  <a:lnTo>
                    <a:pt x="344" y="6591"/>
                  </a:lnTo>
                  <a:lnTo>
                    <a:pt x="341" y="6613"/>
                  </a:lnTo>
                  <a:lnTo>
                    <a:pt x="337" y="6633"/>
                  </a:lnTo>
                  <a:lnTo>
                    <a:pt x="333" y="6655"/>
                  </a:lnTo>
                  <a:lnTo>
                    <a:pt x="288" y="690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9" name="Freeform 201"/>
            <p:cNvSpPr/>
            <p:nvPr/>
          </p:nvSpPr>
          <p:spPr bwMode="auto">
            <a:xfrm>
              <a:off x="2050" y="2992"/>
              <a:ext cx="19" cy="43"/>
            </a:xfrm>
            <a:custGeom>
              <a:avLst/>
              <a:gdLst>
                <a:gd name="T0" fmla="*/ 0 w 56"/>
                <a:gd name="T1" fmla="*/ 0 h 130"/>
                <a:gd name="T2" fmla="*/ 0 w 56"/>
                <a:gd name="T3" fmla="*/ 0 h 130"/>
                <a:gd name="T4" fmla="*/ 1 w 56"/>
                <a:gd name="T5" fmla="*/ 1 h 130"/>
                <a:gd name="T6" fmla="*/ 1 w 56"/>
                <a:gd name="T7" fmla="*/ 1 h 130"/>
                <a:gd name="T8" fmla="*/ 1 w 56"/>
                <a:gd name="T9" fmla="*/ 1 h 130"/>
                <a:gd name="T10" fmla="*/ 1 w 56"/>
                <a:gd name="T11" fmla="*/ 2 h 130"/>
                <a:gd name="T12" fmla="*/ 1 w 56"/>
                <a:gd name="T13" fmla="*/ 2 h 130"/>
                <a:gd name="T14" fmla="*/ 2 w 56"/>
                <a:gd name="T15" fmla="*/ 3 h 130"/>
                <a:gd name="T16" fmla="*/ 2 w 56"/>
                <a:gd name="T17" fmla="*/ 5 h 1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"/>
                <a:gd name="T28" fmla="*/ 0 h 130"/>
                <a:gd name="T29" fmla="*/ 56 w 56"/>
                <a:gd name="T30" fmla="*/ 130 h 1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" h="130">
                  <a:moveTo>
                    <a:pt x="0" y="0"/>
                  </a:moveTo>
                  <a:lnTo>
                    <a:pt x="7" y="8"/>
                  </a:lnTo>
                  <a:lnTo>
                    <a:pt x="14" y="18"/>
                  </a:lnTo>
                  <a:lnTo>
                    <a:pt x="20" y="28"/>
                  </a:lnTo>
                  <a:lnTo>
                    <a:pt x="27" y="40"/>
                  </a:lnTo>
                  <a:lnTo>
                    <a:pt x="28" y="44"/>
                  </a:lnTo>
                  <a:lnTo>
                    <a:pt x="36" y="64"/>
                  </a:lnTo>
                  <a:lnTo>
                    <a:pt x="44" y="85"/>
                  </a:lnTo>
                  <a:lnTo>
                    <a:pt x="56" y="13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0" name="Line 202"/>
            <p:cNvSpPr>
              <a:spLocks noChangeShapeType="1"/>
            </p:cNvSpPr>
            <p:nvPr/>
          </p:nvSpPr>
          <p:spPr bwMode="auto">
            <a:xfrm flipH="1" flipV="1">
              <a:off x="2022" y="950"/>
              <a:ext cx="1" cy="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1" name="Line 203"/>
            <p:cNvSpPr>
              <a:spLocks noChangeShapeType="1"/>
            </p:cNvSpPr>
            <p:nvPr/>
          </p:nvSpPr>
          <p:spPr bwMode="auto">
            <a:xfrm flipV="1">
              <a:off x="2022" y="904"/>
              <a:ext cx="1" cy="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2" name="Line 204"/>
            <p:cNvSpPr>
              <a:spLocks noChangeShapeType="1"/>
            </p:cNvSpPr>
            <p:nvPr/>
          </p:nvSpPr>
          <p:spPr bwMode="auto">
            <a:xfrm flipH="1">
              <a:off x="2037" y="937"/>
              <a:ext cx="1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3" name="Freeform 205"/>
            <p:cNvSpPr/>
            <p:nvPr/>
          </p:nvSpPr>
          <p:spPr bwMode="auto">
            <a:xfrm>
              <a:off x="1988" y="3018"/>
              <a:ext cx="84" cy="376"/>
            </a:xfrm>
            <a:custGeom>
              <a:avLst/>
              <a:gdLst>
                <a:gd name="T0" fmla="*/ 9 w 253"/>
                <a:gd name="T1" fmla="*/ 2 h 1127"/>
                <a:gd name="T2" fmla="*/ 9 w 253"/>
                <a:gd name="T3" fmla="*/ 3 h 1127"/>
                <a:gd name="T4" fmla="*/ 9 w 253"/>
                <a:gd name="T5" fmla="*/ 4 h 1127"/>
                <a:gd name="T6" fmla="*/ 9 w 253"/>
                <a:gd name="T7" fmla="*/ 5 h 1127"/>
                <a:gd name="T8" fmla="*/ 9 w 253"/>
                <a:gd name="T9" fmla="*/ 6 h 1127"/>
                <a:gd name="T10" fmla="*/ 9 w 253"/>
                <a:gd name="T11" fmla="*/ 32 h 1127"/>
                <a:gd name="T12" fmla="*/ 9 w 253"/>
                <a:gd name="T13" fmla="*/ 33 h 1127"/>
                <a:gd name="T14" fmla="*/ 9 w 253"/>
                <a:gd name="T15" fmla="*/ 34 h 1127"/>
                <a:gd name="T16" fmla="*/ 9 w 253"/>
                <a:gd name="T17" fmla="*/ 34 h 1127"/>
                <a:gd name="T18" fmla="*/ 9 w 253"/>
                <a:gd name="T19" fmla="*/ 34 h 1127"/>
                <a:gd name="T20" fmla="*/ 9 w 253"/>
                <a:gd name="T21" fmla="*/ 35 h 1127"/>
                <a:gd name="T22" fmla="*/ 9 w 253"/>
                <a:gd name="T23" fmla="*/ 36 h 1127"/>
                <a:gd name="T24" fmla="*/ 9 w 253"/>
                <a:gd name="T25" fmla="*/ 36 h 1127"/>
                <a:gd name="T26" fmla="*/ 9 w 253"/>
                <a:gd name="T27" fmla="*/ 37 h 1127"/>
                <a:gd name="T28" fmla="*/ 8 w 253"/>
                <a:gd name="T29" fmla="*/ 38 h 1127"/>
                <a:gd name="T30" fmla="*/ 8 w 253"/>
                <a:gd name="T31" fmla="*/ 39 h 1127"/>
                <a:gd name="T32" fmla="*/ 8 w 253"/>
                <a:gd name="T33" fmla="*/ 39 h 1127"/>
                <a:gd name="T34" fmla="*/ 7 w 253"/>
                <a:gd name="T35" fmla="*/ 40 h 1127"/>
                <a:gd name="T36" fmla="*/ 7 w 253"/>
                <a:gd name="T37" fmla="*/ 40 h 1127"/>
                <a:gd name="T38" fmla="*/ 7 w 253"/>
                <a:gd name="T39" fmla="*/ 40 h 1127"/>
                <a:gd name="T40" fmla="*/ 7 w 253"/>
                <a:gd name="T41" fmla="*/ 40 h 1127"/>
                <a:gd name="T42" fmla="*/ 7 w 253"/>
                <a:gd name="T43" fmla="*/ 40 h 1127"/>
                <a:gd name="T44" fmla="*/ 7 w 253"/>
                <a:gd name="T45" fmla="*/ 41 h 1127"/>
                <a:gd name="T46" fmla="*/ 6 w 253"/>
                <a:gd name="T47" fmla="*/ 41 h 1127"/>
                <a:gd name="T48" fmla="*/ 6 w 253"/>
                <a:gd name="T49" fmla="*/ 41 h 1127"/>
                <a:gd name="T50" fmla="*/ 6 w 253"/>
                <a:gd name="T51" fmla="*/ 41 h 1127"/>
                <a:gd name="T52" fmla="*/ 6 w 253"/>
                <a:gd name="T53" fmla="*/ 42 h 1127"/>
                <a:gd name="T54" fmla="*/ 5 w 253"/>
                <a:gd name="T55" fmla="*/ 42 h 1127"/>
                <a:gd name="T56" fmla="*/ 5 w 253"/>
                <a:gd name="T57" fmla="*/ 42 h 1127"/>
                <a:gd name="T58" fmla="*/ 5 w 253"/>
                <a:gd name="T59" fmla="*/ 42 h 1127"/>
                <a:gd name="T60" fmla="*/ 5 w 253"/>
                <a:gd name="T61" fmla="*/ 42 h 1127"/>
                <a:gd name="T62" fmla="*/ 5 w 253"/>
                <a:gd name="T63" fmla="*/ 42 h 1127"/>
                <a:gd name="T64" fmla="*/ 5 w 253"/>
                <a:gd name="T65" fmla="*/ 42 h 1127"/>
                <a:gd name="T66" fmla="*/ 4 w 253"/>
                <a:gd name="T67" fmla="*/ 42 h 1127"/>
                <a:gd name="T68" fmla="*/ 4 w 253"/>
                <a:gd name="T69" fmla="*/ 42 h 1127"/>
                <a:gd name="T70" fmla="*/ 3 w 253"/>
                <a:gd name="T71" fmla="*/ 41 h 1127"/>
                <a:gd name="T72" fmla="*/ 3 w 253"/>
                <a:gd name="T73" fmla="*/ 41 h 1127"/>
                <a:gd name="T74" fmla="*/ 2 w 253"/>
                <a:gd name="T75" fmla="*/ 41 h 1127"/>
                <a:gd name="T76" fmla="*/ 2 w 253"/>
                <a:gd name="T77" fmla="*/ 40 h 1127"/>
                <a:gd name="T78" fmla="*/ 2 w 253"/>
                <a:gd name="T79" fmla="*/ 39 h 1127"/>
                <a:gd name="T80" fmla="*/ 1 w 253"/>
                <a:gd name="T81" fmla="*/ 39 h 1127"/>
                <a:gd name="T82" fmla="*/ 1 w 253"/>
                <a:gd name="T83" fmla="*/ 38 h 1127"/>
                <a:gd name="T84" fmla="*/ 1 w 253"/>
                <a:gd name="T85" fmla="*/ 37 h 1127"/>
                <a:gd name="T86" fmla="*/ 0 w 253"/>
                <a:gd name="T87" fmla="*/ 36 h 1127"/>
                <a:gd name="T88" fmla="*/ 0 w 253"/>
                <a:gd name="T89" fmla="*/ 36 h 1127"/>
                <a:gd name="T90" fmla="*/ 0 w 253"/>
                <a:gd name="T91" fmla="*/ 35 h 1127"/>
                <a:gd name="T92" fmla="*/ 0 w 253"/>
                <a:gd name="T93" fmla="*/ 34 h 1127"/>
                <a:gd name="T94" fmla="*/ 0 w 253"/>
                <a:gd name="T95" fmla="*/ 33 h 1127"/>
                <a:gd name="T96" fmla="*/ 0 w 253"/>
                <a:gd name="T97" fmla="*/ 32 h 1127"/>
                <a:gd name="T98" fmla="*/ 0 w 253"/>
                <a:gd name="T99" fmla="*/ 6 h 1127"/>
                <a:gd name="T100" fmla="*/ 0 w 253"/>
                <a:gd name="T101" fmla="*/ 4 h 1127"/>
                <a:gd name="T102" fmla="*/ 0 w 253"/>
                <a:gd name="T103" fmla="*/ 3 h 1127"/>
                <a:gd name="T104" fmla="*/ 0 w 253"/>
                <a:gd name="T105" fmla="*/ 1 h 1127"/>
                <a:gd name="T106" fmla="*/ 1 w 253"/>
                <a:gd name="T107" fmla="*/ 0 h 112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3"/>
                <a:gd name="T163" fmla="*/ 0 h 1127"/>
                <a:gd name="T164" fmla="*/ 253 w 253"/>
                <a:gd name="T165" fmla="*/ 1127 h 112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3" h="1127">
                  <a:moveTo>
                    <a:pt x="243" y="52"/>
                  </a:moveTo>
                  <a:lnTo>
                    <a:pt x="247" y="77"/>
                  </a:lnTo>
                  <a:lnTo>
                    <a:pt x="250" y="103"/>
                  </a:lnTo>
                  <a:lnTo>
                    <a:pt x="252" y="129"/>
                  </a:lnTo>
                  <a:lnTo>
                    <a:pt x="253" y="157"/>
                  </a:lnTo>
                  <a:lnTo>
                    <a:pt x="253" y="858"/>
                  </a:lnTo>
                  <a:lnTo>
                    <a:pt x="252" y="884"/>
                  </a:lnTo>
                  <a:lnTo>
                    <a:pt x="250" y="911"/>
                  </a:lnTo>
                  <a:lnTo>
                    <a:pt x="248" y="923"/>
                  </a:lnTo>
                  <a:lnTo>
                    <a:pt x="247" y="929"/>
                  </a:lnTo>
                  <a:lnTo>
                    <a:pt x="247" y="936"/>
                  </a:lnTo>
                  <a:lnTo>
                    <a:pt x="243" y="961"/>
                  </a:lnTo>
                  <a:lnTo>
                    <a:pt x="237" y="984"/>
                  </a:lnTo>
                  <a:lnTo>
                    <a:pt x="231" y="1006"/>
                  </a:lnTo>
                  <a:lnTo>
                    <a:pt x="223" y="1027"/>
                  </a:lnTo>
                  <a:lnTo>
                    <a:pt x="215" y="1048"/>
                  </a:lnTo>
                  <a:lnTo>
                    <a:pt x="205" y="1065"/>
                  </a:lnTo>
                  <a:lnTo>
                    <a:pt x="200" y="1074"/>
                  </a:lnTo>
                  <a:lnTo>
                    <a:pt x="196" y="1082"/>
                  </a:lnTo>
                  <a:lnTo>
                    <a:pt x="189" y="1088"/>
                  </a:lnTo>
                  <a:lnTo>
                    <a:pt x="187" y="1089"/>
                  </a:lnTo>
                  <a:lnTo>
                    <a:pt x="186" y="1091"/>
                  </a:lnTo>
                  <a:lnTo>
                    <a:pt x="184" y="1095"/>
                  </a:lnTo>
                  <a:lnTo>
                    <a:pt x="174" y="1107"/>
                  </a:lnTo>
                  <a:lnTo>
                    <a:pt x="162" y="1115"/>
                  </a:lnTo>
                  <a:lnTo>
                    <a:pt x="156" y="1118"/>
                  </a:lnTo>
                  <a:lnTo>
                    <a:pt x="151" y="1122"/>
                  </a:lnTo>
                  <a:lnTo>
                    <a:pt x="147" y="1122"/>
                  </a:lnTo>
                  <a:lnTo>
                    <a:pt x="145" y="1122"/>
                  </a:lnTo>
                  <a:lnTo>
                    <a:pt x="144" y="1122"/>
                  </a:lnTo>
                  <a:lnTo>
                    <a:pt x="144" y="1123"/>
                  </a:lnTo>
                  <a:lnTo>
                    <a:pt x="138" y="1125"/>
                  </a:lnTo>
                  <a:lnTo>
                    <a:pt x="126" y="1127"/>
                  </a:lnTo>
                  <a:lnTo>
                    <a:pt x="113" y="1125"/>
                  </a:lnTo>
                  <a:lnTo>
                    <a:pt x="101" y="1122"/>
                  </a:lnTo>
                  <a:lnTo>
                    <a:pt x="88" y="1115"/>
                  </a:lnTo>
                  <a:lnTo>
                    <a:pt x="77" y="1107"/>
                  </a:lnTo>
                  <a:lnTo>
                    <a:pt x="66" y="1095"/>
                  </a:lnTo>
                  <a:lnTo>
                    <a:pt x="56" y="1082"/>
                  </a:lnTo>
                  <a:lnTo>
                    <a:pt x="46" y="1065"/>
                  </a:lnTo>
                  <a:lnTo>
                    <a:pt x="37" y="1048"/>
                  </a:lnTo>
                  <a:lnTo>
                    <a:pt x="27" y="1027"/>
                  </a:lnTo>
                  <a:lnTo>
                    <a:pt x="20" y="1006"/>
                  </a:lnTo>
                  <a:lnTo>
                    <a:pt x="13" y="984"/>
                  </a:lnTo>
                  <a:lnTo>
                    <a:pt x="9" y="961"/>
                  </a:lnTo>
                  <a:lnTo>
                    <a:pt x="4" y="936"/>
                  </a:lnTo>
                  <a:lnTo>
                    <a:pt x="2" y="911"/>
                  </a:lnTo>
                  <a:lnTo>
                    <a:pt x="0" y="884"/>
                  </a:lnTo>
                  <a:lnTo>
                    <a:pt x="0" y="858"/>
                  </a:lnTo>
                  <a:lnTo>
                    <a:pt x="0" y="157"/>
                  </a:lnTo>
                  <a:lnTo>
                    <a:pt x="1" y="114"/>
                  </a:lnTo>
                  <a:lnTo>
                    <a:pt x="6" y="74"/>
                  </a:lnTo>
                  <a:lnTo>
                    <a:pt x="13" y="35"/>
                  </a:lnTo>
                  <a:lnTo>
                    <a:pt x="24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4" name="Line 206"/>
            <p:cNvSpPr>
              <a:spLocks noChangeShapeType="1"/>
            </p:cNvSpPr>
            <p:nvPr/>
          </p:nvSpPr>
          <p:spPr bwMode="auto">
            <a:xfrm flipV="1">
              <a:off x="2038" y="908"/>
              <a:ext cx="1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" name="Freeform 207"/>
            <p:cNvSpPr/>
            <p:nvPr/>
          </p:nvSpPr>
          <p:spPr bwMode="auto">
            <a:xfrm>
              <a:off x="2017" y="845"/>
              <a:ext cx="29" cy="59"/>
            </a:xfrm>
            <a:custGeom>
              <a:avLst/>
              <a:gdLst>
                <a:gd name="T0" fmla="*/ 0 w 88"/>
                <a:gd name="T1" fmla="*/ 6 h 179"/>
                <a:gd name="T2" fmla="*/ 0 w 88"/>
                <a:gd name="T3" fmla="*/ 6 h 179"/>
                <a:gd name="T4" fmla="*/ 0 w 88"/>
                <a:gd name="T5" fmla="*/ 5 h 179"/>
                <a:gd name="T6" fmla="*/ 0 w 88"/>
                <a:gd name="T7" fmla="*/ 5 h 179"/>
                <a:gd name="T8" fmla="*/ 0 w 88"/>
                <a:gd name="T9" fmla="*/ 4 h 179"/>
                <a:gd name="T10" fmla="*/ 0 w 88"/>
                <a:gd name="T11" fmla="*/ 3 h 179"/>
                <a:gd name="T12" fmla="*/ 0 w 88"/>
                <a:gd name="T13" fmla="*/ 2 h 179"/>
                <a:gd name="T14" fmla="*/ 0 w 88"/>
                <a:gd name="T15" fmla="*/ 2 h 179"/>
                <a:gd name="T16" fmla="*/ 1 w 88"/>
                <a:gd name="T17" fmla="*/ 1 h 179"/>
                <a:gd name="T18" fmla="*/ 1 w 88"/>
                <a:gd name="T19" fmla="*/ 1 h 179"/>
                <a:gd name="T20" fmla="*/ 1 w 88"/>
                <a:gd name="T21" fmla="*/ 0 h 179"/>
                <a:gd name="T22" fmla="*/ 1 w 88"/>
                <a:gd name="T23" fmla="*/ 0 h 179"/>
                <a:gd name="T24" fmla="*/ 2 w 88"/>
                <a:gd name="T25" fmla="*/ 0 h 179"/>
                <a:gd name="T26" fmla="*/ 2 w 88"/>
                <a:gd name="T27" fmla="*/ 0 h 179"/>
                <a:gd name="T28" fmla="*/ 2 w 88"/>
                <a:gd name="T29" fmla="*/ 0 h 179"/>
                <a:gd name="T30" fmla="*/ 2 w 88"/>
                <a:gd name="T31" fmla="*/ 1 h 179"/>
                <a:gd name="T32" fmla="*/ 3 w 88"/>
                <a:gd name="T33" fmla="*/ 1 h 179"/>
                <a:gd name="T34" fmla="*/ 3 w 88"/>
                <a:gd name="T35" fmla="*/ 1 h 179"/>
                <a:gd name="T36" fmla="*/ 3 w 88"/>
                <a:gd name="T37" fmla="*/ 2 h 179"/>
                <a:gd name="T38" fmla="*/ 3 w 88"/>
                <a:gd name="T39" fmla="*/ 2 h 179"/>
                <a:gd name="T40" fmla="*/ 3 w 88"/>
                <a:gd name="T41" fmla="*/ 3 h 179"/>
                <a:gd name="T42" fmla="*/ 3 w 88"/>
                <a:gd name="T43" fmla="*/ 4 h 179"/>
                <a:gd name="T44" fmla="*/ 3 w 88"/>
                <a:gd name="T45" fmla="*/ 5 h 179"/>
                <a:gd name="T46" fmla="*/ 3 w 88"/>
                <a:gd name="T47" fmla="*/ 5 h 179"/>
                <a:gd name="T48" fmla="*/ 3 w 88"/>
                <a:gd name="T49" fmla="*/ 5 h 179"/>
                <a:gd name="T50" fmla="*/ 3 w 88"/>
                <a:gd name="T51" fmla="*/ 6 h 179"/>
                <a:gd name="T52" fmla="*/ 3 w 88"/>
                <a:gd name="T53" fmla="*/ 6 h 179"/>
                <a:gd name="T54" fmla="*/ 3 w 88"/>
                <a:gd name="T55" fmla="*/ 6 h 17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8"/>
                <a:gd name="T85" fmla="*/ 0 h 179"/>
                <a:gd name="T86" fmla="*/ 88 w 88"/>
                <a:gd name="T87" fmla="*/ 179 h 17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8" h="179">
                  <a:moveTo>
                    <a:pt x="13" y="178"/>
                  </a:moveTo>
                  <a:lnTo>
                    <a:pt x="7" y="161"/>
                  </a:lnTo>
                  <a:lnTo>
                    <a:pt x="3" y="144"/>
                  </a:lnTo>
                  <a:lnTo>
                    <a:pt x="0" y="125"/>
                  </a:lnTo>
                  <a:lnTo>
                    <a:pt x="0" y="106"/>
                  </a:lnTo>
                  <a:lnTo>
                    <a:pt x="0" y="83"/>
                  </a:lnTo>
                  <a:lnTo>
                    <a:pt x="3" y="64"/>
                  </a:lnTo>
                  <a:lnTo>
                    <a:pt x="7" y="46"/>
                  </a:lnTo>
                  <a:lnTo>
                    <a:pt x="14" y="31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1" y="8"/>
                  </a:lnTo>
                  <a:lnTo>
                    <a:pt x="68" y="17"/>
                  </a:lnTo>
                  <a:lnTo>
                    <a:pt x="71" y="23"/>
                  </a:lnTo>
                  <a:lnTo>
                    <a:pt x="75" y="31"/>
                  </a:lnTo>
                  <a:lnTo>
                    <a:pt x="80" y="46"/>
                  </a:lnTo>
                  <a:lnTo>
                    <a:pt x="84" y="64"/>
                  </a:lnTo>
                  <a:lnTo>
                    <a:pt x="87" y="83"/>
                  </a:lnTo>
                  <a:lnTo>
                    <a:pt x="88" y="106"/>
                  </a:lnTo>
                  <a:lnTo>
                    <a:pt x="87" y="126"/>
                  </a:lnTo>
                  <a:lnTo>
                    <a:pt x="85" y="135"/>
                  </a:lnTo>
                  <a:lnTo>
                    <a:pt x="84" y="145"/>
                  </a:lnTo>
                  <a:lnTo>
                    <a:pt x="80" y="162"/>
                  </a:lnTo>
                  <a:lnTo>
                    <a:pt x="77" y="170"/>
                  </a:lnTo>
                  <a:lnTo>
                    <a:pt x="75" y="17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6" name="Freeform 208"/>
            <p:cNvSpPr/>
            <p:nvPr/>
          </p:nvSpPr>
          <p:spPr bwMode="auto">
            <a:xfrm>
              <a:off x="2050" y="2988"/>
              <a:ext cx="11" cy="18"/>
            </a:xfrm>
            <a:custGeom>
              <a:avLst/>
              <a:gdLst>
                <a:gd name="T0" fmla="*/ 1 w 33"/>
                <a:gd name="T1" fmla="*/ 2 h 53"/>
                <a:gd name="T2" fmla="*/ 1 w 33"/>
                <a:gd name="T3" fmla="*/ 2 h 53"/>
                <a:gd name="T4" fmla="*/ 0 w 33"/>
                <a:gd name="T5" fmla="*/ 0 h 53"/>
                <a:gd name="T6" fmla="*/ 0 60000 65536"/>
                <a:gd name="T7" fmla="*/ 0 60000 65536"/>
                <a:gd name="T8" fmla="*/ 0 60000 65536"/>
                <a:gd name="T9" fmla="*/ 0 w 33"/>
                <a:gd name="T10" fmla="*/ 0 h 53"/>
                <a:gd name="T11" fmla="*/ 33 w 33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53">
                  <a:moveTo>
                    <a:pt x="33" y="53"/>
                  </a:moveTo>
                  <a:lnTo>
                    <a:pt x="30" y="4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7" name="Line 209"/>
            <p:cNvSpPr>
              <a:spLocks noChangeShapeType="1"/>
            </p:cNvSpPr>
            <p:nvPr/>
          </p:nvSpPr>
          <p:spPr bwMode="auto">
            <a:xfrm flipH="1">
              <a:off x="2002" y="2967"/>
              <a:ext cx="19" cy="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8" name="Freeform 210"/>
            <p:cNvSpPr/>
            <p:nvPr/>
          </p:nvSpPr>
          <p:spPr bwMode="auto">
            <a:xfrm>
              <a:off x="2002" y="2985"/>
              <a:ext cx="14" cy="18"/>
            </a:xfrm>
            <a:custGeom>
              <a:avLst/>
              <a:gdLst>
                <a:gd name="T0" fmla="*/ 0 w 43"/>
                <a:gd name="T1" fmla="*/ 2 h 53"/>
                <a:gd name="T2" fmla="*/ 0 w 43"/>
                <a:gd name="T3" fmla="*/ 1 h 53"/>
                <a:gd name="T4" fmla="*/ 1 w 43"/>
                <a:gd name="T5" fmla="*/ 1 h 53"/>
                <a:gd name="T6" fmla="*/ 1 w 43"/>
                <a:gd name="T7" fmla="*/ 0 h 53"/>
                <a:gd name="T8" fmla="*/ 2 w 43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53"/>
                <a:gd name="T17" fmla="*/ 43 w 43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53">
                  <a:moveTo>
                    <a:pt x="0" y="53"/>
                  </a:moveTo>
                  <a:lnTo>
                    <a:pt x="10" y="35"/>
                  </a:lnTo>
                  <a:lnTo>
                    <a:pt x="20" y="21"/>
                  </a:lnTo>
                  <a:lnTo>
                    <a:pt x="31" y="9"/>
                  </a:lnTo>
                  <a:lnTo>
                    <a:pt x="4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9" name="Line 211"/>
            <p:cNvSpPr>
              <a:spLocks noChangeShapeType="1"/>
            </p:cNvSpPr>
            <p:nvPr/>
          </p:nvSpPr>
          <p:spPr bwMode="auto">
            <a:xfrm flipV="1">
              <a:off x="2022" y="950"/>
              <a:ext cx="1" cy="18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0" name="Line 212"/>
            <p:cNvSpPr>
              <a:spLocks noChangeShapeType="1"/>
            </p:cNvSpPr>
            <p:nvPr/>
          </p:nvSpPr>
          <p:spPr bwMode="auto">
            <a:xfrm flipV="1">
              <a:off x="2022" y="2835"/>
              <a:ext cx="1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" name="Line 213"/>
            <p:cNvSpPr>
              <a:spLocks noChangeShapeType="1"/>
            </p:cNvSpPr>
            <p:nvPr/>
          </p:nvSpPr>
          <p:spPr bwMode="auto">
            <a:xfrm flipH="1" flipV="1">
              <a:off x="2000" y="3000"/>
              <a:ext cx="2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2" name="Freeform 214"/>
            <p:cNvSpPr/>
            <p:nvPr/>
          </p:nvSpPr>
          <p:spPr bwMode="auto">
            <a:xfrm>
              <a:off x="2038" y="937"/>
              <a:ext cx="1" cy="1906"/>
            </a:xfrm>
            <a:custGeom>
              <a:avLst/>
              <a:gdLst>
                <a:gd name="T0" fmla="*/ 0 w 1"/>
                <a:gd name="T1" fmla="*/ 212 h 5718"/>
                <a:gd name="T2" fmla="*/ 0 w 1"/>
                <a:gd name="T3" fmla="*/ 211 h 5718"/>
                <a:gd name="T4" fmla="*/ 0 w 1"/>
                <a:gd name="T5" fmla="*/ 0 h 5718"/>
                <a:gd name="T6" fmla="*/ 0 60000 65536"/>
                <a:gd name="T7" fmla="*/ 0 60000 65536"/>
                <a:gd name="T8" fmla="*/ 0 60000 65536"/>
                <a:gd name="T9" fmla="*/ 0 w 1"/>
                <a:gd name="T10" fmla="*/ 0 h 5718"/>
                <a:gd name="T11" fmla="*/ 1 w 1"/>
                <a:gd name="T12" fmla="*/ 5718 h 57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718">
                  <a:moveTo>
                    <a:pt x="0" y="5718"/>
                  </a:moveTo>
                  <a:lnTo>
                    <a:pt x="0" y="568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3" name="Line 215"/>
            <p:cNvSpPr>
              <a:spLocks noChangeShapeType="1"/>
            </p:cNvSpPr>
            <p:nvPr/>
          </p:nvSpPr>
          <p:spPr bwMode="auto">
            <a:xfrm flipH="1" flipV="1">
              <a:off x="1995" y="3015"/>
              <a:ext cx="1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4" name="Freeform 216"/>
            <p:cNvSpPr/>
            <p:nvPr/>
          </p:nvSpPr>
          <p:spPr bwMode="auto">
            <a:xfrm>
              <a:off x="1996" y="3003"/>
              <a:ext cx="6" cy="15"/>
            </a:xfrm>
            <a:custGeom>
              <a:avLst/>
              <a:gdLst>
                <a:gd name="T0" fmla="*/ 0 w 18"/>
                <a:gd name="T1" fmla="*/ 2 h 46"/>
                <a:gd name="T2" fmla="*/ 0 w 18"/>
                <a:gd name="T3" fmla="*/ 0 h 46"/>
                <a:gd name="T4" fmla="*/ 1 w 18"/>
                <a:gd name="T5" fmla="*/ 0 h 46"/>
                <a:gd name="T6" fmla="*/ 0 60000 65536"/>
                <a:gd name="T7" fmla="*/ 0 60000 65536"/>
                <a:gd name="T8" fmla="*/ 0 60000 65536"/>
                <a:gd name="T9" fmla="*/ 0 w 18"/>
                <a:gd name="T10" fmla="*/ 0 h 46"/>
                <a:gd name="T11" fmla="*/ 18 w 18"/>
                <a:gd name="T12" fmla="*/ 46 h 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46">
                  <a:moveTo>
                    <a:pt x="0" y="46"/>
                  </a:moveTo>
                  <a:lnTo>
                    <a:pt x="13" y="12"/>
                  </a:lnTo>
                  <a:lnTo>
                    <a:pt x="1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" name="Freeform 217"/>
            <p:cNvSpPr/>
            <p:nvPr/>
          </p:nvSpPr>
          <p:spPr bwMode="auto">
            <a:xfrm>
              <a:off x="2040" y="2911"/>
              <a:ext cx="9" cy="75"/>
            </a:xfrm>
            <a:custGeom>
              <a:avLst/>
              <a:gdLst>
                <a:gd name="T0" fmla="*/ 1 w 27"/>
                <a:gd name="T1" fmla="*/ 8 h 223"/>
                <a:gd name="T2" fmla="*/ 0 w 27"/>
                <a:gd name="T3" fmla="*/ 7 h 223"/>
                <a:gd name="T4" fmla="*/ 0 w 27"/>
                <a:gd name="T5" fmla="*/ 0 h 223"/>
                <a:gd name="T6" fmla="*/ 0 60000 65536"/>
                <a:gd name="T7" fmla="*/ 0 60000 65536"/>
                <a:gd name="T8" fmla="*/ 0 60000 65536"/>
                <a:gd name="T9" fmla="*/ 0 w 27"/>
                <a:gd name="T10" fmla="*/ 0 h 223"/>
                <a:gd name="T11" fmla="*/ 27 w 27"/>
                <a:gd name="T12" fmla="*/ 223 h 2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223">
                  <a:moveTo>
                    <a:pt x="27" y="223"/>
                  </a:move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6" name="Line 218"/>
            <p:cNvSpPr>
              <a:spLocks noChangeShapeType="1"/>
            </p:cNvSpPr>
            <p:nvPr/>
          </p:nvSpPr>
          <p:spPr bwMode="auto">
            <a:xfrm>
              <a:off x="1969" y="2918"/>
              <a:ext cx="26" cy="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7" name="Line 219"/>
            <p:cNvSpPr>
              <a:spLocks noChangeShapeType="1"/>
            </p:cNvSpPr>
            <p:nvPr/>
          </p:nvSpPr>
          <p:spPr bwMode="auto">
            <a:xfrm>
              <a:off x="2024" y="2909"/>
              <a:ext cx="1" cy="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8" name="Line 220"/>
            <p:cNvSpPr>
              <a:spLocks noChangeShapeType="1"/>
            </p:cNvSpPr>
            <p:nvPr/>
          </p:nvSpPr>
          <p:spPr bwMode="auto">
            <a:xfrm>
              <a:off x="2002" y="3002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9" name="Line 221"/>
            <p:cNvSpPr>
              <a:spLocks noChangeShapeType="1"/>
            </p:cNvSpPr>
            <p:nvPr/>
          </p:nvSpPr>
          <p:spPr bwMode="auto">
            <a:xfrm flipV="1">
              <a:off x="1995" y="3002"/>
              <a:ext cx="7" cy="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0" name="Line 222"/>
            <p:cNvSpPr>
              <a:spLocks noChangeShapeType="1"/>
            </p:cNvSpPr>
            <p:nvPr/>
          </p:nvSpPr>
          <p:spPr bwMode="auto">
            <a:xfrm flipH="1">
              <a:off x="1974" y="930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1" name="Line 223"/>
            <p:cNvSpPr>
              <a:spLocks noChangeShapeType="1"/>
            </p:cNvSpPr>
            <p:nvPr/>
          </p:nvSpPr>
          <p:spPr bwMode="auto">
            <a:xfrm flipH="1">
              <a:off x="1973" y="1164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2" name="Line 224"/>
            <p:cNvSpPr>
              <a:spLocks noChangeShapeType="1"/>
            </p:cNvSpPr>
            <p:nvPr/>
          </p:nvSpPr>
          <p:spPr bwMode="auto">
            <a:xfrm flipH="1">
              <a:off x="1974" y="1866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3" name="Line 225"/>
            <p:cNvSpPr>
              <a:spLocks noChangeShapeType="1"/>
            </p:cNvSpPr>
            <p:nvPr/>
          </p:nvSpPr>
          <p:spPr bwMode="auto">
            <a:xfrm flipH="1">
              <a:off x="1974" y="1398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4" name="Line 226"/>
            <p:cNvSpPr>
              <a:spLocks noChangeShapeType="1"/>
            </p:cNvSpPr>
            <p:nvPr/>
          </p:nvSpPr>
          <p:spPr bwMode="auto">
            <a:xfrm flipH="1">
              <a:off x="1974" y="1634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" name="Line 227"/>
            <p:cNvSpPr>
              <a:spLocks noChangeShapeType="1"/>
            </p:cNvSpPr>
            <p:nvPr/>
          </p:nvSpPr>
          <p:spPr bwMode="auto">
            <a:xfrm flipH="1">
              <a:off x="1973" y="2334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" name="Line 228"/>
            <p:cNvSpPr>
              <a:spLocks noChangeShapeType="1"/>
            </p:cNvSpPr>
            <p:nvPr/>
          </p:nvSpPr>
          <p:spPr bwMode="auto">
            <a:xfrm flipV="1">
              <a:off x="2022" y="2805"/>
              <a:ext cx="1" cy="30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7" name="Line 229"/>
            <p:cNvSpPr>
              <a:spLocks noChangeShapeType="1"/>
            </p:cNvSpPr>
            <p:nvPr/>
          </p:nvSpPr>
          <p:spPr bwMode="auto">
            <a:xfrm flipH="1">
              <a:off x="1974" y="2102"/>
              <a:ext cx="36" cy="1"/>
            </a:xfrm>
            <a:prstGeom prst="line">
              <a:avLst/>
            </a:prstGeom>
            <a:noFill/>
            <a:ln w="9525">
              <a:solidFill>
                <a:srgbClr val="6666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8" name="Freeform 230"/>
            <p:cNvSpPr/>
            <p:nvPr/>
          </p:nvSpPr>
          <p:spPr bwMode="auto">
            <a:xfrm>
              <a:off x="2033" y="2718"/>
              <a:ext cx="1" cy="123"/>
            </a:xfrm>
            <a:custGeom>
              <a:avLst/>
              <a:gdLst>
                <a:gd name="T0" fmla="*/ 0 w 2"/>
                <a:gd name="T1" fmla="*/ 0 h 368"/>
                <a:gd name="T2" fmla="*/ 1 w 2"/>
                <a:gd name="T3" fmla="*/ 12 h 368"/>
                <a:gd name="T4" fmla="*/ 1 w 2"/>
                <a:gd name="T5" fmla="*/ 14 h 368"/>
                <a:gd name="T6" fmla="*/ 0 60000 65536"/>
                <a:gd name="T7" fmla="*/ 0 60000 65536"/>
                <a:gd name="T8" fmla="*/ 0 60000 65536"/>
                <a:gd name="T9" fmla="*/ 0 w 2"/>
                <a:gd name="T10" fmla="*/ 0 h 368"/>
                <a:gd name="T11" fmla="*/ 2 w 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368">
                  <a:moveTo>
                    <a:pt x="0" y="0"/>
                  </a:moveTo>
                  <a:lnTo>
                    <a:pt x="2" y="336"/>
                  </a:lnTo>
                  <a:lnTo>
                    <a:pt x="2" y="36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9" name="Line 231"/>
            <p:cNvSpPr>
              <a:spLocks noChangeShapeType="1"/>
            </p:cNvSpPr>
            <p:nvPr/>
          </p:nvSpPr>
          <p:spPr bwMode="auto">
            <a:xfrm flipH="1">
              <a:off x="2032" y="2718"/>
              <a:ext cx="1" cy="1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0" name="Freeform 232"/>
            <p:cNvSpPr/>
            <p:nvPr/>
          </p:nvSpPr>
          <p:spPr bwMode="auto">
            <a:xfrm>
              <a:off x="2034" y="2903"/>
              <a:ext cx="1" cy="71"/>
            </a:xfrm>
            <a:custGeom>
              <a:avLst/>
              <a:gdLst>
                <a:gd name="T0" fmla="*/ 0 w 3"/>
                <a:gd name="T1" fmla="*/ 0 h 215"/>
                <a:gd name="T2" fmla="*/ 0 w 3"/>
                <a:gd name="T3" fmla="*/ 1 h 215"/>
                <a:gd name="T4" fmla="*/ 0 w 3"/>
                <a:gd name="T5" fmla="*/ 7 h 215"/>
                <a:gd name="T6" fmla="*/ 0 w 3"/>
                <a:gd name="T7" fmla="*/ 8 h 2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15"/>
                <a:gd name="T14" fmla="*/ 3 w 3"/>
                <a:gd name="T15" fmla="*/ 215 h 2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15">
                  <a:moveTo>
                    <a:pt x="3" y="0"/>
                  </a:moveTo>
                  <a:lnTo>
                    <a:pt x="3" y="22"/>
                  </a:lnTo>
                  <a:lnTo>
                    <a:pt x="0" y="201"/>
                  </a:lnTo>
                  <a:lnTo>
                    <a:pt x="0" y="21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" name="Line 233"/>
            <p:cNvSpPr>
              <a:spLocks noChangeShapeType="1"/>
            </p:cNvSpPr>
            <p:nvPr/>
          </p:nvSpPr>
          <p:spPr bwMode="auto">
            <a:xfrm flipH="1" flipV="1">
              <a:off x="2032" y="2661"/>
              <a:ext cx="1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2" name="Line 234"/>
            <p:cNvSpPr>
              <a:spLocks noChangeShapeType="1"/>
            </p:cNvSpPr>
            <p:nvPr/>
          </p:nvSpPr>
          <p:spPr bwMode="auto">
            <a:xfrm flipV="1">
              <a:off x="2032" y="2643"/>
              <a:ext cx="1" cy="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3" name="Freeform 235"/>
            <p:cNvSpPr/>
            <p:nvPr/>
          </p:nvSpPr>
          <p:spPr bwMode="auto">
            <a:xfrm>
              <a:off x="2033" y="2664"/>
              <a:ext cx="1" cy="54"/>
            </a:xfrm>
            <a:custGeom>
              <a:avLst/>
              <a:gdLst>
                <a:gd name="T0" fmla="*/ 1 w 2"/>
                <a:gd name="T1" fmla="*/ 6 h 163"/>
                <a:gd name="T2" fmla="*/ 1 w 2"/>
                <a:gd name="T3" fmla="*/ 4 h 163"/>
                <a:gd name="T4" fmla="*/ 1 w 2"/>
                <a:gd name="T5" fmla="*/ 2 h 163"/>
                <a:gd name="T6" fmla="*/ 0 w 2"/>
                <a:gd name="T7" fmla="*/ 0 h 1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63"/>
                <a:gd name="T14" fmla="*/ 2 w 2"/>
                <a:gd name="T15" fmla="*/ 163 h 1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63">
                  <a:moveTo>
                    <a:pt x="1" y="163"/>
                  </a:moveTo>
                  <a:lnTo>
                    <a:pt x="2" y="114"/>
                  </a:lnTo>
                  <a:lnTo>
                    <a:pt x="1" y="5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4" name="Freeform 236"/>
            <p:cNvSpPr/>
            <p:nvPr/>
          </p:nvSpPr>
          <p:spPr bwMode="auto">
            <a:xfrm>
              <a:off x="2032" y="2542"/>
              <a:ext cx="1" cy="101"/>
            </a:xfrm>
            <a:custGeom>
              <a:avLst/>
              <a:gdLst>
                <a:gd name="T0" fmla="*/ 1 w 1"/>
                <a:gd name="T1" fmla="*/ 11 h 304"/>
                <a:gd name="T2" fmla="*/ 0 w 1"/>
                <a:gd name="T3" fmla="*/ 5 h 304"/>
                <a:gd name="T4" fmla="*/ 0 w 1"/>
                <a:gd name="T5" fmla="*/ 0 h 304"/>
                <a:gd name="T6" fmla="*/ 0 60000 65536"/>
                <a:gd name="T7" fmla="*/ 0 60000 65536"/>
                <a:gd name="T8" fmla="*/ 0 60000 65536"/>
                <a:gd name="T9" fmla="*/ 0 w 1"/>
                <a:gd name="T10" fmla="*/ 0 h 304"/>
                <a:gd name="T11" fmla="*/ 1 w 1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304">
                  <a:moveTo>
                    <a:pt x="1" y="304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" name="Line 237"/>
            <p:cNvSpPr>
              <a:spLocks noChangeShapeType="1"/>
            </p:cNvSpPr>
            <p:nvPr/>
          </p:nvSpPr>
          <p:spPr bwMode="auto">
            <a:xfrm flipH="1" flipV="1">
              <a:off x="2037" y="2985"/>
              <a:ext cx="1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" name="Freeform 238"/>
            <p:cNvSpPr/>
            <p:nvPr/>
          </p:nvSpPr>
          <p:spPr bwMode="auto">
            <a:xfrm>
              <a:off x="2032" y="2348"/>
              <a:ext cx="2" cy="194"/>
            </a:xfrm>
            <a:custGeom>
              <a:avLst/>
              <a:gdLst>
                <a:gd name="T0" fmla="*/ 0 w 5"/>
                <a:gd name="T1" fmla="*/ 22 h 582"/>
                <a:gd name="T2" fmla="*/ 0 w 5"/>
                <a:gd name="T3" fmla="*/ 16 h 582"/>
                <a:gd name="T4" fmla="*/ 0 w 5"/>
                <a:gd name="T5" fmla="*/ 8 h 582"/>
                <a:gd name="T6" fmla="*/ 0 w 5"/>
                <a:gd name="T7" fmla="*/ 0 h 5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582"/>
                <a:gd name="T14" fmla="*/ 5 w 5"/>
                <a:gd name="T15" fmla="*/ 582 h 5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582">
                  <a:moveTo>
                    <a:pt x="0" y="582"/>
                  </a:moveTo>
                  <a:lnTo>
                    <a:pt x="3" y="431"/>
                  </a:lnTo>
                  <a:lnTo>
                    <a:pt x="3" y="203"/>
                  </a:lnTo>
                  <a:lnTo>
                    <a:pt x="5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7" name="Freeform 239"/>
            <p:cNvSpPr/>
            <p:nvPr/>
          </p:nvSpPr>
          <p:spPr bwMode="auto">
            <a:xfrm>
              <a:off x="2036" y="2977"/>
              <a:ext cx="11" cy="18"/>
            </a:xfrm>
            <a:custGeom>
              <a:avLst/>
              <a:gdLst>
                <a:gd name="T0" fmla="*/ 1 w 33"/>
                <a:gd name="T1" fmla="*/ 2 h 54"/>
                <a:gd name="T2" fmla="*/ 1 w 33"/>
                <a:gd name="T3" fmla="*/ 2 h 54"/>
                <a:gd name="T4" fmla="*/ 0 w 33"/>
                <a:gd name="T5" fmla="*/ 0 h 54"/>
                <a:gd name="T6" fmla="*/ 0 60000 65536"/>
                <a:gd name="T7" fmla="*/ 0 60000 65536"/>
                <a:gd name="T8" fmla="*/ 0 60000 65536"/>
                <a:gd name="T9" fmla="*/ 0 w 33"/>
                <a:gd name="T10" fmla="*/ 0 h 54"/>
                <a:gd name="T11" fmla="*/ 33 w 33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54">
                  <a:moveTo>
                    <a:pt x="33" y="54"/>
                  </a:moveTo>
                  <a:lnTo>
                    <a:pt x="32" y="5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8" name="Line 240"/>
            <p:cNvSpPr>
              <a:spLocks noChangeShapeType="1"/>
            </p:cNvSpPr>
            <p:nvPr/>
          </p:nvSpPr>
          <p:spPr bwMode="auto">
            <a:xfrm flipH="1" flipV="1">
              <a:off x="2047" y="2995"/>
              <a:ext cx="1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9" name="Freeform 241"/>
            <p:cNvSpPr/>
            <p:nvPr/>
          </p:nvSpPr>
          <p:spPr bwMode="auto">
            <a:xfrm>
              <a:off x="2038" y="2987"/>
              <a:ext cx="12" cy="18"/>
            </a:xfrm>
            <a:custGeom>
              <a:avLst/>
              <a:gdLst>
                <a:gd name="T0" fmla="*/ 1 w 36"/>
                <a:gd name="T1" fmla="*/ 2 h 53"/>
                <a:gd name="T2" fmla="*/ 1 w 36"/>
                <a:gd name="T3" fmla="*/ 1 h 53"/>
                <a:gd name="T4" fmla="*/ 0 w 36"/>
                <a:gd name="T5" fmla="*/ 1 h 53"/>
                <a:gd name="T6" fmla="*/ 0 w 36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53"/>
                <a:gd name="T14" fmla="*/ 36 w 36"/>
                <a:gd name="T15" fmla="*/ 53 h 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53">
                  <a:moveTo>
                    <a:pt x="36" y="53"/>
                  </a:moveTo>
                  <a:lnTo>
                    <a:pt x="22" y="39"/>
                  </a:lnTo>
                  <a:lnTo>
                    <a:pt x="11" y="21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0" name="Line 242"/>
            <p:cNvSpPr>
              <a:spLocks noChangeShapeType="1"/>
            </p:cNvSpPr>
            <p:nvPr/>
          </p:nvSpPr>
          <p:spPr bwMode="auto">
            <a:xfrm>
              <a:off x="2037" y="2985"/>
              <a:ext cx="5" cy="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" name="Line 243"/>
            <p:cNvSpPr>
              <a:spLocks noChangeShapeType="1"/>
            </p:cNvSpPr>
            <p:nvPr/>
          </p:nvSpPr>
          <p:spPr bwMode="auto">
            <a:xfrm flipH="1" flipV="1">
              <a:off x="2038" y="2987"/>
              <a:ext cx="4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2" name="Line 244"/>
            <p:cNvSpPr>
              <a:spLocks noChangeShapeType="1"/>
            </p:cNvSpPr>
            <p:nvPr/>
          </p:nvSpPr>
          <p:spPr bwMode="auto">
            <a:xfrm>
              <a:off x="2032" y="2661"/>
              <a:ext cx="1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3" name="Freeform 245"/>
            <p:cNvSpPr/>
            <p:nvPr/>
          </p:nvSpPr>
          <p:spPr bwMode="auto">
            <a:xfrm>
              <a:off x="2027" y="2965"/>
              <a:ext cx="1" cy="18"/>
            </a:xfrm>
            <a:custGeom>
              <a:avLst/>
              <a:gdLst>
                <a:gd name="T0" fmla="*/ 0 w 3"/>
                <a:gd name="T1" fmla="*/ 0 h 53"/>
                <a:gd name="T2" fmla="*/ 0 w 3"/>
                <a:gd name="T3" fmla="*/ 1 h 53"/>
                <a:gd name="T4" fmla="*/ 0 w 3"/>
                <a:gd name="T5" fmla="*/ 1 h 53"/>
                <a:gd name="T6" fmla="*/ 0 w 3"/>
                <a:gd name="T7" fmla="*/ 2 h 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53"/>
                <a:gd name="T14" fmla="*/ 3 w 3"/>
                <a:gd name="T15" fmla="*/ 53 h 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53">
                  <a:moveTo>
                    <a:pt x="3" y="0"/>
                  </a:moveTo>
                  <a:lnTo>
                    <a:pt x="3" y="14"/>
                  </a:lnTo>
                  <a:lnTo>
                    <a:pt x="2" y="33"/>
                  </a:lnTo>
                  <a:lnTo>
                    <a:pt x="0" y="5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4" name="Freeform 246"/>
            <p:cNvSpPr/>
            <p:nvPr/>
          </p:nvSpPr>
          <p:spPr bwMode="auto">
            <a:xfrm>
              <a:off x="2016" y="2970"/>
              <a:ext cx="9" cy="20"/>
            </a:xfrm>
            <a:custGeom>
              <a:avLst/>
              <a:gdLst>
                <a:gd name="T0" fmla="*/ 1 w 27"/>
                <a:gd name="T1" fmla="*/ 0 h 62"/>
                <a:gd name="T2" fmla="*/ 1 w 27"/>
                <a:gd name="T3" fmla="*/ 1 h 62"/>
                <a:gd name="T4" fmla="*/ 0 w 27"/>
                <a:gd name="T5" fmla="*/ 1 h 62"/>
                <a:gd name="T6" fmla="*/ 0 w 27"/>
                <a:gd name="T7" fmla="*/ 2 h 62"/>
                <a:gd name="T8" fmla="*/ 0 w 27"/>
                <a:gd name="T9" fmla="*/ 2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62"/>
                <a:gd name="T17" fmla="*/ 27 w 27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62">
                  <a:moveTo>
                    <a:pt x="27" y="0"/>
                  </a:moveTo>
                  <a:lnTo>
                    <a:pt x="15" y="18"/>
                  </a:lnTo>
                  <a:lnTo>
                    <a:pt x="5" y="36"/>
                  </a:lnTo>
                  <a:lnTo>
                    <a:pt x="0" y="55"/>
                  </a:lnTo>
                  <a:lnTo>
                    <a:pt x="0" y="6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5" name="Line 247"/>
            <p:cNvSpPr>
              <a:spLocks noChangeShapeType="1"/>
            </p:cNvSpPr>
            <p:nvPr/>
          </p:nvSpPr>
          <p:spPr bwMode="auto">
            <a:xfrm>
              <a:off x="2025" y="2970"/>
              <a:ext cx="1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" name="Freeform 248"/>
            <p:cNvSpPr/>
            <p:nvPr/>
          </p:nvSpPr>
          <p:spPr bwMode="auto">
            <a:xfrm>
              <a:off x="2019" y="2986"/>
              <a:ext cx="3" cy="2"/>
            </a:xfrm>
            <a:custGeom>
              <a:avLst/>
              <a:gdLst>
                <a:gd name="T0" fmla="*/ 0 w 7"/>
                <a:gd name="T1" fmla="*/ 0 h 6"/>
                <a:gd name="T2" fmla="*/ 0 w 7"/>
                <a:gd name="T3" fmla="*/ 0 h 6"/>
                <a:gd name="T4" fmla="*/ 0 w 7"/>
                <a:gd name="T5" fmla="*/ 0 h 6"/>
                <a:gd name="T6" fmla="*/ 0 60000 65536"/>
                <a:gd name="T7" fmla="*/ 0 60000 65536"/>
                <a:gd name="T8" fmla="*/ 0 60000 65536"/>
                <a:gd name="T9" fmla="*/ 0 w 7"/>
                <a:gd name="T10" fmla="*/ 0 h 6"/>
                <a:gd name="T11" fmla="*/ 7 w 7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6">
                  <a:moveTo>
                    <a:pt x="7" y="0"/>
                  </a:moveTo>
                  <a:lnTo>
                    <a:pt x="3" y="4"/>
                  </a:lnTo>
                  <a:lnTo>
                    <a:pt x="0" y="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" name="Freeform 249"/>
            <p:cNvSpPr/>
            <p:nvPr/>
          </p:nvSpPr>
          <p:spPr bwMode="auto">
            <a:xfrm>
              <a:off x="2022" y="2976"/>
              <a:ext cx="2" cy="10"/>
            </a:xfrm>
            <a:custGeom>
              <a:avLst/>
              <a:gdLst>
                <a:gd name="T0" fmla="*/ 0 w 8"/>
                <a:gd name="T1" fmla="*/ 0 h 30"/>
                <a:gd name="T2" fmla="*/ 0 w 8"/>
                <a:gd name="T3" fmla="*/ 0 h 30"/>
                <a:gd name="T4" fmla="*/ 0 w 8"/>
                <a:gd name="T5" fmla="*/ 1 h 30"/>
                <a:gd name="T6" fmla="*/ 0 w 8"/>
                <a:gd name="T7" fmla="*/ 1 h 30"/>
                <a:gd name="T8" fmla="*/ 0 w 8"/>
                <a:gd name="T9" fmla="*/ 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30"/>
                <a:gd name="T17" fmla="*/ 8 w 8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30">
                  <a:moveTo>
                    <a:pt x="8" y="0"/>
                  </a:moveTo>
                  <a:lnTo>
                    <a:pt x="6" y="9"/>
                  </a:lnTo>
                  <a:lnTo>
                    <a:pt x="5" y="18"/>
                  </a:lnTo>
                  <a:lnTo>
                    <a:pt x="2" y="24"/>
                  </a:lnTo>
                  <a:lnTo>
                    <a:pt x="0" y="3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" name="Line 250"/>
            <p:cNvSpPr>
              <a:spLocks noChangeShapeType="1"/>
            </p:cNvSpPr>
            <p:nvPr/>
          </p:nvSpPr>
          <p:spPr bwMode="auto">
            <a:xfrm flipH="1">
              <a:off x="2022" y="2983"/>
              <a:ext cx="5" cy="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9" name="Freeform 251"/>
            <p:cNvSpPr/>
            <p:nvPr/>
          </p:nvSpPr>
          <p:spPr bwMode="auto">
            <a:xfrm>
              <a:off x="2025" y="2963"/>
              <a:ext cx="2" cy="7"/>
            </a:xfrm>
            <a:custGeom>
              <a:avLst/>
              <a:gdLst>
                <a:gd name="T0" fmla="*/ 1 w 4"/>
                <a:gd name="T1" fmla="*/ 0 h 20"/>
                <a:gd name="T2" fmla="*/ 1 w 4"/>
                <a:gd name="T3" fmla="*/ 1 h 20"/>
                <a:gd name="T4" fmla="*/ 0 w 4"/>
                <a:gd name="T5" fmla="*/ 1 h 20"/>
                <a:gd name="T6" fmla="*/ 0 60000 65536"/>
                <a:gd name="T7" fmla="*/ 0 60000 65536"/>
                <a:gd name="T8" fmla="*/ 0 60000 65536"/>
                <a:gd name="T9" fmla="*/ 0 w 4"/>
                <a:gd name="T10" fmla="*/ 0 h 20"/>
                <a:gd name="T11" fmla="*/ 4 w 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20">
                  <a:moveTo>
                    <a:pt x="4" y="0"/>
                  </a:moveTo>
                  <a:lnTo>
                    <a:pt x="2" y="20"/>
                  </a:lnTo>
                  <a:lnTo>
                    <a:pt x="0" y="2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0" name="Freeform 252"/>
            <p:cNvSpPr/>
            <p:nvPr/>
          </p:nvSpPr>
          <p:spPr bwMode="auto">
            <a:xfrm>
              <a:off x="2024" y="2983"/>
              <a:ext cx="3" cy="10"/>
            </a:xfrm>
            <a:custGeom>
              <a:avLst/>
              <a:gdLst>
                <a:gd name="T0" fmla="*/ 0 w 8"/>
                <a:gd name="T1" fmla="*/ 0 h 30"/>
                <a:gd name="T2" fmla="*/ 0 w 8"/>
                <a:gd name="T3" fmla="*/ 1 h 30"/>
                <a:gd name="T4" fmla="*/ 0 w 8"/>
                <a:gd name="T5" fmla="*/ 1 h 30"/>
                <a:gd name="T6" fmla="*/ 0 w 8"/>
                <a:gd name="T7" fmla="*/ 1 h 30"/>
                <a:gd name="T8" fmla="*/ 0 w 8"/>
                <a:gd name="T9" fmla="*/ 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30"/>
                <a:gd name="T17" fmla="*/ 8 w 8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30">
                  <a:moveTo>
                    <a:pt x="8" y="0"/>
                  </a:moveTo>
                  <a:lnTo>
                    <a:pt x="3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0" y="3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1" name="Freeform 253"/>
            <p:cNvSpPr/>
            <p:nvPr/>
          </p:nvSpPr>
          <p:spPr bwMode="auto">
            <a:xfrm>
              <a:off x="2016" y="2986"/>
              <a:ext cx="22" cy="8"/>
            </a:xfrm>
            <a:custGeom>
              <a:avLst/>
              <a:gdLst>
                <a:gd name="T0" fmla="*/ 0 w 65"/>
                <a:gd name="T1" fmla="*/ 1 h 22"/>
                <a:gd name="T2" fmla="*/ 1 w 65"/>
                <a:gd name="T3" fmla="*/ 1 h 22"/>
                <a:gd name="T4" fmla="*/ 1 w 65"/>
                <a:gd name="T5" fmla="*/ 1 h 22"/>
                <a:gd name="T6" fmla="*/ 1 w 65"/>
                <a:gd name="T7" fmla="*/ 0 h 22"/>
                <a:gd name="T8" fmla="*/ 2 w 65"/>
                <a:gd name="T9" fmla="*/ 0 h 22"/>
                <a:gd name="T10" fmla="*/ 2 w 65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22"/>
                <a:gd name="T20" fmla="*/ 65 w 65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22">
                  <a:moveTo>
                    <a:pt x="0" y="13"/>
                  </a:moveTo>
                  <a:lnTo>
                    <a:pt x="20" y="22"/>
                  </a:lnTo>
                  <a:lnTo>
                    <a:pt x="32" y="17"/>
                  </a:lnTo>
                  <a:lnTo>
                    <a:pt x="38" y="6"/>
                  </a:lnTo>
                  <a:lnTo>
                    <a:pt x="45" y="0"/>
                  </a:lnTo>
                  <a:lnTo>
                    <a:pt x="65" y="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2" name="Line 254"/>
            <p:cNvSpPr>
              <a:spLocks noChangeShapeType="1"/>
            </p:cNvSpPr>
            <p:nvPr/>
          </p:nvSpPr>
          <p:spPr bwMode="auto">
            <a:xfrm>
              <a:off x="2028" y="2992"/>
              <a:ext cx="9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3" name="Freeform 255"/>
            <p:cNvSpPr/>
            <p:nvPr/>
          </p:nvSpPr>
          <p:spPr bwMode="auto">
            <a:xfrm>
              <a:off x="2027" y="2982"/>
              <a:ext cx="10" cy="3"/>
            </a:xfrm>
            <a:custGeom>
              <a:avLst/>
              <a:gdLst>
                <a:gd name="T0" fmla="*/ 1 w 31"/>
                <a:gd name="T1" fmla="*/ 0 h 9"/>
                <a:gd name="T2" fmla="*/ 1 w 31"/>
                <a:gd name="T3" fmla="*/ 0 h 9"/>
                <a:gd name="T4" fmla="*/ 1 w 31"/>
                <a:gd name="T5" fmla="*/ 0 h 9"/>
                <a:gd name="T6" fmla="*/ 0 w 31"/>
                <a:gd name="T7" fmla="*/ 0 h 9"/>
                <a:gd name="T8" fmla="*/ 0 w 31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9"/>
                <a:gd name="T17" fmla="*/ 31 w 31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9">
                  <a:moveTo>
                    <a:pt x="31" y="9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4" name="Line 256"/>
            <p:cNvSpPr>
              <a:spLocks noChangeShapeType="1"/>
            </p:cNvSpPr>
            <p:nvPr/>
          </p:nvSpPr>
          <p:spPr bwMode="auto">
            <a:xfrm flipH="1" flipV="1">
              <a:off x="2032" y="2643"/>
              <a:ext cx="1" cy="2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" name="Line 257"/>
            <p:cNvSpPr>
              <a:spLocks noChangeShapeType="1"/>
            </p:cNvSpPr>
            <p:nvPr/>
          </p:nvSpPr>
          <p:spPr bwMode="auto">
            <a:xfrm flipH="1" flipV="1">
              <a:off x="2031" y="2351"/>
              <a:ext cx="1" cy="1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" name="Freeform 258"/>
            <p:cNvSpPr/>
            <p:nvPr/>
          </p:nvSpPr>
          <p:spPr bwMode="auto">
            <a:xfrm>
              <a:off x="2031" y="2542"/>
              <a:ext cx="1" cy="18"/>
            </a:xfrm>
            <a:custGeom>
              <a:avLst/>
              <a:gdLst>
                <a:gd name="T0" fmla="*/ 0 w 3"/>
                <a:gd name="T1" fmla="*/ 2 h 54"/>
                <a:gd name="T2" fmla="*/ 0 w 3"/>
                <a:gd name="T3" fmla="*/ 1 h 54"/>
                <a:gd name="T4" fmla="*/ 0 w 3"/>
                <a:gd name="T5" fmla="*/ 0 h 54"/>
                <a:gd name="T6" fmla="*/ 0 60000 65536"/>
                <a:gd name="T7" fmla="*/ 0 60000 65536"/>
                <a:gd name="T8" fmla="*/ 0 60000 65536"/>
                <a:gd name="T9" fmla="*/ 0 w 3"/>
                <a:gd name="T10" fmla="*/ 0 h 54"/>
                <a:gd name="T11" fmla="*/ 3 w 3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54">
                  <a:moveTo>
                    <a:pt x="0" y="54"/>
                  </a:moveTo>
                  <a:lnTo>
                    <a:pt x="2" y="18"/>
                  </a:lnTo>
                  <a:lnTo>
                    <a:pt x="3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" name="Freeform 259"/>
            <p:cNvSpPr/>
            <p:nvPr/>
          </p:nvSpPr>
          <p:spPr bwMode="auto">
            <a:xfrm>
              <a:off x="2027" y="2569"/>
              <a:ext cx="5" cy="92"/>
            </a:xfrm>
            <a:custGeom>
              <a:avLst/>
              <a:gdLst>
                <a:gd name="T0" fmla="*/ 0 w 16"/>
                <a:gd name="T1" fmla="*/ 0 h 275"/>
                <a:gd name="T2" fmla="*/ 0 w 16"/>
                <a:gd name="T3" fmla="*/ 1 h 275"/>
                <a:gd name="T4" fmla="*/ 0 w 16"/>
                <a:gd name="T5" fmla="*/ 2 h 275"/>
                <a:gd name="T6" fmla="*/ 0 w 16"/>
                <a:gd name="T7" fmla="*/ 6 h 275"/>
                <a:gd name="T8" fmla="*/ 0 w 16"/>
                <a:gd name="T9" fmla="*/ 8 h 275"/>
                <a:gd name="T10" fmla="*/ 1 w 16"/>
                <a:gd name="T11" fmla="*/ 10 h 275"/>
                <a:gd name="T12" fmla="*/ 1 w 16"/>
                <a:gd name="T13" fmla="*/ 10 h 2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275"/>
                <a:gd name="T23" fmla="*/ 16 w 16"/>
                <a:gd name="T24" fmla="*/ 275 h 2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275">
                  <a:moveTo>
                    <a:pt x="0" y="0"/>
                  </a:moveTo>
                  <a:lnTo>
                    <a:pt x="4" y="16"/>
                  </a:lnTo>
                  <a:lnTo>
                    <a:pt x="6" y="42"/>
                  </a:lnTo>
                  <a:lnTo>
                    <a:pt x="9" y="156"/>
                  </a:lnTo>
                  <a:lnTo>
                    <a:pt x="11" y="211"/>
                  </a:lnTo>
                  <a:lnTo>
                    <a:pt x="15" y="268"/>
                  </a:lnTo>
                  <a:lnTo>
                    <a:pt x="16" y="27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8" name="Freeform 260"/>
            <p:cNvSpPr/>
            <p:nvPr/>
          </p:nvSpPr>
          <p:spPr bwMode="auto">
            <a:xfrm>
              <a:off x="2034" y="2974"/>
              <a:ext cx="3" cy="11"/>
            </a:xfrm>
            <a:custGeom>
              <a:avLst/>
              <a:gdLst>
                <a:gd name="T0" fmla="*/ 0 w 11"/>
                <a:gd name="T1" fmla="*/ 0 h 31"/>
                <a:gd name="T2" fmla="*/ 0 w 11"/>
                <a:gd name="T3" fmla="*/ 0 h 31"/>
                <a:gd name="T4" fmla="*/ 0 w 11"/>
                <a:gd name="T5" fmla="*/ 1 h 31"/>
                <a:gd name="T6" fmla="*/ 0 60000 65536"/>
                <a:gd name="T7" fmla="*/ 0 60000 65536"/>
                <a:gd name="T8" fmla="*/ 0 60000 65536"/>
                <a:gd name="T9" fmla="*/ 0 w 11"/>
                <a:gd name="T10" fmla="*/ 0 h 31"/>
                <a:gd name="T11" fmla="*/ 11 w 11"/>
                <a:gd name="T12" fmla="*/ 31 h 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31">
                  <a:moveTo>
                    <a:pt x="0" y="0"/>
                  </a:moveTo>
                  <a:lnTo>
                    <a:pt x="2" y="8"/>
                  </a:lnTo>
                  <a:lnTo>
                    <a:pt x="11" y="3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9" name="Line 261"/>
            <p:cNvSpPr>
              <a:spLocks noChangeShapeType="1"/>
            </p:cNvSpPr>
            <p:nvPr/>
          </p:nvSpPr>
          <p:spPr bwMode="auto">
            <a:xfrm flipH="1" flipV="1">
              <a:off x="2033" y="2970"/>
              <a:ext cx="1" cy="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0" name="Freeform 262"/>
            <p:cNvSpPr/>
            <p:nvPr/>
          </p:nvSpPr>
          <p:spPr bwMode="auto">
            <a:xfrm>
              <a:off x="2042" y="2990"/>
              <a:ext cx="5" cy="5"/>
            </a:xfrm>
            <a:custGeom>
              <a:avLst/>
              <a:gdLst>
                <a:gd name="T0" fmla="*/ 1 w 14"/>
                <a:gd name="T1" fmla="*/ 1 h 15"/>
                <a:gd name="T2" fmla="*/ 0 w 14"/>
                <a:gd name="T3" fmla="*/ 1 h 15"/>
                <a:gd name="T4" fmla="*/ 0 w 14"/>
                <a:gd name="T5" fmla="*/ 0 h 15"/>
                <a:gd name="T6" fmla="*/ 0 60000 65536"/>
                <a:gd name="T7" fmla="*/ 0 60000 65536"/>
                <a:gd name="T8" fmla="*/ 0 60000 65536"/>
                <a:gd name="T9" fmla="*/ 0 w 14"/>
                <a:gd name="T10" fmla="*/ 0 h 15"/>
                <a:gd name="T11" fmla="*/ 14 w 14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15">
                  <a:moveTo>
                    <a:pt x="14" y="15"/>
                  </a:moveTo>
                  <a:lnTo>
                    <a:pt x="9" y="14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1" name="Line 263"/>
            <p:cNvSpPr>
              <a:spLocks noChangeShapeType="1"/>
            </p:cNvSpPr>
            <p:nvPr/>
          </p:nvSpPr>
          <p:spPr bwMode="auto">
            <a:xfrm>
              <a:off x="2030" y="2909"/>
              <a:ext cx="1" cy="6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2" name="Freeform 264"/>
            <p:cNvSpPr/>
            <p:nvPr/>
          </p:nvSpPr>
          <p:spPr bwMode="auto">
            <a:xfrm>
              <a:off x="2028" y="2349"/>
              <a:ext cx="1" cy="483"/>
            </a:xfrm>
            <a:custGeom>
              <a:avLst/>
              <a:gdLst>
                <a:gd name="T0" fmla="*/ 0 w 1"/>
                <a:gd name="T1" fmla="*/ 54 h 1449"/>
                <a:gd name="T2" fmla="*/ 0 w 1"/>
                <a:gd name="T3" fmla="*/ 53 h 1449"/>
                <a:gd name="T4" fmla="*/ 0 w 1"/>
                <a:gd name="T5" fmla="*/ 25 h 1449"/>
                <a:gd name="T6" fmla="*/ 0 w 1"/>
                <a:gd name="T7" fmla="*/ 0 h 14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449"/>
                <a:gd name="T14" fmla="*/ 1 w 1"/>
                <a:gd name="T15" fmla="*/ 1449 h 14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449">
                  <a:moveTo>
                    <a:pt x="0" y="1449"/>
                  </a:moveTo>
                  <a:lnTo>
                    <a:pt x="0" y="1432"/>
                  </a:lnTo>
                  <a:lnTo>
                    <a:pt x="0" y="676"/>
                  </a:lnTo>
                  <a:lnTo>
                    <a:pt x="0" y="0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3" name="Freeform 265"/>
            <p:cNvSpPr/>
            <p:nvPr/>
          </p:nvSpPr>
          <p:spPr bwMode="auto">
            <a:xfrm>
              <a:off x="2025" y="2825"/>
              <a:ext cx="48" cy="45"/>
            </a:xfrm>
            <a:custGeom>
              <a:avLst/>
              <a:gdLst>
                <a:gd name="T0" fmla="*/ 0 w 145"/>
                <a:gd name="T1" fmla="*/ 0 h 135"/>
                <a:gd name="T2" fmla="*/ 0 w 145"/>
                <a:gd name="T3" fmla="*/ 0 h 135"/>
                <a:gd name="T4" fmla="*/ 1 w 145"/>
                <a:gd name="T5" fmla="*/ 1 h 135"/>
                <a:gd name="T6" fmla="*/ 1 w 145"/>
                <a:gd name="T7" fmla="*/ 1 h 135"/>
                <a:gd name="T8" fmla="*/ 2 w 145"/>
                <a:gd name="T9" fmla="*/ 2 h 135"/>
                <a:gd name="T10" fmla="*/ 3 w 145"/>
                <a:gd name="T11" fmla="*/ 2 h 135"/>
                <a:gd name="T12" fmla="*/ 4 w 145"/>
                <a:gd name="T13" fmla="*/ 3 h 135"/>
                <a:gd name="T14" fmla="*/ 4 w 145"/>
                <a:gd name="T15" fmla="*/ 4 h 135"/>
                <a:gd name="T16" fmla="*/ 5 w 145"/>
                <a:gd name="T17" fmla="*/ 4 h 135"/>
                <a:gd name="T18" fmla="*/ 5 w 145"/>
                <a:gd name="T19" fmla="*/ 5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135"/>
                <a:gd name="T32" fmla="*/ 145 w 145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135">
                  <a:moveTo>
                    <a:pt x="0" y="0"/>
                  </a:moveTo>
                  <a:lnTo>
                    <a:pt x="11" y="6"/>
                  </a:lnTo>
                  <a:lnTo>
                    <a:pt x="27" y="17"/>
                  </a:lnTo>
                  <a:lnTo>
                    <a:pt x="40" y="25"/>
                  </a:lnTo>
                  <a:lnTo>
                    <a:pt x="63" y="43"/>
                  </a:lnTo>
                  <a:lnTo>
                    <a:pt x="87" y="63"/>
                  </a:lnTo>
                  <a:lnTo>
                    <a:pt x="102" y="78"/>
                  </a:lnTo>
                  <a:lnTo>
                    <a:pt x="117" y="96"/>
                  </a:lnTo>
                  <a:lnTo>
                    <a:pt x="131" y="115"/>
                  </a:lnTo>
                  <a:lnTo>
                    <a:pt x="145" y="135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4" name="Freeform 266"/>
            <p:cNvSpPr/>
            <p:nvPr/>
          </p:nvSpPr>
          <p:spPr bwMode="auto">
            <a:xfrm>
              <a:off x="2032" y="2871"/>
              <a:ext cx="44" cy="31"/>
            </a:xfrm>
            <a:custGeom>
              <a:avLst/>
              <a:gdLst>
                <a:gd name="T0" fmla="*/ 0 w 132"/>
                <a:gd name="T1" fmla="*/ 4 h 91"/>
                <a:gd name="T2" fmla="*/ 3 w 132"/>
                <a:gd name="T3" fmla="*/ 1 h 91"/>
                <a:gd name="T4" fmla="*/ 5 w 132"/>
                <a:gd name="T5" fmla="*/ 0 h 91"/>
                <a:gd name="T6" fmla="*/ 0 60000 65536"/>
                <a:gd name="T7" fmla="*/ 0 60000 65536"/>
                <a:gd name="T8" fmla="*/ 0 60000 65536"/>
                <a:gd name="T9" fmla="*/ 0 w 132"/>
                <a:gd name="T10" fmla="*/ 0 h 91"/>
                <a:gd name="T11" fmla="*/ 132 w 132"/>
                <a:gd name="T12" fmla="*/ 91 h 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" h="91">
                  <a:moveTo>
                    <a:pt x="0" y="91"/>
                  </a:moveTo>
                  <a:lnTo>
                    <a:pt x="74" y="39"/>
                  </a:lnTo>
                  <a:lnTo>
                    <a:pt x="132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5" name="Freeform 267"/>
            <p:cNvSpPr/>
            <p:nvPr/>
          </p:nvSpPr>
          <p:spPr bwMode="auto">
            <a:xfrm>
              <a:off x="2044" y="2535"/>
              <a:ext cx="36" cy="27"/>
            </a:xfrm>
            <a:custGeom>
              <a:avLst/>
              <a:gdLst>
                <a:gd name="T0" fmla="*/ 3 w 108"/>
                <a:gd name="T1" fmla="*/ 1 h 80"/>
                <a:gd name="T2" fmla="*/ 4 w 108"/>
                <a:gd name="T3" fmla="*/ 1 h 80"/>
                <a:gd name="T4" fmla="*/ 4 w 108"/>
                <a:gd name="T5" fmla="*/ 1 h 80"/>
                <a:gd name="T6" fmla="*/ 4 w 108"/>
                <a:gd name="T7" fmla="*/ 2 h 80"/>
                <a:gd name="T8" fmla="*/ 4 w 108"/>
                <a:gd name="T9" fmla="*/ 2 h 80"/>
                <a:gd name="T10" fmla="*/ 3 w 108"/>
                <a:gd name="T11" fmla="*/ 3 h 80"/>
                <a:gd name="T12" fmla="*/ 3 w 108"/>
                <a:gd name="T13" fmla="*/ 2 h 80"/>
                <a:gd name="T14" fmla="*/ 3 w 108"/>
                <a:gd name="T15" fmla="*/ 2 h 80"/>
                <a:gd name="T16" fmla="*/ 3 w 108"/>
                <a:gd name="T17" fmla="*/ 2 h 80"/>
                <a:gd name="T18" fmla="*/ 3 w 108"/>
                <a:gd name="T19" fmla="*/ 2 h 80"/>
                <a:gd name="T20" fmla="*/ 3 w 108"/>
                <a:gd name="T21" fmla="*/ 3 h 80"/>
                <a:gd name="T22" fmla="*/ 3 w 108"/>
                <a:gd name="T23" fmla="*/ 3 h 80"/>
                <a:gd name="T24" fmla="*/ 3 w 108"/>
                <a:gd name="T25" fmla="*/ 3 h 80"/>
                <a:gd name="T26" fmla="*/ 3 w 108"/>
                <a:gd name="T27" fmla="*/ 3 h 80"/>
                <a:gd name="T28" fmla="*/ 3 w 108"/>
                <a:gd name="T29" fmla="*/ 3 h 80"/>
                <a:gd name="T30" fmla="*/ 4 w 108"/>
                <a:gd name="T31" fmla="*/ 3 h 80"/>
                <a:gd name="T32" fmla="*/ 4 w 108"/>
                <a:gd name="T33" fmla="*/ 3 h 80"/>
                <a:gd name="T34" fmla="*/ 4 w 108"/>
                <a:gd name="T35" fmla="*/ 2 h 80"/>
                <a:gd name="T36" fmla="*/ 4 w 108"/>
                <a:gd name="T37" fmla="*/ 1 h 80"/>
                <a:gd name="T38" fmla="*/ 4 w 108"/>
                <a:gd name="T39" fmla="*/ 1 h 80"/>
                <a:gd name="T40" fmla="*/ 4 w 108"/>
                <a:gd name="T41" fmla="*/ 0 h 80"/>
                <a:gd name="T42" fmla="*/ 4 w 108"/>
                <a:gd name="T43" fmla="*/ 0 h 80"/>
                <a:gd name="T44" fmla="*/ 3 w 108"/>
                <a:gd name="T45" fmla="*/ 0 h 80"/>
                <a:gd name="T46" fmla="*/ 2 w 108"/>
                <a:gd name="T47" fmla="*/ 0 h 80"/>
                <a:gd name="T48" fmla="*/ 2 w 108"/>
                <a:gd name="T49" fmla="*/ 0 h 80"/>
                <a:gd name="T50" fmla="*/ 2 w 108"/>
                <a:gd name="T51" fmla="*/ 0 h 80"/>
                <a:gd name="T52" fmla="*/ 2 w 108"/>
                <a:gd name="T53" fmla="*/ 1 h 80"/>
                <a:gd name="T54" fmla="*/ 1 w 108"/>
                <a:gd name="T55" fmla="*/ 1 h 80"/>
                <a:gd name="T56" fmla="*/ 1 w 108"/>
                <a:gd name="T57" fmla="*/ 1 h 80"/>
                <a:gd name="T58" fmla="*/ 2 w 108"/>
                <a:gd name="T59" fmla="*/ 2 h 80"/>
                <a:gd name="T60" fmla="*/ 2 w 108"/>
                <a:gd name="T61" fmla="*/ 3 h 80"/>
                <a:gd name="T62" fmla="*/ 0 w 108"/>
                <a:gd name="T63" fmla="*/ 3 h 80"/>
                <a:gd name="T64" fmla="*/ 0 w 108"/>
                <a:gd name="T65" fmla="*/ 0 h 80"/>
                <a:gd name="T66" fmla="*/ 0 w 108"/>
                <a:gd name="T67" fmla="*/ 0 h 80"/>
                <a:gd name="T68" fmla="*/ 0 w 108"/>
                <a:gd name="T69" fmla="*/ 3 h 80"/>
                <a:gd name="T70" fmla="*/ 2 w 108"/>
                <a:gd name="T71" fmla="*/ 3 h 80"/>
                <a:gd name="T72" fmla="*/ 2 w 108"/>
                <a:gd name="T73" fmla="*/ 3 h 80"/>
                <a:gd name="T74" fmla="*/ 2 w 108"/>
                <a:gd name="T75" fmla="*/ 2 h 80"/>
                <a:gd name="T76" fmla="*/ 2 w 108"/>
                <a:gd name="T77" fmla="*/ 2 h 80"/>
                <a:gd name="T78" fmla="*/ 2 w 108"/>
                <a:gd name="T79" fmla="*/ 1 h 80"/>
                <a:gd name="T80" fmla="*/ 2 w 108"/>
                <a:gd name="T81" fmla="*/ 1 h 80"/>
                <a:gd name="T82" fmla="*/ 2 w 108"/>
                <a:gd name="T83" fmla="*/ 1 h 80"/>
                <a:gd name="T84" fmla="*/ 2 w 108"/>
                <a:gd name="T85" fmla="*/ 1 h 80"/>
                <a:gd name="T86" fmla="*/ 2 w 108"/>
                <a:gd name="T87" fmla="*/ 1 h 80"/>
                <a:gd name="T88" fmla="*/ 2 w 108"/>
                <a:gd name="T89" fmla="*/ 1 h 80"/>
                <a:gd name="T90" fmla="*/ 3 w 108"/>
                <a:gd name="T91" fmla="*/ 1 h 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8"/>
                <a:gd name="T139" fmla="*/ 0 h 80"/>
                <a:gd name="T140" fmla="*/ 108 w 108"/>
                <a:gd name="T141" fmla="*/ 80 h 8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8" h="80">
                  <a:moveTo>
                    <a:pt x="73" y="15"/>
                  </a:moveTo>
                  <a:lnTo>
                    <a:pt x="95" y="18"/>
                  </a:lnTo>
                  <a:lnTo>
                    <a:pt x="101" y="27"/>
                  </a:lnTo>
                  <a:lnTo>
                    <a:pt x="104" y="40"/>
                  </a:lnTo>
                  <a:lnTo>
                    <a:pt x="102" y="57"/>
                  </a:lnTo>
                  <a:lnTo>
                    <a:pt x="94" y="67"/>
                  </a:lnTo>
                  <a:lnTo>
                    <a:pt x="90" y="64"/>
                  </a:lnTo>
                  <a:lnTo>
                    <a:pt x="84" y="61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7" y="69"/>
                  </a:lnTo>
                  <a:lnTo>
                    <a:pt x="79" y="78"/>
                  </a:lnTo>
                  <a:lnTo>
                    <a:pt x="86" y="80"/>
                  </a:lnTo>
                  <a:lnTo>
                    <a:pt x="90" y="79"/>
                  </a:lnTo>
                  <a:lnTo>
                    <a:pt x="94" y="77"/>
                  </a:lnTo>
                  <a:lnTo>
                    <a:pt x="98" y="73"/>
                  </a:lnTo>
                  <a:lnTo>
                    <a:pt x="102" y="68"/>
                  </a:lnTo>
                  <a:lnTo>
                    <a:pt x="108" y="40"/>
                  </a:lnTo>
                  <a:lnTo>
                    <a:pt x="106" y="29"/>
                  </a:lnTo>
                  <a:lnTo>
                    <a:pt x="104" y="21"/>
                  </a:lnTo>
                  <a:lnTo>
                    <a:pt x="101" y="13"/>
                  </a:lnTo>
                  <a:lnTo>
                    <a:pt x="98" y="8"/>
                  </a:lnTo>
                  <a:lnTo>
                    <a:pt x="71" y="0"/>
                  </a:lnTo>
                  <a:lnTo>
                    <a:pt x="58" y="2"/>
                  </a:lnTo>
                  <a:lnTo>
                    <a:pt x="52" y="5"/>
                  </a:lnTo>
                  <a:lnTo>
                    <a:pt x="48" y="11"/>
                  </a:lnTo>
                  <a:lnTo>
                    <a:pt x="43" y="15"/>
                  </a:lnTo>
                  <a:lnTo>
                    <a:pt x="40" y="21"/>
                  </a:lnTo>
                  <a:lnTo>
                    <a:pt x="39" y="36"/>
                  </a:lnTo>
                  <a:lnTo>
                    <a:pt x="41" y="54"/>
                  </a:lnTo>
                  <a:lnTo>
                    <a:pt x="52" y="71"/>
                  </a:lnTo>
                  <a:lnTo>
                    <a:pt x="10" y="70"/>
                  </a:lnTo>
                  <a:lnTo>
                    <a:pt x="9" y="8"/>
                  </a:lnTo>
                  <a:lnTo>
                    <a:pt x="0" y="6"/>
                  </a:lnTo>
                  <a:lnTo>
                    <a:pt x="1" y="74"/>
                  </a:lnTo>
                  <a:lnTo>
                    <a:pt x="58" y="76"/>
                  </a:lnTo>
                  <a:lnTo>
                    <a:pt x="59" y="69"/>
                  </a:lnTo>
                  <a:lnTo>
                    <a:pt x="48" y="56"/>
                  </a:lnTo>
                  <a:lnTo>
                    <a:pt x="46" y="40"/>
                  </a:lnTo>
                  <a:lnTo>
                    <a:pt x="45" y="33"/>
                  </a:lnTo>
                  <a:lnTo>
                    <a:pt x="47" y="28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18"/>
                  </a:lnTo>
                  <a:lnTo>
                    <a:pt x="61" y="16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" name="Freeform 268"/>
            <p:cNvSpPr/>
            <p:nvPr/>
          </p:nvSpPr>
          <p:spPr bwMode="auto">
            <a:xfrm>
              <a:off x="2045" y="2570"/>
              <a:ext cx="36" cy="28"/>
            </a:xfrm>
            <a:custGeom>
              <a:avLst/>
              <a:gdLst>
                <a:gd name="T0" fmla="*/ 2 w 108"/>
                <a:gd name="T1" fmla="*/ 0 h 83"/>
                <a:gd name="T2" fmla="*/ 2 w 108"/>
                <a:gd name="T3" fmla="*/ 1 h 83"/>
                <a:gd name="T4" fmla="*/ 1 w 108"/>
                <a:gd name="T5" fmla="*/ 0 h 83"/>
                <a:gd name="T6" fmla="*/ 1 w 108"/>
                <a:gd name="T7" fmla="*/ 0 h 83"/>
                <a:gd name="T8" fmla="*/ 0 w 108"/>
                <a:gd name="T9" fmla="*/ 1 h 83"/>
                <a:gd name="T10" fmla="*/ 0 w 108"/>
                <a:gd name="T11" fmla="*/ 2 h 83"/>
                <a:gd name="T12" fmla="*/ 0 w 108"/>
                <a:gd name="T13" fmla="*/ 3 h 83"/>
                <a:gd name="T14" fmla="*/ 1 w 108"/>
                <a:gd name="T15" fmla="*/ 3 h 83"/>
                <a:gd name="T16" fmla="*/ 1 w 108"/>
                <a:gd name="T17" fmla="*/ 3 h 83"/>
                <a:gd name="T18" fmla="*/ 1 w 108"/>
                <a:gd name="T19" fmla="*/ 3 h 83"/>
                <a:gd name="T20" fmla="*/ 1 w 108"/>
                <a:gd name="T21" fmla="*/ 3 h 83"/>
                <a:gd name="T22" fmla="*/ 0 w 108"/>
                <a:gd name="T23" fmla="*/ 2 h 83"/>
                <a:gd name="T24" fmla="*/ 0 w 108"/>
                <a:gd name="T25" fmla="*/ 1 h 83"/>
                <a:gd name="T26" fmla="*/ 0 w 108"/>
                <a:gd name="T27" fmla="*/ 1 h 83"/>
                <a:gd name="T28" fmla="*/ 1 w 108"/>
                <a:gd name="T29" fmla="*/ 1 h 83"/>
                <a:gd name="T30" fmla="*/ 1 w 108"/>
                <a:gd name="T31" fmla="*/ 1 h 83"/>
                <a:gd name="T32" fmla="*/ 2 w 108"/>
                <a:gd name="T33" fmla="*/ 1 h 83"/>
                <a:gd name="T34" fmla="*/ 2 w 108"/>
                <a:gd name="T35" fmla="*/ 2 h 83"/>
                <a:gd name="T36" fmla="*/ 2 w 108"/>
                <a:gd name="T37" fmla="*/ 2 h 83"/>
                <a:gd name="T38" fmla="*/ 2 w 108"/>
                <a:gd name="T39" fmla="*/ 1 h 83"/>
                <a:gd name="T40" fmla="*/ 2 w 108"/>
                <a:gd name="T41" fmla="*/ 1 h 83"/>
                <a:gd name="T42" fmla="*/ 3 w 108"/>
                <a:gd name="T43" fmla="*/ 1 h 83"/>
                <a:gd name="T44" fmla="*/ 4 w 108"/>
                <a:gd name="T45" fmla="*/ 1 h 83"/>
                <a:gd name="T46" fmla="*/ 4 w 108"/>
                <a:gd name="T47" fmla="*/ 1 h 83"/>
                <a:gd name="T48" fmla="*/ 4 w 108"/>
                <a:gd name="T49" fmla="*/ 2 h 83"/>
                <a:gd name="T50" fmla="*/ 3 w 108"/>
                <a:gd name="T51" fmla="*/ 2 h 83"/>
                <a:gd name="T52" fmla="*/ 3 w 108"/>
                <a:gd name="T53" fmla="*/ 2 h 83"/>
                <a:gd name="T54" fmla="*/ 3 w 108"/>
                <a:gd name="T55" fmla="*/ 3 h 83"/>
                <a:gd name="T56" fmla="*/ 3 w 108"/>
                <a:gd name="T57" fmla="*/ 3 h 83"/>
                <a:gd name="T58" fmla="*/ 4 w 108"/>
                <a:gd name="T59" fmla="*/ 3 h 83"/>
                <a:gd name="T60" fmla="*/ 4 w 108"/>
                <a:gd name="T61" fmla="*/ 2 h 83"/>
                <a:gd name="T62" fmla="*/ 4 w 108"/>
                <a:gd name="T63" fmla="*/ 1 h 83"/>
                <a:gd name="T64" fmla="*/ 4 w 108"/>
                <a:gd name="T65" fmla="*/ 1 h 83"/>
                <a:gd name="T66" fmla="*/ 3 w 108"/>
                <a:gd name="T67" fmla="*/ 0 h 83"/>
                <a:gd name="T68" fmla="*/ 3 w 108"/>
                <a:gd name="T69" fmla="*/ 0 h 83"/>
                <a:gd name="T70" fmla="*/ 2 w 108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8"/>
                <a:gd name="T109" fmla="*/ 0 h 83"/>
                <a:gd name="T110" fmla="*/ 108 w 108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8" h="83">
                  <a:moveTo>
                    <a:pt x="63" y="9"/>
                  </a:moveTo>
                  <a:lnTo>
                    <a:pt x="58" y="13"/>
                  </a:lnTo>
                  <a:lnTo>
                    <a:pt x="55" y="19"/>
                  </a:lnTo>
                  <a:lnTo>
                    <a:pt x="50" y="35"/>
                  </a:lnTo>
                  <a:lnTo>
                    <a:pt x="40" y="16"/>
                  </a:lnTo>
                  <a:lnTo>
                    <a:pt x="33" y="11"/>
                  </a:lnTo>
                  <a:lnTo>
                    <a:pt x="25" y="10"/>
                  </a:lnTo>
                  <a:lnTo>
                    <a:pt x="15" y="12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8"/>
                  </a:lnTo>
                  <a:lnTo>
                    <a:pt x="6" y="73"/>
                  </a:lnTo>
                  <a:lnTo>
                    <a:pt x="8" y="77"/>
                  </a:lnTo>
                  <a:lnTo>
                    <a:pt x="12" y="80"/>
                  </a:lnTo>
                  <a:lnTo>
                    <a:pt x="16" y="82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0" y="73"/>
                  </a:lnTo>
                  <a:lnTo>
                    <a:pt x="29" y="68"/>
                  </a:lnTo>
                  <a:lnTo>
                    <a:pt x="25" y="66"/>
                  </a:lnTo>
                  <a:lnTo>
                    <a:pt x="21" y="68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3" y="52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31"/>
                  </a:lnTo>
                  <a:lnTo>
                    <a:pt x="17" y="26"/>
                  </a:lnTo>
                  <a:lnTo>
                    <a:pt x="27" y="23"/>
                  </a:lnTo>
                  <a:lnTo>
                    <a:pt x="31" y="23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42" y="31"/>
                  </a:lnTo>
                  <a:lnTo>
                    <a:pt x="44" y="34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4" y="36"/>
                  </a:lnTo>
                  <a:lnTo>
                    <a:pt x="56" y="29"/>
                  </a:lnTo>
                  <a:lnTo>
                    <a:pt x="60" y="25"/>
                  </a:lnTo>
                  <a:lnTo>
                    <a:pt x="67" y="18"/>
                  </a:lnTo>
                  <a:lnTo>
                    <a:pt x="71" y="16"/>
                  </a:lnTo>
                  <a:lnTo>
                    <a:pt x="77" y="16"/>
                  </a:lnTo>
                  <a:lnTo>
                    <a:pt x="98" y="22"/>
                  </a:lnTo>
                  <a:lnTo>
                    <a:pt x="102" y="31"/>
                  </a:lnTo>
                  <a:lnTo>
                    <a:pt x="103" y="37"/>
                  </a:lnTo>
                  <a:lnTo>
                    <a:pt x="104" y="46"/>
                  </a:lnTo>
                  <a:lnTo>
                    <a:pt x="102" y="59"/>
                  </a:lnTo>
                  <a:lnTo>
                    <a:pt x="96" y="66"/>
                  </a:lnTo>
                  <a:lnTo>
                    <a:pt x="92" y="65"/>
                  </a:lnTo>
                  <a:lnTo>
                    <a:pt x="86" y="63"/>
                  </a:lnTo>
                  <a:lnTo>
                    <a:pt x="82" y="65"/>
                  </a:lnTo>
                  <a:lnTo>
                    <a:pt x="79" y="72"/>
                  </a:lnTo>
                  <a:lnTo>
                    <a:pt x="82" y="79"/>
                  </a:lnTo>
                  <a:lnTo>
                    <a:pt x="88" y="82"/>
                  </a:lnTo>
                  <a:lnTo>
                    <a:pt x="91" y="80"/>
                  </a:lnTo>
                  <a:lnTo>
                    <a:pt x="95" y="78"/>
                  </a:lnTo>
                  <a:lnTo>
                    <a:pt x="103" y="70"/>
                  </a:lnTo>
                  <a:lnTo>
                    <a:pt x="107" y="58"/>
                  </a:lnTo>
                  <a:lnTo>
                    <a:pt x="107" y="51"/>
                  </a:lnTo>
                  <a:lnTo>
                    <a:pt x="108" y="45"/>
                  </a:lnTo>
                  <a:lnTo>
                    <a:pt x="107" y="33"/>
                  </a:lnTo>
                  <a:lnTo>
                    <a:pt x="105" y="24"/>
                  </a:lnTo>
                  <a:lnTo>
                    <a:pt x="102" y="16"/>
                  </a:lnTo>
                  <a:lnTo>
                    <a:pt x="99" y="11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7" name="Freeform 269"/>
            <p:cNvSpPr>
              <a:spLocks noEditPoints="1"/>
            </p:cNvSpPr>
            <p:nvPr/>
          </p:nvSpPr>
          <p:spPr bwMode="auto">
            <a:xfrm>
              <a:off x="2044" y="2319"/>
              <a:ext cx="37" cy="31"/>
            </a:xfrm>
            <a:custGeom>
              <a:avLst/>
              <a:gdLst>
                <a:gd name="T0" fmla="*/ 2 w 111"/>
                <a:gd name="T1" fmla="*/ 0 h 92"/>
                <a:gd name="T2" fmla="*/ 2 w 111"/>
                <a:gd name="T3" fmla="*/ 0 h 92"/>
                <a:gd name="T4" fmla="*/ 2 w 111"/>
                <a:gd name="T5" fmla="*/ 1 h 92"/>
                <a:gd name="T6" fmla="*/ 2 w 111"/>
                <a:gd name="T7" fmla="*/ 2 h 92"/>
                <a:gd name="T8" fmla="*/ 2 w 111"/>
                <a:gd name="T9" fmla="*/ 2 h 92"/>
                <a:gd name="T10" fmla="*/ 2 w 111"/>
                <a:gd name="T11" fmla="*/ 3 h 92"/>
                <a:gd name="T12" fmla="*/ 1 w 111"/>
                <a:gd name="T13" fmla="*/ 3 h 92"/>
                <a:gd name="T14" fmla="*/ 0 w 111"/>
                <a:gd name="T15" fmla="*/ 2 h 92"/>
                <a:gd name="T16" fmla="*/ 0 w 111"/>
                <a:gd name="T17" fmla="*/ 2 h 92"/>
                <a:gd name="T18" fmla="*/ 0 w 111"/>
                <a:gd name="T19" fmla="*/ 1 h 92"/>
                <a:gd name="T20" fmla="*/ 0 w 111"/>
                <a:gd name="T21" fmla="*/ 1 h 92"/>
                <a:gd name="T22" fmla="*/ 1 w 111"/>
                <a:gd name="T23" fmla="*/ 1 h 92"/>
                <a:gd name="T24" fmla="*/ 1 w 111"/>
                <a:gd name="T25" fmla="*/ 1 h 92"/>
                <a:gd name="T26" fmla="*/ 1 w 111"/>
                <a:gd name="T27" fmla="*/ 0 h 92"/>
                <a:gd name="T28" fmla="*/ 0 w 111"/>
                <a:gd name="T29" fmla="*/ 1 h 92"/>
                <a:gd name="T30" fmla="*/ 0 w 111"/>
                <a:gd name="T31" fmla="*/ 1 h 92"/>
                <a:gd name="T32" fmla="*/ 0 w 111"/>
                <a:gd name="T33" fmla="*/ 2 h 92"/>
                <a:gd name="T34" fmla="*/ 1 w 111"/>
                <a:gd name="T35" fmla="*/ 3 h 92"/>
                <a:gd name="T36" fmla="*/ 1 w 111"/>
                <a:gd name="T37" fmla="*/ 3 h 92"/>
                <a:gd name="T38" fmla="*/ 2 w 111"/>
                <a:gd name="T39" fmla="*/ 3 h 92"/>
                <a:gd name="T40" fmla="*/ 2 w 111"/>
                <a:gd name="T41" fmla="*/ 3 h 92"/>
                <a:gd name="T42" fmla="*/ 3 w 111"/>
                <a:gd name="T43" fmla="*/ 3 h 92"/>
                <a:gd name="T44" fmla="*/ 4 w 111"/>
                <a:gd name="T45" fmla="*/ 3 h 92"/>
                <a:gd name="T46" fmla="*/ 4 w 111"/>
                <a:gd name="T47" fmla="*/ 3 h 92"/>
                <a:gd name="T48" fmla="*/ 4 w 111"/>
                <a:gd name="T49" fmla="*/ 2 h 92"/>
                <a:gd name="T50" fmla="*/ 4 w 111"/>
                <a:gd name="T51" fmla="*/ 2 h 92"/>
                <a:gd name="T52" fmla="*/ 4 w 111"/>
                <a:gd name="T53" fmla="*/ 1 h 92"/>
                <a:gd name="T54" fmla="*/ 4 w 111"/>
                <a:gd name="T55" fmla="*/ 0 h 92"/>
                <a:gd name="T56" fmla="*/ 3 w 111"/>
                <a:gd name="T57" fmla="*/ 0 h 92"/>
                <a:gd name="T58" fmla="*/ 2 w 111"/>
                <a:gd name="T59" fmla="*/ 1 h 92"/>
                <a:gd name="T60" fmla="*/ 2 w 111"/>
                <a:gd name="T61" fmla="*/ 1 h 92"/>
                <a:gd name="T62" fmla="*/ 3 w 111"/>
                <a:gd name="T63" fmla="*/ 1 h 92"/>
                <a:gd name="T64" fmla="*/ 3 w 111"/>
                <a:gd name="T65" fmla="*/ 1 h 92"/>
                <a:gd name="T66" fmla="*/ 4 w 111"/>
                <a:gd name="T67" fmla="*/ 1 h 92"/>
                <a:gd name="T68" fmla="*/ 4 w 111"/>
                <a:gd name="T69" fmla="*/ 1 h 92"/>
                <a:gd name="T70" fmla="*/ 4 w 111"/>
                <a:gd name="T71" fmla="*/ 2 h 92"/>
                <a:gd name="T72" fmla="*/ 4 w 111"/>
                <a:gd name="T73" fmla="*/ 3 h 92"/>
                <a:gd name="T74" fmla="*/ 2 w 111"/>
                <a:gd name="T75" fmla="*/ 2 h 92"/>
                <a:gd name="T76" fmla="*/ 2 w 111"/>
                <a:gd name="T77" fmla="*/ 2 h 92"/>
                <a:gd name="T78" fmla="*/ 2 w 111"/>
                <a:gd name="T79" fmla="*/ 1 h 9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1"/>
                <a:gd name="T121" fmla="*/ 0 h 92"/>
                <a:gd name="T122" fmla="*/ 111 w 111"/>
                <a:gd name="T123" fmla="*/ 92 h 9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1" h="92">
                  <a:moveTo>
                    <a:pt x="74" y="0"/>
                  </a:moveTo>
                  <a:lnTo>
                    <a:pt x="62" y="1"/>
                  </a:lnTo>
                  <a:lnTo>
                    <a:pt x="52" y="8"/>
                  </a:lnTo>
                  <a:lnTo>
                    <a:pt x="47" y="12"/>
                  </a:lnTo>
                  <a:lnTo>
                    <a:pt x="44" y="19"/>
                  </a:lnTo>
                  <a:lnTo>
                    <a:pt x="42" y="27"/>
                  </a:lnTo>
                  <a:lnTo>
                    <a:pt x="42" y="37"/>
                  </a:lnTo>
                  <a:lnTo>
                    <a:pt x="41" y="42"/>
                  </a:lnTo>
                  <a:lnTo>
                    <a:pt x="42" y="48"/>
                  </a:lnTo>
                  <a:lnTo>
                    <a:pt x="45" y="59"/>
                  </a:lnTo>
                  <a:lnTo>
                    <a:pt x="57" y="75"/>
                  </a:lnTo>
                  <a:lnTo>
                    <a:pt x="41" y="73"/>
                  </a:lnTo>
                  <a:lnTo>
                    <a:pt x="34" y="71"/>
                  </a:lnTo>
                  <a:lnTo>
                    <a:pt x="29" y="70"/>
                  </a:lnTo>
                  <a:lnTo>
                    <a:pt x="19" y="66"/>
                  </a:lnTo>
                  <a:lnTo>
                    <a:pt x="13" y="62"/>
                  </a:lnTo>
                  <a:lnTo>
                    <a:pt x="8" y="55"/>
                  </a:lnTo>
                  <a:lnTo>
                    <a:pt x="6" y="49"/>
                  </a:lnTo>
                  <a:lnTo>
                    <a:pt x="4" y="42"/>
                  </a:lnTo>
                  <a:lnTo>
                    <a:pt x="5" y="35"/>
                  </a:lnTo>
                  <a:lnTo>
                    <a:pt x="6" y="25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1" y="15"/>
                  </a:lnTo>
                  <a:lnTo>
                    <a:pt x="20" y="7"/>
                  </a:lnTo>
                  <a:lnTo>
                    <a:pt x="14" y="5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1" y="20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3" y="55"/>
                  </a:lnTo>
                  <a:lnTo>
                    <a:pt x="8" y="65"/>
                  </a:lnTo>
                  <a:lnTo>
                    <a:pt x="15" y="74"/>
                  </a:lnTo>
                  <a:lnTo>
                    <a:pt x="24" y="81"/>
                  </a:lnTo>
                  <a:lnTo>
                    <a:pt x="35" y="86"/>
                  </a:lnTo>
                  <a:lnTo>
                    <a:pt x="46" y="89"/>
                  </a:lnTo>
                  <a:lnTo>
                    <a:pt x="60" y="92"/>
                  </a:lnTo>
                  <a:lnTo>
                    <a:pt x="62" y="91"/>
                  </a:lnTo>
                  <a:lnTo>
                    <a:pt x="65" y="91"/>
                  </a:lnTo>
                  <a:lnTo>
                    <a:pt x="71" y="91"/>
                  </a:lnTo>
                  <a:lnTo>
                    <a:pt x="81" y="89"/>
                  </a:lnTo>
                  <a:lnTo>
                    <a:pt x="89" y="86"/>
                  </a:lnTo>
                  <a:lnTo>
                    <a:pt x="97" y="82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2" y="75"/>
                  </a:lnTo>
                  <a:lnTo>
                    <a:pt x="106" y="66"/>
                  </a:lnTo>
                  <a:lnTo>
                    <a:pt x="109" y="55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8" y="27"/>
                  </a:lnTo>
                  <a:lnTo>
                    <a:pt x="102" y="14"/>
                  </a:lnTo>
                  <a:lnTo>
                    <a:pt x="96" y="7"/>
                  </a:lnTo>
                  <a:lnTo>
                    <a:pt x="90" y="3"/>
                  </a:lnTo>
                  <a:lnTo>
                    <a:pt x="82" y="0"/>
                  </a:lnTo>
                  <a:lnTo>
                    <a:pt x="74" y="0"/>
                  </a:lnTo>
                  <a:close/>
                  <a:moveTo>
                    <a:pt x="55" y="21"/>
                  </a:moveTo>
                  <a:lnTo>
                    <a:pt x="58" y="17"/>
                  </a:lnTo>
                  <a:lnTo>
                    <a:pt x="63" y="15"/>
                  </a:lnTo>
                  <a:lnTo>
                    <a:pt x="74" y="15"/>
                  </a:lnTo>
                  <a:lnTo>
                    <a:pt x="82" y="15"/>
                  </a:lnTo>
                  <a:lnTo>
                    <a:pt x="89" y="17"/>
                  </a:lnTo>
                  <a:lnTo>
                    <a:pt x="94" y="19"/>
                  </a:lnTo>
                  <a:lnTo>
                    <a:pt x="99" y="24"/>
                  </a:lnTo>
                  <a:lnTo>
                    <a:pt x="101" y="27"/>
                  </a:lnTo>
                  <a:lnTo>
                    <a:pt x="104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50"/>
                  </a:lnTo>
                  <a:lnTo>
                    <a:pt x="103" y="56"/>
                  </a:lnTo>
                  <a:lnTo>
                    <a:pt x="95" y="69"/>
                  </a:lnTo>
                  <a:lnTo>
                    <a:pt x="67" y="75"/>
                  </a:lnTo>
                  <a:lnTo>
                    <a:pt x="52" y="59"/>
                  </a:lnTo>
                  <a:lnTo>
                    <a:pt x="48" y="49"/>
                  </a:lnTo>
                  <a:lnTo>
                    <a:pt x="47" y="43"/>
                  </a:lnTo>
                  <a:lnTo>
                    <a:pt x="48" y="38"/>
                  </a:lnTo>
                  <a:lnTo>
                    <a:pt x="49" y="28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8" name="Freeform 270"/>
            <p:cNvSpPr/>
            <p:nvPr/>
          </p:nvSpPr>
          <p:spPr bwMode="auto">
            <a:xfrm>
              <a:off x="2045" y="2070"/>
              <a:ext cx="36" cy="27"/>
            </a:xfrm>
            <a:custGeom>
              <a:avLst/>
              <a:gdLst>
                <a:gd name="T0" fmla="*/ 4 w 108"/>
                <a:gd name="T1" fmla="*/ 2 h 80"/>
                <a:gd name="T2" fmla="*/ 4 w 108"/>
                <a:gd name="T3" fmla="*/ 2 h 80"/>
                <a:gd name="T4" fmla="*/ 4 w 108"/>
                <a:gd name="T5" fmla="*/ 2 h 80"/>
                <a:gd name="T6" fmla="*/ 4 w 108"/>
                <a:gd name="T7" fmla="*/ 1 h 80"/>
                <a:gd name="T8" fmla="*/ 4 w 108"/>
                <a:gd name="T9" fmla="*/ 1 h 80"/>
                <a:gd name="T10" fmla="*/ 3 w 108"/>
                <a:gd name="T11" fmla="*/ 1 h 80"/>
                <a:gd name="T12" fmla="*/ 3 w 108"/>
                <a:gd name="T13" fmla="*/ 1 h 80"/>
                <a:gd name="T14" fmla="*/ 2 w 108"/>
                <a:gd name="T15" fmla="*/ 1 h 80"/>
                <a:gd name="T16" fmla="*/ 0 w 108"/>
                <a:gd name="T17" fmla="*/ 0 h 80"/>
                <a:gd name="T18" fmla="*/ 0 w 108"/>
                <a:gd name="T19" fmla="*/ 0 h 80"/>
                <a:gd name="T20" fmla="*/ 0 w 108"/>
                <a:gd name="T21" fmla="*/ 3 h 80"/>
                <a:gd name="T22" fmla="*/ 1 w 108"/>
                <a:gd name="T23" fmla="*/ 3 h 80"/>
                <a:gd name="T24" fmla="*/ 1 w 108"/>
                <a:gd name="T25" fmla="*/ 3 h 80"/>
                <a:gd name="T26" fmla="*/ 0 w 108"/>
                <a:gd name="T27" fmla="*/ 2 h 80"/>
                <a:gd name="T28" fmla="*/ 0 w 108"/>
                <a:gd name="T29" fmla="*/ 2 h 80"/>
                <a:gd name="T30" fmla="*/ 0 w 108"/>
                <a:gd name="T31" fmla="*/ 0 h 80"/>
                <a:gd name="T32" fmla="*/ 1 w 108"/>
                <a:gd name="T33" fmla="*/ 1 h 80"/>
                <a:gd name="T34" fmla="*/ 1 w 108"/>
                <a:gd name="T35" fmla="*/ 1 h 80"/>
                <a:gd name="T36" fmla="*/ 1 w 108"/>
                <a:gd name="T37" fmla="*/ 1 h 80"/>
                <a:gd name="T38" fmla="*/ 2 w 108"/>
                <a:gd name="T39" fmla="*/ 1 h 80"/>
                <a:gd name="T40" fmla="*/ 2 w 108"/>
                <a:gd name="T41" fmla="*/ 1 h 80"/>
                <a:gd name="T42" fmla="*/ 2 w 108"/>
                <a:gd name="T43" fmla="*/ 2 h 80"/>
                <a:gd name="T44" fmla="*/ 2 w 108"/>
                <a:gd name="T45" fmla="*/ 2 h 80"/>
                <a:gd name="T46" fmla="*/ 3 w 108"/>
                <a:gd name="T47" fmla="*/ 2 h 80"/>
                <a:gd name="T48" fmla="*/ 4 w 108"/>
                <a:gd name="T49" fmla="*/ 2 h 8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8"/>
                <a:gd name="T76" fmla="*/ 0 h 80"/>
                <a:gd name="T77" fmla="*/ 108 w 108"/>
                <a:gd name="T78" fmla="*/ 80 h 8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8" h="80">
                  <a:moveTo>
                    <a:pt x="99" y="52"/>
                  </a:moveTo>
                  <a:lnTo>
                    <a:pt x="107" y="48"/>
                  </a:lnTo>
                  <a:lnTo>
                    <a:pt x="108" y="40"/>
                  </a:lnTo>
                  <a:lnTo>
                    <a:pt x="107" y="35"/>
                  </a:lnTo>
                  <a:lnTo>
                    <a:pt x="100" y="33"/>
                  </a:lnTo>
                  <a:lnTo>
                    <a:pt x="89" y="33"/>
                  </a:lnTo>
                  <a:lnTo>
                    <a:pt x="82" y="35"/>
                  </a:lnTo>
                  <a:lnTo>
                    <a:pt x="46" y="25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27" y="80"/>
                  </a:lnTo>
                  <a:lnTo>
                    <a:pt x="28" y="74"/>
                  </a:lnTo>
                  <a:lnTo>
                    <a:pt x="13" y="66"/>
                  </a:lnTo>
                  <a:lnTo>
                    <a:pt x="9" y="53"/>
                  </a:lnTo>
                  <a:lnTo>
                    <a:pt x="9" y="11"/>
                  </a:lnTo>
                  <a:lnTo>
                    <a:pt x="18" y="17"/>
                  </a:lnTo>
                  <a:lnTo>
                    <a:pt x="29" y="23"/>
                  </a:lnTo>
                  <a:lnTo>
                    <a:pt x="37" y="28"/>
                  </a:lnTo>
                  <a:lnTo>
                    <a:pt x="45" y="33"/>
                  </a:lnTo>
                  <a:lnTo>
                    <a:pt x="51" y="36"/>
                  </a:lnTo>
                  <a:lnTo>
                    <a:pt x="58" y="40"/>
                  </a:lnTo>
                  <a:lnTo>
                    <a:pt x="63" y="42"/>
                  </a:lnTo>
                  <a:lnTo>
                    <a:pt x="69" y="45"/>
                  </a:lnTo>
                  <a:lnTo>
                    <a:pt x="99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9" name="Freeform 271"/>
            <p:cNvSpPr/>
            <p:nvPr/>
          </p:nvSpPr>
          <p:spPr bwMode="auto">
            <a:xfrm>
              <a:off x="2045" y="2104"/>
              <a:ext cx="37" cy="28"/>
            </a:xfrm>
            <a:custGeom>
              <a:avLst/>
              <a:gdLst>
                <a:gd name="T0" fmla="*/ 2 w 110"/>
                <a:gd name="T1" fmla="*/ 1 h 84"/>
                <a:gd name="T2" fmla="*/ 1 w 110"/>
                <a:gd name="T3" fmla="*/ 1 h 84"/>
                <a:gd name="T4" fmla="*/ 1 w 110"/>
                <a:gd name="T5" fmla="*/ 0 h 84"/>
                <a:gd name="T6" fmla="*/ 0 w 110"/>
                <a:gd name="T7" fmla="*/ 1 h 84"/>
                <a:gd name="T8" fmla="*/ 0 w 110"/>
                <a:gd name="T9" fmla="*/ 2 h 84"/>
                <a:gd name="T10" fmla="*/ 0 w 110"/>
                <a:gd name="T11" fmla="*/ 3 h 84"/>
                <a:gd name="T12" fmla="*/ 1 w 110"/>
                <a:gd name="T13" fmla="*/ 3 h 84"/>
                <a:gd name="T14" fmla="*/ 1 w 110"/>
                <a:gd name="T15" fmla="*/ 3 h 84"/>
                <a:gd name="T16" fmla="*/ 1 w 110"/>
                <a:gd name="T17" fmla="*/ 3 h 84"/>
                <a:gd name="T18" fmla="*/ 1 w 110"/>
                <a:gd name="T19" fmla="*/ 2 h 84"/>
                <a:gd name="T20" fmla="*/ 0 w 110"/>
                <a:gd name="T21" fmla="*/ 3 h 84"/>
                <a:gd name="T22" fmla="*/ 0 w 110"/>
                <a:gd name="T23" fmla="*/ 2 h 84"/>
                <a:gd name="T24" fmla="*/ 0 w 110"/>
                <a:gd name="T25" fmla="*/ 1 h 84"/>
                <a:gd name="T26" fmla="*/ 1 w 110"/>
                <a:gd name="T27" fmla="*/ 1 h 84"/>
                <a:gd name="T28" fmla="*/ 1 w 110"/>
                <a:gd name="T29" fmla="*/ 1 h 84"/>
                <a:gd name="T30" fmla="*/ 2 w 110"/>
                <a:gd name="T31" fmla="*/ 1 h 84"/>
                <a:gd name="T32" fmla="*/ 2 w 110"/>
                <a:gd name="T33" fmla="*/ 2 h 84"/>
                <a:gd name="T34" fmla="*/ 2 w 110"/>
                <a:gd name="T35" fmla="*/ 2 h 84"/>
                <a:gd name="T36" fmla="*/ 2 w 110"/>
                <a:gd name="T37" fmla="*/ 2 h 84"/>
                <a:gd name="T38" fmla="*/ 2 w 110"/>
                <a:gd name="T39" fmla="*/ 1 h 84"/>
                <a:gd name="T40" fmla="*/ 3 w 110"/>
                <a:gd name="T41" fmla="*/ 1 h 84"/>
                <a:gd name="T42" fmla="*/ 4 w 110"/>
                <a:gd name="T43" fmla="*/ 1 h 84"/>
                <a:gd name="T44" fmla="*/ 4 w 110"/>
                <a:gd name="T45" fmla="*/ 2 h 84"/>
                <a:gd name="T46" fmla="*/ 4 w 110"/>
                <a:gd name="T47" fmla="*/ 2 h 84"/>
                <a:gd name="T48" fmla="*/ 3 w 110"/>
                <a:gd name="T49" fmla="*/ 2 h 84"/>
                <a:gd name="T50" fmla="*/ 3 w 110"/>
                <a:gd name="T51" fmla="*/ 3 h 84"/>
                <a:gd name="T52" fmla="*/ 3 w 110"/>
                <a:gd name="T53" fmla="*/ 3 h 84"/>
                <a:gd name="T54" fmla="*/ 3 w 110"/>
                <a:gd name="T55" fmla="*/ 3 h 84"/>
                <a:gd name="T56" fmla="*/ 4 w 110"/>
                <a:gd name="T57" fmla="*/ 3 h 84"/>
                <a:gd name="T58" fmla="*/ 4 w 110"/>
                <a:gd name="T59" fmla="*/ 3 h 84"/>
                <a:gd name="T60" fmla="*/ 4 w 110"/>
                <a:gd name="T61" fmla="*/ 2 h 84"/>
                <a:gd name="T62" fmla="*/ 4 w 110"/>
                <a:gd name="T63" fmla="*/ 2 h 84"/>
                <a:gd name="T64" fmla="*/ 4 w 110"/>
                <a:gd name="T65" fmla="*/ 2 h 84"/>
                <a:gd name="T66" fmla="*/ 4 w 110"/>
                <a:gd name="T67" fmla="*/ 2 h 84"/>
                <a:gd name="T68" fmla="*/ 4 w 110"/>
                <a:gd name="T69" fmla="*/ 1 h 84"/>
                <a:gd name="T70" fmla="*/ 4 w 110"/>
                <a:gd name="T71" fmla="*/ 0 h 84"/>
                <a:gd name="T72" fmla="*/ 3 w 110"/>
                <a:gd name="T73" fmla="*/ 0 h 84"/>
                <a:gd name="T74" fmla="*/ 3 w 110"/>
                <a:gd name="T75" fmla="*/ 0 h 84"/>
                <a:gd name="T76" fmla="*/ 3 w 110"/>
                <a:gd name="T77" fmla="*/ 0 h 84"/>
                <a:gd name="T78" fmla="*/ 2 w 110"/>
                <a:gd name="T79" fmla="*/ 0 h 84"/>
                <a:gd name="T80" fmla="*/ 2 w 110"/>
                <a:gd name="T81" fmla="*/ 1 h 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0"/>
                <a:gd name="T124" fmla="*/ 0 h 84"/>
                <a:gd name="T125" fmla="*/ 110 w 110"/>
                <a:gd name="T126" fmla="*/ 84 h 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0" h="84">
                  <a:moveTo>
                    <a:pt x="50" y="35"/>
                  </a:moveTo>
                  <a:lnTo>
                    <a:pt x="47" y="28"/>
                  </a:lnTo>
                  <a:lnTo>
                    <a:pt x="45" y="23"/>
                  </a:lnTo>
                  <a:lnTo>
                    <a:pt x="40" y="16"/>
                  </a:lnTo>
                  <a:lnTo>
                    <a:pt x="24" y="10"/>
                  </a:lnTo>
                  <a:lnTo>
                    <a:pt x="14" y="13"/>
                  </a:lnTo>
                  <a:lnTo>
                    <a:pt x="6" y="21"/>
                  </a:lnTo>
                  <a:lnTo>
                    <a:pt x="1" y="33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5" y="74"/>
                  </a:lnTo>
                  <a:lnTo>
                    <a:pt x="8" y="78"/>
                  </a:lnTo>
                  <a:lnTo>
                    <a:pt x="12" y="81"/>
                  </a:lnTo>
                  <a:lnTo>
                    <a:pt x="16" y="83"/>
                  </a:lnTo>
                  <a:lnTo>
                    <a:pt x="21" y="84"/>
                  </a:lnTo>
                  <a:lnTo>
                    <a:pt x="29" y="80"/>
                  </a:lnTo>
                  <a:lnTo>
                    <a:pt x="31" y="74"/>
                  </a:lnTo>
                  <a:lnTo>
                    <a:pt x="30" y="70"/>
                  </a:lnTo>
                  <a:lnTo>
                    <a:pt x="29" y="69"/>
                  </a:lnTo>
                  <a:lnTo>
                    <a:pt x="24" y="67"/>
                  </a:lnTo>
                  <a:lnTo>
                    <a:pt x="21" y="69"/>
                  </a:lnTo>
                  <a:lnTo>
                    <a:pt x="13" y="71"/>
                  </a:lnTo>
                  <a:lnTo>
                    <a:pt x="6" y="63"/>
                  </a:lnTo>
                  <a:lnTo>
                    <a:pt x="4" y="51"/>
                  </a:lnTo>
                  <a:lnTo>
                    <a:pt x="5" y="39"/>
                  </a:lnTo>
                  <a:lnTo>
                    <a:pt x="10" y="32"/>
                  </a:lnTo>
                  <a:lnTo>
                    <a:pt x="17" y="26"/>
                  </a:lnTo>
                  <a:lnTo>
                    <a:pt x="26" y="24"/>
                  </a:lnTo>
                  <a:lnTo>
                    <a:pt x="30" y="24"/>
                  </a:lnTo>
                  <a:lnTo>
                    <a:pt x="35" y="26"/>
                  </a:lnTo>
                  <a:lnTo>
                    <a:pt x="39" y="28"/>
                  </a:lnTo>
                  <a:lnTo>
                    <a:pt x="43" y="32"/>
                  </a:lnTo>
                  <a:lnTo>
                    <a:pt x="45" y="35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49" y="55"/>
                  </a:lnTo>
                  <a:lnTo>
                    <a:pt x="54" y="55"/>
                  </a:lnTo>
                  <a:lnTo>
                    <a:pt x="54" y="44"/>
                  </a:lnTo>
                  <a:lnTo>
                    <a:pt x="55" y="37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5" y="46"/>
                  </a:lnTo>
                  <a:lnTo>
                    <a:pt x="103" y="60"/>
                  </a:lnTo>
                  <a:lnTo>
                    <a:pt x="97" y="67"/>
                  </a:lnTo>
                  <a:lnTo>
                    <a:pt x="92" y="64"/>
                  </a:lnTo>
                  <a:lnTo>
                    <a:pt x="87" y="62"/>
                  </a:lnTo>
                  <a:lnTo>
                    <a:pt x="82" y="67"/>
                  </a:lnTo>
                  <a:lnTo>
                    <a:pt x="80" y="73"/>
                  </a:lnTo>
                  <a:lnTo>
                    <a:pt x="82" y="80"/>
                  </a:lnTo>
                  <a:lnTo>
                    <a:pt x="90" y="82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3" y="81"/>
                  </a:lnTo>
                  <a:lnTo>
                    <a:pt x="97" y="79"/>
                  </a:lnTo>
                  <a:lnTo>
                    <a:pt x="98" y="77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6" y="64"/>
                  </a:lnTo>
                  <a:lnTo>
                    <a:pt x="108" y="58"/>
                  </a:lnTo>
                  <a:lnTo>
                    <a:pt x="108" y="54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5"/>
                  </a:lnTo>
                  <a:lnTo>
                    <a:pt x="109" y="34"/>
                  </a:lnTo>
                  <a:lnTo>
                    <a:pt x="107" y="26"/>
                  </a:lnTo>
                  <a:lnTo>
                    <a:pt x="104" y="18"/>
                  </a:lnTo>
                  <a:lnTo>
                    <a:pt x="100" y="13"/>
                  </a:lnTo>
                  <a:lnTo>
                    <a:pt x="94" y="6"/>
                  </a:lnTo>
                  <a:lnTo>
                    <a:pt x="90" y="3"/>
                  </a:lnTo>
                  <a:lnTo>
                    <a:pt x="84" y="0"/>
                  </a:lnTo>
                  <a:lnTo>
                    <a:pt x="80" y="1"/>
                  </a:lnTo>
                  <a:lnTo>
                    <a:pt x="75" y="1"/>
                  </a:lnTo>
                  <a:lnTo>
                    <a:pt x="71" y="3"/>
                  </a:lnTo>
                  <a:lnTo>
                    <a:pt x="63" y="9"/>
                  </a:lnTo>
                  <a:lnTo>
                    <a:pt x="58" y="12"/>
                  </a:lnTo>
                  <a:lnTo>
                    <a:pt x="55" y="18"/>
                  </a:lnTo>
                  <a:lnTo>
                    <a:pt x="50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0" name="Freeform 272"/>
            <p:cNvSpPr>
              <a:spLocks noEditPoints="1"/>
            </p:cNvSpPr>
            <p:nvPr/>
          </p:nvSpPr>
          <p:spPr bwMode="auto">
            <a:xfrm>
              <a:off x="2044" y="1405"/>
              <a:ext cx="37" cy="30"/>
            </a:xfrm>
            <a:custGeom>
              <a:avLst/>
              <a:gdLst>
                <a:gd name="T0" fmla="*/ 3 w 110"/>
                <a:gd name="T1" fmla="*/ 0 h 89"/>
                <a:gd name="T2" fmla="*/ 3 w 110"/>
                <a:gd name="T3" fmla="*/ 1 h 89"/>
                <a:gd name="T4" fmla="*/ 0 w 110"/>
                <a:gd name="T5" fmla="*/ 1 h 89"/>
                <a:gd name="T6" fmla="*/ 0 w 110"/>
                <a:gd name="T7" fmla="*/ 1 h 89"/>
                <a:gd name="T8" fmla="*/ 3 w 110"/>
                <a:gd name="T9" fmla="*/ 3 h 89"/>
                <a:gd name="T10" fmla="*/ 3 w 110"/>
                <a:gd name="T11" fmla="*/ 3 h 89"/>
                <a:gd name="T12" fmla="*/ 3 w 110"/>
                <a:gd name="T13" fmla="*/ 1 h 89"/>
                <a:gd name="T14" fmla="*/ 4 w 110"/>
                <a:gd name="T15" fmla="*/ 1 h 89"/>
                <a:gd name="T16" fmla="*/ 4 w 110"/>
                <a:gd name="T17" fmla="*/ 1 h 89"/>
                <a:gd name="T18" fmla="*/ 4 w 110"/>
                <a:gd name="T19" fmla="*/ 2 h 89"/>
                <a:gd name="T20" fmla="*/ 4 w 110"/>
                <a:gd name="T21" fmla="*/ 2 h 89"/>
                <a:gd name="T22" fmla="*/ 4 w 110"/>
                <a:gd name="T23" fmla="*/ 2 h 89"/>
                <a:gd name="T24" fmla="*/ 4 w 110"/>
                <a:gd name="T25" fmla="*/ 0 h 89"/>
                <a:gd name="T26" fmla="*/ 4 w 110"/>
                <a:gd name="T27" fmla="*/ 0 h 89"/>
                <a:gd name="T28" fmla="*/ 4 w 110"/>
                <a:gd name="T29" fmla="*/ 0 h 89"/>
                <a:gd name="T30" fmla="*/ 4 w 110"/>
                <a:gd name="T31" fmla="*/ 1 h 89"/>
                <a:gd name="T32" fmla="*/ 4 w 110"/>
                <a:gd name="T33" fmla="*/ 1 h 89"/>
                <a:gd name="T34" fmla="*/ 3 w 110"/>
                <a:gd name="T35" fmla="*/ 1 h 89"/>
                <a:gd name="T36" fmla="*/ 3 w 110"/>
                <a:gd name="T37" fmla="*/ 0 h 89"/>
                <a:gd name="T38" fmla="*/ 3 w 110"/>
                <a:gd name="T39" fmla="*/ 0 h 89"/>
                <a:gd name="T40" fmla="*/ 3 w 110"/>
                <a:gd name="T41" fmla="*/ 1 h 89"/>
                <a:gd name="T42" fmla="*/ 3 w 110"/>
                <a:gd name="T43" fmla="*/ 3 h 89"/>
                <a:gd name="T44" fmla="*/ 1 w 110"/>
                <a:gd name="T45" fmla="*/ 1 h 89"/>
                <a:gd name="T46" fmla="*/ 3 w 110"/>
                <a:gd name="T47" fmla="*/ 1 h 8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0"/>
                <a:gd name="T73" fmla="*/ 0 h 89"/>
                <a:gd name="T74" fmla="*/ 110 w 110"/>
                <a:gd name="T75" fmla="*/ 89 h 8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0" h="89">
                  <a:moveTo>
                    <a:pt x="73" y="0"/>
                  </a:moveTo>
                  <a:lnTo>
                    <a:pt x="73" y="21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71" y="89"/>
                  </a:lnTo>
                  <a:lnTo>
                    <a:pt x="75" y="89"/>
                  </a:lnTo>
                  <a:lnTo>
                    <a:pt x="77" y="35"/>
                  </a:lnTo>
                  <a:lnTo>
                    <a:pt x="97" y="37"/>
                  </a:lnTo>
                  <a:lnTo>
                    <a:pt x="104" y="39"/>
                  </a:lnTo>
                  <a:lnTo>
                    <a:pt x="105" y="48"/>
                  </a:lnTo>
                  <a:lnTo>
                    <a:pt x="105" y="57"/>
                  </a:lnTo>
                  <a:lnTo>
                    <a:pt x="109" y="57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105" y="11"/>
                  </a:lnTo>
                  <a:lnTo>
                    <a:pt x="104" y="20"/>
                  </a:lnTo>
                  <a:lnTo>
                    <a:pt x="97" y="24"/>
                  </a:lnTo>
                  <a:lnTo>
                    <a:pt x="77" y="21"/>
                  </a:lnTo>
                  <a:lnTo>
                    <a:pt x="77" y="0"/>
                  </a:lnTo>
                  <a:lnTo>
                    <a:pt x="73" y="0"/>
                  </a:lnTo>
                  <a:close/>
                  <a:moveTo>
                    <a:pt x="73" y="35"/>
                  </a:moveTo>
                  <a:lnTo>
                    <a:pt x="72" y="82"/>
                  </a:lnTo>
                  <a:lnTo>
                    <a:pt x="15" y="30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1" name="Freeform 273"/>
            <p:cNvSpPr>
              <a:spLocks noEditPoints="1"/>
            </p:cNvSpPr>
            <p:nvPr/>
          </p:nvSpPr>
          <p:spPr bwMode="auto">
            <a:xfrm>
              <a:off x="2045" y="1371"/>
              <a:ext cx="37" cy="28"/>
            </a:xfrm>
            <a:custGeom>
              <a:avLst/>
              <a:gdLst>
                <a:gd name="T0" fmla="*/ 2 w 111"/>
                <a:gd name="T1" fmla="*/ 3 h 83"/>
                <a:gd name="T2" fmla="*/ 4 w 111"/>
                <a:gd name="T3" fmla="*/ 3 h 83"/>
                <a:gd name="T4" fmla="*/ 4 w 111"/>
                <a:gd name="T5" fmla="*/ 3 h 83"/>
                <a:gd name="T6" fmla="*/ 4 w 111"/>
                <a:gd name="T7" fmla="*/ 3 h 83"/>
                <a:gd name="T8" fmla="*/ 4 w 111"/>
                <a:gd name="T9" fmla="*/ 2 h 83"/>
                <a:gd name="T10" fmla="*/ 4 w 111"/>
                <a:gd name="T11" fmla="*/ 2 h 83"/>
                <a:gd name="T12" fmla="*/ 4 w 111"/>
                <a:gd name="T13" fmla="*/ 2 h 83"/>
                <a:gd name="T14" fmla="*/ 4 w 111"/>
                <a:gd name="T15" fmla="*/ 2 h 83"/>
                <a:gd name="T16" fmla="*/ 4 w 111"/>
                <a:gd name="T17" fmla="*/ 1 h 83"/>
                <a:gd name="T18" fmla="*/ 4 w 111"/>
                <a:gd name="T19" fmla="*/ 1 h 83"/>
                <a:gd name="T20" fmla="*/ 4 w 111"/>
                <a:gd name="T21" fmla="*/ 1 h 83"/>
                <a:gd name="T22" fmla="*/ 4 w 111"/>
                <a:gd name="T23" fmla="*/ 1 h 83"/>
                <a:gd name="T24" fmla="*/ 2 w 111"/>
                <a:gd name="T25" fmla="*/ 0 h 83"/>
                <a:gd name="T26" fmla="*/ 1 w 111"/>
                <a:gd name="T27" fmla="*/ 0 h 83"/>
                <a:gd name="T28" fmla="*/ 0 w 111"/>
                <a:gd name="T29" fmla="*/ 0 h 83"/>
                <a:gd name="T30" fmla="*/ 0 w 111"/>
                <a:gd name="T31" fmla="*/ 1 h 83"/>
                <a:gd name="T32" fmla="*/ 0 w 111"/>
                <a:gd name="T33" fmla="*/ 1 h 83"/>
                <a:gd name="T34" fmla="*/ 0 w 111"/>
                <a:gd name="T35" fmla="*/ 1 h 83"/>
                <a:gd name="T36" fmla="*/ 0 w 111"/>
                <a:gd name="T37" fmla="*/ 2 h 83"/>
                <a:gd name="T38" fmla="*/ 0 w 111"/>
                <a:gd name="T39" fmla="*/ 2 h 83"/>
                <a:gd name="T40" fmla="*/ 0 w 111"/>
                <a:gd name="T41" fmla="*/ 2 h 83"/>
                <a:gd name="T42" fmla="*/ 1 w 111"/>
                <a:gd name="T43" fmla="*/ 2 h 83"/>
                <a:gd name="T44" fmla="*/ 1 w 111"/>
                <a:gd name="T45" fmla="*/ 3 h 83"/>
                <a:gd name="T46" fmla="*/ 1 w 111"/>
                <a:gd name="T47" fmla="*/ 3 h 83"/>
                <a:gd name="T48" fmla="*/ 2 w 111"/>
                <a:gd name="T49" fmla="*/ 3 h 83"/>
                <a:gd name="T50" fmla="*/ 2 w 111"/>
                <a:gd name="T51" fmla="*/ 3 h 83"/>
                <a:gd name="T52" fmla="*/ 3 w 111"/>
                <a:gd name="T53" fmla="*/ 1 h 83"/>
                <a:gd name="T54" fmla="*/ 4 w 111"/>
                <a:gd name="T55" fmla="*/ 1 h 83"/>
                <a:gd name="T56" fmla="*/ 4 w 111"/>
                <a:gd name="T57" fmla="*/ 1 h 83"/>
                <a:gd name="T58" fmla="*/ 4 w 111"/>
                <a:gd name="T59" fmla="*/ 1 h 83"/>
                <a:gd name="T60" fmla="*/ 4 w 111"/>
                <a:gd name="T61" fmla="*/ 2 h 83"/>
                <a:gd name="T62" fmla="*/ 4 w 111"/>
                <a:gd name="T63" fmla="*/ 2 h 83"/>
                <a:gd name="T64" fmla="*/ 4 w 111"/>
                <a:gd name="T65" fmla="*/ 2 h 83"/>
                <a:gd name="T66" fmla="*/ 4 w 111"/>
                <a:gd name="T67" fmla="*/ 2 h 83"/>
                <a:gd name="T68" fmla="*/ 4 w 111"/>
                <a:gd name="T69" fmla="*/ 2 h 83"/>
                <a:gd name="T70" fmla="*/ 4 w 111"/>
                <a:gd name="T71" fmla="*/ 2 h 83"/>
                <a:gd name="T72" fmla="*/ 4 w 111"/>
                <a:gd name="T73" fmla="*/ 2 h 83"/>
                <a:gd name="T74" fmla="*/ 4 w 111"/>
                <a:gd name="T75" fmla="*/ 2 h 83"/>
                <a:gd name="T76" fmla="*/ 4 w 111"/>
                <a:gd name="T77" fmla="*/ 2 h 83"/>
                <a:gd name="T78" fmla="*/ 4 w 111"/>
                <a:gd name="T79" fmla="*/ 2 h 83"/>
                <a:gd name="T80" fmla="*/ 3 w 111"/>
                <a:gd name="T81" fmla="*/ 2 h 83"/>
                <a:gd name="T82" fmla="*/ 2 w 111"/>
                <a:gd name="T83" fmla="*/ 3 h 83"/>
                <a:gd name="T84" fmla="*/ 1 w 111"/>
                <a:gd name="T85" fmla="*/ 2 h 83"/>
                <a:gd name="T86" fmla="*/ 0 w 111"/>
                <a:gd name="T87" fmla="*/ 2 h 83"/>
                <a:gd name="T88" fmla="*/ 0 w 111"/>
                <a:gd name="T89" fmla="*/ 2 h 83"/>
                <a:gd name="T90" fmla="*/ 0 w 111"/>
                <a:gd name="T91" fmla="*/ 1 h 83"/>
                <a:gd name="T92" fmla="*/ 0 w 111"/>
                <a:gd name="T93" fmla="*/ 1 h 83"/>
                <a:gd name="T94" fmla="*/ 0 w 111"/>
                <a:gd name="T95" fmla="*/ 1 h 83"/>
                <a:gd name="T96" fmla="*/ 0 w 111"/>
                <a:gd name="T97" fmla="*/ 1 h 83"/>
                <a:gd name="T98" fmla="*/ 1 w 111"/>
                <a:gd name="T99" fmla="*/ 1 h 83"/>
                <a:gd name="T100" fmla="*/ 2 w 111"/>
                <a:gd name="T101" fmla="*/ 1 h 83"/>
                <a:gd name="T102" fmla="*/ 3 w 111"/>
                <a:gd name="T103" fmla="*/ 1 h 8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1"/>
                <a:gd name="T157" fmla="*/ 0 h 83"/>
                <a:gd name="T158" fmla="*/ 111 w 111"/>
                <a:gd name="T159" fmla="*/ 83 h 8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1" h="83">
                  <a:moveTo>
                    <a:pt x="55" y="83"/>
                  </a:moveTo>
                  <a:lnTo>
                    <a:pt x="96" y="74"/>
                  </a:lnTo>
                  <a:lnTo>
                    <a:pt x="98" y="69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6" y="60"/>
                  </a:lnTo>
                  <a:lnTo>
                    <a:pt x="109" y="52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7" y="14"/>
                  </a:lnTo>
                  <a:lnTo>
                    <a:pt x="57" y="0"/>
                  </a:lnTo>
                  <a:lnTo>
                    <a:pt x="16" y="7"/>
                  </a:lnTo>
                  <a:lnTo>
                    <a:pt x="9" y="13"/>
                  </a:lnTo>
                  <a:lnTo>
                    <a:pt x="4" y="20"/>
                  </a:lnTo>
                  <a:lnTo>
                    <a:pt x="1" y="27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2" y="73"/>
                  </a:lnTo>
                  <a:lnTo>
                    <a:pt x="32" y="78"/>
                  </a:lnTo>
                  <a:lnTo>
                    <a:pt x="42" y="81"/>
                  </a:lnTo>
                  <a:lnTo>
                    <a:pt x="55" y="83"/>
                  </a:lnTo>
                  <a:close/>
                  <a:moveTo>
                    <a:pt x="93" y="24"/>
                  </a:moveTo>
                  <a:lnTo>
                    <a:pt x="98" y="27"/>
                  </a:lnTo>
                  <a:lnTo>
                    <a:pt x="102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7" y="56"/>
                  </a:lnTo>
                  <a:lnTo>
                    <a:pt x="92" y="60"/>
                  </a:lnTo>
                  <a:lnTo>
                    <a:pt x="55" y="67"/>
                  </a:lnTo>
                  <a:lnTo>
                    <a:pt x="18" y="56"/>
                  </a:lnTo>
                  <a:lnTo>
                    <a:pt x="12" y="51"/>
                  </a:lnTo>
                  <a:lnTo>
                    <a:pt x="9" y="47"/>
                  </a:lnTo>
                  <a:lnTo>
                    <a:pt x="6" y="37"/>
                  </a:lnTo>
                  <a:lnTo>
                    <a:pt x="6" y="30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56" y="14"/>
                  </a:lnTo>
                  <a:lnTo>
                    <a:pt x="93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2" name="Freeform 274"/>
            <p:cNvSpPr>
              <a:spLocks noEditPoints="1"/>
            </p:cNvSpPr>
            <p:nvPr/>
          </p:nvSpPr>
          <p:spPr bwMode="auto">
            <a:xfrm>
              <a:off x="2044" y="1852"/>
              <a:ext cx="37" cy="33"/>
            </a:xfrm>
            <a:custGeom>
              <a:avLst/>
              <a:gdLst>
                <a:gd name="T0" fmla="*/ 4 w 110"/>
                <a:gd name="T1" fmla="*/ 1 h 99"/>
                <a:gd name="T2" fmla="*/ 3 w 110"/>
                <a:gd name="T3" fmla="*/ 0 h 99"/>
                <a:gd name="T4" fmla="*/ 3 w 110"/>
                <a:gd name="T5" fmla="*/ 0 h 99"/>
                <a:gd name="T6" fmla="*/ 2 w 110"/>
                <a:gd name="T7" fmla="*/ 1 h 99"/>
                <a:gd name="T8" fmla="*/ 2 w 110"/>
                <a:gd name="T9" fmla="*/ 0 h 99"/>
                <a:gd name="T10" fmla="*/ 1 w 110"/>
                <a:gd name="T11" fmla="*/ 0 h 99"/>
                <a:gd name="T12" fmla="*/ 0 w 110"/>
                <a:gd name="T13" fmla="*/ 0 h 99"/>
                <a:gd name="T14" fmla="*/ 0 w 110"/>
                <a:gd name="T15" fmla="*/ 1 h 99"/>
                <a:gd name="T16" fmla="*/ 0 w 110"/>
                <a:gd name="T17" fmla="*/ 2 h 99"/>
                <a:gd name="T18" fmla="*/ 0 w 110"/>
                <a:gd name="T19" fmla="*/ 3 h 99"/>
                <a:gd name="T20" fmla="*/ 0 w 110"/>
                <a:gd name="T21" fmla="*/ 3 h 99"/>
                <a:gd name="T22" fmla="*/ 1 w 110"/>
                <a:gd name="T23" fmla="*/ 3 h 99"/>
                <a:gd name="T24" fmla="*/ 2 w 110"/>
                <a:gd name="T25" fmla="*/ 3 h 99"/>
                <a:gd name="T26" fmla="*/ 2 w 110"/>
                <a:gd name="T27" fmla="*/ 3 h 99"/>
                <a:gd name="T28" fmla="*/ 3 w 110"/>
                <a:gd name="T29" fmla="*/ 4 h 99"/>
                <a:gd name="T30" fmla="*/ 3 w 110"/>
                <a:gd name="T31" fmla="*/ 4 h 99"/>
                <a:gd name="T32" fmla="*/ 4 w 110"/>
                <a:gd name="T33" fmla="*/ 3 h 99"/>
                <a:gd name="T34" fmla="*/ 4 w 110"/>
                <a:gd name="T35" fmla="*/ 3 h 99"/>
                <a:gd name="T36" fmla="*/ 4 w 110"/>
                <a:gd name="T37" fmla="*/ 2 h 99"/>
                <a:gd name="T38" fmla="*/ 4 w 110"/>
                <a:gd name="T39" fmla="*/ 2 h 99"/>
                <a:gd name="T40" fmla="*/ 4 w 110"/>
                <a:gd name="T41" fmla="*/ 1 h 99"/>
                <a:gd name="T42" fmla="*/ 2 w 110"/>
                <a:gd name="T43" fmla="*/ 1 h 99"/>
                <a:gd name="T44" fmla="*/ 1 w 110"/>
                <a:gd name="T45" fmla="*/ 3 h 99"/>
                <a:gd name="T46" fmla="*/ 1 w 110"/>
                <a:gd name="T47" fmla="*/ 3 h 99"/>
                <a:gd name="T48" fmla="*/ 0 w 110"/>
                <a:gd name="T49" fmla="*/ 2 h 99"/>
                <a:gd name="T50" fmla="*/ 0 w 110"/>
                <a:gd name="T51" fmla="*/ 1 h 99"/>
                <a:gd name="T52" fmla="*/ 0 w 110"/>
                <a:gd name="T53" fmla="*/ 1 h 99"/>
                <a:gd name="T54" fmla="*/ 2 w 110"/>
                <a:gd name="T55" fmla="*/ 1 h 99"/>
                <a:gd name="T56" fmla="*/ 3 w 110"/>
                <a:gd name="T57" fmla="*/ 3 h 99"/>
                <a:gd name="T58" fmla="*/ 3 w 110"/>
                <a:gd name="T59" fmla="*/ 1 h 99"/>
                <a:gd name="T60" fmla="*/ 3 w 110"/>
                <a:gd name="T61" fmla="*/ 1 h 99"/>
                <a:gd name="T62" fmla="*/ 4 w 110"/>
                <a:gd name="T63" fmla="*/ 1 h 99"/>
                <a:gd name="T64" fmla="*/ 4 w 110"/>
                <a:gd name="T65" fmla="*/ 1 h 99"/>
                <a:gd name="T66" fmla="*/ 4 w 110"/>
                <a:gd name="T67" fmla="*/ 2 h 99"/>
                <a:gd name="T68" fmla="*/ 4 w 110"/>
                <a:gd name="T69" fmla="*/ 2 h 99"/>
                <a:gd name="T70" fmla="*/ 4 w 110"/>
                <a:gd name="T71" fmla="*/ 2 h 99"/>
                <a:gd name="T72" fmla="*/ 4 w 110"/>
                <a:gd name="T73" fmla="*/ 3 h 99"/>
                <a:gd name="T74" fmla="*/ 4 w 110"/>
                <a:gd name="T75" fmla="*/ 3 h 99"/>
                <a:gd name="T76" fmla="*/ 3 w 110"/>
                <a:gd name="T77" fmla="*/ 3 h 99"/>
                <a:gd name="T78" fmla="*/ 3 w 110"/>
                <a:gd name="T79" fmla="*/ 3 h 9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0"/>
                <a:gd name="T121" fmla="*/ 0 h 99"/>
                <a:gd name="T122" fmla="*/ 110 w 110"/>
                <a:gd name="T123" fmla="*/ 99 h 9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0" h="99">
                  <a:moveTo>
                    <a:pt x="103" y="21"/>
                  </a:moveTo>
                  <a:lnTo>
                    <a:pt x="98" y="14"/>
                  </a:lnTo>
                  <a:lnTo>
                    <a:pt x="94" y="10"/>
                  </a:lnTo>
                  <a:lnTo>
                    <a:pt x="88" y="7"/>
                  </a:lnTo>
                  <a:lnTo>
                    <a:pt x="83" y="6"/>
                  </a:lnTo>
                  <a:lnTo>
                    <a:pt x="75" y="6"/>
                  </a:lnTo>
                  <a:lnTo>
                    <a:pt x="67" y="12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2" y="10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17" y="2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5"/>
                  </a:lnTo>
                  <a:lnTo>
                    <a:pt x="0" y="33"/>
                  </a:lnTo>
                  <a:lnTo>
                    <a:pt x="0" y="43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7" y="75"/>
                  </a:lnTo>
                  <a:lnTo>
                    <a:pt x="10" y="80"/>
                  </a:lnTo>
                  <a:lnTo>
                    <a:pt x="15" y="84"/>
                  </a:lnTo>
                  <a:lnTo>
                    <a:pt x="20" y="87"/>
                  </a:lnTo>
                  <a:lnTo>
                    <a:pt x="27" y="89"/>
                  </a:lnTo>
                  <a:lnTo>
                    <a:pt x="41" y="83"/>
                  </a:lnTo>
                  <a:lnTo>
                    <a:pt x="52" y="65"/>
                  </a:lnTo>
                  <a:lnTo>
                    <a:pt x="57" y="79"/>
                  </a:lnTo>
                  <a:lnTo>
                    <a:pt x="65" y="90"/>
                  </a:lnTo>
                  <a:lnTo>
                    <a:pt x="83" y="99"/>
                  </a:lnTo>
                  <a:lnTo>
                    <a:pt x="87" y="98"/>
                  </a:lnTo>
                  <a:lnTo>
                    <a:pt x="92" y="96"/>
                  </a:lnTo>
                  <a:lnTo>
                    <a:pt x="96" y="93"/>
                  </a:lnTo>
                  <a:lnTo>
                    <a:pt x="101" y="88"/>
                  </a:lnTo>
                  <a:lnTo>
                    <a:pt x="104" y="80"/>
                  </a:lnTo>
                  <a:lnTo>
                    <a:pt x="105" y="76"/>
                  </a:lnTo>
                  <a:lnTo>
                    <a:pt x="107" y="73"/>
                  </a:lnTo>
                  <a:lnTo>
                    <a:pt x="109" y="64"/>
                  </a:lnTo>
                  <a:lnTo>
                    <a:pt x="110" y="56"/>
                  </a:lnTo>
                  <a:lnTo>
                    <a:pt x="109" y="45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3" y="21"/>
                  </a:lnTo>
                  <a:close/>
                  <a:moveTo>
                    <a:pt x="51" y="39"/>
                  </a:moveTo>
                  <a:lnTo>
                    <a:pt x="38" y="68"/>
                  </a:lnTo>
                  <a:lnTo>
                    <a:pt x="30" y="74"/>
                  </a:lnTo>
                  <a:lnTo>
                    <a:pt x="26" y="76"/>
                  </a:lnTo>
                  <a:lnTo>
                    <a:pt x="24" y="77"/>
                  </a:lnTo>
                  <a:lnTo>
                    <a:pt x="11" y="69"/>
                  </a:lnTo>
                  <a:lnTo>
                    <a:pt x="6" y="57"/>
                  </a:lnTo>
                  <a:lnTo>
                    <a:pt x="5" y="43"/>
                  </a:lnTo>
                  <a:lnTo>
                    <a:pt x="6" y="29"/>
                  </a:lnTo>
                  <a:lnTo>
                    <a:pt x="8" y="23"/>
                  </a:lnTo>
                  <a:lnTo>
                    <a:pt x="12" y="20"/>
                  </a:lnTo>
                  <a:lnTo>
                    <a:pt x="29" y="15"/>
                  </a:lnTo>
                  <a:lnTo>
                    <a:pt x="42" y="21"/>
                  </a:lnTo>
                  <a:lnTo>
                    <a:pt x="51" y="39"/>
                  </a:lnTo>
                  <a:close/>
                  <a:moveTo>
                    <a:pt x="67" y="79"/>
                  </a:moveTo>
                  <a:lnTo>
                    <a:pt x="55" y="61"/>
                  </a:lnTo>
                  <a:lnTo>
                    <a:pt x="69" y="29"/>
                  </a:lnTo>
                  <a:lnTo>
                    <a:pt x="76" y="20"/>
                  </a:lnTo>
                  <a:lnTo>
                    <a:pt x="85" y="19"/>
                  </a:lnTo>
                  <a:lnTo>
                    <a:pt x="93" y="21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4" y="39"/>
                  </a:lnTo>
                  <a:lnTo>
                    <a:pt x="105" y="46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8"/>
                  </a:lnTo>
                  <a:lnTo>
                    <a:pt x="102" y="73"/>
                  </a:lnTo>
                  <a:lnTo>
                    <a:pt x="100" y="79"/>
                  </a:lnTo>
                  <a:lnTo>
                    <a:pt x="96" y="82"/>
                  </a:lnTo>
                  <a:lnTo>
                    <a:pt x="92" y="84"/>
                  </a:lnTo>
                  <a:lnTo>
                    <a:pt x="89" y="84"/>
                  </a:lnTo>
                  <a:lnTo>
                    <a:pt x="87" y="85"/>
                  </a:lnTo>
                  <a:lnTo>
                    <a:pt x="83" y="86"/>
                  </a:lnTo>
                  <a:lnTo>
                    <a:pt x="67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3" name="Freeform 275"/>
            <p:cNvSpPr>
              <a:spLocks noEditPoints="1"/>
            </p:cNvSpPr>
            <p:nvPr/>
          </p:nvSpPr>
          <p:spPr bwMode="auto">
            <a:xfrm>
              <a:off x="2044" y="1618"/>
              <a:ext cx="37" cy="31"/>
            </a:xfrm>
            <a:custGeom>
              <a:avLst/>
              <a:gdLst>
                <a:gd name="T0" fmla="*/ 2 w 110"/>
                <a:gd name="T1" fmla="*/ 3 h 93"/>
                <a:gd name="T2" fmla="*/ 3 w 110"/>
                <a:gd name="T3" fmla="*/ 2 h 93"/>
                <a:gd name="T4" fmla="*/ 3 w 110"/>
                <a:gd name="T5" fmla="*/ 2 h 93"/>
                <a:gd name="T6" fmla="*/ 2 w 110"/>
                <a:gd name="T7" fmla="*/ 1 h 93"/>
                <a:gd name="T8" fmla="*/ 2 w 110"/>
                <a:gd name="T9" fmla="*/ 1 h 93"/>
                <a:gd name="T10" fmla="*/ 3 w 110"/>
                <a:gd name="T11" fmla="*/ 1 h 93"/>
                <a:gd name="T12" fmla="*/ 4 w 110"/>
                <a:gd name="T13" fmla="*/ 1 h 93"/>
                <a:gd name="T14" fmla="*/ 4 w 110"/>
                <a:gd name="T15" fmla="*/ 2 h 93"/>
                <a:gd name="T16" fmla="*/ 4 w 110"/>
                <a:gd name="T17" fmla="*/ 2 h 93"/>
                <a:gd name="T18" fmla="*/ 4 w 110"/>
                <a:gd name="T19" fmla="*/ 2 h 93"/>
                <a:gd name="T20" fmla="*/ 3 w 110"/>
                <a:gd name="T21" fmla="*/ 3 h 93"/>
                <a:gd name="T22" fmla="*/ 3 w 110"/>
                <a:gd name="T23" fmla="*/ 3 h 93"/>
                <a:gd name="T24" fmla="*/ 4 w 110"/>
                <a:gd name="T25" fmla="*/ 3 h 93"/>
                <a:gd name="T26" fmla="*/ 4 w 110"/>
                <a:gd name="T27" fmla="*/ 3 h 93"/>
                <a:gd name="T28" fmla="*/ 4 w 110"/>
                <a:gd name="T29" fmla="*/ 3 h 93"/>
                <a:gd name="T30" fmla="*/ 4 w 110"/>
                <a:gd name="T31" fmla="*/ 3 h 93"/>
                <a:gd name="T32" fmla="*/ 4 w 110"/>
                <a:gd name="T33" fmla="*/ 2 h 93"/>
                <a:gd name="T34" fmla="*/ 4 w 110"/>
                <a:gd name="T35" fmla="*/ 1 h 93"/>
                <a:gd name="T36" fmla="*/ 3 w 110"/>
                <a:gd name="T37" fmla="*/ 0 h 93"/>
                <a:gd name="T38" fmla="*/ 2 w 110"/>
                <a:gd name="T39" fmla="*/ 0 h 93"/>
                <a:gd name="T40" fmla="*/ 1 w 110"/>
                <a:gd name="T41" fmla="*/ 0 h 93"/>
                <a:gd name="T42" fmla="*/ 1 w 110"/>
                <a:gd name="T43" fmla="*/ 0 h 93"/>
                <a:gd name="T44" fmla="*/ 0 w 110"/>
                <a:gd name="T45" fmla="*/ 1 h 93"/>
                <a:gd name="T46" fmla="*/ 0 w 110"/>
                <a:gd name="T47" fmla="*/ 2 h 93"/>
                <a:gd name="T48" fmla="*/ 0 w 110"/>
                <a:gd name="T49" fmla="*/ 2 h 93"/>
                <a:gd name="T50" fmla="*/ 0 w 110"/>
                <a:gd name="T51" fmla="*/ 3 h 93"/>
                <a:gd name="T52" fmla="*/ 1 w 110"/>
                <a:gd name="T53" fmla="*/ 3 h 93"/>
                <a:gd name="T54" fmla="*/ 1 w 110"/>
                <a:gd name="T55" fmla="*/ 3 h 93"/>
                <a:gd name="T56" fmla="*/ 1 w 110"/>
                <a:gd name="T57" fmla="*/ 3 h 93"/>
                <a:gd name="T58" fmla="*/ 2 w 110"/>
                <a:gd name="T59" fmla="*/ 3 h 93"/>
                <a:gd name="T60" fmla="*/ 2 w 110"/>
                <a:gd name="T61" fmla="*/ 3 h 93"/>
                <a:gd name="T62" fmla="*/ 2 w 110"/>
                <a:gd name="T63" fmla="*/ 1 h 93"/>
                <a:gd name="T64" fmla="*/ 2 w 110"/>
                <a:gd name="T65" fmla="*/ 2 h 93"/>
                <a:gd name="T66" fmla="*/ 2 w 110"/>
                <a:gd name="T67" fmla="*/ 2 h 93"/>
                <a:gd name="T68" fmla="*/ 2 w 110"/>
                <a:gd name="T69" fmla="*/ 2 h 93"/>
                <a:gd name="T70" fmla="*/ 2 w 110"/>
                <a:gd name="T71" fmla="*/ 3 h 93"/>
                <a:gd name="T72" fmla="*/ 2 w 110"/>
                <a:gd name="T73" fmla="*/ 3 h 93"/>
                <a:gd name="T74" fmla="*/ 2 w 110"/>
                <a:gd name="T75" fmla="*/ 3 h 93"/>
                <a:gd name="T76" fmla="*/ 1 w 110"/>
                <a:gd name="T77" fmla="*/ 3 h 93"/>
                <a:gd name="T78" fmla="*/ 1 w 110"/>
                <a:gd name="T79" fmla="*/ 3 h 93"/>
                <a:gd name="T80" fmla="*/ 0 w 110"/>
                <a:gd name="T81" fmla="*/ 2 h 93"/>
                <a:gd name="T82" fmla="*/ 0 w 110"/>
                <a:gd name="T83" fmla="*/ 2 h 93"/>
                <a:gd name="T84" fmla="*/ 0 w 110"/>
                <a:gd name="T85" fmla="*/ 1 h 93"/>
                <a:gd name="T86" fmla="*/ 0 w 110"/>
                <a:gd name="T87" fmla="*/ 1 h 93"/>
                <a:gd name="T88" fmla="*/ 1 w 110"/>
                <a:gd name="T89" fmla="*/ 1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0"/>
                <a:gd name="T136" fmla="*/ 0 h 93"/>
                <a:gd name="T137" fmla="*/ 110 w 110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0" h="93">
                  <a:moveTo>
                    <a:pt x="61" y="83"/>
                  </a:moveTo>
                  <a:lnTo>
                    <a:pt x="64" y="77"/>
                  </a:lnTo>
                  <a:lnTo>
                    <a:pt x="67" y="71"/>
                  </a:lnTo>
                  <a:lnTo>
                    <a:pt x="68" y="62"/>
                  </a:lnTo>
                  <a:lnTo>
                    <a:pt x="69" y="54"/>
                  </a:lnTo>
                  <a:lnTo>
                    <a:pt x="67" y="41"/>
                  </a:lnTo>
                  <a:lnTo>
                    <a:pt x="65" y="35"/>
                  </a:lnTo>
                  <a:lnTo>
                    <a:pt x="64" y="31"/>
                  </a:lnTo>
                  <a:lnTo>
                    <a:pt x="52" y="17"/>
                  </a:lnTo>
                  <a:lnTo>
                    <a:pt x="65" y="18"/>
                  </a:lnTo>
                  <a:lnTo>
                    <a:pt x="77" y="21"/>
                  </a:lnTo>
                  <a:lnTo>
                    <a:pt x="86" y="25"/>
                  </a:lnTo>
                  <a:lnTo>
                    <a:pt x="93" y="30"/>
                  </a:lnTo>
                  <a:lnTo>
                    <a:pt x="98" y="35"/>
                  </a:lnTo>
                  <a:lnTo>
                    <a:pt x="102" y="41"/>
                  </a:lnTo>
                  <a:lnTo>
                    <a:pt x="105" y="48"/>
                  </a:lnTo>
                  <a:lnTo>
                    <a:pt x="106" y="56"/>
                  </a:lnTo>
                  <a:lnTo>
                    <a:pt x="106" y="61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99" y="68"/>
                  </a:lnTo>
                  <a:lnTo>
                    <a:pt x="92" y="71"/>
                  </a:lnTo>
                  <a:lnTo>
                    <a:pt x="89" y="77"/>
                  </a:lnTo>
                  <a:lnTo>
                    <a:pt x="89" y="81"/>
                  </a:lnTo>
                  <a:lnTo>
                    <a:pt x="92" y="84"/>
                  </a:lnTo>
                  <a:lnTo>
                    <a:pt x="97" y="86"/>
                  </a:lnTo>
                  <a:lnTo>
                    <a:pt x="99" y="85"/>
                  </a:lnTo>
                  <a:lnTo>
                    <a:pt x="99" y="84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4" y="81"/>
                  </a:lnTo>
                  <a:lnTo>
                    <a:pt x="107" y="79"/>
                  </a:lnTo>
                  <a:lnTo>
                    <a:pt x="110" y="56"/>
                  </a:lnTo>
                  <a:lnTo>
                    <a:pt x="109" y="43"/>
                  </a:lnTo>
                  <a:lnTo>
                    <a:pt x="106" y="33"/>
                  </a:lnTo>
                  <a:lnTo>
                    <a:pt x="101" y="23"/>
                  </a:lnTo>
                  <a:lnTo>
                    <a:pt x="94" y="16"/>
                  </a:lnTo>
                  <a:lnTo>
                    <a:pt x="84" y="9"/>
                  </a:lnTo>
                  <a:lnTo>
                    <a:pt x="74" y="4"/>
                  </a:lnTo>
                  <a:lnTo>
                    <a:pt x="63" y="1"/>
                  </a:lnTo>
                  <a:lnTo>
                    <a:pt x="51" y="0"/>
                  </a:lnTo>
                  <a:lnTo>
                    <a:pt x="39" y="0"/>
                  </a:lnTo>
                  <a:lnTo>
                    <a:pt x="29" y="3"/>
                  </a:lnTo>
                  <a:lnTo>
                    <a:pt x="19" y="6"/>
                  </a:lnTo>
                  <a:lnTo>
                    <a:pt x="13" y="12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57"/>
                  </a:lnTo>
                  <a:lnTo>
                    <a:pt x="2" y="67"/>
                  </a:lnTo>
                  <a:lnTo>
                    <a:pt x="4" y="75"/>
                  </a:lnTo>
                  <a:lnTo>
                    <a:pt x="9" y="82"/>
                  </a:lnTo>
                  <a:lnTo>
                    <a:pt x="20" y="90"/>
                  </a:lnTo>
                  <a:lnTo>
                    <a:pt x="28" y="92"/>
                  </a:lnTo>
                  <a:lnTo>
                    <a:pt x="36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50" y="90"/>
                  </a:lnTo>
                  <a:lnTo>
                    <a:pt x="56" y="87"/>
                  </a:lnTo>
                  <a:lnTo>
                    <a:pt x="61" y="83"/>
                  </a:lnTo>
                  <a:close/>
                  <a:moveTo>
                    <a:pt x="56" y="27"/>
                  </a:moveTo>
                  <a:lnTo>
                    <a:pt x="62" y="38"/>
                  </a:lnTo>
                  <a:lnTo>
                    <a:pt x="64" y="52"/>
                  </a:lnTo>
                  <a:lnTo>
                    <a:pt x="63" y="54"/>
                  </a:lnTo>
                  <a:lnTo>
                    <a:pt x="63" y="57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59" y="67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72"/>
                  </a:lnTo>
                  <a:lnTo>
                    <a:pt x="51" y="74"/>
                  </a:lnTo>
                  <a:lnTo>
                    <a:pt x="47" y="77"/>
                  </a:lnTo>
                  <a:lnTo>
                    <a:pt x="41" y="78"/>
                  </a:lnTo>
                  <a:lnTo>
                    <a:pt x="38" y="78"/>
                  </a:lnTo>
                  <a:lnTo>
                    <a:pt x="36" y="79"/>
                  </a:lnTo>
                  <a:lnTo>
                    <a:pt x="23" y="77"/>
                  </a:lnTo>
                  <a:lnTo>
                    <a:pt x="13" y="72"/>
                  </a:lnTo>
                  <a:lnTo>
                    <a:pt x="8" y="67"/>
                  </a:lnTo>
                  <a:lnTo>
                    <a:pt x="6" y="61"/>
                  </a:lnTo>
                  <a:lnTo>
                    <a:pt x="4" y="54"/>
                  </a:lnTo>
                  <a:lnTo>
                    <a:pt x="4" y="47"/>
                  </a:lnTo>
                  <a:lnTo>
                    <a:pt x="4" y="39"/>
                  </a:lnTo>
                  <a:lnTo>
                    <a:pt x="6" y="33"/>
                  </a:lnTo>
                  <a:lnTo>
                    <a:pt x="9" y="28"/>
                  </a:lnTo>
                  <a:lnTo>
                    <a:pt x="14" y="25"/>
                  </a:lnTo>
                  <a:lnTo>
                    <a:pt x="39" y="17"/>
                  </a:lnTo>
                  <a:lnTo>
                    <a:pt x="56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4" name="Freeform 276"/>
            <p:cNvSpPr/>
            <p:nvPr/>
          </p:nvSpPr>
          <p:spPr bwMode="auto">
            <a:xfrm>
              <a:off x="2046" y="1157"/>
              <a:ext cx="37" cy="23"/>
            </a:xfrm>
            <a:custGeom>
              <a:avLst/>
              <a:gdLst>
                <a:gd name="T0" fmla="*/ 4 w 111"/>
                <a:gd name="T1" fmla="*/ 2 h 68"/>
                <a:gd name="T2" fmla="*/ 4 w 111"/>
                <a:gd name="T3" fmla="*/ 2 h 68"/>
                <a:gd name="T4" fmla="*/ 4 w 111"/>
                <a:gd name="T5" fmla="*/ 2 h 68"/>
                <a:gd name="T6" fmla="*/ 4 w 111"/>
                <a:gd name="T7" fmla="*/ 2 h 68"/>
                <a:gd name="T8" fmla="*/ 4 w 111"/>
                <a:gd name="T9" fmla="*/ 3 h 68"/>
                <a:gd name="T10" fmla="*/ 4 w 111"/>
                <a:gd name="T11" fmla="*/ 3 h 68"/>
                <a:gd name="T12" fmla="*/ 4 w 111"/>
                <a:gd name="T13" fmla="*/ 0 h 68"/>
                <a:gd name="T14" fmla="*/ 4 w 111"/>
                <a:gd name="T15" fmla="*/ 0 h 68"/>
                <a:gd name="T16" fmla="*/ 4 w 111"/>
                <a:gd name="T17" fmla="*/ 0 h 68"/>
                <a:gd name="T18" fmla="*/ 4 w 111"/>
                <a:gd name="T19" fmla="*/ 1 h 68"/>
                <a:gd name="T20" fmla="*/ 4 w 111"/>
                <a:gd name="T21" fmla="*/ 1 h 68"/>
                <a:gd name="T22" fmla="*/ 4 w 111"/>
                <a:gd name="T23" fmla="*/ 1 h 68"/>
                <a:gd name="T24" fmla="*/ 4 w 111"/>
                <a:gd name="T25" fmla="*/ 1 h 68"/>
                <a:gd name="T26" fmla="*/ 0 w 111"/>
                <a:gd name="T27" fmla="*/ 1 h 68"/>
                <a:gd name="T28" fmla="*/ 0 w 111"/>
                <a:gd name="T29" fmla="*/ 1 h 68"/>
                <a:gd name="T30" fmla="*/ 0 w 111"/>
                <a:gd name="T31" fmla="*/ 1 h 68"/>
                <a:gd name="T32" fmla="*/ 0 w 111"/>
                <a:gd name="T33" fmla="*/ 2 h 68"/>
                <a:gd name="T34" fmla="*/ 0 w 111"/>
                <a:gd name="T35" fmla="*/ 2 h 68"/>
                <a:gd name="T36" fmla="*/ 0 w 111"/>
                <a:gd name="T37" fmla="*/ 2 h 68"/>
                <a:gd name="T38" fmla="*/ 1 w 111"/>
                <a:gd name="T39" fmla="*/ 2 h 68"/>
                <a:gd name="T40" fmla="*/ 1 w 111"/>
                <a:gd name="T41" fmla="*/ 1 h 68"/>
                <a:gd name="T42" fmla="*/ 1 w 111"/>
                <a:gd name="T43" fmla="*/ 1 h 68"/>
                <a:gd name="T44" fmla="*/ 4 w 111"/>
                <a:gd name="T45" fmla="*/ 2 h 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1"/>
                <a:gd name="T70" fmla="*/ 0 h 68"/>
                <a:gd name="T71" fmla="*/ 111 w 111"/>
                <a:gd name="T72" fmla="*/ 68 h 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1" h="68">
                  <a:moveTo>
                    <a:pt x="96" y="41"/>
                  </a:moveTo>
                  <a:lnTo>
                    <a:pt x="100" y="42"/>
                  </a:lnTo>
                  <a:lnTo>
                    <a:pt x="103" y="45"/>
                  </a:lnTo>
                  <a:lnTo>
                    <a:pt x="106" y="59"/>
                  </a:lnTo>
                  <a:lnTo>
                    <a:pt x="106" y="68"/>
                  </a:lnTo>
                  <a:lnTo>
                    <a:pt x="109" y="68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7" y="10"/>
                  </a:lnTo>
                  <a:lnTo>
                    <a:pt x="103" y="22"/>
                  </a:lnTo>
                  <a:lnTo>
                    <a:pt x="101" y="23"/>
                  </a:lnTo>
                  <a:lnTo>
                    <a:pt x="100" y="25"/>
                  </a:lnTo>
                  <a:lnTo>
                    <a:pt x="96" y="2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8" y="32"/>
                  </a:lnTo>
                  <a:lnTo>
                    <a:pt x="9" y="50"/>
                  </a:lnTo>
                  <a:lnTo>
                    <a:pt x="9" y="59"/>
                  </a:lnTo>
                  <a:lnTo>
                    <a:pt x="13" y="59"/>
                  </a:lnTo>
                  <a:lnTo>
                    <a:pt x="14" y="42"/>
                  </a:lnTo>
                  <a:lnTo>
                    <a:pt x="15" y="35"/>
                  </a:lnTo>
                  <a:lnTo>
                    <a:pt x="21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5" name="Freeform 277"/>
            <p:cNvSpPr/>
            <p:nvPr/>
          </p:nvSpPr>
          <p:spPr bwMode="auto">
            <a:xfrm>
              <a:off x="2044" y="916"/>
              <a:ext cx="37" cy="30"/>
            </a:xfrm>
            <a:custGeom>
              <a:avLst/>
              <a:gdLst>
                <a:gd name="T0" fmla="*/ 4 w 111"/>
                <a:gd name="T1" fmla="*/ 0 h 91"/>
                <a:gd name="T2" fmla="*/ 3 w 111"/>
                <a:gd name="T3" fmla="*/ 0 h 91"/>
                <a:gd name="T4" fmla="*/ 3 w 111"/>
                <a:gd name="T5" fmla="*/ 0 h 91"/>
                <a:gd name="T6" fmla="*/ 4 w 111"/>
                <a:gd name="T7" fmla="*/ 0 h 91"/>
                <a:gd name="T8" fmla="*/ 4 w 111"/>
                <a:gd name="T9" fmla="*/ 1 h 91"/>
                <a:gd name="T10" fmla="*/ 4 w 111"/>
                <a:gd name="T11" fmla="*/ 3 h 91"/>
                <a:gd name="T12" fmla="*/ 2 w 111"/>
                <a:gd name="T13" fmla="*/ 1 h 91"/>
                <a:gd name="T14" fmla="*/ 2 w 111"/>
                <a:gd name="T15" fmla="*/ 0 h 91"/>
                <a:gd name="T16" fmla="*/ 1 w 111"/>
                <a:gd name="T17" fmla="*/ 0 h 91"/>
                <a:gd name="T18" fmla="*/ 0 w 111"/>
                <a:gd name="T19" fmla="*/ 0 h 91"/>
                <a:gd name="T20" fmla="*/ 0 w 111"/>
                <a:gd name="T21" fmla="*/ 1 h 91"/>
                <a:gd name="T22" fmla="*/ 0 w 111"/>
                <a:gd name="T23" fmla="*/ 1 h 91"/>
                <a:gd name="T24" fmla="*/ 0 w 111"/>
                <a:gd name="T25" fmla="*/ 1 h 91"/>
                <a:gd name="T26" fmla="*/ 0 w 111"/>
                <a:gd name="T27" fmla="*/ 2 h 91"/>
                <a:gd name="T28" fmla="*/ 0 w 111"/>
                <a:gd name="T29" fmla="*/ 2 h 91"/>
                <a:gd name="T30" fmla="*/ 0 w 111"/>
                <a:gd name="T31" fmla="*/ 3 h 91"/>
                <a:gd name="T32" fmla="*/ 0 w 111"/>
                <a:gd name="T33" fmla="*/ 3 h 91"/>
                <a:gd name="T34" fmla="*/ 1 w 111"/>
                <a:gd name="T35" fmla="*/ 3 h 91"/>
                <a:gd name="T36" fmla="*/ 1 w 111"/>
                <a:gd name="T37" fmla="*/ 3 h 91"/>
                <a:gd name="T38" fmla="*/ 1 w 111"/>
                <a:gd name="T39" fmla="*/ 3 h 91"/>
                <a:gd name="T40" fmla="*/ 1 w 111"/>
                <a:gd name="T41" fmla="*/ 3 h 91"/>
                <a:gd name="T42" fmla="*/ 1 w 111"/>
                <a:gd name="T43" fmla="*/ 3 h 91"/>
                <a:gd name="T44" fmla="*/ 1 w 111"/>
                <a:gd name="T45" fmla="*/ 3 h 91"/>
                <a:gd name="T46" fmla="*/ 1 w 111"/>
                <a:gd name="T47" fmla="*/ 3 h 91"/>
                <a:gd name="T48" fmla="*/ 1 w 111"/>
                <a:gd name="T49" fmla="*/ 3 h 91"/>
                <a:gd name="T50" fmla="*/ 1 w 111"/>
                <a:gd name="T51" fmla="*/ 3 h 91"/>
                <a:gd name="T52" fmla="*/ 1 w 111"/>
                <a:gd name="T53" fmla="*/ 2 h 91"/>
                <a:gd name="T54" fmla="*/ 1 w 111"/>
                <a:gd name="T55" fmla="*/ 3 h 91"/>
                <a:gd name="T56" fmla="*/ 1 w 111"/>
                <a:gd name="T57" fmla="*/ 3 h 91"/>
                <a:gd name="T58" fmla="*/ 1 w 111"/>
                <a:gd name="T59" fmla="*/ 3 h 91"/>
                <a:gd name="T60" fmla="*/ 0 w 111"/>
                <a:gd name="T61" fmla="*/ 3 h 91"/>
                <a:gd name="T62" fmla="*/ 0 w 111"/>
                <a:gd name="T63" fmla="*/ 2 h 91"/>
                <a:gd name="T64" fmla="*/ 0 w 111"/>
                <a:gd name="T65" fmla="*/ 2 h 91"/>
                <a:gd name="T66" fmla="*/ 0 w 111"/>
                <a:gd name="T67" fmla="*/ 1 h 91"/>
                <a:gd name="T68" fmla="*/ 0 w 111"/>
                <a:gd name="T69" fmla="*/ 1 h 91"/>
                <a:gd name="T70" fmla="*/ 1 w 111"/>
                <a:gd name="T71" fmla="*/ 1 h 91"/>
                <a:gd name="T72" fmla="*/ 1 w 111"/>
                <a:gd name="T73" fmla="*/ 1 h 91"/>
                <a:gd name="T74" fmla="*/ 2 w 111"/>
                <a:gd name="T75" fmla="*/ 1 h 91"/>
                <a:gd name="T76" fmla="*/ 4 w 111"/>
                <a:gd name="T77" fmla="*/ 3 h 91"/>
                <a:gd name="T78" fmla="*/ 4 w 111"/>
                <a:gd name="T79" fmla="*/ 3 h 91"/>
                <a:gd name="T80" fmla="*/ 4 w 111"/>
                <a:gd name="T81" fmla="*/ 0 h 9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1"/>
                <a:gd name="T124" fmla="*/ 0 h 91"/>
                <a:gd name="T125" fmla="*/ 111 w 111"/>
                <a:gd name="T126" fmla="*/ 91 h 9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1" h="91">
                  <a:moveTo>
                    <a:pt x="110" y="5"/>
                  </a:moveTo>
                  <a:lnTo>
                    <a:pt x="83" y="0"/>
                  </a:lnTo>
                  <a:lnTo>
                    <a:pt x="83" y="5"/>
                  </a:lnTo>
                  <a:lnTo>
                    <a:pt x="96" y="12"/>
                  </a:lnTo>
                  <a:lnTo>
                    <a:pt x="101" y="25"/>
                  </a:lnTo>
                  <a:lnTo>
                    <a:pt x="101" y="81"/>
                  </a:lnTo>
                  <a:lnTo>
                    <a:pt x="57" y="22"/>
                  </a:lnTo>
                  <a:lnTo>
                    <a:pt x="42" y="7"/>
                  </a:lnTo>
                  <a:lnTo>
                    <a:pt x="28" y="3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2" y="60"/>
                  </a:lnTo>
                  <a:lnTo>
                    <a:pt x="8" y="75"/>
                  </a:lnTo>
                  <a:lnTo>
                    <a:pt x="11" y="80"/>
                  </a:lnTo>
                  <a:lnTo>
                    <a:pt x="16" y="84"/>
                  </a:lnTo>
                  <a:lnTo>
                    <a:pt x="21" y="87"/>
                  </a:lnTo>
                  <a:lnTo>
                    <a:pt x="29" y="88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lnTo>
                    <a:pt x="37" y="69"/>
                  </a:lnTo>
                  <a:lnTo>
                    <a:pt x="32" y="68"/>
                  </a:lnTo>
                  <a:lnTo>
                    <a:pt x="27" y="70"/>
                  </a:lnTo>
                  <a:lnTo>
                    <a:pt x="23" y="73"/>
                  </a:lnTo>
                  <a:lnTo>
                    <a:pt x="20" y="74"/>
                  </a:lnTo>
                  <a:lnTo>
                    <a:pt x="13" y="72"/>
                  </a:lnTo>
                  <a:lnTo>
                    <a:pt x="9" y="65"/>
                  </a:lnTo>
                  <a:lnTo>
                    <a:pt x="5" y="47"/>
                  </a:lnTo>
                  <a:lnTo>
                    <a:pt x="11" y="25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9" y="18"/>
                  </a:lnTo>
                  <a:lnTo>
                    <a:pt x="47" y="24"/>
                  </a:lnTo>
                  <a:lnTo>
                    <a:pt x="103" y="91"/>
                  </a:lnTo>
                  <a:lnTo>
                    <a:pt x="111" y="91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6" name="Text Box 716"/>
          <p:cNvSpPr txBox="1">
            <a:spLocks noChangeArrowheads="1"/>
          </p:cNvSpPr>
          <p:nvPr/>
        </p:nvSpPr>
        <p:spPr bwMode="auto">
          <a:xfrm>
            <a:off x="1967312" y="4080387"/>
            <a:ext cx="205473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汞体温计</a:t>
            </a:r>
          </a:p>
        </p:txBody>
      </p:sp>
      <p:sp>
        <p:nvSpPr>
          <p:cNvPr id="287" name="Text Box 718"/>
          <p:cNvSpPr txBox="1">
            <a:spLocks noChangeArrowheads="1"/>
          </p:cNvSpPr>
          <p:nvPr/>
        </p:nvSpPr>
        <p:spPr bwMode="auto">
          <a:xfrm rot="16200000">
            <a:off x="6912762" y="3324413"/>
            <a:ext cx="615553" cy="20477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2800" dirty="0"/>
              <a:t>金属温度计</a:t>
            </a:r>
          </a:p>
        </p:txBody>
      </p:sp>
      <p:sp>
        <p:nvSpPr>
          <p:cNvPr id="288" name="Text Box 719"/>
          <p:cNvSpPr txBox="1">
            <a:spLocks noChangeArrowheads="1"/>
          </p:cNvSpPr>
          <p:nvPr/>
        </p:nvSpPr>
        <p:spPr bwMode="auto">
          <a:xfrm>
            <a:off x="943199" y="1866890"/>
            <a:ext cx="36798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/>
              <a:t>1.</a:t>
            </a:r>
            <a:r>
              <a:rPr lang="zh-CN" altLang="en-US" sz="2800" dirty="0"/>
              <a:t>几种的温度计举例：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11052" r="10697"/>
          <a:stretch>
            <a:fillRect/>
          </a:stretch>
        </p:blipFill>
        <p:spPr>
          <a:xfrm>
            <a:off x="5915660" y="1491630"/>
            <a:ext cx="2820207" cy="2548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6" grpId="0"/>
      <p:bldP spid="287" grpId="0"/>
      <p:bldP spid="2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2"/>
          <p:cNvSpPr>
            <a:spLocks noChangeArrowheads="1"/>
          </p:cNvSpPr>
          <p:nvPr/>
        </p:nvSpPr>
        <p:spPr bwMode="auto">
          <a:xfrm>
            <a:off x="981406" y="2514748"/>
            <a:ext cx="360616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楷体_GB2312" pitchFamily="49" charset="-122"/>
              </a:rPr>
              <a:t>3.</a:t>
            </a:r>
            <a:r>
              <a:rPr lang="zh-CN" altLang="en-US" sz="2800" dirty="0">
                <a:latin typeface="楷体_GB2312" pitchFamily="49" charset="-122"/>
              </a:rPr>
              <a:t>液体温度计的原理</a:t>
            </a:r>
            <a:r>
              <a:rPr lang="en-US" altLang="zh-CN" sz="2800" dirty="0">
                <a:latin typeface="楷体_GB2312" pitchFamily="49" charset="-122"/>
              </a:rPr>
              <a:t>:</a:t>
            </a:r>
            <a:endParaRPr lang="zh-CN" altLang="en-US" sz="2800" dirty="0">
              <a:latin typeface="楷体_GB2312" pitchFamily="49" charset="-122"/>
            </a:endParaRPr>
          </a:p>
        </p:txBody>
      </p:sp>
      <p:sp>
        <p:nvSpPr>
          <p:cNvPr id="10" name="Text Box 154"/>
          <p:cNvSpPr txBox="1">
            <a:spLocks noChangeArrowheads="1"/>
          </p:cNvSpPr>
          <p:nvPr/>
        </p:nvSpPr>
        <p:spPr bwMode="auto">
          <a:xfrm>
            <a:off x="4587887" y="2513791"/>
            <a:ext cx="26981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液体的热胀冷缩</a:t>
            </a:r>
          </a:p>
        </p:txBody>
      </p:sp>
      <p:sp>
        <p:nvSpPr>
          <p:cNvPr id="11" name="Text Box 155"/>
          <p:cNvSpPr txBox="1">
            <a:spLocks noChangeArrowheads="1"/>
          </p:cNvSpPr>
          <p:nvPr/>
        </p:nvSpPr>
        <p:spPr bwMode="auto">
          <a:xfrm>
            <a:off x="981696" y="3263730"/>
            <a:ext cx="40944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楷体_GB2312" pitchFamily="49" charset="-122"/>
              </a:rPr>
              <a:t>4.</a:t>
            </a:r>
            <a:r>
              <a:rPr lang="zh-CN" altLang="en-US" sz="2800" dirty="0"/>
              <a:t>温度计内常用的液体：</a:t>
            </a:r>
          </a:p>
        </p:txBody>
      </p:sp>
      <p:sp>
        <p:nvSpPr>
          <p:cNvPr id="12" name="Text Box 156"/>
          <p:cNvSpPr txBox="1">
            <a:spLocks noChangeArrowheads="1"/>
          </p:cNvSpPr>
          <p:nvPr/>
        </p:nvSpPr>
        <p:spPr bwMode="auto">
          <a:xfrm>
            <a:off x="4857749" y="3263418"/>
            <a:ext cx="8940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汞、</a:t>
            </a:r>
          </a:p>
        </p:txBody>
      </p:sp>
      <p:sp>
        <p:nvSpPr>
          <p:cNvPr id="13" name="Text Box 157"/>
          <p:cNvSpPr txBox="1">
            <a:spLocks noChangeArrowheads="1"/>
          </p:cNvSpPr>
          <p:nvPr/>
        </p:nvSpPr>
        <p:spPr bwMode="auto">
          <a:xfrm>
            <a:off x="5525466" y="3263413"/>
            <a:ext cx="10636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煤油、</a:t>
            </a:r>
          </a:p>
        </p:txBody>
      </p:sp>
      <p:sp>
        <p:nvSpPr>
          <p:cNvPr id="14" name="Text Box 158"/>
          <p:cNvSpPr txBox="1">
            <a:spLocks noChangeArrowheads="1"/>
          </p:cNvSpPr>
          <p:nvPr/>
        </p:nvSpPr>
        <p:spPr bwMode="auto">
          <a:xfrm>
            <a:off x="6510670" y="3262148"/>
            <a:ext cx="90281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酒精</a:t>
            </a:r>
          </a:p>
        </p:txBody>
      </p:sp>
      <p:sp>
        <p:nvSpPr>
          <p:cNvPr id="15" name="Text Box 159"/>
          <p:cNvSpPr txBox="1">
            <a:spLocks noChangeArrowheads="1"/>
          </p:cNvSpPr>
          <p:nvPr/>
        </p:nvSpPr>
        <p:spPr bwMode="auto">
          <a:xfrm>
            <a:off x="981378" y="1707654"/>
            <a:ext cx="40944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楷体_GB2312" pitchFamily="49" charset="-122"/>
              </a:rPr>
              <a:t>2.</a:t>
            </a:r>
            <a:r>
              <a:rPr lang="zh-CN" altLang="en-US" sz="2800" dirty="0"/>
              <a:t>实验室用温度计的构造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698</Words>
  <Application>Microsoft Office PowerPoint</Application>
  <PresentationFormat>全屏显示(16:9)</PresentationFormat>
  <Paragraphs>69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黑体</vt:lpstr>
      <vt:lpstr>楷体_GB2312</vt:lpstr>
      <vt:lpstr>宋体</vt:lpstr>
      <vt:lpstr>Calibri</vt:lpstr>
      <vt:lpstr>Times New Roman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2018-11-06T06:39:00Z</dcterms:created>
  <dcterms:modified xsi:type="dcterms:W3CDTF">2026-08-14T23:17:13Z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