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heme/theme2.xml" ContentType="application/vnd.openxmlformats-officedocument.them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heme/theme3.xml" ContentType="application/vnd.openxmlformats-officedocument.them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notesSlides/notesSlide2.xml" ContentType="application/vnd.openxmlformats-officedocument.presentationml.notesSlid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notesSlides/notesSlide3.xml" ContentType="application/vnd.openxmlformats-officedocument.presentationml.notesSlide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notesSlides/notesSlide4.xml" ContentType="application/vnd.openxmlformats-officedocument.presentationml.notesSlide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notesSlides/notesSlide5.xml" ContentType="application/vnd.openxmlformats-officedocument.presentationml.notesSlide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notesSlides/notesSlide6.xml" ContentType="application/vnd.openxmlformats-officedocument.presentationml.notesSlide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41" r:id="rId2"/>
    <p:sldId id="279" r:id="rId3"/>
    <p:sldId id="276" r:id="rId4"/>
    <p:sldId id="291" r:id="rId5"/>
    <p:sldId id="280" r:id="rId6"/>
    <p:sldId id="283" r:id="rId7"/>
    <p:sldId id="286" r:id="rId8"/>
    <p:sldId id="302" r:id="rId9"/>
    <p:sldId id="285" r:id="rId10"/>
    <p:sldId id="317" r:id="rId11"/>
    <p:sldId id="319" r:id="rId12"/>
    <p:sldId id="289" r:id="rId13"/>
    <p:sldId id="293" r:id="rId14"/>
    <p:sldId id="324" r:id="rId15"/>
    <p:sldId id="306" r:id="rId16"/>
    <p:sldId id="294" r:id="rId17"/>
    <p:sldId id="296" r:id="rId18"/>
    <p:sldId id="297" r:id="rId19"/>
    <p:sldId id="325" r:id="rId20"/>
    <p:sldId id="335" r:id="rId21"/>
    <p:sldId id="304" r:id="rId22"/>
    <p:sldId id="295" r:id="rId23"/>
    <p:sldId id="336" r:id="rId24"/>
    <p:sldId id="298" r:id="rId25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52" userDrawn="1">
          <p15:clr>
            <a:srgbClr val="A4A3A4"/>
          </p15:clr>
        </p15:guide>
        <p15:guide id="2" pos="637" userDrawn="1">
          <p15:clr>
            <a:srgbClr val="A4A3A4"/>
          </p15:clr>
        </p15:guide>
        <p15:guide id="3" pos="7015" userDrawn="1">
          <p15:clr>
            <a:srgbClr val="A4A3A4"/>
          </p15:clr>
        </p15:guide>
        <p15:guide id="4" orient="horz" pos="55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59101" autoAdjust="0"/>
  </p:normalViewPr>
  <p:slideViewPr>
    <p:cSldViewPr snapToGrid="0" showGuides="1">
      <p:cViewPr varScale="1">
        <p:scale>
          <a:sx n="83" d="100"/>
          <a:sy n="83" d="100"/>
        </p:scale>
        <p:origin x="418" y="72"/>
      </p:cViewPr>
      <p:guideLst>
        <p:guide orient="horz" pos="3952"/>
        <p:guide pos="637"/>
        <p:guide pos="7015"/>
        <p:guide orient="horz" pos="55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heme" Target="../theme/theme3.xml"/><Relationship Id="rId5" Type="http://schemas.openxmlformats.org/officeDocument/2006/relationships/tags" Target="../tags/tag24.xml"/><Relationship Id="rId4" Type="http://schemas.openxmlformats.org/officeDocument/2006/relationships/tags" Target="../tags/tag2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5FAC0-4E78-4B4A-9ADA-EE7413CBA2A2}" type="datetimeFigureOut">
              <a:rPr lang="zh-CN" altLang="en-US" smtClean="0"/>
              <a:t>2026/2/26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8E8FE-40DA-41DC-AE77-8790382988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2" Type="http://schemas.openxmlformats.org/officeDocument/2006/relationships/tags" Target="../tags/tag15.xml"/><Relationship Id="rId1" Type="http://schemas.openxmlformats.org/officeDocument/2006/relationships/theme" Target="../theme/theme2.xml"/><Relationship Id="rId6" Type="http://schemas.openxmlformats.org/officeDocument/2006/relationships/tags" Target="../tags/tag19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A302A-66E2-45C0-9113-4E5747328F9F}" type="datetimeFigureOut">
              <a:rPr lang="zh-CN" altLang="en-US" smtClean="0"/>
              <a:t>2026/2/26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40E3B-F9C0-48B6-A129-4D327DD3065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slide" Target="../slides/slide2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5" Type="http://schemas.openxmlformats.org/officeDocument/2006/relationships/slide" Target="../slides/slide3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5" Type="http://schemas.openxmlformats.org/officeDocument/2006/relationships/slide" Target="../slides/slide5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5" Type="http://schemas.openxmlformats.org/officeDocument/2006/relationships/slide" Target="../slides/slide7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31.xml"/><Relationship Id="rId2" Type="http://schemas.openxmlformats.org/officeDocument/2006/relationships/tags" Target="../tags/tag230.xml"/><Relationship Id="rId1" Type="http://schemas.openxmlformats.org/officeDocument/2006/relationships/tags" Target="../tags/tag229.xml"/><Relationship Id="rId5" Type="http://schemas.openxmlformats.org/officeDocument/2006/relationships/slide" Target="../slides/slide12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327.xml"/><Relationship Id="rId2" Type="http://schemas.openxmlformats.org/officeDocument/2006/relationships/tags" Target="../tags/tag326.xml"/><Relationship Id="rId1" Type="http://schemas.openxmlformats.org/officeDocument/2006/relationships/tags" Target="../tags/tag325.xml"/><Relationship Id="rId5" Type="http://schemas.openxmlformats.org/officeDocument/2006/relationships/slide" Target="../slides/slide23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.xml"/><Relationship Id="rId7" Type="http://schemas.openxmlformats.org/officeDocument/2006/relationships/image" Target="../media/image1.jpe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0.xml"/><Relationship Id="rId4" Type="http://schemas.openxmlformats.org/officeDocument/2006/relationships/tags" Target="../tags/tag9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7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>2026/2/26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标题 1"/>
          <p:cNvSpPr txBox="1"/>
          <p:nvPr userDrawn="1">
            <p:custDataLst>
              <p:tags r:id="rId4"/>
            </p:custDataLst>
          </p:nvPr>
        </p:nvSpPr>
        <p:spPr>
          <a:xfrm>
            <a:off x="1162578" y="728664"/>
            <a:ext cx="6682317" cy="7704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3200">
                <a:solidFill>
                  <a:schemeClr val="bg1"/>
                </a:solidFill>
              </a:rPr>
              <a:t>基础教育精品课</a:t>
            </a:r>
          </a:p>
        </p:txBody>
      </p:sp>
      <p:pic>
        <p:nvPicPr>
          <p:cNvPr id="7" name="图片 6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353079" y="2830103"/>
            <a:ext cx="409575" cy="466725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>
            <p:custDataLst>
              <p:tags r:id="rId1"/>
            </p:custDataLst>
          </p:nvPr>
        </p:nvSpPr>
        <p:spPr>
          <a:xfrm>
            <a:off x="431800" y="365125"/>
            <a:ext cx="2133600" cy="714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>2026/2/26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4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3.xml"/><Relationship Id="rId12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11" Type="http://schemas.openxmlformats.org/officeDocument/2006/relationships/image" Target="../media/image2.png"/><Relationship Id="rId5" Type="http://schemas.openxmlformats.org/officeDocument/2006/relationships/theme" Target="../theme/theme1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5A6CA-0CF8-4C0F-A4EF-5C6C0D45FAAD}" type="datetimeFigureOut">
              <a:rPr lang="zh-CN" altLang="en-US" smtClean="0"/>
              <a:t>2026/2/26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8A902-E013-4FF5-9CBD-78113C78402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1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10" Type="http://schemas.microsoft.com/office/2007/relationships/hdphoto" Target="../media/hdphoto1.wdp"/><Relationship Id="rId4" Type="http://schemas.openxmlformats.org/officeDocument/2006/relationships/tags" Target="../tags/tag28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3" Type="http://schemas.openxmlformats.org/officeDocument/2006/relationships/tags" Target="../tags/tag189.xml"/><Relationship Id="rId7" Type="http://schemas.openxmlformats.org/officeDocument/2006/relationships/tags" Target="../tags/tag193.xml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99.xml"/><Relationship Id="rId3" Type="http://schemas.openxmlformats.org/officeDocument/2006/relationships/tags" Target="../tags/tag196.xml"/><Relationship Id="rId7" Type="http://schemas.openxmlformats.org/officeDocument/2006/relationships/tags" Target="../tags/tag198.xml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tags" Target="../tags/tag197.xml"/><Relationship Id="rId5" Type="http://schemas.openxmlformats.org/officeDocument/2006/relationships/video" Target="file:///D:\Backup\&#26700;&#38754;\&#20309;&#23395;&#20891;%20%20&#31934;&#21697;&#35838;\&#29289;&#20307;&#30340;&#36136;&#37327;&#65288;&#20309;&#23395;&#20891;&#65289;ppt\1.&#22825;&#24179;&#21407;&#29702;.mp4" TargetMode="External"/><Relationship Id="rId10" Type="http://schemas.openxmlformats.org/officeDocument/2006/relationships/image" Target="../media/image25.png"/><Relationship Id="rId4" Type="http://schemas.microsoft.com/office/2007/relationships/media" Target="file:///D:\Backup\&#26700;&#38754;\&#20309;&#23395;&#20891;%20%20&#31934;&#21697;&#35838;\&#29289;&#20307;&#30340;&#36136;&#37327;&#65288;&#20309;&#23395;&#20891;&#65289;ppt\1.&#22825;&#24179;&#21407;&#29702;.mp4" TargetMode="External"/><Relationship Id="rId9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13" Type="http://schemas.openxmlformats.org/officeDocument/2006/relationships/tags" Target="../tags/tag212.xml"/><Relationship Id="rId18" Type="http://schemas.openxmlformats.org/officeDocument/2006/relationships/tags" Target="../tags/tag217.xml"/><Relationship Id="rId26" Type="http://schemas.openxmlformats.org/officeDocument/2006/relationships/tags" Target="../tags/tag225.xml"/><Relationship Id="rId3" Type="http://schemas.openxmlformats.org/officeDocument/2006/relationships/tags" Target="../tags/tag202.xml"/><Relationship Id="rId21" Type="http://schemas.openxmlformats.org/officeDocument/2006/relationships/tags" Target="../tags/tag220.xml"/><Relationship Id="rId7" Type="http://schemas.openxmlformats.org/officeDocument/2006/relationships/tags" Target="../tags/tag206.xml"/><Relationship Id="rId12" Type="http://schemas.openxmlformats.org/officeDocument/2006/relationships/tags" Target="../tags/tag211.xml"/><Relationship Id="rId17" Type="http://schemas.openxmlformats.org/officeDocument/2006/relationships/tags" Target="../tags/tag216.xml"/><Relationship Id="rId25" Type="http://schemas.openxmlformats.org/officeDocument/2006/relationships/tags" Target="../tags/tag224.xml"/><Relationship Id="rId2" Type="http://schemas.openxmlformats.org/officeDocument/2006/relationships/tags" Target="../tags/tag201.xml"/><Relationship Id="rId16" Type="http://schemas.openxmlformats.org/officeDocument/2006/relationships/tags" Target="../tags/tag215.xml"/><Relationship Id="rId20" Type="http://schemas.openxmlformats.org/officeDocument/2006/relationships/tags" Target="../tags/tag219.xml"/><Relationship Id="rId29" Type="http://schemas.openxmlformats.org/officeDocument/2006/relationships/tags" Target="../tags/tag228.xml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tags" Target="../tags/tag210.xml"/><Relationship Id="rId24" Type="http://schemas.openxmlformats.org/officeDocument/2006/relationships/tags" Target="../tags/tag223.xml"/><Relationship Id="rId32" Type="http://schemas.openxmlformats.org/officeDocument/2006/relationships/image" Target="../media/image26.png"/><Relationship Id="rId5" Type="http://schemas.openxmlformats.org/officeDocument/2006/relationships/tags" Target="../tags/tag204.xml"/><Relationship Id="rId15" Type="http://schemas.openxmlformats.org/officeDocument/2006/relationships/tags" Target="../tags/tag214.xml"/><Relationship Id="rId23" Type="http://schemas.openxmlformats.org/officeDocument/2006/relationships/tags" Target="../tags/tag222.xml"/><Relationship Id="rId28" Type="http://schemas.openxmlformats.org/officeDocument/2006/relationships/tags" Target="../tags/tag227.xml"/><Relationship Id="rId10" Type="http://schemas.openxmlformats.org/officeDocument/2006/relationships/tags" Target="../tags/tag209.xml"/><Relationship Id="rId19" Type="http://schemas.openxmlformats.org/officeDocument/2006/relationships/tags" Target="../tags/tag218.xml"/><Relationship Id="rId31" Type="http://schemas.openxmlformats.org/officeDocument/2006/relationships/notesSlide" Target="../notesSlides/notesSlide5.xml"/><Relationship Id="rId4" Type="http://schemas.openxmlformats.org/officeDocument/2006/relationships/tags" Target="../tags/tag203.xml"/><Relationship Id="rId9" Type="http://schemas.openxmlformats.org/officeDocument/2006/relationships/tags" Target="../tags/tag208.xml"/><Relationship Id="rId14" Type="http://schemas.openxmlformats.org/officeDocument/2006/relationships/tags" Target="../tags/tag213.xml"/><Relationship Id="rId22" Type="http://schemas.openxmlformats.org/officeDocument/2006/relationships/tags" Target="../tags/tag221.xml"/><Relationship Id="rId27" Type="http://schemas.openxmlformats.org/officeDocument/2006/relationships/tags" Target="../tags/tag226.xml"/><Relationship Id="rId30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3" Type="http://schemas.openxmlformats.org/officeDocument/2006/relationships/tags" Target="../tags/tag234.xml"/><Relationship Id="rId7" Type="http://schemas.openxmlformats.org/officeDocument/2006/relationships/tags" Target="../tags/tag238.xml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5" Type="http://schemas.openxmlformats.org/officeDocument/2006/relationships/tags" Target="../tags/tag236.xml"/><Relationship Id="rId4" Type="http://schemas.openxmlformats.org/officeDocument/2006/relationships/tags" Target="../tags/tag23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44.xml"/><Relationship Id="rId3" Type="http://schemas.openxmlformats.org/officeDocument/2006/relationships/tags" Target="../tags/tag241.xml"/><Relationship Id="rId7" Type="http://schemas.openxmlformats.org/officeDocument/2006/relationships/tags" Target="../tags/tag243.xml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tags" Target="../tags/tag242.xml"/><Relationship Id="rId5" Type="http://schemas.openxmlformats.org/officeDocument/2006/relationships/video" Target="file:///D:\Backup\&#26700;&#38754;\&#20309;&#23395;&#20891;%20%20&#31934;&#21697;&#35838;\&#29289;&#20307;&#30340;&#36136;&#37327;&#65288;&#20309;&#23395;&#20891;&#65289;ppt\2.&#22825;&#24179;&#20351;&#29992;.mp4" TargetMode="External"/><Relationship Id="rId10" Type="http://schemas.openxmlformats.org/officeDocument/2006/relationships/image" Target="../media/image27.png"/><Relationship Id="rId4" Type="http://schemas.microsoft.com/office/2007/relationships/media" Target="file:///D:\Backup\&#26700;&#38754;\&#20309;&#23395;&#20891;%20%20&#31934;&#21697;&#35838;\&#29289;&#20307;&#30340;&#36136;&#37327;&#65288;&#20309;&#23395;&#20891;&#65289;ppt\2.&#22825;&#24179;&#20351;&#29992;.mp4" TargetMode="External"/><Relationship Id="rId9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52.xml"/><Relationship Id="rId13" Type="http://schemas.openxmlformats.org/officeDocument/2006/relationships/tags" Target="../tags/tag257.xml"/><Relationship Id="rId3" Type="http://schemas.openxmlformats.org/officeDocument/2006/relationships/tags" Target="../tags/tag247.xml"/><Relationship Id="rId7" Type="http://schemas.openxmlformats.org/officeDocument/2006/relationships/tags" Target="../tags/tag251.xml"/><Relationship Id="rId12" Type="http://schemas.openxmlformats.org/officeDocument/2006/relationships/tags" Target="../tags/tag256.xml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6" Type="http://schemas.openxmlformats.org/officeDocument/2006/relationships/tags" Target="../tags/tag250.xml"/><Relationship Id="rId11" Type="http://schemas.openxmlformats.org/officeDocument/2006/relationships/tags" Target="../tags/tag255.xml"/><Relationship Id="rId5" Type="http://schemas.openxmlformats.org/officeDocument/2006/relationships/tags" Target="../tags/tag249.xml"/><Relationship Id="rId15" Type="http://schemas.openxmlformats.org/officeDocument/2006/relationships/image" Target="../media/image28.png"/><Relationship Id="rId10" Type="http://schemas.openxmlformats.org/officeDocument/2006/relationships/tags" Target="../tags/tag254.xml"/><Relationship Id="rId4" Type="http://schemas.openxmlformats.org/officeDocument/2006/relationships/tags" Target="../tags/tag248.xml"/><Relationship Id="rId9" Type="http://schemas.openxmlformats.org/officeDocument/2006/relationships/tags" Target="../tags/tag253.xml"/><Relationship Id="rId14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3" Type="http://schemas.openxmlformats.org/officeDocument/2006/relationships/tags" Target="../tags/tag262.xml"/><Relationship Id="rId7" Type="http://schemas.openxmlformats.org/officeDocument/2006/relationships/tags" Target="../tags/tag266.xml"/><Relationship Id="rId2" Type="http://schemas.openxmlformats.org/officeDocument/2006/relationships/tags" Target="../tags/tag261.xml"/><Relationship Id="rId1" Type="http://schemas.openxmlformats.org/officeDocument/2006/relationships/tags" Target="../tags/tag260.xml"/><Relationship Id="rId6" Type="http://schemas.openxmlformats.org/officeDocument/2006/relationships/tags" Target="../tags/tag265.xml"/><Relationship Id="rId5" Type="http://schemas.openxmlformats.org/officeDocument/2006/relationships/tags" Target="../tags/tag264.xml"/><Relationship Id="rId4" Type="http://schemas.openxmlformats.org/officeDocument/2006/relationships/tags" Target="../tags/tag263.xml"/><Relationship Id="rId9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13" Type="http://schemas.openxmlformats.org/officeDocument/2006/relationships/image" Target="../media/image32.png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12" Type="http://schemas.openxmlformats.org/officeDocument/2006/relationships/image" Target="../media/image31.png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271.xml"/><Relationship Id="rId10" Type="http://schemas.openxmlformats.org/officeDocument/2006/relationships/tags" Target="../tags/tag276.xml"/><Relationship Id="rId4" Type="http://schemas.openxmlformats.org/officeDocument/2006/relationships/tags" Target="../tags/tag270.xml"/><Relationship Id="rId9" Type="http://schemas.openxmlformats.org/officeDocument/2006/relationships/tags" Target="../tags/tag27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video" Target="file:///D:\360MoveData\Users\21049\Desktop\3.&#36136;&#37327;&#19982;&#29366;&#24577;.mp4" TargetMode="Externa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279.xml"/><Relationship Id="rId7" Type="http://schemas.microsoft.com/office/2007/relationships/media" Target="file:///D:\360MoveData\Users\21049\Desktop\3.&#36136;&#37327;&#19982;&#29366;&#24577;.mp4" TargetMode="External"/><Relationship Id="rId12" Type="http://schemas.openxmlformats.org/officeDocument/2006/relationships/tags" Target="../tags/tag286.xml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6" Type="http://schemas.openxmlformats.org/officeDocument/2006/relationships/tags" Target="../tags/tag282.xml"/><Relationship Id="rId11" Type="http://schemas.openxmlformats.org/officeDocument/2006/relationships/tags" Target="../tags/tag285.xml"/><Relationship Id="rId5" Type="http://schemas.openxmlformats.org/officeDocument/2006/relationships/tags" Target="../tags/tag281.xml"/><Relationship Id="rId15" Type="http://schemas.openxmlformats.org/officeDocument/2006/relationships/image" Target="../media/image34.png"/><Relationship Id="rId10" Type="http://schemas.openxmlformats.org/officeDocument/2006/relationships/tags" Target="../tags/tag284.xml"/><Relationship Id="rId4" Type="http://schemas.openxmlformats.org/officeDocument/2006/relationships/tags" Target="../tags/tag280.xml"/><Relationship Id="rId9" Type="http://schemas.openxmlformats.org/officeDocument/2006/relationships/tags" Target="../tags/tag283.xml"/><Relationship Id="rId1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39.xml"/><Relationship Id="rId3" Type="http://schemas.openxmlformats.org/officeDocument/2006/relationships/tags" Target="../tags/tag34.xml"/><Relationship Id="rId7" Type="http://schemas.openxmlformats.org/officeDocument/2006/relationships/tags" Target="../tags/tag38.xml"/><Relationship Id="rId12" Type="http://schemas.openxmlformats.org/officeDocument/2006/relationships/image" Target="../media/image7.pn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tags" Target="../tags/tag37.xml"/><Relationship Id="rId11" Type="http://schemas.openxmlformats.org/officeDocument/2006/relationships/image" Target="../media/image6.png"/><Relationship Id="rId5" Type="http://schemas.openxmlformats.org/officeDocument/2006/relationships/tags" Target="../tags/tag36.xml"/><Relationship Id="rId10" Type="http://schemas.openxmlformats.org/officeDocument/2006/relationships/notesSlide" Target="../notesSlides/notesSlide1.xml"/><Relationship Id="rId4" Type="http://schemas.openxmlformats.org/officeDocument/2006/relationships/tags" Target="../tags/tag35.xml"/><Relationship Id="rId9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94.xml"/><Relationship Id="rId3" Type="http://schemas.openxmlformats.org/officeDocument/2006/relationships/tags" Target="../tags/tag289.xml"/><Relationship Id="rId7" Type="http://schemas.openxmlformats.org/officeDocument/2006/relationships/tags" Target="../tags/tag293.xml"/><Relationship Id="rId2" Type="http://schemas.openxmlformats.org/officeDocument/2006/relationships/tags" Target="../tags/tag288.xml"/><Relationship Id="rId1" Type="http://schemas.openxmlformats.org/officeDocument/2006/relationships/tags" Target="../tags/tag287.xml"/><Relationship Id="rId6" Type="http://schemas.openxmlformats.org/officeDocument/2006/relationships/tags" Target="../tags/tag292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291.xml"/><Relationship Id="rId10" Type="http://schemas.openxmlformats.org/officeDocument/2006/relationships/tags" Target="../tags/tag296.xml"/><Relationship Id="rId4" Type="http://schemas.openxmlformats.org/officeDocument/2006/relationships/tags" Target="../tags/tag290.xml"/><Relationship Id="rId9" Type="http://schemas.openxmlformats.org/officeDocument/2006/relationships/tags" Target="../tags/tag29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304.xml"/><Relationship Id="rId3" Type="http://schemas.openxmlformats.org/officeDocument/2006/relationships/tags" Target="../tags/tag299.xml"/><Relationship Id="rId7" Type="http://schemas.openxmlformats.org/officeDocument/2006/relationships/tags" Target="../tags/tag303.xml"/><Relationship Id="rId2" Type="http://schemas.openxmlformats.org/officeDocument/2006/relationships/tags" Target="../tags/tag298.xml"/><Relationship Id="rId1" Type="http://schemas.openxmlformats.org/officeDocument/2006/relationships/tags" Target="../tags/tag297.xml"/><Relationship Id="rId6" Type="http://schemas.openxmlformats.org/officeDocument/2006/relationships/tags" Target="../tags/tag302.xml"/><Relationship Id="rId5" Type="http://schemas.openxmlformats.org/officeDocument/2006/relationships/tags" Target="../tags/tag301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300.xml"/><Relationship Id="rId9" Type="http://schemas.openxmlformats.org/officeDocument/2006/relationships/tags" Target="../tags/tag30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313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308.xml"/><Relationship Id="rId7" Type="http://schemas.openxmlformats.org/officeDocument/2006/relationships/tags" Target="../tags/tag312.xml"/><Relationship Id="rId12" Type="http://schemas.openxmlformats.org/officeDocument/2006/relationships/tags" Target="../tags/tag317.xml"/><Relationship Id="rId2" Type="http://schemas.openxmlformats.org/officeDocument/2006/relationships/tags" Target="../tags/tag307.xml"/><Relationship Id="rId1" Type="http://schemas.openxmlformats.org/officeDocument/2006/relationships/tags" Target="../tags/tag306.xml"/><Relationship Id="rId6" Type="http://schemas.openxmlformats.org/officeDocument/2006/relationships/tags" Target="../tags/tag311.xml"/><Relationship Id="rId11" Type="http://schemas.openxmlformats.org/officeDocument/2006/relationships/tags" Target="../tags/tag316.xml"/><Relationship Id="rId5" Type="http://schemas.openxmlformats.org/officeDocument/2006/relationships/tags" Target="../tags/tag310.xml"/><Relationship Id="rId10" Type="http://schemas.openxmlformats.org/officeDocument/2006/relationships/tags" Target="../tags/tag315.xml"/><Relationship Id="rId4" Type="http://schemas.openxmlformats.org/officeDocument/2006/relationships/tags" Target="../tags/tag309.xml"/><Relationship Id="rId9" Type="http://schemas.openxmlformats.org/officeDocument/2006/relationships/tags" Target="../tags/tag31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320.xml"/><Relationship Id="rId7" Type="http://schemas.openxmlformats.org/officeDocument/2006/relationships/tags" Target="../tags/tag324.xml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tags" Target="../tags/tag323.xml"/><Relationship Id="rId11" Type="http://schemas.openxmlformats.org/officeDocument/2006/relationships/image" Target="../media/image7.png"/><Relationship Id="rId5" Type="http://schemas.openxmlformats.org/officeDocument/2006/relationships/tags" Target="../tags/tag322.xml"/><Relationship Id="rId10" Type="http://schemas.openxmlformats.org/officeDocument/2006/relationships/image" Target="../media/image6.png"/><Relationship Id="rId4" Type="http://schemas.openxmlformats.org/officeDocument/2006/relationships/tags" Target="../tags/tag321.xml"/><Relationship Id="rId9" Type="http://schemas.openxmlformats.org/officeDocument/2006/relationships/notesSlide" Target="../notesSlides/notesSlide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335.xml"/><Relationship Id="rId3" Type="http://schemas.openxmlformats.org/officeDocument/2006/relationships/tags" Target="../tags/tag330.xml"/><Relationship Id="rId7" Type="http://schemas.openxmlformats.org/officeDocument/2006/relationships/tags" Target="../tags/tag334.xml"/><Relationship Id="rId12" Type="http://schemas.openxmlformats.org/officeDocument/2006/relationships/slideLayout" Target="../slideLayouts/slideLayout3.xml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6" Type="http://schemas.openxmlformats.org/officeDocument/2006/relationships/tags" Target="../tags/tag333.xml"/><Relationship Id="rId11" Type="http://schemas.openxmlformats.org/officeDocument/2006/relationships/tags" Target="../tags/tag338.xml"/><Relationship Id="rId5" Type="http://schemas.openxmlformats.org/officeDocument/2006/relationships/tags" Target="../tags/tag332.xml"/><Relationship Id="rId10" Type="http://schemas.openxmlformats.org/officeDocument/2006/relationships/tags" Target="../tags/tag337.xml"/><Relationship Id="rId4" Type="http://schemas.openxmlformats.org/officeDocument/2006/relationships/tags" Target="../tags/tag331.xml"/><Relationship Id="rId9" Type="http://schemas.openxmlformats.org/officeDocument/2006/relationships/tags" Target="../tags/tag33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50.xml"/><Relationship Id="rId13" Type="http://schemas.openxmlformats.org/officeDocument/2006/relationships/tags" Target="../tags/tag55.xml"/><Relationship Id="rId18" Type="http://schemas.openxmlformats.org/officeDocument/2006/relationships/tags" Target="../tags/tag60.xml"/><Relationship Id="rId26" Type="http://schemas.openxmlformats.org/officeDocument/2006/relationships/image" Target="../media/image10.png"/><Relationship Id="rId3" Type="http://schemas.openxmlformats.org/officeDocument/2006/relationships/tags" Target="../tags/tag45.xml"/><Relationship Id="rId21" Type="http://schemas.openxmlformats.org/officeDocument/2006/relationships/tags" Target="../tags/tag63.xml"/><Relationship Id="rId7" Type="http://schemas.openxmlformats.org/officeDocument/2006/relationships/tags" Target="../tags/tag49.xml"/><Relationship Id="rId12" Type="http://schemas.openxmlformats.org/officeDocument/2006/relationships/tags" Target="../tags/tag54.xml"/><Relationship Id="rId17" Type="http://schemas.openxmlformats.org/officeDocument/2006/relationships/tags" Target="../tags/tag59.xml"/><Relationship Id="rId25" Type="http://schemas.openxmlformats.org/officeDocument/2006/relationships/image" Target="../media/image9.png"/><Relationship Id="rId2" Type="http://schemas.openxmlformats.org/officeDocument/2006/relationships/tags" Target="../tags/tag44.xml"/><Relationship Id="rId16" Type="http://schemas.openxmlformats.org/officeDocument/2006/relationships/tags" Target="../tags/tag58.xml"/><Relationship Id="rId20" Type="http://schemas.openxmlformats.org/officeDocument/2006/relationships/tags" Target="../tags/tag62.xml"/><Relationship Id="rId29" Type="http://schemas.openxmlformats.org/officeDocument/2006/relationships/image" Target="../media/image13.jpeg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11" Type="http://schemas.openxmlformats.org/officeDocument/2006/relationships/tags" Target="../tags/tag53.xml"/><Relationship Id="rId24" Type="http://schemas.openxmlformats.org/officeDocument/2006/relationships/image" Target="../media/image8.png"/><Relationship Id="rId5" Type="http://schemas.openxmlformats.org/officeDocument/2006/relationships/tags" Target="../tags/tag47.xml"/><Relationship Id="rId15" Type="http://schemas.openxmlformats.org/officeDocument/2006/relationships/tags" Target="../tags/tag57.xml"/><Relationship Id="rId23" Type="http://schemas.openxmlformats.org/officeDocument/2006/relationships/notesSlide" Target="../notesSlides/notesSlide2.xml"/><Relationship Id="rId28" Type="http://schemas.openxmlformats.org/officeDocument/2006/relationships/image" Target="../media/image12.jpeg"/><Relationship Id="rId10" Type="http://schemas.openxmlformats.org/officeDocument/2006/relationships/tags" Target="../tags/tag52.xml"/><Relationship Id="rId19" Type="http://schemas.openxmlformats.org/officeDocument/2006/relationships/tags" Target="../tags/tag61.xml"/><Relationship Id="rId4" Type="http://schemas.openxmlformats.org/officeDocument/2006/relationships/tags" Target="../tags/tag46.xml"/><Relationship Id="rId9" Type="http://schemas.openxmlformats.org/officeDocument/2006/relationships/tags" Target="../tags/tag51.xml"/><Relationship Id="rId14" Type="http://schemas.openxmlformats.org/officeDocument/2006/relationships/tags" Target="../tags/tag56.xml"/><Relationship Id="rId22" Type="http://schemas.openxmlformats.org/officeDocument/2006/relationships/slideLayout" Target="../slideLayouts/slideLayout2.xml"/><Relationship Id="rId27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74.xml"/><Relationship Id="rId13" Type="http://schemas.openxmlformats.org/officeDocument/2006/relationships/tags" Target="../tags/tag79.xml"/><Relationship Id="rId18" Type="http://schemas.openxmlformats.org/officeDocument/2006/relationships/tags" Target="../tags/tag84.xml"/><Relationship Id="rId26" Type="http://schemas.openxmlformats.org/officeDocument/2006/relationships/tags" Target="../tags/tag92.xml"/><Relationship Id="rId3" Type="http://schemas.openxmlformats.org/officeDocument/2006/relationships/tags" Target="../tags/tag69.xml"/><Relationship Id="rId21" Type="http://schemas.openxmlformats.org/officeDocument/2006/relationships/tags" Target="../tags/tag87.xml"/><Relationship Id="rId7" Type="http://schemas.openxmlformats.org/officeDocument/2006/relationships/tags" Target="../tags/tag73.xml"/><Relationship Id="rId12" Type="http://schemas.openxmlformats.org/officeDocument/2006/relationships/tags" Target="../tags/tag78.xml"/><Relationship Id="rId17" Type="http://schemas.openxmlformats.org/officeDocument/2006/relationships/tags" Target="../tags/tag83.xml"/><Relationship Id="rId25" Type="http://schemas.openxmlformats.org/officeDocument/2006/relationships/tags" Target="../tags/tag91.xml"/><Relationship Id="rId2" Type="http://schemas.openxmlformats.org/officeDocument/2006/relationships/tags" Target="../tags/tag68.xml"/><Relationship Id="rId16" Type="http://schemas.openxmlformats.org/officeDocument/2006/relationships/tags" Target="../tags/tag82.xml"/><Relationship Id="rId20" Type="http://schemas.openxmlformats.org/officeDocument/2006/relationships/tags" Target="../tags/tag86.xml"/><Relationship Id="rId29" Type="http://schemas.openxmlformats.org/officeDocument/2006/relationships/tags" Target="../tags/tag95.xml"/><Relationship Id="rId1" Type="http://schemas.openxmlformats.org/officeDocument/2006/relationships/tags" Target="../tags/tag67.xml"/><Relationship Id="rId6" Type="http://schemas.openxmlformats.org/officeDocument/2006/relationships/tags" Target="../tags/tag72.xml"/><Relationship Id="rId11" Type="http://schemas.openxmlformats.org/officeDocument/2006/relationships/tags" Target="../tags/tag77.xml"/><Relationship Id="rId24" Type="http://schemas.openxmlformats.org/officeDocument/2006/relationships/tags" Target="../tags/tag90.xml"/><Relationship Id="rId5" Type="http://schemas.openxmlformats.org/officeDocument/2006/relationships/tags" Target="../tags/tag71.xml"/><Relationship Id="rId15" Type="http://schemas.openxmlformats.org/officeDocument/2006/relationships/tags" Target="../tags/tag81.xml"/><Relationship Id="rId23" Type="http://schemas.openxmlformats.org/officeDocument/2006/relationships/tags" Target="../tags/tag89.xml"/><Relationship Id="rId28" Type="http://schemas.openxmlformats.org/officeDocument/2006/relationships/tags" Target="../tags/tag94.xml"/><Relationship Id="rId10" Type="http://schemas.openxmlformats.org/officeDocument/2006/relationships/tags" Target="../tags/tag76.xml"/><Relationship Id="rId19" Type="http://schemas.openxmlformats.org/officeDocument/2006/relationships/tags" Target="../tags/tag85.xml"/><Relationship Id="rId4" Type="http://schemas.openxmlformats.org/officeDocument/2006/relationships/tags" Target="../tags/tag70.xml"/><Relationship Id="rId9" Type="http://schemas.openxmlformats.org/officeDocument/2006/relationships/tags" Target="../tags/tag75.xml"/><Relationship Id="rId14" Type="http://schemas.openxmlformats.org/officeDocument/2006/relationships/tags" Target="../tags/tag80.xml"/><Relationship Id="rId22" Type="http://schemas.openxmlformats.org/officeDocument/2006/relationships/tags" Target="../tags/tag88.xml"/><Relationship Id="rId27" Type="http://schemas.openxmlformats.org/officeDocument/2006/relationships/tags" Target="../tags/tag93.xml"/><Relationship Id="rId30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03.xml"/><Relationship Id="rId13" Type="http://schemas.openxmlformats.org/officeDocument/2006/relationships/image" Target="../media/image14.jpeg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12" Type="http://schemas.openxmlformats.org/officeDocument/2006/relationships/notesSlide" Target="../notesSlides/notesSlide3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100.xml"/><Relationship Id="rId10" Type="http://schemas.openxmlformats.org/officeDocument/2006/relationships/tags" Target="../tags/tag105.xml"/><Relationship Id="rId4" Type="http://schemas.openxmlformats.org/officeDocument/2006/relationships/tags" Target="../tags/tag99.xml"/><Relationship Id="rId9" Type="http://schemas.openxmlformats.org/officeDocument/2006/relationships/tags" Target="../tags/tag10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16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111.xml"/><Relationship Id="rId7" Type="http://schemas.openxmlformats.org/officeDocument/2006/relationships/tags" Target="../tags/tag115.xml"/><Relationship Id="rId12" Type="http://schemas.openxmlformats.org/officeDocument/2006/relationships/tags" Target="../tags/tag120.xml"/><Relationship Id="rId2" Type="http://schemas.openxmlformats.org/officeDocument/2006/relationships/tags" Target="../tags/tag110.xml"/><Relationship Id="rId16" Type="http://schemas.openxmlformats.org/officeDocument/2006/relationships/image" Target="../media/image17.jpeg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11" Type="http://schemas.openxmlformats.org/officeDocument/2006/relationships/tags" Target="../tags/tag119.xml"/><Relationship Id="rId5" Type="http://schemas.openxmlformats.org/officeDocument/2006/relationships/tags" Target="../tags/tag113.xml"/><Relationship Id="rId15" Type="http://schemas.openxmlformats.org/officeDocument/2006/relationships/image" Target="../media/image16.jpeg"/><Relationship Id="rId10" Type="http://schemas.openxmlformats.org/officeDocument/2006/relationships/tags" Target="../tags/tag118.xml"/><Relationship Id="rId4" Type="http://schemas.openxmlformats.org/officeDocument/2006/relationships/tags" Target="../tags/tag112.xml"/><Relationship Id="rId9" Type="http://schemas.openxmlformats.org/officeDocument/2006/relationships/tags" Target="../tags/tag117.xml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133.xml"/><Relationship Id="rId18" Type="http://schemas.openxmlformats.org/officeDocument/2006/relationships/tags" Target="../tags/tag138.xml"/><Relationship Id="rId26" Type="http://schemas.openxmlformats.org/officeDocument/2006/relationships/tags" Target="../tags/tag146.xml"/><Relationship Id="rId3" Type="http://schemas.openxmlformats.org/officeDocument/2006/relationships/tags" Target="../tags/tag123.xml"/><Relationship Id="rId21" Type="http://schemas.openxmlformats.org/officeDocument/2006/relationships/tags" Target="../tags/tag141.xml"/><Relationship Id="rId34" Type="http://schemas.openxmlformats.org/officeDocument/2006/relationships/tags" Target="../tags/tag154.xml"/><Relationship Id="rId7" Type="http://schemas.openxmlformats.org/officeDocument/2006/relationships/tags" Target="../tags/tag127.xml"/><Relationship Id="rId12" Type="http://schemas.openxmlformats.org/officeDocument/2006/relationships/tags" Target="../tags/tag132.xml"/><Relationship Id="rId17" Type="http://schemas.openxmlformats.org/officeDocument/2006/relationships/tags" Target="../tags/tag137.xml"/><Relationship Id="rId25" Type="http://schemas.openxmlformats.org/officeDocument/2006/relationships/tags" Target="../tags/tag145.xml"/><Relationship Id="rId33" Type="http://schemas.openxmlformats.org/officeDocument/2006/relationships/tags" Target="../tags/tag153.xml"/><Relationship Id="rId2" Type="http://schemas.openxmlformats.org/officeDocument/2006/relationships/tags" Target="../tags/tag122.xml"/><Relationship Id="rId16" Type="http://schemas.openxmlformats.org/officeDocument/2006/relationships/tags" Target="../tags/tag136.xml"/><Relationship Id="rId20" Type="http://schemas.openxmlformats.org/officeDocument/2006/relationships/tags" Target="../tags/tag140.xml"/><Relationship Id="rId29" Type="http://schemas.openxmlformats.org/officeDocument/2006/relationships/tags" Target="../tags/tag149.xml"/><Relationship Id="rId1" Type="http://schemas.openxmlformats.org/officeDocument/2006/relationships/tags" Target="../tags/tag121.xml"/><Relationship Id="rId6" Type="http://schemas.openxmlformats.org/officeDocument/2006/relationships/tags" Target="../tags/tag126.xml"/><Relationship Id="rId11" Type="http://schemas.openxmlformats.org/officeDocument/2006/relationships/tags" Target="../tags/tag131.xml"/><Relationship Id="rId24" Type="http://schemas.openxmlformats.org/officeDocument/2006/relationships/tags" Target="../tags/tag144.xml"/><Relationship Id="rId32" Type="http://schemas.openxmlformats.org/officeDocument/2006/relationships/tags" Target="../tags/tag152.xml"/><Relationship Id="rId5" Type="http://schemas.openxmlformats.org/officeDocument/2006/relationships/tags" Target="../tags/tag125.xml"/><Relationship Id="rId15" Type="http://schemas.openxmlformats.org/officeDocument/2006/relationships/tags" Target="../tags/tag135.xml"/><Relationship Id="rId23" Type="http://schemas.openxmlformats.org/officeDocument/2006/relationships/tags" Target="../tags/tag143.xml"/><Relationship Id="rId28" Type="http://schemas.openxmlformats.org/officeDocument/2006/relationships/tags" Target="../tags/tag148.xml"/><Relationship Id="rId36" Type="http://schemas.openxmlformats.org/officeDocument/2006/relationships/notesSlide" Target="../notesSlides/notesSlide4.xml"/><Relationship Id="rId10" Type="http://schemas.openxmlformats.org/officeDocument/2006/relationships/tags" Target="../tags/tag130.xml"/><Relationship Id="rId19" Type="http://schemas.openxmlformats.org/officeDocument/2006/relationships/tags" Target="../tags/tag139.xml"/><Relationship Id="rId31" Type="http://schemas.openxmlformats.org/officeDocument/2006/relationships/tags" Target="../tags/tag151.xml"/><Relationship Id="rId4" Type="http://schemas.openxmlformats.org/officeDocument/2006/relationships/tags" Target="../tags/tag124.xml"/><Relationship Id="rId9" Type="http://schemas.openxmlformats.org/officeDocument/2006/relationships/tags" Target="../tags/tag129.xml"/><Relationship Id="rId14" Type="http://schemas.openxmlformats.org/officeDocument/2006/relationships/tags" Target="../tags/tag134.xml"/><Relationship Id="rId22" Type="http://schemas.openxmlformats.org/officeDocument/2006/relationships/tags" Target="../tags/tag142.xml"/><Relationship Id="rId27" Type="http://schemas.openxmlformats.org/officeDocument/2006/relationships/tags" Target="../tags/tag147.xml"/><Relationship Id="rId30" Type="http://schemas.openxmlformats.org/officeDocument/2006/relationships/tags" Target="../tags/tag150.xml"/><Relationship Id="rId35" Type="http://schemas.openxmlformats.org/officeDocument/2006/relationships/slideLayout" Target="../slideLayouts/slideLayout3.xml"/><Relationship Id="rId8" Type="http://schemas.openxmlformats.org/officeDocument/2006/relationships/tags" Target="../tags/tag12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13" Type="http://schemas.openxmlformats.org/officeDocument/2006/relationships/image" Target="../media/image18.png"/><Relationship Id="rId3" Type="http://schemas.openxmlformats.org/officeDocument/2006/relationships/tags" Target="../tags/tag160.xml"/><Relationship Id="rId7" Type="http://schemas.openxmlformats.org/officeDocument/2006/relationships/tags" Target="../tags/tag164.xml"/><Relationship Id="rId12" Type="http://schemas.openxmlformats.org/officeDocument/2006/relationships/slideLayout" Target="../slideLayouts/slideLayout3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11" Type="http://schemas.openxmlformats.org/officeDocument/2006/relationships/tags" Target="../tags/tag168.xml"/><Relationship Id="rId5" Type="http://schemas.openxmlformats.org/officeDocument/2006/relationships/tags" Target="../tags/tag162.xml"/><Relationship Id="rId10" Type="http://schemas.openxmlformats.org/officeDocument/2006/relationships/tags" Target="../tags/tag167.xml"/><Relationship Id="rId4" Type="http://schemas.openxmlformats.org/officeDocument/2006/relationships/tags" Target="../tags/tag161.xml"/><Relationship Id="rId9" Type="http://schemas.openxmlformats.org/officeDocument/2006/relationships/tags" Target="../tags/tag166.xml"/><Relationship Id="rId1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76.xml"/><Relationship Id="rId13" Type="http://schemas.openxmlformats.org/officeDocument/2006/relationships/tags" Target="../tags/tag181.xml"/><Relationship Id="rId18" Type="http://schemas.openxmlformats.org/officeDocument/2006/relationships/tags" Target="../tags/tag186.xml"/><Relationship Id="rId3" Type="http://schemas.openxmlformats.org/officeDocument/2006/relationships/tags" Target="../tags/tag171.xml"/><Relationship Id="rId21" Type="http://schemas.openxmlformats.org/officeDocument/2006/relationships/image" Target="../media/image21.jpeg"/><Relationship Id="rId7" Type="http://schemas.openxmlformats.org/officeDocument/2006/relationships/tags" Target="../tags/tag175.xml"/><Relationship Id="rId12" Type="http://schemas.openxmlformats.org/officeDocument/2006/relationships/tags" Target="../tags/tag180.xml"/><Relationship Id="rId17" Type="http://schemas.openxmlformats.org/officeDocument/2006/relationships/tags" Target="../tags/tag185.xml"/><Relationship Id="rId2" Type="http://schemas.openxmlformats.org/officeDocument/2006/relationships/tags" Target="../tags/tag170.xml"/><Relationship Id="rId16" Type="http://schemas.openxmlformats.org/officeDocument/2006/relationships/tags" Target="../tags/tag184.xml"/><Relationship Id="rId20" Type="http://schemas.openxmlformats.org/officeDocument/2006/relationships/image" Target="../media/image20.jpeg"/><Relationship Id="rId1" Type="http://schemas.openxmlformats.org/officeDocument/2006/relationships/tags" Target="../tags/tag169.xml"/><Relationship Id="rId6" Type="http://schemas.openxmlformats.org/officeDocument/2006/relationships/tags" Target="../tags/tag174.xml"/><Relationship Id="rId11" Type="http://schemas.openxmlformats.org/officeDocument/2006/relationships/tags" Target="../tags/tag179.xml"/><Relationship Id="rId5" Type="http://schemas.openxmlformats.org/officeDocument/2006/relationships/tags" Target="../tags/tag173.xml"/><Relationship Id="rId15" Type="http://schemas.openxmlformats.org/officeDocument/2006/relationships/tags" Target="../tags/tag183.xml"/><Relationship Id="rId23" Type="http://schemas.openxmlformats.org/officeDocument/2006/relationships/image" Target="../media/image23.jpeg"/><Relationship Id="rId10" Type="http://schemas.openxmlformats.org/officeDocument/2006/relationships/tags" Target="../tags/tag178.xml"/><Relationship Id="rId19" Type="http://schemas.openxmlformats.org/officeDocument/2006/relationships/slideLayout" Target="../slideLayouts/slideLayout3.xml"/><Relationship Id="rId4" Type="http://schemas.openxmlformats.org/officeDocument/2006/relationships/tags" Target="../tags/tag172.xml"/><Relationship Id="rId9" Type="http://schemas.openxmlformats.org/officeDocument/2006/relationships/tags" Target="../tags/tag177.xml"/><Relationship Id="rId14" Type="http://schemas.openxmlformats.org/officeDocument/2006/relationships/tags" Target="../tags/tag182.xml"/><Relationship Id="rId22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>
            <p:custDataLst>
              <p:tags r:id="rId1"/>
            </p:custDataLst>
          </p:nvPr>
        </p:nvGrpSpPr>
        <p:grpSpPr>
          <a:xfrm>
            <a:off x="0" y="2143991"/>
            <a:ext cx="12191999" cy="2815938"/>
            <a:chOff x="0" y="2143991"/>
            <a:chExt cx="12191999" cy="2815938"/>
          </a:xfrm>
        </p:grpSpPr>
        <p:sp>
          <p:nvSpPr>
            <p:cNvPr id="2" name="矩形 1"/>
            <p:cNvSpPr/>
            <p:nvPr>
              <p:custDataLst>
                <p:tags r:id="rId6"/>
              </p:custDataLst>
            </p:nvPr>
          </p:nvSpPr>
          <p:spPr>
            <a:xfrm>
              <a:off x="0" y="2143991"/>
              <a:ext cx="12191999" cy="2815938"/>
            </a:xfrm>
            <a:prstGeom prst="rect">
              <a:avLst/>
            </a:prstGeom>
            <a:solidFill>
              <a:srgbClr val="37496B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63500" dir="2700000" algn="tl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ea typeface="阿里巴巴普惠体"/>
                <a:cs typeface="+mn-cs"/>
              </a:endParaRPr>
            </a:p>
          </p:txBody>
        </p:sp>
        <p:sp>
          <p:nvSpPr>
            <p:cNvPr id="15" name="任意多边形 14"/>
            <p:cNvSpPr/>
            <p:nvPr>
              <p:custDataLst>
                <p:tags r:id="rId7"/>
              </p:custDataLst>
            </p:nvPr>
          </p:nvSpPr>
          <p:spPr>
            <a:xfrm rot="3030775">
              <a:off x="200160" y="3082232"/>
              <a:ext cx="891863" cy="939455"/>
            </a:xfrm>
            <a:custGeom>
              <a:avLst/>
              <a:gdLst>
                <a:gd name="connsiteX0" fmla="*/ 2945837 w 3037540"/>
                <a:gd name="connsiteY0" fmla="*/ 1003140 h 3037540"/>
                <a:gd name="connsiteX1" fmla="*/ 2969259 w 3037540"/>
                <a:gd name="connsiteY1" fmla="*/ 1067134 h 3037540"/>
                <a:gd name="connsiteX2" fmla="*/ 3037540 w 3037540"/>
                <a:gd name="connsiteY2" fmla="*/ 1518770 h 3037540"/>
                <a:gd name="connsiteX3" fmla="*/ 2969259 w 3037540"/>
                <a:gd name="connsiteY3" fmla="*/ 1970406 h 3037540"/>
                <a:gd name="connsiteX4" fmla="*/ 2945837 w 3037540"/>
                <a:gd name="connsiteY4" fmla="*/ 2034400 h 3037540"/>
                <a:gd name="connsiteX5" fmla="*/ 92385 w 3037540"/>
                <a:gd name="connsiteY5" fmla="*/ 1001277 h 3037540"/>
                <a:gd name="connsiteX6" fmla="*/ 92385 w 3037540"/>
                <a:gd name="connsiteY6" fmla="*/ 2036264 h 3037540"/>
                <a:gd name="connsiteX7" fmla="*/ 68281 w 3037540"/>
                <a:gd name="connsiteY7" fmla="*/ 1970406 h 3037540"/>
                <a:gd name="connsiteX8" fmla="*/ 0 w 3037540"/>
                <a:gd name="connsiteY8" fmla="*/ 1518770 h 3037540"/>
                <a:gd name="connsiteX9" fmla="*/ 68281 w 3037540"/>
                <a:gd name="connsiteY9" fmla="*/ 1067134 h 3037540"/>
                <a:gd name="connsiteX10" fmla="*/ 2760902 w 3037540"/>
                <a:gd name="connsiteY10" fmla="*/ 646535 h 3037540"/>
                <a:gd name="connsiteX11" fmla="*/ 2778158 w 3037540"/>
                <a:gd name="connsiteY11" fmla="*/ 669611 h 3037540"/>
                <a:gd name="connsiteX12" fmla="*/ 2854233 w 3037540"/>
                <a:gd name="connsiteY12" fmla="*/ 794834 h 3037540"/>
                <a:gd name="connsiteX13" fmla="*/ 2866410 w 3037540"/>
                <a:gd name="connsiteY13" fmla="*/ 820112 h 3037540"/>
                <a:gd name="connsiteX14" fmla="*/ 2866410 w 3037540"/>
                <a:gd name="connsiteY14" fmla="*/ 2217428 h 3037540"/>
                <a:gd name="connsiteX15" fmla="*/ 2854233 w 3037540"/>
                <a:gd name="connsiteY15" fmla="*/ 2242706 h 3037540"/>
                <a:gd name="connsiteX16" fmla="*/ 2778158 w 3037540"/>
                <a:gd name="connsiteY16" fmla="*/ 2367929 h 3037540"/>
                <a:gd name="connsiteX17" fmla="*/ 2760902 w 3037540"/>
                <a:gd name="connsiteY17" fmla="*/ 2391005 h 3037540"/>
                <a:gd name="connsiteX18" fmla="*/ 277320 w 3037540"/>
                <a:gd name="connsiteY18" fmla="*/ 645623 h 3037540"/>
                <a:gd name="connsiteX19" fmla="*/ 277320 w 3037540"/>
                <a:gd name="connsiteY19" fmla="*/ 2391917 h 3037540"/>
                <a:gd name="connsiteX20" fmla="*/ 259382 w 3037540"/>
                <a:gd name="connsiteY20" fmla="*/ 2367929 h 3037540"/>
                <a:gd name="connsiteX21" fmla="*/ 183307 w 3037540"/>
                <a:gd name="connsiteY21" fmla="*/ 2242706 h 3037540"/>
                <a:gd name="connsiteX22" fmla="*/ 171812 w 3037540"/>
                <a:gd name="connsiteY22" fmla="*/ 2218844 h 3037540"/>
                <a:gd name="connsiteX23" fmla="*/ 171812 w 3037540"/>
                <a:gd name="connsiteY23" fmla="*/ 818697 h 3037540"/>
                <a:gd name="connsiteX24" fmla="*/ 183307 w 3037540"/>
                <a:gd name="connsiteY24" fmla="*/ 794834 h 3037540"/>
                <a:gd name="connsiteX25" fmla="*/ 259382 w 3037540"/>
                <a:gd name="connsiteY25" fmla="*/ 669611 h 3037540"/>
                <a:gd name="connsiteX26" fmla="*/ 2575967 w 3037540"/>
                <a:gd name="connsiteY26" fmla="*/ 429627 h 3037540"/>
                <a:gd name="connsiteX27" fmla="*/ 2592703 w 3037540"/>
                <a:gd name="connsiteY27" fmla="*/ 444837 h 3037540"/>
                <a:gd name="connsiteX28" fmla="*/ 2681475 w 3037540"/>
                <a:gd name="connsiteY28" fmla="*/ 542512 h 3037540"/>
                <a:gd name="connsiteX29" fmla="*/ 2681475 w 3037540"/>
                <a:gd name="connsiteY29" fmla="*/ 2495029 h 3037540"/>
                <a:gd name="connsiteX30" fmla="*/ 2592703 w 3037540"/>
                <a:gd name="connsiteY30" fmla="*/ 2592703 h 3037540"/>
                <a:gd name="connsiteX31" fmla="*/ 2575967 w 3037540"/>
                <a:gd name="connsiteY31" fmla="*/ 2607913 h 3037540"/>
                <a:gd name="connsiteX32" fmla="*/ 462255 w 3037540"/>
                <a:gd name="connsiteY32" fmla="*/ 429007 h 3037540"/>
                <a:gd name="connsiteX33" fmla="*/ 462255 w 3037540"/>
                <a:gd name="connsiteY33" fmla="*/ 2608533 h 3037540"/>
                <a:gd name="connsiteX34" fmla="*/ 444837 w 3037540"/>
                <a:gd name="connsiteY34" fmla="*/ 2592703 h 3037540"/>
                <a:gd name="connsiteX35" fmla="*/ 356747 w 3037540"/>
                <a:gd name="connsiteY35" fmla="*/ 2495779 h 3037540"/>
                <a:gd name="connsiteX36" fmla="*/ 356747 w 3037540"/>
                <a:gd name="connsiteY36" fmla="*/ 541761 h 3037540"/>
                <a:gd name="connsiteX37" fmla="*/ 444837 w 3037540"/>
                <a:gd name="connsiteY37" fmla="*/ 444837 h 3037540"/>
                <a:gd name="connsiteX38" fmla="*/ 2391032 w 3037540"/>
                <a:gd name="connsiteY38" fmla="*/ 276658 h 3037540"/>
                <a:gd name="connsiteX39" fmla="*/ 2484849 w 3037540"/>
                <a:gd name="connsiteY39" fmla="*/ 346813 h 3037540"/>
                <a:gd name="connsiteX40" fmla="*/ 2496540 w 3037540"/>
                <a:gd name="connsiteY40" fmla="*/ 357439 h 3037540"/>
                <a:gd name="connsiteX41" fmla="*/ 2496540 w 3037540"/>
                <a:gd name="connsiteY41" fmla="*/ 2680102 h 3037540"/>
                <a:gd name="connsiteX42" fmla="*/ 2484849 w 3037540"/>
                <a:gd name="connsiteY42" fmla="*/ 2690727 h 3037540"/>
                <a:gd name="connsiteX43" fmla="*/ 2391032 w 3037540"/>
                <a:gd name="connsiteY43" fmla="*/ 2760882 h 3037540"/>
                <a:gd name="connsiteX44" fmla="*/ 647190 w 3037540"/>
                <a:gd name="connsiteY44" fmla="*/ 276148 h 3037540"/>
                <a:gd name="connsiteX45" fmla="*/ 647190 w 3037540"/>
                <a:gd name="connsiteY45" fmla="*/ 2761392 h 3037540"/>
                <a:gd name="connsiteX46" fmla="*/ 552691 w 3037540"/>
                <a:gd name="connsiteY46" fmla="*/ 2690727 h 3037540"/>
                <a:gd name="connsiteX47" fmla="*/ 541682 w 3037540"/>
                <a:gd name="connsiteY47" fmla="*/ 2680722 h 3037540"/>
                <a:gd name="connsiteX48" fmla="*/ 541682 w 3037540"/>
                <a:gd name="connsiteY48" fmla="*/ 356819 h 3037540"/>
                <a:gd name="connsiteX49" fmla="*/ 552691 w 3037540"/>
                <a:gd name="connsiteY49" fmla="*/ 346813 h 3037540"/>
                <a:gd name="connsiteX50" fmla="*/ 2206097 w 3037540"/>
                <a:gd name="connsiteY50" fmla="*/ 165672 h 3037540"/>
                <a:gd name="connsiteX51" fmla="*/ 2242706 w 3037540"/>
                <a:gd name="connsiteY51" fmla="*/ 183307 h 3037540"/>
                <a:gd name="connsiteX52" fmla="*/ 2311605 w 3037540"/>
                <a:gd name="connsiteY52" fmla="*/ 225164 h 3037540"/>
                <a:gd name="connsiteX53" fmla="*/ 2311605 w 3037540"/>
                <a:gd name="connsiteY53" fmla="*/ 2812376 h 3037540"/>
                <a:gd name="connsiteX54" fmla="*/ 2242706 w 3037540"/>
                <a:gd name="connsiteY54" fmla="*/ 2854233 h 3037540"/>
                <a:gd name="connsiteX55" fmla="*/ 2206097 w 3037540"/>
                <a:gd name="connsiteY55" fmla="*/ 2871869 h 3037540"/>
                <a:gd name="connsiteX56" fmla="*/ 832125 w 3037540"/>
                <a:gd name="connsiteY56" fmla="*/ 165343 h 3037540"/>
                <a:gd name="connsiteX57" fmla="*/ 832125 w 3037540"/>
                <a:gd name="connsiteY57" fmla="*/ 2872197 h 3037540"/>
                <a:gd name="connsiteX58" fmla="*/ 794834 w 3037540"/>
                <a:gd name="connsiteY58" fmla="*/ 2854233 h 3037540"/>
                <a:gd name="connsiteX59" fmla="*/ 726617 w 3037540"/>
                <a:gd name="connsiteY59" fmla="*/ 2812790 h 3037540"/>
                <a:gd name="connsiteX60" fmla="*/ 726617 w 3037540"/>
                <a:gd name="connsiteY60" fmla="*/ 224750 h 3037540"/>
                <a:gd name="connsiteX61" fmla="*/ 794834 w 3037540"/>
                <a:gd name="connsiteY61" fmla="*/ 183307 h 3037540"/>
                <a:gd name="connsiteX62" fmla="*/ 2021162 w 3037540"/>
                <a:gd name="connsiteY62" fmla="*/ 86858 h 3037540"/>
                <a:gd name="connsiteX63" fmla="*/ 2109944 w 3037540"/>
                <a:gd name="connsiteY63" fmla="*/ 119353 h 3037540"/>
                <a:gd name="connsiteX64" fmla="*/ 2126670 w 3037540"/>
                <a:gd name="connsiteY64" fmla="*/ 127410 h 3037540"/>
                <a:gd name="connsiteX65" fmla="*/ 2126670 w 3037540"/>
                <a:gd name="connsiteY65" fmla="*/ 2910131 h 3037540"/>
                <a:gd name="connsiteX66" fmla="*/ 2109944 w 3037540"/>
                <a:gd name="connsiteY66" fmla="*/ 2918188 h 3037540"/>
                <a:gd name="connsiteX67" fmla="*/ 2021162 w 3037540"/>
                <a:gd name="connsiteY67" fmla="*/ 2950682 h 3037540"/>
                <a:gd name="connsiteX68" fmla="*/ 1017060 w 3037540"/>
                <a:gd name="connsiteY68" fmla="*/ 86608 h 3037540"/>
                <a:gd name="connsiteX69" fmla="*/ 1017060 w 3037540"/>
                <a:gd name="connsiteY69" fmla="*/ 2950932 h 3037540"/>
                <a:gd name="connsiteX70" fmla="*/ 927596 w 3037540"/>
                <a:gd name="connsiteY70" fmla="*/ 2918188 h 3037540"/>
                <a:gd name="connsiteX71" fmla="*/ 911552 w 3037540"/>
                <a:gd name="connsiteY71" fmla="*/ 2910459 h 3037540"/>
                <a:gd name="connsiteX72" fmla="*/ 911552 w 3037540"/>
                <a:gd name="connsiteY72" fmla="*/ 127081 h 3037540"/>
                <a:gd name="connsiteX73" fmla="*/ 927596 w 3037540"/>
                <a:gd name="connsiteY73" fmla="*/ 119353 h 3037540"/>
                <a:gd name="connsiteX74" fmla="*/ 1836227 w 3037540"/>
                <a:gd name="connsiteY74" fmla="*/ 33780 h 3037540"/>
                <a:gd name="connsiteX75" fmla="*/ 1941735 w 3037540"/>
                <a:gd name="connsiteY75" fmla="*/ 60909 h 3037540"/>
                <a:gd name="connsiteX76" fmla="*/ 1941735 w 3037540"/>
                <a:gd name="connsiteY76" fmla="*/ 2976631 h 3037540"/>
                <a:gd name="connsiteX77" fmla="*/ 1836227 w 3037540"/>
                <a:gd name="connsiteY77" fmla="*/ 3003760 h 3037540"/>
                <a:gd name="connsiteX78" fmla="*/ 1201995 w 3037540"/>
                <a:gd name="connsiteY78" fmla="*/ 33605 h 3037540"/>
                <a:gd name="connsiteX79" fmla="*/ 1201995 w 3037540"/>
                <a:gd name="connsiteY79" fmla="*/ 3003936 h 3037540"/>
                <a:gd name="connsiteX80" fmla="*/ 1096487 w 3037540"/>
                <a:gd name="connsiteY80" fmla="*/ 2976807 h 3037540"/>
                <a:gd name="connsiteX81" fmla="*/ 1096487 w 3037540"/>
                <a:gd name="connsiteY81" fmla="*/ 60734 h 3037540"/>
                <a:gd name="connsiteX82" fmla="*/ 1651292 w 3037540"/>
                <a:gd name="connsiteY82" fmla="*/ 6692 h 3037540"/>
                <a:gd name="connsiteX83" fmla="*/ 1674055 w 3037540"/>
                <a:gd name="connsiteY83" fmla="*/ 7841 h 3037540"/>
                <a:gd name="connsiteX84" fmla="*/ 1756800 w 3037540"/>
                <a:gd name="connsiteY84" fmla="*/ 20470 h 3037540"/>
                <a:gd name="connsiteX85" fmla="*/ 1756800 w 3037540"/>
                <a:gd name="connsiteY85" fmla="*/ 3017071 h 3037540"/>
                <a:gd name="connsiteX86" fmla="*/ 1674055 w 3037540"/>
                <a:gd name="connsiteY86" fmla="*/ 3029699 h 3037540"/>
                <a:gd name="connsiteX87" fmla="*/ 1651292 w 3037540"/>
                <a:gd name="connsiteY87" fmla="*/ 3030848 h 3037540"/>
                <a:gd name="connsiteX88" fmla="*/ 1386930 w 3037540"/>
                <a:gd name="connsiteY88" fmla="*/ 6657 h 3037540"/>
                <a:gd name="connsiteX89" fmla="*/ 1386930 w 3037540"/>
                <a:gd name="connsiteY89" fmla="*/ 3030883 h 3037540"/>
                <a:gd name="connsiteX90" fmla="*/ 1363485 w 3037540"/>
                <a:gd name="connsiteY90" fmla="*/ 3029699 h 3037540"/>
                <a:gd name="connsiteX91" fmla="*/ 1281422 w 3037540"/>
                <a:gd name="connsiteY91" fmla="*/ 3017175 h 3037540"/>
                <a:gd name="connsiteX92" fmla="*/ 1281422 w 3037540"/>
                <a:gd name="connsiteY92" fmla="*/ 20366 h 3037540"/>
                <a:gd name="connsiteX93" fmla="*/ 1363485 w 3037540"/>
                <a:gd name="connsiteY93" fmla="*/ 7841 h 3037540"/>
                <a:gd name="connsiteX94" fmla="*/ 1518770 w 3037540"/>
                <a:gd name="connsiteY94" fmla="*/ 0 h 3037540"/>
                <a:gd name="connsiteX95" fmla="*/ 1571865 w 3037540"/>
                <a:gd name="connsiteY95" fmla="*/ 2681 h 3037540"/>
                <a:gd name="connsiteX96" fmla="*/ 1571865 w 3037540"/>
                <a:gd name="connsiteY96" fmla="*/ 3034859 h 3037540"/>
                <a:gd name="connsiteX97" fmla="*/ 1518770 w 3037540"/>
                <a:gd name="connsiteY97" fmla="*/ 3037540 h 3037540"/>
                <a:gd name="connsiteX98" fmla="*/ 1466357 w 3037540"/>
                <a:gd name="connsiteY98" fmla="*/ 3034894 h 3037540"/>
                <a:gd name="connsiteX99" fmla="*/ 1466357 w 3037540"/>
                <a:gd name="connsiteY99" fmla="*/ 2647 h 3037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037540" h="3037540">
                  <a:moveTo>
                    <a:pt x="2945837" y="1003140"/>
                  </a:moveTo>
                  <a:lnTo>
                    <a:pt x="2969259" y="1067134"/>
                  </a:lnTo>
                  <a:cubicBezTo>
                    <a:pt x="3013635" y="1209806"/>
                    <a:pt x="3037540" y="1361496"/>
                    <a:pt x="3037540" y="1518770"/>
                  </a:cubicBezTo>
                  <a:cubicBezTo>
                    <a:pt x="3037540" y="1676044"/>
                    <a:pt x="3013635" y="1827734"/>
                    <a:pt x="2969259" y="1970406"/>
                  </a:cubicBezTo>
                  <a:lnTo>
                    <a:pt x="2945837" y="2034400"/>
                  </a:lnTo>
                  <a:close/>
                  <a:moveTo>
                    <a:pt x="92385" y="1001277"/>
                  </a:moveTo>
                  <a:lnTo>
                    <a:pt x="92385" y="2036264"/>
                  </a:lnTo>
                  <a:lnTo>
                    <a:pt x="68281" y="1970406"/>
                  </a:lnTo>
                  <a:cubicBezTo>
                    <a:pt x="23905" y="1827734"/>
                    <a:pt x="0" y="1676044"/>
                    <a:pt x="0" y="1518770"/>
                  </a:cubicBezTo>
                  <a:cubicBezTo>
                    <a:pt x="0" y="1361496"/>
                    <a:pt x="23905" y="1209806"/>
                    <a:pt x="68281" y="1067134"/>
                  </a:cubicBezTo>
                  <a:close/>
                  <a:moveTo>
                    <a:pt x="2760902" y="646535"/>
                  </a:moveTo>
                  <a:lnTo>
                    <a:pt x="2778158" y="669611"/>
                  </a:lnTo>
                  <a:cubicBezTo>
                    <a:pt x="2805451" y="710011"/>
                    <a:pt x="2830852" y="751794"/>
                    <a:pt x="2854233" y="794834"/>
                  </a:cubicBezTo>
                  <a:lnTo>
                    <a:pt x="2866410" y="820112"/>
                  </a:lnTo>
                  <a:lnTo>
                    <a:pt x="2866410" y="2217428"/>
                  </a:lnTo>
                  <a:lnTo>
                    <a:pt x="2854233" y="2242706"/>
                  </a:lnTo>
                  <a:cubicBezTo>
                    <a:pt x="2830852" y="2285746"/>
                    <a:pt x="2805451" y="2327530"/>
                    <a:pt x="2778158" y="2367929"/>
                  </a:cubicBezTo>
                  <a:lnTo>
                    <a:pt x="2760902" y="2391005"/>
                  </a:lnTo>
                  <a:close/>
                  <a:moveTo>
                    <a:pt x="277320" y="645623"/>
                  </a:moveTo>
                  <a:lnTo>
                    <a:pt x="277320" y="2391917"/>
                  </a:lnTo>
                  <a:lnTo>
                    <a:pt x="259382" y="2367929"/>
                  </a:lnTo>
                  <a:cubicBezTo>
                    <a:pt x="232089" y="2327530"/>
                    <a:pt x="206688" y="2285746"/>
                    <a:pt x="183307" y="2242706"/>
                  </a:cubicBezTo>
                  <a:lnTo>
                    <a:pt x="171812" y="2218844"/>
                  </a:lnTo>
                  <a:lnTo>
                    <a:pt x="171812" y="818697"/>
                  </a:lnTo>
                  <a:lnTo>
                    <a:pt x="183307" y="794834"/>
                  </a:lnTo>
                  <a:cubicBezTo>
                    <a:pt x="206688" y="751794"/>
                    <a:pt x="232089" y="710011"/>
                    <a:pt x="259382" y="669611"/>
                  </a:cubicBezTo>
                  <a:close/>
                  <a:moveTo>
                    <a:pt x="2575967" y="429627"/>
                  </a:moveTo>
                  <a:lnTo>
                    <a:pt x="2592703" y="444837"/>
                  </a:lnTo>
                  <a:lnTo>
                    <a:pt x="2681475" y="542512"/>
                  </a:lnTo>
                  <a:lnTo>
                    <a:pt x="2681475" y="2495029"/>
                  </a:lnTo>
                  <a:lnTo>
                    <a:pt x="2592703" y="2592703"/>
                  </a:lnTo>
                  <a:lnTo>
                    <a:pt x="2575967" y="2607913"/>
                  </a:lnTo>
                  <a:close/>
                  <a:moveTo>
                    <a:pt x="462255" y="429007"/>
                  </a:moveTo>
                  <a:lnTo>
                    <a:pt x="462255" y="2608533"/>
                  </a:lnTo>
                  <a:lnTo>
                    <a:pt x="444837" y="2592703"/>
                  </a:lnTo>
                  <a:lnTo>
                    <a:pt x="356747" y="2495779"/>
                  </a:lnTo>
                  <a:lnTo>
                    <a:pt x="356747" y="541761"/>
                  </a:lnTo>
                  <a:lnTo>
                    <a:pt x="444837" y="444837"/>
                  </a:lnTo>
                  <a:close/>
                  <a:moveTo>
                    <a:pt x="2391032" y="276658"/>
                  </a:moveTo>
                  <a:lnTo>
                    <a:pt x="2484849" y="346813"/>
                  </a:lnTo>
                  <a:lnTo>
                    <a:pt x="2496540" y="357439"/>
                  </a:lnTo>
                  <a:lnTo>
                    <a:pt x="2496540" y="2680102"/>
                  </a:lnTo>
                  <a:lnTo>
                    <a:pt x="2484849" y="2690727"/>
                  </a:lnTo>
                  <a:lnTo>
                    <a:pt x="2391032" y="2760882"/>
                  </a:lnTo>
                  <a:close/>
                  <a:moveTo>
                    <a:pt x="647190" y="276148"/>
                  </a:moveTo>
                  <a:lnTo>
                    <a:pt x="647190" y="2761392"/>
                  </a:lnTo>
                  <a:lnTo>
                    <a:pt x="552691" y="2690727"/>
                  </a:lnTo>
                  <a:lnTo>
                    <a:pt x="541682" y="2680722"/>
                  </a:lnTo>
                  <a:lnTo>
                    <a:pt x="541682" y="356819"/>
                  </a:lnTo>
                  <a:lnTo>
                    <a:pt x="552691" y="346813"/>
                  </a:lnTo>
                  <a:close/>
                  <a:moveTo>
                    <a:pt x="2206097" y="165672"/>
                  </a:moveTo>
                  <a:lnTo>
                    <a:pt x="2242706" y="183307"/>
                  </a:lnTo>
                  <a:lnTo>
                    <a:pt x="2311605" y="225164"/>
                  </a:lnTo>
                  <a:lnTo>
                    <a:pt x="2311605" y="2812376"/>
                  </a:lnTo>
                  <a:lnTo>
                    <a:pt x="2242706" y="2854233"/>
                  </a:lnTo>
                  <a:lnTo>
                    <a:pt x="2206097" y="2871869"/>
                  </a:lnTo>
                  <a:close/>
                  <a:moveTo>
                    <a:pt x="832125" y="165343"/>
                  </a:moveTo>
                  <a:lnTo>
                    <a:pt x="832125" y="2872197"/>
                  </a:lnTo>
                  <a:lnTo>
                    <a:pt x="794834" y="2854233"/>
                  </a:lnTo>
                  <a:lnTo>
                    <a:pt x="726617" y="2812790"/>
                  </a:lnTo>
                  <a:lnTo>
                    <a:pt x="726617" y="224750"/>
                  </a:lnTo>
                  <a:lnTo>
                    <a:pt x="794834" y="183307"/>
                  </a:lnTo>
                  <a:close/>
                  <a:moveTo>
                    <a:pt x="2021162" y="86858"/>
                  </a:moveTo>
                  <a:lnTo>
                    <a:pt x="2109944" y="119353"/>
                  </a:lnTo>
                  <a:lnTo>
                    <a:pt x="2126670" y="127410"/>
                  </a:lnTo>
                  <a:lnTo>
                    <a:pt x="2126670" y="2910131"/>
                  </a:lnTo>
                  <a:lnTo>
                    <a:pt x="2109944" y="2918188"/>
                  </a:lnTo>
                  <a:lnTo>
                    <a:pt x="2021162" y="2950682"/>
                  </a:lnTo>
                  <a:close/>
                  <a:moveTo>
                    <a:pt x="1017060" y="86608"/>
                  </a:moveTo>
                  <a:lnTo>
                    <a:pt x="1017060" y="2950932"/>
                  </a:lnTo>
                  <a:lnTo>
                    <a:pt x="927596" y="2918188"/>
                  </a:lnTo>
                  <a:lnTo>
                    <a:pt x="911552" y="2910459"/>
                  </a:lnTo>
                  <a:lnTo>
                    <a:pt x="911552" y="127081"/>
                  </a:lnTo>
                  <a:lnTo>
                    <a:pt x="927596" y="119353"/>
                  </a:lnTo>
                  <a:close/>
                  <a:moveTo>
                    <a:pt x="1836227" y="33780"/>
                  </a:moveTo>
                  <a:lnTo>
                    <a:pt x="1941735" y="60909"/>
                  </a:lnTo>
                  <a:lnTo>
                    <a:pt x="1941735" y="2976631"/>
                  </a:lnTo>
                  <a:lnTo>
                    <a:pt x="1836227" y="3003760"/>
                  </a:lnTo>
                  <a:close/>
                  <a:moveTo>
                    <a:pt x="1201995" y="33605"/>
                  </a:moveTo>
                  <a:lnTo>
                    <a:pt x="1201995" y="3003936"/>
                  </a:lnTo>
                  <a:lnTo>
                    <a:pt x="1096487" y="2976807"/>
                  </a:lnTo>
                  <a:lnTo>
                    <a:pt x="1096487" y="60734"/>
                  </a:lnTo>
                  <a:close/>
                  <a:moveTo>
                    <a:pt x="1651292" y="6692"/>
                  </a:moveTo>
                  <a:lnTo>
                    <a:pt x="1674055" y="7841"/>
                  </a:lnTo>
                  <a:lnTo>
                    <a:pt x="1756800" y="20470"/>
                  </a:lnTo>
                  <a:lnTo>
                    <a:pt x="1756800" y="3017071"/>
                  </a:lnTo>
                  <a:lnTo>
                    <a:pt x="1674055" y="3029699"/>
                  </a:lnTo>
                  <a:lnTo>
                    <a:pt x="1651292" y="3030848"/>
                  </a:lnTo>
                  <a:close/>
                  <a:moveTo>
                    <a:pt x="1386930" y="6657"/>
                  </a:moveTo>
                  <a:lnTo>
                    <a:pt x="1386930" y="3030883"/>
                  </a:lnTo>
                  <a:lnTo>
                    <a:pt x="1363485" y="3029699"/>
                  </a:lnTo>
                  <a:lnTo>
                    <a:pt x="1281422" y="3017175"/>
                  </a:lnTo>
                  <a:lnTo>
                    <a:pt x="1281422" y="20366"/>
                  </a:lnTo>
                  <a:lnTo>
                    <a:pt x="1363485" y="7841"/>
                  </a:lnTo>
                  <a:close/>
                  <a:moveTo>
                    <a:pt x="1518770" y="0"/>
                  </a:moveTo>
                  <a:lnTo>
                    <a:pt x="1571865" y="2681"/>
                  </a:lnTo>
                  <a:lnTo>
                    <a:pt x="1571865" y="3034859"/>
                  </a:lnTo>
                  <a:lnTo>
                    <a:pt x="1518770" y="3037540"/>
                  </a:lnTo>
                  <a:lnTo>
                    <a:pt x="1466357" y="3034894"/>
                  </a:lnTo>
                  <a:lnTo>
                    <a:pt x="1466357" y="2647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cs typeface="+mn-cs"/>
              </a:endParaRPr>
            </a:p>
          </p:txBody>
        </p:sp>
      </p:grpSp>
      <p:sp>
        <p:nvSpPr>
          <p:cNvPr id="21" name="文本框 20"/>
          <p:cNvSpPr txBox="1"/>
          <p:nvPr>
            <p:custDataLst>
              <p:tags r:id="rId2"/>
            </p:custDataLst>
          </p:nvPr>
        </p:nvSpPr>
        <p:spPr>
          <a:xfrm>
            <a:off x="-635" y="3128645"/>
            <a:ext cx="5433060" cy="845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900" b="1" i="0" u="none" strike="noStrike" kern="0" cap="none" spc="0" normalizeH="0" baseline="0" noProof="0">
                <a:ln>
                  <a:noFill/>
                </a:ln>
                <a:solidFill>
                  <a:srgbClr val="37496B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parajita" panose="020B0604020202020204" pitchFamily="34" charset="0"/>
              </a:rPr>
              <a:t> </a:t>
            </a:r>
            <a:r>
              <a:rPr lang="en-US" altLang="zh-CN" sz="4900" b="1" kern="0">
                <a:solidFill>
                  <a:srgbClr val="FFC000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parajita" panose="020B0604020202020204" pitchFamily="34" charset="0"/>
              </a:rPr>
              <a:t>    </a:t>
            </a:r>
            <a:endParaRPr kumimoji="0" lang="zh-CN" altLang="en-US" sz="4900" b="1" i="0" u="none" strike="noStrike" kern="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25400" dist="25400" dir="2700000" algn="tl">
                  <a:srgbClr val="000000">
                    <a:alpha val="25000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Aparajita" panose="020B0604020202020204" pitchFamily="34" charset="0"/>
            </a:endParaRPr>
          </a:p>
        </p:txBody>
      </p:sp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760095" y="3198495"/>
            <a:ext cx="6095365" cy="7067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none" spc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第一节  质量及其测量</a:t>
            </a:r>
            <a:endParaRPr lang="zh-CN" altLang="en-US" sz="4000" b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591820" y="238125"/>
            <a:ext cx="7122795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400" b="1" cap="none" spc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第六章  物质的物理属性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235" y="2143760"/>
            <a:ext cx="4342765" cy="28162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>
            <p:custDataLst>
              <p:tags r:id="rId1"/>
            </p:custDataLst>
          </p:nvPr>
        </p:nvCxnSpPr>
        <p:spPr>
          <a:xfrm flipV="1">
            <a:off x="1587196" y="1614458"/>
            <a:ext cx="5556738" cy="23447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/>
          <p:cNvGrpSpPr/>
          <p:nvPr>
            <p:custDataLst>
              <p:tags r:id="rId2"/>
            </p:custDataLst>
          </p:nvPr>
        </p:nvGrpSpPr>
        <p:grpSpPr>
          <a:xfrm>
            <a:off x="1024485" y="1355861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711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AE02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AE0203"/>
                </a:solidFill>
              </a:endParaRPr>
            </a:p>
          </p:txBody>
        </p:sp>
      </p:grp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1587197" y="970292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任务二：测量质量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l="7194" t="37441" r="7201" b="37066"/>
          <a:stretch>
            <a:fillRect/>
          </a:stretch>
        </p:blipFill>
        <p:spPr>
          <a:xfrm>
            <a:off x="3379166" y="2618532"/>
            <a:ext cx="5964156" cy="3843806"/>
          </a:xfrm>
          <a:prstGeom prst="rect">
            <a:avLst/>
          </a:prstGeom>
        </p:spPr>
      </p:pic>
      <p:sp>
        <p:nvSpPr>
          <p:cNvPr id="19" name="Text Box 14"/>
          <p:cNvSpPr/>
          <p:nvPr>
            <p:custDataLst>
              <p:tags r:id="rId5"/>
            </p:custDataLst>
          </p:nvPr>
        </p:nvSpPr>
        <p:spPr>
          <a:xfrm>
            <a:off x="2174240" y="1884680"/>
            <a:ext cx="6378575" cy="629920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ts val="4200"/>
              </a:lnSpc>
              <a:spcBef>
                <a:spcPct val="0"/>
              </a:spcBef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估测：橡皮泥和鸡蛋谁的质量大？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>
            <p:custDataLst>
              <p:tags r:id="rId1"/>
            </p:custDataLst>
          </p:nvPr>
        </p:nvCxnSpPr>
        <p:spPr>
          <a:xfrm flipV="1">
            <a:off x="1587196" y="1614458"/>
            <a:ext cx="5556738" cy="23447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/>
          <p:cNvGrpSpPr/>
          <p:nvPr>
            <p:custDataLst>
              <p:tags r:id="rId2"/>
            </p:custDataLst>
          </p:nvPr>
        </p:nvGrpSpPr>
        <p:grpSpPr>
          <a:xfrm>
            <a:off x="1024485" y="1355861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7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711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8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AE02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AE0203"/>
                </a:solidFill>
              </a:endParaRPr>
            </a:p>
          </p:txBody>
        </p:sp>
      </p:grp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1587197" y="970292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任务二：测量质量</a:t>
            </a:r>
          </a:p>
        </p:txBody>
      </p:sp>
      <p:pic>
        <p:nvPicPr>
          <p:cNvPr id="3" name="1.天平原理">
            <a:hlinkClick r:id="" action="ppaction://media"/>
          </p:cNvPr>
          <p:cNvPicPr/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link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831406" y="1825624"/>
            <a:ext cx="6874085" cy="42172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>
            <p:custDataLst>
              <p:tags r:id="rId1"/>
            </p:custDataLst>
          </p:nvPr>
        </p:nvCxnSpPr>
        <p:spPr>
          <a:xfrm flipV="1">
            <a:off x="1642060" y="1614458"/>
            <a:ext cx="5556738" cy="23447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079349" y="1355861"/>
            <a:ext cx="445481" cy="469613"/>
            <a:chOff x="2121873" y="1511588"/>
            <a:chExt cx="445481" cy="469613"/>
          </a:xfrm>
        </p:grpSpPr>
        <p:sp>
          <p:nvSpPr>
            <p:cNvPr id="4" name="矩形 3"/>
            <p:cNvSpPr/>
            <p:nvPr>
              <p:custDataLst>
                <p:tags r:id="rId28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711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矩形 4"/>
            <p:cNvSpPr/>
            <p:nvPr>
              <p:custDataLst>
                <p:tags r:id="rId29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AE02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AE0203"/>
                </a:solidFill>
              </a:endParaRPr>
            </a:p>
          </p:txBody>
        </p:sp>
      </p:grp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642061" y="970292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任务二：测量质量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2"/>
          <a:srcRect l="6972"/>
          <a:stretch>
            <a:fillRect/>
          </a:stretch>
        </p:blipFill>
        <p:spPr>
          <a:xfrm>
            <a:off x="2437257" y="2256667"/>
            <a:ext cx="7473441" cy="4022121"/>
          </a:xfrm>
          <a:prstGeom prst="rect">
            <a:avLst/>
          </a:prstGeom>
        </p:spPr>
      </p:pic>
      <p:sp>
        <p:nvSpPr>
          <p:cNvPr id="8" name="Rectangle 17"/>
          <p:cNvSpPr/>
          <p:nvPr>
            <p:custDataLst>
              <p:tags r:id="rId5"/>
            </p:custDataLst>
          </p:nvPr>
        </p:nvSpPr>
        <p:spPr>
          <a:xfrm>
            <a:off x="5869283" y="4576953"/>
            <a:ext cx="1192511" cy="461661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highlight>
                  <a:srgbClr val="FFFF00"/>
                </a:highlight>
                <a:latin typeface="华文楷体" panose="02010600040101010101" pitchFamily="2" charset="-122"/>
                <a:ea typeface="华文楷体" panose="02010600040101010101" pitchFamily="2" charset="-122"/>
              </a:rPr>
              <a:t>砝码</a:t>
            </a:r>
          </a:p>
        </p:txBody>
      </p:sp>
      <p:sp>
        <p:nvSpPr>
          <p:cNvPr id="9" name="Text Box 18"/>
          <p:cNvSpPr txBox="1"/>
          <p:nvPr>
            <p:custDataLst>
              <p:tags r:id="rId6"/>
            </p:custDataLst>
          </p:nvPr>
        </p:nvSpPr>
        <p:spPr>
          <a:xfrm>
            <a:off x="3151404" y="2234532"/>
            <a:ext cx="2333625" cy="342900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/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FF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r>
              <a:rPr lang="zh-CN" altLang="en-US" sz="2400">
                <a:solidFill>
                  <a:srgbClr val="FF0000"/>
                </a:solidFill>
                <a:highlight>
                  <a:srgbClr val="FFFF00"/>
                </a:highlight>
                <a:latin typeface="华文楷体" panose="02010600040101010101" pitchFamily="2" charset="-122"/>
                <a:ea typeface="华文楷体" panose="02010600040101010101" pitchFamily="2" charset="-122"/>
              </a:rPr>
              <a:t>分度盘</a:t>
            </a:r>
          </a:p>
        </p:txBody>
      </p:sp>
      <p:sp>
        <p:nvSpPr>
          <p:cNvPr id="10" name="Text Box 24"/>
          <p:cNvSpPr txBox="1"/>
          <p:nvPr>
            <p:custDataLst>
              <p:tags r:id="rId7"/>
            </p:custDataLst>
          </p:nvPr>
        </p:nvSpPr>
        <p:spPr>
          <a:xfrm>
            <a:off x="2796716" y="4353462"/>
            <a:ext cx="1371600" cy="342900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/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highlight>
                  <a:srgbClr val="FFFF00"/>
                </a:highlight>
                <a:latin typeface="华文楷体" panose="02010600040101010101" pitchFamily="2" charset="-122"/>
                <a:ea typeface="华文楷体" panose="02010600040101010101" pitchFamily="2" charset="-122"/>
              </a:rPr>
              <a:t>游码</a:t>
            </a:r>
          </a:p>
        </p:txBody>
      </p:sp>
      <p:sp>
        <p:nvSpPr>
          <p:cNvPr id="11" name="Text Box 26"/>
          <p:cNvSpPr txBox="1"/>
          <p:nvPr>
            <p:custDataLst>
              <p:tags r:id="rId8"/>
            </p:custDataLst>
          </p:nvPr>
        </p:nvSpPr>
        <p:spPr>
          <a:xfrm>
            <a:off x="7008322" y="4091817"/>
            <a:ext cx="934721" cy="461661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highlight>
                  <a:srgbClr val="FFFF00"/>
                </a:highlight>
                <a:latin typeface="华文楷体" panose="02010600040101010101" pitchFamily="2" charset="-122"/>
                <a:ea typeface="华文楷体" panose="02010600040101010101" pitchFamily="2" charset="-122"/>
              </a:rPr>
              <a:t>标尺</a:t>
            </a:r>
          </a:p>
        </p:txBody>
      </p:sp>
      <p:sp>
        <p:nvSpPr>
          <p:cNvPr id="12" name="Text Box 30"/>
          <p:cNvSpPr txBox="1"/>
          <p:nvPr>
            <p:custDataLst>
              <p:tags r:id="rId9"/>
            </p:custDataLst>
          </p:nvPr>
        </p:nvSpPr>
        <p:spPr>
          <a:xfrm>
            <a:off x="8250974" y="3452067"/>
            <a:ext cx="1454719" cy="461661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highlight>
                  <a:srgbClr val="FFFF00"/>
                </a:highlight>
                <a:latin typeface="华文楷体" panose="02010600040101010101" pitchFamily="2" charset="-122"/>
                <a:ea typeface="华文楷体" panose="02010600040101010101" pitchFamily="2" charset="-122"/>
              </a:rPr>
              <a:t>平衡螺母</a:t>
            </a:r>
          </a:p>
        </p:txBody>
      </p:sp>
      <p:sp>
        <p:nvSpPr>
          <p:cNvPr id="13" name="Text Box 32"/>
          <p:cNvSpPr txBox="1"/>
          <p:nvPr>
            <p:custDataLst>
              <p:tags r:id="rId10"/>
            </p:custDataLst>
          </p:nvPr>
        </p:nvSpPr>
        <p:spPr>
          <a:xfrm>
            <a:off x="6349192" y="2241320"/>
            <a:ext cx="1318260" cy="461661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highlight>
                  <a:srgbClr val="FFFF00"/>
                </a:highlight>
                <a:latin typeface="华文楷体" panose="02010600040101010101" pitchFamily="2" charset="-122"/>
                <a:ea typeface="华文楷体" panose="02010600040101010101" pitchFamily="2" charset="-122"/>
              </a:rPr>
              <a:t>指针</a:t>
            </a:r>
          </a:p>
        </p:txBody>
      </p:sp>
      <p:cxnSp>
        <p:nvCxnSpPr>
          <p:cNvPr id="14" name="直接箭头连接符 13"/>
          <p:cNvCxnSpPr/>
          <p:nvPr>
            <p:custDataLst>
              <p:tags r:id="rId11"/>
            </p:custDataLst>
          </p:nvPr>
        </p:nvCxnSpPr>
        <p:spPr>
          <a:xfrm>
            <a:off x="6542266" y="4836569"/>
            <a:ext cx="1104053" cy="1016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>
            <p:custDataLst>
              <p:tags r:id="rId12"/>
            </p:custDataLst>
          </p:nvPr>
        </p:nvCxnSpPr>
        <p:spPr>
          <a:xfrm>
            <a:off x="4368925" y="2447880"/>
            <a:ext cx="679036" cy="1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>
            <p:custDataLst>
              <p:tags r:id="rId13"/>
            </p:custDataLst>
          </p:nvPr>
        </p:nvCxnSpPr>
        <p:spPr>
          <a:xfrm flipH="1">
            <a:off x="5613975" y="2581451"/>
            <a:ext cx="744642" cy="220299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>
            <p:custDataLst>
              <p:tags r:id="rId14"/>
            </p:custDataLst>
          </p:nvPr>
        </p:nvCxnSpPr>
        <p:spPr>
          <a:xfrm flipH="1">
            <a:off x="7642232" y="3680956"/>
            <a:ext cx="669351" cy="101947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>
            <p:custDataLst>
              <p:tags r:id="rId15"/>
            </p:custDataLst>
          </p:nvPr>
        </p:nvCxnSpPr>
        <p:spPr>
          <a:xfrm flipH="1" flipV="1">
            <a:off x="6286397" y="3970511"/>
            <a:ext cx="820420" cy="465455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>
            <p:custDataLst>
              <p:tags r:id="rId16"/>
            </p:custDataLst>
          </p:nvPr>
        </p:nvCxnSpPr>
        <p:spPr>
          <a:xfrm flipV="1">
            <a:off x="3525945" y="3987341"/>
            <a:ext cx="986367" cy="465455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>
            <p:custDataLst>
              <p:tags r:id="rId17"/>
            </p:custDataLst>
          </p:nvPr>
        </p:nvCxnSpPr>
        <p:spPr>
          <a:xfrm flipH="1">
            <a:off x="8311583" y="4925746"/>
            <a:ext cx="495062" cy="351936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" name="Rectangle 17"/>
          <p:cNvSpPr/>
          <p:nvPr>
            <p:custDataLst>
              <p:tags r:id="rId18"/>
            </p:custDataLst>
          </p:nvPr>
        </p:nvSpPr>
        <p:spPr>
          <a:xfrm>
            <a:off x="8806645" y="4508848"/>
            <a:ext cx="1447800" cy="461661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highlight>
                  <a:srgbClr val="FFFF00"/>
                </a:highlight>
                <a:latin typeface="华文楷体" panose="02010600040101010101" pitchFamily="2" charset="-122"/>
                <a:ea typeface="华文楷体" panose="02010600040101010101" pitchFamily="2" charset="-122"/>
              </a:rPr>
              <a:t>镊子</a:t>
            </a:r>
          </a:p>
        </p:txBody>
      </p:sp>
      <p:cxnSp>
        <p:nvCxnSpPr>
          <p:cNvPr id="27" name="直接箭头连接符 26"/>
          <p:cNvCxnSpPr/>
          <p:nvPr>
            <p:custDataLst>
              <p:tags r:id="rId19"/>
            </p:custDataLst>
          </p:nvPr>
        </p:nvCxnSpPr>
        <p:spPr>
          <a:xfrm flipH="1">
            <a:off x="7583936" y="2642216"/>
            <a:ext cx="744642" cy="220299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" name="Text Box 32"/>
          <p:cNvSpPr txBox="1"/>
          <p:nvPr>
            <p:custDataLst>
              <p:tags r:id="rId20"/>
            </p:custDataLst>
          </p:nvPr>
        </p:nvSpPr>
        <p:spPr>
          <a:xfrm>
            <a:off x="8319204" y="2411385"/>
            <a:ext cx="1318260" cy="461661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highlight>
                  <a:srgbClr val="FFFF00"/>
                </a:highlight>
                <a:latin typeface="华文楷体" panose="02010600040101010101" pitchFamily="2" charset="-122"/>
                <a:ea typeface="华文楷体" panose="02010600040101010101" pitchFamily="2" charset="-122"/>
              </a:rPr>
              <a:t>托盘</a:t>
            </a:r>
          </a:p>
        </p:txBody>
      </p:sp>
      <p:cxnSp>
        <p:nvCxnSpPr>
          <p:cNvPr id="29" name="直接箭头连接符 28"/>
          <p:cNvCxnSpPr/>
          <p:nvPr>
            <p:custDataLst>
              <p:tags r:id="rId21"/>
            </p:custDataLst>
          </p:nvPr>
        </p:nvCxnSpPr>
        <p:spPr>
          <a:xfrm flipH="1">
            <a:off x="5720896" y="3212918"/>
            <a:ext cx="744642" cy="220299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Text Box 32"/>
          <p:cNvSpPr txBox="1"/>
          <p:nvPr>
            <p:custDataLst>
              <p:tags r:id="rId22"/>
            </p:custDataLst>
          </p:nvPr>
        </p:nvSpPr>
        <p:spPr>
          <a:xfrm>
            <a:off x="6391859" y="3040905"/>
            <a:ext cx="1318260" cy="461661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highlight>
                  <a:srgbClr val="FFFF00"/>
                </a:highlight>
                <a:latin typeface="华文楷体" panose="02010600040101010101" pitchFamily="2" charset="-122"/>
                <a:ea typeface="华文楷体" panose="02010600040101010101" pitchFamily="2" charset="-122"/>
              </a:rPr>
              <a:t>横梁</a:t>
            </a:r>
          </a:p>
        </p:txBody>
      </p:sp>
      <p:cxnSp>
        <p:nvCxnSpPr>
          <p:cNvPr id="33" name="直接箭头连接符 32"/>
          <p:cNvCxnSpPr/>
          <p:nvPr>
            <p:custDataLst>
              <p:tags r:id="rId23"/>
            </p:custDataLst>
          </p:nvPr>
        </p:nvCxnSpPr>
        <p:spPr>
          <a:xfrm flipV="1">
            <a:off x="3985367" y="4262981"/>
            <a:ext cx="775110" cy="692493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6" name="Text Box 24"/>
          <p:cNvSpPr txBox="1"/>
          <p:nvPr>
            <p:custDataLst>
              <p:tags r:id="rId24"/>
            </p:custDataLst>
          </p:nvPr>
        </p:nvSpPr>
        <p:spPr>
          <a:xfrm>
            <a:off x="3143897" y="4891130"/>
            <a:ext cx="1371600" cy="342900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/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highlight>
                  <a:srgbClr val="FFFF00"/>
                </a:highlight>
                <a:latin typeface="华文楷体" panose="02010600040101010101" pitchFamily="2" charset="-122"/>
                <a:ea typeface="华文楷体" panose="02010600040101010101" pitchFamily="2" charset="-122"/>
              </a:rPr>
              <a:t>底座</a:t>
            </a:r>
          </a:p>
        </p:txBody>
      </p:sp>
      <p:sp>
        <p:nvSpPr>
          <p:cNvPr id="37" name="Text Box 14"/>
          <p:cNvSpPr/>
          <p:nvPr>
            <p:custDataLst>
              <p:tags r:id="rId25"/>
            </p:custDataLst>
          </p:nvPr>
        </p:nvSpPr>
        <p:spPr>
          <a:xfrm>
            <a:off x="3143897" y="1646883"/>
            <a:ext cx="4909406" cy="610616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ts val="4200"/>
              </a:lnSpc>
              <a:spcBef>
                <a:spcPct val="0"/>
              </a:spcBef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托盘天平的结构：</a:t>
            </a:r>
          </a:p>
        </p:txBody>
      </p:sp>
      <p:sp>
        <p:nvSpPr>
          <p:cNvPr id="31" name="Text Box 24"/>
          <p:cNvSpPr txBox="1"/>
          <p:nvPr>
            <p:custDataLst>
              <p:tags r:id="rId26"/>
            </p:custDataLst>
          </p:nvPr>
        </p:nvSpPr>
        <p:spPr>
          <a:xfrm>
            <a:off x="3862999" y="5277682"/>
            <a:ext cx="2109708" cy="957453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lIns="91436" tIns="45718" rIns="91436" bIns="45718"/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最大称量</a:t>
            </a:r>
            <a:r>
              <a:rPr lang="en-US" altLang="zh-CN" sz="240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200g</a:t>
            </a:r>
          </a:p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分度值为</a:t>
            </a:r>
            <a:r>
              <a:rPr lang="en-US" altLang="zh-CN" sz="240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0.2g</a:t>
            </a:r>
          </a:p>
          <a:p>
            <a:pPr>
              <a:spcBef>
                <a:spcPct val="50000"/>
              </a:spcBef>
            </a:pPr>
            <a:endParaRPr lang="en-US" altLang="zh-CN" sz="2400">
              <a:solidFill>
                <a:srgbClr val="FF0000"/>
              </a:solidFill>
              <a:highlight>
                <a:srgbClr val="FFFF00"/>
              </a:highlight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32" name="直接箭头连接符 31"/>
          <p:cNvCxnSpPr/>
          <p:nvPr>
            <p:custDataLst>
              <p:tags r:id="rId27"/>
            </p:custDataLst>
          </p:nvPr>
        </p:nvCxnSpPr>
        <p:spPr>
          <a:xfrm flipV="1">
            <a:off x="4685330" y="4490322"/>
            <a:ext cx="775110" cy="692493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21" grpId="0"/>
      <p:bldP spid="28" grpId="0"/>
      <p:bldP spid="30" grpId="0"/>
      <p:bldP spid="36" grpId="0"/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58377"/>
          <p:cNvSpPr txBox="1"/>
          <p:nvPr>
            <p:custDataLst>
              <p:tags r:id="rId1"/>
            </p:custDataLst>
          </p:nvPr>
        </p:nvSpPr>
        <p:spPr>
          <a:xfrm>
            <a:off x="2519937" y="1774213"/>
            <a:ext cx="6712512" cy="1261884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要求：</a:t>
            </a:r>
            <a:endParaRPr lang="en-US" altLang="zh-CN" sz="280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  <a:p>
            <a:pPr indent="0">
              <a:buClrTx/>
            </a:pPr>
            <a:endParaRPr lang="en-US" altLang="zh-CN" sz="24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  <a:p>
            <a:pPr indent="0">
              <a:buClrTx/>
            </a:pPr>
            <a:r>
              <a:rPr lang="en-US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1. </a:t>
            </a:r>
            <a:r>
              <a:rPr lang="zh-CN" altLang="en-US" sz="24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阅读说明书，了解天平的规范操作；</a:t>
            </a:r>
            <a:r>
              <a:rPr lang="en-US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               </a:t>
            </a:r>
          </a:p>
        </p:txBody>
      </p:sp>
      <p:cxnSp>
        <p:nvCxnSpPr>
          <p:cNvPr id="5" name="直接连接符 4"/>
          <p:cNvCxnSpPr/>
          <p:nvPr>
            <p:custDataLst>
              <p:tags r:id="rId2"/>
            </p:custDataLst>
          </p:nvPr>
        </p:nvCxnSpPr>
        <p:spPr>
          <a:xfrm flipV="1">
            <a:off x="1587196" y="1614458"/>
            <a:ext cx="5556738" cy="23447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/>
          <p:cNvGrpSpPr/>
          <p:nvPr>
            <p:custDataLst>
              <p:tags r:id="rId3"/>
            </p:custDataLst>
          </p:nvPr>
        </p:nvGrpSpPr>
        <p:grpSpPr>
          <a:xfrm>
            <a:off x="1024485" y="1355861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711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AE02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AE0203"/>
                </a:solidFill>
              </a:endParaRPr>
            </a:p>
          </p:txBody>
        </p:sp>
      </p:grp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1587197" y="970292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任务二：测量质量</a:t>
            </a:r>
          </a:p>
        </p:txBody>
      </p:sp>
      <p:sp>
        <p:nvSpPr>
          <p:cNvPr id="10" name="文本框 58377"/>
          <p:cNvSpPr txBox="1"/>
          <p:nvPr>
            <p:custDataLst>
              <p:tags r:id="rId5"/>
            </p:custDataLst>
          </p:nvPr>
        </p:nvSpPr>
        <p:spPr>
          <a:xfrm>
            <a:off x="2519937" y="3326474"/>
            <a:ext cx="6712512" cy="2185214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spcBef>
                <a:spcPct val="50000"/>
              </a:spcBef>
              <a:buClrTx/>
            </a:pPr>
            <a:r>
              <a:rPr lang="zh-CN" altLang="en-US" sz="280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思考：</a:t>
            </a:r>
            <a:endParaRPr lang="en-US" altLang="zh-CN" sz="280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  <a:p>
            <a:pPr indent="0">
              <a:spcBef>
                <a:spcPct val="50000"/>
              </a:spcBef>
              <a:buClrTx/>
            </a:pPr>
            <a:r>
              <a:rPr lang="en-US" altLang="zh-CN" sz="2400" kern="100">
                <a:latin typeface="华文楷体" panose="02010600040101010101" pitchFamily="2" charset="-122"/>
                <a:ea typeface="华文楷体" panose="02010600040101010101" pitchFamily="2" charset="-122"/>
              </a:rPr>
              <a:t>1.</a:t>
            </a:r>
            <a:r>
              <a:rPr lang="zh-CN" altLang="en-US" sz="2400" kern="100">
                <a:latin typeface="华文楷体" panose="02010600040101010101" pitchFamily="2" charset="-122"/>
                <a:ea typeface="华文楷体" panose="02010600040101010101" pitchFamily="2" charset="-122"/>
              </a:rPr>
              <a:t>称量前怎样调节衡量平衡？</a:t>
            </a:r>
            <a:endParaRPr lang="en-US" altLang="zh-CN" sz="2400" kern="10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0">
              <a:spcBef>
                <a:spcPct val="50000"/>
              </a:spcBef>
              <a:buClrTx/>
            </a:pPr>
            <a:r>
              <a:rPr lang="en-US" altLang="zh-CN" sz="2400" kern="100">
                <a:latin typeface="华文楷体" panose="02010600040101010101" pitchFamily="2" charset="-122"/>
                <a:ea typeface="华文楷体" panose="02010600040101010101" pitchFamily="2" charset="-122"/>
              </a:rPr>
              <a:t>2.</a:t>
            </a:r>
            <a:r>
              <a:rPr lang="zh-CN" altLang="zh-CN" sz="24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称量过程中，怎样合理地增减砝码？</a:t>
            </a:r>
            <a:endParaRPr lang="en-US" altLang="zh-CN" sz="2400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  <a:p>
            <a:pPr indent="0">
              <a:spcBef>
                <a:spcPct val="50000"/>
              </a:spcBef>
              <a:buClrTx/>
            </a:pPr>
            <a:r>
              <a:rPr lang="en-US" altLang="zh-CN" sz="24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3.</a:t>
            </a:r>
            <a:r>
              <a:rPr lang="zh-CN" altLang="en-US" sz="2400" kern="100">
                <a:latin typeface="华文楷体" panose="02010600040101010101" pitchFamily="2" charset="-122"/>
                <a:ea typeface="华文楷体" panose="02010600040101010101" pitchFamily="2" charset="-122"/>
              </a:rPr>
              <a:t>若</a:t>
            </a:r>
            <a:r>
              <a:rPr lang="zh-CN" altLang="zh-CN" sz="2400" kern="100">
                <a:latin typeface="华文楷体" panose="02010600040101010101" pitchFamily="2" charset="-122"/>
                <a:ea typeface="华文楷体" panose="02010600040101010101" pitchFamily="2" charset="-122"/>
              </a:rPr>
              <a:t>增减砝码无法使天平恢复平衡，</a:t>
            </a:r>
            <a:r>
              <a:rPr lang="zh-CN" altLang="en-US" sz="2400" kern="100">
                <a:latin typeface="华文楷体" panose="02010600040101010101" pitchFamily="2" charset="-122"/>
                <a:ea typeface="华文楷体" panose="02010600040101010101" pitchFamily="2" charset="-122"/>
              </a:rPr>
              <a:t>如何操作</a:t>
            </a:r>
            <a:r>
              <a:rPr lang="zh-CN" altLang="zh-CN" sz="2400" kern="100">
                <a:latin typeface="华文楷体" panose="02010600040101010101" pitchFamily="2" charset="-122"/>
                <a:ea typeface="华文楷体" panose="02010600040101010101" pitchFamily="2" charset="-122"/>
              </a:rPr>
              <a:t>？</a:t>
            </a:r>
            <a:r>
              <a:rPr lang="en-US" altLang="zh-CN" sz="2400" kern="10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endParaRPr lang="en-US" altLang="zh-CN" sz="24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>
            <p:custDataLst>
              <p:tags r:id="rId1"/>
            </p:custDataLst>
          </p:nvPr>
        </p:nvCxnSpPr>
        <p:spPr>
          <a:xfrm flipV="1">
            <a:off x="1587196" y="1614458"/>
            <a:ext cx="5556738" cy="23447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/>
          <p:cNvGrpSpPr/>
          <p:nvPr>
            <p:custDataLst>
              <p:tags r:id="rId2"/>
            </p:custDataLst>
          </p:nvPr>
        </p:nvGrpSpPr>
        <p:grpSpPr>
          <a:xfrm>
            <a:off x="1024485" y="1355861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7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711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8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AE02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AE0203"/>
                </a:solidFill>
              </a:endParaRPr>
            </a:p>
          </p:txBody>
        </p:sp>
      </p:grp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1587197" y="970292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任务二：测量质量</a:t>
            </a:r>
          </a:p>
        </p:txBody>
      </p:sp>
      <p:pic>
        <p:nvPicPr>
          <p:cNvPr id="4" name="2.天平使用">
            <a:hlinkClick r:id="" action="ppaction://media"/>
          </p:cNvPr>
          <p:cNvPicPr/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link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466916" y="1934210"/>
            <a:ext cx="6951555" cy="395349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>
            <p:custDataLst>
              <p:tags r:id="rId1"/>
            </p:custDataLst>
          </p:nvPr>
        </p:nvCxnSpPr>
        <p:spPr>
          <a:xfrm flipV="1">
            <a:off x="1605484" y="1614458"/>
            <a:ext cx="5556738" cy="23447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1042773" y="1355861"/>
            <a:ext cx="445481" cy="469613"/>
            <a:chOff x="2121873" y="1511588"/>
            <a:chExt cx="445481" cy="469613"/>
          </a:xfrm>
        </p:grpSpPr>
        <p:sp>
          <p:nvSpPr>
            <p:cNvPr id="5" name="矩形 4"/>
            <p:cNvSpPr/>
            <p:nvPr>
              <p:custDataLst>
                <p:tags r:id="rId12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711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13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AE02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AE0203"/>
                </a:solidFill>
              </a:endParaRPr>
            </a:p>
          </p:txBody>
        </p:sp>
      </p:grp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1605485" y="970292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任务二：测量质量</a:t>
            </a:r>
          </a:p>
        </p:txBody>
      </p: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2392341" y="1754502"/>
            <a:ext cx="3057247" cy="5963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ts val="4200"/>
              </a:lnSpc>
              <a:spcBef>
                <a:spcPct val="0"/>
              </a:spcBef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天平的使用方法：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矩形 8"/>
          <p:cNvSpPr/>
          <p:nvPr>
            <p:custDataLst>
              <p:tags r:id="rId5"/>
            </p:custDataLst>
          </p:nvPr>
        </p:nvSpPr>
        <p:spPr>
          <a:xfrm>
            <a:off x="2500199" y="2430725"/>
            <a:ext cx="4155236" cy="582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ts val="42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“放”：水平台面</a:t>
            </a:r>
            <a:endParaRPr lang="en-US" altLang="zh-CN" sz="24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矩形 9"/>
          <p:cNvSpPr/>
          <p:nvPr>
            <p:custDataLst>
              <p:tags r:id="rId6"/>
            </p:custDataLst>
          </p:nvPr>
        </p:nvSpPr>
        <p:spPr>
          <a:xfrm>
            <a:off x="2500199" y="2998844"/>
            <a:ext cx="4210100" cy="582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ts val="42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“移”：游码归零</a:t>
            </a:r>
            <a:endParaRPr lang="en-US" altLang="zh-CN" sz="24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1" name="矩形 10"/>
          <p:cNvSpPr/>
          <p:nvPr>
            <p:custDataLst>
              <p:tags r:id="rId7"/>
            </p:custDataLst>
          </p:nvPr>
        </p:nvSpPr>
        <p:spPr>
          <a:xfrm>
            <a:off x="2500199" y="3566963"/>
            <a:ext cx="4490516" cy="582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ts val="42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“调”：调节螺母</a:t>
            </a:r>
            <a:endParaRPr lang="en-US" altLang="zh-CN" sz="24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2" name="矩形 11"/>
          <p:cNvSpPr/>
          <p:nvPr>
            <p:custDataLst>
              <p:tags r:id="rId8"/>
            </p:custDataLst>
          </p:nvPr>
        </p:nvSpPr>
        <p:spPr>
          <a:xfrm>
            <a:off x="2500199" y="4135082"/>
            <a:ext cx="4210100" cy="582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ts val="42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“称”：左物右码</a:t>
            </a:r>
            <a:endParaRPr lang="en-US" altLang="zh-CN" sz="24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3" name="矩形 12"/>
          <p:cNvSpPr/>
          <p:nvPr>
            <p:custDataLst>
              <p:tags r:id="rId9"/>
            </p:custDataLst>
          </p:nvPr>
        </p:nvSpPr>
        <p:spPr>
          <a:xfrm>
            <a:off x="2500199" y="4703201"/>
            <a:ext cx="3844340" cy="582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ts val="42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“记”：数值单位</a:t>
            </a:r>
            <a:endParaRPr lang="en-US" altLang="zh-CN" sz="24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4" name="矩形 13"/>
          <p:cNvSpPr/>
          <p:nvPr>
            <p:custDataLst>
              <p:tags r:id="rId10"/>
            </p:custDataLst>
          </p:nvPr>
        </p:nvSpPr>
        <p:spPr>
          <a:xfrm>
            <a:off x="2500199" y="5271319"/>
            <a:ext cx="3844340" cy="582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ts val="42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“收”：整理器材</a:t>
            </a:r>
            <a:endParaRPr lang="en-US" altLang="zh-CN" sz="24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5"/>
          <a:srcRect l="22972" t="49202" r="46540" b="23535"/>
          <a:stretch>
            <a:fillRect/>
          </a:stretch>
        </p:blipFill>
        <p:spPr>
          <a:xfrm>
            <a:off x="5755005" y="3115310"/>
            <a:ext cx="4313784" cy="21699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58377"/>
          <p:cNvSpPr txBox="1"/>
          <p:nvPr>
            <p:custDataLst>
              <p:tags r:id="rId1"/>
            </p:custDataLst>
          </p:nvPr>
        </p:nvSpPr>
        <p:spPr>
          <a:xfrm>
            <a:off x="1089533" y="598348"/>
            <a:ext cx="8913495" cy="461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spcBef>
                <a:spcPct val="50000"/>
              </a:spcBef>
              <a:buClrTx/>
            </a:pPr>
            <a:r>
              <a:rPr lang="zh-CN" altLang="en-US" sz="24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你能指出在使用托盘天平过程中的错误吗？</a:t>
            </a:r>
            <a:r>
              <a:rPr lang="en-US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                                   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120265" y="1266825"/>
            <a:ext cx="8353425" cy="559117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>
            <p:custDataLst>
              <p:tags r:id="rId1"/>
            </p:custDataLst>
          </p:nvPr>
        </p:nvCxnSpPr>
        <p:spPr>
          <a:xfrm flipV="1">
            <a:off x="1751788" y="1614458"/>
            <a:ext cx="5556738" cy="23447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189077" y="1355861"/>
            <a:ext cx="445481" cy="469613"/>
            <a:chOff x="2121873" y="1511588"/>
            <a:chExt cx="445481" cy="469613"/>
          </a:xfrm>
        </p:grpSpPr>
        <p:sp>
          <p:nvSpPr>
            <p:cNvPr id="4" name="矩形 3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711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矩形 4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AE02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AE0203"/>
                </a:solidFill>
              </a:endParaRPr>
            </a:p>
          </p:txBody>
        </p:sp>
      </p:grp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751789" y="970292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任务二：测量质量</a:t>
            </a:r>
          </a:p>
        </p:txBody>
      </p:sp>
      <p:sp>
        <p:nvSpPr>
          <p:cNvPr id="15" name="Text Box 11"/>
          <p:cNvSpPr txBox="1"/>
          <p:nvPr>
            <p:custDataLst>
              <p:tags r:id="rId4"/>
            </p:custDataLst>
          </p:nvPr>
        </p:nvSpPr>
        <p:spPr>
          <a:xfrm>
            <a:off x="1511466" y="1889447"/>
            <a:ext cx="3384376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质量测量工具</a:t>
            </a:r>
            <a:r>
              <a:rPr lang="en-US" altLang="zh-CN" sz="24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:</a:t>
            </a:r>
            <a:endParaRPr lang="zh-CN" altLang="en-US" sz="240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487420" y="2359025"/>
            <a:ext cx="5464810" cy="448945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212205" y="3744595"/>
            <a:ext cx="3852545" cy="22186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2193925" y="3744595"/>
            <a:ext cx="3943985" cy="2181860"/>
          </a:xfrm>
          <a:prstGeom prst="rect">
            <a:avLst/>
          </a:prstGeom>
        </p:spPr>
      </p:pic>
      <p:cxnSp>
        <p:nvCxnSpPr>
          <p:cNvPr id="2" name="直接连接符 1"/>
          <p:cNvCxnSpPr/>
          <p:nvPr>
            <p:custDataLst>
              <p:tags r:id="rId3"/>
            </p:custDataLst>
          </p:nvPr>
        </p:nvCxnSpPr>
        <p:spPr>
          <a:xfrm flipV="1">
            <a:off x="1702279" y="1592151"/>
            <a:ext cx="5556738" cy="23447"/>
          </a:xfrm>
          <a:prstGeom prst="line">
            <a:avLst/>
          </a:prstGeom>
          <a:ln w="12700">
            <a:solidFill>
              <a:srgbClr val="014E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>
            <p:custDataLst>
              <p:tags r:id="rId4"/>
            </p:custDataLst>
          </p:nvPr>
        </p:nvGrpSpPr>
        <p:grpSpPr>
          <a:xfrm>
            <a:off x="1139568" y="1333554"/>
            <a:ext cx="445481" cy="469613"/>
            <a:chOff x="2121873" y="1511588"/>
            <a:chExt cx="445481" cy="469613"/>
          </a:xfrm>
        </p:grpSpPr>
        <p:sp>
          <p:nvSpPr>
            <p:cNvPr id="4" name="矩形 3"/>
            <p:cNvSpPr/>
            <p:nvPr>
              <p:custDataLst>
                <p:tags r:id="rId9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E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矩形 4"/>
            <p:cNvSpPr/>
            <p:nvPr>
              <p:custDataLst>
                <p:tags r:id="rId10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1784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1390043" y="959326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任务三：探究质量</a:t>
            </a:r>
          </a:p>
        </p:txBody>
      </p:sp>
      <p:sp>
        <p:nvSpPr>
          <p:cNvPr id="8" name="文本框 58377"/>
          <p:cNvSpPr txBox="1"/>
          <p:nvPr>
            <p:custDataLst>
              <p:tags r:id="rId6"/>
            </p:custDataLst>
          </p:nvPr>
        </p:nvSpPr>
        <p:spPr>
          <a:xfrm>
            <a:off x="2557718" y="1864342"/>
            <a:ext cx="8071015" cy="95410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提出问题：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  <a:p>
            <a:pPr indent="0">
              <a:buClrTx/>
            </a:pPr>
            <a:r>
              <a:rPr lang="zh-CN" altLang="en-US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         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物体的质量与</a:t>
            </a: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形状、状态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是否有关？</a:t>
            </a:r>
            <a:endParaRPr lang="en-US" altLang="zh-CN" sz="24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sp>
        <p:nvSpPr>
          <p:cNvPr id="14" name="文本框 58377"/>
          <p:cNvSpPr txBox="1"/>
          <p:nvPr>
            <p:custDataLst>
              <p:tags r:id="rId7"/>
            </p:custDataLst>
          </p:nvPr>
        </p:nvSpPr>
        <p:spPr>
          <a:xfrm>
            <a:off x="2557718" y="2705291"/>
            <a:ext cx="3404297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作出猜想：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sp>
        <p:nvSpPr>
          <p:cNvPr id="15" name="文本框 58377"/>
          <p:cNvSpPr txBox="1"/>
          <p:nvPr>
            <p:custDataLst>
              <p:tags r:id="rId8"/>
            </p:custDataLst>
          </p:nvPr>
        </p:nvSpPr>
        <p:spPr>
          <a:xfrm>
            <a:off x="2557718" y="3221566"/>
            <a:ext cx="3404297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实验探究：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>
            <p:custDataLst>
              <p:tags r:id="rId1"/>
            </p:custDataLst>
          </p:nvPr>
        </p:nvCxnSpPr>
        <p:spPr>
          <a:xfrm flipV="1">
            <a:off x="1702279" y="1592151"/>
            <a:ext cx="5556738" cy="23447"/>
          </a:xfrm>
          <a:prstGeom prst="line">
            <a:avLst/>
          </a:prstGeom>
          <a:ln w="12700">
            <a:solidFill>
              <a:srgbClr val="014E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139568" y="1333554"/>
            <a:ext cx="445481" cy="469613"/>
            <a:chOff x="2121873" y="1511588"/>
            <a:chExt cx="445481" cy="469613"/>
          </a:xfrm>
        </p:grpSpPr>
        <p:sp>
          <p:nvSpPr>
            <p:cNvPr id="4" name="矩形 3"/>
            <p:cNvSpPr/>
            <p:nvPr>
              <p:custDataLst>
                <p:tags r:id="rId11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E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矩形 4"/>
            <p:cNvSpPr/>
            <p:nvPr>
              <p:custDataLst>
                <p:tags r:id="rId12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1784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390043" y="959326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任务三：探究质量</a:t>
            </a:r>
          </a:p>
        </p:txBody>
      </p:sp>
      <p:sp>
        <p:nvSpPr>
          <p:cNvPr id="8" name="文本框 58377"/>
          <p:cNvSpPr txBox="1"/>
          <p:nvPr>
            <p:custDataLst>
              <p:tags r:id="rId4"/>
            </p:custDataLst>
          </p:nvPr>
        </p:nvSpPr>
        <p:spPr>
          <a:xfrm>
            <a:off x="2538033" y="1812272"/>
            <a:ext cx="8071015" cy="95410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提出问题：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  <a:p>
            <a:pPr indent="0">
              <a:buClrTx/>
            </a:pPr>
            <a:r>
              <a:rPr lang="zh-CN" altLang="en-US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         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物体的质量与</a:t>
            </a: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形状、状态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是否有关？</a:t>
            </a:r>
            <a:endParaRPr lang="en-US" altLang="zh-CN" sz="24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sp>
        <p:nvSpPr>
          <p:cNvPr id="14" name="文本框 58377"/>
          <p:cNvSpPr txBox="1"/>
          <p:nvPr>
            <p:custDataLst>
              <p:tags r:id="rId5"/>
            </p:custDataLst>
          </p:nvPr>
        </p:nvSpPr>
        <p:spPr>
          <a:xfrm>
            <a:off x="2538033" y="2653221"/>
            <a:ext cx="3404297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作出猜想：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sp>
        <p:nvSpPr>
          <p:cNvPr id="15" name="文本框 58377"/>
          <p:cNvSpPr txBox="1"/>
          <p:nvPr>
            <p:custDataLst>
              <p:tags r:id="rId6"/>
            </p:custDataLst>
          </p:nvPr>
        </p:nvSpPr>
        <p:spPr>
          <a:xfrm>
            <a:off x="2538033" y="3169496"/>
            <a:ext cx="3404297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实验探究：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pic>
        <p:nvPicPr>
          <p:cNvPr id="11" name="3.质量与状态">
            <a:hlinkClick r:id="" action="ppaction://media"/>
          </p:cNvPr>
          <p:cNvPicPr/>
          <p:nvPr>
            <a:videoFile r:link="rId8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link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338320" y="2775585"/>
            <a:ext cx="3839210" cy="334645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5"/>
          <a:stretch>
            <a:fillRect/>
          </a:stretch>
        </p:blipFill>
        <p:spPr>
          <a:xfrm flipH="1">
            <a:off x="11176000" y="10642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616700" y="1981200"/>
            <a:ext cx="2623820" cy="385000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009900" y="1896745"/>
            <a:ext cx="2719070" cy="3934460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2631186" y="1333534"/>
            <a:ext cx="6799802" cy="403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ctr">
              <a:lnSpc>
                <a:spcPts val="2200"/>
              </a:lnSpc>
            </a:pPr>
            <a:r>
              <a:rPr lang="zh-CN" altLang="zh-CN" sz="2800" kern="1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购买哪种包装的味精更划算？</a:t>
            </a:r>
            <a:endParaRPr lang="zh-CN" altLang="zh-CN" sz="2800" kern="10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椭圆 6"/>
          <p:cNvSpPr/>
          <p:nvPr>
            <p:custDataLst>
              <p:tags r:id="rId4"/>
            </p:custDataLst>
          </p:nvPr>
        </p:nvSpPr>
        <p:spPr>
          <a:xfrm>
            <a:off x="4442971" y="5124659"/>
            <a:ext cx="1004835" cy="58447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>
            <p:custDataLst>
              <p:tags r:id="rId5"/>
            </p:custDataLst>
          </p:nvPr>
        </p:nvSpPr>
        <p:spPr>
          <a:xfrm>
            <a:off x="7971617" y="5156479"/>
            <a:ext cx="1004835" cy="58447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>
            <p:custDataLst>
              <p:tags r:id="rId6"/>
            </p:custDataLst>
          </p:nvPr>
        </p:nvSpPr>
        <p:spPr>
          <a:xfrm>
            <a:off x="7087362" y="2011345"/>
            <a:ext cx="1004835" cy="58447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>
            <p:custDataLst>
              <p:tags r:id="rId7"/>
            </p:custDataLst>
          </p:nvPr>
        </p:nvSpPr>
        <p:spPr>
          <a:xfrm>
            <a:off x="3711116" y="1981200"/>
            <a:ext cx="1004835" cy="58447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1235075" y="414655"/>
            <a:ext cx="2028190" cy="6451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情景引入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>
            <p:custDataLst>
              <p:tags r:id="rId1"/>
            </p:custDataLst>
          </p:nvPr>
        </p:nvCxnSpPr>
        <p:spPr>
          <a:xfrm flipV="1">
            <a:off x="1702279" y="1592151"/>
            <a:ext cx="5556738" cy="23447"/>
          </a:xfrm>
          <a:prstGeom prst="line">
            <a:avLst/>
          </a:prstGeom>
          <a:ln w="12700">
            <a:solidFill>
              <a:srgbClr val="014E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139568" y="1333554"/>
            <a:ext cx="445481" cy="469613"/>
            <a:chOff x="2121873" y="1511588"/>
            <a:chExt cx="445481" cy="469613"/>
          </a:xfrm>
        </p:grpSpPr>
        <p:sp>
          <p:nvSpPr>
            <p:cNvPr id="4" name="矩形 3"/>
            <p:cNvSpPr/>
            <p:nvPr>
              <p:custDataLst>
                <p:tags r:id="rId9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E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矩形 4"/>
            <p:cNvSpPr/>
            <p:nvPr>
              <p:custDataLst>
                <p:tags r:id="rId10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1784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390043" y="959326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任务三：探究质量</a:t>
            </a:r>
          </a:p>
        </p:txBody>
      </p:sp>
      <p:sp>
        <p:nvSpPr>
          <p:cNvPr id="8" name="文本框 58377"/>
          <p:cNvSpPr txBox="1"/>
          <p:nvPr>
            <p:custDataLst>
              <p:tags r:id="rId4"/>
            </p:custDataLst>
          </p:nvPr>
        </p:nvSpPr>
        <p:spPr>
          <a:xfrm>
            <a:off x="2758378" y="1803382"/>
            <a:ext cx="8071015" cy="95410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提出问题：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  <a:p>
            <a:pPr indent="0">
              <a:buClrTx/>
            </a:pPr>
            <a:r>
              <a:rPr lang="zh-CN" altLang="en-US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         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物体的质量与</a:t>
            </a: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形状、状态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是否有关？</a:t>
            </a:r>
            <a:endParaRPr lang="en-US" altLang="zh-CN" sz="24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sp>
        <p:nvSpPr>
          <p:cNvPr id="14" name="文本框 58377"/>
          <p:cNvSpPr txBox="1"/>
          <p:nvPr>
            <p:custDataLst>
              <p:tags r:id="rId5"/>
            </p:custDataLst>
          </p:nvPr>
        </p:nvSpPr>
        <p:spPr>
          <a:xfrm>
            <a:off x="2758378" y="2644331"/>
            <a:ext cx="3404297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作出猜想：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sp>
        <p:nvSpPr>
          <p:cNvPr id="15" name="文本框 58377"/>
          <p:cNvSpPr txBox="1"/>
          <p:nvPr>
            <p:custDataLst>
              <p:tags r:id="rId6"/>
            </p:custDataLst>
          </p:nvPr>
        </p:nvSpPr>
        <p:spPr>
          <a:xfrm>
            <a:off x="2758378" y="3160606"/>
            <a:ext cx="3404297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实验探究：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2809874" y="3750414"/>
          <a:ext cx="5936051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8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71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橡皮泥形变前质量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/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g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橡皮泥形变后质量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/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g</a:t>
                      </a:r>
                      <a:endParaRPr lang="zh-CN" alt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42.4</a:t>
                      </a:r>
                      <a:endParaRPr lang="zh-CN" alt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42.4</a:t>
                      </a:r>
                      <a:endParaRPr lang="zh-CN" alt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1" name="表格 20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2809875" y="4884694"/>
          <a:ext cx="5936051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89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7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冰块熔化前总质量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/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g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冰块熔化后总质量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/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g</a:t>
                      </a:r>
                      <a:endParaRPr lang="zh-CN" alt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  <a:endParaRPr lang="zh-CN" alt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  <a:endParaRPr lang="zh-CN" alt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>
            <p:custDataLst>
              <p:tags r:id="rId1"/>
            </p:custDataLst>
          </p:nvPr>
        </p:nvCxnSpPr>
        <p:spPr>
          <a:xfrm flipV="1">
            <a:off x="1665703" y="1592151"/>
            <a:ext cx="5556738" cy="23447"/>
          </a:xfrm>
          <a:prstGeom prst="line">
            <a:avLst/>
          </a:prstGeom>
          <a:ln w="12700">
            <a:solidFill>
              <a:srgbClr val="014E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102992" y="1333554"/>
            <a:ext cx="445481" cy="469613"/>
            <a:chOff x="2121873" y="1511588"/>
            <a:chExt cx="445481" cy="469613"/>
          </a:xfrm>
        </p:grpSpPr>
        <p:sp>
          <p:nvSpPr>
            <p:cNvPr id="4" name="矩形 3"/>
            <p:cNvSpPr/>
            <p:nvPr>
              <p:custDataLst>
                <p:tags r:id="rId8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E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矩形 4"/>
            <p:cNvSpPr/>
            <p:nvPr>
              <p:custDataLst>
                <p:tags r:id="rId9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1784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353467" y="959326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任务三：探究质量</a:t>
            </a:r>
          </a:p>
        </p:txBody>
      </p:sp>
      <p:sp>
        <p:nvSpPr>
          <p:cNvPr id="16" name="文本框 58377"/>
          <p:cNvSpPr txBox="1"/>
          <p:nvPr>
            <p:custDataLst>
              <p:tags r:id="rId4"/>
            </p:custDataLst>
          </p:nvPr>
        </p:nvSpPr>
        <p:spPr>
          <a:xfrm>
            <a:off x="2763712" y="3437784"/>
            <a:ext cx="3404297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理论探究：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sp>
        <p:nvSpPr>
          <p:cNvPr id="18" name="文本框 58377"/>
          <p:cNvSpPr txBox="1"/>
          <p:nvPr>
            <p:custDataLst>
              <p:tags r:id="rId5"/>
            </p:custDataLst>
          </p:nvPr>
        </p:nvSpPr>
        <p:spPr>
          <a:xfrm>
            <a:off x="2763712" y="1997909"/>
            <a:ext cx="3404297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实验结论：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sp>
        <p:nvSpPr>
          <p:cNvPr id="19" name="矩形 18"/>
          <p:cNvSpPr/>
          <p:nvPr>
            <p:custDataLst>
              <p:tags r:id="rId6"/>
            </p:custDataLst>
          </p:nvPr>
        </p:nvSpPr>
        <p:spPr>
          <a:xfrm>
            <a:off x="3336260" y="2645556"/>
            <a:ext cx="4852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物体的质量与形状、状态无关</a:t>
            </a:r>
            <a:endParaRPr lang="zh-CN" altLang="en-US" sz="2800"/>
          </a:p>
        </p:txBody>
      </p:sp>
      <p:sp>
        <p:nvSpPr>
          <p:cNvPr id="20" name="矩形 19"/>
          <p:cNvSpPr/>
          <p:nvPr>
            <p:custDataLst>
              <p:tags r:id="rId7"/>
            </p:custDataLst>
          </p:nvPr>
        </p:nvSpPr>
        <p:spPr>
          <a:xfrm>
            <a:off x="2963008" y="4074274"/>
            <a:ext cx="5923817" cy="1733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>
              <a:lnSpc>
                <a:spcPts val="3200"/>
              </a:lnSpc>
            </a:pPr>
            <a:r>
              <a:rPr lang="zh-CN" altLang="en-US" sz="2800" kern="1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 当</a:t>
            </a:r>
            <a:r>
              <a:rPr lang="zh-CN" altLang="zh-CN" sz="2800" kern="1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物体的形状、状态发生变化时，物体所含物质的多少没有改变，所以物体的质量不随物体的形状、状态</a:t>
            </a:r>
            <a:r>
              <a:rPr lang="zh-CN" altLang="en-US" sz="2800" kern="1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变化而</a:t>
            </a:r>
            <a:r>
              <a:rPr lang="zh-CN" altLang="zh-CN" sz="2800" kern="1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改变。</a:t>
            </a:r>
            <a:endParaRPr lang="zh-CN" altLang="zh-CN" sz="2800" kern="10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>
            <p:custDataLst>
              <p:tags r:id="rId1"/>
            </p:custDataLst>
          </p:nvPr>
        </p:nvCxnSpPr>
        <p:spPr>
          <a:xfrm flipV="1">
            <a:off x="1537687" y="1592151"/>
            <a:ext cx="5556738" cy="23447"/>
          </a:xfrm>
          <a:prstGeom prst="line">
            <a:avLst/>
          </a:prstGeom>
          <a:ln w="12700">
            <a:solidFill>
              <a:srgbClr val="014E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974976" y="1333554"/>
            <a:ext cx="445481" cy="469613"/>
            <a:chOff x="2121873" y="1511588"/>
            <a:chExt cx="445481" cy="469613"/>
          </a:xfrm>
        </p:grpSpPr>
        <p:sp>
          <p:nvSpPr>
            <p:cNvPr id="4" name="矩形 3"/>
            <p:cNvSpPr/>
            <p:nvPr>
              <p:custDataLst>
                <p:tags r:id="rId11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E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矩形 4"/>
            <p:cNvSpPr/>
            <p:nvPr>
              <p:custDataLst>
                <p:tags r:id="rId12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1784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225451" y="959326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任务三：探究质量</a:t>
            </a:r>
          </a:p>
        </p:txBody>
      </p:sp>
      <p:sp>
        <p:nvSpPr>
          <p:cNvPr id="8" name="文本框 58377"/>
          <p:cNvSpPr txBox="1"/>
          <p:nvPr>
            <p:custDataLst>
              <p:tags r:id="rId4"/>
            </p:custDataLst>
          </p:nvPr>
        </p:nvSpPr>
        <p:spPr>
          <a:xfrm>
            <a:off x="2537271" y="1812272"/>
            <a:ext cx="8071015" cy="95410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提出问题：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  <a:p>
            <a:pPr indent="0">
              <a:buClrTx/>
            </a:pPr>
            <a:r>
              <a:rPr lang="zh-CN" altLang="en-US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         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物体的质量与位置是否有关？</a:t>
            </a:r>
            <a:endParaRPr lang="en-US" altLang="zh-CN" sz="24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sp>
        <p:nvSpPr>
          <p:cNvPr id="14" name="文本框 58377"/>
          <p:cNvSpPr txBox="1"/>
          <p:nvPr>
            <p:custDataLst>
              <p:tags r:id="rId5"/>
            </p:custDataLst>
          </p:nvPr>
        </p:nvSpPr>
        <p:spPr>
          <a:xfrm>
            <a:off x="2537271" y="2653221"/>
            <a:ext cx="3404297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作出猜想：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sp>
        <p:nvSpPr>
          <p:cNvPr id="16" name="文本框 58377"/>
          <p:cNvSpPr txBox="1"/>
          <p:nvPr>
            <p:custDataLst>
              <p:tags r:id="rId6"/>
            </p:custDataLst>
          </p:nvPr>
        </p:nvSpPr>
        <p:spPr>
          <a:xfrm>
            <a:off x="2537271" y="3136200"/>
            <a:ext cx="3404297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理论分析：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sp>
        <p:nvSpPr>
          <p:cNvPr id="20" name="矩形 19"/>
          <p:cNvSpPr/>
          <p:nvPr>
            <p:custDataLst>
              <p:tags r:id="rId7"/>
            </p:custDataLst>
          </p:nvPr>
        </p:nvSpPr>
        <p:spPr>
          <a:xfrm>
            <a:off x="2666459" y="3590916"/>
            <a:ext cx="6512858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>
              <a:lnSpc>
                <a:spcPts val="2700"/>
              </a:lnSpc>
            </a:pPr>
            <a:r>
              <a:rPr lang="zh-CN" altLang="en-US" sz="2400" kern="1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 当</a:t>
            </a:r>
            <a:r>
              <a:rPr lang="zh-CN" altLang="zh-CN" sz="2400" kern="1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物体的</a:t>
            </a:r>
            <a:r>
              <a:rPr lang="zh-CN" altLang="en-US" sz="2400" kern="1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位置</a:t>
            </a:r>
            <a:r>
              <a:rPr lang="zh-CN" altLang="zh-CN" sz="2400" kern="1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发生变化时，</a:t>
            </a:r>
            <a:r>
              <a:rPr lang="zh-CN" altLang="en-US" sz="2400" kern="1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由于</a:t>
            </a:r>
            <a:r>
              <a:rPr lang="zh-CN" altLang="zh-CN" sz="2400" kern="1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物体所含物质的多少没有改变，所以物体的质量不随</a:t>
            </a:r>
            <a:r>
              <a:rPr lang="zh-CN" altLang="en-US" sz="2400" kern="1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位置的</a:t>
            </a:r>
            <a:r>
              <a:rPr lang="zh-CN" altLang="zh-CN" sz="2400" kern="1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改变</a:t>
            </a:r>
            <a:r>
              <a:rPr lang="zh-CN" altLang="en-US" sz="2400" kern="1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而变化</a:t>
            </a:r>
            <a:r>
              <a:rPr lang="zh-CN" altLang="zh-CN" sz="2400" kern="1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。</a:t>
            </a:r>
            <a:endParaRPr lang="zh-CN" altLang="zh-CN" sz="2400" kern="10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58377"/>
          <p:cNvSpPr txBox="1"/>
          <p:nvPr>
            <p:custDataLst>
              <p:tags r:id="rId8"/>
            </p:custDataLst>
          </p:nvPr>
        </p:nvSpPr>
        <p:spPr>
          <a:xfrm>
            <a:off x="3736355" y="4761269"/>
            <a:ext cx="6131037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spcBef>
                <a:spcPct val="50000"/>
              </a:spcBef>
              <a:buClrTx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物体的质量与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形状、状态、位置 </a:t>
            </a: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无关。</a:t>
            </a:r>
            <a:r>
              <a:rPr lang="en-US" altLang="zh-CN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                                   </a:t>
            </a:r>
          </a:p>
        </p:txBody>
      </p:sp>
      <p:sp>
        <p:nvSpPr>
          <p:cNvPr id="22" name="文本框 58377"/>
          <p:cNvSpPr txBox="1"/>
          <p:nvPr>
            <p:custDataLst>
              <p:tags r:id="rId9"/>
            </p:custDataLst>
          </p:nvPr>
        </p:nvSpPr>
        <p:spPr>
          <a:xfrm>
            <a:off x="3666247" y="5392700"/>
            <a:ext cx="5513070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spcBef>
                <a:spcPct val="50000"/>
              </a:spcBef>
              <a:buClrTx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质量是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物体</a:t>
            </a: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的一种属性。</a:t>
            </a:r>
            <a:r>
              <a:rPr lang="en-US" altLang="zh-CN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     </a:t>
            </a:r>
          </a:p>
        </p:txBody>
      </p:sp>
      <p:sp>
        <p:nvSpPr>
          <p:cNvPr id="23" name="文本框 58377"/>
          <p:cNvSpPr txBox="1"/>
          <p:nvPr>
            <p:custDataLst>
              <p:tags r:id="rId10"/>
            </p:custDataLst>
          </p:nvPr>
        </p:nvSpPr>
        <p:spPr>
          <a:xfrm>
            <a:off x="2666459" y="4757578"/>
            <a:ext cx="1320717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结论</a:t>
            </a:r>
            <a:r>
              <a:rPr lang="en-US" altLang="zh-CN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 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：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317615" y="1981200"/>
            <a:ext cx="2623820" cy="385000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710815" y="1896745"/>
            <a:ext cx="2719070" cy="3934460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2141633" y="915063"/>
            <a:ext cx="6799802" cy="432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>
              <a:lnSpc>
                <a:spcPts val="2200"/>
              </a:lnSpc>
            </a:pPr>
            <a:r>
              <a:rPr lang="zh-CN" altLang="zh-CN" sz="3600" kern="100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购买哪种包装的味精更划算？</a:t>
            </a:r>
            <a:endParaRPr lang="zh-CN" altLang="zh-CN" sz="3600" kern="100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椭圆 6"/>
          <p:cNvSpPr/>
          <p:nvPr>
            <p:custDataLst>
              <p:tags r:id="rId4"/>
            </p:custDataLst>
          </p:nvPr>
        </p:nvSpPr>
        <p:spPr>
          <a:xfrm>
            <a:off x="4143886" y="5124659"/>
            <a:ext cx="1004835" cy="58447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>
            <p:custDataLst>
              <p:tags r:id="rId5"/>
            </p:custDataLst>
          </p:nvPr>
        </p:nvSpPr>
        <p:spPr>
          <a:xfrm>
            <a:off x="7672532" y="5156479"/>
            <a:ext cx="1004835" cy="58447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>
            <p:custDataLst>
              <p:tags r:id="rId6"/>
            </p:custDataLst>
          </p:nvPr>
        </p:nvSpPr>
        <p:spPr>
          <a:xfrm>
            <a:off x="6788277" y="2011345"/>
            <a:ext cx="1004835" cy="58447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>
            <p:custDataLst>
              <p:tags r:id="rId7"/>
            </p:custDataLst>
          </p:nvPr>
        </p:nvSpPr>
        <p:spPr>
          <a:xfrm>
            <a:off x="3412031" y="1981200"/>
            <a:ext cx="1004835" cy="58447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>
            <p:custDataLst>
              <p:tags r:id="rId1"/>
            </p:custDataLst>
          </p:nvPr>
        </p:nvCxnSpPr>
        <p:spPr>
          <a:xfrm flipV="1">
            <a:off x="1642060" y="1760762"/>
            <a:ext cx="5556738" cy="23447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042773" y="1209557"/>
            <a:ext cx="445481" cy="469613"/>
            <a:chOff x="2121873" y="1511588"/>
            <a:chExt cx="445481" cy="469613"/>
          </a:xfrm>
        </p:grpSpPr>
        <p:sp>
          <p:nvSpPr>
            <p:cNvPr id="4" name="矩形 3"/>
            <p:cNvSpPr/>
            <p:nvPr>
              <p:custDataLst>
                <p:tags r:id="rId10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711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矩形 4"/>
            <p:cNvSpPr/>
            <p:nvPr>
              <p:custDataLst>
                <p:tags r:id="rId11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AE02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AE0203"/>
                </a:solidFill>
              </a:endParaRPr>
            </a:p>
          </p:txBody>
        </p:sp>
      </p:grp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687552" y="1186246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物体的质量（</a:t>
            </a:r>
            <a:r>
              <a:rPr lang="en-US" altLang="zh-CN" sz="3000" i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</a:t>
            </a:r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2658060" y="1889596"/>
            <a:ext cx="7331706" cy="596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200"/>
              </a:lnSpc>
            </a:pPr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rPr>
              <a:t>1.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定义：物体所含</a:t>
            </a:r>
            <a:r>
              <a:rPr lang="zh-CN" altLang="en-US" sz="280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物质的多少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   </a:t>
            </a:r>
          </a:p>
        </p:txBody>
      </p:sp>
      <p:sp>
        <p:nvSpPr>
          <p:cNvPr id="8" name="Text Box 14"/>
          <p:cNvSpPr/>
          <p:nvPr>
            <p:custDataLst>
              <p:tags r:id="rId5"/>
            </p:custDataLst>
          </p:nvPr>
        </p:nvSpPr>
        <p:spPr>
          <a:xfrm>
            <a:off x="2658060" y="2572276"/>
            <a:ext cx="7099604" cy="596317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ts val="4200"/>
              </a:lnSpc>
              <a:spcBef>
                <a:spcPct val="0"/>
              </a:spcBef>
            </a:pPr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rPr>
              <a:t>2.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单位：国际单位制，单位是千克 （</a:t>
            </a:r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rPr>
              <a:t>kg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</a:p>
        </p:txBody>
      </p:sp>
      <p:sp>
        <p:nvSpPr>
          <p:cNvPr id="9" name="Text Box 14"/>
          <p:cNvSpPr/>
          <p:nvPr>
            <p:custDataLst>
              <p:tags r:id="rId6"/>
            </p:custDataLst>
          </p:nvPr>
        </p:nvSpPr>
        <p:spPr>
          <a:xfrm>
            <a:off x="2921794" y="3278749"/>
            <a:ext cx="6835870" cy="596317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ts val="4200"/>
              </a:lnSpc>
              <a:spcBef>
                <a:spcPct val="0"/>
              </a:spcBef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其它单位吨（</a:t>
            </a:r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rPr>
              <a:t>t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）、克（</a:t>
            </a:r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rPr>
              <a:t>g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）、毫克（</a:t>
            </a:r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rPr>
              <a:t>mg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</a:p>
        </p:txBody>
      </p:sp>
      <p:sp>
        <p:nvSpPr>
          <p:cNvPr id="10" name="Text Box 14"/>
          <p:cNvSpPr/>
          <p:nvPr>
            <p:custDataLst>
              <p:tags r:id="rId7"/>
            </p:custDataLst>
          </p:nvPr>
        </p:nvSpPr>
        <p:spPr>
          <a:xfrm>
            <a:off x="2658060" y="3849985"/>
            <a:ext cx="5106212" cy="596317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ts val="4200"/>
              </a:lnSpc>
              <a:spcBef>
                <a:spcPct val="0"/>
              </a:spcBef>
            </a:pPr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rPr>
              <a:t>3.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测量工具：</a:t>
            </a:r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托盘天平</a:t>
            </a:r>
          </a:p>
        </p:txBody>
      </p:sp>
      <p:sp>
        <p:nvSpPr>
          <p:cNvPr id="11" name="Text Box 14"/>
          <p:cNvSpPr/>
          <p:nvPr>
            <p:custDataLst>
              <p:tags r:id="rId8"/>
            </p:custDataLst>
          </p:nvPr>
        </p:nvSpPr>
        <p:spPr>
          <a:xfrm>
            <a:off x="2861575" y="4431188"/>
            <a:ext cx="6146281" cy="596317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ts val="4200"/>
              </a:lnSpc>
              <a:spcBef>
                <a:spcPct val="0"/>
              </a:spcBef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“放”“移”“调”“称”“记”“收”</a:t>
            </a:r>
          </a:p>
        </p:txBody>
      </p:sp>
      <p:sp>
        <p:nvSpPr>
          <p:cNvPr id="12" name="Text Box 14"/>
          <p:cNvSpPr/>
          <p:nvPr>
            <p:custDataLst>
              <p:tags r:id="rId9"/>
            </p:custDataLst>
          </p:nvPr>
        </p:nvSpPr>
        <p:spPr>
          <a:xfrm>
            <a:off x="2712924" y="5127694"/>
            <a:ext cx="5106212" cy="596317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ts val="4200"/>
              </a:lnSpc>
              <a:spcBef>
                <a:spcPct val="0"/>
              </a:spcBef>
            </a:pPr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rPr>
              <a:t>4. 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质量是物体的一种属性。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1"/>
            </p:custDataLst>
          </p:nvPr>
        </p:nvCxnSpPr>
        <p:spPr>
          <a:xfrm flipV="1">
            <a:off x="1459428" y="1569853"/>
            <a:ext cx="5556738" cy="23447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/>
          <p:cNvGrpSpPr/>
          <p:nvPr>
            <p:custDataLst>
              <p:tags r:id="rId2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20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21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605183" y="959326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任务一：认识质量</a:t>
            </a:r>
          </a:p>
        </p:txBody>
      </p:sp>
      <p:grpSp>
        <p:nvGrpSpPr>
          <p:cNvPr id="11" name="组合 10"/>
          <p:cNvGrpSpPr/>
          <p:nvPr>
            <p:custDataLst>
              <p:tags r:id="rId4"/>
            </p:custDataLst>
          </p:nvPr>
        </p:nvGrpSpPr>
        <p:grpSpPr>
          <a:xfrm>
            <a:off x="2929984" y="4126358"/>
            <a:ext cx="2386288" cy="2068226"/>
            <a:chOff x="216" y="4782"/>
            <a:chExt cx="3063" cy="2975"/>
          </a:xfrm>
        </p:grpSpPr>
        <p:pic>
          <p:nvPicPr>
            <p:cNvPr id="12" name="Picture 12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>
              <a:off x="216" y="4782"/>
              <a:ext cx="2505" cy="297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3" name="TextBox 14"/>
            <p:cNvSpPr txBox="1"/>
            <p:nvPr>
              <p:custDataLst>
                <p:tags r:id="rId19"/>
              </p:custDataLst>
            </p:nvPr>
          </p:nvSpPr>
          <p:spPr>
            <a:xfrm>
              <a:off x="1943" y="4787"/>
              <a:ext cx="1336" cy="66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buSzTx/>
                <a:buFontTx/>
              </a:pPr>
              <a:r>
                <a:rPr lang="zh-CN" altLang="en-US" sz="2400">
                  <a:latin typeface="华文楷体" panose="02010600040101010101" pitchFamily="2" charset="-122"/>
                  <a:ea typeface="华文楷体" panose="02010600040101010101" pitchFamily="2" charset="-122"/>
                </a:rPr>
                <a:t>铁锅</a:t>
              </a:r>
            </a:p>
          </p:txBody>
        </p:sp>
      </p:grpSp>
      <p:grpSp>
        <p:nvGrpSpPr>
          <p:cNvPr id="14" name="组合 13"/>
          <p:cNvGrpSpPr/>
          <p:nvPr>
            <p:custDataLst>
              <p:tags r:id="rId5"/>
            </p:custDataLst>
          </p:nvPr>
        </p:nvGrpSpPr>
        <p:grpSpPr>
          <a:xfrm>
            <a:off x="5104806" y="4120062"/>
            <a:ext cx="2212097" cy="1949447"/>
            <a:chOff x="3080" y="4716"/>
            <a:chExt cx="2935" cy="3254"/>
          </a:xfrm>
        </p:grpSpPr>
        <p:pic>
          <p:nvPicPr>
            <p:cNvPr id="15" name="Picture 3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25"/>
            <a:stretch>
              <a:fillRect/>
            </a:stretch>
          </p:blipFill>
          <p:spPr>
            <a:xfrm>
              <a:off x="3080" y="4716"/>
              <a:ext cx="2536" cy="325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6" name="TextBox 12"/>
            <p:cNvSpPr txBox="1"/>
            <p:nvPr>
              <p:custDataLst>
                <p:tags r:id="rId17"/>
              </p:custDataLst>
            </p:nvPr>
          </p:nvSpPr>
          <p:spPr>
            <a:xfrm>
              <a:off x="4575" y="4801"/>
              <a:ext cx="1440" cy="77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buSzTx/>
                <a:buFontTx/>
              </a:pPr>
              <a:r>
                <a:rPr lang="zh-CN" altLang="en-US" sz="2400">
                  <a:latin typeface="华文楷体" panose="02010600040101010101" pitchFamily="2" charset="-122"/>
                  <a:ea typeface="华文楷体" panose="02010600040101010101" pitchFamily="2" charset="-122"/>
                </a:rPr>
                <a:t>木椅</a:t>
              </a:r>
            </a:p>
          </p:txBody>
        </p:sp>
      </p:grpSp>
      <p:grpSp>
        <p:nvGrpSpPr>
          <p:cNvPr id="17" name="组合 16"/>
          <p:cNvGrpSpPr/>
          <p:nvPr>
            <p:custDataLst>
              <p:tags r:id="rId6"/>
            </p:custDataLst>
          </p:nvPr>
        </p:nvGrpSpPr>
        <p:grpSpPr>
          <a:xfrm>
            <a:off x="2972495" y="2009990"/>
            <a:ext cx="1858815" cy="1950092"/>
            <a:chOff x="324" y="1299"/>
            <a:chExt cx="2416" cy="3093"/>
          </a:xfrm>
        </p:grpSpPr>
        <p:pic>
          <p:nvPicPr>
            <p:cNvPr id="18" name="Picture 2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26"/>
            <a:stretch>
              <a:fillRect/>
            </a:stretch>
          </p:blipFill>
          <p:spPr>
            <a:xfrm>
              <a:off x="324" y="1299"/>
              <a:ext cx="2416" cy="309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9" name="TextBox 1"/>
            <p:cNvSpPr txBox="1"/>
            <p:nvPr>
              <p:custDataLst>
                <p:tags r:id="rId15"/>
              </p:custDataLst>
            </p:nvPr>
          </p:nvSpPr>
          <p:spPr>
            <a:xfrm>
              <a:off x="951" y="1357"/>
              <a:ext cx="1282" cy="7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buSzTx/>
                <a:buFontTx/>
              </a:pPr>
              <a:r>
                <a:rPr lang="zh-CN" altLang="en-US" sz="2400">
                  <a:latin typeface="华文楷体" panose="02010600040101010101" pitchFamily="2" charset="-122"/>
                  <a:ea typeface="华文楷体" panose="02010600040101010101" pitchFamily="2" charset="-122"/>
                </a:rPr>
                <a:t>木桌</a:t>
              </a:r>
            </a:p>
          </p:txBody>
        </p:sp>
      </p:grpSp>
      <p:grpSp>
        <p:nvGrpSpPr>
          <p:cNvPr id="20" name="组合 19"/>
          <p:cNvGrpSpPr/>
          <p:nvPr>
            <p:custDataLst>
              <p:tags r:id="rId7"/>
            </p:custDataLst>
          </p:nvPr>
        </p:nvGrpSpPr>
        <p:grpSpPr>
          <a:xfrm>
            <a:off x="5084456" y="1970281"/>
            <a:ext cx="1869893" cy="2015481"/>
            <a:chOff x="3221" y="791"/>
            <a:chExt cx="2745" cy="3518"/>
          </a:xfrm>
        </p:grpSpPr>
        <p:pic>
          <p:nvPicPr>
            <p:cNvPr id="21" name="Picture 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3221" y="801"/>
              <a:ext cx="2745" cy="350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2" name="TextBox 13"/>
            <p:cNvSpPr txBox="1"/>
            <p:nvPr>
              <p:custDataLst>
                <p:tags r:id="rId13"/>
              </p:custDataLst>
            </p:nvPr>
          </p:nvSpPr>
          <p:spPr>
            <a:xfrm>
              <a:off x="4027" y="791"/>
              <a:ext cx="1660" cy="80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buSzTx/>
                <a:buFontTx/>
              </a:pPr>
              <a:r>
                <a:rPr lang="zh-CN" altLang="en-US" sz="2400">
                  <a:latin typeface="华文楷体" panose="02010600040101010101" pitchFamily="2" charset="-122"/>
                  <a:ea typeface="华文楷体" panose="02010600040101010101" pitchFamily="2" charset="-122"/>
                </a:rPr>
                <a:t>铁钉</a:t>
              </a:r>
            </a:p>
          </p:txBody>
        </p:sp>
      </p:grpSp>
      <p:pic>
        <p:nvPicPr>
          <p:cNvPr id="23" name="图片 2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7" t="11174" r="7227"/>
          <a:stretch>
            <a:fillRect/>
          </a:stretch>
        </p:blipFill>
        <p:spPr>
          <a:xfrm>
            <a:off x="7192918" y="1963318"/>
            <a:ext cx="1869893" cy="2006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图片 23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2945" r="48926"/>
          <a:stretch>
            <a:fillRect/>
          </a:stretch>
        </p:blipFill>
        <p:spPr>
          <a:xfrm>
            <a:off x="7206615" y="4130541"/>
            <a:ext cx="1869894" cy="19091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TextBox 13"/>
          <p:cNvSpPr txBox="1"/>
          <p:nvPr>
            <p:custDataLst>
              <p:tags r:id="rId10"/>
            </p:custDataLst>
          </p:nvPr>
        </p:nvSpPr>
        <p:spPr>
          <a:xfrm>
            <a:off x="7337260" y="2071125"/>
            <a:ext cx="1152128" cy="461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buSzTx/>
              <a:buFontTx/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筷子</a:t>
            </a:r>
          </a:p>
        </p:txBody>
      </p:sp>
      <p:sp>
        <p:nvSpPr>
          <p:cNvPr id="28" name="TextBox 13"/>
          <p:cNvSpPr txBox="1"/>
          <p:nvPr>
            <p:custDataLst>
              <p:tags r:id="rId11"/>
            </p:custDataLst>
          </p:nvPr>
        </p:nvSpPr>
        <p:spPr>
          <a:xfrm>
            <a:off x="7459627" y="4217645"/>
            <a:ext cx="1027975" cy="461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螺母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>
            <p:custDataLst>
              <p:tags r:id="rId1"/>
            </p:custDataLst>
          </p:nvPr>
        </p:nvCxnSpPr>
        <p:spPr>
          <a:xfrm flipV="1">
            <a:off x="1457396" y="1569853"/>
            <a:ext cx="5556738" cy="23447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894685" y="1311256"/>
            <a:ext cx="445481" cy="469613"/>
            <a:chOff x="2121873" y="1511588"/>
            <a:chExt cx="445481" cy="469613"/>
          </a:xfrm>
        </p:grpSpPr>
        <p:sp>
          <p:nvSpPr>
            <p:cNvPr id="4" name="矩形 3"/>
            <p:cNvSpPr/>
            <p:nvPr>
              <p:custDataLst>
                <p:tags r:id="rId28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矩形 4"/>
            <p:cNvSpPr/>
            <p:nvPr>
              <p:custDataLst>
                <p:tags r:id="rId29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591211" y="959326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任务一：认识质量</a:t>
            </a:r>
          </a:p>
        </p:txBody>
      </p:sp>
      <p:grpSp>
        <p:nvGrpSpPr>
          <p:cNvPr id="27" name="组合 26"/>
          <p:cNvGrpSpPr/>
          <p:nvPr>
            <p:custDataLst>
              <p:tags r:id="rId4"/>
            </p:custDataLst>
          </p:nvPr>
        </p:nvGrpSpPr>
        <p:grpSpPr>
          <a:xfrm>
            <a:off x="3386280" y="3141280"/>
            <a:ext cx="1591542" cy="1353984"/>
            <a:chOff x="2609540" y="1774864"/>
            <a:chExt cx="1591542" cy="1353984"/>
          </a:xfrm>
        </p:grpSpPr>
        <p:sp>
          <p:nvSpPr>
            <p:cNvPr id="7" name="TextBox 14"/>
            <p:cNvSpPr txBox="1"/>
            <p:nvPr>
              <p:custDataLst>
                <p:tags r:id="rId24"/>
              </p:custDataLst>
            </p:nvPr>
          </p:nvSpPr>
          <p:spPr>
            <a:xfrm>
              <a:off x="2630872" y="1881950"/>
              <a:ext cx="1406093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buSzTx/>
                <a:buFontTx/>
              </a:pPr>
              <a:r>
                <a:rPr lang="zh-CN" altLang="en-US" sz="2400">
                  <a:latin typeface="华文楷体" panose="02010600040101010101" pitchFamily="2" charset="-122"/>
                  <a:ea typeface="华文楷体" panose="02010600040101010101" pitchFamily="2" charset="-122"/>
                </a:rPr>
                <a:t>铁   锅</a:t>
              </a:r>
            </a:p>
          </p:txBody>
        </p:sp>
        <p:sp>
          <p:nvSpPr>
            <p:cNvPr id="8" name="TextBox 13"/>
            <p:cNvSpPr txBox="1"/>
            <p:nvPr>
              <p:custDataLst>
                <p:tags r:id="rId25"/>
              </p:custDataLst>
            </p:nvPr>
          </p:nvSpPr>
          <p:spPr>
            <a:xfrm>
              <a:off x="2648463" y="2263945"/>
              <a:ext cx="1552619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buSzTx/>
                <a:buFontTx/>
              </a:pPr>
              <a:r>
                <a:rPr lang="zh-CN" altLang="en-US" sz="2400">
                  <a:latin typeface="华文楷体" panose="02010600040101010101" pitchFamily="2" charset="-122"/>
                  <a:ea typeface="华文楷体" panose="02010600040101010101" pitchFamily="2" charset="-122"/>
                </a:rPr>
                <a:t>铁   钉</a:t>
              </a:r>
            </a:p>
          </p:txBody>
        </p:sp>
        <p:sp>
          <p:nvSpPr>
            <p:cNvPr id="9" name="TextBox 13"/>
            <p:cNvSpPr txBox="1"/>
            <p:nvPr>
              <p:custDataLst>
                <p:tags r:id="rId26"/>
              </p:custDataLst>
            </p:nvPr>
          </p:nvSpPr>
          <p:spPr>
            <a:xfrm>
              <a:off x="2647736" y="2654900"/>
              <a:ext cx="1552619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400">
                  <a:latin typeface="华文楷体" panose="02010600040101010101" pitchFamily="2" charset="-122"/>
                  <a:ea typeface="华文楷体" panose="02010600040101010101" pitchFamily="2" charset="-122"/>
                </a:rPr>
                <a:t>螺   母</a:t>
              </a:r>
            </a:p>
          </p:txBody>
        </p:sp>
        <p:sp>
          <p:nvSpPr>
            <p:cNvPr id="13" name="矩形 12"/>
            <p:cNvSpPr/>
            <p:nvPr>
              <p:custDataLst>
                <p:tags r:id="rId27"/>
              </p:custDataLst>
            </p:nvPr>
          </p:nvSpPr>
          <p:spPr>
            <a:xfrm>
              <a:off x="2609540" y="1774864"/>
              <a:ext cx="1090560" cy="1353984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8" name="组合 27"/>
          <p:cNvGrpSpPr/>
          <p:nvPr>
            <p:custDataLst>
              <p:tags r:id="rId5"/>
            </p:custDataLst>
          </p:nvPr>
        </p:nvGrpSpPr>
        <p:grpSpPr>
          <a:xfrm>
            <a:off x="3355390" y="1720019"/>
            <a:ext cx="1758219" cy="1353984"/>
            <a:chOff x="2594921" y="3197238"/>
            <a:chExt cx="1758219" cy="1353984"/>
          </a:xfrm>
        </p:grpSpPr>
        <p:sp>
          <p:nvSpPr>
            <p:cNvPr id="10" name="TextBox 1"/>
            <p:cNvSpPr txBox="1"/>
            <p:nvPr>
              <p:custDataLst>
                <p:tags r:id="rId20"/>
              </p:custDataLst>
            </p:nvPr>
          </p:nvSpPr>
          <p:spPr>
            <a:xfrm>
              <a:off x="2666751" y="3233814"/>
              <a:ext cx="1306436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buSzTx/>
                <a:buFontTx/>
              </a:pPr>
              <a:r>
                <a:rPr lang="zh-CN" altLang="en-US" sz="2400">
                  <a:latin typeface="华文楷体" panose="02010600040101010101" pitchFamily="2" charset="-122"/>
                  <a:ea typeface="华文楷体" panose="02010600040101010101" pitchFamily="2" charset="-122"/>
                </a:rPr>
                <a:t>木  桌</a:t>
              </a:r>
            </a:p>
          </p:txBody>
        </p:sp>
        <p:sp>
          <p:nvSpPr>
            <p:cNvPr id="11" name="TextBox 12"/>
            <p:cNvSpPr txBox="1"/>
            <p:nvPr>
              <p:custDataLst>
                <p:tags r:id="rId21"/>
              </p:custDataLst>
            </p:nvPr>
          </p:nvSpPr>
          <p:spPr>
            <a:xfrm>
              <a:off x="2666751" y="3610730"/>
              <a:ext cx="1686389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buSzTx/>
                <a:buFontTx/>
              </a:pPr>
              <a:r>
                <a:rPr lang="zh-CN" altLang="en-US" sz="2400">
                  <a:latin typeface="华文楷体" panose="02010600040101010101" pitchFamily="2" charset="-122"/>
                  <a:ea typeface="华文楷体" panose="02010600040101010101" pitchFamily="2" charset="-122"/>
                </a:rPr>
                <a:t>木  椅</a:t>
              </a:r>
            </a:p>
          </p:txBody>
        </p:sp>
        <p:sp>
          <p:nvSpPr>
            <p:cNvPr id="12" name="TextBox 13"/>
            <p:cNvSpPr txBox="1"/>
            <p:nvPr>
              <p:custDataLst>
                <p:tags r:id="rId22"/>
              </p:custDataLst>
            </p:nvPr>
          </p:nvSpPr>
          <p:spPr>
            <a:xfrm>
              <a:off x="2666751" y="4040371"/>
              <a:ext cx="1388502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buSzTx/>
                <a:buFontTx/>
              </a:pPr>
              <a:r>
                <a:rPr lang="zh-CN" altLang="en-US" sz="2400">
                  <a:latin typeface="华文楷体" panose="02010600040101010101" pitchFamily="2" charset="-122"/>
                  <a:ea typeface="华文楷体" panose="02010600040101010101" pitchFamily="2" charset="-122"/>
                </a:rPr>
                <a:t>筷  子</a:t>
              </a:r>
            </a:p>
          </p:txBody>
        </p:sp>
        <p:sp>
          <p:nvSpPr>
            <p:cNvPr id="20" name="矩形 19"/>
            <p:cNvSpPr/>
            <p:nvPr>
              <p:custDataLst>
                <p:tags r:id="rId23"/>
              </p:custDataLst>
            </p:nvPr>
          </p:nvSpPr>
          <p:spPr>
            <a:xfrm>
              <a:off x="2594921" y="3197238"/>
              <a:ext cx="1090560" cy="1353984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组合 28"/>
          <p:cNvGrpSpPr/>
          <p:nvPr>
            <p:custDataLst>
              <p:tags r:id="rId6"/>
            </p:custDataLst>
          </p:nvPr>
        </p:nvGrpSpPr>
        <p:grpSpPr>
          <a:xfrm>
            <a:off x="5029399" y="3483978"/>
            <a:ext cx="3443943" cy="638318"/>
            <a:chOff x="4353140" y="2218045"/>
            <a:chExt cx="3443943" cy="638318"/>
          </a:xfrm>
        </p:grpSpPr>
        <p:sp>
          <p:nvSpPr>
            <p:cNvPr id="14" name="文本框 13"/>
            <p:cNvSpPr txBox="1"/>
            <p:nvPr>
              <p:custDataLst>
                <p:tags r:id="rId17"/>
              </p:custDataLst>
            </p:nvPr>
          </p:nvSpPr>
          <p:spPr>
            <a:xfrm>
              <a:off x="6572708" y="2394698"/>
              <a:ext cx="1224375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400">
                  <a:latin typeface="华文楷体" panose="02010600040101010101" pitchFamily="2" charset="-122"/>
                  <a:ea typeface="华文楷体" panose="02010600040101010101" pitchFamily="2" charset="-122"/>
                </a:rPr>
                <a:t>铁 </a:t>
              </a:r>
              <a:endParaRPr lang="zh-CN" altLang="en-US" sz="2400"/>
            </a:p>
          </p:txBody>
        </p:sp>
        <p:sp>
          <p:nvSpPr>
            <p:cNvPr id="18" name="Text Box 18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4436591" y="2218045"/>
              <a:ext cx="16680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400">
                  <a:solidFill>
                    <a:schemeClr val="tx2">
                      <a:lumMod val="50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组成材料</a:t>
              </a:r>
            </a:p>
          </p:txBody>
        </p:sp>
        <p:cxnSp>
          <p:nvCxnSpPr>
            <p:cNvPr id="22" name="直接箭头连接符 21"/>
            <p:cNvCxnSpPr/>
            <p:nvPr>
              <p:custDataLst>
                <p:tags r:id="rId19"/>
              </p:custDataLst>
            </p:nvPr>
          </p:nvCxnSpPr>
          <p:spPr>
            <a:xfrm>
              <a:off x="4353140" y="2679710"/>
              <a:ext cx="1751451" cy="0"/>
            </a:xfrm>
            <a:prstGeom prst="straightConnector1">
              <a:avLst/>
            </a:prstGeom>
            <a:ln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组合 29"/>
          <p:cNvGrpSpPr/>
          <p:nvPr>
            <p:custDataLst>
              <p:tags r:id="rId7"/>
            </p:custDataLst>
          </p:nvPr>
        </p:nvGrpSpPr>
        <p:grpSpPr>
          <a:xfrm>
            <a:off x="5107128" y="1932411"/>
            <a:ext cx="3450424" cy="673220"/>
            <a:chOff x="4346659" y="3409630"/>
            <a:chExt cx="3450424" cy="673220"/>
          </a:xfrm>
        </p:grpSpPr>
        <p:sp>
          <p:nvSpPr>
            <p:cNvPr id="15" name="文本框 14"/>
            <p:cNvSpPr txBox="1"/>
            <p:nvPr>
              <p:custDataLst>
                <p:tags r:id="rId14"/>
              </p:custDataLst>
            </p:nvPr>
          </p:nvSpPr>
          <p:spPr>
            <a:xfrm>
              <a:off x="6572708" y="3621185"/>
              <a:ext cx="1224375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400">
                  <a:latin typeface="华文楷体" panose="02010600040101010101" pitchFamily="2" charset="-122"/>
                  <a:ea typeface="华文楷体" panose="02010600040101010101" pitchFamily="2" charset="-122"/>
                </a:rPr>
                <a:t>木 </a:t>
              </a:r>
              <a:endParaRPr lang="zh-CN" altLang="en-US" sz="2400"/>
            </a:p>
          </p:txBody>
        </p:sp>
        <p:sp>
          <p:nvSpPr>
            <p:cNvPr id="19" name="Text Box 18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4436591" y="3409630"/>
              <a:ext cx="16680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400">
                  <a:solidFill>
                    <a:schemeClr val="tx2">
                      <a:lumMod val="50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组成材料</a:t>
              </a:r>
            </a:p>
          </p:txBody>
        </p:sp>
        <p:cxnSp>
          <p:nvCxnSpPr>
            <p:cNvPr id="23" name="直接箭头连接符 22"/>
            <p:cNvCxnSpPr/>
            <p:nvPr>
              <p:custDataLst>
                <p:tags r:id="rId16"/>
              </p:custDataLst>
            </p:nvPr>
          </p:nvCxnSpPr>
          <p:spPr>
            <a:xfrm>
              <a:off x="4346659" y="3891518"/>
              <a:ext cx="1751451" cy="0"/>
            </a:xfrm>
            <a:prstGeom prst="straightConnector1">
              <a:avLst/>
            </a:prstGeom>
            <a:ln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组合 30"/>
          <p:cNvGrpSpPr/>
          <p:nvPr>
            <p:custDataLst>
              <p:tags r:id="rId8"/>
            </p:custDataLst>
          </p:nvPr>
        </p:nvGrpSpPr>
        <p:grpSpPr>
          <a:xfrm>
            <a:off x="3353059" y="4624967"/>
            <a:ext cx="6424199" cy="525993"/>
            <a:chOff x="2666751" y="4635127"/>
            <a:chExt cx="6424199" cy="525993"/>
          </a:xfrm>
        </p:grpSpPr>
        <p:sp>
          <p:nvSpPr>
            <p:cNvPr id="16" name="文本框 15"/>
            <p:cNvSpPr txBox="1"/>
            <p:nvPr>
              <p:custDataLst>
                <p:tags r:id="rId10"/>
              </p:custDataLst>
            </p:nvPr>
          </p:nvSpPr>
          <p:spPr>
            <a:xfrm>
              <a:off x="2666751" y="4637900"/>
              <a:ext cx="122437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>
                  <a:latin typeface="华文楷体" panose="02010600040101010101" pitchFamily="2" charset="-122"/>
                  <a:ea typeface="华文楷体" panose="02010600040101010101" pitchFamily="2" charset="-122"/>
                </a:rPr>
                <a:t>物 体 </a:t>
              </a:r>
              <a:endParaRPr lang="zh-CN" altLang="en-US" sz="2800"/>
            </a:p>
          </p:txBody>
        </p:sp>
        <p:sp>
          <p:nvSpPr>
            <p:cNvPr id="17" name="文本框 16"/>
            <p:cNvSpPr txBox="1"/>
            <p:nvPr>
              <p:custDataLst>
                <p:tags r:id="rId11"/>
              </p:custDataLst>
            </p:nvPr>
          </p:nvSpPr>
          <p:spPr>
            <a:xfrm>
              <a:off x="6426403" y="4637900"/>
              <a:ext cx="122437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>
                  <a:latin typeface="华文楷体" panose="02010600040101010101" pitchFamily="2" charset="-122"/>
                  <a:ea typeface="华文楷体" panose="02010600040101010101" pitchFamily="2" charset="-122"/>
                </a:rPr>
                <a:t>物 质 </a:t>
              </a:r>
              <a:endParaRPr lang="zh-CN" altLang="en-US" sz="2800"/>
            </a:p>
          </p:txBody>
        </p:sp>
        <p:sp>
          <p:nvSpPr>
            <p:cNvPr id="24" name="文本框 23"/>
            <p:cNvSpPr txBox="1"/>
            <p:nvPr>
              <p:custDataLst>
                <p:tags r:id="rId12"/>
              </p:custDataLst>
            </p:nvPr>
          </p:nvSpPr>
          <p:spPr>
            <a:xfrm>
              <a:off x="7866575" y="4635127"/>
              <a:ext cx="122437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>
                  <a:latin typeface="华文楷体" panose="02010600040101010101" pitchFamily="2" charset="-122"/>
                  <a:ea typeface="华文楷体" panose="02010600040101010101" pitchFamily="2" charset="-122"/>
                </a:rPr>
                <a:t>组成 </a:t>
              </a:r>
              <a:endParaRPr lang="zh-CN" altLang="en-US" sz="2800"/>
            </a:p>
          </p:txBody>
        </p:sp>
        <p:sp>
          <p:nvSpPr>
            <p:cNvPr id="25" name="文本框 24"/>
            <p:cNvSpPr txBox="1"/>
            <p:nvPr>
              <p:custDataLst>
                <p:tags r:id="rId13"/>
              </p:custDataLst>
            </p:nvPr>
          </p:nvSpPr>
          <p:spPr>
            <a:xfrm>
              <a:off x="4986231" y="4635127"/>
              <a:ext cx="122437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>
                  <a:latin typeface="华文楷体" panose="02010600040101010101" pitchFamily="2" charset="-122"/>
                  <a:ea typeface="华文楷体" panose="02010600040101010101" pitchFamily="2" charset="-122"/>
                </a:rPr>
                <a:t>由 </a:t>
              </a:r>
              <a:endParaRPr lang="zh-CN" altLang="en-US" sz="2800"/>
            </a:p>
          </p:txBody>
        </p:sp>
      </p:grpSp>
      <p:sp>
        <p:nvSpPr>
          <p:cNvPr id="26" name="文本框 25"/>
          <p:cNvSpPr txBox="1"/>
          <p:nvPr>
            <p:custDataLst>
              <p:tags r:id="rId9"/>
            </p:custDataLst>
          </p:nvPr>
        </p:nvSpPr>
        <p:spPr>
          <a:xfrm>
            <a:off x="2947020" y="5263805"/>
            <a:ext cx="7331706" cy="606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200"/>
              </a:lnSpc>
            </a:pPr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</a:rPr>
              <a:t>质量（</a:t>
            </a:r>
            <a:r>
              <a:rPr lang="en-US" altLang="zh-CN" sz="32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</a:rPr>
              <a:t>）：物体所含</a:t>
            </a:r>
            <a:r>
              <a:rPr lang="zh-CN" altLang="en-US" sz="320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物质的多少</a:t>
            </a:r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</a:rPr>
              <a:t>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/>
          <p:cNvCxnSpPr/>
          <p:nvPr>
            <p:custDataLst>
              <p:tags r:id="rId1"/>
            </p:custDataLst>
          </p:nvPr>
        </p:nvCxnSpPr>
        <p:spPr>
          <a:xfrm flipV="1">
            <a:off x="1574263" y="1592151"/>
            <a:ext cx="5556738" cy="23447"/>
          </a:xfrm>
          <a:prstGeom prst="line">
            <a:avLst/>
          </a:prstGeom>
          <a:ln w="12700">
            <a:solidFill>
              <a:srgbClr val="014E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组合 12"/>
          <p:cNvGrpSpPr/>
          <p:nvPr>
            <p:custDataLst>
              <p:tags r:id="rId2"/>
            </p:custDataLst>
          </p:nvPr>
        </p:nvGrpSpPr>
        <p:grpSpPr>
          <a:xfrm>
            <a:off x="1011552" y="1333554"/>
            <a:ext cx="445481" cy="469613"/>
            <a:chOff x="2121873" y="1511588"/>
            <a:chExt cx="445481" cy="469613"/>
          </a:xfrm>
        </p:grpSpPr>
        <p:sp>
          <p:nvSpPr>
            <p:cNvPr id="14" name="矩形 13"/>
            <p:cNvSpPr/>
            <p:nvPr>
              <p:custDataLst>
                <p:tags r:id="rId9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E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10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1784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262027" y="959326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任务一：认识质量</a:t>
            </a:r>
          </a:p>
        </p:txBody>
      </p:sp>
      <p:sp>
        <p:nvSpPr>
          <p:cNvPr id="4" name="Text Box 14"/>
          <p:cNvSpPr/>
          <p:nvPr>
            <p:custDataLst>
              <p:tags r:id="rId4"/>
            </p:custDataLst>
          </p:nvPr>
        </p:nvSpPr>
        <p:spPr>
          <a:xfrm>
            <a:off x="2628071" y="1920399"/>
            <a:ext cx="8466092" cy="1149225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ts val="4200"/>
              </a:lnSpc>
              <a:spcBef>
                <a:spcPct val="0"/>
              </a:spcBef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质量单位：</a:t>
            </a:r>
            <a:endParaRPr lang="en-US" altLang="zh-CN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lvl="0">
              <a:lnSpc>
                <a:spcPts val="4200"/>
              </a:lnSpc>
              <a:spcBef>
                <a:spcPct val="0"/>
              </a:spcBef>
            </a:pPr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国际单位制，质量单位是千克 ,符号 </a:t>
            </a:r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rPr>
              <a:t>kg.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9" name="Picture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2856" y="3491606"/>
            <a:ext cx="1176083" cy="134802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 Box 5"/>
          <p:cNvSpPr txBox="1"/>
          <p:nvPr>
            <p:custDataLst>
              <p:tags r:id="rId6"/>
            </p:custDataLst>
          </p:nvPr>
        </p:nvSpPr>
        <p:spPr>
          <a:xfrm>
            <a:off x="3526761" y="3610043"/>
            <a:ext cx="5996969" cy="461665"/>
          </a:xfrm>
          <a:prstGeom prst="rect">
            <a:avLst/>
          </a:prstGeom>
          <a:noFill/>
          <a:ln w="34925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 indent="0">
              <a:spcBef>
                <a:spcPct val="50000"/>
              </a:spcBef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r>
              <a:rPr lang="zh-CN" altLang="en-US" sz="20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最初，</a:t>
            </a:r>
            <a:r>
              <a:rPr lang="zh-CN" altLang="en-US" sz="2000">
                <a:latin typeface="华文楷体" panose="02010600040101010101" pitchFamily="2" charset="-122"/>
                <a:ea typeface="华文楷体" panose="02010600040101010101" pitchFamily="2" charset="-122"/>
              </a:rPr>
              <a:t>人们规定：在</a:t>
            </a:r>
            <a:r>
              <a:rPr lang="zh-CN" altLang="en-US" sz="2000" b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4℃</a:t>
            </a:r>
            <a:r>
              <a:rPr lang="zh-CN" altLang="en-US" sz="2000">
                <a:latin typeface="华文楷体" panose="02010600040101010101" pitchFamily="2" charset="-122"/>
                <a:ea typeface="华文楷体" panose="02010600040101010101" pitchFamily="2" charset="-122"/>
              </a:rPr>
              <a:t>时</a:t>
            </a:r>
            <a:r>
              <a:rPr lang="en-US" altLang="zh-CN" sz="2000">
                <a:latin typeface="华文楷体" panose="02010600040101010101" pitchFamily="2" charset="-122"/>
                <a:ea typeface="华文楷体" panose="02010600040101010101" pitchFamily="2" charset="-122"/>
              </a:rPr>
              <a:t>1dm</a:t>
            </a:r>
            <a:r>
              <a:rPr lang="en-US" altLang="zh-CN" sz="2000" baseline="30000">
                <a:latin typeface="华文楷体" panose="02010600040101010101" pitchFamily="2" charset="-122"/>
                <a:ea typeface="华文楷体" panose="02010600040101010101" pitchFamily="2" charset="-122"/>
              </a:rPr>
              <a:t>3  </a:t>
            </a:r>
            <a:r>
              <a:rPr lang="zh-CN" altLang="en-US" sz="2000" b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纯水 </a:t>
            </a:r>
            <a:r>
              <a:rPr lang="zh-CN" altLang="en-US" sz="2000">
                <a:latin typeface="华文楷体" panose="02010600040101010101" pitchFamily="2" charset="-122"/>
                <a:ea typeface="华文楷体" panose="02010600040101010101" pitchFamily="2" charset="-122"/>
              </a:rPr>
              <a:t>的质量为</a:t>
            </a:r>
            <a:r>
              <a:rPr lang="en-US" altLang="zh-CN" sz="2000">
                <a:latin typeface="华文楷体" panose="02010600040101010101" pitchFamily="2" charset="-122"/>
                <a:ea typeface="华文楷体" panose="02010600040101010101" pitchFamily="2" charset="-122"/>
              </a:rPr>
              <a:t>1kg.</a:t>
            </a:r>
            <a:endParaRPr lang="zh-CN" altLang="en-US" sz="20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1" name="Text Box 5"/>
          <p:cNvSpPr txBox="1"/>
          <p:nvPr>
            <p:custDataLst>
              <p:tags r:id="rId7"/>
            </p:custDataLst>
          </p:nvPr>
        </p:nvSpPr>
        <p:spPr>
          <a:xfrm>
            <a:off x="3540379" y="4439517"/>
            <a:ext cx="5983351" cy="400110"/>
          </a:xfrm>
          <a:prstGeom prst="rect">
            <a:avLst/>
          </a:prstGeom>
          <a:noFill/>
          <a:ln w="34925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 indent="0">
              <a:spcBef>
                <a:spcPct val="50000"/>
              </a:spcBef>
            </a:pPr>
            <a:r>
              <a:rPr lang="en-US" altLang="zh-CN" sz="2000"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r>
              <a:rPr lang="zh-CN" altLang="en-US" sz="2000">
                <a:latin typeface="华文楷体" panose="02010600040101010101" pitchFamily="2" charset="-122"/>
                <a:ea typeface="华文楷体" panose="02010600040101010101" pitchFamily="2" charset="-122"/>
              </a:rPr>
              <a:t>用铂制成了</a:t>
            </a:r>
            <a:r>
              <a:rPr lang="zh-CN" altLang="en-US" sz="200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国际千克原器，</a:t>
            </a:r>
            <a:r>
              <a:rPr lang="zh-CN" altLang="en-US" sz="2000">
                <a:latin typeface="华文楷体" panose="02010600040101010101" pitchFamily="2" charset="-122"/>
                <a:ea typeface="华文楷体" panose="02010600040101010101" pitchFamily="2" charset="-122"/>
              </a:rPr>
              <a:t>保存在法国档案局</a:t>
            </a:r>
            <a:r>
              <a:rPr lang="en-US" altLang="zh-CN" sz="2000">
                <a:latin typeface="华文楷体" panose="02010600040101010101" pitchFamily="2" charset="-122"/>
                <a:ea typeface="华文楷体" panose="02010600040101010101" pitchFamily="2" charset="-122"/>
              </a:rPr>
              <a:t>.</a:t>
            </a:r>
            <a:endParaRPr lang="zh-CN" altLang="en-US" sz="20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6" name="Rectangle 6"/>
          <p:cNvSpPr/>
          <p:nvPr>
            <p:custDataLst>
              <p:tags r:id="rId8"/>
            </p:custDataLst>
          </p:nvPr>
        </p:nvSpPr>
        <p:spPr>
          <a:xfrm>
            <a:off x="2272856" y="4979936"/>
            <a:ext cx="2947035" cy="4001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/>
            <a:r>
              <a:rPr lang="zh-CN" altLang="en-US" sz="2000">
                <a:latin typeface="华文楷体" panose="02010600040101010101" pitchFamily="2" charset="-122"/>
                <a:ea typeface="华文楷体" panose="02010600040101010101" pitchFamily="2" charset="-122"/>
              </a:rPr>
              <a:t>国际千克原器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1"/>
            </p:custDataLst>
          </p:nvPr>
        </p:nvCxnSpPr>
        <p:spPr>
          <a:xfrm flipV="1">
            <a:off x="1512260" y="1569853"/>
            <a:ext cx="5556738" cy="23447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949549" y="1311256"/>
            <a:ext cx="445481" cy="469613"/>
            <a:chOff x="2121873" y="1511588"/>
            <a:chExt cx="445481" cy="469613"/>
          </a:xfrm>
        </p:grpSpPr>
        <p:sp>
          <p:nvSpPr>
            <p:cNvPr id="6" name="矩形 5"/>
            <p:cNvSpPr/>
            <p:nvPr>
              <p:custDataLst>
                <p:tags r:id="rId11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>
              <p:custDataLst>
                <p:tags r:id="rId12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646075" y="959326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任务一：认识质量</a:t>
            </a:r>
          </a:p>
        </p:txBody>
      </p:sp>
      <p:pic>
        <p:nvPicPr>
          <p:cNvPr id="9" name="Picture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rcRect l="5947" t="2288" r="11643"/>
          <a:stretch>
            <a:fillRect/>
          </a:stretch>
        </p:blipFill>
        <p:spPr>
          <a:xfrm>
            <a:off x="1841722" y="3061986"/>
            <a:ext cx="1566606" cy="248299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3793659" y="2981539"/>
            <a:ext cx="3630086" cy="2773568"/>
          </a:xfrm>
          <a:prstGeom prst="roundRect">
            <a:avLst/>
          </a:prstGeom>
        </p:spPr>
      </p:pic>
      <p:sp>
        <p:nvSpPr>
          <p:cNvPr id="16" name="Text Box 14"/>
          <p:cNvSpPr/>
          <p:nvPr>
            <p:custDataLst>
              <p:tags r:id="rId6"/>
            </p:custDataLst>
          </p:nvPr>
        </p:nvSpPr>
        <p:spPr>
          <a:xfrm>
            <a:off x="1271938" y="1780869"/>
            <a:ext cx="4909406" cy="610616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ts val="4200"/>
              </a:lnSpc>
              <a:spcBef>
                <a:spcPct val="0"/>
              </a:spcBef>
            </a:pPr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</a:rPr>
              <a:t>生活中遇到的质量信息：</a:t>
            </a:r>
            <a:r>
              <a:rPr lang="en-US" altLang="zh-CN" sz="3200">
                <a:latin typeface="华文楷体" panose="02010600040101010101" pitchFamily="2" charset="-122"/>
                <a:ea typeface="华文楷体" panose="02010600040101010101" pitchFamily="2" charset="-122"/>
              </a:rPr>
              <a:t>   </a:t>
            </a:r>
            <a:endParaRPr lang="zh-CN" altLang="en-US" sz="32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076" y="2844915"/>
            <a:ext cx="2187425" cy="2917135"/>
          </a:xfrm>
          <a:prstGeom prst="rect">
            <a:avLst/>
          </a:prstGeom>
        </p:spPr>
      </p:pic>
      <p:sp>
        <p:nvSpPr>
          <p:cNvPr id="12" name="椭圆 11"/>
          <p:cNvSpPr/>
          <p:nvPr>
            <p:custDataLst>
              <p:tags r:id="rId8"/>
            </p:custDataLst>
          </p:nvPr>
        </p:nvSpPr>
        <p:spPr>
          <a:xfrm>
            <a:off x="6194600" y="4739404"/>
            <a:ext cx="1216739" cy="69749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>
            <p:custDataLst>
              <p:tags r:id="rId9"/>
            </p:custDataLst>
          </p:nvPr>
        </p:nvSpPr>
        <p:spPr>
          <a:xfrm>
            <a:off x="7777678" y="5196235"/>
            <a:ext cx="1042629" cy="69749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>
            <p:custDataLst>
              <p:tags r:id="rId10"/>
            </p:custDataLst>
          </p:nvPr>
        </p:nvSpPr>
        <p:spPr>
          <a:xfrm>
            <a:off x="2341536" y="3670833"/>
            <a:ext cx="1042629" cy="69749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/>
          <p:cNvCxnSpPr/>
          <p:nvPr>
            <p:custDataLst>
              <p:tags r:id="rId1"/>
            </p:custDataLst>
          </p:nvPr>
        </p:nvCxnSpPr>
        <p:spPr>
          <a:xfrm flipV="1">
            <a:off x="1574263" y="1592151"/>
            <a:ext cx="5556738" cy="23447"/>
          </a:xfrm>
          <a:prstGeom prst="line">
            <a:avLst/>
          </a:prstGeom>
          <a:ln w="12700">
            <a:solidFill>
              <a:srgbClr val="014E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组合 12"/>
          <p:cNvGrpSpPr/>
          <p:nvPr>
            <p:custDataLst>
              <p:tags r:id="rId2"/>
            </p:custDataLst>
          </p:nvPr>
        </p:nvGrpSpPr>
        <p:grpSpPr>
          <a:xfrm>
            <a:off x="1011552" y="1333554"/>
            <a:ext cx="445481" cy="469613"/>
            <a:chOff x="2121873" y="1511588"/>
            <a:chExt cx="445481" cy="469613"/>
          </a:xfrm>
        </p:grpSpPr>
        <p:sp>
          <p:nvSpPr>
            <p:cNvPr id="14" name="矩形 13"/>
            <p:cNvSpPr/>
            <p:nvPr>
              <p:custDataLst>
                <p:tags r:id="rId33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E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34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1784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262027" y="959326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任务一：认识质量</a:t>
            </a:r>
          </a:p>
        </p:txBody>
      </p:sp>
      <p:sp>
        <p:nvSpPr>
          <p:cNvPr id="4" name="Text Box 14"/>
          <p:cNvSpPr/>
          <p:nvPr>
            <p:custDataLst>
              <p:tags r:id="rId4"/>
            </p:custDataLst>
          </p:nvPr>
        </p:nvSpPr>
        <p:spPr>
          <a:xfrm>
            <a:off x="2056698" y="1912666"/>
            <a:ext cx="8466092" cy="830997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0"/>
              </a:spcBef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质量单位：</a:t>
            </a:r>
            <a:r>
              <a:rPr lang="en-US" altLang="zh-CN" sz="240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</a:p>
          <a:p>
            <a:pPr lvl="0">
              <a:spcBef>
                <a:spcPct val="0"/>
              </a:spcBef>
            </a:pPr>
            <a:r>
              <a:rPr lang="en-US" altLang="zh-CN" sz="240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国际单位制，质量的单位是千克 ,符号 </a:t>
            </a:r>
            <a:r>
              <a:rPr lang="en-US" altLang="zh-CN" sz="2400">
                <a:latin typeface="华文楷体" panose="02010600040101010101" pitchFamily="2" charset="-122"/>
                <a:ea typeface="华文楷体" panose="02010600040101010101" pitchFamily="2" charset="-122"/>
              </a:rPr>
              <a:t>kg.</a:t>
            </a:r>
            <a:endParaRPr lang="zh-CN" altLang="en-US" sz="24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Text Box 14"/>
          <p:cNvSpPr/>
          <p:nvPr>
            <p:custDataLst>
              <p:tags r:id="rId5"/>
            </p:custDataLst>
          </p:nvPr>
        </p:nvSpPr>
        <p:spPr>
          <a:xfrm>
            <a:off x="2620108" y="2725609"/>
            <a:ext cx="8466092" cy="582019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ts val="4200"/>
              </a:lnSpc>
              <a:spcBef>
                <a:spcPct val="0"/>
              </a:spcBef>
            </a:pP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其它单位还有吨（</a:t>
            </a:r>
            <a:r>
              <a:rPr lang="en-US" altLang="zh-CN" sz="2400">
                <a:latin typeface="华文楷体" panose="02010600040101010101" pitchFamily="2" charset="-122"/>
                <a:ea typeface="华文楷体" panose="02010600040101010101" pitchFamily="2" charset="-122"/>
              </a:rPr>
              <a:t>t</a:t>
            </a: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）、克（</a:t>
            </a:r>
            <a:r>
              <a:rPr lang="en-US" altLang="zh-CN" sz="2400">
                <a:latin typeface="华文楷体" panose="02010600040101010101" pitchFamily="2" charset="-122"/>
                <a:ea typeface="华文楷体" panose="02010600040101010101" pitchFamily="2" charset="-122"/>
              </a:rPr>
              <a:t>g</a:t>
            </a: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）、毫克（</a:t>
            </a:r>
            <a:r>
              <a:rPr lang="en-US" altLang="zh-CN" sz="2400">
                <a:latin typeface="华文楷体" panose="02010600040101010101" pitchFamily="2" charset="-122"/>
                <a:ea typeface="华文楷体" panose="02010600040101010101" pitchFamily="2" charset="-122"/>
              </a:rPr>
              <a:t>mg</a:t>
            </a: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</a:p>
        </p:txBody>
      </p:sp>
      <p:grpSp>
        <p:nvGrpSpPr>
          <p:cNvPr id="40" name="组合 39"/>
          <p:cNvGrpSpPr/>
          <p:nvPr>
            <p:custDataLst>
              <p:tags r:id="rId6"/>
            </p:custDataLst>
          </p:nvPr>
        </p:nvGrpSpPr>
        <p:grpSpPr>
          <a:xfrm>
            <a:off x="2962689" y="3399765"/>
            <a:ext cx="5527987" cy="2806531"/>
            <a:chOff x="1441356" y="2796134"/>
            <a:chExt cx="5527987" cy="2806531"/>
          </a:xfrm>
        </p:grpSpPr>
        <p:grpSp>
          <p:nvGrpSpPr>
            <p:cNvPr id="41" name="组合 40"/>
            <p:cNvGrpSpPr/>
            <p:nvPr>
              <p:custDataLst>
                <p:tags r:id="rId7"/>
              </p:custDataLst>
            </p:nvPr>
          </p:nvGrpSpPr>
          <p:grpSpPr>
            <a:xfrm>
              <a:off x="1441356" y="3605692"/>
              <a:ext cx="4571994" cy="1996973"/>
              <a:chOff x="2003" y="2670"/>
              <a:chExt cx="9329" cy="5424"/>
            </a:xfrm>
          </p:grpSpPr>
          <p:cxnSp>
            <p:nvCxnSpPr>
              <p:cNvPr id="64" name="肘形连接符 15"/>
              <p:cNvCxnSpPr/>
              <p:nvPr>
                <p:custDataLst>
                  <p:tags r:id="rId30"/>
                </p:custDataLst>
              </p:nvPr>
            </p:nvCxnSpPr>
            <p:spPr>
              <a:xfrm>
                <a:off x="4400" y="4490"/>
                <a:ext cx="2949" cy="1820"/>
              </a:xfrm>
              <a:prstGeom prst="bentConnector3">
                <a:avLst>
                  <a:gd name="adj1" fmla="val 50017"/>
                </a:avLst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肘形连接符 17"/>
              <p:cNvCxnSpPr/>
              <p:nvPr>
                <p:custDataLst>
                  <p:tags r:id="rId31"/>
                </p:custDataLst>
              </p:nvPr>
            </p:nvCxnSpPr>
            <p:spPr>
              <a:xfrm>
                <a:off x="7257" y="6310"/>
                <a:ext cx="4075" cy="1784"/>
              </a:xfrm>
              <a:prstGeom prst="bentConnector3">
                <a:avLst>
                  <a:gd name="adj1" fmla="val 40515"/>
                </a:avLst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肘形连接符 18"/>
              <p:cNvCxnSpPr/>
              <p:nvPr>
                <p:custDataLst>
                  <p:tags r:id="rId32"/>
                </p:custDataLst>
              </p:nvPr>
            </p:nvCxnSpPr>
            <p:spPr>
              <a:xfrm>
                <a:off x="2003" y="2670"/>
                <a:ext cx="3285" cy="1820"/>
              </a:xfrm>
              <a:prstGeom prst="bentConnector3">
                <a:avLst>
                  <a:gd name="adj1" fmla="val 50000"/>
                </a:avLst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文本框 41"/>
            <p:cNvSpPr txBox="1"/>
            <p:nvPr>
              <p:custDataLst>
                <p:tags r:id="rId8"/>
              </p:custDataLst>
            </p:nvPr>
          </p:nvSpPr>
          <p:spPr>
            <a:xfrm>
              <a:off x="1630252" y="3175777"/>
              <a:ext cx="16097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吨（</a:t>
              </a:r>
              <a:r>
                <a:rPr lang="en-US" altLang="zh-CN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t</a:t>
              </a: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）</a:t>
              </a:r>
            </a:p>
          </p:txBody>
        </p:sp>
        <p:sp>
          <p:nvSpPr>
            <p:cNvPr id="43" name="文本框 42"/>
            <p:cNvSpPr txBox="1"/>
            <p:nvPr>
              <p:custDataLst>
                <p:tags r:id="rId9"/>
              </p:custDataLst>
            </p:nvPr>
          </p:nvSpPr>
          <p:spPr>
            <a:xfrm>
              <a:off x="2209322" y="3769403"/>
              <a:ext cx="18726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千克（</a:t>
              </a:r>
              <a:r>
                <a:rPr lang="en-US" altLang="zh-CN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kg</a:t>
              </a: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）</a:t>
              </a:r>
            </a:p>
          </p:txBody>
        </p:sp>
        <p:sp>
          <p:nvSpPr>
            <p:cNvPr id="44" name="文本框 43"/>
            <p:cNvSpPr txBox="1"/>
            <p:nvPr>
              <p:custDataLst>
                <p:tags r:id="rId10"/>
              </p:custDataLst>
            </p:nvPr>
          </p:nvSpPr>
          <p:spPr>
            <a:xfrm>
              <a:off x="4868128" y="5072286"/>
              <a:ext cx="21012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毫克（</a:t>
              </a:r>
              <a:r>
                <a:rPr lang="en-US" altLang="zh-CN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m</a:t>
              </a:r>
              <a:r>
                <a:rPr lang="en-US" altLang="zh-CN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g</a:t>
              </a: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）</a:t>
              </a:r>
            </a:p>
          </p:txBody>
        </p:sp>
        <p:sp>
          <p:nvSpPr>
            <p:cNvPr id="45" name="文本框 44"/>
            <p:cNvSpPr txBox="1"/>
            <p:nvPr>
              <p:custDataLst>
                <p:tags r:id="rId11"/>
              </p:custDataLst>
            </p:nvPr>
          </p:nvSpPr>
          <p:spPr>
            <a:xfrm>
              <a:off x="3627894" y="4408785"/>
              <a:ext cx="16097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克（</a:t>
              </a:r>
              <a:r>
                <a:rPr lang="en-US" altLang="zh-CN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g</a:t>
              </a: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）</a:t>
              </a:r>
            </a:p>
          </p:txBody>
        </p:sp>
        <p:grpSp>
          <p:nvGrpSpPr>
            <p:cNvPr id="46" name="组合 45"/>
            <p:cNvGrpSpPr/>
            <p:nvPr>
              <p:custDataLst>
                <p:tags r:id="rId12"/>
              </p:custDataLst>
            </p:nvPr>
          </p:nvGrpSpPr>
          <p:grpSpPr>
            <a:xfrm>
              <a:off x="1548570" y="3117557"/>
              <a:ext cx="1927541" cy="1211829"/>
              <a:chOff x="6936" y="2942"/>
              <a:chExt cx="3287" cy="2150"/>
            </a:xfrm>
          </p:grpSpPr>
          <p:sp>
            <p:nvSpPr>
              <p:cNvPr id="60" name="弧形 59"/>
              <p:cNvSpPr/>
              <p:nvPr>
                <p:custDataLst>
                  <p:tags r:id="rId26"/>
                </p:custDataLst>
              </p:nvPr>
            </p:nvSpPr>
            <p:spPr>
              <a:xfrm>
                <a:off x="6936" y="2942"/>
                <a:ext cx="3156" cy="2151"/>
              </a:xfrm>
              <a:prstGeom prst="arc">
                <a:avLst>
                  <a:gd name="adj1" fmla="val 16146973"/>
                  <a:gd name="adj2" fmla="val 283441"/>
                </a:avLst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61" name="组合 60"/>
              <p:cNvGrpSpPr/>
              <p:nvPr>
                <p:custDataLst>
                  <p:tags r:id="rId27"/>
                </p:custDataLst>
              </p:nvPr>
            </p:nvGrpSpPr>
            <p:grpSpPr>
              <a:xfrm>
                <a:off x="9981" y="3976"/>
                <a:ext cx="242" cy="238"/>
                <a:chOff x="2845" y="6121"/>
                <a:chExt cx="242" cy="238"/>
              </a:xfrm>
            </p:grpSpPr>
            <p:cxnSp>
              <p:nvCxnSpPr>
                <p:cNvPr id="62" name="直接连接符 61"/>
                <p:cNvCxnSpPr/>
                <p:nvPr>
                  <p:custDataLst>
                    <p:tags r:id="rId28"/>
                  </p:custDataLst>
                </p:nvPr>
              </p:nvCxnSpPr>
              <p:spPr>
                <a:xfrm>
                  <a:off x="2845" y="6140"/>
                  <a:ext cx="116" cy="20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接连接符 62"/>
                <p:cNvCxnSpPr/>
                <p:nvPr>
                  <p:custDataLst>
                    <p:tags r:id="rId29"/>
                  </p:custDataLst>
                </p:nvPr>
              </p:nvCxnSpPr>
              <p:spPr>
                <a:xfrm flipV="1">
                  <a:off x="2961" y="6121"/>
                  <a:ext cx="126" cy="23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7" name="文本框 46"/>
            <p:cNvSpPr txBox="1"/>
            <p:nvPr>
              <p:custDataLst>
                <p:tags r:id="rId13"/>
              </p:custDataLst>
            </p:nvPr>
          </p:nvSpPr>
          <p:spPr>
            <a:xfrm>
              <a:off x="2915927" y="2796134"/>
              <a:ext cx="10464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10</a:t>
              </a:r>
              <a:r>
                <a:rPr lang="en-US" altLang="zh-CN" sz="2400" b="1" baseline="300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</a:p>
          </p:txBody>
        </p:sp>
        <p:grpSp>
          <p:nvGrpSpPr>
            <p:cNvPr id="48" name="组合 47"/>
            <p:cNvGrpSpPr/>
            <p:nvPr>
              <p:custDataLst>
                <p:tags r:id="rId14"/>
              </p:custDataLst>
            </p:nvPr>
          </p:nvGrpSpPr>
          <p:grpSpPr>
            <a:xfrm>
              <a:off x="2720176" y="3882695"/>
              <a:ext cx="1997092" cy="1104907"/>
              <a:chOff x="6936" y="2942"/>
              <a:chExt cx="3287" cy="2150"/>
            </a:xfrm>
          </p:grpSpPr>
          <p:sp>
            <p:nvSpPr>
              <p:cNvPr id="56" name="弧形 55"/>
              <p:cNvSpPr/>
              <p:nvPr>
                <p:custDataLst>
                  <p:tags r:id="rId22"/>
                </p:custDataLst>
              </p:nvPr>
            </p:nvSpPr>
            <p:spPr>
              <a:xfrm>
                <a:off x="6936" y="2942"/>
                <a:ext cx="3156" cy="2151"/>
              </a:xfrm>
              <a:prstGeom prst="arc">
                <a:avLst>
                  <a:gd name="adj1" fmla="val 16146973"/>
                  <a:gd name="adj2" fmla="val 283441"/>
                </a:avLst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57" name="组合 56"/>
              <p:cNvGrpSpPr/>
              <p:nvPr>
                <p:custDataLst>
                  <p:tags r:id="rId23"/>
                </p:custDataLst>
              </p:nvPr>
            </p:nvGrpSpPr>
            <p:grpSpPr>
              <a:xfrm>
                <a:off x="9981" y="3976"/>
                <a:ext cx="242" cy="238"/>
                <a:chOff x="2845" y="6121"/>
                <a:chExt cx="242" cy="238"/>
              </a:xfrm>
            </p:grpSpPr>
            <p:cxnSp>
              <p:nvCxnSpPr>
                <p:cNvPr id="58" name="直接连接符 57"/>
                <p:cNvCxnSpPr/>
                <p:nvPr>
                  <p:custDataLst>
                    <p:tags r:id="rId24"/>
                  </p:custDataLst>
                </p:nvPr>
              </p:nvCxnSpPr>
              <p:spPr>
                <a:xfrm>
                  <a:off x="2845" y="6140"/>
                  <a:ext cx="116" cy="20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/>
                <p:cNvCxnSpPr/>
                <p:nvPr>
                  <p:custDataLst>
                    <p:tags r:id="rId25"/>
                  </p:custDataLst>
                </p:nvPr>
              </p:nvCxnSpPr>
              <p:spPr>
                <a:xfrm flipV="1">
                  <a:off x="2961" y="6121"/>
                  <a:ext cx="126" cy="23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9" name="文本框 48"/>
            <p:cNvSpPr txBox="1"/>
            <p:nvPr>
              <p:custDataLst>
                <p:tags r:id="rId15"/>
              </p:custDataLst>
            </p:nvPr>
          </p:nvSpPr>
          <p:spPr>
            <a:xfrm>
              <a:off x="4045647" y="3528805"/>
              <a:ext cx="10464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10</a:t>
              </a:r>
              <a:r>
                <a:rPr lang="en-US" altLang="zh-CN" sz="2400" b="1" baseline="300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</a:p>
          </p:txBody>
        </p:sp>
        <p:grpSp>
          <p:nvGrpSpPr>
            <p:cNvPr id="50" name="组合 49"/>
            <p:cNvGrpSpPr/>
            <p:nvPr>
              <p:custDataLst>
                <p:tags r:id="rId16"/>
              </p:custDataLst>
            </p:nvPr>
          </p:nvGrpSpPr>
          <p:grpSpPr>
            <a:xfrm>
              <a:off x="3962407" y="4496906"/>
              <a:ext cx="1917500" cy="1105421"/>
              <a:chOff x="6936" y="2942"/>
              <a:chExt cx="3287" cy="2150"/>
            </a:xfrm>
          </p:grpSpPr>
          <p:sp>
            <p:nvSpPr>
              <p:cNvPr id="52" name="弧形 51"/>
              <p:cNvSpPr/>
              <p:nvPr>
                <p:custDataLst>
                  <p:tags r:id="rId18"/>
                </p:custDataLst>
              </p:nvPr>
            </p:nvSpPr>
            <p:spPr>
              <a:xfrm>
                <a:off x="6936" y="2942"/>
                <a:ext cx="3156" cy="2151"/>
              </a:xfrm>
              <a:prstGeom prst="arc">
                <a:avLst>
                  <a:gd name="adj1" fmla="val 16146973"/>
                  <a:gd name="adj2" fmla="val 283441"/>
                </a:avLst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53" name="组合 52"/>
              <p:cNvGrpSpPr/>
              <p:nvPr>
                <p:custDataLst>
                  <p:tags r:id="rId19"/>
                </p:custDataLst>
              </p:nvPr>
            </p:nvGrpSpPr>
            <p:grpSpPr>
              <a:xfrm>
                <a:off x="9981" y="3976"/>
                <a:ext cx="242" cy="238"/>
                <a:chOff x="2845" y="6121"/>
                <a:chExt cx="242" cy="238"/>
              </a:xfrm>
            </p:grpSpPr>
            <p:cxnSp>
              <p:nvCxnSpPr>
                <p:cNvPr id="54" name="直接连接符 53"/>
                <p:cNvCxnSpPr/>
                <p:nvPr>
                  <p:custDataLst>
                    <p:tags r:id="rId20"/>
                  </p:custDataLst>
                </p:nvPr>
              </p:nvCxnSpPr>
              <p:spPr>
                <a:xfrm>
                  <a:off x="2845" y="6140"/>
                  <a:ext cx="116" cy="20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直接连接符 54"/>
                <p:cNvCxnSpPr/>
                <p:nvPr>
                  <p:custDataLst>
                    <p:tags r:id="rId21"/>
                  </p:custDataLst>
                </p:nvPr>
              </p:nvCxnSpPr>
              <p:spPr>
                <a:xfrm flipV="1">
                  <a:off x="2961" y="6121"/>
                  <a:ext cx="126" cy="23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1" name="文本框 50"/>
            <p:cNvSpPr txBox="1"/>
            <p:nvPr>
              <p:custDataLst>
                <p:tags r:id="rId17"/>
              </p:custDataLst>
            </p:nvPr>
          </p:nvSpPr>
          <p:spPr>
            <a:xfrm>
              <a:off x="5215494" y="4112118"/>
              <a:ext cx="10464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10</a:t>
              </a:r>
              <a:r>
                <a:rPr lang="en-US" altLang="zh-CN" sz="2400" baseline="300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>
            <p:custDataLst>
              <p:tags r:id="rId1"/>
            </p:custDataLst>
          </p:nvPr>
        </p:nvCxnSpPr>
        <p:spPr>
          <a:xfrm flipV="1">
            <a:off x="1940023" y="1592151"/>
            <a:ext cx="5556738" cy="23447"/>
          </a:xfrm>
          <a:prstGeom prst="line">
            <a:avLst/>
          </a:prstGeom>
          <a:ln w="12700">
            <a:solidFill>
              <a:srgbClr val="014E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377312" y="1333554"/>
            <a:ext cx="445481" cy="469613"/>
            <a:chOff x="2121873" y="1511588"/>
            <a:chExt cx="445481" cy="469613"/>
          </a:xfrm>
        </p:grpSpPr>
        <p:sp>
          <p:nvSpPr>
            <p:cNvPr id="4" name="矩形 3"/>
            <p:cNvSpPr/>
            <p:nvPr>
              <p:custDataLst>
                <p:tags r:id="rId10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E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矩形 4"/>
            <p:cNvSpPr/>
            <p:nvPr>
              <p:custDataLst>
                <p:tags r:id="rId11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1784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627787" y="959326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任务一：认识质量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88" t="4186" r="30752"/>
          <a:stretch>
            <a:fillRect/>
          </a:stretch>
        </p:blipFill>
        <p:spPr bwMode="auto">
          <a:xfrm>
            <a:off x="2304746" y="2071197"/>
            <a:ext cx="1318076" cy="382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4" t="4445" r="26786"/>
          <a:stretch>
            <a:fillRect/>
          </a:stretch>
        </p:blipFill>
        <p:spPr bwMode="auto">
          <a:xfrm>
            <a:off x="3735661" y="2127719"/>
            <a:ext cx="1325541" cy="382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1913826" y="5462126"/>
            <a:ext cx="43524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两瓶农夫山泉的质量约为</a:t>
            </a:r>
            <a:r>
              <a:rPr lang="en-US" altLang="zh-CN" sz="2400">
                <a:latin typeface="华文楷体" panose="02010600040101010101" pitchFamily="2" charset="-122"/>
                <a:ea typeface="华文楷体" panose="02010600040101010101" pitchFamily="2" charset="-122"/>
              </a:rPr>
              <a:t>1.1kg.</a:t>
            </a:r>
            <a:endParaRPr lang="zh-CN" altLang="en-US" sz="2400"/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rcRect l="38753" t="4854" r="23023" b="16325"/>
          <a:stretch>
            <a:fillRect/>
          </a:stretch>
        </p:blipFill>
        <p:spPr>
          <a:xfrm>
            <a:off x="7836043" y="2621374"/>
            <a:ext cx="1956677" cy="2840752"/>
          </a:xfrm>
          <a:prstGeom prst="roundRect">
            <a:avLst/>
          </a:prstGeom>
          <a:noFill/>
          <a:ln w="9525">
            <a:noFill/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/>
          <a:srcRect l="41189" t="52703" r="35679" b="32001"/>
          <a:stretch>
            <a:fillRect/>
          </a:stretch>
        </p:blipFill>
        <p:spPr>
          <a:xfrm>
            <a:off x="5289865" y="3041533"/>
            <a:ext cx="2954409" cy="1552972"/>
          </a:xfrm>
          <a:prstGeom prst="wedgeEllipseCallout">
            <a:avLst>
              <a:gd name="adj1" fmla="val 53742"/>
              <a:gd name="adj2" fmla="val 54498"/>
            </a:avLst>
          </a:prstGeom>
          <a:noFill/>
          <a:ln w="25400" cmpd="sng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12" name="矩形 11"/>
          <p:cNvSpPr/>
          <p:nvPr>
            <p:custDataLst>
              <p:tags r:id="rId9"/>
            </p:custDataLst>
          </p:nvPr>
        </p:nvSpPr>
        <p:spPr>
          <a:xfrm>
            <a:off x="6267113" y="5535982"/>
            <a:ext cx="44967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>
                <a:latin typeface="华文楷体" panose="02010600040101010101" pitchFamily="2" charset="-122"/>
                <a:ea typeface="华文楷体" panose="02010600040101010101" pitchFamily="2" charset="-122"/>
              </a:rPr>
              <a:t> 1</a:t>
            </a:r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粒益达口香糖的质量约为</a:t>
            </a:r>
            <a:r>
              <a:rPr lang="en-US" altLang="zh-CN" sz="2400">
                <a:latin typeface="华文楷体" panose="02010600040101010101" pitchFamily="2" charset="-122"/>
                <a:ea typeface="华文楷体" panose="02010600040101010101" pitchFamily="2" charset="-122"/>
              </a:rPr>
              <a:t>1.5g.</a:t>
            </a:r>
            <a:endParaRPr lang="zh-CN" alt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955354" y="4922461"/>
            <a:ext cx="450215" cy="461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spcBef>
                <a:spcPct val="50000"/>
              </a:spcBef>
              <a:buClrTx/>
            </a:pPr>
            <a:r>
              <a:rPr lang="en-US" altLang="zh-CN" sz="2400">
                <a:solidFill>
                  <a:srgbClr val="E1201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</a:t>
            </a:r>
          </a:p>
        </p:txBody>
      </p:sp>
      <p:pic>
        <p:nvPicPr>
          <p:cNvPr id="3" name="图片 6246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7952656" y="2997316"/>
            <a:ext cx="953201" cy="116500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62469"/>
          <p:cNvSpPr txBox="1"/>
          <p:nvPr>
            <p:custDataLst>
              <p:tags r:id="rId3"/>
            </p:custDataLst>
          </p:nvPr>
        </p:nvSpPr>
        <p:spPr>
          <a:xfrm>
            <a:off x="7762574" y="4606069"/>
            <a:ext cx="1308641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spcBef>
                <a:spcPct val="50000"/>
              </a:spcBef>
              <a:buClrTx/>
            </a:pPr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一枚邮票质量约</a:t>
            </a:r>
            <a:r>
              <a:rPr lang="en-US" altLang="zh-CN" sz="20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50 </a:t>
            </a:r>
            <a:endParaRPr lang="en-US" altLang="zh-CN" sz="2000">
              <a:solidFill>
                <a:srgbClr val="00009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62470"/>
          <p:cNvSpPr txBox="1"/>
          <p:nvPr>
            <p:custDataLst>
              <p:tags r:id="rId4"/>
            </p:custDataLst>
          </p:nvPr>
        </p:nvSpPr>
        <p:spPr>
          <a:xfrm>
            <a:off x="6268413" y="4593116"/>
            <a:ext cx="1392658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spcBef>
                <a:spcPct val="50000"/>
              </a:spcBef>
              <a:buClrTx/>
            </a:pPr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一个鸡蛋质量约</a:t>
            </a:r>
            <a:r>
              <a:rPr lang="en-US" altLang="zh-CN" sz="20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50 </a:t>
            </a:r>
          </a:p>
        </p:txBody>
      </p:sp>
      <p:pic>
        <p:nvPicPr>
          <p:cNvPr id="6" name="图片 6247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1">
            <a:lum bright="35999" contrast="46000"/>
          </a:blip>
          <a:stretch>
            <a:fillRect/>
          </a:stretch>
        </p:blipFill>
        <p:spPr>
          <a:xfrm>
            <a:off x="3152050" y="3022149"/>
            <a:ext cx="1182270" cy="1208909"/>
          </a:xfrm>
          <a:prstGeom prst="roundRect">
            <a:avLst/>
          </a:prstGeom>
          <a:noFill/>
          <a:ln w="9525">
            <a:noFill/>
          </a:ln>
        </p:spPr>
      </p:pic>
      <p:sp>
        <p:nvSpPr>
          <p:cNvPr id="7" name="文本框 62472"/>
          <p:cNvSpPr txBox="1"/>
          <p:nvPr>
            <p:custDataLst>
              <p:tags r:id="rId6"/>
            </p:custDataLst>
          </p:nvPr>
        </p:nvSpPr>
        <p:spPr>
          <a:xfrm>
            <a:off x="2927493" y="4595623"/>
            <a:ext cx="1555563" cy="83099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spcBef>
                <a:spcPct val="50000"/>
              </a:spcBef>
              <a:buClrTx/>
            </a:pPr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一头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鲸质量约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50</a:t>
            </a:r>
          </a:p>
        </p:txBody>
      </p:sp>
      <p:pic>
        <p:nvPicPr>
          <p:cNvPr id="8" name="图片 6247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096" t="23763" r="26572" b="17905"/>
          <a:stretch>
            <a:fillRect/>
          </a:stretch>
        </p:blipFill>
        <p:spPr>
          <a:xfrm>
            <a:off x="6145622" y="2775068"/>
            <a:ext cx="1453981" cy="145416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6247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3"/>
          <a:srcRect t="3899" b="6683"/>
          <a:stretch>
            <a:fillRect/>
          </a:stretch>
        </p:blipFill>
        <p:spPr>
          <a:xfrm>
            <a:off x="4823020" y="2997316"/>
            <a:ext cx="1176302" cy="1208909"/>
          </a:xfrm>
          <a:prstGeom prst="roundRect">
            <a:avLst/>
          </a:prstGeom>
          <a:noFill/>
          <a:ln w="9525">
            <a:noFill/>
          </a:ln>
        </p:spPr>
      </p:pic>
      <p:sp>
        <p:nvSpPr>
          <p:cNvPr id="10" name="文本框 62475"/>
          <p:cNvSpPr txBox="1"/>
          <p:nvPr>
            <p:custDataLst>
              <p:tags r:id="rId9"/>
            </p:custDataLst>
          </p:nvPr>
        </p:nvSpPr>
        <p:spPr>
          <a:xfrm>
            <a:off x="4554936" y="4588376"/>
            <a:ext cx="1555564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spcBef>
                <a:spcPct val="50000"/>
              </a:spcBef>
              <a:buClrTx/>
            </a:pPr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一名中学生质量约</a:t>
            </a:r>
            <a:r>
              <a:rPr lang="en-US" altLang="zh-CN" sz="20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50</a:t>
            </a: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5643333" y="4831020"/>
            <a:ext cx="725487" cy="461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spcBef>
                <a:spcPct val="50000"/>
              </a:spcBef>
              <a:buClrTx/>
            </a:pPr>
            <a:r>
              <a:rPr lang="en-US" altLang="zh-CN" sz="2400">
                <a:solidFill>
                  <a:srgbClr val="E1201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kg</a:t>
            </a: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7353004" y="4795985"/>
            <a:ext cx="336550" cy="4616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indent="0">
              <a:spcBef>
                <a:spcPct val="50000"/>
              </a:spcBef>
              <a:buClrTx/>
            </a:pPr>
            <a:r>
              <a:rPr lang="en-US" altLang="zh-CN" sz="2400">
                <a:solidFill>
                  <a:srgbClr val="E1201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8831183" y="4814272"/>
            <a:ext cx="577402" cy="461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spcBef>
                <a:spcPct val="50000"/>
              </a:spcBef>
              <a:buClrTx/>
            </a:pPr>
            <a:r>
              <a:rPr lang="en-US" altLang="zh-CN" sz="2400">
                <a:solidFill>
                  <a:srgbClr val="E1201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mg</a:t>
            </a:r>
          </a:p>
        </p:txBody>
      </p:sp>
      <p:cxnSp>
        <p:nvCxnSpPr>
          <p:cNvPr id="14" name="直接连接符 13"/>
          <p:cNvCxnSpPr/>
          <p:nvPr>
            <p:custDataLst>
              <p:tags r:id="rId13"/>
            </p:custDataLst>
          </p:nvPr>
        </p:nvCxnSpPr>
        <p:spPr>
          <a:xfrm flipV="1">
            <a:off x="1592551" y="1829895"/>
            <a:ext cx="5556738" cy="23447"/>
          </a:xfrm>
          <a:prstGeom prst="line">
            <a:avLst/>
          </a:prstGeom>
          <a:ln w="12700">
            <a:solidFill>
              <a:srgbClr val="014E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组合 14"/>
          <p:cNvGrpSpPr/>
          <p:nvPr>
            <p:custDataLst>
              <p:tags r:id="rId14"/>
            </p:custDataLst>
          </p:nvPr>
        </p:nvGrpSpPr>
        <p:grpSpPr>
          <a:xfrm>
            <a:off x="1029840" y="1333554"/>
            <a:ext cx="445481" cy="469613"/>
            <a:chOff x="2121873" y="1511588"/>
            <a:chExt cx="445481" cy="469613"/>
          </a:xfrm>
        </p:grpSpPr>
        <p:sp>
          <p:nvSpPr>
            <p:cNvPr id="16" name="矩形 15"/>
            <p:cNvSpPr/>
            <p:nvPr>
              <p:custDataLst>
                <p:tags r:id="rId17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E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矩形 16"/>
            <p:cNvSpPr/>
            <p:nvPr>
              <p:custDataLst>
                <p:tags r:id="rId18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1784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文本框 17"/>
          <p:cNvSpPr txBox="1"/>
          <p:nvPr>
            <p:custDataLst>
              <p:tags r:id="rId15"/>
            </p:custDataLst>
          </p:nvPr>
        </p:nvSpPr>
        <p:spPr>
          <a:xfrm>
            <a:off x="1280315" y="959326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任务一：认识质量</a:t>
            </a:r>
          </a:p>
        </p:txBody>
      </p:sp>
      <p:sp>
        <p:nvSpPr>
          <p:cNvPr id="19" name="Text Box 14"/>
          <p:cNvSpPr/>
          <p:nvPr>
            <p:custDataLst>
              <p:tags r:id="rId16"/>
            </p:custDataLst>
          </p:nvPr>
        </p:nvSpPr>
        <p:spPr>
          <a:xfrm>
            <a:off x="3095206" y="2018848"/>
            <a:ext cx="5103282" cy="596317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ts val="4200"/>
              </a:lnSpc>
              <a:spcBef>
                <a:spcPct val="0"/>
              </a:spcBef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请给下列物体填上合适的单位：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czZTRhNjgyZDY5MWQ1YjQ5ZTgwMDQ4ODZlMjVlMjMifQ=="/>
  <p:tag name="KSO_WPP_MARK_KEY" val="f45c9c3e-e688-497f-9794-ec145ffb7bc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6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9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0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5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8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9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3"/>
  <p:tag name="KSO_WM_UNIT_PLACING_PICTURE_USER_VIEWPORT" val="{&quot;height&quot;:8100,&quot;width&quot;:5784.376377952756}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9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6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0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9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0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9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0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8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0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5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6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7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8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9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0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0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3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4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8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9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6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7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4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7"/>
  <p:tag name="KSO_WM_BEAUTIFY_FLAG" val="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9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0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5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0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7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9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0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7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6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7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8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9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0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8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6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7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8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9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0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2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6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4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0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9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0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5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9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0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7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8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9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8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6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7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8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4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0"/>
  <p:tag name="KSO_WM_UNIT_PLACING_PICTURE_USER_VIEWPORT" val="{&quot;height&quot;:3494,&quot;width&quot;:6067}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1"/>
  <p:tag name="KSO_WM_UNIT_PLACING_PICTURE_USER_VIEWPORT" val="{&quot;height&quot;:3436,&quot;width&quot;:6211}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0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9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4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5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0"/>
  <p:tag name="KSO_WM_BEAUTIFY_FLAG" val="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6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8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9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8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4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1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2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2"/>
  <p:tag name="KSO_WM_BEAUTIFY_FLAG" val=""/>
  <p:tag name="KSO_WM_UNIT_PLACING_PICTURE_USER_VIEWPORT" val="{&quot;height&quot;:9582.946456692913,&quot;width&quot;:14781.176377952756}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6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7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8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9"/>
  <p:tag name="KSO_WM_UNIT_TABLE_BEAUTIFY" val="smartTable{b0464c34-30ce-49a8-b90c-8fc242776324}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0"/>
  <p:tag name="KSO_WM_UNIT_TABLE_BEAUTIFY" val="smartTable{b18dbd82-b5e8-4478-8c4d-4591fbb312c9}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6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7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8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9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0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4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6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7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8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9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0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9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8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4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6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7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7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9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3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4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6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7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9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7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8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8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7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8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9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8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9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9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9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0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7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1080</Words>
  <PresentationFormat>宽屏</PresentationFormat>
  <Paragraphs>166</Paragraphs>
  <Slides>24</Slides>
  <Notes>6</Notes>
  <HiddenSlides>0</HiddenSlides>
  <MMClips>3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2" baseType="lpstr">
      <vt:lpstr>阿里巴巴普惠体</vt:lpstr>
      <vt:lpstr>黑体</vt:lpstr>
      <vt:lpstr>华文楷体</vt:lpstr>
      <vt:lpstr>微软雅黑</vt:lpstr>
      <vt:lpstr>Arial</vt:lpstr>
      <vt:lpstr>Calibri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2026-01-07T20:13:32Z</cp:lastPrinted>
  <dcterms:created xsi:type="dcterms:W3CDTF">2026-01-07T20:13:32Z</dcterms:created>
  <dcterms:modified xsi:type="dcterms:W3CDTF">2026-02-26T03:21:40Z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