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第十六章  电压  电阻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9595" y="3456940"/>
            <a:ext cx="5464810" cy="2254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9.（2019·广东）如图所示，图甲中电流表的读数为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A，图乙中电压表的读数为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V.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6527" y="201993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1.4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637" y="2485390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1.5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818640"/>
            <a:ext cx="743267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 如图所示的电阻箱的示数是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9532" y="181864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2098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2640" y="2812415"/>
            <a:ext cx="2458720" cy="319659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2630" y="4371340"/>
            <a:ext cx="2707005" cy="1714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67513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11.（2019·达州）如图所示，甲、乙均为理想电表，当开关S闭合后灯L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都能发光.下列说法正确的是（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是串联在电路中的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甲一定是电流表，乙一定是电压表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当L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短路时，L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仍能发光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乙、甲两电表示数的比值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的阻值相等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7807" y="275082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028" y="159067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12.（2019·常德）如图，是某实验小组的同学连接的电路，则（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8505" y="3029585"/>
            <a:ext cx="4751070" cy="258318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在连接此电路时，开关应该断开；开关闭合前，滑片应处于最左端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都闭合时，L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并联，电流表测干路的电流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先闭合S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，再断开S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时，电流表示数变小，电压表示数变小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、S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都闭合，将滑片右移时，电流表示数变小，电压表示数变小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7342" y="545020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55663" y="131635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 （2019·乐山）小华设计了一种输液提示器，能在护士站观察到药液量的变化. 当袋中药液量减少时，为使电压表示数随之减小，符合要求的电路图是（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4052570"/>
            <a:ext cx="3775710" cy="18427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590" y="4072890"/>
            <a:ext cx="3681730" cy="1822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96437" y="290957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8811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14.在图中用笔画线表示导线把各元件连接起来，并画出对应的电路图．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要求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①电动机与电灯并联；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②开关S控制整个电路；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③滑动变阻器控制灯泡中的电流，滑片P向右移动时灯泡变亮；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④电压表测电动机两端的电压；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⑤电流表测总电流（大于0.6A）.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115" y="2787015"/>
            <a:ext cx="3506470" cy="23063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855" y="2853690"/>
            <a:ext cx="3597910" cy="2320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920" y="2925445"/>
            <a:ext cx="3324860" cy="2178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3065145"/>
            <a:ext cx="1927225" cy="19615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7077" y="205867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如图所示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1715" y="4404360"/>
            <a:ext cx="2529205" cy="1739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885" y="4028440"/>
            <a:ext cx="3989705" cy="24098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15．（2018·长沙模拟）小亮同学在做“研究串联电路电压特点”的实验中，实验所用的器材如图所示，电源为两节新干电池. 请你根据要求完成下列任务.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（1）请在虚线框内画出如图所示的电路图.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3679" y="3738880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电路图如图所示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350" y="4260850"/>
            <a:ext cx="3720465" cy="19761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3408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（2）如图，闭合开关S，发现电压表示数接近3V，则故障可能是小灯泡L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或小灯泡L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（均选填“短路”或“断路”）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（3）为了防止偶然因素对实验的影响，他采用更换不同规格的小灯泡重复实验，完成了第二次和第三次测量，请设计出实验记录表格.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8002" y="16090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断路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285" y="4881245"/>
            <a:ext cx="4048760" cy="1691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52042" y="213106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短路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6279" y="4378960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记录表格如下表所示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74688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（2016·广安）现代人的生活已经离不开电了，为了安全用电，我们对生活中一些“电”常识的了解必不可少． 下列有关常见电压值的表述，错误的是（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一节干电池的电压是1.5V	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家庭电路的电压是220V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手机电池电压是3.7V	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对人体安全的电压是36V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0537" y="330644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2． （2019·邵阳）现代生产生活中需要各种各样的材料，下列说法正确的是（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A．超导体是一种电阻超级大的材料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B．橡胶、铝、塑料都是很好的绝缘材料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C．用半导体材料可以制成性能优良的输电导线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D．有些半导体材料对光比较敏感，可以用来制造光敏电阻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6202" y="180721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81864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（2019·湖南武冈联考）一根长1m的导线，电阻为R，先把它剪去一半，再将剩下的一半均匀拉长为1m，此时它的电阻是（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R　    			B. 2R　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1/2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R　    		D. 无法判断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59857" y="289496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 （2019·邵阳）在如图中，要使L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与L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串联，在“  ”处接入电流表或电压表，测量电路中的电流、L1两端的电压. 以下做法正确的是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a为电流表，b为电流表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a为电压表，b为电流表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a为电流表，b为电压表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a为电压表，b为电压表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895" y="1893570"/>
            <a:ext cx="350520" cy="384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1870" y="3366770"/>
            <a:ext cx="2485390" cy="1757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29387" y="276161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1030" y="4373245"/>
            <a:ext cx="2981960" cy="17043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38811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5.（2019·江苏）如图所示，电源电压为3V保持不变，闭合开关，电压表示数为2V． 下列选项符合题意的是（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电压表测R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两端电压       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组成并联电路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若开关断开，电压表示数为0 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、R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电阻之比为2：1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1172" y="24949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（2019·连云港）如图所示，电源电压恒定，闭合开关，L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两灯均正常发光，电流表和电压表均有示数. 过一会儿，其中一只灯泡突然熄灭，两个电表示数均不变，假设故障是由其中某只灯泡引起的，则造成此现象的原因可能是（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		B.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短路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		D. 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断路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6405" y="3789045"/>
            <a:ext cx="2925445" cy="2282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46072" y="378904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在如图所示的电路中，当开关S闭合后，电压表示数为6V；当开关S断开时，电压表示数为4V，则此时灯L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和L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两端的电压分别为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A．6V   4V         	B. 4V　6V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2V   4V         	D. 4V　2V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4298315"/>
            <a:ext cx="3045460" cy="21291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42722" y="28251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531620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8.（2018·潍坊）如图是实验电路连接完毕后，滑动变阻器接入电路的四种情形，已经可以闭合开关进行实验的是（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0715" y="3276600"/>
            <a:ext cx="5323205" cy="26263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89464" y="2643505"/>
            <a:ext cx="4197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1894</Words>
  <Application>WPS 演示</Application>
  <PresentationFormat>自定义</PresentationFormat>
  <Paragraphs>122</Paragraphs>
  <Slides>20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