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6219" r:id="rId7"/>
    <p:sldId id="6220" r:id="rId8"/>
    <p:sldId id="6221" r:id="rId9"/>
    <p:sldId id="6222" r:id="rId10"/>
    <p:sldId id="6223" r:id="rId11"/>
    <p:sldId id="6224" r:id="rId12"/>
    <p:sldId id="6225" r:id="rId13"/>
    <p:sldId id="6226" r:id="rId14"/>
    <p:sldId id="6227" r:id="rId15"/>
    <p:sldId id="6228" r:id="rId16"/>
    <p:sldId id="6229" r:id="rId17"/>
    <p:sldId id="6230" r:id="rId18"/>
    <p:sldId id="6231" r:id="rId19"/>
    <p:sldId id="6232" r:id="rId20"/>
    <p:sldId id="6233" r:id="rId21"/>
    <p:sldId id="6234" r:id="rId22"/>
    <p:sldId id="6235" r:id="rId23"/>
    <p:sldId id="6236" r:id="rId24"/>
    <p:sldId id="6237" r:id="rId25"/>
    <p:sldId id="6238" r:id="rId26"/>
    <p:sldId id="6239" r:id="rId27"/>
    <p:sldId id="6240" r:id="rId28"/>
    <p:sldId id="6241" r:id="rId29"/>
    <p:sldId id="6242" r:id="rId30"/>
    <p:sldId id="6243" r:id="rId31"/>
    <p:sldId id="6244" r:id="rId32"/>
    <p:sldId id="6245" r:id="rId33"/>
    <p:sldId id="6246" r:id="rId34"/>
    <p:sldId id="6247" r:id="rId35"/>
    <p:sldId id="6248" r:id="rId36"/>
    <p:sldId id="6249" r:id="rId37"/>
    <p:sldId id="6251" r:id="rId38"/>
    <p:sldId id="6252" r:id="rId39"/>
    <p:sldId id="6253" r:id="rId40"/>
    <p:sldId id="6254" r:id="rId41"/>
    <p:sldId id="6255" r:id="rId42"/>
    <p:sldId id="6256" r:id="rId43"/>
    <p:sldId id="6257" r:id="rId44"/>
    <p:sldId id="6258" r:id="rId45"/>
    <p:sldId id="6259" r:id="rId46"/>
    <p:sldId id="6260" r:id="rId47"/>
    <p:sldId id="6261" r:id="rId48"/>
    <p:sldId id="6262" r:id="rId49"/>
    <p:sldId id="6263" r:id="rId50"/>
    <p:sldId id="6264" r:id="rId51"/>
    <p:sldId id="6265" r:id="rId52"/>
    <p:sldId id="6250" r:id="rId53"/>
  </p:sldIdLst>
  <p:sldSz cx="9144000" cy="5143500" type="screen16x9"/>
  <p:notesSz cx="6858000" cy="9144000"/>
  <p:custDataLst>
    <p:tags r:id="rId54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5" userDrawn="1">
          <p15:clr>
            <a:srgbClr val="A4A3A4"/>
          </p15:clr>
        </p15:guide>
        <p15:guide id="2" pos="302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05"/>
        <p:guide pos="302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slide" Target="slides/slide34.xml" /><Relationship Id="rId39" Type="http://schemas.openxmlformats.org/officeDocument/2006/relationships/slide" Target="slides/slide35.xml" /><Relationship Id="rId4" Type="http://schemas.openxmlformats.org/officeDocument/2006/relationships/handoutMaster" Target="handoutMasters/handoutMaster1.xml" /><Relationship Id="rId40" Type="http://schemas.openxmlformats.org/officeDocument/2006/relationships/slide" Target="slides/slide36.xml" /><Relationship Id="rId41" Type="http://schemas.openxmlformats.org/officeDocument/2006/relationships/slide" Target="slides/slide37.xml" /><Relationship Id="rId42" Type="http://schemas.openxmlformats.org/officeDocument/2006/relationships/slide" Target="slides/slide38.xml" /><Relationship Id="rId43" Type="http://schemas.openxmlformats.org/officeDocument/2006/relationships/slide" Target="slides/slide39.xml" /><Relationship Id="rId44" Type="http://schemas.openxmlformats.org/officeDocument/2006/relationships/slide" Target="slides/slide40.xml" /><Relationship Id="rId45" Type="http://schemas.openxmlformats.org/officeDocument/2006/relationships/slide" Target="slides/slide41.xml" /><Relationship Id="rId46" Type="http://schemas.openxmlformats.org/officeDocument/2006/relationships/slide" Target="slides/slide42.xml" /><Relationship Id="rId47" Type="http://schemas.openxmlformats.org/officeDocument/2006/relationships/slide" Target="slides/slide43.xml" /><Relationship Id="rId48" Type="http://schemas.openxmlformats.org/officeDocument/2006/relationships/slide" Target="slides/slide44.xml" /><Relationship Id="rId49" Type="http://schemas.openxmlformats.org/officeDocument/2006/relationships/slide" Target="slides/slide45.xml" /><Relationship Id="rId5" Type="http://schemas.openxmlformats.org/officeDocument/2006/relationships/slide" Target="slides/slide1.xml" /><Relationship Id="rId50" Type="http://schemas.openxmlformats.org/officeDocument/2006/relationships/slide" Target="slides/slide46.xml" /><Relationship Id="rId51" Type="http://schemas.openxmlformats.org/officeDocument/2006/relationships/slide" Target="slides/slide47.xml" /><Relationship Id="rId52" Type="http://schemas.openxmlformats.org/officeDocument/2006/relationships/slide" Target="slides/slide48.xml" /><Relationship Id="rId53" Type="http://schemas.openxmlformats.org/officeDocument/2006/relationships/slide" Target="slides/slide49.xml" /><Relationship Id="rId54" Type="http://schemas.openxmlformats.org/officeDocument/2006/relationships/tags" Target="tags/tag627.xml" /><Relationship Id="rId55" Type="http://schemas.openxmlformats.org/officeDocument/2006/relationships/presProps" Target="presProps.xml" /><Relationship Id="rId56" Type="http://schemas.openxmlformats.org/officeDocument/2006/relationships/viewProps" Target="viewProps.xml" /><Relationship Id="rId57" Type="http://schemas.openxmlformats.org/officeDocument/2006/relationships/theme" Target="theme/theme1.xml" /><Relationship Id="rId58" Type="http://schemas.openxmlformats.org/officeDocument/2006/relationships/tableStyles" Target="tableStyles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4.xml" /><Relationship Id="rId2" Type="http://schemas.openxmlformats.org/officeDocument/2006/relationships/tags" Target="../tags/tag85.xml" /><Relationship Id="rId3" Type="http://schemas.openxmlformats.org/officeDocument/2006/relationships/tags" Target="../tags/tag86.xml" /><Relationship Id="rId4" Type="http://schemas.openxmlformats.org/officeDocument/2006/relationships/tags" Target="../tags/tag87.xml" /><Relationship Id="rId5" Type="http://schemas.openxmlformats.org/officeDocument/2006/relationships/tags" Target="../tags/tag88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7.xml" /><Relationship Id="rId2" Type="http://schemas.openxmlformats.org/officeDocument/2006/relationships/tags" Target="../tags/tag78.xml" /><Relationship Id="rId3" Type="http://schemas.openxmlformats.org/officeDocument/2006/relationships/tags" Target="../tags/tag79.xml" /><Relationship Id="rId4" Type="http://schemas.openxmlformats.org/officeDocument/2006/relationships/tags" Target="../tags/tag80.xml" /><Relationship Id="rId5" Type="http://schemas.openxmlformats.org/officeDocument/2006/relationships/tags" Target="../tags/tag81.xml" /><Relationship Id="rId6" Type="http://schemas.openxmlformats.org/officeDocument/2006/relationships/tags" Target="../tags/tag82.xml" /><Relationship Id="rId7" Type="http://schemas.openxmlformats.org/officeDocument/2006/relationships/tags" Target="../tags/tag83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6.xml" /><Relationship Id="rId4" Type="http://schemas.openxmlformats.org/officeDocument/2006/relationships/tags" Target="../tags/tag147.xml" /><Relationship Id="rId5" Type="http://schemas.openxmlformats.org/officeDocument/2006/relationships/tags" Target="../tags/tag148.xml" /><Relationship Id="rId6" Type="http://schemas.openxmlformats.org/officeDocument/2006/relationships/tags" Target="../tags/tag149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7.xml" /><Relationship Id="rId4" Type="http://schemas.openxmlformats.org/officeDocument/2006/relationships/tags" Target="../tags/tag478.xml" /><Relationship Id="rId5" Type="http://schemas.openxmlformats.org/officeDocument/2006/relationships/tags" Target="../tags/tag479.xml" /><Relationship Id="rId6" Type="http://schemas.openxmlformats.org/officeDocument/2006/relationships/tags" Target="../tags/tag480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33.xml" /><Relationship Id="rId4" Type="http://schemas.openxmlformats.org/officeDocument/2006/relationships/tags" Target="../tags/tag534.xml" /><Relationship Id="rId5" Type="http://schemas.openxmlformats.org/officeDocument/2006/relationships/tags" Target="../tags/tag535.xml" /><Relationship Id="rId6" Type="http://schemas.openxmlformats.org/officeDocument/2006/relationships/tags" Target="../tags/tag536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43.xml" /><Relationship Id="rId4" Type="http://schemas.openxmlformats.org/officeDocument/2006/relationships/tags" Target="../tags/tag544.xml" /><Relationship Id="rId5" Type="http://schemas.openxmlformats.org/officeDocument/2006/relationships/tags" Target="../tags/tag545.xml" /><Relationship Id="rId6" Type="http://schemas.openxmlformats.org/officeDocument/2006/relationships/tags" Target="../tags/tag546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53.xml" /><Relationship Id="rId4" Type="http://schemas.openxmlformats.org/officeDocument/2006/relationships/tags" Target="../tags/tag554.xml" /><Relationship Id="rId5" Type="http://schemas.openxmlformats.org/officeDocument/2006/relationships/tags" Target="../tags/tag555.xml" /><Relationship Id="rId6" Type="http://schemas.openxmlformats.org/officeDocument/2006/relationships/tags" Target="../tags/tag556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4.xml" /><Relationship Id="rId4" Type="http://schemas.openxmlformats.org/officeDocument/2006/relationships/tags" Target="../tags/tag565.xml" /><Relationship Id="rId5" Type="http://schemas.openxmlformats.org/officeDocument/2006/relationships/tags" Target="../tags/tag566.xml" /><Relationship Id="rId6" Type="http://schemas.openxmlformats.org/officeDocument/2006/relationships/tags" Target="../tags/tag567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75.xml" /><Relationship Id="rId4" Type="http://schemas.openxmlformats.org/officeDocument/2006/relationships/tags" Target="../tags/tag576.xml" /><Relationship Id="rId5" Type="http://schemas.openxmlformats.org/officeDocument/2006/relationships/tags" Target="../tags/tag577.xml" /><Relationship Id="rId6" Type="http://schemas.openxmlformats.org/officeDocument/2006/relationships/tags" Target="../tags/tag578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85.xml" /><Relationship Id="rId4" Type="http://schemas.openxmlformats.org/officeDocument/2006/relationships/tags" Target="../tags/tag586.xml" /><Relationship Id="rId5" Type="http://schemas.openxmlformats.org/officeDocument/2006/relationships/tags" Target="../tags/tag587.xml" /><Relationship Id="rId6" Type="http://schemas.openxmlformats.org/officeDocument/2006/relationships/tags" Target="../tags/tag588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3B2ABEB1-5971-40F5-BC3F-86A1A0280C3F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B5431EF0-3A80-4409-8A95-AB9ACB8AA793}" type="slidenum">
              <a:rPr lang="zh-CN" altLang="en-US" smtClean="0"/>
              <a:t>42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B5431EF0-3A80-4409-8A95-AB9ACB8AA793}" type="slidenum">
              <a:rPr lang="zh-CN" altLang="en-US" smtClean="0"/>
              <a:t>43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B5431EF0-3A80-4409-8A95-AB9ACB8AA793}" type="slidenum">
              <a:rPr lang="zh-CN" altLang="en-US" smtClean="0"/>
              <a:t>44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B5431EF0-3A80-4409-8A95-AB9ACB8AA793}" type="slidenum">
              <a:rPr lang="zh-CN" altLang="en-US" smtClean="0"/>
              <a:t>45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B5431EF0-3A80-4409-8A95-AB9ACB8AA793}" type="slidenum">
              <a:rPr lang="zh-CN" altLang="en-US" smtClean="0"/>
              <a:t>46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B5431EF0-3A80-4409-8A95-AB9ACB8AA793}" type="slidenum">
              <a:rPr lang="zh-CN" altLang="en-US" smtClean="0"/>
              <a:t>47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image" Target="../media/image14.png" /><Relationship Id="rId3" Type="http://schemas.openxmlformats.org/officeDocument/2006/relationships/tags" Target="../tags/tag60.xml" /><Relationship Id="rId4" Type="http://schemas.openxmlformats.org/officeDocument/2006/relationships/tags" Target="../tags/tag61.xml" /><Relationship Id="rId5" Type="http://schemas.openxmlformats.org/officeDocument/2006/relationships/tags" Target="../tags/tag62.xml" /><Relationship Id="rId6" Type="http://schemas.openxmlformats.org/officeDocument/2006/relationships/tags" Target="../tags/tag63.xml" /><Relationship Id="rId7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4.xml" /><Relationship Id="rId2" Type="http://schemas.openxmlformats.org/officeDocument/2006/relationships/image" Target="../media/image14.png" /><Relationship Id="rId3" Type="http://schemas.openxmlformats.org/officeDocument/2006/relationships/tags" Target="../tags/tag65.xml" /><Relationship Id="rId4" Type="http://schemas.openxmlformats.org/officeDocument/2006/relationships/tags" Target="../tags/tag66.xml" /><Relationship Id="rId5" Type="http://schemas.openxmlformats.org/officeDocument/2006/relationships/tags" Target="../tags/tag67.xml" /><Relationship Id="rId6" Type="http://schemas.openxmlformats.org/officeDocument/2006/relationships/tags" Target="../tags/tag68.xml" /><Relationship Id="rId7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image" Target="../media/image14.png" /><Relationship Id="rId3" Type="http://schemas.openxmlformats.org/officeDocument/2006/relationships/tags" Target="../tags/tag70.xml" /><Relationship Id="rId4" Type="http://schemas.openxmlformats.org/officeDocument/2006/relationships/tags" Target="../tags/tag71.xml" /><Relationship Id="rId5" Type="http://schemas.openxmlformats.org/officeDocument/2006/relationships/tags" Target="../tags/tag72.xml" /><Relationship Id="rId6" Type="http://schemas.openxmlformats.org/officeDocument/2006/relationships/tags" Target="../tags/tag73.xml" /><Relationship Id="rId7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星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239" cy="5143499"/>
          </a:xfrm>
          <a:prstGeom prst="rect">
            <a:avLst/>
          </a:prstGeom>
        </p:spPr>
      </p:pic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77642" y="84109"/>
            <a:ext cx="2792968" cy="536995"/>
            <a:chOff x="1009291" y="1716656"/>
            <a:chExt cx="3723861" cy="715993"/>
          </a:xfrm>
        </p:grpSpPr>
        <p:sp>
          <p:nvSpPr>
            <p:cNvPr id="4" name="文本框 3"/>
            <p:cNvSpPr txBox="1"/>
            <p:nvPr userDrawn="1">
              <p:custDataLst>
                <p:tags r:id="rId5"/>
              </p:custDataLst>
            </p:nvPr>
          </p:nvSpPr>
          <p:spPr>
            <a:xfrm>
              <a:off x="1656272" y="1777220"/>
              <a:ext cx="3076880" cy="594863"/>
            </a:xfrm>
            <a:prstGeom prst="rect">
              <a:avLst/>
            </a:prstGeom>
          </p:spPr>
          <p:txBody>
            <a:bodyPr anchor="ctr">
              <a:scene3d>
                <a:camera prst="legacyObliqueTopLeft">
                  <a:rot lat="0" lon="0" rev="0"/>
                </a:camera>
                <a:lightRig rig="legacyFlat1" dir="tl"/>
              </a:scene3d>
            </a:bodyPr>
            <a:lstStyle/>
            <a:p>
              <a:pPr algn="l">
                <a:lnSpc>
                  <a:spcPct val="113000"/>
                </a:lnSpc>
              </a:pPr>
              <a:r>
                <a:rPr lang="zh-CN" altLang="en-US" sz="2400" b="1" kern="2500" spc="50">
                  <a:solidFill>
                    <a:srgbClr val="1B6333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星题 </a:t>
              </a:r>
              <a:r>
                <a:rPr lang="zh-CN" altLang="en-US" sz="2400" b="1" kern="2500" spc="51" smtClean="0">
                  <a:solidFill>
                    <a:srgbClr val="1B6333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夯实基础</a:t>
              </a:r>
              <a:endParaRPr sz="2400" b="1" kern="2500" spc="50">
                <a:solidFill>
                  <a:srgbClr val="1B6333">
                    <a:alpha val="100000"/>
                  </a:srgbClr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5" name="波形 4"/>
            <p:cNvSpPr/>
            <p:nvPr userDrawn="1">
              <p:custDataLst>
                <p:tags r:id="rId6"/>
              </p:custDataLst>
            </p:nvPr>
          </p:nvSpPr>
          <p:spPr>
            <a:xfrm>
              <a:off x="1009291" y="1716656"/>
              <a:ext cx="646981" cy="715993"/>
            </a:xfrm>
            <a:prstGeom prst="wave">
              <a:avLst/>
            </a:prstGeom>
            <a:solidFill>
              <a:srgbClr val="1B6333"/>
            </a:solidFill>
            <a:ln>
              <a:solidFill>
                <a:srgbClr val="1B63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>
                  <a:latin typeface="Times New Roman"/>
                  <a:cs typeface="Times New Roman" panose="02020603050405020304" charset="0"/>
                </a:rPr>
                <a:t>1</a:t>
              </a:r>
              <a:endParaRPr lang="zh-CN" altLang="en-US" sz="2400" b="1">
                <a:latin typeface="Times New Roman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2星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239" cy="5143499"/>
          </a:xfrm>
          <a:prstGeom prst="rect">
            <a:avLst/>
          </a:prstGeom>
        </p:spPr>
      </p:pic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77642" y="84109"/>
            <a:ext cx="2792968" cy="536995"/>
            <a:chOff x="1009291" y="1716656"/>
            <a:chExt cx="3723861" cy="715993"/>
          </a:xfrm>
        </p:grpSpPr>
        <p:sp>
          <p:nvSpPr>
            <p:cNvPr id="4" name="文本框 3"/>
            <p:cNvSpPr txBox="1"/>
            <p:nvPr userDrawn="1">
              <p:custDataLst>
                <p:tags r:id="rId5"/>
              </p:custDataLst>
            </p:nvPr>
          </p:nvSpPr>
          <p:spPr>
            <a:xfrm>
              <a:off x="1656272" y="1777220"/>
              <a:ext cx="3076880" cy="594863"/>
            </a:xfrm>
            <a:prstGeom prst="rect">
              <a:avLst/>
            </a:prstGeom>
          </p:spPr>
          <p:txBody>
            <a:bodyPr anchor="ctr">
              <a:scene3d>
                <a:camera prst="legacyObliqueTopLeft">
                  <a:rot lat="0" lon="0" rev="0"/>
                </a:camera>
                <a:lightRig rig="legacyFlat1" dir="tl"/>
              </a:scene3d>
            </a:bodyPr>
            <a:lstStyle/>
            <a:p>
              <a:pPr algn="l">
                <a:lnSpc>
                  <a:spcPct val="113000"/>
                </a:lnSpc>
              </a:pPr>
              <a:r>
                <a:rPr lang="zh-CN" altLang="en-US" sz="2400" b="1" kern="2500" spc="50">
                  <a:solidFill>
                    <a:srgbClr val="1B6333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星题 </a:t>
              </a:r>
              <a:r>
                <a:rPr lang="zh-CN" altLang="en-US" sz="2400" b="1" kern="2500" spc="51" smtClean="0">
                  <a:solidFill>
                    <a:srgbClr val="1B6333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提升能力</a:t>
              </a:r>
              <a:endParaRPr sz="2400" b="1" kern="2500" spc="50">
                <a:solidFill>
                  <a:srgbClr val="1B6333">
                    <a:alpha val="100000"/>
                  </a:srgbClr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5" name="波形 4"/>
            <p:cNvSpPr/>
            <p:nvPr userDrawn="1">
              <p:custDataLst>
                <p:tags r:id="rId6"/>
              </p:custDataLst>
            </p:nvPr>
          </p:nvSpPr>
          <p:spPr>
            <a:xfrm>
              <a:off x="1009291" y="1716656"/>
              <a:ext cx="646981" cy="715993"/>
            </a:xfrm>
            <a:prstGeom prst="wave">
              <a:avLst/>
            </a:prstGeom>
            <a:solidFill>
              <a:srgbClr val="1B6333"/>
            </a:solidFill>
            <a:ln>
              <a:solidFill>
                <a:srgbClr val="1B63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>
                  <a:latin typeface="Times New Roman"/>
                  <a:cs typeface="Times New Roman" panose="02020603050405020304" charset="0"/>
                </a:rPr>
                <a:t>2</a:t>
              </a:r>
              <a:endParaRPr lang="zh-CN" altLang="en-US" sz="2400" b="1">
                <a:latin typeface="Times New Roman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3星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239" cy="5143499"/>
          </a:xfrm>
          <a:prstGeom prst="rect">
            <a:avLst/>
          </a:prstGeom>
        </p:spPr>
      </p:pic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77642" y="84109"/>
            <a:ext cx="2792968" cy="536995"/>
            <a:chOff x="1009291" y="1716656"/>
            <a:chExt cx="3723861" cy="715993"/>
          </a:xfrm>
        </p:grpSpPr>
        <p:sp>
          <p:nvSpPr>
            <p:cNvPr id="4" name="文本框 3"/>
            <p:cNvSpPr txBox="1"/>
            <p:nvPr userDrawn="1">
              <p:custDataLst>
                <p:tags r:id="rId5"/>
              </p:custDataLst>
            </p:nvPr>
          </p:nvSpPr>
          <p:spPr>
            <a:xfrm>
              <a:off x="1656272" y="1777220"/>
              <a:ext cx="3076880" cy="594863"/>
            </a:xfrm>
            <a:prstGeom prst="rect">
              <a:avLst/>
            </a:prstGeom>
          </p:spPr>
          <p:txBody>
            <a:bodyPr anchor="ctr">
              <a:scene3d>
                <a:camera prst="legacyObliqueTopLeft">
                  <a:rot lat="0" lon="0" rev="0"/>
                </a:camera>
                <a:lightRig rig="legacyFlat1" dir="tl"/>
              </a:scene3d>
            </a:bodyPr>
            <a:lstStyle/>
            <a:p>
              <a:pPr algn="l">
                <a:lnSpc>
                  <a:spcPct val="113000"/>
                </a:lnSpc>
              </a:pPr>
              <a:r>
                <a:rPr lang="zh-CN" altLang="en-US" sz="2400" b="1" kern="2500" spc="50">
                  <a:solidFill>
                    <a:srgbClr val="1B6333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星题 发展素养</a:t>
              </a:r>
              <a:endParaRPr sz="2400" b="1" kern="2500" spc="50">
                <a:solidFill>
                  <a:srgbClr val="1B6333">
                    <a:alpha val="100000"/>
                  </a:srgbClr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5" name="波形 4"/>
            <p:cNvSpPr/>
            <p:nvPr userDrawn="1">
              <p:custDataLst>
                <p:tags r:id="rId6"/>
              </p:custDataLst>
            </p:nvPr>
          </p:nvSpPr>
          <p:spPr>
            <a:xfrm>
              <a:off x="1009291" y="1716656"/>
              <a:ext cx="646981" cy="715993"/>
            </a:xfrm>
            <a:prstGeom prst="wave">
              <a:avLst/>
            </a:prstGeom>
            <a:solidFill>
              <a:srgbClr val="1B6333"/>
            </a:solidFill>
            <a:ln>
              <a:solidFill>
                <a:srgbClr val="1B63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>
                  <a:latin typeface="Times New Roman"/>
                  <a:cs typeface="Times New Roman" panose="02020603050405020304" charset="0"/>
                </a:rPr>
                <a:t>3</a:t>
              </a:r>
              <a:endParaRPr lang="zh-CN" altLang="en-US" sz="2400" b="1">
                <a:latin typeface="Times New Roman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tags" Target="../tags/tag74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15.png" /><Relationship Id="rId16" Type="http://schemas.openxmlformats.org/officeDocument/2006/relationships/tags" Target="../tags/tag75.xml" /><Relationship Id="rId17" Type="http://schemas.openxmlformats.org/officeDocument/2006/relationships/tags" Target="../tags/tag76.xml" /><Relationship Id="rId18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3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95.xml" /><Relationship Id="rId11" Type="http://schemas.openxmlformats.org/officeDocument/2006/relationships/tags" Target="../tags/tag96.xml" /><Relationship Id="rId12" Type="http://schemas.openxmlformats.org/officeDocument/2006/relationships/tags" Target="../tags/tag97.xml" /><Relationship Id="rId13" Type="http://schemas.openxmlformats.org/officeDocument/2006/relationships/image" Target="../media/image18.png" /><Relationship Id="rId14" Type="http://schemas.microsoft.com/office/2007/relationships/hdphoto" Target="../media/image19.wdp" /><Relationship Id="rId15" Type="http://schemas.openxmlformats.org/officeDocument/2006/relationships/tags" Target="../tags/tag98.xml" /><Relationship Id="rId16" Type="http://schemas.openxmlformats.org/officeDocument/2006/relationships/image" Target="../media/image20.png" /><Relationship Id="rId17" Type="http://schemas.openxmlformats.org/officeDocument/2006/relationships/tags" Target="../tags/tag99.xml" /><Relationship Id="rId18" Type="http://schemas.openxmlformats.org/officeDocument/2006/relationships/image" Target="../media/image21.png" /><Relationship Id="rId19" Type="http://schemas.openxmlformats.org/officeDocument/2006/relationships/tags" Target="../tags/tag100.xml" /><Relationship Id="rId2" Type="http://schemas.openxmlformats.org/officeDocument/2006/relationships/tags" Target="../tags/tag89.xml" /><Relationship Id="rId20" Type="http://schemas.openxmlformats.org/officeDocument/2006/relationships/tags" Target="../tags/tag101.xml" /><Relationship Id="rId21" Type="http://schemas.openxmlformats.org/officeDocument/2006/relationships/tags" Target="../tags/tag102.xml" /><Relationship Id="rId22" Type="http://schemas.openxmlformats.org/officeDocument/2006/relationships/tags" Target="../tags/tag103.xml" /><Relationship Id="rId23" Type="http://schemas.openxmlformats.org/officeDocument/2006/relationships/tags" Target="../tags/tag104.xml" /><Relationship Id="rId24" Type="http://schemas.openxmlformats.org/officeDocument/2006/relationships/image" Target="../media/image22.png" /><Relationship Id="rId25" Type="http://schemas.openxmlformats.org/officeDocument/2006/relationships/tags" Target="../tags/tag105.xml" /><Relationship Id="rId26" Type="http://schemas.openxmlformats.org/officeDocument/2006/relationships/image" Target="../media/image23.png" /><Relationship Id="rId27" Type="http://schemas.openxmlformats.org/officeDocument/2006/relationships/tags" Target="../tags/tag106.xml" /><Relationship Id="rId28" Type="http://schemas.openxmlformats.org/officeDocument/2006/relationships/image" Target="../media/image24.gif" /><Relationship Id="rId29" Type="http://schemas.openxmlformats.org/officeDocument/2006/relationships/tags" Target="../tags/tag107.xml" /><Relationship Id="rId3" Type="http://schemas.openxmlformats.org/officeDocument/2006/relationships/tags" Target="../tags/tag90.xml" /><Relationship Id="rId30" Type="http://schemas.openxmlformats.org/officeDocument/2006/relationships/tags" Target="../tags/tag108.xml" /><Relationship Id="rId31" Type="http://schemas.openxmlformats.org/officeDocument/2006/relationships/tags" Target="../tags/tag109.xml" /><Relationship Id="rId32" Type="http://schemas.openxmlformats.org/officeDocument/2006/relationships/tags" Target="../tags/tag110.xml" /><Relationship Id="rId33" Type="http://schemas.openxmlformats.org/officeDocument/2006/relationships/image" Target="../media/image25.png" /><Relationship Id="rId34" Type="http://schemas.openxmlformats.org/officeDocument/2006/relationships/tags" Target="../tags/tag111.xml" /><Relationship Id="rId35" Type="http://schemas.openxmlformats.org/officeDocument/2006/relationships/image" Target="../media/image26.png" /><Relationship Id="rId36" Type="http://schemas.openxmlformats.org/officeDocument/2006/relationships/tags" Target="../tags/tag112.xml" /><Relationship Id="rId37" Type="http://schemas.openxmlformats.org/officeDocument/2006/relationships/tags" Target="../tags/tag113.xml" /><Relationship Id="rId38" Type="http://schemas.openxmlformats.org/officeDocument/2006/relationships/image" Target="../media/image27.png" /><Relationship Id="rId39" Type="http://schemas.openxmlformats.org/officeDocument/2006/relationships/tags" Target="../tags/tag114.xml" /><Relationship Id="rId4" Type="http://schemas.openxmlformats.org/officeDocument/2006/relationships/tags" Target="../tags/tag91.xml" /><Relationship Id="rId40" Type="http://schemas.openxmlformats.org/officeDocument/2006/relationships/tags" Target="../tags/tag115.xml" /><Relationship Id="rId41" Type="http://schemas.openxmlformats.org/officeDocument/2006/relationships/image" Target="../media/image28.png" /><Relationship Id="rId42" Type="http://schemas.openxmlformats.org/officeDocument/2006/relationships/tags" Target="../tags/tag116.xml" /><Relationship Id="rId43" Type="http://schemas.openxmlformats.org/officeDocument/2006/relationships/image" Target="../media/image29.png" /><Relationship Id="rId44" Type="http://schemas.openxmlformats.org/officeDocument/2006/relationships/tags" Target="../tags/tag117.xml" /><Relationship Id="rId45" Type="http://schemas.openxmlformats.org/officeDocument/2006/relationships/image" Target="../media/image30.png" /><Relationship Id="rId46" Type="http://schemas.openxmlformats.org/officeDocument/2006/relationships/tags" Target="../tags/tag118.xml" /><Relationship Id="rId47" Type="http://schemas.openxmlformats.org/officeDocument/2006/relationships/tags" Target="../tags/tag119.xml" /><Relationship Id="rId5" Type="http://schemas.openxmlformats.org/officeDocument/2006/relationships/tags" Target="../tags/tag92.xml" /><Relationship Id="rId6" Type="http://schemas.openxmlformats.org/officeDocument/2006/relationships/tags" Target="../tags/tag93.xml" /><Relationship Id="rId7" Type="http://schemas.openxmlformats.org/officeDocument/2006/relationships/image" Target="../media/image16.png" /><Relationship Id="rId8" Type="http://schemas.openxmlformats.org/officeDocument/2006/relationships/tags" Target="../tags/tag94.xml" /><Relationship Id="rId9" Type="http://schemas.openxmlformats.org/officeDocument/2006/relationships/image" Target="../media/image17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1.xml" /><Relationship Id="rId11" Type="http://schemas.openxmlformats.org/officeDocument/2006/relationships/video" Target="../media/media1.mp4" /><Relationship Id="rId12" Type="http://schemas.microsoft.com/office/2007/relationships/media" Target="../media/media1.mp4" /><Relationship Id="rId13" Type="http://schemas.openxmlformats.org/officeDocument/2006/relationships/image" Target="../media/image57.png" /><Relationship Id="rId14" Type="http://schemas.openxmlformats.org/officeDocument/2006/relationships/tags" Target="../tags/tag242.xml" /><Relationship Id="rId2" Type="http://schemas.openxmlformats.org/officeDocument/2006/relationships/tags" Target="../tags/tag236.xml" /><Relationship Id="rId3" Type="http://schemas.openxmlformats.org/officeDocument/2006/relationships/image" Target="../media/image54.png" /><Relationship Id="rId4" Type="http://schemas.openxmlformats.org/officeDocument/2006/relationships/tags" Target="../tags/tag237.xml" /><Relationship Id="rId5" Type="http://schemas.openxmlformats.org/officeDocument/2006/relationships/image" Target="../media/image55.png" /><Relationship Id="rId6" Type="http://schemas.openxmlformats.org/officeDocument/2006/relationships/tags" Target="../tags/tag238.xml" /><Relationship Id="rId7" Type="http://schemas.openxmlformats.org/officeDocument/2006/relationships/tags" Target="../tags/tag239.xml" /><Relationship Id="rId8" Type="http://schemas.openxmlformats.org/officeDocument/2006/relationships/tags" Target="../tags/tag240.xml" /><Relationship Id="rId9" Type="http://schemas.openxmlformats.org/officeDocument/2006/relationships/image" Target="../media/image56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43.xml" /><Relationship Id="rId3" Type="http://schemas.openxmlformats.org/officeDocument/2006/relationships/image" Target="../media/image58.png" /><Relationship Id="rId4" Type="http://schemas.openxmlformats.org/officeDocument/2006/relationships/tags" Target="../tags/tag244.xml" /><Relationship Id="rId5" Type="http://schemas.openxmlformats.org/officeDocument/2006/relationships/image" Target="../media/image59.png" /><Relationship Id="rId6" Type="http://schemas.openxmlformats.org/officeDocument/2006/relationships/tags" Target="../tags/tag245.xml" /><Relationship Id="rId7" Type="http://schemas.openxmlformats.org/officeDocument/2006/relationships/tags" Target="../tags/tag246.xml" /><Relationship Id="rId8" Type="http://schemas.openxmlformats.org/officeDocument/2006/relationships/tags" Target="../tags/tag247.xml" /><Relationship Id="rId9" Type="http://schemas.openxmlformats.org/officeDocument/2006/relationships/tags" Target="../tags/tag248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7.xml" /><Relationship Id="rId11" Type="http://schemas.openxmlformats.org/officeDocument/2006/relationships/image" Target="../media/image60.png" /><Relationship Id="rId12" Type="http://schemas.openxmlformats.org/officeDocument/2006/relationships/tags" Target="../tags/tag258.xml" /><Relationship Id="rId13" Type="http://schemas.openxmlformats.org/officeDocument/2006/relationships/video" Target="../media/media2.mp4" /><Relationship Id="rId14" Type="http://schemas.microsoft.com/office/2007/relationships/media" Target="../media/media2.mp4" /><Relationship Id="rId15" Type="http://schemas.openxmlformats.org/officeDocument/2006/relationships/image" Target="../media/image57.png" /><Relationship Id="rId16" Type="http://schemas.openxmlformats.org/officeDocument/2006/relationships/tags" Target="../tags/tag259.xml" /><Relationship Id="rId2" Type="http://schemas.openxmlformats.org/officeDocument/2006/relationships/tags" Target="../tags/tag249.xml" /><Relationship Id="rId3" Type="http://schemas.openxmlformats.org/officeDocument/2006/relationships/tags" Target="../tags/tag250.xml" /><Relationship Id="rId4" Type="http://schemas.openxmlformats.org/officeDocument/2006/relationships/tags" Target="../tags/tag251.xml" /><Relationship Id="rId5" Type="http://schemas.openxmlformats.org/officeDocument/2006/relationships/tags" Target="../tags/tag252.xml" /><Relationship Id="rId6" Type="http://schemas.openxmlformats.org/officeDocument/2006/relationships/tags" Target="../tags/tag253.xml" /><Relationship Id="rId7" Type="http://schemas.openxmlformats.org/officeDocument/2006/relationships/tags" Target="../tags/tag254.xml" /><Relationship Id="rId8" Type="http://schemas.openxmlformats.org/officeDocument/2006/relationships/tags" Target="../tags/tag255.xml" /><Relationship Id="rId9" Type="http://schemas.openxmlformats.org/officeDocument/2006/relationships/tags" Target="../tags/tag256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60.xml" /><Relationship Id="rId3" Type="http://schemas.openxmlformats.org/officeDocument/2006/relationships/image" Target="../media/image61.png" /><Relationship Id="rId4" Type="http://schemas.openxmlformats.org/officeDocument/2006/relationships/tags" Target="../tags/tag261.xml" /><Relationship Id="rId5" Type="http://schemas.openxmlformats.org/officeDocument/2006/relationships/image" Target="../media/image62.png" /><Relationship Id="rId6" Type="http://schemas.openxmlformats.org/officeDocument/2006/relationships/tags" Target="../tags/tag262.xml" /><Relationship Id="rId7" Type="http://schemas.openxmlformats.org/officeDocument/2006/relationships/tags" Target="../tags/tag263.xml" /><Relationship Id="rId8" Type="http://schemas.openxmlformats.org/officeDocument/2006/relationships/tags" Target="../tags/tag264.xml" /><Relationship Id="rId9" Type="http://schemas.openxmlformats.org/officeDocument/2006/relationships/tags" Target="../tags/tag265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1.xml" /><Relationship Id="rId2" Type="http://schemas.openxmlformats.org/officeDocument/2006/relationships/tags" Target="../tags/tag266.xml" /><Relationship Id="rId3" Type="http://schemas.openxmlformats.org/officeDocument/2006/relationships/image" Target="../media/image63.png" /><Relationship Id="rId4" Type="http://schemas.openxmlformats.org/officeDocument/2006/relationships/tags" Target="../tags/tag267.xml" /><Relationship Id="rId5" Type="http://schemas.openxmlformats.org/officeDocument/2006/relationships/image" Target="../media/image64.png" /><Relationship Id="rId6" Type="http://schemas.openxmlformats.org/officeDocument/2006/relationships/tags" Target="../tags/tag268.xml" /><Relationship Id="rId7" Type="http://schemas.openxmlformats.org/officeDocument/2006/relationships/image" Target="../media/image65.png" /><Relationship Id="rId8" Type="http://schemas.openxmlformats.org/officeDocument/2006/relationships/tags" Target="../tags/tag269.xml" /><Relationship Id="rId9" Type="http://schemas.openxmlformats.org/officeDocument/2006/relationships/tags" Target="../tags/tag270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0.xml" /><Relationship Id="rId11" Type="http://schemas.openxmlformats.org/officeDocument/2006/relationships/tags" Target="../tags/tag281.xml" /><Relationship Id="rId12" Type="http://schemas.openxmlformats.org/officeDocument/2006/relationships/tags" Target="../tags/tag282.xml" /><Relationship Id="rId2" Type="http://schemas.openxmlformats.org/officeDocument/2006/relationships/tags" Target="../tags/tag272.xml" /><Relationship Id="rId3" Type="http://schemas.openxmlformats.org/officeDocument/2006/relationships/tags" Target="../tags/tag273.xml" /><Relationship Id="rId4" Type="http://schemas.openxmlformats.org/officeDocument/2006/relationships/tags" Target="../tags/tag274.xml" /><Relationship Id="rId5" Type="http://schemas.openxmlformats.org/officeDocument/2006/relationships/tags" Target="../tags/tag275.xml" /><Relationship Id="rId6" Type="http://schemas.openxmlformats.org/officeDocument/2006/relationships/tags" Target="../tags/tag276.xml" /><Relationship Id="rId7" Type="http://schemas.openxmlformats.org/officeDocument/2006/relationships/tags" Target="../tags/tag277.xml" /><Relationship Id="rId8" Type="http://schemas.openxmlformats.org/officeDocument/2006/relationships/tags" Target="../tags/tag278.xml" /><Relationship Id="rId9" Type="http://schemas.openxmlformats.org/officeDocument/2006/relationships/tags" Target="../tags/tag279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1.xml" /><Relationship Id="rId11" Type="http://schemas.openxmlformats.org/officeDocument/2006/relationships/tags" Target="../tags/tag292.xml" /><Relationship Id="rId12" Type="http://schemas.openxmlformats.org/officeDocument/2006/relationships/tags" Target="../tags/tag293.xml" /><Relationship Id="rId13" Type="http://schemas.openxmlformats.org/officeDocument/2006/relationships/tags" Target="../tags/tag294.xml" /><Relationship Id="rId14" Type="http://schemas.openxmlformats.org/officeDocument/2006/relationships/tags" Target="../tags/tag295.xml" /><Relationship Id="rId15" Type="http://schemas.openxmlformats.org/officeDocument/2006/relationships/tags" Target="../tags/tag296.xml" /><Relationship Id="rId16" Type="http://schemas.openxmlformats.org/officeDocument/2006/relationships/tags" Target="../tags/tag297.xml" /><Relationship Id="rId17" Type="http://schemas.openxmlformats.org/officeDocument/2006/relationships/tags" Target="../tags/tag298.xml" /><Relationship Id="rId18" Type="http://schemas.openxmlformats.org/officeDocument/2006/relationships/tags" Target="../tags/tag299.xml" /><Relationship Id="rId2" Type="http://schemas.openxmlformats.org/officeDocument/2006/relationships/tags" Target="../tags/tag283.xml" /><Relationship Id="rId3" Type="http://schemas.openxmlformats.org/officeDocument/2006/relationships/tags" Target="../tags/tag284.xml" /><Relationship Id="rId4" Type="http://schemas.openxmlformats.org/officeDocument/2006/relationships/tags" Target="../tags/tag285.xml" /><Relationship Id="rId5" Type="http://schemas.openxmlformats.org/officeDocument/2006/relationships/tags" Target="../tags/tag286.xml" /><Relationship Id="rId6" Type="http://schemas.openxmlformats.org/officeDocument/2006/relationships/tags" Target="../tags/tag287.xml" /><Relationship Id="rId7" Type="http://schemas.openxmlformats.org/officeDocument/2006/relationships/tags" Target="../tags/tag288.xml" /><Relationship Id="rId8" Type="http://schemas.openxmlformats.org/officeDocument/2006/relationships/tags" Target="../tags/tag289.xml" /><Relationship Id="rId9" Type="http://schemas.openxmlformats.org/officeDocument/2006/relationships/tags" Target="../tags/tag290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6.xml" /><Relationship Id="rId11" Type="http://schemas.openxmlformats.org/officeDocument/2006/relationships/tags" Target="../tags/tag307.xml" /><Relationship Id="rId12" Type="http://schemas.openxmlformats.org/officeDocument/2006/relationships/tags" Target="../tags/tag308.xml" /><Relationship Id="rId13" Type="http://schemas.openxmlformats.org/officeDocument/2006/relationships/image" Target="../media/image68.jpeg" /><Relationship Id="rId14" Type="http://schemas.openxmlformats.org/officeDocument/2006/relationships/tags" Target="../tags/tag309.xml" /><Relationship Id="rId15" Type="http://schemas.openxmlformats.org/officeDocument/2006/relationships/tags" Target="../tags/tag310.xml" /><Relationship Id="rId16" Type="http://schemas.openxmlformats.org/officeDocument/2006/relationships/tags" Target="../tags/tag311.xml" /><Relationship Id="rId17" Type="http://schemas.openxmlformats.org/officeDocument/2006/relationships/image" Target="../media/image69.jpeg" /><Relationship Id="rId18" Type="http://schemas.openxmlformats.org/officeDocument/2006/relationships/tags" Target="../tags/tag312.xml" /><Relationship Id="rId19" Type="http://schemas.openxmlformats.org/officeDocument/2006/relationships/tags" Target="../tags/tag313.xml" /><Relationship Id="rId2" Type="http://schemas.openxmlformats.org/officeDocument/2006/relationships/tags" Target="../tags/tag300.xml" /><Relationship Id="rId3" Type="http://schemas.openxmlformats.org/officeDocument/2006/relationships/tags" Target="../tags/tag301.xml" /><Relationship Id="rId4" Type="http://schemas.openxmlformats.org/officeDocument/2006/relationships/tags" Target="../tags/tag302.xml" /><Relationship Id="rId5" Type="http://schemas.openxmlformats.org/officeDocument/2006/relationships/image" Target="../media/image66.png" /><Relationship Id="rId6" Type="http://schemas.openxmlformats.org/officeDocument/2006/relationships/tags" Target="../tags/tag303.xml" /><Relationship Id="rId7" Type="http://schemas.openxmlformats.org/officeDocument/2006/relationships/tags" Target="../tags/tag304.xml" /><Relationship Id="rId8" Type="http://schemas.openxmlformats.org/officeDocument/2006/relationships/tags" Target="../tags/tag305.xml" /><Relationship Id="rId9" Type="http://schemas.openxmlformats.org/officeDocument/2006/relationships/image" Target="../media/image67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video" Target="../media/media3.mp4" /><Relationship Id="rId11" Type="http://schemas.microsoft.com/office/2007/relationships/media" Target="../media/media3.mp4" /><Relationship Id="rId12" Type="http://schemas.openxmlformats.org/officeDocument/2006/relationships/image" Target="../media/image57.png" /><Relationship Id="rId13" Type="http://schemas.openxmlformats.org/officeDocument/2006/relationships/tags" Target="../tags/tag320.xml" /><Relationship Id="rId14" Type="http://schemas.openxmlformats.org/officeDocument/2006/relationships/tags" Target="../tags/tag321.xml" /><Relationship Id="rId2" Type="http://schemas.openxmlformats.org/officeDocument/2006/relationships/tags" Target="../tags/tag314.xml" /><Relationship Id="rId3" Type="http://schemas.openxmlformats.org/officeDocument/2006/relationships/image" Target="../media/image70.jpeg" /><Relationship Id="rId4" Type="http://schemas.openxmlformats.org/officeDocument/2006/relationships/tags" Target="../tags/tag315.xml" /><Relationship Id="rId5" Type="http://schemas.openxmlformats.org/officeDocument/2006/relationships/tags" Target="../tags/tag316.xml" /><Relationship Id="rId6" Type="http://schemas.openxmlformats.org/officeDocument/2006/relationships/tags" Target="../tags/tag317.xml" /><Relationship Id="rId7" Type="http://schemas.openxmlformats.org/officeDocument/2006/relationships/tags" Target="../tags/tag318.xml" /><Relationship Id="rId8" Type="http://schemas.openxmlformats.org/officeDocument/2006/relationships/image" Target="../media/image71.png" /><Relationship Id="rId9" Type="http://schemas.openxmlformats.org/officeDocument/2006/relationships/tags" Target="../tags/tag31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73.png" /><Relationship Id="rId11" Type="http://schemas.openxmlformats.org/officeDocument/2006/relationships/tags" Target="../tags/tag328.xml" /><Relationship Id="rId2" Type="http://schemas.openxmlformats.org/officeDocument/2006/relationships/tags" Target="../tags/tag322.xml" /><Relationship Id="rId3" Type="http://schemas.openxmlformats.org/officeDocument/2006/relationships/tags" Target="../tags/tag323.xml" /><Relationship Id="rId4" Type="http://schemas.openxmlformats.org/officeDocument/2006/relationships/image" Target="../media/image72.png" /><Relationship Id="rId5" Type="http://schemas.openxmlformats.org/officeDocument/2006/relationships/tags" Target="../tags/tag324.xml" /><Relationship Id="rId6" Type="http://schemas.openxmlformats.org/officeDocument/2006/relationships/hyperlink" Target="&#25193;&#25955;&#24555;&#24930;&#19982;&#28201;&#24230;&#30340;&#20851;&#31995;.mp4" TargetMode="External" /><Relationship Id="rId7" Type="http://schemas.openxmlformats.org/officeDocument/2006/relationships/tags" Target="../tags/tag325.xml" /><Relationship Id="rId8" Type="http://schemas.openxmlformats.org/officeDocument/2006/relationships/tags" Target="../tags/tag326.xml" /><Relationship Id="rId9" Type="http://schemas.openxmlformats.org/officeDocument/2006/relationships/tags" Target="../tags/tag327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2.png" /><Relationship Id="rId11" Type="http://schemas.openxmlformats.org/officeDocument/2006/relationships/tags" Target="../tags/tag127.xml" /><Relationship Id="rId12" Type="http://schemas.openxmlformats.org/officeDocument/2006/relationships/tags" Target="../tags/tag128.xml" /><Relationship Id="rId13" Type="http://schemas.openxmlformats.org/officeDocument/2006/relationships/tags" Target="../tags/tag129.xml" /><Relationship Id="rId14" Type="http://schemas.openxmlformats.org/officeDocument/2006/relationships/tags" Target="../tags/tag130.xml" /><Relationship Id="rId15" Type="http://schemas.openxmlformats.org/officeDocument/2006/relationships/tags" Target="../tags/tag131.xml" /><Relationship Id="rId16" Type="http://schemas.openxmlformats.org/officeDocument/2006/relationships/tags" Target="../tags/tag132.xml" /><Relationship Id="rId17" Type="http://schemas.openxmlformats.org/officeDocument/2006/relationships/tags" Target="../tags/tag133.xml" /><Relationship Id="rId18" Type="http://schemas.openxmlformats.org/officeDocument/2006/relationships/tags" Target="../tags/tag134.xml" /><Relationship Id="rId19" Type="http://schemas.openxmlformats.org/officeDocument/2006/relationships/tags" Target="../tags/tag135.xml" /><Relationship Id="rId2" Type="http://schemas.openxmlformats.org/officeDocument/2006/relationships/tags" Target="../tags/tag120.xml" /><Relationship Id="rId20" Type="http://schemas.openxmlformats.org/officeDocument/2006/relationships/tags" Target="../tags/tag136.xml" /><Relationship Id="rId21" Type="http://schemas.openxmlformats.org/officeDocument/2006/relationships/tags" Target="../tags/tag137.xml" /><Relationship Id="rId22" Type="http://schemas.openxmlformats.org/officeDocument/2006/relationships/tags" Target="../tags/tag138.xml" /><Relationship Id="rId23" Type="http://schemas.openxmlformats.org/officeDocument/2006/relationships/tags" Target="../tags/tag139.xml" /><Relationship Id="rId24" Type="http://schemas.openxmlformats.org/officeDocument/2006/relationships/tags" Target="../tags/tag140.xml" /><Relationship Id="rId25" Type="http://schemas.openxmlformats.org/officeDocument/2006/relationships/image" Target="../media/image33.png" /><Relationship Id="rId26" Type="http://schemas.openxmlformats.org/officeDocument/2006/relationships/tags" Target="../tags/tag141.xml" /><Relationship Id="rId27" Type="http://schemas.openxmlformats.org/officeDocument/2006/relationships/tags" Target="../tags/tag142.xml" /><Relationship Id="rId28" Type="http://schemas.openxmlformats.org/officeDocument/2006/relationships/image" Target="../media/image34.png" /><Relationship Id="rId29" Type="http://schemas.microsoft.com/office/2007/relationships/hdphoto" Target="../media/image35.wdp" /><Relationship Id="rId3" Type="http://schemas.openxmlformats.org/officeDocument/2006/relationships/tags" Target="../tags/tag121.xml" /><Relationship Id="rId30" Type="http://schemas.openxmlformats.org/officeDocument/2006/relationships/tags" Target="../tags/tag143.xml" /><Relationship Id="rId31" Type="http://schemas.openxmlformats.org/officeDocument/2006/relationships/image" Target="../media/image36.png" /><Relationship Id="rId32" Type="http://schemas.openxmlformats.org/officeDocument/2006/relationships/tags" Target="../tags/tag144.xml" /><Relationship Id="rId33" Type="http://schemas.openxmlformats.org/officeDocument/2006/relationships/tags" Target="../tags/tag145.xml" /><Relationship Id="rId4" Type="http://schemas.openxmlformats.org/officeDocument/2006/relationships/image" Target="../media/image31.png" /><Relationship Id="rId5" Type="http://schemas.openxmlformats.org/officeDocument/2006/relationships/tags" Target="../tags/tag122.xml" /><Relationship Id="rId6" Type="http://schemas.openxmlformats.org/officeDocument/2006/relationships/tags" Target="../tags/tag123.xml" /><Relationship Id="rId7" Type="http://schemas.openxmlformats.org/officeDocument/2006/relationships/tags" Target="../tags/tag124.xml" /><Relationship Id="rId8" Type="http://schemas.openxmlformats.org/officeDocument/2006/relationships/tags" Target="../tags/tag125.xml" /><Relationship Id="rId9" Type="http://schemas.openxmlformats.org/officeDocument/2006/relationships/tags" Target="../tags/tag126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29.xml" /><Relationship Id="rId3" Type="http://schemas.openxmlformats.org/officeDocument/2006/relationships/image" Target="../media/image74.jpeg" /><Relationship Id="rId4" Type="http://schemas.openxmlformats.org/officeDocument/2006/relationships/tags" Target="../tags/tag330.xml" /><Relationship Id="rId5" Type="http://schemas.openxmlformats.org/officeDocument/2006/relationships/tags" Target="../tags/tag331.xml" /><Relationship Id="rId6" Type="http://schemas.openxmlformats.org/officeDocument/2006/relationships/tags" Target="../tags/tag332.xml" /><Relationship Id="rId7" Type="http://schemas.openxmlformats.org/officeDocument/2006/relationships/tags" Target="../tags/tag333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2.xml" /><Relationship Id="rId11" Type="http://schemas.openxmlformats.org/officeDocument/2006/relationships/tags" Target="../tags/tag343.xml" /><Relationship Id="rId12" Type="http://schemas.openxmlformats.org/officeDocument/2006/relationships/tags" Target="../tags/tag344.xml" /><Relationship Id="rId2" Type="http://schemas.openxmlformats.org/officeDocument/2006/relationships/tags" Target="../tags/tag334.xml" /><Relationship Id="rId3" Type="http://schemas.openxmlformats.org/officeDocument/2006/relationships/tags" Target="../tags/tag335.xml" /><Relationship Id="rId4" Type="http://schemas.openxmlformats.org/officeDocument/2006/relationships/tags" Target="../tags/tag336.xml" /><Relationship Id="rId5" Type="http://schemas.openxmlformats.org/officeDocument/2006/relationships/tags" Target="../tags/tag337.xml" /><Relationship Id="rId6" Type="http://schemas.openxmlformats.org/officeDocument/2006/relationships/tags" Target="../tags/tag338.xml" /><Relationship Id="rId7" Type="http://schemas.openxmlformats.org/officeDocument/2006/relationships/tags" Target="../tags/tag339.xml" /><Relationship Id="rId8" Type="http://schemas.openxmlformats.org/officeDocument/2006/relationships/tags" Target="../tags/tag340.xml" /><Relationship Id="rId9" Type="http://schemas.openxmlformats.org/officeDocument/2006/relationships/tags" Target="../tags/tag34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53.xml" /><Relationship Id="rId11" Type="http://schemas.openxmlformats.org/officeDocument/2006/relationships/tags" Target="../tags/tag354.xml" /><Relationship Id="rId12" Type="http://schemas.openxmlformats.org/officeDocument/2006/relationships/tags" Target="../tags/tag355.xml" /><Relationship Id="rId2" Type="http://schemas.openxmlformats.org/officeDocument/2006/relationships/tags" Target="../tags/tag345.xml" /><Relationship Id="rId3" Type="http://schemas.openxmlformats.org/officeDocument/2006/relationships/tags" Target="../tags/tag346.xml" /><Relationship Id="rId4" Type="http://schemas.openxmlformats.org/officeDocument/2006/relationships/tags" Target="../tags/tag347.xml" /><Relationship Id="rId5" Type="http://schemas.openxmlformats.org/officeDocument/2006/relationships/tags" Target="../tags/tag348.xml" /><Relationship Id="rId6" Type="http://schemas.openxmlformats.org/officeDocument/2006/relationships/tags" Target="../tags/tag349.xml" /><Relationship Id="rId7" Type="http://schemas.openxmlformats.org/officeDocument/2006/relationships/tags" Target="../tags/tag350.xml" /><Relationship Id="rId8" Type="http://schemas.openxmlformats.org/officeDocument/2006/relationships/tags" Target="../tags/tag351.xml" /><Relationship Id="rId9" Type="http://schemas.openxmlformats.org/officeDocument/2006/relationships/tags" Target="../tags/tag352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56.xml" /><Relationship Id="rId3" Type="http://schemas.openxmlformats.org/officeDocument/2006/relationships/tags" Target="../tags/tag357.xml" /><Relationship Id="rId4" Type="http://schemas.openxmlformats.org/officeDocument/2006/relationships/tags" Target="../tags/tag358.xml" /><Relationship Id="rId5" Type="http://schemas.openxmlformats.org/officeDocument/2006/relationships/tags" Target="../tags/tag359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8.xml" /><Relationship Id="rId11" Type="http://schemas.openxmlformats.org/officeDocument/2006/relationships/tags" Target="../tags/tag369.xml" /><Relationship Id="rId12" Type="http://schemas.openxmlformats.org/officeDocument/2006/relationships/tags" Target="../tags/tag370.xml" /><Relationship Id="rId13" Type="http://schemas.openxmlformats.org/officeDocument/2006/relationships/tags" Target="../tags/tag371.xml" /><Relationship Id="rId14" Type="http://schemas.openxmlformats.org/officeDocument/2006/relationships/image" Target="../media/image75.png" /><Relationship Id="rId15" Type="http://schemas.openxmlformats.org/officeDocument/2006/relationships/tags" Target="../tags/tag372.xml" /><Relationship Id="rId16" Type="http://schemas.openxmlformats.org/officeDocument/2006/relationships/image" Target="../media/image76.png" /><Relationship Id="rId17" Type="http://schemas.openxmlformats.org/officeDocument/2006/relationships/tags" Target="../tags/tag373.xml" /><Relationship Id="rId18" Type="http://schemas.openxmlformats.org/officeDocument/2006/relationships/tags" Target="../tags/tag374.xml" /><Relationship Id="rId19" Type="http://schemas.openxmlformats.org/officeDocument/2006/relationships/tags" Target="../tags/tag375.xml" /><Relationship Id="rId2" Type="http://schemas.openxmlformats.org/officeDocument/2006/relationships/tags" Target="../tags/tag360.xml" /><Relationship Id="rId20" Type="http://schemas.openxmlformats.org/officeDocument/2006/relationships/hyperlink" Target="&#20998;&#23376;&#20043;&#38388;&#26377;&#24341;&#21147;.mp4" TargetMode="External" /><Relationship Id="rId3" Type="http://schemas.openxmlformats.org/officeDocument/2006/relationships/tags" Target="../tags/tag361.xml" /><Relationship Id="rId4" Type="http://schemas.openxmlformats.org/officeDocument/2006/relationships/tags" Target="../tags/tag362.xml" /><Relationship Id="rId5" Type="http://schemas.openxmlformats.org/officeDocument/2006/relationships/tags" Target="../tags/tag363.xml" /><Relationship Id="rId6" Type="http://schemas.openxmlformats.org/officeDocument/2006/relationships/tags" Target="../tags/tag364.xml" /><Relationship Id="rId7" Type="http://schemas.openxmlformats.org/officeDocument/2006/relationships/tags" Target="../tags/tag365.xml" /><Relationship Id="rId8" Type="http://schemas.openxmlformats.org/officeDocument/2006/relationships/tags" Target="../tags/tag366.xml" /><Relationship Id="rId9" Type="http://schemas.openxmlformats.org/officeDocument/2006/relationships/tags" Target="../tags/tag367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80.xml" /><Relationship Id="rId11" Type="http://schemas.openxmlformats.org/officeDocument/2006/relationships/tags" Target="../tags/tag381.xml" /><Relationship Id="rId12" Type="http://schemas.openxmlformats.org/officeDocument/2006/relationships/tags" Target="../tags/tag382.xml" /><Relationship Id="rId2" Type="http://schemas.openxmlformats.org/officeDocument/2006/relationships/tags" Target="../tags/tag376.xml" /><Relationship Id="rId3" Type="http://schemas.openxmlformats.org/officeDocument/2006/relationships/image" Target="../media/image77.png" /><Relationship Id="rId4" Type="http://schemas.openxmlformats.org/officeDocument/2006/relationships/tags" Target="../tags/tag377.xml" /><Relationship Id="rId5" Type="http://schemas.openxmlformats.org/officeDocument/2006/relationships/image" Target="../media/image78.png" /><Relationship Id="rId6" Type="http://schemas.openxmlformats.org/officeDocument/2006/relationships/tags" Target="../tags/tag378.xml" /><Relationship Id="rId7" Type="http://schemas.openxmlformats.org/officeDocument/2006/relationships/image" Target="../media/image79.png" /><Relationship Id="rId8" Type="http://schemas.openxmlformats.org/officeDocument/2006/relationships/tags" Target="../tags/tag379.xml" /><Relationship Id="rId9" Type="http://schemas.openxmlformats.org/officeDocument/2006/relationships/image" Target="../media/image80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83.jpeg" /><Relationship Id="rId11" Type="http://schemas.openxmlformats.org/officeDocument/2006/relationships/tags" Target="../tags/tag388.xml" /><Relationship Id="rId12" Type="http://schemas.openxmlformats.org/officeDocument/2006/relationships/tags" Target="../tags/tag389.xml" /><Relationship Id="rId13" Type="http://schemas.openxmlformats.org/officeDocument/2006/relationships/tags" Target="../tags/tag390.xml" /><Relationship Id="rId2" Type="http://schemas.openxmlformats.org/officeDocument/2006/relationships/tags" Target="../tags/tag383.xml" /><Relationship Id="rId3" Type="http://schemas.openxmlformats.org/officeDocument/2006/relationships/image" Target="../media/image81.png" /><Relationship Id="rId4" Type="http://schemas.openxmlformats.org/officeDocument/2006/relationships/tags" Target="../tags/tag384.xml" /><Relationship Id="rId5" Type="http://schemas.openxmlformats.org/officeDocument/2006/relationships/hyperlink" Target="&#28082;&#20307;&#20998;&#23376;&#38388;&#23384;&#22312;&#26021;&#21147;.mp4" TargetMode="External" /><Relationship Id="rId6" Type="http://schemas.openxmlformats.org/officeDocument/2006/relationships/tags" Target="../tags/tag385.xml" /><Relationship Id="rId7" Type="http://schemas.openxmlformats.org/officeDocument/2006/relationships/tags" Target="../tags/tag386.xml" /><Relationship Id="rId8" Type="http://schemas.openxmlformats.org/officeDocument/2006/relationships/image" Target="../media/image82.png" /><Relationship Id="rId9" Type="http://schemas.openxmlformats.org/officeDocument/2006/relationships/tags" Target="../tags/tag387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99.xml" /><Relationship Id="rId11" Type="http://schemas.openxmlformats.org/officeDocument/2006/relationships/tags" Target="../tags/tag400.xml" /><Relationship Id="rId12" Type="http://schemas.openxmlformats.org/officeDocument/2006/relationships/tags" Target="../tags/tag401.xml" /><Relationship Id="rId13" Type="http://schemas.openxmlformats.org/officeDocument/2006/relationships/tags" Target="../tags/tag402.xml" /><Relationship Id="rId14" Type="http://schemas.openxmlformats.org/officeDocument/2006/relationships/tags" Target="../tags/tag403.xml" /><Relationship Id="rId2" Type="http://schemas.openxmlformats.org/officeDocument/2006/relationships/tags" Target="../tags/tag391.xml" /><Relationship Id="rId3" Type="http://schemas.openxmlformats.org/officeDocument/2006/relationships/tags" Target="../tags/tag392.xml" /><Relationship Id="rId4" Type="http://schemas.openxmlformats.org/officeDocument/2006/relationships/tags" Target="../tags/tag393.xml" /><Relationship Id="rId5" Type="http://schemas.openxmlformats.org/officeDocument/2006/relationships/tags" Target="../tags/tag394.xml" /><Relationship Id="rId6" Type="http://schemas.openxmlformats.org/officeDocument/2006/relationships/tags" Target="../tags/tag395.xml" /><Relationship Id="rId7" Type="http://schemas.openxmlformats.org/officeDocument/2006/relationships/tags" Target="../tags/tag396.xml" /><Relationship Id="rId8" Type="http://schemas.openxmlformats.org/officeDocument/2006/relationships/tags" Target="../tags/tag397.xml" /><Relationship Id="rId9" Type="http://schemas.openxmlformats.org/officeDocument/2006/relationships/tags" Target="../tags/tag398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85.png" /><Relationship Id="rId11" Type="http://schemas.openxmlformats.org/officeDocument/2006/relationships/tags" Target="../tags/tag411.xml" /><Relationship Id="rId12" Type="http://schemas.openxmlformats.org/officeDocument/2006/relationships/tags" Target="../tags/tag412.xml" /><Relationship Id="rId13" Type="http://schemas.openxmlformats.org/officeDocument/2006/relationships/image" Target="../media/image86.png" /><Relationship Id="rId14" Type="http://schemas.openxmlformats.org/officeDocument/2006/relationships/tags" Target="../tags/tag413.xml" /><Relationship Id="rId15" Type="http://schemas.openxmlformats.org/officeDocument/2006/relationships/tags" Target="../tags/tag414.xml" /><Relationship Id="rId16" Type="http://schemas.openxmlformats.org/officeDocument/2006/relationships/tags" Target="../tags/tag415.xml" /><Relationship Id="rId17" Type="http://schemas.openxmlformats.org/officeDocument/2006/relationships/tags" Target="../tags/tag416.xml" /><Relationship Id="rId18" Type="http://schemas.openxmlformats.org/officeDocument/2006/relationships/image" Target="../media/image87.png" /><Relationship Id="rId19" Type="http://schemas.openxmlformats.org/officeDocument/2006/relationships/tags" Target="../tags/tag417.xml" /><Relationship Id="rId2" Type="http://schemas.openxmlformats.org/officeDocument/2006/relationships/tags" Target="../tags/tag404.xml" /><Relationship Id="rId3" Type="http://schemas.openxmlformats.org/officeDocument/2006/relationships/tags" Target="../tags/tag405.xml" /><Relationship Id="rId4" Type="http://schemas.openxmlformats.org/officeDocument/2006/relationships/tags" Target="../tags/tag406.xml" /><Relationship Id="rId5" Type="http://schemas.openxmlformats.org/officeDocument/2006/relationships/tags" Target="../tags/tag407.xml" /><Relationship Id="rId6" Type="http://schemas.openxmlformats.org/officeDocument/2006/relationships/image" Target="../media/image84.png" /><Relationship Id="rId7" Type="http://schemas.openxmlformats.org/officeDocument/2006/relationships/tags" Target="../tags/tag408.xml" /><Relationship Id="rId8" Type="http://schemas.openxmlformats.org/officeDocument/2006/relationships/tags" Target="../tags/tag409.xml" /><Relationship Id="rId9" Type="http://schemas.openxmlformats.org/officeDocument/2006/relationships/tags" Target="../tags/tag410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25.xml" /><Relationship Id="rId11" Type="http://schemas.openxmlformats.org/officeDocument/2006/relationships/image" Target="../media/image89.png" /><Relationship Id="rId12" Type="http://schemas.openxmlformats.org/officeDocument/2006/relationships/tags" Target="../tags/tag426.xml" /><Relationship Id="rId13" Type="http://schemas.openxmlformats.org/officeDocument/2006/relationships/image" Target="../media/image90.png" /><Relationship Id="rId14" Type="http://schemas.openxmlformats.org/officeDocument/2006/relationships/tags" Target="../tags/tag427.xml" /><Relationship Id="rId15" Type="http://schemas.openxmlformats.org/officeDocument/2006/relationships/image" Target="../media/image91.png" /><Relationship Id="rId16" Type="http://schemas.openxmlformats.org/officeDocument/2006/relationships/tags" Target="../tags/tag428.xml" /><Relationship Id="rId2" Type="http://schemas.openxmlformats.org/officeDocument/2006/relationships/tags" Target="../tags/tag418.xml" /><Relationship Id="rId3" Type="http://schemas.openxmlformats.org/officeDocument/2006/relationships/tags" Target="../tags/tag419.xml" /><Relationship Id="rId4" Type="http://schemas.openxmlformats.org/officeDocument/2006/relationships/tags" Target="../tags/tag420.xml" /><Relationship Id="rId5" Type="http://schemas.openxmlformats.org/officeDocument/2006/relationships/tags" Target="../tags/tag421.xml" /><Relationship Id="rId6" Type="http://schemas.openxmlformats.org/officeDocument/2006/relationships/tags" Target="../tags/tag422.xml" /><Relationship Id="rId7" Type="http://schemas.openxmlformats.org/officeDocument/2006/relationships/tags" Target="../tags/tag423.xml" /><Relationship Id="rId8" Type="http://schemas.openxmlformats.org/officeDocument/2006/relationships/tags" Target="../tags/tag424.xml" /><Relationship Id="rId9" Type="http://schemas.openxmlformats.org/officeDocument/2006/relationships/image" Target="../media/image88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5.xml" /><Relationship Id="rId11" Type="http://schemas.openxmlformats.org/officeDocument/2006/relationships/tags" Target="../tags/tag156.xml" /><Relationship Id="rId12" Type="http://schemas.openxmlformats.org/officeDocument/2006/relationships/tags" Target="../tags/tag157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50.xml" /><Relationship Id="rId4" Type="http://schemas.openxmlformats.org/officeDocument/2006/relationships/tags" Target="../tags/tag151.xml" /><Relationship Id="rId5" Type="http://schemas.openxmlformats.org/officeDocument/2006/relationships/tags" Target="../tags/tag152.xml" /><Relationship Id="rId6" Type="http://schemas.openxmlformats.org/officeDocument/2006/relationships/image" Target="../media/image37.png" /><Relationship Id="rId7" Type="http://schemas.openxmlformats.org/officeDocument/2006/relationships/tags" Target="../tags/tag153.xml" /><Relationship Id="rId8" Type="http://schemas.openxmlformats.org/officeDocument/2006/relationships/tags" Target="../tags/tag154.xml" /><Relationship Id="rId9" Type="http://schemas.openxmlformats.org/officeDocument/2006/relationships/image" Target="../media/image38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36.xml" /><Relationship Id="rId11" Type="http://schemas.openxmlformats.org/officeDocument/2006/relationships/tags" Target="../tags/tag437.xml" /><Relationship Id="rId12" Type="http://schemas.openxmlformats.org/officeDocument/2006/relationships/tags" Target="../tags/tag438.xml" /><Relationship Id="rId13" Type="http://schemas.openxmlformats.org/officeDocument/2006/relationships/image" Target="../media/image93.png" /><Relationship Id="rId14" Type="http://schemas.openxmlformats.org/officeDocument/2006/relationships/tags" Target="../tags/tag439.xml" /><Relationship Id="rId15" Type="http://schemas.openxmlformats.org/officeDocument/2006/relationships/tags" Target="../tags/tag440.xml" /><Relationship Id="rId16" Type="http://schemas.openxmlformats.org/officeDocument/2006/relationships/tags" Target="../tags/tag441.xml" /><Relationship Id="rId17" Type="http://schemas.openxmlformats.org/officeDocument/2006/relationships/image" Target="../media/image94.png" /><Relationship Id="rId18" Type="http://schemas.openxmlformats.org/officeDocument/2006/relationships/tags" Target="../tags/tag442.xml" /><Relationship Id="rId19" Type="http://schemas.openxmlformats.org/officeDocument/2006/relationships/tags" Target="../tags/tag443.xml" /><Relationship Id="rId2" Type="http://schemas.openxmlformats.org/officeDocument/2006/relationships/tags" Target="../tags/tag429.xml" /><Relationship Id="rId3" Type="http://schemas.openxmlformats.org/officeDocument/2006/relationships/tags" Target="../tags/tag430.xml" /><Relationship Id="rId4" Type="http://schemas.openxmlformats.org/officeDocument/2006/relationships/tags" Target="../tags/tag431.xml" /><Relationship Id="rId5" Type="http://schemas.openxmlformats.org/officeDocument/2006/relationships/tags" Target="../tags/tag432.xml" /><Relationship Id="rId6" Type="http://schemas.openxmlformats.org/officeDocument/2006/relationships/tags" Target="../tags/tag433.xml" /><Relationship Id="rId7" Type="http://schemas.openxmlformats.org/officeDocument/2006/relationships/tags" Target="../tags/tag434.xml" /><Relationship Id="rId8" Type="http://schemas.openxmlformats.org/officeDocument/2006/relationships/tags" Target="../tags/tag435.xml" /><Relationship Id="rId9" Type="http://schemas.openxmlformats.org/officeDocument/2006/relationships/image" Target="../media/image92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52.xml" /><Relationship Id="rId11" Type="http://schemas.openxmlformats.org/officeDocument/2006/relationships/tags" Target="../tags/tag453.xml" /><Relationship Id="rId12" Type="http://schemas.openxmlformats.org/officeDocument/2006/relationships/tags" Target="../tags/tag454.xml" /><Relationship Id="rId13" Type="http://schemas.openxmlformats.org/officeDocument/2006/relationships/tags" Target="../tags/tag455.xml" /><Relationship Id="rId14" Type="http://schemas.openxmlformats.org/officeDocument/2006/relationships/tags" Target="../tags/tag456.xml" /><Relationship Id="rId15" Type="http://schemas.openxmlformats.org/officeDocument/2006/relationships/tags" Target="../tags/tag457.xml" /><Relationship Id="rId16" Type="http://schemas.openxmlformats.org/officeDocument/2006/relationships/image" Target="../media/image92.png" /><Relationship Id="rId17" Type="http://schemas.openxmlformats.org/officeDocument/2006/relationships/tags" Target="../tags/tag458.xml" /><Relationship Id="rId18" Type="http://schemas.openxmlformats.org/officeDocument/2006/relationships/image" Target="../media/image93.png" /><Relationship Id="rId19" Type="http://schemas.openxmlformats.org/officeDocument/2006/relationships/tags" Target="../tags/tag459.xml" /><Relationship Id="rId2" Type="http://schemas.openxmlformats.org/officeDocument/2006/relationships/tags" Target="../tags/tag444.xml" /><Relationship Id="rId20" Type="http://schemas.openxmlformats.org/officeDocument/2006/relationships/image" Target="../media/image94.png" /><Relationship Id="rId21" Type="http://schemas.openxmlformats.org/officeDocument/2006/relationships/tags" Target="../tags/tag460.xml" /><Relationship Id="rId3" Type="http://schemas.openxmlformats.org/officeDocument/2006/relationships/tags" Target="../tags/tag445.xml" /><Relationship Id="rId4" Type="http://schemas.openxmlformats.org/officeDocument/2006/relationships/tags" Target="../tags/tag446.xml" /><Relationship Id="rId5" Type="http://schemas.openxmlformats.org/officeDocument/2006/relationships/tags" Target="../tags/tag447.xml" /><Relationship Id="rId6" Type="http://schemas.openxmlformats.org/officeDocument/2006/relationships/tags" Target="../tags/tag448.xml" /><Relationship Id="rId7" Type="http://schemas.openxmlformats.org/officeDocument/2006/relationships/tags" Target="../tags/tag449.xml" /><Relationship Id="rId8" Type="http://schemas.openxmlformats.org/officeDocument/2006/relationships/tags" Target="../tags/tag450.xml" /><Relationship Id="rId9" Type="http://schemas.openxmlformats.org/officeDocument/2006/relationships/tags" Target="../tags/tag451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61.xml" /><Relationship Id="rId3" Type="http://schemas.openxmlformats.org/officeDocument/2006/relationships/tags" Target="../tags/tag462.xml" /><Relationship Id="rId4" Type="http://schemas.openxmlformats.org/officeDocument/2006/relationships/image" Target="../media/image95.png" /><Relationship Id="rId5" Type="http://schemas.openxmlformats.org/officeDocument/2006/relationships/tags" Target="../tags/tag463.xml" /><Relationship Id="rId6" Type="http://schemas.openxmlformats.org/officeDocument/2006/relationships/tags" Target="../tags/tag464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73.xml" /><Relationship Id="rId11" Type="http://schemas.openxmlformats.org/officeDocument/2006/relationships/tags" Target="../tags/tag474.xml" /><Relationship Id="rId12" Type="http://schemas.openxmlformats.org/officeDocument/2006/relationships/tags" Target="../tags/tag475.xml" /><Relationship Id="rId13" Type="http://schemas.openxmlformats.org/officeDocument/2006/relationships/tags" Target="../tags/tag476.xml" /><Relationship Id="rId2" Type="http://schemas.openxmlformats.org/officeDocument/2006/relationships/tags" Target="../tags/tag465.xml" /><Relationship Id="rId3" Type="http://schemas.openxmlformats.org/officeDocument/2006/relationships/tags" Target="../tags/tag466.xml" /><Relationship Id="rId4" Type="http://schemas.openxmlformats.org/officeDocument/2006/relationships/tags" Target="../tags/tag467.xml" /><Relationship Id="rId5" Type="http://schemas.openxmlformats.org/officeDocument/2006/relationships/tags" Target="../tags/tag468.xml" /><Relationship Id="rId6" Type="http://schemas.openxmlformats.org/officeDocument/2006/relationships/tags" Target="../tags/tag469.xml" /><Relationship Id="rId7" Type="http://schemas.openxmlformats.org/officeDocument/2006/relationships/tags" Target="../tags/tag470.xml" /><Relationship Id="rId8" Type="http://schemas.openxmlformats.org/officeDocument/2006/relationships/tags" Target="../tags/tag471.xml" /><Relationship Id="rId9" Type="http://schemas.openxmlformats.org/officeDocument/2006/relationships/tags" Target="../tags/tag472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481.xml" /><Relationship Id="rId4" Type="http://schemas.openxmlformats.org/officeDocument/2006/relationships/tags" Target="../tags/tag482.xml" /><Relationship Id="rId5" Type="http://schemas.openxmlformats.org/officeDocument/2006/relationships/tags" Target="../tags/tag483.xml" /><Relationship Id="rId6" Type="http://schemas.openxmlformats.org/officeDocument/2006/relationships/slide" Target="slide2.xml" TargetMode="Internal" /><Relationship Id="rId7" Type="http://schemas.openxmlformats.org/officeDocument/2006/relationships/tags" Target="../tags/tag484.xml" /><Relationship Id="rId8" Type="http://schemas.openxmlformats.org/officeDocument/2006/relationships/tags" Target="../tags/tag485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93.xml" /><Relationship Id="rId11" Type="http://schemas.openxmlformats.org/officeDocument/2006/relationships/tags" Target="../tags/tag494.xml" /><Relationship Id="rId2" Type="http://schemas.openxmlformats.org/officeDocument/2006/relationships/tags" Target="../tags/tag486.xml" /><Relationship Id="rId3" Type="http://schemas.openxmlformats.org/officeDocument/2006/relationships/tags" Target="../tags/tag487.xml" /><Relationship Id="rId4" Type="http://schemas.openxmlformats.org/officeDocument/2006/relationships/tags" Target="../tags/tag488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489.xml" /><Relationship Id="rId7" Type="http://schemas.openxmlformats.org/officeDocument/2006/relationships/tags" Target="../tags/tag490.xml" /><Relationship Id="rId8" Type="http://schemas.openxmlformats.org/officeDocument/2006/relationships/tags" Target="../tags/tag491.xml" /><Relationship Id="rId9" Type="http://schemas.openxmlformats.org/officeDocument/2006/relationships/tags" Target="../tags/tag492.xm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1.xml" /><Relationship Id="rId2" Type="http://schemas.openxmlformats.org/officeDocument/2006/relationships/tags" Target="../tags/tag495.xml" /><Relationship Id="rId3" Type="http://schemas.openxmlformats.org/officeDocument/2006/relationships/tags" Target="../tags/tag496.xml" /><Relationship Id="rId4" Type="http://schemas.openxmlformats.org/officeDocument/2006/relationships/tags" Target="../tags/tag497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498.xml" /><Relationship Id="rId7" Type="http://schemas.openxmlformats.org/officeDocument/2006/relationships/image" Target="../media/image96.png" /><Relationship Id="rId8" Type="http://schemas.openxmlformats.org/officeDocument/2006/relationships/tags" Target="../tags/tag499.xml" /><Relationship Id="rId9" Type="http://schemas.openxmlformats.org/officeDocument/2006/relationships/tags" Target="../tags/tag500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8.xml" /><Relationship Id="rId11" Type="http://schemas.openxmlformats.org/officeDocument/2006/relationships/tags" Target="../tags/tag509.xml" /><Relationship Id="rId2" Type="http://schemas.openxmlformats.org/officeDocument/2006/relationships/tags" Target="../tags/tag502.xml" /><Relationship Id="rId3" Type="http://schemas.openxmlformats.org/officeDocument/2006/relationships/tags" Target="../tags/tag503.xml" /><Relationship Id="rId4" Type="http://schemas.openxmlformats.org/officeDocument/2006/relationships/tags" Target="../tags/tag504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05.xml" /><Relationship Id="rId7" Type="http://schemas.openxmlformats.org/officeDocument/2006/relationships/image" Target="../media/image97.png" /><Relationship Id="rId8" Type="http://schemas.openxmlformats.org/officeDocument/2006/relationships/tags" Target="../tags/tag506.xml" /><Relationship Id="rId9" Type="http://schemas.openxmlformats.org/officeDocument/2006/relationships/tags" Target="../tags/tag507.xm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10.xml" /><Relationship Id="rId3" Type="http://schemas.openxmlformats.org/officeDocument/2006/relationships/tags" Target="../tags/tag511.xml" /><Relationship Id="rId4" Type="http://schemas.openxmlformats.org/officeDocument/2006/relationships/tags" Target="../tags/tag512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13.xml" /><Relationship Id="rId7" Type="http://schemas.openxmlformats.org/officeDocument/2006/relationships/tags" Target="../tags/tag514.xml" /><Relationship Id="rId8" Type="http://schemas.openxmlformats.org/officeDocument/2006/relationships/tags" Target="../tags/tag515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16.xml" /><Relationship Id="rId3" Type="http://schemas.openxmlformats.org/officeDocument/2006/relationships/tags" Target="../tags/tag517.xml" /><Relationship Id="rId4" Type="http://schemas.openxmlformats.org/officeDocument/2006/relationships/tags" Target="../tags/tag518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19.xml" /><Relationship Id="rId7" Type="http://schemas.openxmlformats.org/officeDocument/2006/relationships/tags" Target="../tags/tag520.xml" /><Relationship Id="rId8" Type="http://schemas.openxmlformats.org/officeDocument/2006/relationships/image" Target="../media/image98.png" /><Relationship Id="rId9" Type="http://schemas.openxmlformats.org/officeDocument/2006/relationships/tags" Target="../tags/tag52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0.jpeg" /><Relationship Id="rId11" Type="http://schemas.openxmlformats.org/officeDocument/2006/relationships/tags" Target="../tags/tag165.xml" /><Relationship Id="rId12" Type="http://schemas.openxmlformats.org/officeDocument/2006/relationships/tags" Target="../tags/tag166.xml" /><Relationship Id="rId13" Type="http://schemas.openxmlformats.org/officeDocument/2006/relationships/tags" Target="../tags/tag167.xml" /><Relationship Id="rId14" Type="http://schemas.openxmlformats.org/officeDocument/2006/relationships/image" Target="../media/image41.jpeg" /><Relationship Id="rId15" Type="http://schemas.openxmlformats.org/officeDocument/2006/relationships/tags" Target="../tags/tag168.xml" /><Relationship Id="rId16" Type="http://schemas.openxmlformats.org/officeDocument/2006/relationships/tags" Target="../tags/tag169.xml" /><Relationship Id="rId17" Type="http://schemas.openxmlformats.org/officeDocument/2006/relationships/tags" Target="../tags/tag170.xml" /><Relationship Id="rId18" Type="http://schemas.openxmlformats.org/officeDocument/2006/relationships/image" Target="../media/image42.jpeg" /><Relationship Id="rId19" Type="http://schemas.openxmlformats.org/officeDocument/2006/relationships/tags" Target="../tags/tag171.xml" /><Relationship Id="rId2" Type="http://schemas.openxmlformats.org/officeDocument/2006/relationships/tags" Target="../tags/tag158.xml" /><Relationship Id="rId20" Type="http://schemas.openxmlformats.org/officeDocument/2006/relationships/tags" Target="../tags/tag172.xml" /><Relationship Id="rId21" Type="http://schemas.openxmlformats.org/officeDocument/2006/relationships/tags" Target="../tags/tag173.xml" /><Relationship Id="rId22" Type="http://schemas.openxmlformats.org/officeDocument/2006/relationships/image" Target="../media/image43.png" /><Relationship Id="rId23" Type="http://schemas.openxmlformats.org/officeDocument/2006/relationships/tags" Target="../tags/tag174.xml" /><Relationship Id="rId24" Type="http://schemas.openxmlformats.org/officeDocument/2006/relationships/tags" Target="../tags/tag175.xml" /><Relationship Id="rId25" Type="http://schemas.openxmlformats.org/officeDocument/2006/relationships/tags" Target="../tags/tag176.xml" /><Relationship Id="rId26" Type="http://schemas.openxmlformats.org/officeDocument/2006/relationships/image" Target="../media/image44.jpeg" /><Relationship Id="rId27" Type="http://schemas.openxmlformats.org/officeDocument/2006/relationships/tags" Target="../tags/tag177.xml" /><Relationship Id="rId28" Type="http://schemas.openxmlformats.org/officeDocument/2006/relationships/tags" Target="../tags/tag178.xml" /><Relationship Id="rId3" Type="http://schemas.openxmlformats.org/officeDocument/2006/relationships/tags" Target="../tags/tag159.xml" /><Relationship Id="rId4" Type="http://schemas.openxmlformats.org/officeDocument/2006/relationships/tags" Target="../tags/tag160.xml" /><Relationship Id="rId5" Type="http://schemas.openxmlformats.org/officeDocument/2006/relationships/tags" Target="../tags/tag161.xml" /><Relationship Id="rId6" Type="http://schemas.openxmlformats.org/officeDocument/2006/relationships/image" Target="../media/image39.jpeg" /><Relationship Id="rId7" Type="http://schemas.openxmlformats.org/officeDocument/2006/relationships/tags" Target="../tags/tag162.xml" /><Relationship Id="rId8" Type="http://schemas.openxmlformats.org/officeDocument/2006/relationships/tags" Target="../tags/tag163.xml" /><Relationship Id="rId9" Type="http://schemas.openxmlformats.org/officeDocument/2006/relationships/tags" Target="../tags/tag164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22.xml" /><Relationship Id="rId3" Type="http://schemas.openxmlformats.org/officeDocument/2006/relationships/tags" Target="../tags/tag523.xml" /><Relationship Id="rId4" Type="http://schemas.openxmlformats.org/officeDocument/2006/relationships/slide" Target="slide2.xml" TargetMode="Internal" /><Relationship Id="rId5" Type="http://schemas.openxmlformats.org/officeDocument/2006/relationships/tags" Target="../tags/tag524.xml" /><Relationship Id="rId6" Type="http://schemas.openxmlformats.org/officeDocument/2006/relationships/tags" Target="../tags/tag525.xml" /><Relationship Id="rId7" Type="http://schemas.openxmlformats.org/officeDocument/2006/relationships/tags" Target="../tags/tag526.xml" /><Relationship Id="rId8" Type="http://schemas.openxmlformats.org/officeDocument/2006/relationships/image" Target="../media/image99.png" /><Relationship Id="rId9" Type="http://schemas.openxmlformats.org/officeDocument/2006/relationships/tags" Target="../tags/tag527.xml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28.xml" /><Relationship Id="rId3" Type="http://schemas.openxmlformats.org/officeDocument/2006/relationships/tags" Target="../tags/tag529.xml" /><Relationship Id="rId4" Type="http://schemas.openxmlformats.org/officeDocument/2006/relationships/slide" Target="slide2.xml" TargetMode="Internal" /><Relationship Id="rId5" Type="http://schemas.openxmlformats.org/officeDocument/2006/relationships/tags" Target="../tags/tag530.xml" /><Relationship Id="rId6" Type="http://schemas.openxmlformats.org/officeDocument/2006/relationships/tags" Target="../tags/tag531.xml" /><Relationship Id="rId7" Type="http://schemas.openxmlformats.org/officeDocument/2006/relationships/tags" Target="../tags/tag532.xml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42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537.xml" /><Relationship Id="rId4" Type="http://schemas.openxmlformats.org/officeDocument/2006/relationships/tags" Target="../tags/tag538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39.xml" /><Relationship Id="rId7" Type="http://schemas.openxmlformats.org/officeDocument/2006/relationships/tags" Target="../tags/tag540.xml" /><Relationship Id="rId8" Type="http://schemas.openxmlformats.org/officeDocument/2006/relationships/tags" Target="../tags/tag541.xml" /><Relationship Id="rId9" Type="http://schemas.openxmlformats.org/officeDocument/2006/relationships/image" Target="../media/image100.png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52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547.xml" /><Relationship Id="rId4" Type="http://schemas.openxmlformats.org/officeDocument/2006/relationships/tags" Target="../tags/tag548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49.xml" /><Relationship Id="rId7" Type="http://schemas.openxmlformats.org/officeDocument/2006/relationships/tags" Target="../tags/tag550.xml" /><Relationship Id="rId8" Type="http://schemas.openxmlformats.org/officeDocument/2006/relationships/tags" Target="../tags/tag551.xml" /><Relationship Id="rId9" Type="http://schemas.openxmlformats.org/officeDocument/2006/relationships/image" Target="../media/image101.png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62.xml" /><Relationship Id="rId11" Type="http://schemas.openxmlformats.org/officeDocument/2006/relationships/tags" Target="../tags/tag563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557.xml" /><Relationship Id="rId4" Type="http://schemas.openxmlformats.org/officeDocument/2006/relationships/tags" Target="../tags/tag558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59.xml" /><Relationship Id="rId7" Type="http://schemas.openxmlformats.org/officeDocument/2006/relationships/tags" Target="../tags/tag560.xml" /><Relationship Id="rId8" Type="http://schemas.openxmlformats.org/officeDocument/2006/relationships/image" Target="../media/image102.png" /><Relationship Id="rId9" Type="http://schemas.openxmlformats.org/officeDocument/2006/relationships/tags" Target="../tags/tag561.xml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73.xml" /><Relationship Id="rId11" Type="http://schemas.openxmlformats.org/officeDocument/2006/relationships/tags" Target="../tags/tag574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568.xml" /><Relationship Id="rId4" Type="http://schemas.openxmlformats.org/officeDocument/2006/relationships/tags" Target="../tags/tag569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70.xml" /><Relationship Id="rId7" Type="http://schemas.openxmlformats.org/officeDocument/2006/relationships/tags" Target="../tags/tag571.xml" /><Relationship Id="rId8" Type="http://schemas.openxmlformats.org/officeDocument/2006/relationships/image" Target="../media/image103.png" /><Relationship Id="rId9" Type="http://schemas.openxmlformats.org/officeDocument/2006/relationships/tags" Target="../tags/tag572.xml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84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579.xml" /><Relationship Id="rId4" Type="http://schemas.openxmlformats.org/officeDocument/2006/relationships/tags" Target="../tags/tag580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81.xml" /><Relationship Id="rId7" Type="http://schemas.openxmlformats.org/officeDocument/2006/relationships/image" Target="../media/image104.png" /><Relationship Id="rId8" Type="http://schemas.openxmlformats.org/officeDocument/2006/relationships/tags" Target="../tags/tag582.xml" /><Relationship Id="rId9" Type="http://schemas.openxmlformats.org/officeDocument/2006/relationships/tags" Target="../tags/tag583.xml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94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589.xml" /><Relationship Id="rId4" Type="http://schemas.openxmlformats.org/officeDocument/2006/relationships/tags" Target="../tags/tag590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91.xml" /><Relationship Id="rId7" Type="http://schemas.openxmlformats.org/officeDocument/2006/relationships/image" Target="../media/image104.png" /><Relationship Id="rId8" Type="http://schemas.openxmlformats.org/officeDocument/2006/relationships/tags" Target="../tags/tag592.xml" /><Relationship Id="rId9" Type="http://schemas.openxmlformats.org/officeDocument/2006/relationships/tags" Target="../tags/tag593.xml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601.xml" /><Relationship Id="rId11" Type="http://schemas.openxmlformats.org/officeDocument/2006/relationships/tags" Target="../tags/tag602.xml" /><Relationship Id="rId2" Type="http://schemas.openxmlformats.org/officeDocument/2006/relationships/tags" Target="../tags/tag595.xml" /><Relationship Id="rId3" Type="http://schemas.openxmlformats.org/officeDocument/2006/relationships/tags" Target="../tags/tag596.xml" /><Relationship Id="rId4" Type="http://schemas.openxmlformats.org/officeDocument/2006/relationships/tags" Target="../tags/tag597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98.xml" /><Relationship Id="rId7" Type="http://schemas.openxmlformats.org/officeDocument/2006/relationships/image" Target="../media/image105.png" /><Relationship Id="rId8" Type="http://schemas.openxmlformats.org/officeDocument/2006/relationships/tags" Target="../tags/tag599.xml" /><Relationship Id="rId9" Type="http://schemas.openxmlformats.org/officeDocument/2006/relationships/tags" Target="../tags/tag600.xml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11.xml" /><Relationship Id="rId11" Type="http://schemas.openxmlformats.org/officeDocument/2006/relationships/tags" Target="../tags/tag612.xml" /><Relationship Id="rId12" Type="http://schemas.openxmlformats.org/officeDocument/2006/relationships/tags" Target="../tags/tag613.xml" /><Relationship Id="rId13" Type="http://schemas.openxmlformats.org/officeDocument/2006/relationships/tags" Target="../tags/tag614.xml" /><Relationship Id="rId14" Type="http://schemas.openxmlformats.org/officeDocument/2006/relationships/tags" Target="../tags/tag615.xml" /><Relationship Id="rId15" Type="http://schemas.openxmlformats.org/officeDocument/2006/relationships/tags" Target="../tags/tag616.xml" /><Relationship Id="rId16" Type="http://schemas.openxmlformats.org/officeDocument/2006/relationships/tags" Target="../tags/tag617.xml" /><Relationship Id="rId17" Type="http://schemas.openxmlformats.org/officeDocument/2006/relationships/tags" Target="../tags/tag618.xml" /><Relationship Id="rId18" Type="http://schemas.openxmlformats.org/officeDocument/2006/relationships/tags" Target="../tags/tag619.xml" /><Relationship Id="rId19" Type="http://schemas.openxmlformats.org/officeDocument/2006/relationships/tags" Target="../tags/tag620.xml" /><Relationship Id="rId2" Type="http://schemas.openxmlformats.org/officeDocument/2006/relationships/tags" Target="../tags/tag603.xml" /><Relationship Id="rId20" Type="http://schemas.openxmlformats.org/officeDocument/2006/relationships/tags" Target="../tags/tag621.xml" /><Relationship Id="rId21" Type="http://schemas.openxmlformats.org/officeDocument/2006/relationships/tags" Target="../tags/tag622.xml" /><Relationship Id="rId22" Type="http://schemas.openxmlformats.org/officeDocument/2006/relationships/tags" Target="../tags/tag623.xml" /><Relationship Id="rId23" Type="http://schemas.openxmlformats.org/officeDocument/2006/relationships/tags" Target="../tags/tag624.xml" /><Relationship Id="rId24" Type="http://schemas.openxmlformats.org/officeDocument/2006/relationships/tags" Target="../tags/tag625.xml" /><Relationship Id="rId25" Type="http://schemas.openxmlformats.org/officeDocument/2006/relationships/tags" Target="../tags/tag626.xml" /><Relationship Id="rId3" Type="http://schemas.openxmlformats.org/officeDocument/2006/relationships/tags" Target="../tags/tag604.xml" /><Relationship Id="rId4" Type="http://schemas.openxmlformats.org/officeDocument/2006/relationships/tags" Target="../tags/tag605.xml" /><Relationship Id="rId5" Type="http://schemas.openxmlformats.org/officeDocument/2006/relationships/tags" Target="../tags/tag606.xml" /><Relationship Id="rId6" Type="http://schemas.openxmlformats.org/officeDocument/2006/relationships/tags" Target="../tags/tag607.xml" /><Relationship Id="rId7" Type="http://schemas.openxmlformats.org/officeDocument/2006/relationships/tags" Target="../tags/tag608.xml" /><Relationship Id="rId8" Type="http://schemas.openxmlformats.org/officeDocument/2006/relationships/tags" Target="../tags/tag609.xml" /><Relationship Id="rId9" Type="http://schemas.openxmlformats.org/officeDocument/2006/relationships/tags" Target="../tags/tag610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79.xml" /><Relationship Id="rId3" Type="http://schemas.openxmlformats.org/officeDocument/2006/relationships/tags" Target="../tags/tag180.xml" /><Relationship Id="rId4" Type="http://schemas.openxmlformats.org/officeDocument/2006/relationships/image" Target="../media/image45.png" /><Relationship Id="rId5" Type="http://schemas.openxmlformats.org/officeDocument/2006/relationships/tags" Target="../tags/tag181.xml" /><Relationship Id="rId6" Type="http://schemas.openxmlformats.org/officeDocument/2006/relationships/tags" Target="../tags/tag182.xml" /><Relationship Id="rId7" Type="http://schemas.openxmlformats.org/officeDocument/2006/relationships/tags" Target="../tags/tag183.xml" /><Relationship Id="rId8" Type="http://schemas.openxmlformats.org/officeDocument/2006/relationships/tags" Target="../tags/tag184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3.xml" /><Relationship Id="rId11" Type="http://schemas.openxmlformats.org/officeDocument/2006/relationships/image" Target="../media/image46.png" /><Relationship Id="rId12" Type="http://schemas.openxmlformats.org/officeDocument/2006/relationships/tags" Target="../tags/tag194.xml" /><Relationship Id="rId13" Type="http://schemas.openxmlformats.org/officeDocument/2006/relationships/tags" Target="../tags/tag195.xml" /><Relationship Id="rId14" Type="http://schemas.openxmlformats.org/officeDocument/2006/relationships/tags" Target="../tags/tag196.xml" /><Relationship Id="rId15" Type="http://schemas.openxmlformats.org/officeDocument/2006/relationships/tags" Target="../tags/tag197.xml" /><Relationship Id="rId16" Type="http://schemas.openxmlformats.org/officeDocument/2006/relationships/image" Target="../media/image47.png" /><Relationship Id="rId17" Type="http://schemas.openxmlformats.org/officeDocument/2006/relationships/tags" Target="../tags/tag198.xml" /><Relationship Id="rId18" Type="http://schemas.openxmlformats.org/officeDocument/2006/relationships/image" Target="../media/image48.jpeg" /><Relationship Id="rId19" Type="http://schemas.openxmlformats.org/officeDocument/2006/relationships/tags" Target="../tags/tag199.xml" /><Relationship Id="rId2" Type="http://schemas.openxmlformats.org/officeDocument/2006/relationships/tags" Target="../tags/tag185.xml" /><Relationship Id="rId20" Type="http://schemas.openxmlformats.org/officeDocument/2006/relationships/tags" Target="../tags/tag200.xml" /><Relationship Id="rId21" Type="http://schemas.openxmlformats.org/officeDocument/2006/relationships/tags" Target="../tags/tag201.xml" /><Relationship Id="rId3" Type="http://schemas.openxmlformats.org/officeDocument/2006/relationships/tags" Target="../tags/tag186.xml" /><Relationship Id="rId4" Type="http://schemas.openxmlformats.org/officeDocument/2006/relationships/tags" Target="../tags/tag187.xml" /><Relationship Id="rId5" Type="http://schemas.openxmlformats.org/officeDocument/2006/relationships/tags" Target="../tags/tag188.xml" /><Relationship Id="rId6" Type="http://schemas.openxmlformats.org/officeDocument/2006/relationships/tags" Target="../tags/tag189.xml" /><Relationship Id="rId7" Type="http://schemas.openxmlformats.org/officeDocument/2006/relationships/tags" Target="../tags/tag190.xml" /><Relationship Id="rId8" Type="http://schemas.openxmlformats.org/officeDocument/2006/relationships/tags" Target="../tags/tag191.xml" /><Relationship Id="rId9" Type="http://schemas.openxmlformats.org/officeDocument/2006/relationships/tags" Target="../tags/tag192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0.jpeg" /><Relationship Id="rId11" Type="http://schemas.openxmlformats.org/officeDocument/2006/relationships/tags" Target="../tags/tag209.xml" /><Relationship Id="rId12" Type="http://schemas.openxmlformats.org/officeDocument/2006/relationships/tags" Target="../tags/tag210.xml" /><Relationship Id="rId13" Type="http://schemas.openxmlformats.org/officeDocument/2006/relationships/tags" Target="../tags/tag211.xml" /><Relationship Id="rId14" Type="http://schemas.openxmlformats.org/officeDocument/2006/relationships/tags" Target="../tags/tag212.xml" /><Relationship Id="rId15" Type="http://schemas.openxmlformats.org/officeDocument/2006/relationships/tags" Target="../tags/tag213.xml" /><Relationship Id="rId16" Type="http://schemas.openxmlformats.org/officeDocument/2006/relationships/tags" Target="../tags/tag214.xml" /><Relationship Id="rId2" Type="http://schemas.openxmlformats.org/officeDocument/2006/relationships/tags" Target="../tags/tag202.xml" /><Relationship Id="rId3" Type="http://schemas.openxmlformats.org/officeDocument/2006/relationships/tags" Target="../tags/tag203.xml" /><Relationship Id="rId4" Type="http://schemas.openxmlformats.org/officeDocument/2006/relationships/tags" Target="../tags/tag204.xml" /><Relationship Id="rId5" Type="http://schemas.openxmlformats.org/officeDocument/2006/relationships/tags" Target="../tags/tag205.xml" /><Relationship Id="rId6" Type="http://schemas.openxmlformats.org/officeDocument/2006/relationships/image" Target="../media/image49.jpeg" /><Relationship Id="rId7" Type="http://schemas.openxmlformats.org/officeDocument/2006/relationships/tags" Target="../tags/tag206.xml" /><Relationship Id="rId8" Type="http://schemas.openxmlformats.org/officeDocument/2006/relationships/tags" Target="../tags/tag207.xml" /><Relationship Id="rId9" Type="http://schemas.openxmlformats.org/officeDocument/2006/relationships/tags" Target="../tags/tag20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3.xml" /><Relationship Id="rId11" Type="http://schemas.openxmlformats.org/officeDocument/2006/relationships/image" Target="../media/image51.png" /><Relationship Id="rId12" Type="http://schemas.openxmlformats.org/officeDocument/2006/relationships/tags" Target="../tags/tag224.xml" /><Relationship Id="rId13" Type="http://schemas.openxmlformats.org/officeDocument/2006/relationships/hyperlink" Target="&#27668;&#20307;&#25193;&#25955;&#23454;&#39564;.mp4" TargetMode="External" /><Relationship Id="rId14" Type="http://schemas.openxmlformats.org/officeDocument/2006/relationships/tags" Target="../tags/tag225.xml" /><Relationship Id="rId15" Type="http://schemas.openxmlformats.org/officeDocument/2006/relationships/tags" Target="../tags/tag226.xml" /><Relationship Id="rId16" Type="http://schemas.openxmlformats.org/officeDocument/2006/relationships/tags" Target="../tags/tag227.xml" /><Relationship Id="rId17" Type="http://schemas.openxmlformats.org/officeDocument/2006/relationships/tags" Target="../tags/tag228.xml" /><Relationship Id="rId2" Type="http://schemas.openxmlformats.org/officeDocument/2006/relationships/tags" Target="../tags/tag215.xml" /><Relationship Id="rId3" Type="http://schemas.openxmlformats.org/officeDocument/2006/relationships/tags" Target="../tags/tag216.xml" /><Relationship Id="rId4" Type="http://schemas.openxmlformats.org/officeDocument/2006/relationships/tags" Target="../tags/tag217.xml" /><Relationship Id="rId5" Type="http://schemas.openxmlformats.org/officeDocument/2006/relationships/tags" Target="../tags/tag218.xml" /><Relationship Id="rId6" Type="http://schemas.openxmlformats.org/officeDocument/2006/relationships/tags" Target="../tags/tag219.xml" /><Relationship Id="rId7" Type="http://schemas.openxmlformats.org/officeDocument/2006/relationships/tags" Target="../tags/tag220.xml" /><Relationship Id="rId8" Type="http://schemas.openxmlformats.org/officeDocument/2006/relationships/tags" Target="../tags/tag221.xml" /><Relationship Id="rId9" Type="http://schemas.openxmlformats.org/officeDocument/2006/relationships/tags" Target="../tags/tag22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5.xml" /><Relationship Id="rId2" Type="http://schemas.openxmlformats.org/officeDocument/2006/relationships/tags" Target="../tags/tag229.xml" /><Relationship Id="rId3" Type="http://schemas.openxmlformats.org/officeDocument/2006/relationships/tags" Target="../tags/tag230.xml" /><Relationship Id="rId4" Type="http://schemas.openxmlformats.org/officeDocument/2006/relationships/image" Target="../media/image52.png" /><Relationship Id="rId5" Type="http://schemas.openxmlformats.org/officeDocument/2006/relationships/tags" Target="../tags/tag231.xml" /><Relationship Id="rId6" Type="http://schemas.openxmlformats.org/officeDocument/2006/relationships/image" Target="../media/image53.png" /><Relationship Id="rId7" Type="http://schemas.openxmlformats.org/officeDocument/2006/relationships/tags" Target="../tags/tag232.xml" /><Relationship Id="rId8" Type="http://schemas.openxmlformats.org/officeDocument/2006/relationships/tags" Target="../tags/tag233.xml" /><Relationship Id="rId9" Type="http://schemas.openxmlformats.org/officeDocument/2006/relationships/tags" Target="../tags/tag234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538480" y="477520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人教版物理九年级培优精做课件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633470" y="3507105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2026年6月12日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13.2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分子动理论的初步知识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第十三章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内能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1091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">
                <a:noFill/>
              </a:rPr>
              <a:t>13.2 </a:t>
            </a:r>
            <a:r>
              <a:rPr lang="zh-CN" altLang="en-US" sz="100">
                <a:noFill/>
              </a:rPr>
              <a:t>分子动理论的初步知识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班级：</a:t>
            </a:r>
            <a:r>
              <a:rPr lang="en-US" altLang="zh-CN" sz="100">
                <a:noFill/>
              </a:rPr>
              <a:t>________ </a:t>
            </a:r>
            <a:r>
              <a:rPr lang="zh-CN" altLang="en-US" sz="100">
                <a:noFill/>
              </a:rPr>
              <a:t>姓名：</a:t>
            </a:r>
            <a:r>
              <a:rPr lang="en-US" altLang="zh-CN" sz="100">
                <a:noFill/>
              </a:rPr>
              <a:t>________ </a:t>
            </a:r>
            <a:r>
              <a:rPr lang="zh-CN" altLang="en-US" sz="100">
                <a:noFill/>
              </a:rPr>
              <a:t>得分：</a:t>
            </a:r>
            <a:r>
              <a:rPr lang="en-US" altLang="zh-CN" sz="100">
                <a:noFill/>
              </a:rPr>
              <a:t>________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本套习题聚焦分子动理论三大核心内容，涵盖分子的无规则运动、扩散现象、分子间作用力等重难点，贴合人教版九年级物理同步课时考点，兼顾基础巩固与易错点辨析，适配课堂练习与课后夯实训练。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24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物质是由大量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组成的，分子的体积和质量都极其微小，肉眼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能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不能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）直接观察到分子。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不同物质在互相接触时彼此进入对方的现象，叫做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，该现象说明一切物质的分子都在不停地做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运动。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分子的无规则运动快慢与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有关，温度越高，分子运动越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，扩散现象越明显，因此分子的无规则运动也叫做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分子之间存在相互作用的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，这两种力是同时存在的。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固体很难被拉伸，说明分子间存在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；固体和液体很难被压缩，说明分子间存在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分子间的作用力与分子间距有关，分子间距过大时，分子间的作用力会变得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很大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微弱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），可忽略不计。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下列现象中，属于扩散现象的是（）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雪花漫天飞舞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尘土飞扬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花香四溢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树叶飘落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关于分子运动，下列说法正确的是（）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只有气体分子在运动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温度为</a:t>
            </a:r>
            <a:r>
              <a:rPr lang="en-US" altLang="zh-CN" sz="100">
                <a:noFill/>
              </a:rPr>
              <a:t>0</a:t>
            </a:r>
            <a:r>
              <a:rPr altLang="en-US" sz="100">
                <a:noFill/>
              </a:rPr>
              <a:t>℃</a:t>
            </a:r>
            <a:r>
              <a:rPr lang="zh-CN" altLang="en-US" sz="100">
                <a:noFill/>
              </a:rPr>
              <a:t>时，分子停止运动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温度越高，分子运动越剧烈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液体分子静止，气体分子运动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腌制咸菜时，咸菜变咸的速度冬天比夏天慢，主要原因是（）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冬天分子停止运动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冬天温度低，分子运动缓慢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夏天分子体积变大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冬天分子间没有间隙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下列实例能说明分子间存在引力的是（）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破镜不能重圆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水滴相互靠近会融合成一滴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气体容易被压缩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固体难以被压缩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压缩固体和液体很困难，是因为分子间存在（）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引力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斥力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空隙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无规则运动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关于扩散现象，下列说法错误的是（）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扩散现象可发生在气体、液体、固体之间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B. </a:t>
            </a:r>
            <a:r>
              <a:rPr lang="zh-CN" altLang="en-US" sz="100">
                <a:noFill/>
              </a:rPr>
              <a:t>扩散现象证明分子在不停做无规则运动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扩散速度与温度无关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温度越高，扩散现象越明显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酒精和水混合后总体积变小，该现象直接说明（）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分子不停运动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分子间有间隙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分子有引力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分子有斥力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下列关于分子动理论的说法，正确的是（）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物质由分子组成，分子是静止不动的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B. </a:t>
            </a:r>
            <a:r>
              <a:rPr lang="zh-CN" altLang="en-US" sz="100">
                <a:noFill/>
              </a:rPr>
              <a:t>分子间只存在引力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分子间只存在斥力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D. </a:t>
            </a:r>
            <a:r>
              <a:rPr lang="zh-CN" altLang="en-US" sz="100">
                <a:noFill/>
              </a:rPr>
              <a:t>分子间同时存在引力和斥力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三、简答题（每题</a:t>
            </a:r>
            <a:r>
              <a:rPr lang="en-US" altLang="zh-CN" sz="100">
                <a:noFill/>
              </a:rPr>
              <a:t>7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14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为什么夏天闻到花香比冬天更浓郁？请用分子动理论知识解释。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为什么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破镜不能重圆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？请结合分子间作用力的知识分析。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四、综合填空题（每空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17. </a:t>
            </a:r>
            <a:r>
              <a:rPr lang="zh-CN" altLang="en-US" sz="100">
                <a:noFill/>
              </a:rPr>
              <a:t>如图所示，探究扩散现象实验：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）在盛有清水的烧杯中滴入几滴红墨水，静置一段时间后，整杯水变红，这是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现象，说明分子在</a:t>
            </a:r>
            <a:r>
              <a:rPr lang="en-US" altLang="zh-CN" sz="100">
                <a:noFill/>
              </a:rPr>
              <a:t>________________________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）将烧杯分别放入冷水和热水中，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水中墨水扩散更快，说明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越高，分子无规则运动越剧烈。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18. </a:t>
            </a:r>
            <a:r>
              <a:rPr lang="zh-CN" altLang="en-US" sz="100">
                <a:noFill/>
              </a:rPr>
              <a:t>根据分子动理论知识填空：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）气体可以被压缩，说明分子间有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；但气体不能无限被压缩，说明分子间存在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）两块干净的铅块压紧后可以结合在一起，甚至能吊起重物，说明分子间存在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）固体具有固定的形状和体积，是因为固体分子间距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，分子间作用力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，分子只能在平衡位置附近振动。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参考答案与解析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分子；不能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扩散；无规则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温度；剧烈；热运动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引力；斥力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引力；斥力</a:t>
            </a:r>
            <a:r>
              <a:rPr lang="en-US" altLang="zh-CN" sz="100">
                <a:noFill/>
              </a:rPr>
              <a:t> 6. </a:t>
            </a:r>
            <a:r>
              <a:rPr lang="zh-CN" altLang="en-US" sz="100">
                <a:noFill/>
              </a:rPr>
              <a:t>微弱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7.C 8.C 9.B 10.B 11.B 12.C 13.B 14.D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三、简答题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答：温度越高，分子的无规则热运动越剧烈。夏天气温高，花香分子扩散速度更快，扩散范围更广，因此夏天花香更浓郁。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答：镜子破裂后，两块镜片的分子间距变得极大，远大于分子间产生作用力的距离范围，分子间的引力和斥力几乎消失，无法依靠分子作用力重新结合，因此破镜不能重圆。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四、综合填空题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17.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）扩散；不停地做无规则运动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）热；温度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18.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）间隙；斥力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）引力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）小；大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89200" y="2518049"/>
            <a:ext cx="1722519" cy="1979572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829410" y="2518049"/>
            <a:ext cx="1667973" cy="1979571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7"/>
            </p:custDataLst>
          </p:nvPr>
        </p:nvSpPr>
        <p:spPr>
          <a:xfrm>
            <a:off x="538003" y="1164182"/>
            <a:ext cx="6250787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/>
              <a:t>①在装有清水的广口瓶底部注入硫酸铜溶液；</a:t>
            </a:r>
            <a:endParaRPr lang="en-US" altLang="zh-CN" sz="2400" b="1"/>
          </a:p>
          <a:p>
            <a:pPr>
              <a:lnSpc>
                <a:spcPct val="150000"/>
              </a:lnSpc>
            </a:pPr>
            <a:r>
              <a:rPr lang="zh-CN" altLang="en-US" sz="2400" b="1"/>
              <a:t>②静置一段时间后观察现象。</a:t>
            </a:r>
            <a:endParaRPr lang="zh-CN" altLang="en-US" sz="2400" b="1"/>
          </a:p>
        </p:txBody>
      </p:sp>
      <p:sp>
        <p:nvSpPr>
          <p:cNvPr id="7" name="文本框 6" title=""/>
          <p:cNvSpPr txBox="1"/>
          <p:nvPr>
            <p:custDataLst>
              <p:tags r:id="rId8"/>
            </p:custDataLst>
          </p:nvPr>
        </p:nvSpPr>
        <p:spPr>
          <a:xfrm>
            <a:off x="895994" y="478862"/>
            <a:ext cx="1672299" cy="8299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液体的扩散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8" name="液体扩散实验 " title="">
            <a:hlinkClick action="ppaction://media"/>
          </p:cNvPr>
          <p:cNvPicPr>
            <a:picLocks noChangeAspect="1"/>
          </p:cNvPicPr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282173" y="2527708"/>
            <a:ext cx="3525408" cy="19830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969" y="1861944"/>
            <a:ext cx="2043398" cy="52156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4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9" name="图片 8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21543" y="1170193"/>
            <a:ext cx="1545755" cy="2463548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31047" y="1155653"/>
            <a:ext cx="1817448" cy="2478089"/>
          </a:xfrm>
          <a:prstGeom prst="rect">
            <a:avLst/>
          </a:prstGeom>
        </p:spPr>
      </p:pic>
      <p:sp>
        <p:nvSpPr>
          <p:cNvPr id="21" name="箭头: 右 20" title=""/>
          <p:cNvSpPr/>
          <p:nvPr>
            <p:custDataLst>
              <p:tags r:id="rId7"/>
            </p:custDataLst>
          </p:nvPr>
        </p:nvSpPr>
        <p:spPr>
          <a:xfrm>
            <a:off x="2523718" y="2124359"/>
            <a:ext cx="590525" cy="377471"/>
          </a:xfrm>
          <a:prstGeom prst="rightArrow">
            <a:avLst/>
          </a:prstGeom>
          <a:solidFill>
            <a:srgbClr val="81DE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2" name="文本框 21" title=""/>
          <p:cNvSpPr txBox="1"/>
          <p:nvPr>
            <p:custDataLst>
              <p:tags r:id="rId8"/>
            </p:custDataLst>
          </p:nvPr>
        </p:nvSpPr>
        <p:spPr>
          <a:xfrm>
            <a:off x="5268483" y="1316445"/>
            <a:ext cx="34098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84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现象：</a:t>
            </a:r>
            <a:r>
              <a:rPr lang="zh-CN" altLang="en-US" sz="2400" b="1">
                <a:latin typeface="+mn-ea"/>
              </a:rPr>
              <a:t>两种液体体混合在一起，颜色变得均匀。</a:t>
            </a:r>
            <a:endParaRPr lang="zh-CN" altLang="en-US" sz="2400" b="1">
              <a:latin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9"/>
            </p:custDataLst>
          </p:nvPr>
        </p:nvSpPr>
        <p:spPr>
          <a:xfrm>
            <a:off x="5350555" y="2652913"/>
            <a:ext cx="2889729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84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结论：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/>
              </a:rPr>
              <a:t>液体中的分子都在不停地运动。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8" name="文本框 17" title=""/>
          <p:cNvSpPr txBox="1"/>
          <p:nvPr>
            <p:custDataLst>
              <p:tags r:id="rId3"/>
            </p:custDataLst>
          </p:nvPr>
        </p:nvSpPr>
        <p:spPr>
          <a:xfrm>
            <a:off x="436880" y="353060"/>
            <a:ext cx="2201545" cy="4603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固体的扩散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AutoShape 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80457" y="2405699"/>
            <a:ext cx="1612571" cy="850594"/>
          </a:xfrm>
          <a:prstGeom prst="cube">
            <a:avLst>
              <a:gd name="adj" fmla="val 25000"/>
            </a:avLst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4400" eaLnBrk="1" hangingPunct="1">
              <a:lnSpc>
                <a:spcPct val="130000"/>
              </a:lnSpc>
            </a:pPr>
            <a:r>
              <a:rPr lang="zh-CN" altLang="en-US" sz="2400">
                <a:solidFill>
                  <a:srgbClr val="FFFFFF"/>
                </a:solidFill>
                <a:latin typeface="宋体" panose="02010600030101010101" pitchFamily="2" charset="-122"/>
                <a:cs typeface="Arial"/>
                <a:sym typeface="Times New Roman"/>
              </a:rPr>
              <a:t>铅块</a:t>
            </a:r>
            <a:endParaRPr lang="zh-CN" altLang="en-US" sz="2400">
              <a:solidFill>
                <a:srgbClr val="FFFFFF"/>
              </a:solidFill>
              <a:latin typeface="宋体" panose="02010600030101010101" pitchFamily="2" charset="-122"/>
              <a:cs typeface="Arial"/>
              <a:sym typeface="Times New Roman"/>
            </a:endParaRPr>
          </a:p>
        </p:txBody>
      </p:sp>
      <p:sp>
        <p:nvSpPr>
          <p:cNvPr id="20" name="AutoShape 4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80457" y="3352290"/>
            <a:ext cx="1612571" cy="850594"/>
          </a:xfrm>
          <a:prstGeom prst="cube">
            <a:avLst>
              <a:gd name="adj" fmla="val 25000"/>
            </a:avLst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4400" eaLnBrk="1" hangingPunct="1">
              <a:lnSpc>
                <a:spcPct val="130000"/>
              </a:lnSpc>
            </a:pPr>
            <a:r>
              <a:rPr lang="zh-CN" altLang="en-US" sz="2400">
                <a:solidFill>
                  <a:srgbClr val="44546A"/>
                </a:solidFill>
                <a:latin typeface="宋体" panose="02010600030101010101" pitchFamily="2" charset="-122"/>
                <a:cs typeface="Arial"/>
                <a:sym typeface="Times New Roman"/>
              </a:rPr>
              <a:t>金块</a:t>
            </a:r>
            <a:endParaRPr lang="zh-CN" altLang="en-US" sz="2400">
              <a:solidFill>
                <a:srgbClr val="44546A"/>
              </a:solidFill>
              <a:latin typeface="宋体" panose="02010600030101010101" pitchFamily="2" charset="-122"/>
              <a:cs typeface="Arial"/>
              <a:sym typeface="Times New Roman"/>
            </a:endParaRPr>
          </a:p>
        </p:txBody>
      </p:sp>
      <p:sp>
        <p:nvSpPr>
          <p:cNvPr id="22" name="箭头: 右 21" title=""/>
          <p:cNvSpPr/>
          <p:nvPr>
            <p:custDataLst>
              <p:tags r:id="rId6"/>
            </p:custDataLst>
          </p:nvPr>
        </p:nvSpPr>
        <p:spPr>
          <a:xfrm>
            <a:off x="2455493" y="3061103"/>
            <a:ext cx="474785" cy="39037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3169154" y="2606346"/>
            <a:ext cx="1612571" cy="1171241"/>
            <a:chOff x="3632367" y="1564242"/>
            <a:chExt cx="1728000" cy="1255079"/>
          </a:xfrm>
        </p:grpSpPr>
        <p:sp>
          <p:nvSpPr>
            <p:cNvPr id="24" name="AutoShape 4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632367" y="2099321"/>
              <a:ext cx="1728000" cy="720000"/>
            </a:xfrm>
            <a:prstGeom prst="cube">
              <a:avLst>
                <a:gd name="adj" fmla="val 25000"/>
              </a:avLst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914400" eaLnBrk="1" hangingPunct="1">
                <a:lnSpc>
                  <a:spcPct val="130000"/>
                </a:lnSpc>
              </a:pPr>
              <a:r>
                <a:rPr lang="zh-CN" altLang="en-US" sz="2400">
                  <a:solidFill>
                    <a:srgbClr val="44546A"/>
                  </a:solidFill>
                  <a:latin typeface="宋体" panose="02010600030101010101" pitchFamily="2" charset="-122"/>
                  <a:cs typeface="Arial"/>
                  <a:sym typeface="Times New Roman"/>
                </a:rPr>
                <a:t>金块</a:t>
              </a:r>
              <a:endParaRPr lang="zh-CN" altLang="en-US" sz="2400">
                <a:solidFill>
                  <a:srgbClr val="44546A"/>
                </a:solidFill>
                <a:latin typeface="宋体" panose="02010600030101010101" pitchFamily="2" charset="-122"/>
                <a:cs typeface="Arial"/>
                <a:sym typeface="Times New Roman"/>
              </a:endParaRPr>
            </a:p>
          </p:txBody>
        </p:sp>
        <p:sp>
          <p:nvSpPr>
            <p:cNvPr id="25" name="AutoShape 3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632367" y="1564242"/>
              <a:ext cx="1728000" cy="720000"/>
            </a:xfrm>
            <a:prstGeom prst="cube">
              <a:avLst>
                <a:gd name="adj" fmla="val 25000"/>
              </a:avLst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914400" eaLnBrk="1" hangingPunct="1">
                <a:lnSpc>
                  <a:spcPct val="130000"/>
                </a:lnSpc>
              </a:pPr>
              <a:r>
                <a:rPr lang="zh-CN" altLang="en-US" sz="2400">
                  <a:solidFill>
                    <a:srgbClr val="FFFFFF"/>
                  </a:solidFill>
                  <a:latin typeface="宋体" panose="02010600030101010101" pitchFamily="2" charset="-122"/>
                  <a:cs typeface="Arial"/>
                  <a:sym typeface="Times New Roman"/>
                </a:rPr>
                <a:t>铅块</a:t>
              </a:r>
              <a:endParaRPr lang="zh-CN" altLang="en-US" sz="2400">
                <a:solidFill>
                  <a:srgbClr val="FFFFFF"/>
                </a:solidFill>
                <a:latin typeface="宋体" panose="02010600030101010101" pitchFamily="2" charset="-122"/>
                <a:cs typeface="Arial"/>
                <a:sym typeface="Times New Roman"/>
              </a:endParaRPr>
            </a:p>
          </p:txBody>
        </p:sp>
      </p:grpSp>
      <p:sp>
        <p:nvSpPr>
          <p:cNvPr id="31" name="文本框 30" title=""/>
          <p:cNvSpPr txBox="1"/>
          <p:nvPr>
            <p:custDataLst>
              <p:tags r:id="rId10"/>
            </p:custDataLst>
          </p:nvPr>
        </p:nvSpPr>
        <p:spPr>
          <a:xfrm>
            <a:off x="684865" y="1175165"/>
            <a:ext cx="4442263" cy="977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楷体" panose="02010609060101010101" charset="-122"/>
                <a:ea typeface="楷体"/>
              </a:rPr>
              <a:t>将打磨光滑的铅块和金块紧压在一起，几年后切开观察现象。</a:t>
            </a:r>
            <a:endParaRPr lang="zh-CN" altLang="en-US" sz="2400" b="1">
              <a:latin typeface="楷体" panose="02010609060101010101" charset="-122"/>
              <a:ea typeface="楷体"/>
            </a:endParaRPr>
          </a:p>
        </p:txBody>
      </p:sp>
      <p:pic>
        <p:nvPicPr>
          <p:cNvPr id="32" name="固体扩散实验" title="">
            <a:hlinkClick action="ppaction://media"/>
          </p:cNvPr>
          <p:cNvPicPr>
            <a:picLocks noChangeAspect="1"/>
          </p:cNvPicPr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27128" y="2264771"/>
            <a:ext cx="3525408" cy="19830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图片 32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428" y="1646794"/>
            <a:ext cx="2043398" cy="52156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72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6" name="图片 35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33418" y="1190035"/>
            <a:ext cx="4258279" cy="798654"/>
          </a:xfrm>
          <a:prstGeom prst="rect">
            <a:avLst/>
          </a:prstGeom>
        </p:spPr>
      </p:pic>
      <p:pic>
        <p:nvPicPr>
          <p:cNvPr id="37" name="图片 36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33417" y="2741060"/>
            <a:ext cx="4258279" cy="1079604"/>
          </a:xfrm>
          <a:prstGeom prst="rect">
            <a:avLst/>
          </a:prstGeom>
        </p:spPr>
      </p:pic>
      <p:sp>
        <p:nvSpPr>
          <p:cNvPr id="39" name="箭头: 右 38" title=""/>
          <p:cNvSpPr/>
          <p:nvPr>
            <p:custDataLst>
              <p:tags r:id="rId7"/>
            </p:custDataLst>
          </p:nvPr>
        </p:nvSpPr>
        <p:spPr>
          <a:xfrm rot="5400000">
            <a:off x="2369890" y="2171843"/>
            <a:ext cx="587058" cy="386065"/>
          </a:xfrm>
          <a:prstGeom prst="rightArrow">
            <a:avLst/>
          </a:prstGeom>
          <a:solidFill>
            <a:srgbClr val="81DE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2" name="文本框 41" title=""/>
          <p:cNvSpPr txBox="1"/>
          <p:nvPr>
            <p:custDataLst>
              <p:tags r:id="rId8"/>
            </p:custDataLst>
          </p:nvPr>
        </p:nvSpPr>
        <p:spPr>
          <a:xfrm>
            <a:off x="5306233" y="1287704"/>
            <a:ext cx="34098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84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现象：</a:t>
            </a:r>
            <a:r>
              <a:rPr lang="zh-CN" altLang="en-US" sz="2400" b="1">
                <a:latin typeface="+mn-ea"/>
              </a:rPr>
              <a:t>将它们切开，发现铅块和金块相互渗透一些。</a:t>
            </a:r>
            <a:endParaRPr lang="zh-CN" altLang="en-US" sz="2400" b="1">
              <a:latin typeface="+mn-ea"/>
            </a:endParaRPr>
          </a:p>
        </p:txBody>
      </p:sp>
      <p:sp>
        <p:nvSpPr>
          <p:cNvPr id="43" name="文本框 42" title=""/>
          <p:cNvSpPr txBox="1"/>
          <p:nvPr>
            <p:custDataLst>
              <p:tags r:id="rId9"/>
            </p:custDataLst>
          </p:nvPr>
        </p:nvSpPr>
        <p:spPr>
          <a:xfrm>
            <a:off x="5394351" y="2850676"/>
            <a:ext cx="2889729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84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结论：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/>
              </a:rPr>
              <a:t>固体中的分子都在不停地运动。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81408" y="1332476"/>
            <a:ext cx="2084948" cy="1743425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870915" y="1339548"/>
            <a:ext cx="2793335" cy="1657217"/>
          </a:xfrm>
          <a:prstGeom prst="rect">
            <a:avLst/>
          </a:prstGeom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29230" y="1316502"/>
            <a:ext cx="2808483" cy="1775373"/>
          </a:xfrm>
          <a:prstGeom prst="rect">
            <a:avLst/>
          </a:prstGeom>
        </p:spPr>
      </p:pic>
      <p:sp>
        <p:nvSpPr>
          <p:cNvPr id="13" name="文本框 12" title=""/>
          <p:cNvSpPr txBox="1"/>
          <p:nvPr>
            <p:custDataLst>
              <p:tags r:id="rId9"/>
            </p:custDataLst>
          </p:nvPr>
        </p:nvSpPr>
        <p:spPr>
          <a:xfrm>
            <a:off x="581408" y="648739"/>
            <a:ext cx="1425659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探究归纳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0"/>
            </p:custDataLst>
          </p:nvPr>
        </p:nvSpPr>
        <p:spPr>
          <a:xfrm>
            <a:off x="863253" y="3511298"/>
            <a:ext cx="7611724" cy="97726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楷体" panose="02010609060101010101" charset="-122"/>
                <a:ea typeface="楷体"/>
              </a:rPr>
              <a:t>不同的气体、液体和固体在互相接触时，彼此都能进入对方，说明构成物质的分子都在做无规则运动。</a:t>
            </a:r>
            <a:endParaRPr lang="zh-CN" altLang="en-US" sz="2400" b="1">
              <a:latin typeface="楷体" panose="02010609060101010101" charset="-122"/>
              <a:ea typeface="楷体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599295" y="606866"/>
            <a:ext cx="267863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2.</a:t>
            </a:r>
            <a:r>
              <a:rPr lang="zh-CN" altLang="en-US" sz="2400" b="1">
                <a:latin typeface="+mj-ea"/>
                <a:ea typeface="+mj-ea"/>
              </a:rPr>
              <a:t>扩散现象</a:t>
            </a:r>
            <a:endParaRPr lang="zh-CN" altLang="en-US" sz="2400" b="1"/>
          </a:p>
        </p:txBody>
      </p:sp>
      <p:sp>
        <p:nvSpPr>
          <p:cNvPr id="6" name="矩形 5" title=""/>
          <p:cNvSpPr/>
          <p:nvPr>
            <p:custDataLst>
              <p:tags r:id="rId4"/>
            </p:custDataLst>
          </p:nvPr>
        </p:nvSpPr>
        <p:spPr>
          <a:xfrm>
            <a:off x="4152905" y="1411691"/>
            <a:ext cx="1201369" cy="3248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7" name="矩形 6" title=""/>
          <p:cNvSpPr/>
          <p:nvPr>
            <p:custDataLst>
              <p:tags r:id="rId5"/>
            </p:custDataLst>
          </p:nvPr>
        </p:nvSpPr>
        <p:spPr>
          <a:xfrm>
            <a:off x="2296314" y="1411691"/>
            <a:ext cx="1516481" cy="3248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8" name="组合 7" title=""/>
          <p:cNvGrpSpPr/>
          <p:nvPr>
            <p:custDataLst>
              <p:tags r:id="rId6"/>
            </p:custDataLst>
          </p:nvPr>
        </p:nvGrpSpPr>
        <p:grpSpPr>
          <a:xfrm>
            <a:off x="3421242" y="615962"/>
            <a:ext cx="1637429" cy="761694"/>
            <a:chOff x="4125428" y="476892"/>
            <a:chExt cx="2183238" cy="1015592"/>
          </a:xfrm>
        </p:grpSpPr>
        <p:cxnSp>
          <p:nvCxnSpPr>
            <p:cNvPr id="9" name="直接连接符 8"/>
            <p:cNvCxnSpPr/>
            <p:nvPr>
              <p:custDataLst>
                <p:tags r:id="rId7"/>
              </p:custDataLst>
            </p:nvPr>
          </p:nvCxnSpPr>
          <p:spPr>
            <a:xfrm flipV="1">
              <a:off x="4125428" y="1068256"/>
              <a:ext cx="818709" cy="370100"/>
            </a:xfrm>
            <a:prstGeom prst="line">
              <a:avLst/>
            </a:pr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8"/>
              </p:custDataLst>
            </p:nvPr>
          </p:nvCxnSpPr>
          <p:spPr>
            <a:xfrm flipH="1" flipV="1">
              <a:off x="4944137" y="1068256"/>
              <a:ext cx="531628" cy="424228"/>
            </a:xfrm>
            <a:prstGeom prst="line">
              <a:avLst/>
            </a:pr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/>
            <p:cNvSpPr txBox="1"/>
            <p:nvPr>
              <p:custDataLst>
                <p:tags r:id="rId9"/>
              </p:custDataLst>
            </p:nvPr>
          </p:nvSpPr>
          <p:spPr>
            <a:xfrm>
              <a:off x="4125428" y="476892"/>
              <a:ext cx="2183238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0000FF"/>
                  </a:solidFill>
                  <a:latin typeface="+mn-ea"/>
                  <a:ea typeface="+mn-ea"/>
                </a:rPr>
                <a:t>发生条件</a:t>
              </a:r>
              <a:endParaRPr lang="zh-CN" altLang="en-US" sz="2400" b="1">
                <a:solidFill>
                  <a:srgbClr val="0000FF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4" name="文本框 3" title=""/>
          <p:cNvSpPr txBox="1"/>
          <p:nvPr>
            <p:custDataLst>
              <p:tags r:id="rId10"/>
            </p:custDataLst>
          </p:nvPr>
        </p:nvSpPr>
        <p:spPr>
          <a:xfrm>
            <a:off x="962427" y="1232611"/>
            <a:ext cx="72694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定义：</a:t>
            </a:r>
            <a:r>
              <a:rPr lang="zh-CN" altLang="en-US" sz="2400" b="1">
                <a:solidFill>
                  <a:srgbClr val="FF0000"/>
                </a:solidFill>
              </a:rPr>
              <a:t>不同</a:t>
            </a:r>
            <a:r>
              <a:rPr lang="zh-CN" altLang="en-US" sz="2400" b="1"/>
              <a:t>的物质在相互</a:t>
            </a:r>
            <a:r>
              <a:rPr lang="zh-CN" altLang="en-US" sz="2400" b="1">
                <a:solidFill>
                  <a:srgbClr val="FF0000"/>
                </a:solidFill>
              </a:rPr>
              <a:t>接触</a:t>
            </a:r>
            <a:r>
              <a:rPr lang="zh-CN" altLang="en-US" sz="2400" b="1"/>
              <a:t>时彼此进入对方的现象，叫作扩散。</a:t>
            </a:r>
            <a:endParaRPr lang="zh-CN" altLang="en-US" sz="2400" b="1"/>
          </a:p>
        </p:txBody>
      </p:sp>
      <p:sp>
        <p:nvSpPr>
          <p:cNvPr id="12" name="文本框 11" title=""/>
          <p:cNvSpPr txBox="1"/>
          <p:nvPr>
            <p:custDataLst>
              <p:tags r:id="rId11"/>
            </p:custDataLst>
          </p:nvPr>
        </p:nvSpPr>
        <p:spPr>
          <a:xfrm>
            <a:off x="962427" y="2517808"/>
            <a:ext cx="7269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扩散现象说明：</a:t>
            </a:r>
            <a:endParaRPr lang="zh-CN" altLang="en-US" sz="2400" b="1"/>
          </a:p>
        </p:txBody>
      </p:sp>
      <p:sp>
        <p:nvSpPr>
          <p:cNvPr id="14" name="文本框 13" title=""/>
          <p:cNvSpPr txBox="1"/>
          <p:nvPr>
            <p:custDataLst>
              <p:tags r:id="rId12"/>
            </p:custDataLst>
          </p:nvPr>
        </p:nvSpPr>
        <p:spPr>
          <a:xfrm>
            <a:off x="1486948" y="3210442"/>
            <a:ext cx="6472630" cy="1273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altLang="zh-CN" sz="2400" b="1">
                <a:solidFill>
                  <a:prstClr val="black"/>
                </a:solidFill>
                <a:latin typeface="楷体" panose="02010609060101010101" charset="-122"/>
                <a:ea typeface="楷体"/>
                <a:cs typeface="微软雅黑" panose="020b0503020204020204" charset="-122"/>
              </a:rPr>
              <a:t>①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/>
                <a:cs typeface="微软雅黑" panose="020b0503020204020204" charset="-122"/>
              </a:rPr>
              <a:t>一切物质的分子都在不停地做无规则的运动</a:t>
            </a:r>
            <a:r>
              <a:rPr lang="zh-CN" altLang="en-US" sz="2400" b="1">
                <a:solidFill>
                  <a:prstClr val="black"/>
                </a:solidFill>
                <a:latin typeface="楷体" panose="02010609060101010101" charset="-122"/>
                <a:ea typeface="楷体"/>
                <a:cs typeface="微软雅黑" panose="020b0503020204020204" charset="-122"/>
              </a:rPr>
              <a:t>；</a:t>
            </a:r>
            <a:endParaRPr lang="zh-CN" altLang="en-US" sz="2400" b="1">
              <a:solidFill>
                <a:prstClr val="black"/>
              </a:solidFill>
              <a:latin typeface="楷体" panose="02010609060101010101" charset="-122"/>
              <a:ea typeface="楷体"/>
              <a:cs typeface="微软雅黑" panose="020b0503020204020204" charset="-122"/>
            </a:endParaRPr>
          </a:p>
          <a:p>
            <a:pPr marL="342900" lvl="0" indent="-342900">
              <a:spcBef>
                <a:spcPct val="20000"/>
              </a:spcBef>
            </a:pPr>
            <a:r>
              <a:rPr lang="en-US" altLang="zh-CN" sz="2400" b="1">
                <a:solidFill>
                  <a:prstClr val="black"/>
                </a:solidFill>
                <a:latin typeface="楷体" panose="02010609060101010101" charset="-122"/>
                <a:ea typeface="楷体"/>
                <a:cs typeface="微软雅黑" panose="020b0503020204020204" charset="-122"/>
              </a:rPr>
              <a:t>② </a:t>
            </a:r>
            <a:r>
              <a:rPr lang="zh-CN" altLang="en-US" sz="2400" b="1">
                <a:solidFill>
                  <a:prstClr val="black"/>
                </a:solidFill>
                <a:latin typeface="楷体" panose="02010609060101010101" charset="-122"/>
                <a:ea typeface="楷体"/>
                <a:cs typeface="微软雅黑" panose="020b0503020204020204" charset="-122"/>
              </a:rPr>
              <a:t>分子之间存在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/>
                <a:cs typeface="微软雅黑" panose="020b0503020204020204" charset="-122"/>
              </a:rPr>
              <a:t>间隙</a:t>
            </a:r>
            <a:r>
              <a:rPr lang="zh-CN" altLang="en-US" sz="2400" b="1">
                <a:solidFill>
                  <a:prstClr val="black"/>
                </a:solidFill>
                <a:latin typeface="楷体" panose="02010609060101010101" charset="-122"/>
                <a:ea typeface="楷体"/>
                <a:cs typeface="微软雅黑" panose="020b0503020204020204" charset="-122"/>
              </a:rPr>
              <a:t>。</a:t>
            </a:r>
            <a:endParaRPr lang="zh-CN" altLang="en-US" sz="2400" b="1">
              <a:solidFill>
                <a:prstClr val="black"/>
              </a:solidFill>
              <a:latin typeface="楷体" panose="02010609060101010101" charset="-122"/>
              <a:ea typeface="楷体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" grpId="0"/>
      <p:bldP spid="12" grpId="0"/>
      <p:bldP spid="14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445659" y="188665"/>
            <a:ext cx="7269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对扩散现象的理解：</a:t>
            </a:r>
            <a:endParaRPr lang="zh-CN" altLang="en-US" sz="2400" b="1"/>
          </a:p>
        </p:txBody>
      </p:sp>
      <p:grpSp>
        <p:nvGrpSpPr>
          <p:cNvPr id="3" name="组合 2" title=""/>
          <p:cNvGrpSpPr/>
          <p:nvPr>
            <p:custDataLst>
              <p:tags r:id="rId4"/>
            </p:custDataLst>
          </p:nvPr>
        </p:nvGrpSpPr>
        <p:grpSpPr>
          <a:xfrm>
            <a:off x="378641" y="815576"/>
            <a:ext cx="8399397" cy="1274176"/>
            <a:chOff x="504855" y="1087435"/>
            <a:chExt cx="11199196" cy="1698901"/>
          </a:xfrm>
        </p:grpSpPr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504855" y="1087435"/>
              <a:ext cx="11199196" cy="1698901"/>
              <a:chOff x="496402" y="4298198"/>
              <a:chExt cx="11199196" cy="3782292"/>
            </a:xfrm>
          </p:grpSpPr>
          <p:sp>
            <p:nvSpPr>
              <p:cNvPr id="11" name="矩形: 圆角 10"/>
              <p:cNvSpPr/>
              <p:nvPr>
                <p:custDataLst>
                  <p:tags r:id="rId6"/>
                </p:custDataLst>
              </p:nvPr>
            </p:nvSpPr>
            <p:spPr>
              <a:xfrm>
                <a:off x="496402" y="4298198"/>
                <a:ext cx="11199196" cy="3782292"/>
              </a:xfrm>
              <a:prstGeom prst="roundRect">
                <a:avLst>
                  <a:gd name="adj" fmla="val 7305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12" name="矩形: 圆角 11"/>
              <p:cNvSpPr/>
              <p:nvPr>
                <p:custDataLst>
                  <p:tags r:id="rId7"/>
                </p:custDataLst>
              </p:nvPr>
            </p:nvSpPr>
            <p:spPr>
              <a:xfrm>
                <a:off x="585759" y="4409838"/>
                <a:ext cx="11003577" cy="3567135"/>
              </a:xfrm>
              <a:prstGeom prst="roundRect">
                <a:avLst>
                  <a:gd name="adj" fmla="val 73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</p:grpSp>
        <p:sp>
          <p:nvSpPr>
            <p:cNvPr id="5" name="矩形 4"/>
            <p:cNvSpPr/>
            <p:nvPr>
              <p:custDataLst>
                <p:tags r:id="rId8"/>
              </p:custDataLst>
            </p:nvPr>
          </p:nvSpPr>
          <p:spPr>
            <a:xfrm>
              <a:off x="907107" y="1164294"/>
              <a:ext cx="10394691" cy="15985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/>
                <a:t>①扩散现象整体看起来是有方向的，但若单看某一个分子的运动则是杂乱无章的、无规律的。</a:t>
              </a:r>
              <a:endParaRPr lang="zh-CN" altLang="en-US" sz="2400" b="1"/>
            </a:p>
          </p:txBody>
        </p:sp>
      </p:grpSp>
      <p:grpSp>
        <p:nvGrpSpPr>
          <p:cNvPr id="4" name="组合 3" title=""/>
          <p:cNvGrpSpPr/>
          <p:nvPr>
            <p:custDataLst>
              <p:tags r:id="rId9"/>
            </p:custDataLst>
          </p:nvPr>
        </p:nvGrpSpPr>
        <p:grpSpPr>
          <a:xfrm>
            <a:off x="372302" y="2225958"/>
            <a:ext cx="8399397" cy="1274176"/>
            <a:chOff x="496402" y="2967944"/>
            <a:chExt cx="11199196" cy="1698901"/>
          </a:xfrm>
        </p:grpSpPr>
        <p:grpSp>
          <p:nvGrpSpPr>
            <p:cNvPr id="25" name="组合 24"/>
            <p:cNvGrpSpPr/>
            <p:nvPr>
              <p:custDataLst>
                <p:tags r:id="rId10"/>
              </p:custDataLst>
            </p:nvPr>
          </p:nvGrpSpPr>
          <p:grpSpPr>
            <a:xfrm>
              <a:off x="496402" y="2967944"/>
              <a:ext cx="11199196" cy="1698901"/>
              <a:chOff x="496402" y="4298198"/>
              <a:chExt cx="11199196" cy="3782292"/>
            </a:xfrm>
          </p:grpSpPr>
          <p:sp>
            <p:nvSpPr>
              <p:cNvPr id="26" name="矩形: 圆角 25"/>
              <p:cNvSpPr/>
              <p:nvPr>
                <p:custDataLst>
                  <p:tags r:id="rId11"/>
                </p:custDataLst>
              </p:nvPr>
            </p:nvSpPr>
            <p:spPr>
              <a:xfrm>
                <a:off x="496402" y="4298198"/>
                <a:ext cx="11199196" cy="3782292"/>
              </a:xfrm>
              <a:prstGeom prst="roundRect">
                <a:avLst>
                  <a:gd name="adj" fmla="val 7305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27" name="矩形: 圆角 26"/>
              <p:cNvSpPr/>
              <p:nvPr>
                <p:custDataLst>
                  <p:tags r:id="rId12"/>
                </p:custDataLst>
              </p:nvPr>
            </p:nvSpPr>
            <p:spPr>
              <a:xfrm>
                <a:off x="585759" y="4409838"/>
                <a:ext cx="11003577" cy="3567135"/>
              </a:xfrm>
              <a:prstGeom prst="roundRect">
                <a:avLst>
                  <a:gd name="adj" fmla="val 73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</p:grpSp>
        <p:sp>
          <p:nvSpPr>
            <p:cNvPr id="6" name="矩形 5"/>
            <p:cNvSpPr/>
            <p:nvPr>
              <p:custDataLst>
                <p:tags r:id="rId13"/>
              </p:custDataLst>
            </p:nvPr>
          </p:nvSpPr>
          <p:spPr>
            <a:xfrm>
              <a:off x="907107" y="3018090"/>
              <a:ext cx="10394691" cy="15985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/>
                <a:t>②扩散时分子的运动是双向的，两种物质的分子会</a:t>
              </a:r>
              <a:r>
                <a:rPr lang="zh-CN" altLang="en-US" sz="2400" b="1">
                  <a:solidFill>
                    <a:srgbClr val="FF0000"/>
                  </a:solidFill>
                </a:rPr>
                <a:t>同时</a:t>
              </a:r>
              <a:r>
                <a:rPr lang="zh-CN" altLang="en-US" sz="2400" b="1"/>
                <a:t>进入对方分子的间隙中。</a:t>
              </a:r>
              <a:endParaRPr lang="zh-CN" altLang="en-US" sz="2400" b="1"/>
            </a:p>
          </p:txBody>
        </p:sp>
      </p:grpSp>
      <p:grpSp>
        <p:nvGrpSpPr>
          <p:cNvPr id="8" name="组合 7" title=""/>
          <p:cNvGrpSpPr/>
          <p:nvPr>
            <p:custDataLst>
              <p:tags r:id="rId14"/>
            </p:custDataLst>
          </p:nvPr>
        </p:nvGrpSpPr>
        <p:grpSpPr>
          <a:xfrm>
            <a:off x="365962" y="3658111"/>
            <a:ext cx="8399397" cy="1278623"/>
            <a:chOff x="487949" y="4877481"/>
            <a:chExt cx="11199196" cy="1704830"/>
          </a:xfrm>
        </p:grpSpPr>
        <p:grpSp>
          <p:nvGrpSpPr>
            <p:cNvPr id="28" name="组合 27"/>
            <p:cNvGrpSpPr/>
            <p:nvPr>
              <p:custDataLst>
                <p:tags r:id="rId15"/>
              </p:custDataLst>
            </p:nvPr>
          </p:nvGrpSpPr>
          <p:grpSpPr>
            <a:xfrm>
              <a:off x="487949" y="4877481"/>
              <a:ext cx="11199196" cy="1698901"/>
              <a:chOff x="496402" y="4298198"/>
              <a:chExt cx="11199196" cy="3782292"/>
            </a:xfrm>
          </p:grpSpPr>
          <p:sp>
            <p:nvSpPr>
              <p:cNvPr id="29" name="矩形: 圆角 28"/>
              <p:cNvSpPr/>
              <p:nvPr>
                <p:custDataLst>
                  <p:tags r:id="rId16"/>
                </p:custDataLst>
              </p:nvPr>
            </p:nvSpPr>
            <p:spPr>
              <a:xfrm>
                <a:off x="496402" y="4298198"/>
                <a:ext cx="11199196" cy="3782292"/>
              </a:xfrm>
              <a:prstGeom prst="roundRect">
                <a:avLst>
                  <a:gd name="adj" fmla="val 7305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30" name="矩形: 圆角 29"/>
              <p:cNvSpPr/>
              <p:nvPr>
                <p:custDataLst>
                  <p:tags r:id="rId17"/>
                </p:custDataLst>
              </p:nvPr>
            </p:nvSpPr>
            <p:spPr>
              <a:xfrm>
                <a:off x="585759" y="4409838"/>
                <a:ext cx="11003577" cy="3567135"/>
              </a:xfrm>
              <a:prstGeom prst="roundRect">
                <a:avLst>
                  <a:gd name="adj" fmla="val 73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</p:grpSp>
        <p:sp>
          <p:nvSpPr>
            <p:cNvPr id="7" name="矩形 6"/>
            <p:cNvSpPr/>
            <p:nvPr>
              <p:custDataLst>
                <p:tags r:id="rId18"/>
              </p:custDataLst>
            </p:nvPr>
          </p:nvSpPr>
          <p:spPr>
            <a:xfrm>
              <a:off x="907107" y="4983804"/>
              <a:ext cx="10394691" cy="15985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/>
                <a:t>③扩散现象不仅存在于状态相同的物质之间，还存在于状态</a:t>
              </a:r>
              <a:r>
                <a:rPr lang="zh-CN" altLang="en-US" sz="2400" b="1">
                  <a:solidFill>
                    <a:srgbClr val="FF0000"/>
                  </a:solidFill>
                </a:rPr>
                <a:t>不同</a:t>
              </a:r>
              <a:r>
                <a:rPr lang="zh-CN" altLang="en-US" sz="2400" b="1"/>
                <a:t>的物质之间。</a:t>
              </a:r>
              <a:endParaRPr lang="zh-CN" altLang="en-US" sz="2400" b="1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445659" y="188665"/>
            <a:ext cx="7269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生活中的扩散现象：</a:t>
            </a:r>
            <a:endParaRPr lang="zh-CN" altLang="en-US" sz="2400" b="1"/>
          </a:p>
        </p:txBody>
      </p:sp>
      <p:grpSp>
        <p:nvGrpSpPr>
          <p:cNvPr id="12" name="组合 11" title=""/>
          <p:cNvGrpSpPr/>
          <p:nvPr>
            <p:custDataLst>
              <p:tags r:id="rId4"/>
            </p:custDataLst>
          </p:nvPr>
        </p:nvGrpSpPr>
        <p:grpSpPr>
          <a:xfrm>
            <a:off x="723551" y="1011376"/>
            <a:ext cx="3429775" cy="1560374"/>
            <a:chOff x="964735" y="1348501"/>
            <a:chExt cx="4573033" cy="2080499"/>
          </a:xfrm>
        </p:grpSpPr>
        <p:pic>
          <p:nvPicPr>
            <p:cNvPr id="4" name="图片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2375077" y="1348501"/>
              <a:ext cx="3162691" cy="2080499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7"/>
              </p:custDataLst>
            </p:nvPr>
          </p:nvSpPr>
          <p:spPr>
            <a:xfrm>
              <a:off x="964735" y="1556309"/>
              <a:ext cx="1300292" cy="1844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100" b="1"/>
                <a:t>闻到炒菜的香味</a:t>
              </a:r>
              <a:endParaRPr lang="zh-CN" altLang="en-US" sz="2100" b="1"/>
            </a:p>
          </p:txBody>
        </p:sp>
      </p:grpSp>
      <p:grpSp>
        <p:nvGrpSpPr>
          <p:cNvPr id="13" name="组合 12" title=""/>
          <p:cNvGrpSpPr/>
          <p:nvPr>
            <p:custDataLst>
              <p:tags r:id="rId8"/>
            </p:custDataLst>
          </p:nvPr>
        </p:nvGrpSpPr>
        <p:grpSpPr>
          <a:xfrm>
            <a:off x="4847371" y="1011376"/>
            <a:ext cx="3429438" cy="2121460"/>
            <a:chOff x="6463161" y="1348501"/>
            <a:chExt cx="4572584" cy="2828614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6463161" y="1348501"/>
              <a:ext cx="2842112" cy="2080499"/>
            </a:xfrm>
            <a:prstGeom prst="roundRect">
              <a:avLst>
                <a:gd name="adj" fmla="val 11030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9" name="文本框 8"/>
            <p:cNvSpPr txBox="1"/>
            <p:nvPr>
              <p:custDataLst>
                <p:tags r:id="rId11"/>
              </p:custDataLst>
            </p:nvPr>
          </p:nvSpPr>
          <p:spPr>
            <a:xfrm>
              <a:off x="9740200" y="1470322"/>
              <a:ext cx="1295545" cy="2706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100" b="1"/>
                <a:t>在水中加糖，整杯水变甜</a:t>
              </a:r>
              <a:endParaRPr lang="zh-CN" altLang="en-US" sz="2100" b="1"/>
            </a:p>
          </p:txBody>
        </p:sp>
      </p:grpSp>
      <p:grpSp>
        <p:nvGrpSpPr>
          <p:cNvPr id="14" name="组合 13" title=""/>
          <p:cNvGrpSpPr/>
          <p:nvPr>
            <p:custDataLst>
              <p:tags r:id="rId12"/>
            </p:custDataLst>
          </p:nvPr>
        </p:nvGrpSpPr>
        <p:grpSpPr>
          <a:xfrm>
            <a:off x="723551" y="3057798"/>
            <a:ext cx="3429775" cy="2103601"/>
            <a:chOff x="964735" y="4077064"/>
            <a:chExt cx="4573033" cy="2804801"/>
          </a:xfrm>
        </p:grpSpPr>
        <p:pic>
          <p:nvPicPr>
            <p:cNvPr id="8" name="Picture 3" descr="D:\我的文档\My Pictures\11860261_511688.jpg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46" t="21429" r="13454" b="17796"/>
            <a:stretch>
              <a:fillRect/>
            </a:stretch>
          </p:blipFill>
          <p:spPr bwMode="auto">
            <a:xfrm>
              <a:off x="2375077" y="4077064"/>
              <a:ext cx="3162691" cy="2307528"/>
            </a:xfrm>
            <a:prstGeom prst="roundRect">
              <a:avLst>
                <a:gd name="adj" fmla="val 11030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10" name="文本框 9"/>
            <p:cNvSpPr txBox="1"/>
            <p:nvPr>
              <p:custDataLst>
                <p:tags r:id="rId15"/>
              </p:custDataLst>
            </p:nvPr>
          </p:nvSpPr>
          <p:spPr>
            <a:xfrm>
              <a:off x="964735" y="4175072"/>
              <a:ext cx="1300292" cy="2706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100" b="1"/>
                <a:t>长时间堆放煤的墙角会变黑</a:t>
              </a:r>
              <a:endParaRPr lang="zh-CN" altLang="en-US" sz="2100" b="1"/>
            </a:p>
          </p:txBody>
        </p:sp>
      </p:grpSp>
      <p:grpSp>
        <p:nvGrpSpPr>
          <p:cNvPr id="15" name="组合 14" title=""/>
          <p:cNvGrpSpPr/>
          <p:nvPr>
            <p:custDataLst>
              <p:tags r:id="rId16"/>
            </p:custDataLst>
          </p:nvPr>
        </p:nvGrpSpPr>
        <p:grpSpPr>
          <a:xfrm>
            <a:off x="4847371" y="3031080"/>
            <a:ext cx="3429438" cy="1660621"/>
            <a:chOff x="6955001" y="4041440"/>
            <a:chExt cx="4080744" cy="2214161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6955001" y="4041440"/>
              <a:ext cx="2536406" cy="2214161"/>
            </a:xfrm>
            <a:prstGeom prst="roundRect">
              <a:avLst>
                <a:gd name="adj" fmla="val 11030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11" name="文本框 10"/>
            <p:cNvSpPr txBox="1"/>
            <p:nvPr>
              <p:custDataLst>
                <p:tags r:id="rId19"/>
              </p:custDataLst>
            </p:nvPr>
          </p:nvSpPr>
          <p:spPr>
            <a:xfrm>
              <a:off x="9740200" y="4240579"/>
              <a:ext cx="1295545" cy="14139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100" b="1"/>
                <a:t>腌制咸菜，咸菜变咸</a:t>
              </a:r>
              <a:endParaRPr lang="zh-CN" altLang="en-US" sz="2100" b="1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030" y="1333887"/>
            <a:ext cx="3950494" cy="261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组合 3" title=""/>
          <p:cNvGrpSpPr/>
          <p:nvPr>
            <p:custDataLst>
              <p:tags r:id="rId5"/>
            </p:custDataLst>
          </p:nvPr>
        </p:nvGrpSpPr>
        <p:grpSpPr>
          <a:xfrm>
            <a:off x="687005" y="608217"/>
            <a:ext cx="8124126" cy="461950"/>
            <a:chOff x="787400" y="332966"/>
            <a:chExt cx="10832168" cy="615933"/>
          </a:xfrm>
        </p:grpSpPr>
        <p:sp>
          <p:nvSpPr>
            <p:cNvPr id="5" name="Rectangle 11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787400" y="332966"/>
              <a:ext cx="1193800" cy="613833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rgbClr val="0066CC"/>
                  </a:solidFill>
                  <a:latin typeface="黑体" panose="02010609060101010101" charset="-122"/>
                  <a:ea typeface="黑体"/>
                </a:rPr>
                <a:t>思考</a:t>
              </a:r>
              <a:endParaRPr lang="zh-CN" altLang="en-US" sz="2400" b="1">
                <a:solidFill>
                  <a:srgbClr val="0066CC"/>
                </a:solidFill>
                <a:latin typeface="黑体" panose="02010609060101010101" charset="-122"/>
                <a:ea typeface="黑体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7"/>
              </p:custDataLst>
            </p:nvPr>
          </p:nvSpPr>
          <p:spPr>
            <a:xfrm>
              <a:off x="1879134" y="335066"/>
              <a:ext cx="9740434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+mn-ea"/>
                  <a:ea typeface="+mn-ea"/>
                </a:rPr>
                <a:t>阳光下灰尘飞舞，这时扩散现象吗？为什么？</a:t>
              </a:r>
              <a:endParaRPr lang="zh-CN" altLang="en-US" sz="2400" b="1">
                <a:latin typeface="+mn-ea"/>
                <a:ea typeface="+mn-ea"/>
              </a:endParaRPr>
            </a:p>
          </p:txBody>
        </p:sp>
      </p:grpSp>
      <p:pic>
        <p:nvPicPr>
          <p:cNvPr id="7" name="扩散现象辨析" title="">
            <a:hlinkClick action="ppaction://media"/>
          </p:cNvPr>
          <p:cNvPicPr>
            <a:picLocks noChangeAspect="1"/>
          </p:cNvPicPr>
          <p:nvPr>
            <a:videoFile r:link="rId10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9973" y="1948434"/>
            <a:ext cx="3435656" cy="19355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102" y="1401521"/>
            <a:ext cx="2043398" cy="521567"/>
          </a:xfrm>
          <a:prstGeom prst="rect">
            <a:avLst/>
          </a:prstGeom>
        </p:spPr>
      </p:pic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1134680" y="4129751"/>
            <a:ext cx="6950803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/>
              </a:rPr>
              <a:t>气体、液体、固体都会发生扩散，它们的扩散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/>
              </a:rPr>
              <a:t>快慢</a:t>
            </a: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/>
              </a:rPr>
              <a:t>和什么因素有关呢？</a:t>
            </a:r>
            <a:endParaRPr lang="zh-CN" altLang="en-US" sz="2400" b="1">
              <a:solidFill>
                <a:schemeClr val="tx1"/>
              </a:solidFill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6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869840" y="311154"/>
            <a:ext cx="267863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3.</a:t>
            </a:r>
            <a:r>
              <a:rPr lang="zh-CN" altLang="en-US" sz="2400" b="1">
                <a:latin typeface="+mj-ea"/>
                <a:ea typeface="+mj-ea"/>
              </a:rPr>
              <a:t>分子热运动</a:t>
            </a:r>
            <a:endParaRPr lang="zh-CN" altLang="en-US" sz="2400" b="1"/>
          </a:p>
        </p:txBody>
      </p:sp>
      <p:pic>
        <p:nvPicPr>
          <p:cNvPr id="3" name="图片 2" title="">
            <a:hlinkClick r:id="rId6" action="ppaction://hlinkfile"/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r="2223"/>
          <a:stretch>
            <a:fillRect/>
          </a:stretch>
        </p:blipFill>
        <p:spPr>
          <a:xfrm>
            <a:off x="708146" y="1556302"/>
            <a:ext cx="3316750" cy="2903371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>
          <a:xfrm>
            <a:off x="4423373" y="1861950"/>
            <a:ext cx="4192195" cy="2749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楷体" panose="02010609060101010101" charset="-122"/>
                <a:ea typeface="楷体"/>
              </a:rPr>
              <a:t>①准备两杯等质量的冷水和热水；</a:t>
            </a:r>
            <a:endParaRPr lang="en-US" altLang="zh-CN" sz="2400" b="1">
              <a:latin typeface="楷体" panose="02010609060101010101" charset="-122"/>
              <a:ea typeface="楷体"/>
            </a:endParaRPr>
          </a:p>
          <a:p>
            <a:pPr>
              <a:lnSpc>
                <a:spcPct val="120000"/>
              </a:lnSpc>
            </a:pPr>
            <a:r>
              <a:rPr lang="zh-CN" altLang="en-US" sz="2400" b="1">
                <a:latin typeface="楷体" panose="02010609060101010101" charset="-122"/>
                <a:ea typeface="楷体"/>
              </a:rPr>
              <a:t>②同时向两杯中各滴入一滴红墨水；</a:t>
            </a:r>
            <a:endParaRPr lang="en-US" altLang="zh-CN" sz="2400" b="1">
              <a:latin typeface="楷体" panose="02010609060101010101" charset="-122"/>
              <a:ea typeface="楷体"/>
            </a:endParaRPr>
          </a:p>
          <a:p>
            <a:pPr>
              <a:lnSpc>
                <a:spcPct val="120000"/>
              </a:lnSpc>
            </a:pPr>
            <a:r>
              <a:rPr lang="zh-CN" altLang="en-US" sz="2400" b="1">
                <a:latin typeface="楷体" panose="02010609060101010101" charset="-122"/>
                <a:ea typeface="楷体"/>
              </a:rPr>
              <a:t>③观察哪个烧杯中的墨水扩散得快。</a:t>
            </a:r>
            <a:endParaRPr lang="zh-CN" altLang="en-US" sz="2400" b="1">
              <a:latin typeface="楷体" panose="02010609060101010101" charset="-122"/>
              <a:ea typeface="楷体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638937" y="831502"/>
            <a:ext cx="7269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探究扩散快慢与温度的关系：</a:t>
            </a:r>
            <a:endParaRPr lang="zh-CN" altLang="en-US" sz="2400" b="1"/>
          </a:p>
        </p:txBody>
      </p:sp>
      <p:sp>
        <p:nvSpPr>
          <p:cNvPr id="7" name="文本框 6" title="">
            <a:hlinkClick r:id="rId6" action="ppaction://hlinkfile"/>
          </p:cNvPr>
          <p:cNvSpPr txBox="1"/>
          <p:nvPr>
            <p:custDataLst>
              <p:tags r:id="rId9"/>
            </p:custDataLst>
          </p:nvPr>
        </p:nvSpPr>
        <p:spPr>
          <a:xfrm>
            <a:off x="1283292" y="4531527"/>
            <a:ext cx="268679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u="sng">
                <a:solidFill>
                  <a:srgbClr val="00B0F0"/>
                </a:solidFill>
              </a:rPr>
              <a:t>【</a:t>
            </a:r>
            <a:r>
              <a:rPr lang="zh-CN" altLang="en-US" sz="1800" b="1" u="sng">
                <a:solidFill>
                  <a:srgbClr val="00B0F0"/>
                </a:solidFill>
              </a:rPr>
              <a:t>点击图片播放视频</a:t>
            </a:r>
            <a:r>
              <a:rPr lang="en-US" altLang="zh-CN" sz="1800" b="1" u="sng">
                <a:solidFill>
                  <a:srgbClr val="00B0F0"/>
                </a:solidFill>
              </a:rPr>
              <a:t>】</a:t>
            </a:r>
            <a:endParaRPr lang="zh-CN" altLang="en-US" sz="1800" b="1" u="sng">
              <a:solidFill>
                <a:srgbClr val="00B0F0"/>
              </a:solidFill>
            </a:endParaR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2636500" y="10591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21740"/>
            <a:ext cx="7883525" cy="663529"/>
            <a:chOff x="689948" y="1628775"/>
            <a:chExt cx="10572327" cy="64871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628775"/>
              <a:ext cx="10572327" cy="648711"/>
              <a:chOff x="689948" y="3005569"/>
              <a:chExt cx="10572327" cy="648711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976929" y="3005569"/>
                <a:ext cx="10285346" cy="62206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5419" y="1716931"/>
              <a:ext cx="9899581" cy="545700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能简单说明物质是由分子、原子构成的。</a:t>
              </a:r>
              <a:r>
                <a:rPr alt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 </a:t>
              </a:r>
              <a:endParaRPr alt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  <a:p>
              <a:pPr algn="l"/>
              <a:endParaRPr lang="zh-CN" alt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60600"/>
            <a:ext cx="8343265" cy="928371"/>
            <a:chOff x="689948" y="3013858"/>
            <a:chExt cx="11094919" cy="988310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013858"/>
              <a:ext cx="10572219" cy="719938"/>
              <a:chOff x="689948" y="3005569"/>
              <a:chExt cx="10572219" cy="719938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18430" y="3005569"/>
                <a:ext cx="10243737" cy="719938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390822" y="3118638"/>
              <a:ext cx="10394045" cy="8835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能通过宏观现象推测物质的分子都在不停地做热运动。</a:t>
              </a:r>
              <a:endParaRPr lang="zh-CN" alt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  <a:p>
              <a:pPr algn="l"/>
              <a:endParaRPr lang="zh-CN" alt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79615" cy="57785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6745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5" name="文本框 4" title=""/>
          <p:cNvSpPr txBox="1"/>
          <p:nvPr>
            <p:custDataLst>
              <p:tags r:id="rId33"/>
            </p:custDataLst>
          </p:nvPr>
        </p:nvSpPr>
        <p:spPr>
          <a:xfrm>
            <a:off x="1763768" y="3399441"/>
            <a:ext cx="6579235" cy="8299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 3.</a:t>
            </a:r>
            <a:r>
              <a:rPr lang="zh-CN" alt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能够识别扩散现象、并能用分子热运动的观点</a:t>
            </a:r>
            <a:endParaRPr lang="zh-CN" altLang="en-US" sz="24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  <a:p>
            <a:pPr algn="l"/>
            <a:r>
              <a:rPr lang="zh-CN" alt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进行解释。</a:t>
            </a:r>
            <a:endParaRPr lang="zh-CN" altLang="en-US" sz="24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7" t="36162" r="18447" b="6916"/>
          <a:stretch>
            <a:fillRect/>
          </a:stretch>
        </p:blipFill>
        <p:spPr>
          <a:xfrm>
            <a:off x="2110237" y="582143"/>
            <a:ext cx="4555356" cy="2543901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799667" y="1580618"/>
            <a:ext cx="115728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温度</a:t>
            </a:r>
            <a:r>
              <a:rPr lang="zh-CN" altLang="en-US" sz="2400" b="1">
                <a:solidFill>
                  <a:srgbClr val="FF0000"/>
                </a:solidFill>
              </a:rPr>
              <a:t>低</a:t>
            </a:r>
            <a:r>
              <a:rPr lang="zh-CN" altLang="en-US" sz="2400" b="1"/>
              <a:t>，扩散</a:t>
            </a:r>
            <a:r>
              <a:rPr lang="zh-CN" altLang="en-US" sz="2400" b="1">
                <a:solidFill>
                  <a:srgbClr val="FF0000"/>
                </a:solidFill>
              </a:rPr>
              <a:t>慢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6818875" y="1580618"/>
            <a:ext cx="109831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温度</a:t>
            </a:r>
            <a:r>
              <a:rPr lang="zh-CN" altLang="en-US" sz="2400" b="1">
                <a:solidFill>
                  <a:srgbClr val="FF0000"/>
                </a:solidFill>
              </a:rPr>
              <a:t>高</a:t>
            </a:r>
            <a:r>
              <a:rPr lang="zh-CN" altLang="en-US" sz="2400" b="1"/>
              <a:t>，扩散</a:t>
            </a:r>
            <a:r>
              <a:rPr lang="zh-CN" altLang="en-US" sz="2400" b="1">
                <a:solidFill>
                  <a:srgbClr val="FF0000"/>
                </a:solidFill>
              </a:rPr>
              <a:t>快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1461257" y="3533201"/>
            <a:ext cx="6455927" cy="11988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ea"/>
                <a:ea typeface="+mj-ea"/>
              </a:rPr>
              <a:t>分子运动的快慢与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温度</a:t>
            </a:r>
            <a:r>
              <a:rPr lang="zh-CN" altLang="en-US" sz="2400" b="1">
                <a:latin typeface="+mj-ea"/>
                <a:ea typeface="+mj-ea"/>
              </a:rPr>
              <a:t>有关，温度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越高</a:t>
            </a:r>
            <a:r>
              <a:rPr lang="zh-CN" altLang="en-US" sz="2400" b="1">
                <a:latin typeface="+mj-ea"/>
                <a:ea typeface="+mj-ea"/>
              </a:rPr>
              <a:t>，分子运动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越剧烈</a:t>
            </a:r>
            <a:r>
              <a:rPr lang="zh-CN" altLang="en-US" sz="2400" b="1">
                <a:latin typeface="+mj-ea"/>
                <a:ea typeface="+mj-ea"/>
              </a:rPr>
              <a:t>，物质扩散得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越快</a:t>
            </a:r>
            <a:r>
              <a:rPr lang="zh-CN" altLang="en-US" sz="2400" b="1">
                <a:latin typeface="+mj-ea"/>
                <a:ea typeface="+mj-ea"/>
              </a:rPr>
              <a:t>。</a:t>
            </a:r>
            <a:endParaRPr lang="zh-CN" altLang="en-US" sz="2400" b="1"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815107" y="416247"/>
            <a:ext cx="7269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分子热运动：</a:t>
            </a:r>
            <a:endParaRPr lang="zh-CN" altLang="en-US" sz="2400" b="1"/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982699" y="925472"/>
            <a:ext cx="7178603" cy="1420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一切物质的分子都在不停地做无规则的运动</a:t>
            </a:r>
            <a:r>
              <a:rPr lang="zh-CN" altLang="en-US" sz="2400" b="1">
                <a:latin typeface="楷体" panose="02010609060101010101" charset="-122"/>
                <a:ea typeface="楷体"/>
              </a:rPr>
              <a:t>。这种无规则运动叫作分子的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热运动</a:t>
            </a:r>
            <a:r>
              <a:rPr lang="zh-CN" altLang="en-US" sz="2400" b="1">
                <a:latin typeface="楷体" panose="02010609060101010101" charset="-122"/>
                <a:ea typeface="楷体"/>
              </a:rPr>
              <a:t>。分子运动越剧烈，物体的温度越高。</a:t>
            </a:r>
            <a:endParaRPr lang="zh-CN" altLang="en-US" sz="2400" b="1">
              <a:latin typeface="楷体" panose="02010609060101010101" charset="-122"/>
              <a:ea typeface="楷体"/>
            </a:endParaRPr>
          </a:p>
        </p:txBody>
      </p:sp>
      <p:grpSp>
        <p:nvGrpSpPr>
          <p:cNvPr id="3" name="组合 2" title=""/>
          <p:cNvGrpSpPr/>
          <p:nvPr>
            <p:custDataLst>
              <p:tags r:id="rId5"/>
            </p:custDataLst>
          </p:nvPr>
        </p:nvGrpSpPr>
        <p:grpSpPr>
          <a:xfrm>
            <a:off x="493745" y="2948690"/>
            <a:ext cx="8399397" cy="1921184"/>
            <a:chOff x="658327" y="3931587"/>
            <a:chExt cx="11199196" cy="2561578"/>
          </a:xfrm>
        </p:grpSpPr>
        <p:grpSp>
          <p:nvGrpSpPr>
            <p:cNvPr id="6" name="组合 5"/>
            <p:cNvGrpSpPr/>
            <p:nvPr>
              <p:custDataLst>
                <p:tags r:id="rId6"/>
              </p:custDataLst>
            </p:nvPr>
          </p:nvGrpSpPr>
          <p:grpSpPr>
            <a:xfrm>
              <a:off x="658327" y="3931587"/>
              <a:ext cx="11199196" cy="2561578"/>
              <a:chOff x="496402" y="4298198"/>
              <a:chExt cx="11199196" cy="2561578"/>
            </a:xfrm>
          </p:grpSpPr>
          <p:sp>
            <p:nvSpPr>
              <p:cNvPr id="7" name="矩形: 圆角 6"/>
              <p:cNvSpPr/>
              <p:nvPr>
                <p:custDataLst>
                  <p:tags r:id="rId7"/>
                </p:custDataLst>
              </p:nvPr>
            </p:nvSpPr>
            <p:spPr>
              <a:xfrm>
                <a:off x="496402" y="4298198"/>
                <a:ext cx="11199196" cy="2561578"/>
              </a:xfrm>
              <a:prstGeom prst="roundRect">
                <a:avLst>
                  <a:gd name="adj" fmla="val 7305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8" name="矩形: 圆角 7"/>
              <p:cNvSpPr/>
              <p:nvPr>
                <p:custDataLst>
                  <p:tags r:id="rId8"/>
                </p:custDataLst>
              </p:nvPr>
            </p:nvSpPr>
            <p:spPr>
              <a:xfrm>
                <a:off x="585759" y="4950490"/>
                <a:ext cx="11003577" cy="1833085"/>
              </a:xfrm>
              <a:prstGeom prst="roundRect">
                <a:avLst>
                  <a:gd name="adj" fmla="val 73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9" name="椭圆 8"/>
              <p:cNvSpPr/>
              <p:nvPr>
                <p:custDataLst>
                  <p:tags r:id="rId9"/>
                </p:custDataLst>
              </p:nvPr>
            </p:nvSpPr>
            <p:spPr>
              <a:xfrm>
                <a:off x="644202" y="4325468"/>
                <a:ext cx="574187" cy="574187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2700" b="1">
                    <a:solidFill>
                      <a:schemeClr val="bg1"/>
                    </a:solidFill>
                  </a:rPr>
                  <a:t>注</a:t>
                </a:r>
                <a:endParaRPr lang="zh-CN" altLang="en-US" sz="2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椭圆 9"/>
              <p:cNvSpPr/>
              <p:nvPr>
                <p:custDataLst>
                  <p:tags r:id="rId10"/>
                </p:custDataLst>
              </p:nvPr>
            </p:nvSpPr>
            <p:spPr>
              <a:xfrm>
                <a:off x="1249680" y="4325468"/>
                <a:ext cx="574187" cy="574187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2700" b="1">
                    <a:solidFill>
                      <a:schemeClr val="bg1"/>
                    </a:solidFill>
                  </a:rPr>
                  <a:t>意</a:t>
                </a:r>
                <a:endParaRPr lang="zh-CN" altLang="en-US" sz="27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" name="文本框 10"/>
            <p:cNvSpPr txBox="1"/>
            <p:nvPr>
              <p:custDataLst>
                <p:tags r:id="rId11"/>
              </p:custDataLst>
            </p:nvPr>
          </p:nvSpPr>
          <p:spPr>
            <a:xfrm>
              <a:off x="973115" y="4711439"/>
              <a:ext cx="10569619" cy="15985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 b="1"/>
              </a:lvl1pPr>
            </a:lstStyle>
            <a:p>
              <a:pPr>
                <a:spcBef>
                  <a:spcPct val="20000"/>
                </a:spcBef>
                <a:buClr>
                  <a:srgbClr val="DC5900"/>
                </a:buClr>
                <a:buSzPct val="75000"/>
                <a:defRPr/>
              </a:pPr>
              <a:r>
                <a:rPr lang="zh-CN" altLang="en-US" sz="2400" kern="0">
                  <a:latin typeface="+mn-ea"/>
                </a:rPr>
                <a:t>一切物质的分子都在不停地做无规则运动，只是运动的程度不同。温度低时，分子的热运动相对缓慢，但并没有停止，不能错误的认为</a:t>
              </a:r>
              <a:r>
                <a:rPr lang="en-US" altLang="zh-CN" sz="2400" kern="0">
                  <a:latin typeface="Times New Roman"/>
                  <a:cs typeface="Times New Roman" panose="02020603050405020304" charset="0"/>
                </a:rPr>
                <a:t>0</a:t>
              </a:r>
              <a:r>
                <a:rPr lang="zh-CN" altLang="en-US" sz="2400" kern="0">
                  <a:latin typeface="Times New Roman"/>
                  <a:cs typeface="Times New Roman" panose="02020603050405020304" charset="0"/>
                </a:rPr>
                <a:t>℃</a:t>
              </a:r>
              <a:r>
                <a:rPr lang="zh-CN" altLang="en-US" sz="2400" kern="0">
                  <a:latin typeface="+mn-ea"/>
                </a:rPr>
                <a:t>以下物质的分子不再做热运动。</a:t>
              </a:r>
              <a:endParaRPr lang="zh-CN" altLang="en-US" sz="2400" kern="0">
                <a:latin typeface="+mn-ea"/>
              </a:endParaRPr>
            </a:p>
          </p:txBody>
        </p:sp>
      </p:grpSp>
      <p:sp>
        <p:nvSpPr>
          <p:cNvPr id="12" name="文本框 11" title=""/>
          <p:cNvSpPr txBox="1"/>
          <p:nvPr>
            <p:custDataLst>
              <p:tags r:id="rId12"/>
            </p:custDataLst>
          </p:nvPr>
        </p:nvSpPr>
        <p:spPr>
          <a:xfrm>
            <a:off x="982699" y="2316092"/>
            <a:ext cx="6271037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+mn-ea"/>
                <a:cs typeface="Times New Roman" panose="02020603050405020304" charset="0"/>
              </a:rPr>
              <a:t>同一物体，温度越高，其内部分子运动越剧烈</a:t>
            </a:r>
            <a:endParaRPr lang="zh-CN" altLang="en-US" sz="240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572219" y="244797"/>
            <a:ext cx="7269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机械运动和分子热运动的比较：</a:t>
            </a:r>
            <a:endParaRPr lang="zh-CN" altLang="en-US" sz="2400" b="1"/>
          </a:p>
        </p:txBody>
      </p:sp>
      <p:graphicFrame>
        <p:nvGraphicFramePr>
          <p:cNvPr id="4" name="表格 4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823203" y="1120140"/>
          <a:ext cx="7392035" cy="341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559685"/>
                <a:gridCol w="2800350"/>
              </a:tblGrid>
              <a:tr h="541020"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E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机械运动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E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分子热运动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E7"/>
                    </a:solidFill>
                  </a:tcPr>
                </a:tc>
              </a:tr>
              <a:tr h="540385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研究对象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0010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有无规律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en-US" altLang="zh-CN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102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可见情况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96315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影响运动快慢的因素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3345248" y="1664494"/>
            <a:ext cx="172878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宏观物体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6"/>
            </p:custDataLst>
          </p:nvPr>
        </p:nvSpPr>
        <p:spPr>
          <a:xfrm>
            <a:off x="6170062" y="1664494"/>
            <a:ext cx="172878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微观物体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3228266" y="2320546"/>
            <a:ext cx="172878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有规律可循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>
          <a:xfrm>
            <a:off x="3017171" y="2975707"/>
            <a:ext cx="22867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能用肉眼观察到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5865019" y="2167793"/>
            <a:ext cx="203383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单个分子的运动无规律可循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0"/>
            </p:custDataLst>
          </p:nvPr>
        </p:nvSpPr>
        <p:spPr>
          <a:xfrm>
            <a:off x="5507836" y="3014918"/>
            <a:ext cx="274819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不能用肉眼观察到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1"/>
            </p:custDataLst>
          </p:nvPr>
        </p:nvSpPr>
        <p:spPr>
          <a:xfrm>
            <a:off x="3017171" y="3492495"/>
            <a:ext cx="22867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质量、力及力的作用时间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2"/>
            </p:custDataLst>
          </p:nvPr>
        </p:nvSpPr>
        <p:spPr>
          <a:xfrm>
            <a:off x="5612140" y="3670970"/>
            <a:ext cx="260317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温度与物质的状态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>
            <p:custDataLst>
              <p:tags r:id="rId3"/>
            </p:custDataLst>
          </p:nvPr>
        </p:nvSpPr>
        <p:spPr>
          <a:xfrm>
            <a:off x="624718" y="519939"/>
            <a:ext cx="8198404" cy="3415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+mj-lt"/>
                <a:ea typeface="+mj-ea"/>
              </a:rPr>
              <a:t>例</a:t>
            </a:r>
            <a:r>
              <a:rPr lang="en-US" altLang="zh-CN" sz="2400" b="1">
                <a:solidFill>
                  <a:srgbClr val="0000FF"/>
                </a:solidFill>
                <a:latin typeface="+mj-lt"/>
                <a:ea typeface="+mj-ea"/>
              </a:rPr>
              <a:t>1  </a:t>
            </a:r>
            <a:r>
              <a:rPr lang="zh-CN" altLang="en-US" sz="2400" b="1">
                <a:latin typeface="+mj-lt"/>
                <a:ea typeface="+mj-ea"/>
              </a:rPr>
              <a:t>下列生活中的事例</a:t>
            </a:r>
            <a:r>
              <a:rPr lang="zh-CN" altLang="en-US" sz="2400" b="1">
                <a:solidFill>
                  <a:srgbClr val="0000FF"/>
                </a:solidFill>
                <a:latin typeface="+mj-lt"/>
                <a:ea typeface="+mj-ea"/>
              </a:rPr>
              <a:t>不能</a:t>
            </a:r>
            <a:r>
              <a:rPr lang="zh-CN" altLang="en-US" sz="2400" b="1">
                <a:latin typeface="+mj-lt"/>
                <a:ea typeface="+mj-ea"/>
              </a:rPr>
              <a:t>说明分子在不停地做无规则运动的是（      ）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A.</a:t>
            </a:r>
            <a:r>
              <a:rPr lang="zh-CN" altLang="en-US" sz="2400" b="1">
                <a:latin typeface="+mj-lt"/>
                <a:ea typeface="+mj-ea"/>
              </a:rPr>
              <a:t>端午节蒸粽子时，满屋子都弥漫着粽香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B.</a:t>
            </a:r>
            <a:r>
              <a:rPr lang="zh-CN" altLang="en-US" sz="2400" b="1">
                <a:latin typeface="+mj-lt"/>
                <a:ea typeface="+mj-ea"/>
              </a:rPr>
              <a:t>将一勺糖放入一杯清水中，一段时间后整杯水都变甜了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C.</a:t>
            </a:r>
            <a:r>
              <a:rPr lang="zh-CN" altLang="en-US" sz="2400" b="1">
                <a:latin typeface="+mj-lt"/>
                <a:ea typeface="+mj-ea"/>
              </a:rPr>
              <a:t>打扫教室地面时，在阳光下看到灰尘在空中飞舞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D.</a:t>
            </a:r>
            <a:r>
              <a:rPr lang="zh-CN" altLang="en-US" sz="2400" b="1">
                <a:latin typeface="+mj-lt"/>
                <a:ea typeface="+mj-ea"/>
              </a:rPr>
              <a:t>腌制腊肉时，将盐涂抹在肉表面，几天后整块肉都变咸了</a:t>
            </a:r>
            <a:endParaRPr lang="en-US" altLang="zh-CN" sz="2400" b="1">
              <a:latin typeface="+mj-lt"/>
              <a:ea typeface="+mj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4"/>
            </p:custDataLst>
          </p:nvPr>
        </p:nvSpPr>
        <p:spPr>
          <a:xfrm>
            <a:off x="1635852" y="1201723"/>
            <a:ext cx="36492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C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5"/>
            </p:custDataLst>
          </p:nvPr>
        </p:nvSpPr>
        <p:spPr>
          <a:xfrm>
            <a:off x="775719" y="3941777"/>
            <a:ext cx="7265128" cy="737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100" b="1">
                <a:solidFill>
                  <a:srgbClr val="FF0000"/>
                </a:solidFill>
              </a:rPr>
              <a:t>灰尘是肉眼可见的宏观物体，它不是分子，灰尘在空中飞舞是机械运动，不是分子运动。</a:t>
            </a:r>
            <a:endParaRPr lang="zh-CN" altLang="en-US" sz="21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913825" y="354268"/>
            <a:ext cx="4343975" cy="487363"/>
            <a:chOff x="378735" y="1218041"/>
            <a:chExt cx="5791967" cy="649817"/>
          </a:xfrm>
        </p:grpSpPr>
        <p:grpSp>
          <p:nvGrpSpPr>
            <p:cNvPr id="3" name="组合 2"/>
            <p:cNvGrpSpPr/>
            <p:nvPr>
              <p:custDataLst>
                <p:tags r:id="rId4"/>
              </p:custDataLst>
            </p:nvPr>
          </p:nvGrpSpPr>
          <p:grpSpPr>
            <a:xfrm>
              <a:off x="378735" y="1218041"/>
              <a:ext cx="2262252" cy="620760"/>
              <a:chOff x="211095" y="379841"/>
              <a:chExt cx="2262252" cy="620760"/>
            </a:xfrm>
          </p:grpSpPr>
          <p:sp>
            <p:nvSpPr>
              <p:cNvPr id="5" name="燕尾形 9"/>
              <p:cNvSpPr/>
              <p:nvPr>
                <p:custDataLst>
                  <p:tags r:id="rId5"/>
                </p:custDataLst>
              </p:nvPr>
            </p:nvSpPr>
            <p:spPr>
              <a:xfrm>
                <a:off x="211095" y="379842"/>
                <a:ext cx="1902212" cy="620759"/>
              </a:xfrm>
              <a:prstGeom prst="chevron">
                <a:avLst>
                  <a:gd name="adj" fmla="val 28177"/>
                </a:avLst>
              </a:prstGeom>
              <a:solidFill>
                <a:srgbClr val="C7D52F"/>
              </a:solidFill>
              <a:ln>
                <a:solidFill>
                  <a:srgbClr val="C7D5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sz="2400" b="1">
                    <a:solidFill>
                      <a:schemeClr val="tx1"/>
                    </a:solidFill>
                  </a:rPr>
                  <a:t>知识点  </a:t>
                </a:r>
                <a:endParaRPr lang="zh-CN" alt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六边形 5"/>
              <p:cNvSpPr/>
              <p:nvPr>
                <p:custDataLst>
                  <p:tags r:id="rId6"/>
                </p:custDataLst>
              </p:nvPr>
            </p:nvSpPr>
            <p:spPr>
              <a:xfrm>
                <a:off x="1753266" y="379841"/>
                <a:ext cx="720081" cy="620759"/>
              </a:xfrm>
              <a:prstGeom prst="hexagon">
                <a:avLst/>
              </a:prstGeom>
              <a:solidFill>
                <a:srgbClr val="FFFFFE"/>
              </a:solidFill>
              <a:ln>
                <a:solidFill>
                  <a:srgbClr val="A4C736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400" b="1">
                    <a:solidFill>
                      <a:schemeClr val="tx1"/>
                    </a:solidFill>
                    <a:latin typeface="+mj-ea"/>
                    <a:ea typeface="+mj-ea"/>
                  </a:rPr>
                  <a:t>3</a:t>
                </a:r>
                <a:endParaRPr lang="zh-CN" altLang="en-US" sz="2400" b="1">
                  <a:solidFill>
                    <a:schemeClr val="tx1"/>
                  </a:solidFill>
                  <a:latin typeface="+mj-ea"/>
                  <a:ea typeface="+mj-ea"/>
                </a:endParaRPr>
              </a:p>
            </p:txBody>
          </p:sp>
        </p:grpSp>
        <p:sp>
          <p:nvSpPr>
            <p:cNvPr id="4" name="文本框 3"/>
            <p:cNvSpPr txBox="1"/>
            <p:nvPr>
              <p:custDataLst>
                <p:tags r:id="rId7"/>
              </p:custDataLst>
            </p:nvPr>
          </p:nvSpPr>
          <p:spPr>
            <a:xfrm>
              <a:off x="2640987" y="1254025"/>
              <a:ext cx="3529715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A0AD23"/>
                  </a:solidFill>
                  <a:latin typeface="+mj-ea"/>
                  <a:ea typeface="+mj-ea"/>
                </a:rPr>
                <a:t>分子间的作用力</a:t>
              </a:r>
              <a:endParaRPr lang="zh-CN" altLang="en-US" sz="2400" b="1">
                <a:solidFill>
                  <a:srgbClr val="A0AD23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9" name="组合 8" title=""/>
          <p:cNvGrpSpPr/>
          <p:nvPr>
            <p:custDataLst>
              <p:tags r:id="rId8"/>
            </p:custDataLst>
          </p:nvPr>
        </p:nvGrpSpPr>
        <p:grpSpPr>
          <a:xfrm>
            <a:off x="688122" y="1427188"/>
            <a:ext cx="8124126" cy="1200455"/>
            <a:chOff x="787400" y="332966"/>
            <a:chExt cx="10832168" cy="1600607"/>
          </a:xfrm>
        </p:grpSpPr>
        <p:sp>
          <p:nvSpPr>
            <p:cNvPr id="10" name="Rectangle 1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87400" y="332966"/>
              <a:ext cx="1193800" cy="613833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rgbClr val="0066CC"/>
                  </a:solidFill>
                  <a:latin typeface="黑体" panose="02010609060101010101" charset="-122"/>
                  <a:ea typeface="黑体"/>
                </a:rPr>
                <a:t>思考</a:t>
              </a:r>
              <a:endParaRPr lang="zh-CN" altLang="en-US" sz="2400" b="1">
                <a:solidFill>
                  <a:srgbClr val="0066CC"/>
                </a:solidFill>
                <a:latin typeface="黑体" panose="02010609060101010101" charset="-122"/>
                <a:ea typeface="黑体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10"/>
              </p:custDataLst>
            </p:nvPr>
          </p:nvSpPr>
          <p:spPr>
            <a:xfrm>
              <a:off x="1879134" y="335066"/>
              <a:ext cx="9740434" cy="15985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+mn-ea"/>
                  <a:ea typeface="+mn-ea"/>
                </a:rPr>
                <a:t>既然分子在不停地运动，那么为什么固体和液体中的分子通常</a:t>
              </a:r>
              <a:r>
                <a:rPr lang="zh-CN" altLang="en-US" sz="2400" b="1">
                  <a:solidFill>
                    <a:srgbClr val="0000FF"/>
                  </a:solidFill>
                  <a:latin typeface="+mn-ea"/>
                  <a:ea typeface="+mn-ea"/>
                </a:rPr>
                <a:t>不会飞散开</a:t>
              </a:r>
              <a:r>
                <a:rPr lang="zh-CN" altLang="en-US" sz="2400" b="1">
                  <a:latin typeface="+mn-ea"/>
                  <a:ea typeface="+mn-ea"/>
                </a:rPr>
                <a:t>，而总是聚合在一起，</a:t>
              </a:r>
              <a:r>
                <a:rPr lang="zh-CN" altLang="en-US" sz="2400" b="1">
                  <a:solidFill>
                    <a:srgbClr val="0000FF"/>
                  </a:solidFill>
                  <a:latin typeface="+mn-ea"/>
                  <a:ea typeface="+mn-ea"/>
                </a:rPr>
                <a:t>保持一定的体积</a:t>
              </a:r>
              <a:r>
                <a:rPr lang="zh-CN" altLang="en-US" sz="2400" b="1">
                  <a:latin typeface="+mn-ea"/>
                  <a:ea typeface="+mn-ea"/>
                </a:rPr>
                <a:t>呢？</a:t>
              </a:r>
              <a:endParaRPr lang="zh-CN" altLang="en-US" sz="2400" b="1">
                <a:latin typeface="+mn-ea"/>
                <a:ea typeface="+mn-ea"/>
              </a:endParaRPr>
            </a:p>
          </p:txBody>
        </p:sp>
      </p:grpSp>
      <p:grpSp>
        <p:nvGrpSpPr>
          <p:cNvPr id="13" name="组合 12" title=""/>
          <p:cNvGrpSpPr/>
          <p:nvPr>
            <p:custDataLst>
              <p:tags r:id="rId11"/>
            </p:custDataLst>
          </p:nvPr>
        </p:nvGrpSpPr>
        <p:grpSpPr>
          <a:xfrm>
            <a:off x="688122" y="4399409"/>
            <a:ext cx="6064934" cy="461950"/>
            <a:chOff x="787400" y="332966"/>
            <a:chExt cx="8086579" cy="615933"/>
          </a:xfrm>
        </p:grpSpPr>
        <p:sp>
          <p:nvSpPr>
            <p:cNvPr id="14" name="Rectangle 11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87400" y="332966"/>
              <a:ext cx="1193800" cy="613833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rgbClr val="C00000"/>
                  </a:solidFill>
                  <a:latin typeface="黑体" panose="02010609060101010101" charset="-122"/>
                  <a:ea typeface="黑体"/>
                </a:rPr>
                <a:t>猜想</a:t>
              </a:r>
              <a:endParaRPr lang="zh-CN" altLang="en-US" sz="2400" b="1">
                <a:solidFill>
                  <a:srgbClr val="C00000"/>
                </a:solidFill>
                <a:latin typeface="黑体" panose="02010609060101010101" charset="-122"/>
                <a:ea typeface="黑体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13"/>
              </p:custDataLst>
            </p:nvPr>
          </p:nvSpPr>
          <p:spPr>
            <a:xfrm>
              <a:off x="1879134" y="335066"/>
              <a:ext cx="6994845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+mn-ea"/>
                  <a:ea typeface="+mn-ea"/>
                </a:rPr>
                <a:t>固体和液体分子之间应该有</a:t>
              </a:r>
              <a:r>
                <a:rPr lang="zh-CN" altLang="en-US" sz="2400" b="1">
                  <a:solidFill>
                    <a:srgbClr val="FF0000"/>
                  </a:solidFill>
                  <a:latin typeface="+mn-ea"/>
                  <a:ea typeface="+mn-ea"/>
                </a:rPr>
                <a:t>力的作用</a:t>
              </a:r>
              <a:endParaRPr lang="zh-CN" altLang="en-US" sz="2400" b="1">
                <a:solidFill>
                  <a:srgbClr val="FF0000"/>
                </a:solidFill>
                <a:latin typeface="+mn-ea"/>
                <a:ea typeface="+mn-ea"/>
              </a:endParaRPr>
            </a:p>
          </p:txBody>
        </p:sp>
      </p:grpSp>
      <p:pic>
        <p:nvPicPr>
          <p:cNvPr id="25" name="图片 24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340483" y="2682229"/>
            <a:ext cx="2100284" cy="1489889"/>
          </a:xfrm>
          <a:prstGeom prst="rect">
            <a:avLst/>
          </a:prstGeom>
        </p:spPr>
      </p:pic>
      <p:pic>
        <p:nvPicPr>
          <p:cNvPr id="26" name="图片 25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rcRect r="26822" b="5321"/>
          <a:stretch>
            <a:fillRect/>
          </a:stretch>
        </p:blipFill>
        <p:spPr>
          <a:xfrm>
            <a:off x="5159585" y="2692002"/>
            <a:ext cx="1722713" cy="1480115"/>
          </a:xfrm>
          <a:prstGeom prst="rect">
            <a:avLst/>
          </a:prstGeom>
        </p:spPr>
      </p:pic>
      <p:sp>
        <p:nvSpPr>
          <p:cNvPr id="27" name="文本框 26" title=""/>
          <p:cNvSpPr txBox="1"/>
          <p:nvPr>
            <p:custDataLst>
              <p:tags r:id="rId18"/>
            </p:custDataLst>
          </p:nvPr>
        </p:nvSpPr>
        <p:spPr>
          <a:xfrm>
            <a:off x="688122" y="913962"/>
            <a:ext cx="331342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1.</a:t>
            </a:r>
            <a:r>
              <a:rPr lang="zh-CN" altLang="en-US" sz="2400" b="1">
                <a:latin typeface="+mj-ea"/>
                <a:ea typeface="+mj-ea"/>
              </a:rPr>
              <a:t>分子间的相互作用力</a:t>
            </a:r>
            <a:endParaRPr lang="zh-CN" altLang="en-US" sz="2400" b="1"/>
          </a:p>
        </p:txBody>
      </p:sp>
      <p:sp>
        <p:nvSpPr>
          <p:cNvPr id="7" name="文本框 6" title="">
            <a:hlinkClick r:id="rId20" action="ppaction://hlinkfile"/>
          </p:cNvPr>
          <p:cNvSpPr txBox="1"/>
          <p:nvPr>
            <p:custDataLst>
              <p:tags r:id="rId19"/>
            </p:custDataLst>
          </p:nvPr>
        </p:nvSpPr>
        <p:spPr>
          <a:xfrm>
            <a:off x="6882298" y="819837"/>
            <a:ext cx="1659946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u="sng">
                <a:solidFill>
                  <a:srgbClr val="00B0F0"/>
                </a:solidFill>
              </a:rPr>
              <a:t>分子间有引力</a:t>
            </a:r>
            <a:endParaRPr lang="zh-CN" altLang="en-US" sz="1500" b="1" u="sng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9" name="图片 8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85059" y="507487"/>
            <a:ext cx="2006435" cy="1953306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969702" y="507487"/>
            <a:ext cx="4692318" cy="1972235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b="12945"/>
          <a:stretch>
            <a:fillRect/>
          </a:stretch>
        </p:blipFill>
        <p:spPr>
          <a:xfrm>
            <a:off x="3348826" y="2571750"/>
            <a:ext cx="1610413" cy="2527535"/>
          </a:xfrm>
          <a:prstGeom prst="rect">
            <a:avLst/>
          </a:prstGeom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85059" y="3098348"/>
            <a:ext cx="2648691" cy="1137420"/>
          </a:xfrm>
          <a:prstGeom prst="rect">
            <a:avLst/>
          </a:prstGeom>
        </p:spPr>
      </p:pic>
      <p:sp>
        <p:nvSpPr>
          <p:cNvPr id="13" name="文本框 12" title=""/>
          <p:cNvSpPr txBox="1"/>
          <p:nvPr>
            <p:custDataLst>
              <p:tags r:id="rId11"/>
            </p:custDataLst>
          </p:nvPr>
        </p:nvSpPr>
        <p:spPr>
          <a:xfrm>
            <a:off x="5017688" y="3089436"/>
            <a:ext cx="3897712" cy="15684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楷体" panose="02010609060101010101" charset="-122"/>
                <a:ea typeface="黑体"/>
              </a:rPr>
              <a:t>固体和液体的分子之间存在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黑体"/>
              </a:rPr>
              <a:t>引力</a:t>
            </a:r>
            <a:r>
              <a:rPr lang="zh-CN" altLang="en-US" sz="2400" b="1">
                <a:latin typeface="楷体" panose="02010609060101010101" charset="-122"/>
                <a:ea typeface="黑体"/>
              </a:rPr>
              <a:t>，使得固体和液体的分子不致散开，因而固体和液体能保持一定的体积。</a:t>
            </a:r>
            <a:endParaRPr lang="zh-CN" altLang="en-US" sz="2400"/>
          </a:p>
        </p:txBody>
      </p:sp>
      <p:sp>
        <p:nvSpPr>
          <p:cNvPr id="14" name="思想气泡: 云 13" title=""/>
          <p:cNvSpPr/>
          <p:nvPr>
            <p:custDataLst>
              <p:tags r:id="rId12"/>
            </p:custDataLst>
          </p:nvPr>
        </p:nvSpPr>
        <p:spPr>
          <a:xfrm>
            <a:off x="4769142" y="1109742"/>
            <a:ext cx="3082954" cy="1157151"/>
          </a:xfrm>
          <a:prstGeom prst="cloudCallout">
            <a:avLst>
              <a:gd name="adj1" fmla="val -21986"/>
              <a:gd name="adj2" fmla="val 95431"/>
            </a:avLst>
          </a:prstGeom>
          <a:solidFill>
            <a:srgbClr val="FFEAE7"/>
          </a:solidFill>
          <a:ln>
            <a:solidFill>
              <a:srgbClr val="FF897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</a:rPr>
              <a:t>为什么物体很难被</a:t>
            </a:r>
            <a:r>
              <a:rPr lang="zh-CN" altLang="en-US" sz="2400" b="1">
                <a:solidFill>
                  <a:srgbClr val="0984FF"/>
                </a:solidFill>
              </a:rPr>
              <a:t>压缩</a:t>
            </a:r>
            <a:r>
              <a:rPr lang="zh-CN" altLang="en-US" sz="2400" b="1">
                <a:solidFill>
                  <a:schemeClr val="tx1"/>
                </a:solidFill>
              </a:rPr>
              <a:t>呢？</a:t>
            </a:r>
            <a:endParaRPr lang="zh-CN" altLang="en-US" sz="24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1" name="图片 10" title="">
            <a:hlinkClick r:id="rId5" action="ppaction://hlinkfile"/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398323" y="585434"/>
            <a:ext cx="3128799" cy="1495544"/>
          </a:xfrm>
          <a:prstGeom prst="rect">
            <a:avLst/>
          </a:prstGeom>
        </p:spPr>
      </p:pic>
      <p:sp>
        <p:nvSpPr>
          <p:cNvPr id="12" name="文本框 11" title=""/>
          <p:cNvSpPr txBox="1"/>
          <p:nvPr>
            <p:custDataLst>
              <p:tags r:id="rId6"/>
            </p:custDataLst>
          </p:nvPr>
        </p:nvSpPr>
        <p:spPr>
          <a:xfrm>
            <a:off x="827593" y="369586"/>
            <a:ext cx="3447874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b="1">
                <a:latin typeface="+mn-ea"/>
              </a:rPr>
              <a:t>在注射器内装水，用手指堵住注射器口，用力</a:t>
            </a:r>
            <a:r>
              <a:rPr lang="zh-CN" altLang="en-US" sz="2400" b="1">
                <a:solidFill>
                  <a:srgbClr val="0000FF"/>
                </a:solidFill>
                <a:latin typeface="+mn-ea"/>
              </a:rPr>
              <a:t>压活塞</a:t>
            </a:r>
            <a:r>
              <a:rPr lang="zh-CN" altLang="en-US" sz="2400" b="1">
                <a:latin typeface="+mn-ea"/>
              </a:rPr>
              <a:t>，你的手有什么感觉？说明了什么？</a:t>
            </a:r>
            <a:endParaRPr lang="zh-CN" altLang="en-US" sz="2400" b="1">
              <a:latin typeface="+mn-ea"/>
            </a:endParaRPr>
          </a:p>
        </p:txBody>
      </p:sp>
      <p:sp>
        <p:nvSpPr>
          <p:cNvPr id="13" name="文本框 12" title="">
            <a:hlinkClick r:id="rId5" action="ppaction://hlinkfile"/>
          </p:cNvPr>
          <p:cNvSpPr txBox="1"/>
          <p:nvPr>
            <p:custDataLst>
              <p:tags r:id="rId7"/>
            </p:custDataLst>
          </p:nvPr>
        </p:nvSpPr>
        <p:spPr>
          <a:xfrm>
            <a:off x="5332281" y="239185"/>
            <a:ext cx="2463189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u="sng">
                <a:solidFill>
                  <a:srgbClr val="00B0F0"/>
                </a:solidFill>
              </a:rPr>
              <a:t>【</a:t>
            </a:r>
            <a:r>
              <a:rPr lang="zh-CN" altLang="en-US" sz="1800" b="1" u="sng">
                <a:solidFill>
                  <a:srgbClr val="00B0F0"/>
                </a:solidFill>
              </a:rPr>
              <a:t>点击图片播放视频</a:t>
            </a:r>
            <a:r>
              <a:rPr lang="en-US" altLang="zh-CN" sz="1800" b="1" u="sng">
                <a:solidFill>
                  <a:srgbClr val="00B0F0"/>
                </a:solidFill>
              </a:rPr>
              <a:t>】</a:t>
            </a:r>
            <a:endParaRPr lang="zh-CN" altLang="en-US" sz="1800" b="1" u="sng">
              <a:solidFill>
                <a:srgbClr val="00B0F0"/>
              </a:solidFill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558680" y="2236417"/>
            <a:ext cx="2090702" cy="1860542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56598" y="2236417"/>
            <a:ext cx="2441939" cy="1851699"/>
          </a:xfrm>
          <a:prstGeom prst="rect">
            <a:avLst/>
          </a:prstGeom>
        </p:spPr>
      </p:pic>
      <p:sp>
        <p:nvSpPr>
          <p:cNvPr id="17" name="文本框 16" title=""/>
          <p:cNvSpPr txBox="1"/>
          <p:nvPr>
            <p:custDataLst>
              <p:tags r:id="rId12"/>
            </p:custDataLst>
          </p:nvPr>
        </p:nvSpPr>
        <p:spPr>
          <a:xfrm>
            <a:off x="6009524" y="2270676"/>
            <a:ext cx="2741366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b="1">
                <a:latin typeface="+mn-ea"/>
              </a:rPr>
              <a:t>用手用力</a:t>
            </a:r>
            <a:r>
              <a:rPr lang="zh-CN" altLang="en-US" sz="2400" b="1">
                <a:solidFill>
                  <a:srgbClr val="0000FF"/>
                </a:solidFill>
                <a:latin typeface="+mn-ea"/>
              </a:rPr>
              <a:t>压缩</a:t>
            </a:r>
            <a:r>
              <a:rPr lang="zh-CN" altLang="en-US" sz="2400" b="1">
                <a:latin typeface="+mn-ea"/>
              </a:rPr>
              <a:t>铁环和装满水的瓶子，你的手有什么感觉？说明了什么？</a:t>
            </a:r>
            <a:endParaRPr lang="zh-CN" altLang="en-US" sz="2400" b="1">
              <a:latin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3"/>
            </p:custDataLst>
          </p:nvPr>
        </p:nvSpPr>
        <p:spPr>
          <a:xfrm>
            <a:off x="917862" y="4248368"/>
            <a:ext cx="7372336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楷体" panose="02010609060101010101" charset="-122"/>
                <a:ea typeface="黑体"/>
              </a:rPr>
              <a:t>物质处于固态和液态时，分子间还存在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黑体"/>
              </a:rPr>
              <a:t>斥力</a:t>
            </a:r>
            <a:r>
              <a:rPr lang="zh-CN" altLang="en-US" sz="2400" b="1">
                <a:latin typeface="楷体" panose="02010609060101010101" charset="-122"/>
                <a:ea typeface="黑体"/>
              </a:rPr>
              <a:t>，使得固体、液体很难被压缩。</a:t>
            </a:r>
            <a:endParaRPr lang="zh-CN" altLang="en-US" sz="2400" b="1">
              <a:latin typeface="楷体" panose="02010609060101010101" charset="-122"/>
              <a:ea typeface="黑体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7" name="Rectangle 24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79249" y="4051194"/>
            <a:ext cx="7736351" cy="82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1440180">
              <a:spcBef>
                <a:spcPct val="20000"/>
              </a:spcBef>
              <a:buClr>
                <a:schemeClr val="hlink"/>
              </a:buClr>
              <a:buChar char="•"/>
              <a:defRPr sz="50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1pPr>
            <a:lvl2pPr marL="1170305" indent="-449580" defTabSz="1440180">
              <a:spcBef>
                <a:spcPct val="20000"/>
              </a:spcBef>
              <a:buClr>
                <a:schemeClr val="folHlink"/>
              </a:buClr>
              <a:buChar char="•"/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2pPr>
            <a:lvl3pPr marL="1800225" indent="-360680" defTabSz="1440180">
              <a:spcBef>
                <a:spcPct val="20000"/>
              </a:spcBef>
              <a:buChar char="•"/>
              <a:defRPr sz="3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3pPr>
            <a:lvl4pPr marL="2520950" indent="-360680" defTabSz="1440180">
              <a:spcBef>
                <a:spcPct val="20000"/>
              </a:spcBef>
              <a:buFont typeface="Times New Roman"/>
              <a:buChar char="−"/>
              <a:defRPr sz="32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4pPr>
            <a:lvl5pPr marL="3240405" indent="-360680" defTabSz="1440180">
              <a:spcBef>
                <a:spcPct val="20000"/>
              </a:spcBef>
              <a:buFont typeface="Times New Roman"/>
              <a:buChar char="–"/>
              <a:defRPr sz="32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5pPr>
            <a:lvl6pPr marL="3697605" indent="-360680" defTabSz="1440180" eaLnBrk="0" fontAlgn="base" hangingPunct="0">
              <a:spcBef>
                <a:spcPct val="20000"/>
              </a:spcBef>
              <a:spcAft>
                <a:spcPct val="0"/>
              </a:spcAft>
              <a:buFont typeface="Times New Roman"/>
              <a:buChar char="–"/>
              <a:defRPr sz="32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6pPr>
            <a:lvl7pPr marL="4154805" indent="-360680" defTabSz="1440180" eaLnBrk="0" fontAlgn="base" hangingPunct="0">
              <a:spcBef>
                <a:spcPct val="20000"/>
              </a:spcBef>
              <a:spcAft>
                <a:spcPct val="0"/>
              </a:spcAft>
              <a:buFont typeface="Times New Roman"/>
              <a:buChar char="–"/>
              <a:defRPr sz="32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7pPr>
            <a:lvl8pPr marL="4612005" indent="-360680" defTabSz="1440180" eaLnBrk="0" fontAlgn="base" hangingPunct="0">
              <a:spcBef>
                <a:spcPct val="20000"/>
              </a:spcBef>
              <a:spcAft>
                <a:spcPct val="0"/>
              </a:spcAft>
              <a:buFont typeface="Times New Roman"/>
              <a:buChar char="–"/>
              <a:defRPr sz="32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8pPr>
            <a:lvl9pPr marL="5069205" indent="-360680" defTabSz="1440180" eaLnBrk="0" fontAlgn="base" hangingPunct="0">
              <a:spcBef>
                <a:spcPct val="20000"/>
              </a:spcBef>
              <a:spcAft>
                <a:spcPct val="0"/>
              </a:spcAft>
              <a:buFont typeface="Times New Roman"/>
              <a:buChar char="–"/>
              <a:defRPr sz="32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zh-CN" altLang="en-US" sz="2400" b="1">
                <a:solidFill>
                  <a:schemeClr val="tx1"/>
                </a:solidFill>
                <a:latin typeface="+mj-ea"/>
                <a:ea typeface="+mj-ea"/>
              </a:rPr>
              <a:t>分子间的相互作用力，</a:t>
            </a:r>
            <a:r>
              <a:rPr lang="zh-CN" altLang="en-US" sz="2400" b="1">
                <a:solidFill>
                  <a:srgbClr val="0000FF"/>
                </a:solidFill>
                <a:latin typeface="+mj-ea"/>
                <a:ea typeface="+mj-ea"/>
              </a:rPr>
              <a:t>什么时候表现为引力</a:t>
            </a:r>
            <a:r>
              <a:rPr lang="en-US" altLang="zh-CN" sz="2400" b="1">
                <a:solidFill>
                  <a:srgbClr val="0000FF"/>
                </a:solidFill>
                <a:latin typeface="+mj-ea"/>
                <a:ea typeface="+mj-ea"/>
              </a:rPr>
              <a:t>? </a:t>
            </a:r>
            <a:r>
              <a:rPr lang="zh-CN" altLang="en-US" sz="2400" b="1">
                <a:solidFill>
                  <a:srgbClr val="0000FF"/>
                </a:solidFill>
                <a:latin typeface="+mj-ea"/>
                <a:ea typeface="+mj-ea"/>
              </a:rPr>
              <a:t>什么时候表现为斥力呢？</a:t>
            </a:r>
            <a:endParaRPr lang="zh-CN" altLang="en-US" sz="2400" b="1">
              <a:solidFill>
                <a:srgbClr val="0000FF"/>
              </a:solidFill>
              <a:latin typeface="+mj-ea"/>
              <a:ea typeface="+mj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4"/>
            </p:custDataLst>
          </p:nvPr>
        </p:nvSpPr>
        <p:spPr>
          <a:xfrm>
            <a:off x="1778702" y="1199016"/>
            <a:ext cx="4613711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分子之间既有</a:t>
            </a:r>
            <a:r>
              <a:rPr lang="en-US" altLang="zh-CN" sz="2400" b="1">
                <a:latin typeface="+mj-ea"/>
                <a:ea typeface="+mj-ea"/>
              </a:rPr>
              <a:t>_____</a:t>
            </a:r>
            <a:r>
              <a:rPr lang="zh-CN" altLang="en-US" sz="2400" b="1">
                <a:latin typeface="+mj-ea"/>
                <a:ea typeface="+mj-ea"/>
              </a:rPr>
              <a:t>，又有</a:t>
            </a:r>
            <a:r>
              <a:rPr lang="en-US" altLang="zh-CN" sz="2400" b="1">
                <a:latin typeface="+mj-ea"/>
                <a:ea typeface="+mj-ea"/>
              </a:rPr>
              <a:t>_____</a:t>
            </a:r>
            <a:r>
              <a:rPr lang="zh-CN" altLang="en-US" sz="2400" b="1">
                <a:latin typeface="+mj-ea"/>
                <a:ea typeface="+mj-ea"/>
              </a:rPr>
              <a:t>。</a:t>
            </a:r>
            <a:endParaRPr lang="zh-CN" altLang="en-US" sz="2400" b="1">
              <a:latin typeface="+mj-ea"/>
              <a:ea typeface="+mj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5"/>
            </p:custDataLst>
          </p:nvPr>
        </p:nvSpPr>
        <p:spPr>
          <a:xfrm>
            <a:off x="1065872" y="369174"/>
            <a:ext cx="1425659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探究归纳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6"/>
            </p:custDataLst>
          </p:nvPr>
        </p:nvSpPr>
        <p:spPr>
          <a:xfrm>
            <a:off x="3712129" y="1183526"/>
            <a:ext cx="85987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引力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7"/>
            </p:custDataLst>
          </p:nvPr>
        </p:nvSpPr>
        <p:spPr>
          <a:xfrm>
            <a:off x="5399364" y="1177568"/>
            <a:ext cx="85987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斥力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grpSp>
        <p:nvGrpSpPr>
          <p:cNvPr id="30" name="组合 29" title=""/>
          <p:cNvGrpSpPr/>
          <p:nvPr>
            <p:custDataLst>
              <p:tags r:id="rId8"/>
            </p:custDataLst>
          </p:nvPr>
        </p:nvGrpSpPr>
        <p:grpSpPr>
          <a:xfrm>
            <a:off x="294909" y="2044748"/>
            <a:ext cx="8399397" cy="1921184"/>
            <a:chOff x="393212" y="2726331"/>
            <a:chExt cx="11199196" cy="2561578"/>
          </a:xfrm>
        </p:grpSpPr>
        <p:grpSp>
          <p:nvGrpSpPr>
            <p:cNvPr id="24" name="组合 23"/>
            <p:cNvGrpSpPr/>
            <p:nvPr>
              <p:custDataLst>
                <p:tags r:id="rId9"/>
              </p:custDataLst>
            </p:nvPr>
          </p:nvGrpSpPr>
          <p:grpSpPr>
            <a:xfrm>
              <a:off x="393212" y="2726331"/>
              <a:ext cx="11199196" cy="2561578"/>
              <a:chOff x="496402" y="4298198"/>
              <a:chExt cx="11199196" cy="2561578"/>
            </a:xfrm>
          </p:grpSpPr>
          <p:sp>
            <p:nvSpPr>
              <p:cNvPr id="25" name="矩形: 圆角 24"/>
              <p:cNvSpPr/>
              <p:nvPr>
                <p:custDataLst>
                  <p:tags r:id="rId10"/>
                </p:custDataLst>
              </p:nvPr>
            </p:nvSpPr>
            <p:spPr>
              <a:xfrm>
                <a:off x="496402" y="4298198"/>
                <a:ext cx="11199196" cy="2561578"/>
              </a:xfrm>
              <a:prstGeom prst="roundRect">
                <a:avLst>
                  <a:gd name="adj" fmla="val 7305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26" name="矩形: 圆角 25"/>
              <p:cNvSpPr/>
              <p:nvPr>
                <p:custDataLst>
                  <p:tags r:id="rId11"/>
                </p:custDataLst>
              </p:nvPr>
            </p:nvSpPr>
            <p:spPr>
              <a:xfrm>
                <a:off x="585759" y="4950490"/>
                <a:ext cx="11003577" cy="1833085"/>
              </a:xfrm>
              <a:prstGeom prst="roundRect">
                <a:avLst>
                  <a:gd name="adj" fmla="val 73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27" name="椭圆 2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4202" y="4325468"/>
                <a:ext cx="574187" cy="574187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2700" b="1">
                    <a:solidFill>
                      <a:schemeClr val="bg1"/>
                    </a:solidFill>
                  </a:rPr>
                  <a:t>注</a:t>
                </a:r>
                <a:endParaRPr lang="zh-CN" altLang="en-US" sz="2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椭圆 27"/>
              <p:cNvSpPr/>
              <p:nvPr>
                <p:custDataLst>
                  <p:tags r:id="rId13"/>
                </p:custDataLst>
              </p:nvPr>
            </p:nvSpPr>
            <p:spPr>
              <a:xfrm>
                <a:off x="1249680" y="4325468"/>
                <a:ext cx="574187" cy="574187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2700" b="1">
                    <a:solidFill>
                      <a:schemeClr val="bg1"/>
                    </a:solidFill>
                  </a:rPr>
                  <a:t>意</a:t>
                </a:r>
                <a:endParaRPr lang="zh-CN" altLang="en-US" sz="27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9" name="文本框 28"/>
            <p:cNvSpPr txBox="1"/>
            <p:nvPr>
              <p:custDataLst>
                <p:tags r:id="rId14"/>
              </p:custDataLst>
            </p:nvPr>
          </p:nvSpPr>
          <p:spPr>
            <a:xfrm>
              <a:off x="708000" y="3461090"/>
              <a:ext cx="10569619" cy="1697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 b="1"/>
              </a:lvl1pPr>
            </a:lstStyle>
            <a:p>
              <a:pPr>
                <a:spcBef>
                  <a:spcPct val="20000"/>
                </a:spcBef>
                <a:buClr>
                  <a:srgbClr val="DC5900"/>
                </a:buClr>
                <a:buSzPct val="75000"/>
                <a:defRPr/>
              </a:pPr>
              <a:r>
                <a:rPr lang="zh-CN" altLang="en-US" sz="2400" kern="0">
                  <a:latin typeface="+mn-ea"/>
                </a:rPr>
                <a:t>①分子间的引力和斥力总是</a:t>
              </a:r>
              <a:r>
                <a:rPr lang="zh-CN" altLang="en-US" sz="2400" kern="0">
                  <a:solidFill>
                    <a:srgbClr val="FF0000"/>
                  </a:solidFill>
                  <a:latin typeface="+mn-ea"/>
                </a:rPr>
                <a:t>同时存在</a:t>
              </a:r>
              <a:r>
                <a:rPr lang="zh-CN" altLang="en-US" sz="2400" kern="0">
                  <a:latin typeface="+mn-ea"/>
                </a:rPr>
                <a:t>，不存在只有引力或只有斥力的情况；</a:t>
              </a:r>
              <a:endParaRPr lang="en-US" altLang="zh-CN" sz="2400" kern="0">
                <a:latin typeface="+mn-ea"/>
              </a:endParaRPr>
            </a:p>
            <a:p>
              <a:pPr>
                <a:spcBef>
                  <a:spcPct val="20000"/>
                </a:spcBef>
                <a:buClr>
                  <a:srgbClr val="DC5900"/>
                </a:buClr>
                <a:buSzPct val="75000"/>
                <a:defRPr/>
              </a:pPr>
              <a:r>
                <a:rPr lang="zh-CN" altLang="en-US" sz="2400" kern="0">
                  <a:latin typeface="+mn-ea"/>
                </a:rPr>
                <a:t>②分子间所表现出的分子力是分子引力和斥力的</a:t>
              </a:r>
              <a:r>
                <a:rPr lang="zh-CN" altLang="en-US" sz="2400" kern="0">
                  <a:solidFill>
                    <a:srgbClr val="FF0000"/>
                  </a:solidFill>
                  <a:latin typeface="+mn-ea"/>
                </a:rPr>
                <a:t>合力</a:t>
              </a:r>
              <a:r>
                <a:rPr lang="zh-CN" altLang="en-US" sz="2400" kern="0">
                  <a:latin typeface="+mn-ea"/>
                </a:rPr>
                <a:t>。</a:t>
              </a:r>
              <a:endParaRPr lang="zh-CN" altLang="en-US" sz="2400" kern="0">
                <a:latin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2" grpId="0"/>
      <p:bldP spid="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>
            <p:custDataLst>
              <p:tags r:id="rId3"/>
            </p:custDataLst>
          </p:nvPr>
        </p:nvSpPr>
        <p:spPr>
          <a:xfrm>
            <a:off x="688121" y="366581"/>
            <a:ext cx="462840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2.</a:t>
            </a:r>
            <a:r>
              <a:rPr lang="zh-CN" altLang="en-US" sz="2400" b="1">
                <a:latin typeface="+mj-ea"/>
                <a:ea typeface="+mj-ea"/>
              </a:rPr>
              <a:t>分子间引力和斥力的关系</a:t>
            </a:r>
            <a:endParaRPr lang="zh-CN" altLang="en-US" sz="2400" b="1"/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4572000" y="366580"/>
            <a:ext cx="1119930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类比法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graphicFrame>
        <p:nvGraphicFramePr>
          <p:cNvPr id="10" name="表格 10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597953" y="1095929"/>
          <a:ext cx="7947660" cy="3863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1855"/>
                <a:gridCol w="1487805"/>
                <a:gridCol w="3048000"/>
              </a:tblGrid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分子间的距离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分子间的作用力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类比分析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7"/>
                    </a:solidFill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endParaRPr lang="en-US" altLang="zh-CN" sz="24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4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4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endParaRPr lang="en-US" altLang="zh-CN" sz="24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4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4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1" name="图片 10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87953" y="2058018"/>
            <a:ext cx="3204917" cy="1208619"/>
          </a:xfrm>
          <a:prstGeom prst="rect">
            <a:avLst/>
          </a:prstGeom>
        </p:spPr>
      </p:pic>
      <p:sp>
        <p:nvSpPr>
          <p:cNvPr id="12" name="文本框 11" title=""/>
          <p:cNvSpPr txBox="1"/>
          <p:nvPr>
            <p:custDataLst>
              <p:tags r:id="rId8"/>
            </p:custDataLst>
          </p:nvPr>
        </p:nvSpPr>
        <p:spPr>
          <a:xfrm>
            <a:off x="4170870" y="1980010"/>
            <a:ext cx="126161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</a:rPr>
              <a:t>F</a:t>
            </a:r>
            <a:r>
              <a:rPr lang="zh-CN" altLang="en-US" sz="2400" b="1" baseline="-25000">
                <a:solidFill>
                  <a:srgbClr val="FF0000"/>
                </a:solidFill>
              </a:rPr>
              <a:t>引</a:t>
            </a:r>
            <a:r>
              <a:rPr lang="en-US" altLang="zh-CN" sz="2400" b="1">
                <a:solidFill>
                  <a:srgbClr val="FF0000"/>
                </a:solidFill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</a:rPr>
              <a:t>F</a:t>
            </a:r>
            <a:r>
              <a:rPr lang="zh-CN" altLang="en-US" sz="2400" b="1" baseline="-25000">
                <a:solidFill>
                  <a:srgbClr val="FF0000"/>
                </a:solidFill>
              </a:rPr>
              <a:t>斥</a:t>
            </a:r>
            <a:endParaRPr lang="zh-CN" altLang="en-US" sz="2400" b="1" baseline="-25000">
              <a:solidFill>
                <a:srgbClr val="FF0000"/>
              </a:solidFill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9"/>
            </p:custDataLst>
          </p:nvPr>
        </p:nvSpPr>
        <p:spPr>
          <a:xfrm>
            <a:off x="4048694" y="2458723"/>
            <a:ext cx="150596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分子间作用力为</a:t>
            </a:r>
            <a:r>
              <a:rPr lang="zh-CN" altLang="en-US" sz="2400" b="1">
                <a:solidFill>
                  <a:srgbClr val="FF0000"/>
                </a:solidFill>
              </a:rPr>
              <a:t>零</a:t>
            </a:r>
            <a:endParaRPr lang="zh-CN" altLang="en-US" sz="2400" b="1" baseline="-25000">
              <a:solidFill>
                <a:srgbClr val="FF0000"/>
              </a:solidFill>
            </a:endParaRPr>
          </a:p>
        </p:txBody>
      </p:sp>
      <p:pic>
        <p:nvPicPr>
          <p:cNvPr id="14" name="图片 1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578047" y="2841139"/>
            <a:ext cx="2913561" cy="445760"/>
          </a:xfrm>
          <a:prstGeom prst="rect">
            <a:avLst/>
          </a:prstGeom>
        </p:spPr>
      </p:pic>
      <p:sp>
        <p:nvSpPr>
          <p:cNvPr id="15" name="文本框 14" title=""/>
          <p:cNvSpPr txBox="1"/>
          <p:nvPr>
            <p:custDataLst>
              <p:tags r:id="rId12"/>
            </p:custDataLst>
          </p:nvPr>
        </p:nvSpPr>
        <p:spPr>
          <a:xfrm>
            <a:off x="5726006" y="1947933"/>
            <a:ext cx="2757572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相当于弹簧的自然伸长状态</a:t>
            </a:r>
            <a:endParaRPr lang="zh-CN" altLang="en-US" sz="2400" b="1" baseline="-25000"/>
          </a:p>
        </p:txBody>
      </p:sp>
      <p:pic>
        <p:nvPicPr>
          <p:cNvPr id="16" name="图片 15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87953" y="3666132"/>
            <a:ext cx="3204917" cy="1125188"/>
          </a:xfrm>
          <a:prstGeom prst="rect">
            <a:avLst/>
          </a:prstGeom>
        </p:spPr>
      </p:pic>
      <p:sp>
        <p:nvSpPr>
          <p:cNvPr id="17" name="文本框 16" title=""/>
          <p:cNvSpPr txBox="1"/>
          <p:nvPr>
            <p:custDataLst>
              <p:tags r:id="rId15"/>
            </p:custDataLst>
          </p:nvPr>
        </p:nvSpPr>
        <p:spPr>
          <a:xfrm>
            <a:off x="4115828" y="3568858"/>
            <a:ext cx="126161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</a:rPr>
              <a:t>F</a:t>
            </a:r>
            <a:r>
              <a:rPr lang="zh-CN" altLang="en-US" sz="2400" b="1" baseline="-25000">
                <a:solidFill>
                  <a:srgbClr val="FF0000"/>
                </a:solidFill>
              </a:rPr>
              <a:t>引</a:t>
            </a:r>
            <a:r>
              <a:rPr lang="zh-CN" altLang="en-US" sz="2400" b="1">
                <a:solidFill>
                  <a:srgbClr val="FF0000"/>
                </a:solidFill>
              </a:rPr>
              <a:t>＜</a:t>
            </a:r>
            <a:r>
              <a:rPr lang="en-US" altLang="zh-CN" sz="2400" b="1" i="1">
                <a:solidFill>
                  <a:srgbClr val="FF0000"/>
                </a:solidFill>
              </a:rPr>
              <a:t>F</a:t>
            </a:r>
            <a:r>
              <a:rPr lang="zh-CN" altLang="en-US" sz="2400" b="1" baseline="-25000">
                <a:solidFill>
                  <a:srgbClr val="FF0000"/>
                </a:solidFill>
              </a:rPr>
              <a:t>斥</a:t>
            </a:r>
            <a:endParaRPr lang="zh-CN" altLang="en-US" sz="2400" b="1" baseline="-25000">
              <a:solidFill>
                <a:srgbClr val="FF0000"/>
              </a:solidFill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6"/>
            </p:custDataLst>
          </p:nvPr>
        </p:nvSpPr>
        <p:spPr>
          <a:xfrm>
            <a:off x="4175004" y="4092749"/>
            <a:ext cx="1257479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表现为</a:t>
            </a:r>
            <a:r>
              <a:rPr lang="zh-CN" altLang="en-US" sz="2400" b="1">
                <a:solidFill>
                  <a:srgbClr val="FF0000"/>
                </a:solidFill>
              </a:rPr>
              <a:t>斥力</a:t>
            </a:r>
            <a:endParaRPr lang="zh-CN" altLang="en-US" sz="2400" b="1" baseline="-25000">
              <a:solidFill>
                <a:srgbClr val="FF0000"/>
              </a:solidFill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7"/>
            </p:custDataLst>
          </p:nvPr>
        </p:nvSpPr>
        <p:spPr>
          <a:xfrm>
            <a:off x="5726006" y="3684503"/>
            <a:ext cx="275757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相当于压缩弹簧</a:t>
            </a:r>
            <a:endParaRPr lang="zh-CN" altLang="en-US" sz="2400" b="1" baseline="-25000"/>
          </a:p>
        </p:txBody>
      </p:sp>
      <p:pic>
        <p:nvPicPr>
          <p:cNvPr id="20" name="图片 19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5777186" y="4271333"/>
            <a:ext cx="2333580" cy="44818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13" grpId="0"/>
      <p:bldP spid="15" grpId="0"/>
      <p:bldP spid="17" grpId="0"/>
      <p:bldP spid="18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2" name="表格 10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5591" y="707740"/>
          <a:ext cx="7947660" cy="3863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1855"/>
                <a:gridCol w="1487805"/>
                <a:gridCol w="3048000"/>
              </a:tblGrid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分子间的距离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分子间的作用力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类比分析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7"/>
                    </a:solidFill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endParaRPr lang="en-US" altLang="zh-CN" sz="24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4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4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endParaRPr lang="en-US" altLang="zh-CN" sz="24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4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4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4248508" y="1591822"/>
            <a:ext cx="126161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</a:rPr>
              <a:t>F</a:t>
            </a:r>
            <a:r>
              <a:rPr lang="zh-CN" altLang="en-US" sz="2400" b="1" baseline="-25000">
                <a:solidFill>
                  <a:srgbClr val="FF0000"/>
                </a:solidFill>
              </a:rPr>
              <a:t>引</a:t>
            </a:r>
            <a:r>
              <a:rPr lang="zh-CN" altLang="en-US" sz="2400" b="1">
                <a:solidFill>
                  <a:srgbClr val="FF0000"/>
                </a:solidFill>
              </a:rPr>
              <a:t>＞</a:t>
            </a:r>
            <a:r>
              <a:rPr lang="en-US" altLang="zh-CN" sz="2400" b="1" i="1">
                <a:solidFill>
                  <a:srgbClr val="FF0000"/>
                </a:solidFill>
              </a:rPr>
              <a:t>F</a:t>
            </a:r>
            <a:r>
              <a:rPr lang="zh-CN" altLang="en-US" sz="2400" b="1" baseline="-25000">
                <a:solidFill>
                  <a:srgbClr val="FF0000"/>
                </a:solidFill>
              </a:rPr>
              <a:t>斥</a:t>
            </a:r>
            <a:endParaRPr lang="zh-CN" altLang="en-US" sz="2400" b="1" baseline="-25000">
              <a:solidFill>
                <a:srgbClr val="FF0000"/>
              </a:solidFill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4280634" y="2062459"/>
            <a:ext cx="132874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表现为</a:t>
            </a:r>
            <a:r>
              <a:rPr lang="zh-CN" altLang="en-US" sz="2400" b="1">
                <a:solidFill>
                  <a:srgbClr val="FF0000"/>
                </a:solidFill>
              </a:rPr>
              <a:t>引力</a:t>
            </a:r>
            <a:endParaRPr lang="zh-CN" altLang="en-US" sz="2400" b="1" baseline="-25000">
              <a:solidFill>
                <a:srgbClr val="FF0000"/>
              </a:solidFill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5765369" y="1833118"/>
            <a:ext cx="275757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相当于拉伸弹簧</a:t>
            </a:r>
            <a:endParaRPr lang="zh-CN" altLang="en-US" sz="2400" b="1" baseline="-25000"/>
          </a:p>
        </p:txBody>
      </p:sp>
      <p:sp>
        <p:nvSpPr>
          <p:cNvPr id="10" name="文本框 9" title=""/>
          <p:cNvSpPr txBox="1"/>
          <p:nvPr>
            <p:custDataLst>
              <p:tags r:id="rId7"/>
            </p:custDataLst>
          </p:nvPr>
        </p:nvSpPr>
        <p:spPr>
          <a:xfrm>
            <a:off x="4104059" y="3040531"/>
            <a:ext cx="1598842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分子间的作用力</a:t>
            </a:r>
            <a:r>
              <a:rPr lang="zh-CN" altLang="en-US" sz="2400" b="1">
                <a:solidFill>
                  <a:srgbClr val="FF0000"/>
                </a:solidFill>
              </a:rPr>
              <a:t>十分微弱</a:t>
            </a:r>
            <a:r>
              <a:rPr lang="zh-CN" altLang="en-US" sz="2400" b="1"/>
              <a:t>，可以忽略</a:t>
            </a:r>
            <a:endParaRPr lang="zh-CN" altLang="en-US" sz="2400" b="1" baseline="-25000">
              <a:solidFill>
                <a:srgbClr val="FF0000"/>
              </a:solidFill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8"/>
            </p:custDataLst>
          </p:nvPr>
        </p:nvSpPr>
        <p:spPr>
          <a:xfrm>
            <a:off x="5803643" y="3296314"/>
            <a:ext cx="275757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相当于弹簧被拉断</a:t>
            </a:r>
            <a:endParaRPr lang="zh-CN" altLang="en-US" sz="2400" b="1" baseline="-25000"/>
          </a:p>
        </p:txBody>
      </p:sp>
      <p:pic>
        <p:nvPicPr>
          <p:cNvPr id="13" name="图片 12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62636" y="1727151"/>
            <a:ext cx="3204917" cy="1151297"/>
          </a:xfrm>
          <a:prstGeom prst="rect">
            <a:avLst/>
          </a:prstGeom>
        </p:spPr>
      </p:pic>
      <p:pic>
        <p:nvPicPr>
          <p:cNvPr id="14" name="图片 13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22933" y="3287225"/>
            <a:ext cx="3204917" cy="1166111"/>
          </a:xfrm>
          <a:prstGeom prst="rect">
            <a:avLst/>
          </a:pr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609381" y="2406791"/>
            <a:ext cx="2913560" cy="380477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609381" y="3988526"/>
            <a:ext cx="2913560" cy="35042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 bwMode="auto">
          <a:xfrm>
            <a:off x="3788804" y="107156"/>
            <a:ext cx="1637672" cy="4107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2700" b="1">
                <a:solidFill>
                  <a:schemeClr val="tx1"/>
                </a:solidFill>
                <a:latin typeface="+mj-ea"/>
                <a:ea typeface="+mj-ea"/>
              </a:rPr>
              <a:t>新课导入</a:t>
            </a:r>
            <a:endParaRPr lang="zh-CN" altLang="en-US" sz="2700" b="1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17" name="组合 16" title=""/>
          <p:cNvGrpSpPr/>
          <p:nvPr>
            <p:custDataLst>
              <p:tags r:id="rId5"/>
            </p:custDataLst>
          </p:nvPr>
        </p:nvGrpSpPr>
        <p:grpSpPr>
          <a:xfrm>
            <a:off x="323850" y="809626"/>
            <a:ext cx="5229225" cy="4074845"/>
            <a:chOff x="431800" y="1079501"/>
            <a:chExt cx="6972300" cy="5433127"/>
          </a:xfrm>
        </p:grpSpPr>
        <p:pic>
          <p:nvPicPr>
            <p:cNvPr id="16" name="图片 15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71" t="29629" r="12388" b="26269"/>
            <a:stretch>
              <a:fillRect/>
            </a:stretch>
          </p:blipFill>
          <p:spPr>
            <a:xfrm>
              <a:off x="431800" y="1079501"/>
              <a:ext cx="6972300" cy="4469240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>
              <p:custDataLst>
                <p:tags r:id="rId8"/>
              </p:custDataLst>
            </p:nvPr>
          </p:nvSpPr>
          <p:spPr>
            <a:xfrm>
              <a:off x="1114906" y="1404688"/>
              <a:ext cx="5746800" cy="51079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700" b="1" i="0">
                  <a:solidFill>
                    <a:srgbClr val="333333"/>
                  </a:solidFill>
                  <a:effectLst/>
                  <a:latin typeface="黑体" panose="02010609060101010101" charset="-122"/>
                  <a:ea typeface="黑体"/>
                </a:rPr>
                <a:t>梅花</a:t>
              </a:r>
              <a:endParaRPr lang="en-US" altLang="zh-CN" sz="2700" b="1" i="0">
                <a:solidFill>
                  <a:srgbClr val="333333"/>
                </a:solidFill>
                <a:effectLst/>
                <a:latin typeface="黑体" panose="02010609060101010101" charset="-122"/>
                <a:ea typeface="黑体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700" b="1">
                  <a:solidFill>
                    <a:srgbClr val="333333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宋</a:t>
              </a:r>
              <a:r>
                <a:rPr lang="en-US" altLang="zh-CN" sz="2700" b="1">
                  <a:solidFill>
                    <a:srgbClr val="333333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·</a:t>
              </a:r>
              <a:r>
                <a:rPr lang="zh-CN" altLang="en-US" sz="2700" b="1">
                  <a:solidFill>
                    <a:srgbClr val="333333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王安石</a:t>
              </a:r>
              <a:endParaRPr lang="en-US" altLang="zh-CN" sz="27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700" b="1">
                  <a:latin typeface="楷体" panose="02010609060101010101" charset="-122"/>
                  <a:ea typeface="楷体"/>
                </a:rPr>
                <a:t>墙角数枝梅，凌寒独自开。</a:t>
              </a:r>
              <a:endParaRPr lang="zh-CN" altLang="en-US" sz="2700" b="1">
                <a:latin typeface="楷体" panose="02010609060101010101" charset="-122"/>
                <a:ea typeface="楷体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700" b="1">
                  <a:latin typeface="楷体" panose="02010609060101010101" charset="-122"/>
                  <a:ea typeface="楷体"/>
                </a:rPr>
                <a:t>遥知不是雪，为有暗香来。</a:t>
              </a:r>
              <a:endParaRPr lang="zh-CN" altLang="en-US" sz="2700" b="1">
                <a:latin typeface="楷体" panose="02010609060101010101" charset="-122"/>
                <a:ea typeface="楷体"/>
              </a:endParaRPr>
            </a:p>
          </p:txBody>
        </p:sp>
      </p:grpSp>
      <p:pic>
        <p:nvPicPr>
          <p:cNvPr id="8" name="图片 7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922128" y="643098"/>
            <a:ext cx="2656766" cy="39570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3" name="文本框 22" title=""/>
          <p:cNvSpPr txBox="1"/>
          <p:nvPr>
            <p:custDataLst>
              <p:tags r:id="rId11"/>
            </p:custDataLst>
          </p:nvPr>
        </p:nvSpPr>
        <p:spPr>
          <a:xfrm>
            <a:off x="691469" y="4161555"/>
            <a:ext cx="4932532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黑体" panose="02010609060101010101" charset="-122"/>
                <a:ea typeface="黑体"/>
              </a:rPr>
              <a:t>你知道花香是怎么传播到远处的吗？</a:t>
            </a:r>
            <a:endParaRPr lang="zh-CN" altLang="en-US" sz="2400" b="1">
              <a:solidFill>
                <a:srgbClr val="0000FF"/>
              </a:solidFill>
              <a:latin typeface="黑体" panose="02010609060101010101" charset="-122"/>
              <a:ea typeface="黑体"/>
            </a:endParaRPr>
          </a:p>
        </p:txBody>
      </p:sp>
    </p:spTree>
    <p:custDataLst>
      <p:tags r:id="rId1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784" y="190412"/>
            <a:ext cx="462840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3.</a:t>
            </a:r>
            <a:r>
              <a:rPr lang="zh-CN" altLang="en-US" sz="2400" b="1">
                <a:latin typeface="+mj-ea"/>
                <a:ea typeface="+mj-ea"/>
              </a:rPr>
              <a:t>物质三态的微观和宏观特性</a:t>
            </a:r>
            <a:endParaRPr lang="zh-CN" altLang="en-US" sz="2400" b="1"/>
          </a:p>
        </p:txBody>
      </p: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1393352" y="713040"/>
            <a:ext cx="569214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+mn-ea"/>
                <a:sym typeface="+mn-ea"/>
              </a:rPr>
              <a:t>观察下列固</a:t>
            </a:r>
            <a:r>
              <a:rPr lang="zh-CN" altLang="en-US" sz="2400" b="1">
                <a:latin typeface="+mn-ea"/>
                <a:sym typeface="+mn-ea"/>
              </a:rPr>
              <a:t>体</a:t>
            </a:r>
            <a:r>
              <a:rPr lang="zh-CN" altLang="en-US" sz="2400" b="1">
                <a:solidFill>
                  <a:schemeClr val="tx1"/>
                </a:solidFill>
                <a:latin typeface="+mn-ea"/>
                <a:sym typeface="+mn-ea"/>
              </a:rPr>
              <a:t>、液体、气体的分子模型。</a:t>
            </a:r>
            <a:endParaRPr lang="zh-CN" altLang="en-US" sz="2400" b="1">
              <a:solidFill>
                <a:schemeClr val="tx1"/>
              </a:solidFill>
              <a:latin typeface="+mn-ea"/>
              <a:sym typeface="+mn-ea"/>
            </a:endParaRPr>
          </a:p>
        </p:txBody>
      </p:sp>
      <p:grpSp>
        <p:nvGrpSpPr>
          <p:cNvPr id="9" name="组合 8" title=""/>
          <p:cNvGrpSpPr/>
          <p:nvPr>
            <p:custDataLst>
              <p:tags r:id="rId5"/>
            </p:custDataLst>
          </p:nvPr>
        </p:nvGrpSpPr>
        <p:grpSpPr>
          <a:xfrm>
            <a:off x="770469" y="4070353"/>
            <a:ext cx="8124126" cy="831520"/>
            <a:chOff x="787400" y="332966"/>
            <a:chExt cx="10832168" cy="1108693"/>
          </a:xfrm>
        </p:grpSpPr>
        <p:sp>
          <p:nvSpPr>
            <p:cNvPr id="10" name="Rectangle 11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787400" y="332966"/>
              <a:ext cx="1193800" cy="613833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rgbClr val="0066CC"/>
                  </a:solidFill>
                  <a:latin typeface="黑体" panose="02010609060101010101" charset="-122"/>
                  <a:ea typeface="黑体"/>
                </a:rPr>
                <a:t>思考</a:t>
              </a:r>
              <a:endParaRPr lang="zh-CN" altLang="en-US" sz="2400" b="1">
                <a:solidFill>
                  <a:srgbClr val="0066CC"/>
                </a:solidFill>
                <a:latin typeface="黑体" panose="02010609060101010101" charset="-122"/>
                <a:ea typeface="黑体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>
            <a:xfrm>
              <a:off x="1879134" y="335066"/>
              <a:ext cx="9740434" cy="1106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latin typeface="+mn-ea"/>
                  <a:sym typeface="+mn-ea"/>
                </a:rPr>
                <a:t>物体在不同状态下，分子之间的距离一样吗？分子间的相互作用力大小一样吗？</a:t>
              </a:r>
              <a:endParaRPr lang="zh-CN" altLang="en-US" sz="2400" b="1">
                <a:solidFill>
                  <a:schemeClr val="tx1"/>
                </a:solidFill>
                <a:latin typeface="+mn-ea"/>
                <a:sym typeface="+mn-ea"/>
              </a:endParaRPr>
            </a:p>
          </p:txBody>
        </p:sp>
      </p:grpSp>
      <p:grpSp>
        <p:nvGrpSpPr>
          <p:cNvPr id="19" name="组合 18" title=""/>
          <p:cNvGrpSpPr/>
          <p:nvPr>
            <p:custDataLst>
              <p:tags r:id="rId8"/>
            </p:custDataLst>
          </p:nvPr>
        </p:nvGrpSpPr>
        <p:grpSpPr>
          <a:xfrm>
            <a:off x="968678" y="1402204"/>
            <a:ext cx="2166199" cy="2374951"/>
            <a:chOff x="1291571" y="1869605"/>
            <a:chExt cx="2888265" cy="3166601"/>
          </a:xfrm>
        </p:grpSpPr>
        <p:pic>
          <p:nvPicPr>
            <p:cNvPr id="12" name="图片 1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291571" y="1869605"/>
              <a:ext cx="2888265" cy="2641852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>
              <p:custDataLst>
                <p:tags r:id="rId11"/>
              </p:custDataLst>
            </p:nvPr>
          </p:nvSpPr>
          <p:spPr>
            <a:xfrm>
              <a:off x="2221092" y="4422373"/>
              <a:ext cx="1193800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宋体" panose="02010600030101010101" pitchFamily="2" charset="-122"/>
                  <a:ea typeface="宋体" panose="02010600030101010101" pitchFamily="2" charset="-122"/>
                </a:rPr>
                <a:t>固体</a:t>
              </a:r>
              <a:endParaRPr lang="zh-CN" altLang="en-US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0" name="组合 19" title=""/>
          <p:cNvGrpSpPr/>
          <p:nvPr>
            <p:custDataLst>
              <p:tags r:id="rId12"/>
            </p:custDataLst>
          </p:nvPr>
        </p:nvGrpSpPr>
        <p:grpSpPr>
          <a:xfrm>
            <a:off x="3435435" y="1315754"/>
            <a:ext cx="2108635" cy="2433800"/>
            <a:chOff x="4580580" y="1754338"/>
            <a:chExt cx="2811513" cy="3245067"/>
          </a:xfrm>
        </p:grpSpPr>
        <p:pic>
          <p:nvPicPr>
            <p:cNvPr id="13" name="图片 12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4580580" y="1754338"/>
              <a:ext cx="2811513" cy="2746880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>
              <p:custDataLst>
                <p:tags r:id="rId15"/>
              </p:custDataLst>
            </p:nvPr>
          </p:nvSpPr>
          <p:spPr>
            <a:xfrm>
              <a:off x="5475447" y="4385572"/>
              <a:ext cx="1193800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宋体" panose="02010600030101010101" pitchFamily="2" charset="-122"/>
                  <a:ea typeface="宋体" panose="02010600030101010101" pitchFamily="2" charset="-122"/>
                </a:rPr>
                <a:t>液体</a:t>
              </a:r>
              <a:endParaRPr lang="zh-CN" altLang="en-US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1" name="组合 20" title=""/>
          <p:cNvGrpSpPr/>
          <p:nvPr>
            <p:custDataLst>
              <p:tags r:id="rId16"/>
            </p:custDataLst>
          </p:nvPr>
        </p:nvGrpSpPr>
        <p:grpSpPr>
          <a:xfrm>
            <a:off x="5970128" y="1402204"/>
            <a:ext cx="1972300" cy="2320120"/>
            <a:chOff x="7960171" y="1869605"/>
            <a:chExt cx="2629734" cy="3093493"/>
          </a:xfrm>
        </p:grpSpPr>
        <p:pic>
          <p:nvPicPr>
            <p:cNvPr id="15" name="图片 14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7960171" y="1869605"/>
              <a:ext cx="2629734" cy="2625695"/>
            </a:xfrm>
            <a:prstGeom prst="rect">
              <a:avLst/>
            </a:prstGeom>
          </p:spPr>
        </p:pic>
        <p:sp>
          <p:nvSpPr>
            <p:cNvPr id="18" name="文本框 17"/>
            <p:cNvSpPr txBox="1"/>
            <p:nvPr>
              <p:custDataLst>
                <p:tags r:id="rId19"/>
              </p:custDataLst>
            </p:nvPr>
          </p:nvSpPr>
          <p:spPr>
            <a:xfrm>
              <a:off x="8777108" y="4349265"/>
              <a:ext cx="1193800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宋体" panose="02010600030101010101" pitchFamily="2" charset="-122"/>
                  <a:ea typeface="宋体" panose="02010600030101010101" pitchFamily="2" charset="-122"/>
                </a:rPr>
                <a:t>气体</a:t>
              </a:r>
              <a:endParaRPr lang="zh-CN" altLang="en-US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22" name="表格 22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35465" y="546671"/>
          <a:ext cx="7902575" cy="4183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4175"/>
                <a:gridCol w="1069340"/>
                <a:gridCol w="1219200"/>
                <a:gridCol w="1997710"/>
                <a:gridCol w="1962150"/>
              </a:tblGrid>
              <a:tr h="370840">
                <a:tc row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物态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微观特征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宏观特征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分子间距离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分子间作用力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分子运动情况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固态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液态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气态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文本框 8" title=""/>
          <p:cNvSpPr txBox="1"/>
          <p:nvPr>
            <p:custDataLst>
              <p:tags r:id="rId4"/>
            </p:custDataLst>
          </p:nvPr>
        </p:nvSpPr>
        <p:spPr>
          <a:xfrm>
            <a:off x="2496575" y="1940225"/>
            <a:ext cx="778229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>
                <a:solidFill>
                  <a:srgbClr val="FF0000"/>
                </a:solidFill>
                <a:latin typeface="+mn-ea"/>
                <a:ea typeface="+mn-ea"/>
              </a:rPr>
              <a:t>很小</a:t>
            </a:r>
            <a:endParaRPr lang="zh-CN" altLang="en-US" sz="21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5"/>
            </p:custDataLst>
          </p:nvPr>
        </p:nvSpPr>
        <p:spPr>
          <a:xfrm>
            <a:off x="2372630" y="2865592"/>
            <a:ext cx="1129836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>
                <a:solidFill>
                  <a:srgbClr val="FF0000"/>
                </a:solidFill>
                <a:latin typeface="+mn-ea"/>
                <a:ea typeface="+mn-ea"/>
              </a:rPr>
              <a:t>比固态略大</a:t>
            </a:r>
            <a:endParaRPr lang="zh-CN" altLang="en-US" sz="21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6"/>
            </p:custDataLst>
          </p:nvPr>
        </p:nvSpPr>
        <p:spPr>
          <a:xfrm>
            <a:off x="2462606" y="4014824"/>
            <a:ext cx="812198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>
                <a:solidFill>
                  <a:srgbClr val="FF0000"/>
                </a:solidFill>
                <a:latin typeface="+mn-ea"/>
                <a:ea typeface="+mn-ea"/>
              </a:rPr>
              <a:t>很大</a:t>
            </a:r>
            <a:endParaRPr lang="zh-CN" altLang="en-US" sz="21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7"/>
            </p:custDataLst>
          </p:nvPr>
        </p:nvSpPr>
        <p:spPr>
          <a:xfrm>
            <a:off x="3575385" y="1940225"/>
            <a:ext cx="78634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>
                <a:solidFill>
                  <a:srgbClr val="FF0000"/>
                </a:solidFill>
                <a:latin typeface="+mn-ea"/>
                <a:ea typeface="+mn-ea"/>
              </a:rPr>
              <a:t>很大</a:t>
            </a:r>
            <a:endParaRPr lang="zh-CN" altLang="en-US" sz="21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8"/>
            </p:custDataLst>
          </p:nvPr>
        </p:nvSpPr>
        <p:spPr>
          <a:xfrm>
            <a:off x="3642193" y="3027174"/>
            <a:ext cx="877652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>
                <a:solidFill>
                  <a:srgbClr val="FF0000"/>
                </a:solidFill>
                <a:latin typeface="+mn-ea"/>
                <a:ea typeface="+mn-ea"/>
              </a:rPr>
              <a:t>较大</a:t>
            </a:r>
            <a:endParaRPr lang="zh-CN" altLang="en-US" sz="21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9"/>
            </p:custDataLst>
          </p:nvPr>
        </p:nvSpPr>
        <p:spPr>
          <a:xfrm>
            <a:off x="3331208" y="3891355"/>
            <a:ext cx="12747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zh-CN" altLang="en-US" sz="2100" b="1">
                <a:solidFill>
                  <a:srgbClr val="FF0000"/>
                </a:solidFill>
                <a:latin typeface="+mn-ea"/>
                <a:ea typeface="+mn-ea"/>
              </a:rPr>
              <a:t>十分微弱，可以忽略</a:t>
            </a:r>
            <a:endParaRPr lang="zh-CN" altLang="en-US" sz="21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0"/>
            </p:custDataLst>
          </p:nvPr>
        </p:nvSpPr>
        <p:spPr>
          <a:xfrm>
            <a:off x="4662311" y="1833434"/>
            <a:ext cx="1869278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zh-CN" altLang="en-US" sz="2100" b="1">
                <a:solidFill>
                  <a:srgbClr val="FF0000"/>
                </a:solidFill>
                <a:latin typeface="+mn-ea"/>
                <a:ea typeface="+mn-ea"/>
              </a:rPr>
              <a:t>只能在平衡位置附近振动</a:t>
            </a:r>
            <a:endParaRPr lang="zh-CN" altLang="en-US" sz="21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1"/>
            </p:custDataLst>
          </p:nvPr>
        </p:nvSpPr>
        <p:spPr>
          <a:xfrm>
            <a:off x="4548513" y="2693668"/>
            <a:ext cx="20300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>
                <a:solidFill>
                  <a:srgbClr val="FF0000"/>
                </a:solidFill>
                <a:latin typeface="+mn-ea"/>
                <a:ea typeface="+mn-ea"/>
              </a:rPr>
              <a:t>既可以在一个位置振动，又可以移动到另一个</a:t>
            </a:r>
            <a:r>
              <a:rPr lang="zh-CN" altLang="en-US" sz="1800" b="1">
                <a:solidFill>
                  <a:srgbClr val="FF0000"/>
                </a:solidFill>
                <a:latin typeface="+mn-ea"/>
              </a:rPr>
              <a:t>位置振动</a:t>
            </a:r>
            <a:endParaRPr lang="zh-CN" altLang="en-US" sz="18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2"/>
            </p:custDataLst>
          </p:nvPr>
        </p:nvSpPr>
        <p:spPr>
          <a:xfrm>
            <a:off x="4744124" y="3865923"/>
            <a:ext cx="1705651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zh-CN" altLang="en-US" sz="2100" b="1">
                <a:solidFill>
                  <a:srgbClr val="FF0000"/>
                </a:solidFill>
                <a:latin typeface="+mn-ea"/>
                <a:ea typeface="+mn-ea"/>
              </a:rPr>
              <a:t>可以在空间中到处移动</a:t>
            </a:r>
            <a:endParaRPr lang="zh-CN" altLang="en-US" sz="21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3"/>
            </p:custDataLst>
          </p:nvPr>
        </p:nvSpPr>
        <p:spPr>
          <a:xfrm>
            <a:off x="6610406" y="1654921"/>
            <a:ext cx="1869278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zh-CN" altLang="en-US" sz="2100" b="1">
                <a:solidFill>
                  <a:srgbClr val="FF0000"/>
                </a:solidFill>
                <a:latin typeface="+mn-ea"/>
                <a:ea typeface="+mn-ea"/>
              </a:rPr>
              <a:t>有一定的体积和形状，无流动性</a:t>
            </a:r>
            <a:endParaRPr lang="zh-CN" altLang="en-US" sz="21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4"/>
            </p:custDataLst>
          </p:nvPr>
        </p:nvSpPr>
        <p:spPr>
          <a:xfrm>
            <a:off x="6615353" y="2635172"/>
            <a:ext cx="1952434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zh-CN" altLang="en-US" sz="2100" b="1">
                <a:solidFill>
                  <a:srgbClr val="FF0000"/>
                </a:solidFill>
                <a:latin typeface="+mn-ea"/>
                <a:ea typeface="+mn-ea"/>
              </a:rPr>
              <a:t>有一定的体积，无固定的形状，有流动性</a:t>
            </a:r>
            <a:endParaRPr lang="zh-CN" altLang="en-US" sz="21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5"/>
            </p:custDataLst>
          </p:nvPr>
        </p:nvSpPr>
        <p:spPr>
          <a:xfrm>
            <a:off x="6674904" y="3691304"/>
            <a:ext cx="186351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zh-CN" altLang="en-US" sz="2100" b="1">
                <a:solidFill>
                  <a:srgbClr val="FF0000"/>
                </a:solidFill>
                <a:latin typeface="+mn-ea"/>
                <a:ea typeface="+mn-ea"/>
              </a:rPr>
              <a:t>无固定的体积和形状，有流动性</a:t>
            </a:r>
            <a:endParaRPr lang="zh-CN" altLang="en-US" sz="21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pic>
        <p:nvPicPr>
          <p:cNvPr id="23" name="图片 22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70871" y="1708711"/>
            <a:ext cx="918679" cy="840303"/>
          </a:xfrm>
          <a:prstGeom prst="rect">
            <a:avLst/>
          </a:prstGeom>
        </p:spPr>
      </p:pic>
      <p:pic>
        <p:nvPicPr>
          <p:cNvPr id="24" name="图片 23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72989" y="2710121"/>
            <a:ext cx="894267" cy="873710"/>
          </a:xfrm>
          <a:prstGeom prst="rect">
            <a:avLst/>
          </a:prstGeom>
        </p:spPr>
      </p:pic>
      <p:pic>
        <p:nvPicPr>
          <p:cNvPr id="25" name="图片 24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3601" y="3785879"/>
            <a:ext cx="836448" cy="8351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624718" y="519939"/>
            <a:ext cx="8198404" cy="3969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+mj-lt"/>
                <a:ea typeface="+mj-ea"/>
              </a:rPr>
              <a:t>例</a:t>
            </a:r>
            <a:r>
              <a:rPr lang="en-US" altLang="zh-CN" sz="2400" b="1">
                <a:solidFill>
                  <a:srgbClr val="0000FF"/>
                </a:solidFill>
                <a:latin typeface="+mj-lt"/>
                <a:ea typeface="+mj-ea"/>
              </a:rPr>
              <a:t>2  </a:t>
            </a:r>
            <a:r>
              <a:rPr lang="zh-CN" altLang="en-US" sz="2400" b="1">
                <a:latin typeface="+mj-lt"/>
                <a:ea typeface="+mj-ea"/>
              </a:rPr>
              <a:t>如图所示，“天宫课堂”上王亚平老师将两块透明板上的水球接触后粘在一起，慢慢拉开板后形成一个长长的“液桥”。该现象主要说明了（      ）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A.</a:t>
            </a:r>
            <a:r>
              <a:rPr lang="zh-CN" altLang="en-US" sz="2400" b="1">
                <a:latin typeface="+mj-lt"/>
                <a:ea typeface="+mj-ea"/>
              </a:rPr>
              <a:t>水分子间有间隙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B.</a:t>
            </a:r>
            <a:r>
              <a:rPr lang="zh-CN" altLang="en-US" sz="2400" b="1">
                <a:latin typeface="+mj-lt"/>
                <a:ea typeface="+mj-ea"/>
              </a:rPr>
              <a:t>水分子间存在引力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C.</a:t>
            </a:r>
            <a:r>
              <a:rPr lang="zh-CN" altLang="en-US" sz="2400" b="1">
                <a:latin typeface="+mj-lt"/>
                <a:ea typeface="+mj-ea"/>
              </a:rPr>
              <a:t>水分子间存在斥力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D.</a:t>
            </a:r>
            <a:r>
              <a:rPr lang="zh-CN" altLang="en-US" sz="2400" b="1">
                <a:latin typeface="+mj-lt"/>
                <a:ea typeface="+mj-ea"/>
              </a:rPr>
              <a:t>水分子处在永不停息的无规则运动中</a:t>
            </a:r>
            <a:endParaRPr lang="en-US" altLang="zh-CN" sz="2400" b="1">
              <a:latin typeface="+mj-lt"/>
              <a:ea typeface="+mj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499007" y="2305985"/>
            <a:ext cx="1758223" cy="1638877"/>
          </a:xfrm>
          <a:prstGeom prst="rect">
            <a:avLst/>
          </a:prstGeom>
        </p:spPr>
      </p:pic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4435677" y="1717645"/>
            <a:ext cx="36492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B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618913" y="530166"/>
            <a:ext cx="462840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4.</a:t>
            </a:r>
            <a:r>
              <a:rPr lang="zh-CN" altLang="en-US" sz="2400" b="1">
                <a:latin typeface="+mj-ea"/>
                <a:ea typeface="+mj-ea"/>
              </a:rPr>
              <a:t>分子动理论的基本观点</a:t>
            </a:r>
            <a:endParaRPr lang="zh-CN" altLang="en-US" sz="2400" b="1"/>
          </a:p>
        </p:txBody>
      </p:sp>
      <p:grpSp>
        <p:nvGrpSpPr>
          <p:cNvPr id="15" name="组合 14" title=""/>
          <p:cNvGrpSpPr/>
          <p:nvPr>
            <p:custDataLst>
              <p:tags r:id="rId4"/>
            </p:custDataLst>
          </p:nvPr>
        </p:nvGrpSpPr>
        <p:grpSpPr>
          <a:xfrm>
            <a:off x="2680691" y="1582341"/>
            <a:ext cx="5863829" cy="1088161"/>
            <a:chOff x="3574255" y="2109788"/>
            <a:chExt cx="7818438" cy="1450881"/>
          </a:xfrm>
        </p:grpSpPr>
        <p:sp>
          <p:nvSpPr>
            <p:cNvPr id="8" name="Rectangle 5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5134768" y="2109788"/>
              <a:ext cx="6257925" cy="64293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5400" algn="ctr">
              <a:solidFill>
                <a:srgbClr val="FFFFFF"/>
              </a:solidFill>
              <a:miter lim="800000"/>
            </a:ln>
          </p:spPr>
          <p:txBody>
            <a:bodyPr lIns="34290" tIns="33337" rIns="34290" bIns="33337" anchor="ctr" anchorCtr="1"/>
            <a:lstStyle>
              <a:lvl1pPr>
                <a:spcBef>
                  <a:spcPct val="20000"/>
                </a:spcBef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9pPr>
            </a:lstStyle>
            <a:p>
              <a:pPr algn="ctr">
                <a:lnSpc>
                  <a:spcPct val="85000"/>
                </a:lnSpc>
                <a:spcBef>
                  <a:spcPct val="30000"/>
                </a:spcBef>
                <a:buFontTx/>
                <a:buNone/>
              </a:pPr>
              <a:r>
                <a:rPr kumimoji="0" lang="zh-CN" altLang="en-US" sz="2400" b="1">
                  <a:latin typeface="+mn-ea"/>
                  <a:ea typeface="+mn-ea"/>
                </a:rPr>
                <a:t>常见的物质是由大量的分子构成的</a:t>
              </a:r>
              <a:r>
                <a:rPr kumimoji="0" lang="en-US" altLang="zh-TW" sz="2400" b="1">
                  <a:latin typeface="+mn-ea"/>
                  <a:ea typeface="+mn-ea"/>
                </a:rPr>
                <a:t> </a:t>
              </a:r>
              <a:endParaRPr kumimoji="0" lang="en-US" altLang="zh-TW" sz="2400" b="1">
                <a:latin typeface="+mn-ea"/>
                <a:ea typeface="+mn-ea"/>
              </a:endParaRPr>
            </a:p>
          </p:txBody>
        </p:sp>
        <p:sp>
          <p:nvSpPr>
            <p:cNvPr id="12" name="Arc 11"/>
            <p:cNvSpPr/>
            <p:nvPr>
              <p:custDataLst>
                <p:tags r:id="rId6"/>
              </p:custDataLst>
            </p:nvPr>
          </p:nvSpPr>
          <p:spPr bwMode="auto">
            <a:xfrm>
              <a:off x="3574255" y="2409826"/>
              <a:ext cx="1555750" cy="1150843"/>
            </a:xfrm>
            <a:custGeom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0" y="21600"/>
                  </a:moveTo>
                  <a:cubicBezTo>
                    <a:pt x="0" y="9679"/>
                    <a:pt x="9657" y="12"/>
                    <a:pt x="21578" y="0"/>
                  </a:cubicBezTo>
                </a:path>
                <a:path w="21600" h="21600" stroke="0" extrusionOk="0">
                  <a:moveTo>
                    <a:pt x="0" y="21600"/>
                  </a:moveTo>
                  <a:cubicBezTo>
                    <a:pt x="0" y="9679"/>
                    <a:pt x="9657" y="12"/>
                    <a:pt x="21578" y="0"/>
                  </a:cubicBez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100"/>
            </a:p>
          </p:txBody>
        </p:sp>
      </p:grpSp>
      <p:grpSp>
        <p:nvGrpSpPr>
          <p:cNvPr id="17" name="组合 16" title=""/>
          <p:cNvGrpSpPr/>
          <p:nvPr>
            <p:custDataLst>
              <p:tags r:id="rId7"/>
            </p:custDataLst>
          </p:nvPr>
        </p:nvGrpSpPr>
        <p:grpSpPr>
          <a:xfrm>
            <a:off x="2674739" y="2675406"/>
            <a:ext cx="5869781" cy="1103639"/>
            <a:chOff x="3566318" y="3567208"/>
            <a:chExt cx="7826375" cy="1471518"/>
          </a:xfrm>
        </p:grpSpPr>
        <p:sp>
          <p:nvSpPr>
            <p:cNvPr id="6" name="Rectangle 3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gray">
            <a:xfrm>
              <a:off x="5134768" y="4395788"/>
              <a:ext cx="6257925" cy="64293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 algn="ctr">
              <a:solidFill>
                <a:srgbClr val="FFFFFF"/>
              </a:solidFill>
              <a:miter lim="800000"/>
            </a:ln>
          </p:spPr>
          <p:txBody>
            <a:bodyPr lIns="34290" tIns="33337" rIns="34290" bIns="33337" anchor="ctr" anchorCtr="1"/>
            <a:lstStyle>
              <a:lvl1pPr>
                <a:spcBef>
                  <a:spcPct val="20000"/>
                </a:spcBef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9pPr>
            </a:lstStyle>
            <a:p>
              <a:pPr algn="ctr">
                <a:lnSpc>
                  <a:spcPct val="85000"/>
                </a:lnSpc>
                <a:spcBef>
                  <a:spcPct val="30000"/>
                </a:spcBef>
                <a:buFontTx/>
                <a:buNone/>
              </a:pPr>
              <a:r>
                <a:rPr kumimoji="0" lang="zh-CN" altLang="en-US" sz="2400" b="1">
                  <a:latin typeface="+mn-ea"/>
                  <a:ea typeface="+mn-ea"/>
                </a:rPr>
                <a:t>分子之间存在引力和斥力</a:t>
              </a:r>
              <a:r>
                <a:rPr kumimoji="0" lang="en-US" altLang="zh-TW" sz="2400" b="1">
                  <a:latin typeface="+mn-ea"/>
                  <a:ea typeface="+mn-ea"/>
                </a:rPr>
                <a:t> </a:t>
              </a:r>
              <a:endParaRPr kumimoji="0" lang="en-US" altLang="zh-TW" sz="2400" b="1">
                <a:latin typeface="+mn-ea"/>
                <a:ea typeface="+mn-ea"/>
              </a:endParaRPr>
            </a:p>
          </p:txBody>
        </p:sp>
        <p:sp>
          <p:nvSpPr>
            <p:cNvPr id="13" name="Arc 12"/>
            <p:cNvSpPr/>
            <p:nvPr>
              <p:custDataLst>
                <p:tags r:id="rId9"/>
              </p:custDataLst>
            </p:nvPr>
          </p:nvSpPr>
          <p:spPr bwMode="auto">
            <a:xfrm rot="10800000">
              <a:off x="3566318" y="3567208"/>
              <a:ext cx="1557337" cy="1150843"/>
            </a:xfrm>
            <a:custGeom>
              <a:gdLst>
                <a:gd name="T0" fmla="*/ 0 w 21622"/>
                <a:gd name="T1" fmla="*/ 0 h 21600"/>
                <a:gd name="T2" fmla="*/ 0 w 21622"/>
                <a:gd name="T3" fmla="*/ 0 h 21600"/>
                <a:gd name="T4" fmla="*/ 0 w 21622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22"/>
                <a:gd name="T10" fmla="*/ 0 h 21600"/>
                <a:gd name="T11" fmla="*/ 21622 w 21622"/>
                <a:gd name="T12" fmla="*/ 21600 h 21600"/>
              </a:gdLst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22" h="21600" fill="none" extrusionOk="0">
                  <a:moveTo>
                    <a:pt x="0" y="0"/>
                  </a:moveTo>
                  <a:cubicBezTo>
                    <a:pt x="7" y="0"/>
                    <a:pt x="14" y="-1"/>
                    <a:pt x="22" y="0"/>
                  </a:cubicBezTo>
                  <a:cubicBezTo>
                    <a:pt x="11951" y="0"/>
                    <a:pt x="21622" y="9670"/>
                    <a:pt x="21622" y="21600"/>
                  </a:cubicBezTo>
                </a:path>
                <a:path w="21622" h="21600" stroke="0" extrusionOk="0">
                  <a:moveTo>
                    <a:pt x="0" y="0"/>
                  </a:moveTo>
                  <a:cubicBezTo>
                    <a:pt x="7" y="0"/>
                    <a:pt x="14" y="-1"/>
                    <a:pt x="22" y="0"/>
                  </a:cubicBezTo>
                  <a:cubicBezTo>
                    <a:pt x="11951" y="0"/>
                    <a:pt x="21622" y="9670"/>
                    <a:pt x="21622" y="21600"/>
                  </a:cubicBezTo>
                  <a:lnTo>
                    <a:pt x="22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  <a:head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100"/>
            </a:p>
          </p:txBody>
        </p:sp>
      </p:grpSp>
      <p:grpSp>
        <p:nvGrpSpPr>
          <p:cNvPr id="16" name="组合 15" title=""/>
          <p:cNvGrpSpPr/>
          <p:nvPr>
            <p:custDataLst>
              <p:tags r:id="rId10"/>
            </p:custDataLst>
          </p:nvPr>
        </p:nvGrpSpPr>
        <p:grpSpPr>
          <a:xfrm>
            <a:off x="2685455" y="2439591"/>
            <a:ext cx="5859065" cy="482204"/>
            <a:chOff x="3580606" y="3252788"/>
            <a:chExt cx="7812087" cy="642938"/>
          </a:xfrm>
        </p:grpSpPr>
        <p:sp>
          <p:nvSpPr>
            <p:cNvPr id="7" name="Rectangle 4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gray">
            <a:xfrm>
              <a:off x="5134768" y="3252788"/>
              <a:ext cx="6257925" cy="64293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5400" algn="ctr">
              <a:solidFill>
                <a:srgbClr val="FFFFFF"/>
              </a:solidFill>
              <a:miter lim="800000"/>
            </a:ln>
          </p:spPr>
          <p:txBody>
            <a:bodyPr lIns="34290" tIns="33337" rIns="34290" bIns="33337" anchor="ctr" anchorCtr="1"/>
            <a:lstStyle>
              <a:lvl1pPr>
                <a:spcBef>
                  <a:spcPct val="20000"/>
                </a:spcBef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9pPr>
            </a:lstStyle>
            <a:p>
              <a:pPr algn="ctr">
                <a:lnSpc>
                  <a:spcPct val="85000"/>
                </a:lnSpc>
                <a:spcBef>
                  <a:spcPct val="30000"/>
                </a:spcBef>
                <a:buFontTx/>
                <a:buNone/>
              </a:pPr>
              <a:r>
                <a:rPr kumimoji="0" lang="zh-CN" altLang="en-US" sz="2400" b="1">
                  <a:latin typeface="+mn-ea"/>
                  <a:ea typeface="+mn-ea"/>
                </a:rPr>
                <a:t>物质内的分子在不停地做热运动</a:t>
              </a:r>
              <a:endParaRPr kumimoji="0" lang="zh-CN" altLang="en-US" sz="2400" b="1">
                <a:latin typeface="+mn-ea"/>
                <a:ea typeface="+mn-ea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>
              <a:off x="3580606" y="3592513"/>
              <a:ext cx="1541462" cy="0"/>
            </a:xfrm>
            <a:prstGeom prst="line">
              <a:avLst/>
            </a:prstGeom>
            <a:noFill/>
            <a:ln w="28575">
              <a:solidFill>
                <a:schemeClr val="tx1">
                  <a:lumMod val="65000"/>
                  <a:lumOff val="35000"/>
                </a:schemeClr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100"/>
            </a:p>
          </p:txBody>
        </p:sp>
      </p:grpSp>
      <p:sp>
        <p:nvSpPr>
          <p:cNvPr id="11" name="Rectangle 14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73323" y="2145507"/>
            <a:ext cx="1784747" cy="1002506"/>
          </a:xfrm>
          <a:prstGeom prst="rect">
            <a:avLst/>
          </a:prstGeom>
          <a:solidFill>
            <a:srgbClr val="BBE2D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962" tIns="40481" rIns="80962" bIns="40481" anchor="ctr"/>
          <a:lstStyle>
            <a:lvl1pPr defTabSz="108458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108458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108458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108458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108458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zh-CN" altLang="en-US" sz="2400" b="1">
                <a:latin typeface="+mj-ea"/>
                <a:ea typeface="+mj-ea"/>
              </a:rPr>
              <a:t>分子动理论</a:t>
            </a:r>
            <a:r>
              <a:rPr kumimoji="0" lang="en-US" altLang="zh-TW" sz="2400" b="1">
                <a:latin typeface="+mj-ea"/>
                <a:ea typeface="+mj-ea"/>
              </a:rPr>
              <a:t> </a:t>
            </a:r>
            <a:endParaRPr kumimoji="0" lang="en-US" altLang="zh-TW" sz="2400" b="1"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4"/>
            </p:custDataLst>
          </p:nvPr>
        </p:nvSpPr>
        <p:spPr>
          <a:xfrm>
            <a:off x="244238" y="1246424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1.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7" name="object 54" title="">
            <a:hlinkClick r:id="rId6" action="ppaction://hlinksldjump"/>
          </p:cNvPr>
          <p:cNvSpPr/>
          <p:nvPr>
            <p:custDataLst>
              <p:tags r:id="rId5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8" name="矩形 7" title=""/>
          <p:cNvSpPr/>
          <p:nvPr>
            <p:custDataLst>
              <p:tags r:id="rId7"/>
            </p:custDataLst>
          </p:nvPr>
        </p:nvSpPr>
        <p:spPr>
          <a:xfrm>
            <a:off x="719653" y="669023"/>
            <a:ext cx="7268572" cy="34150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知识点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1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物质的构成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关于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物质的构成，下列说法正确的是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．可以借助光学显微镜观察分子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．大雾中的水珠是一个个分子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．常见物质一般由分子、原子构成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．分子的直径很小，一般为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10</a:t>
            </a:r>
            <a:r>
              <a:rPr lang="zh-CN" altLang="zh-CN" sz="2400" kern="100" baseline="30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－</a:t>
            </a:r>
            <a:r>
              <a:rPr lang="en-US" altLang="zh-CN" sz="2400" kern="100" baseline="30000">
                <a:latin typeface="Times New Roman"/>
                <a:ea typeface="微软雅黑" panose="020b0503020204020204" charset="-122"/>
                <a:cs typeface="Courier New" panose="02070309020205020404"/>
              </a:rPr>
              <a:t>10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 km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5976275" y="1304788"/>
            <a:ext cx="340360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719653" y="573528"/>
            <a:ext cx="7268572" cy="396938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知识点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2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分子热运动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【传统文化】</a:t>
            </a:r>
            <a:r>
              <a:rPr lang="zh-CN" altLang="zh-CN" sz="2400" kern="100" smtClean="0">
                <a:latin typeface="宋体" panose="02010600030101010101" pitchFamily="2" charset="-122"/>
                <a:ea typeface="Times New Roman" panose="02020603050405020304"/>
                <a:cs typeface="Courier New" panose="02070309020205020404"/>
              </a:rPr>
              <a:t> </a:t>
            </a:r>
            <a:r>
              <a:rPr lang="en-US" altLang="zh-CN" sz="2400" kern="100">
                <a:latin typeface="宋体" panose="02010600030101010101" pitchFamily="2" charset="-122"/>
                <a:ea typeface="Times New Roman" panose="02020603050405020304"/>
                <a:cs typeface="Courier New" panose="02070309020205020404"/>
              </a:rPr>
              <a:t>[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石家庄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81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中期中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]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下列诗词加点字体现分子无规则运动的是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梅</a:t>
            </a:r>
            <a:r>
              <a:rPr lang="zh-CN" altLang="zh-CN" sz="24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须逊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雪三分白，雪却输梅一段香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碧纱窗下水沉烟，棋声惊昼眠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更无柳絮因风起，惟有葵花向日倾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沙迷双眸人不见，尘覆万柳鸟无鸣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280204" y="1167594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2.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8" name="矩形 7" title=""/>
          <p:cNvSpPr/>
          <p:nvPr>
            <p:custDataLst>
              <p:tags r:id="rId7"/>
            </p:custDataLst>
          </p:nvPr>
        </p:nvSpPr>
        <p:spPr>
          <a:xfrm>
            <a:off x="3664028" y="1761660"/>
            <a:ext cx="357505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" name="矩形 1" title=""/>
          <p:cNvSpPr/>
          <p:nvPr>
            <p:custDataLst>
              <p:tags r:id="rId8"/>
            </p:custDataLst>
          </p:nvPr>
        </p:nvSpPr>
        <p:spPr>
          <a:xfrm>
            <a:off x="5638011" y="2567681"/>
            <a:ext cx="487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kern="100">
                <a:solidFill>
                  <a:prstClr val="black"/>
                </a:solidFill>
                <a:latin typeface="宋体" panose="02010600030101010101" pitchFamily="2" charset="-122"/>
                <a:cs typeface="Times New Roman" panose="02020603050405020304" charset="0"/>
              </a:rPr>
              <a:t>·</a:t>
            </a:r>
            <a:endParaRPr lang="zh-CN" altLang="en-US" sz="100"/>
          </a:p>
        </p:txBody>
      </p:sp>
      <p:sp>
        <p:nvSpPr>
          <p:cNvPr id="10" name="矩形 9" title=""/>
          <p:cNvSpPr/>
          <p:nvPr>
            <p:custDataLst>
              <p:tags r:id="rId9"/>
            </p:custDataLst>
          </p:nvPr>
        </p:nvSpPr>
        <p:spPr>
          <a:xfrm>
            <a:off x="3207741" y="3088132"/>
            <a:ext cx="487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kern="100">
                <a:solidFill>
                  <a:prstClr val="black"/>
                </a:solidFill>
                <a:latin typeface="宋体" panose="02010600030101010101" pitchFamily="2" charset="-122"/>
                <a:cs typeface="Times New Roman" panose="02020603050405020304" charset="0"/>
              </a:rPr>
              <a:t>·</a:t>
            </a:r>
            <a:endParaRPr lang="zh-CN" altLang="en-US" sz="100"/>
          </a:p>
        </p:txBody>
      </p:sp>
      <p:sp>
        <p:nvSpPr>
          <p:cNvPr id="11" name="矩形 10" title=""/>
          <p:cNvSpPr/>
          <p:nvPr>
            <p:custDataLst>
              <p:tags r:id="rId10"/>
            </p:custDataLst>
          </p:nvPr>
        </p:nvSpPr>
        <p:spPr>
          <a:xfrm>
            <a:off x="2249861" y="3651870"/>
            <a:ext cx="487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kern="100">
                <a:solidFill>
                  <a:prstClr val="black"/>
                </a:solidFill>
                <a:latin typeface="宋体" panose="02010600030101010101" pitchFamily="2" charset="-122"/>
                <a:cs typeface="Times New Roman" panose="02020603050405020304" charset="0"/>
              </a:rPr>
              <a:t>·</a:t>
            </a:r>
            <a:endParaRPr lang="zh-CN" altLang="en-US" sz="100"/>
          </a:p>
        </p:txBody>
      </p:sp>
      <p:sp>
        <p:nvSpPr>
          <p:cNvPr id="12" name="矩形 11" title=""/>
          <p:cNvSpPr/>
          <p:nvPr>
            <p:custDataLst>
              <p:tags r:id="rId11"/>
            </p:custDataLst>
          </p:nvPr>
        </p:nvSpPr>
        <p:spPr>
          <a:xfrm>
            <a:off x="3801807" y="4245936"/>
            <a:ext cx="487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kern="100">
                <a:solidFill>
                  <a:prstClr val="black"/>
                </a:solidFill>
                <a:latin typeface="宋体" panose="02010600030101010101" pitchFamily="2" charset="-122"/>
                <a:cs typeface="Times New Roman" panose="02020603050405020304" charset="0"/>
              </a:rPr>
              <a:t>·</a:t>
            </a:r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3"/>
            </p:custDataLst>
          </p:nvPr>
        </p:nvSpPr>
        <p:spPr>
          <a:xfrm>
            <a:off x="719653" y="573528"/>
            <a:ext cx="7268572" cy="34150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【教材图片变式】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如图所示，在分子热运动实验中，将装着红棕色二氧化氮气体的瓶子和一个空瓶子，如图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甲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乙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所示使两个瓶口相对，两瓶口之间用一块玻璃板隔开。抽掉玻璃板后，最终发现两瓶中气体颜色均匀，说明</a:t>
            </a:r>
            <a:r>
              <a:rPr lang="en-US" altLang="zh-CN" sz="2400" kern="100" smtClean="0">
                <a:latin typeface="Times New Roman"/>
                <a:ea typeface="微软雅黑" panose="020b0503020204020204" charset="-122"/>
                <a:cs typeface="Courier New" panose="02070309020205020404"/>
              </a:rPr>
              <a:t>___________________________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226344" y="598352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3.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8449" y="3597864"/>
            <a:ext cx="2345502" cy="119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 title=""/>
          <p:cNvSpPr/>
          <p:nvPr>
            <p:custDataLst>
              <p:tags r:id="rId9"/>
            </p:custDataLst>
          </p:nvPr>
        </p:nvSpPr>
        <p:spPr>
          <a:xfrm>
            <a:off x="1393150" y="1755127"/>
            <a:ext cx="487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甲</a:t>
            </a:r>
            <a:endParaRPr lang="zh-CN" altLang="en-US" sz="100"/>
          </a:p>
        </p:txBody>
      </p:sp>
      <p:sp>
        <p:nvSpPr>
          <p:cNvPr id="9" name="矩形 8" title=""/>
          <p:cNvSpPr/>
          <p:nvPr>
            <p:custDataLst>
              <p:tags r:id="rId10"/>
            </p:custDataLst>
          </p:nvPr>
        </p:nvSpPr>
        <p:spPr>
          <a:xfrm>
            <a:off x="665793" y="3435846"/>
            <a:ext cx="443265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分子在不停地做无规则的运动</a:t>
            </a:r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719653" y="615017"/>
            <a:ext cx="7268572" cy="34150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4. 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【教材图片变式】将硫酸铜溶液注入水的下方，可以看到水与硫酸铜溶液之间有明显的界面，如图甲。静置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 20 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天后，现象如图乙所示，这是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现象，说明液体分子</a:t>
            </a:r>
            <a:r>
              <a:rPr lang="en-US" altLang="zh-CN" sz="2400" kern="100" smtClean="0">
                <a:latin typeface="Times New Roman"/>
                <a:ea typeface="微软雅黑" panose="020b0503020204020204" charset="-122"/>
                <a:cs typeface="Courier New" panose="02070309020205020404"/>
              </a:rPr>
              <a:t>_______________________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，在温度较高的季节里不到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 20 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天就出现了图乙所示的情景，这说明</a:t>
            </a:r>
            <a:r>
              <a:rPr lang="en-US" altLang="zh-CN" sz="2400" kern="100" smtClean="0">
                <a:latin typeface="Times New Roman"/>
                <a:ea typeface="微软雅黑" panose="020b0503020204020204" charset="-122"/>
                <a:cs typeface="Courier New" panose="02070309020205020404"/>
              </a:rPr>
              <a:t>_________________________________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298244" y="613162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4.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pic>
        <p:nvPicPr>
          <p:cNvPr id="2050" name="Picture 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38293" y="3381840"/>
            <a:ext cx="1923092" cy="161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9"/>
            </p:custDataLst>
          </p:nvPr>
        </p:nvSpPr>
        <p:spPr>
          <a:xfrm>
            <a:off x="6138293" y="1815666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扩散</a:t>
            </a:r>
            <a:endParaRPr lang="zh-CN" altLang="en-US" sz="100"/>
          </a:p>
        </p:txBody>
      </p:sp>
      <p:sp>
        <p:nvSpPr>
          <p:cNvPr id="3" name="矩形 2" title=""/>
          <p:cNvSpPr/>
          <p:nvPr>
            <p:custDataLst>
              <p:tags r:id="rId10"/>
            </p:custDataLst>
          </p:nvPr>
        </p:nvSpPr>
        <p:spPr>
          <a:xfrm>
            <a:off x="2719357" y="2357903"/>
            <a:ext cx="4380481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在不停地做无规则的运动</a:t>
            </a:r>
            <a:endParaRPr lang="zh-CN" altLang="en-US" sz="100"/>
          </a:p>
        </p:txBody>
      </p:sp>
      <p:sp>
        <p:nvSpPr>
          <p:cNvPr id="4" name="矩形 3" title=""/>
          <p:cNvSpPr/>
          <p:nvPr>
            <p:custDataLst>
              <p:tags r:id="rId11"/>
            </p:custDataLst>
          </p:nvPr>
        </p:nvSpPr>
        <p:spPr>
          <a:xfrm>
            <a:off x="1396327" y="3324783"/>
            <a:ext cx="576808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温度越高，分子做无规则运动越剧烈</a:t>
            </a:r>
            <a:endParaRPr lang="zh-CN" altLang="zh-CN" sz="2400" kern="100">
              <a:solidFill>
                <a:prstClr val="black"/>
              </a:solidFill>
              <a:latin typeface="宋体" panose="02010600030101010101" pitchFamily="2" charset="-122"/>
              <a:cs typeface="Courier New" panose="020703090202050204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3"/>
            </p:custDataLst>
          </p:nvPr>
        </p:nvSpPr>
        <p:spPr>
          <a:xfrm>
            <a:off x="813937" y="615017"/>
            <a:ext cx="7268572" cy="28613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知识点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3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分子间的作用力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夏日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炎炎，水上公园的荷花池里开满了荷花，荷叶上两滴水珠接触时，能自动结合成一滴较大的水珠，这一事实说明分子间存在着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；固体、液体很难被压缩，说明分子间存在着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418323" y="1167594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5.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2" name="矩形 1" title=""/>
          <p:cNvSpPr/>
          <p:nvPr>
            <p:custDataLst>
              <p:tags r:id="rId7"/>
            </p:custDataLst>
          </p:nvPr>
        </p:nvSpPr>
        <p:spPr>
          <a:xfrm>
            <a:off x="4336516" y="2355726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引力</a:t>
            </a:r>
            <a:endParaRPr lang="zh-CN" altLang="en-US" sz="100"/>
          </a:p>
        </p:txBody>
      </p:sp>
      <p:sp>
        <p:nvSpPr>
          <p:cNvPr id="3" name="矩形 2" title=""/>
          <p:cNvSpPr/>
          <p:nvPr>
            <p:custDataLst>
              <p:tags r:id="rId8"/>
            </p:custDataLst>
          </p:nvPr>
        </p:nvSpPr>
        <p:spPr>
          <a:xfrm>
            <a:off x="4822935" y="2779829"/>
            <a:ext cx="7924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斥力</a:t>
            </a:r>
            <a:endParaRPr lang="zh-CN" altLang="zh-CN" sz="2400" kern="100">
              <a:solidFill>
                <a:prstClr val="black"/>
              </a:solidFill>
              <a:latin typeface="宋体" panose="02010600030101010101" pitchFamily="2" charset="-122"/>
              <a:cs typeface="Courier New" panose="020703090202050204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3"/>
            </p:custDataLst>
          </p:nvPr>
        </p:nvSpPr>
        <p:spPr>
          <a:xfrm>
            <a:off x="719653" y="573528"/>
            <a:ext cx="7268572" cy="45231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【教材图片变式】如图所示，将两个底面干净、平整的铅柱紧压在一起，两个铅柱就会结合在一起，下面吊一个较重的物体也不会把它们拉开，此现象说明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．分子在永不停息地做无规则的运动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．分子间存在引力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．分子间存在斥力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．分子间有间隙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244238" y="599031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6.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8" name="矩形 7" title=""/>
          <p:cNvSpPr/>
          <p:nvPr>
            <p:custDataLst>
              <p:tags r:id="rId7"/>
            </p:custDataLst>
          </p:nvPr>
        </p:nvSpPr>
        <p:spPr>
          <a:xfrm>
            <a:off x="1007723" y="2350938"/>
            <a:ext cx="340360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B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3074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5611" y="2603627"/>
            <a:ext cx="1512614" cy="1919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 bwMode="auto">
          <a:xfrm>
            <a:off x="3788804" y="107156"/>
            <a:ext cx="1637672" cy="4107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2700" b="1">
                <a:solidFill>
                  <a:schemeClr val="tx1"/>
                </a:solidFill>
                <a:latin typeface="+mj-ea"/>
                <a:ea typeface="+mj-ea"/>
              </a:rPr>
              <a:t>进行新课</a:t>
            </a:r>
            <a:endParaRPr lang="zh-CN" altLang="en-US" sz="2700" b="1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4"/>
            </p:custDataLst>
          </p:nvPr>
        </p:nvSpPr>
        <p:spPr>
          <a:xfrm>
            <a:off x="654588" y="605745"/>
            <a:ext cx="34977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84FF"/>
                </a:solidFill>
                <a:latin typeface="黑体" panose="02010609060101010101" charset="-122"/>
                <a:ea typeface="黑体"/>
              </a:rPr>
              <a:t>你了解物质的尺度吗？</a:t>
            </a:r>
            <a:endParaRPr lang="zh-CN" altLang="en-US" sz="2400" b="1">
              <a:solidFill>
                <a:srgbClr val="0984FF"/>
              </a:solidFill>
              <a:latin typeface="黑体" panose="02010609060101010101" charset="-122"/>
              <a:ea typeface="黑体"/>
            </a:endParaRPr>
          </a:p>
        </p:txBody>
      </p:sp>
      <p:grpSp>
        <p:nvGrpSpPr>
          <p:cNvPr id="10" name="组合 9" title=""/>
          <p:cNvGrpSpPr/>
          <p:nvPr>
            <p:custDataLst>
              <p:tags r:id="rId5"/>
            </p:custDataLst>
          </p:nvPr>
        </p:nvGrpSpPr>
        <p:grpSpPr>
          <a:xfrm>
            <a:off x="6089139" y="3281666"/>
            <a:ext cx="2220819" cy="1812308"/>
            <a:chOff x="8118852" y="4375555"/>
            <a:chExt cx="2961092" cy="2416411"/>
          </a:xfrm>
        </p:grpSpPr>
        <p:pic>
          <p:nvPicPr>
            <p:cNvPr id="45" name="图片 44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8118852" y="4375555"/>
              <a:ext cx="2719217" cy="161353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46" name="文本框 45"/>
            <p:cNvSpPr txBox="1"/>
            <p:nvPr>
              <p:custDataLst>
                <p:tags r:id="rId8"/>
              </p:custDataLst>
            </p:nvPr>
          </p:nvSpPr>
          <p:spPr>
            <a:xfrm>
              <a:off x="8182827" y="5931753"/>
              <a:ext cx="2897117" cy="86021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2400" b="1">
                  <a:latin typeface="+mn-lt"/>
                  <a:ea typeface="楷体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r>
                <a:rPr lang="zh-CN" altLang="en-US" sz="1800">
                  <a:solidFill>
                    <a:schemeClr val="tx1"/>
                  </a:solidFill>
                </a:rPr>
                <a:t>新型冠状病毒的直径大约是</a:t>
              </a:r>
              <a:r>
                <a:rPr lang="en-US" altLang="zh-CN" sz="1800">
                  <a:solidFill>
                    <a:schemeClr val="tx1"/>
                  </a:solidFill>
                </a:rPr>
                <a:t>100</a:t>
              </a:r>
              <a:r>
                <a:rPr lang="zh-CN" altLang="en-US" sz="1800">
                  <a:solidFill>
                    <a:schemeClr val="tx1"/>
                  </a:solidFill>
                </a:rPr>
                <a:t> </a:t>
              </a:r>
              <a:r>
                <a:rPr lang="en-US" altLang="zh-CN" sz="1800">
                  <a:solidFill>
                    <a:srgbClr val="FF0000"/>
                  </a:solidFill>
                </a:rPr>
                <a:t>nm</a:t>
              </a:r>
              <a:endParaRPr lang="zh-CN" altLang="en-US" sz="1800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组合 2" title=""/>
          <p:cNvGrpSpPr/>
          <p:nvPr>
            <p:custDataLst>
              <p:tags r:id="rId9"/>
            </p:custDataLst>
          </p:nvPr>
        </p:nvGrpSpPr>
        <p:grpSpPr>
          <a:xfrm>
            <a:off x="905553" y="1122653"/>
            <a:ext cx="2223909" cy="2180925"/>
            <a:chOff x="1207404" y="1496871"/>
            <a:chExt cx="2965212" cy="2907900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207404" y="1496871"/>
              <a:ext cx="2877968" cy="198651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47" name="文本框 46"/>
            <p:cNvSpPr txBox="1"/>
            <p:nvPr>
              <p:custDataLst>
                <p:tags r:id="rId12"/>
              </p:custDataLst>
            </p:nvPr>
          </p:nvSpPr>
          <p:spPr>
            <a:xfrm>
              <a:off x="1297239" y="3544558"/>
              <a:ext cx="2875377" cy="86021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2400" b="1">
                  <a:latin typeface="+mn-lt"/>
                  <a:ea typeface="楷体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r>
                <a:rPr lang="zh-CN" altLang="en-US" sz="1800">
                  <a:solidFill>
                    <a:schemeClr val="tx1"/>
                  </a:solidFill>
                </a:rPr>
                <a:t>银河系的直径约为</a:t>
              </a:r>
              <a:r>
                <a:rPr lang="en-US" altLang="zh-CN" sz="1800">
                  <a:solidFill>
                    <a:schemeClr val="tx1"/>
                  </a:solidFill>
                </a:rPr>
                <a:t>10</a:t>
              </a:r>
              <a:r>
                <a:rPr lang="en-US" altLang="zh-CN" sz="1800" baseline="30000">
                  <a:solidFill>
                    <a:schemeClr val="tx1"/>
                  </a:solidFill>
                </a:rPr>
                <a:t>5</a:t>
              </a:r>
              <a:r>
                <a:rPr lang="zh-CN" altLang="en-US" sz="1800">
                  <a:solidFill>
                    <a:srgbClr val="FF0000"/>
                  </a:solidFill>
                </a:rPr>
                <a:t>光年</a:t>
              </a:r>
              <a:endParaRPr lang="zh-CN" altLang="en-US" sz="1800">
                <a:solidFill>
                  <a:srgbClr val="FF0000"/>
                </a:solidFill>
              </a:endParaRPr>
            </a:p>
          </p:txBody>
        </p:sp>
      </p:grpSp>
      <p:grpSp>
        <p:nvGrpSpPr>
          <p:cNvPr id="4" name="组合 3" title=""/>
          <p:cNvGrpSpPr/>
          <p:nvPr>
            <p:custDataLst>
              <p:tags r:id="rId13"/>
            </p:custDataLst>
          </p:nvPr>
        </p:nvGrpSpPr>
        <p:grpSpPr>
          <a:xfrm>
            <a:off x="3728678" y="1122523"/>
            <a:ext cx="1783994" cy="2145077"/>
            <a:chOff x="4971570" y="1496697"/>
            <a:chExt cx="2378659" cy="2860102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5111024" y="1496697"/>
              <a:ext cx="1982176" cy="198651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48" name="文本框 47"/>
            <p:cNvSpPr txBox="1"/>
            <p:nvPr>
              <p:custDataLst>
                <p:tags r:id="rId16"/>
              </p:custDataLst>
            </p:nvPr>
          </p:nvSpPr>
          <p:spPr>
            <a:xfrm>
              <a:off x="4971570" y="3496586"/>
              <a:ext cx="2378659" cy="86021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2400" b="1">
                  <a:latin typeface="+mn-lt"/>
                  <a:ea typeface="楷体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r>
                <a:rPr lang="zh-CN" altLang="en-US" sz="1800">
                  <a:solidFill>
                    <a:schemeClr val="tx1"/>
                  </a:solidFill>
                </a:rPr>
                <a:t>地球赤道的周长约为</a:t>
              </a:r>
              <a:r>
                <a:rPr lang="en-US" altLang="zh-CN" sz="1800">
                  <a:solidFill>
                    <a:schemeClr val="tx1"/>
                  </a:solidFill>
                </a:rPr>
                <a:t>40075</a:t>
              </a:r>
              <a:r>
                <a:rPr lang="en-US" altLang="zh-CN" sz="1800">
                  <a:solidFill>
                    <a:srgbClr val="FF0000"/>
                  </a:solidFill>
                </a:rPr>
                <a:t>km</a:t>
              </a:r>
              <a:endParaRPr lang="zh-CN" altLang="en-US" sz="1800">
                <a:solidFill>
                  <a:srgbClr val="FF0000"/>
                </a:solidFill>
              </a:endParaRPr>
            </a:p>
          </p:txBody>
        </p:sp>
      </p:grpSp>
      <p:grpSp>
        <p:nvGrpSpPr>
          <p:cNvPr id="5" name="组合 4" title=""/>
          <p:cNvGrpSpPr/>
          <p:nvPr>
            <p:custDataLst>
              <p:tags r:id="rId17"/>
            </p:custDataLst>
          </p:nvPr>
        </p:nvGrpSpPr>
        <p:grpSpPr>
          <a:xfrm>
            <a:off x="6089139" y="1122523"/>
            <a:ext cx="1783994" cy="2457916"/>
            <a:chOff x="8118852" y="1496697"/>
            <a:chExt cx="2378659" cy="3277221"/>
          </a:xfrm>
        </p:grpSpPr>
        <p:pic>
          <p:nvPicPr>
            <p:cNvPr id="30" name="图片 29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8588363" y="1496697"/>
              <a:ext cx="1482932" cy="198304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49" name="文本框 48"/>
            <p:cNvSpPr txBox="1"/>
            <p:nvPr>
              <p:custDataLst>
                <p:tags r:id="rId20"/>
              </p:custDataLst>
            </p:nvPr>
          </p:nvSpPr>
          <p:spPr>
            <a:xfrm>
              <a:off x="8118852" y="3544558"/>
              <a:ext cx="2378659" cy="1229360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2400" b="1">
                  <a:latin typeface="+mn-lt"/>
                  <a:ea typeface="楷体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pPr algn="ctr"/>
              <a:r>
                <a:rPr lang="zh-CN" altLang="en-US" sz="1800">
                  <a:solidFill>
                    <a:schemeClr val="tx1"/>
                  </a:solidFill>
                </a:rPr>
                <a:t>成年长颈鹿身高通常在</a:t>
              </a:r>
              <a:r>
                <a:rPr lang="en-US" altLang="zh-CN" sz="1800">
                  <a:solidFill>
                    <a:schemeClr val="tx1"/>
                  </a:solidFill>
                </a:rPr>
                <a:t>4.5~6</a:t>
              </a:r>
              <a:r>
                <a:rPr lang="en-US" altLang="zh-CN" sz="1800">
                  <a:solidFill>
                    <a:srgbClr val="FF0000"/>
                  </a:solidFill>
                </a:rPr>
                <a:t>m</a:t>
              </a:r>
              <a:endParaRPr lang="zh-CN" altLang="en-US" sz="1800">
                <a:solidFill>
                  <a:srgbClr val="FF0000"/>
                </a:solidFill>
              </a:endParaRPr>
            </a:p>
          </p:txBody>
        </p:sp>
      </p:grpSp>
      <p:grpSp>
        <p:nvGrpSpPr>
          <p:cNvPr id="8" name="组合 7" title=""/>
          <p:cNvGrpSpPr/>
          <p:nvPr>
            <p:custDataLst>
              <p:tags r:id="rId21"/>
            </p:custDataLst>
          </p:nvPr>
        </p:nvGrpSpPr>
        <p:grpSpPr>
          <a:xfrm>
            <a:off x="1019780" y="3160124"/>
            <a:ext cx="1705795" cy="1923161"/>
            <a:chOff x="1359706" y="4213498"/>
            <a:chExt cx="2274393" cy="2564214"/>
          </a:xfrm>
        </p:grpSpPr>
        <p:pic>
          <p:nvPicPr>
            <p:cNvPr id="37" name="图片 36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2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359706" y="4213498"/>
              <a:ext cx="1926203" cy="1802765"/>
            </a:xfrm>
            <a:prstGeom prst="rect">
              <a:avLst/>
            </a:prstGeom>
          </p:spPr>
        </p:pic>
        <p:sp>
          <p:nvSpPr>
            <p:cNvPr id="50" name="文本框 49"/>
            <p:cNvSpPr txBox="1"/>
            <p:nvPr>
              <p:custDataLst>
                <p:tags r:id="rId24"/>
              </p:custDataLst>
            </p:nvPr>
          </p:nvSpPr>
          <p:spPr>
            <a:xfrm>
              <a:off x="1359706" y="5917499"/>
              <a:ext cx="2274393" cy="860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800" b="1">
                  <a:latin typeface="+mj-lt"/>
                  <a:ea typeface="+mn-ea"/>
                </a:rPr>
                <a:t>该刻度尺的分度值为</a:t>
              </a:r>
              <a:r>
                <a:rPr lang="en-US" altLang="zh-CN" sz="1800" b="1">
                  <a:latin typeface="+mj-lt"/>
                  <a:ea typeface="+mn-ea"/>
                </a:rPr>
                <a:t>1</a:t>
              </a:r>
              <a:r>
                <a:rPr lang="en-US" altLang="zh-CN" sz="1800" b="1">
                  <a:solidFill>
                    <a:srgbClr val="FF0000"/>
                  </a:solidFill>
                  <a:latin typeface="+mj-lt"/>
                  <a:ea typeface="+mn-ea"/>
                </a:rPr>
                <a:t>mm</a:t>
              </a:r>
              <a:endParaRPr lang="zh-CN" altLang="en-US" sz="1800" b="1">
                <a:solidFill>
                  <a:srgbClr val="FF0000"/>
                </a:solidFill>
                <a:latin typeface="+mj-lt"/>
                <a:ea typeface="+mn-ea"/>
              </a:endParaRPr>
            </a:p>
          </p:txBody>
        </p:sp>
      </p:grpSp>
      <p:grpSp>
        <p:nvGrpSpPr>
          <p:cNvPr id="9" name="组合 8" title=""/>
          <p:cNvGrpSpPr/>
          <p:nvPr>
            <p:custDataLst>
              <p:tags r:id="rId25"/>
            </p:custDataLst>
          </p:nvPr>
        </p:nvGrpSpPr>
        <p:grpSpPr>
          <a:xfrm>
            <a:off x="3503086" y="3266638"/>
            <a:ext cx="2262876" cy="1816646"/>
            <a:chOff x="4670781" y="4355517"/>
            <a:chExt cx="3017168" cy="2422195"/>
          </a:xfrm>
        </p:grpSpPr>
        <p:pic>
          <p:nvPicPr>
            <p:cNvPr id="39" name="Picture 2"/>
            <p:cNvPicPr>
              <a:picLocks noChangeAspect="1" noChangeArrowheads="1"/>
            </p:cNvPicPr>
            <p:nvPr>
              <p:custDataLst>
                <p:tags r:id="rId27"/>
              </p:custDataLst>
            </p:nvPr>
          </p:nvPicPr>
          <p:blipFill>
            <a:blip r:embed="rId26"/>
            <a:stretch>
              <a:fillRect/>
            </a:stretch>
          </p:blipFill>
          <p:spPr bwMode="auto">
            <a:xfrm>
              <a:off x="4670781" y="4355517"/>
              <a:ext cx="2881313" cy="161353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51" name="文本框 50"/>
            <p:cNvSpPr txBox="1"/>
            <p:nvPr>
              <p:custDataLst>
                <p:tags r:id="rId28"/>
              </p:custDataLst>
            </p:nvPr>
          </p:nvSpPr>
          <p:spPr>
            <a:xfrm>
              <a:off x="4790832" y="5917499"/>
              <a:ext cx="2897117" cy="86021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2400" b="1">
                  <a:latin typeface="+mn-lt"/>
                  <a:ea typeface="楷体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r>
                <a:rPr lang="zh-CN" altLang="en-US" sz="1800">
                  <a:solidFill>
                    <a:schemeClr val="tx1"/>
                  </a:solidFill>
                </a:rPr>
                <a:t>人的头发丝的直径大约是60～80 </a:t>
              </a:r>
              <a:r>
                <a:rPr lang="en-US" altLang="zh-CN" sz="1800" err="1">
                  <a:solidFill>
                    <a:srgbClr val="FF0000"/>
                  </a:solidFill>
                </a:rPr>
                <a:t>μm</a:t>
              </a:r>
              <a:endParaRPr lang="zh-CN" altLang="en-US" sz="180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object 54" title="">
            <a:hlinkClick r:id="rId4" action="ppaction://hlinksldjump"/>
          </p:cNvPr>
          <p:cNvSpPr/>
          <p:nvPr>
            <p:custDataLst>
              <p:tags r:id="rId3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5"/>
            </p:custDataLst>
          </p:nvPr>
        </p:nvSpPr>
        <p:spPr>
          <a:xfrm>
            <a:off x="359651" y="681540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7.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6" name="矩形 5" title=""/>
          <p:cNvSpPr/>
          <p:nvPr>
            <p:custDataLst>
              <p:tags r:id="rId6"/>
            </p:custDataLst>
          </p:nvPr>
        </p:nvSpPr>
        <p:spPr>
          <a:xfrm>
            <a:off x="719653" y="669023"/>
            <a:ext cx="7268572" cy="299974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如图所示是物质在不同状态下的分子模型，下列说法正确的是</a:t>
            </a: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．图甲中分子静止，图乙、丙中分子在做热运动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．图乙是气体分子的排列情况，分子间的作用力可以忽略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．图丙中分子没有固定位置，运动比较自由，容易被压缩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．图丙中物质的宏观特性，无固定形状、无固定体积</a:t>
            </a:r>
            <a:endParaRPr lang="zh-CN" altLang="zh-CN" sz="75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8" name="矩形 7" title=""/>
          <p:cNvSpPr/>
          <p:nvPr>
            <p:custDataLst>
              <p:tags r:id="rId7"/>
            </p:custDataLst>
          </p:nvPr>
        </p:nvSpPr>
        <p:spPr>
          <a:xfrm>
            <a:off x="1149692" y="1275606"/>
            <a:ext cx="340360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B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4098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7998" y="3659132"/>
            <a:ext cx="4163941" cy="123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object 54" title="">
            <a:hlinkClick r:id="rId4" action="ppaction://hlinksldjump"/>
          </p:cNvPr>
          <p:cNvSpPr/>
          <p:nvPr>
            <p:custDataLst>
              <p:tags r:id="rId3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5"/>
            </p:custDataLst>
          </p:nvPr>
        </p:nvSpPr>
        <p:spPr>
          <a:xfrm>
            <a:off x="359651" y="667424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8.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6" name="矩形 5" title=""/>
          <p:cNvSpPr/>
          <p:nvPr>
            <p:custDataLst>
              <p:tags r:id="rId6"/>
            </p:custDataLst>
          </p:nvPr>
        </p:nvSpPr>
        <p:spPr>
          <a:xfrm>
            <a:off x="719653" y="669023"/>
            <a:ext cx="7268572" cy="299974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1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关于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分子动理论，下列说法正确的是</a:t>
            </a: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．通过闻气味的方法可以区分醋和酱油是利用了扩散现象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．吸盘能牢牢地吸在光滑的墙上，说明分子间存在引力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．扫地时，在阳光下看到微小尘埃不停地运动，说明分子在不停地做着无规则的运动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．变瘪的乒乓球放在热水中鼓起是因为分子的体积变大</a:t>
            </a:r>
            <a:endParaRPr lang="zh-CN" altLang="zh-CN" sz="75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8" name="矩形 7" title=""/>
          <p:cNvSpPr/>
          <p:nvPr>
            <p:custDataLst>
              <p:tags r:id="rId7"/>
            </p:custDataLst>
          </p:nvPr>
        </p:nvSpPr>
        <p:spPr>
          <a:xfrm>
            <a:off x="5220191" y="750818"/>
            <a:ext cx="357505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305645" y="519522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9.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9" name="矩形 8" title=""/>
          <p:cNvSpPr/>
          <p:nvPr>
            <p:custDataLst>
              <p:tags r:id="rId7"/>
            </p:custDataLst>
          </p:nvPr>
        </p:nvSpPr>
        <p:spPr>
          <a:xfrm>
            <a:off x="683687" y="485544"/>
            <a:ext cx="7268572" cy="44538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【跨学科</a:t>
            </a: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·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日常生活】如图为香薰石，也称纳米香石，是由具有纳米级多孔性结构的矿石染色制成，使用时在香薰石上滴上适量的香薰油，静置一会使香薰油渗透到石内。香薰石能够快速消除空气中的异味，同时营造出怡人且持久的香气氛围。下列说法正确的是</a:t>
            </a: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．矿石能被染成各种颜色，说明分子间存在引力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．香薰石发出香味是由于分子在不停地做无规则的运动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．香薰油渗透到石内是由于分子间存在间隙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．环境温度升高，香薰石发出的香气浓度不变</a:t>
            </a:r>
            <a:endParaRPr lang="zh-CN" altLang="zh-CN" sz="75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3654017" y="2403199"/>
            <a:ext cx="340360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B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5122" name="Picture 2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96455" y="2517744"/>
            <a:ext cx="1240540" cy="1707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202995" y="598352"/>
            <a:ext cx="588704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10.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8" name="矩形 7" title=""/>
          <p:cNvSpPr/>
          <p:nvPr>
            <p:custDataLst>
              <p:tags r:id="rId7"/>
            </p:custDataLst>
          </p:nvPr>
        </p:nvSpPr>
        <p:spPr>
          <a:xfrm>
            <a:off x="4114761" y="2329637"/>
            <a:ext cx="357505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矩形 5" title=""/>
          <p:cNvSpPr/>
          <p:nvPr>
            <p:custDataLst>
              <p:tags r:id="rId8"/>
            </p:custDataLst>
          </p:nvPr>
        </p:nvSpPr>
        <p:spPr>
          <a:xfrm>
            <a:off x="841392" y="598352"/>
            <a:ext cx="7268572" cy="34150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如图所示为安装在宾馆、仓库等处天花板的自动喷水灭火装置。室内起火时，密封在装置内的液体体积膨胀，冲破水管阀门，实现喷水灭火。起火时，液体体积膨胀是因为液体分子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．间隔变大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  B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．作用力消失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．质量变大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  D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．数量变多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6146" name="Picture 2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16167" y="2237374"/>
            <a:ext cx="1674248" cy="1444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216664" y="602276"/>
            <a:ext cx="588704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11.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10" name="矩形 9" title=""/>
          <p:cNvSpPr/>
          <p:nvPr>
            <p:custDataLst>
              <p:tags r:id="rId7"/>
            </p:custDataLst>
          </p:nvPr>
        </p:nvSpPr>
        <p:spPr>
          <a:xfrm>
            <a:off x="719653" y="573528"/>
            <a:ext cx="7268572" cy="34150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【跨学科</a:t>
            </a:r>
            <a:r>
              <a:rPr lang="zh-CN" altLang="zh-CN" sz="2400" kern="100">
                <a:latin typeface="宋体" panose="02010600030101010101" pitchFamily="2" charset="-122"/>
                <a:ea typeface="Times New Roman" panose="02020603050405020304"/>
                <a:cs typeface="Courier New" panose="02070309020205020404"/>
              </a:rPr>
              <a:t> 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工程实践】蜡染是我国民间传统工艺。如图为蜡染中的点蜡工序，即把不染色的地方涂上蜡液。与液态时的蜡相比，凝固后的蜡能牢固地粘在布上，这是因为凝固后的蜡分子间的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变大。浸染布时能闻到染料的气味，这种现象在夏天尤为明显，原因是温度越高，分子的无规则运动越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7170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3581" y="3532990"/>
            <a:ext cx="1022381" cy="1216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 title=""/>
          <p:cNvSpPr/>
          <p:nvPr>
            <p:custDataLst>
              <p:tags r:id="rId10"/>
            </p:custDataLst>
          </p:nvPr>
        </p:nvSpPr>
        <p:spPr>
          <a:xfrm>
            <a:off x="4950161" y="2267793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引力</a:t>
            </a:r>
            <a:endParaRPr lang="zh-CN" altLang="en-US" sz="100"/>
          </a:p>
        </p:txBody>
      </p:sp>
      <p:sp>
        <p:nvSpPr>
          <p:cNvPr id="4" name="矩形 3" title=""/>
          <p:cNvSpPr/>
          <p:nvPr>
            <p:custDataLst>
              <p:tags r:id="rId11"/>
            </p:custDataLst>
          </p:nvPr>
        </p:nvSpPr>
        <p:spPr>
          <a:xfrm>
            <a:off x="5677523" y="3221366"/>
            <a:ext cx="7924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剧烈</a:t>
            </a:r>
            <a:endParaRPr lang="zh-CN" altLang="zh-CN" sz="2400" kern="100">
              <a:solidFill>
                <a:prstClr val="black"/>
              </a:solidFill>
              <a:latin typeface="宋体" panose="02010600030101010101" pitchFamily="2" charset="-122"/>
              <a:cs typeface="Courier New" panose="020703090202050204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216664" y="599031"/>
            <a:ext cx="588704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12.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9" name="矩形 8" title=""/>
          <p:cNvSpPr/>
          <p:nvPr>
            <p:custDataLst>
              <p:tags r:id="rId7"/>
            </p:custDataLst>
          </p:nvPr>
        </p:nvSpPr>
        <p:spPr>
          <a:xfrm>
            <a:off x="719653" y="573528"/>
            <a:ext cx="7268572" cy="396938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在学习了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分子动理论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后，小明进行了如图所示的几个小实验：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(1)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如图甲所示，两个瓶子中分别装满红棕色的二氧化氮气体和空气，抽掉玻璃板后，过一段时间，观察到的现象是二氧化氮气体瓶中颜色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；若将上下两个瓶子倒置，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影响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不影响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实验结论的可靠性</a:t>
            </a:r>
            <a:r>
              <a:rPr lang="zh-CN" altLang="zh-CN" sz="24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8194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39548" y="3845049"/>
            <a:ext cx="2787368" cy="102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 title=""/>
          <p:cNvSpPr/>
          <p:nvPr>
            <p:custDataLst>
              <p:tags r:id="rId10"/>
            </p:custDataLst>
          </p:nvPr>
        </p:nvSpPr>
        <p:spPr>
          <a:xfrm>
            <a:off x="5146401" y="2895786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变浅</a:t>
            </a:r>
            <a:endParaRPr lang="zh-CN" altLang="en-US" sz="100"/>
          </a:p>
        </p:txBody>
      </p:sp>
      <p:sp>
        <p:nvSpPr>
          <p:cNvPr id="4" name="矩形 3" title=""/>
          <p:cNvSpPr/>
          <p:nvPr>
            <p:custDataLst>
              <p:tags r:id="rId11"/>
            </p:custDataLst>
          </p:nvPr>
        </p:nvSpPr>
        <p:spPr>
          <a:xfrm>
            <a:off x="3167963" y="3375307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影响</a:t>
            </a:r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9" name="矩形 8" title=""/>
          <p:cNvSpPr/>
          <p:nvPr>
            <p:custDataLst>
              <p:tags r:id="rId6"/>
            </p:custDataLst>
          </p:nvPr>
        </p:nvSpPr>
        <p:spPr>
          <a:xfrm>
            <a:off x="719653" y="573528"/>
            <a:ext cx="7268572" cy="23069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 smtClean="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2)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如图乙所示，先后将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50 mL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的水和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50 mL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的酒精倒入玻璃管中，反复翻转几次后，可发现水和酒精的总体积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大于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等于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小于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”)100 mL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，这说明分子间有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</a:t>
            </a:r>
            <a:r>
              <a:rPr lang="zh-CN" altLang="zh-CN" sz="24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8194" name="Picture 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7843" y="3136913"/>
            <a:ext cx="3709986" cy="135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 title=""/>
          <p:cNvSpPr/>
          <p:nvPr>
            <p:custDataLst>
              <p:tags r:id="rId9"/>
            </p:custDataLst>
          </p:nvPr>
        </p:nvSpPr>
        <p:spPr>
          <a:xfrm>
            <a:off x="1710816" y="1761660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小于</a:t>
            </a:r>
            <a:endParaRPr lang="zh-CN" altLang="en-US" sz="100"/>
          </a:p>
        </p:txBody>
      </p:sp>
      <p:sp>
        <p:nvSpPr>
          <p:cNvPr id="4" name="矩形 3" title=""/>
          <p:cNvSpPr/>
          <p:nvPr>
            <p:custDataLst>
              <p:tags r:id="rId10"/>
            </p:custDataLst>
          </p:nvPr>
        </p:nvSpPr>
        <p:spPr>
          <a:xfrm>
            <a:off x="2629935" y="2301720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间隙</a:t>
            </a:r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9" name="矩形 8" title=""/>
          <p:cNvSpPr/>
          <p:nvPr>
            <p:custDataLst>
              <p:tags r:id="rId6"/>
            </p:custDataLst>
          </p:nvPr>
        </p:nvSpPr>
        <p:spPr>
          <a:xfrm>
            <a:off x="719653" y="573528"/>
            <a:ext cx="7268572" cy="23069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 smtClean="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3)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如图丙所示，将玻璃板平放在水面上与水面刚好接触，然后稍稍用力向上拉玻璃板，在玻璃板离开水面之前，弹簧测力计的示数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变大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变小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不变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，这个现象说明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__________________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8194" name="Picture 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03867" y="3201154"/>
            <a:ext cx="3709986" cy="135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 title=""/>
          <p:cNvSpPr/>
          <p:nvPr>
            <p:custDataLst>
              <p:tags r:id="rId9"/>
            </p:custDataLst>
          </p:nvPr>
        </p:nvSpPr>
        <p:spPr>
          <a:xfrm>
            <a:off x="4304121" y="1755127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变大</a:t>
            </a:r>
            <a:endParaRPr lang="zh-CN" altLang="en-US" sz="100"/>
          </a:p>
        </p:txBody>
      </p:sp>
      <p:sp>
        <p:nvSpPr>
          <p:cNvPr id="4" name="矩形 3" title=""/>
          <p:cNvSpPr/>
          <p:nvPr>
            <p:custDataLst>
              <p:tags r:id="rId10"/>
            </p:custDataLst>
          </p:nvPr>
        </p:nvSpPr>
        <p:spPr>
          <a:xfrm>
            <a:off x="3941597" y="2220392"/>
            <a:ext cx="23164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分子间存在引力</a:t>
            </a:r>
            <a:endParaRPr lang="zh-CN" altLang="zh-CN" sz="2400" kern="100">
              <a:solidFill>
                <a:prstClr val="black"/>
              </a:solidFill>
              <a:latin typeface="宋体" panose="02010600030101010101" pitchFamily="2" charset="-122"/>
              <a:cs typeface="Courier New" panose="020703090202050204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矩形 6" title=""/>
          <p:cNvSpPr/>
          <p:nvPr>
            <p:custDataLst>
              <p:tags r:id="rId3"/>
            </p:custDataLst>
          </p:nvPr>
        </p:nvSpPr>
        <p:spPr>
          <a:xfrm>
            <a:off x="216664" y="599031"/>
            <a:ext cx="588704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13.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9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矩形 9" title=""/>
          <p:cNvSpPr/>
          <p:nvPr>
            <p:custDataLst>
              <p:tags r:id="rId6"/>
            </p:custDataLst>
          </p:nvPr>
        </p:nvSpPr>
        <p:spPr>
          <a:xfrm>
            <a:off x="719652" y="561011"/>
            <a:ext cx="7268572" cy="50774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新考法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·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角度新】如图为天然气液化后的截面示意图。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(1)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天然气液化后，其分子间的作用力</a:t>
            </a:r>
            <a:r>
              <a:rPr lang="en-US" altLang="zh-CN" sz="2400" kern="100" smtClean="0">
                <a:latin typeface="Times New Roman"/>
                <a:ea typeface="微软雅黑" panose="020b0503020204020204" charset="-122"/>
                <a:cs typeface="Courier New" panose="02070309020205020404"/>
              </a:rPr>
              <a:t>________</a:t>
            </a:r>
            <a:endParaRPr lang="en-US" altLang="zh-CN" sz="2400" kern="100" smtClean="0">
              <a:latin typeface="Times New Roman"/>
              <a:ea typeface="微软雅黑" panose="020b0503020204020204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 smtClean="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变大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变小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不变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(2)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液体和空气接触的表面存在一个薄层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——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表面层，由于液体分子做无规则运动，表面层就存在一些具有较大能量的分子，它们可以克服液体分子间的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引力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斥力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，脱离液体跑到空气中去，此过程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吸热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放热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9218" name="Picture 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31095" y="1158881"/>
            <a:ext cx="1714258" cy="114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9"/>
            </p:custDataLst>
          </p:nvPr>
        </p:nvSpPr>
        <p:spPr>
          <a:xfrm>
            <a:off x="5814257" y="1222279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变大</a:t>
            </a:r>
            <a:endParaRPr lang="zh-CN" altLang="en-US" sz="100"/>
          </a:p>
        </p:txBody>
      </p:sp>
      <p:sp>
        <p:nvSpPr>
          <p:cNvPr id="3" name="矩形 2" title=""/>
          <p:cNvSpPr/>
          <p:nvPr>
            <p:custDataLst>
              <p:tags r:id="rId10"/>
            </p:custDataLst>
          </p:nvPr>
        </p:nvSpPr>
        <p:spPr>
          <a:xfrm>
            <a:off x="899711" y="3975906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引力</a:t>
            </a:r>
            <a:endParaRPr lang="zh-CN" altLang="en-US" sz="100"/>
          </a:p>
        </p:txBody>
      </p:sp>
      <p:sp>
        <p:nvSpPr>
          <p:cNvPr id="4" name="矩形 3" title=""/>
          <p:cNvSpPr/>
          <p:nvPr>
            <p:custDataLst>
              <p:tags r:id="rId11"/>
            </p:custDataLst>
          </p:nvPr>
        </p:nvSpPr>
        <p:spPr>
          <a:xfrm>
            <a:off x="2554683" y="4353948"/>
            <a:ext cx="7924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吸热</a:t>
            </a:r>
            <a:endParaRPr lang="zh-CN" altLang="zh-CN" sz="2400" kern="100">
              <a:solidFill>
                <a:prstClr val="black"/>
              </a:solidFill>
              <a:latin typeface="宋体" panose="02010600030101010101" pitchFamily="2" charset="-122"/>
              <a:cs typeface="Courier New" panose="020703090202050204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 bwMode="auto">
          <a:xfrm>
            <a:off x="3788804" y="107156"/>
            <a:ext cx="1637672" cy="4107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2700" b="1">
                <a:solidFill>
                  <a:schemeClr val="tx1"/>
                </a:solidFill>
                <a:latin typeface="+mj-ea"/>
                <a:ea typeface="+mj-ea"/>
              </a:rPr>
              <a:t>课堂小结</a:t>
            </a:r>
            <a:endParaRPr lang="zh-CN" altLang="en-US" sz="2700" b="1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10" name="Group 21" title=""/>
          <p:cNvGrpSpPr/>
          <p:nvPr>
            <p:custDataLst>
              <p:tags r:id="rId4"/>
            </p:custDataLst>
          </p:nvPr>
        </p:nvGrpSpPr>
        <p:grpSpPr>
          <a:xfrm>
            <a:off x="641687" y="707334"/>
            <a:ext cx="7665244" cy="1509128"/>
            <a:chOff x="172" y="1389"/>
            <a:chExt cx="6438" cy="1542"/>
          </a:xfrm>
        </p:grpSpPr>
        <p:sp>
          <p:nvSpPr>
            <p:cNvPr id="11" name="Rectangle 3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2668" y="2526"/>
              <a:ext cx="3942" cy="40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 algn="ctr">
              <a:solidFill>
                <a:srgbClr val="FFFFFF"/>
              </a:solidFill>
              <a:miter lim="800000"/>
            </a:ln>
          </p:spPr>
          <p:txBody>
            <a:bodyPr lIns="34290" tIns="33337" rIns="34290" bIns="33337" anchor="ctr" anchorCtr="1"/>
            <a:lstStyle>
              <a:lvl1pPr>
                <a:spcBef>
                  <a:spcPct val="20000"/>
                </a:spcBef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9pPr>
            </a:lstStyle>
            <a:p>
              <a:pPr algn="ctr">
                <a:lnSpc>
                  <a:spcPct val="85000"/>
                </a:lnSpc>
                <a:spcBef>
                  <a:spcPct val="30000"/>
                </a:spcBef>
                <a:buFontTx/>
                <a:buNone/>
              </a:pPr>
              <a:r>
                <a:rPr kumimoji="0" lang="zh-CN" altLang="en-US" sz="2400" b="1">
                  <a:latin typeface="+mn-ea"/>
                  <a:ea typeface="+mn-ea"/>
                </a:rPr>
                <a:t>分子之间存在引力和斥力</a:t>
              </a:r>
              <a:r>
                <a:rPr kumimoji="0" lang="en-US" altLang="zh-TW" sz="2400" b="1">
                  <a:latin typeface="+mn-ea"/>
                  <a:ea typeface="+mn-ea"/>
                </a:rPr>
                <a:t> </a:t>
              </a:r>
              <a:endParaRPr kumimoji="0" lang="en-US" altLang="zh-TW" sz="2400" b="1">
                <a:latin typeface="+mn-ea"/>
                <a:ea typeface="+mn-ea"/>
              </a:endParaRPr>
            </a:p>
          </p:txBody>
        </p:sp>
        <p:sp>
          <p:nvSpPr>
            <p:cNvPr id="12" name="Rectangle 4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gray">
            <a:xfrm>
              <a:off x="2668" y="1956"/>
              <a:ext cx="3942" cy="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5400" algn="ctr">
              <a:solidFill>
                <a:srgbClr val="FFFFFF"/>
              </a:solidFill>
              <a:miter lim="800000"/>
            </a:ln>
          </p:spPr>
          <p:txBody>
            <a:bodyPr lIns="34290" tIns="33337" rIns="34290" bIns="33337" anchor="ctr" anchorCtr="1"/>
            <a:lstStyle>
              <a:lvl1pPr>
                <a:spcBef>
                  <a:spcPct val="20000"/>
                </a:spcBef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9pPr>
            </a:lstStyle>
            <a:p>
              <a:pPr algn="ctr">
                <a:lnSpc>
                  <a:spcPct val="85000"/>
                </a:lnSpc>
                <a:spcBef>
                  <a:spcPct val="30000"/>
                </a:spcBef>
                <a:buFontTx/>
                <a:buNone/>
              </a:pPr>
              <a:r>
                <a:rPr kumimoji="0" lang="zh-CN" altLang="en-US" sz="2400" b="1">
                  <a:latin typeface="+mn-ea"/>
                  <a:ea typeface="+mn-ea"/>
                </a:rPr>
                <a:t>物质内的分子在不停地做热运动</a:t>
              </a:r>
              <a:endParaRPr kumimoji="0" lang="zh-CN" altLang="en-US" sz="2400" b="1">
                <a:latin typeface="+mn-ea"/>
                <a:ea typeface="+mn-ea"/>
              </a:endParaRPr>
            </a:p>
          </p:txBody>
        </p:sp>
        <p:sp>
          <p:nvSpPr>
            <p:cNvPr id="13" name="Rectangle 5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gray">
            <a:xfrm>
              <a:off x="2668" y="1389"/>
              <a:ext cx="3942" cy="4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5400" algn="ctr">
              <a:solidFill>
                <a:srgbClr val="FFFFFF"/>
              </a:solidFill>
              <a:miter lim="800000"/>
            </a:ln>
          </p:spPr>
          <p:txBody>
            <a:bodyPr lIns="34290" tIns="33337" rIns="34290" bIns="33337" anchor="ctr" anchorCtr="1"/>
            <a:lstStyle>
              <a:lvl1pPr>
                <a:spcBef>
                  <a:spcPct val="20000"/>
                </a:spcBef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9pPr>
            </a:lstStyle>
            <a:p>
              <a:pPr algn="ctr">
                <a:lnSpc>
                  <a:spcPct val="85000"/>
                </a:lnSpc>
                <a:spcBef>
                  <a:spcPct val="30000"/>
                </a:spcBef>
                <a:buFontTx/>
                <a:buNone/>
              </a:pPr>
              <a:r>
                <a:rPr kumimoji="0" lang="zh-CN" altLang="en-US" sz="2400" b="1">
                  <a:latin typeface="+mn-ea"/>
                  <a:ea typeface="+mn-ea"/>
                </a:rPr>
                <a:t>常见的物质是由大量的分子构成的</a:t>
              </a:r>
              <a:r>
                <a:rPr kumimoji="0" lang="en-US" altLang="zh-TW" sz="2400" b="1">
                  <a:latin typeface="+mn-ea"/>
                  <a:ea typeface="+mn-ea"/>
                </a:rPr>
                <a:t> </a:t>
              </a:r>
              <a:endParaRPr kumimoji="0" lang="en-US" altLang="zh-TW" sz="2400" b="1">
                <a:latin typeface="+mn-ea"/>
                <a:ea typeface="+mn-ea"/>
              </a:endParaRPr>
            </a:p>
          </p:txBody>
        </p:sp>
        <p:grpSp>
          <p:nvGrpSpPr>
            <p:cNvPr id="14" name="Group 10"/>
            <p:cNvGrpSpPr/>
            <p:nvPr>
              <p:custDataLst>
                <p:tags r:id="rId8"/>
              </p:custDataLst>
            </p:nvPr>
          </p:nvGrpSpPr>
          <p:grpSpPr>
            <a:xfrm>
              <a:off x="1685" y="1578"/>
              <a:ext cx="984" cy="1151"/>
              <a:chOff x="1685" y="1481"/>
              <a:chExt cx="984" cy="1118"/>
            </a:xfrm>
          </p:grpSpPr>
          <p:sp>
            <p:nvSpPr>
              <p:cNvPr id="17" name="Arc 11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1685" y="1481"/>
                <a:ext cx="980" cy="554"/>
              </a:xfrm>
              <a:custGeom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0" y="21600"/>
                    </a:moveTo>
                    <a:cubicBezTo>
                      <a:pt x="0" y="9679"/>
                      <a:pt x="9657" y="12"/>
                      <a:pt x="21578" y="0"/>
                    </a:cubicBezTo>
                  </a:path>
                  <a:path w="21600" h="21600" stroke="0" extrusionOk="0">
                    <a:moveTo>
                      <a:pt x="0" y="21600"/>
                    </a:moveTo>
                    <a:cubicBezTo>
                      <a:pt x="0" y="9679"/>
                      <a:pt x="9657" y="12"/>
                      <a:pt x="21578" y="0"/>
                    </a:cubicBez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 cap="rnd">
                <a:solidFill>
                  <a:schemeClr val="tx1">
                    <a:lumMod val="65000"/>
                    <a:lumOff val="35000"/>
                  </a:schemeClr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100"/>
              </a:p>
            </p:txBody>
          </p:sp>
          <p:sp>
            <p:nvSpPr>
              <p:cNvPr id="18" name="Arc 12"/>
              <p:cNvSpPr/>
              <p:nvPr>
                <p:custDataLst>
                  <p:tags r:id="rId10"/>
                </p:custDataLst>
              </p:nvPr>
            </p:nvSpPr>
            <p:spPr bwMode="auto">
              <a:xfrm rot="10800000">
                <a:off x="1688" y="2045"/>
                <a:ext cx="981" cy="554"/>
              </a:xfrm>
              <a:custGeom>
                <a:gdLst>
                  <a:gd name="T0" fmla="*/ 0 w 21622"/>
                  <a:gd name="T1" fmla="*/ 0 h 21600"/>
                  <a:gd name="T2" fmla="*/ 0 w 21622"/>
                  <a:gd name="T3" fmla="*/ 0 h 21600"/>
                  <a:gd name="T4" fmla="*/ 0 w 21622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22"/>
                  <a:gd name="T10" fmla="*/ 0 h 21600"/>
                  <a:gd name="T11" fmla="*/ 21622 w 21622"/>
                  <a:gd name="T12" fmla="*/ 21600 h 21600"/>
                </a:gdLst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22" h="21600" fill="none" extrusionOk="0">
                    <a:moveTo>
                      <a:pt x="0" y="0"/>
                    </a:moveTo>
                    <a:cubicBezTo>
                      <a:pt x="7" y="0"/>
                      <a:pt x="14" y="-1"/>
                      <a:pt x="22" y="0"/>
                    </a:cubicBezTo>
                    <a:cubicBezTo>
                      <a:pt x="11951" y="0"/>
                      <a:pt x="21622" y="9670"/>
                      <a:pt x="21622" y="21600"/>
                    </a:cubicBezTo>
                  </a:path>
                  <a:path w="21622" h="21600" stroke="0" extrusionOk="0">
                    <a:moveTo>
                      <a:pt x="0" y="0"/>
                    </a:moveTo>
                    <a:cubicBezTo>
                      <a:pt x="7" y="0"/>
                      <a:pt x="14" y="-1"/>
                      <a:pt x="22" y="0"/>
                    </a:cubicBezTo>
                    <a:cubicBezTo>
                      <a:pt x="11951" y="0"/>
                      <a:pt x="21622" y="9670"/>
                      <a:pt x="21622" y="21600"/>
                    </a:cubicBezTo>
                    <a:lnTo>
                      <a:pt x="22" y="21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8575" cap="rnd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100"/>
              </a:p>
            </p:txBody>
          </p:sp>
        </p:grpSp>
        <p:sp>
          <p:nvSpPr>
            <p:cNvPr id="15" name="Line 13"/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>
              <a:off x="1694" y="2148"/>
              <a:ext cx="971" cy="0"/>
            </a:xfrm>
            <a:prstGeom prst="line">
              <a:avLst/>
            </a:prstGeom>
            <a:noFill/>
            <a:ln w="28575">
              <a:solidFill>
                <a:schemeClr val="tx1">
                  <a:lumMod val="65000"/>
                  <a:lumOff val="35000"/>
                </a:schemeClr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100"/>
            </a:p>
          </p:txBody>
        </p:sp>
        <p:sp>
          <p:nvSpPr>
            <p:cNvPr id="16" name="Rectangle 14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72" y="1727"/>
              <a:ext cx="1499" cy="842"/>
            </a:xfrm>
            <a:prstGeom prst="rect">
              <a:avLst/>
            </a:prstGeom>
            <a:solidFill>
              <a:srgbClr val="BBE2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962" tIns="40481" rIns="80962" bIns="40481" anchor="ctr"/>
            <a:lstStyle>
              <a:lvl1pPr defTabSz="1084580">
                <a:spcBef>
                  <a:spcPct val="20000"/>
                </a:spcBef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1pPr>
              <a:lvl2pPr marL="742950" indent="-285750" defTabSz="1084580">
                <a:spcBef>
                  <a:spcPct val="20000"/>
                </a:spcBef>
                <a:buChar char="–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2pPr>
              <a:lvl3pPr marL="1143000" indent="-228600" defTabSz="1084580"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3pPr>
              <a:lvl4pPr marL="1600200" indent="-228600" defTabSz="108458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4pPr>
              <a:lvl5pPr marL="2057400" indent="-228600" defTabSz="1084580">
                <a:spcBef>
                  <a:spcPct val="20000"/>
                </a:spcBef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5pPr>
              <a:lvl6pPr marL="2514600" indent="-228600" defTabSz="108458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6pPr>
              <a:lvl7pPr marL="2971800" indent="-228600" defTabSz="108458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7pPr>
              <a:lvl8pPr marL="3429000" indent="-228600" defTabSz="108458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8pPr>
              <a:lvl9pPr marL="3886200" indent="-228600" defTabSz="108458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PMingLiU" panose="02020500000000000000" pitchFamily="18" charset="-12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0" lang="zh-CN" altLang="en-US" sz="2400" b="1">
                  <a:latin typeface="+mj-ea"/>
                  <a:ea typeface="+mj-ea"/>
                </a:rPr>
                <a:t>分子动理论</a:t>
              </a:r>
              <a:r>
                <a:rPr kumimoji="0" lang="en-US" altLang="zh-TW" sz="2400" b="1">
                  <a:latin typeface="+mj-ea"/>
                  <a:ea typeface="+mj-ea"/>
                </a:rPr>
                <a:t> </a:t>
              </a:r>
              <a:endParaRPr kumimoji="0" lang="en-US" altLang="zh-TW" sz="2400" b="1">
                <a:latin typeface="+mj-ea"/>
                <a:ea typeface="+mj-ea"/>
              </a:endParaRPr>
            </a:p>
          </p:txBody>
        </p:sp>
      </p:grpSp>
      <p:grpSp>
        <p:nvGrpSpPr>
          <p:cNvPr id="5" name="组合 4" title=""/>
          <p:cNvGrpSpPr/>
          <p:nvPr>
            <p:custDataLst>
              <p:tags r:id="rId13"/>
            </p:custDataLst>
          </p:nvPr>
        </p:nvGrpSpPr>
        <p:grpSpPr>
          <a:xfrm>
            <a:off x="641687" y="2493728"/>
            <a:ext cx="7665244" cy="2479981"/>
            <a:chOff x="855583" y="3324970"/>
            <a:chExt cx="10220325" cy="3306641"/>
          </a:xfrm>
        </p:grpSpPr>
        <p:grpSp>
          <p:nvGrpSpPr>
            <p:cNvPr id="24" name="Group 21"/>
            <p:cNvGrpSpPr/>
            <p:nvPr>
              <p:custDataLst>
                <p:tags r:id="rId14"/>
              </p:custDataLst>
            </p:nvPr>
          </p:nvGrpSpPr>
          <p:grpSpPr>
            <a:xfrm>
              <a:off x="855583" y="3324970"/>
              <a:ext cx="10220325" cy="3306641"/>
              <a:chOff x="172" y="1216"/>
              <a:chExt cx="6438" cy="2534"/>
            </a:xfrm>
          </p:grpSpPr>
          <p:sp>
            <p:nvSpPr>
              <p:cNvPr id="26" name="Rectangle 3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gray">
              <a:xfrm>
                <a:off x="2668" y="2489"/>
                <a:ext cx="3942" cy="126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25400" algn="ctr">
                <a:solidFill>
                  <a:srgbClr val="FFFFFF"/>
                </a:solidFill>
                <a:miter lim="800000"/>
              </a:ln>
            </p:spPr>
            <p:txBody>
              <a:bodyPr lIns="34290" tIns="33337" rIns="34290" bIns="33337" anchor="ctr" anchorCtr="1"/>
              <a:lstStyle>
                <a:lvl1pPr>
                  <a:spcBef>
                    <a:spcPct val="20000"/>
                  </a:spcBef>
                  <a:buChar char="•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9pPr>
              </a:lstStyle>
              <a:p>
                <a:pPr lvl="0">
                  <a:spcBef>
                    <a:spcPct val="20000"/>
                  </a:spcBef>
                  <a:buNone/>
                </a:pPr>
                <a:r>
                  <a:rPr kumimoji="0" lang="zh-CN" altLang="en-US" sz="2400" b="1">
                    <a:latin typeface="+mn-ea"/>
                    <a:ea typeface="+mn-ea"/>
                  </a:rPr>
                  <a:t>①</a:t>
                </a:r>
                <a:r>
                  <a:rPr lang="zh-CN" altLang="en-US" sz="2400" b="1">
                    <a:latin typeface="楷体" panose="02010609060101010101" charset="-122"/>
                    <a:ea typeface="楷体"/>
                    <a:cs typeface="微软雅黑" panose="020b0503020204020204" charset="-122"/>
                  </a:rPr>
                  <a:t>一切物质的分子都在不停地做无规则的运动；</a:t>
                </a:r>
                <a:endParaRPr lang="zh-CN" altLang="en-US" sz="2400" b="1">
                  <a:latin typeface="楷体" panose="02010609060101010101" charset="-122"/>
                  <a:ea typeface="楷体"/>
                  <a:cs typeface="微软雅黑" panose="020b0503020204020204" charset="-122"/>
                </a:endParaRPr>
              </a:p>
              <a:p>
                <a:pPr lvl="0">
                  <a:spcBef>
                    <a:spcPct val="20000"/>
                  </a:spcBef>
                  <a:buNone/>
                </a:pPr>
                <a:r>
                  <a:rPr lang="en-US" altLang="zh-CN" sz="2400" b="1">
                    <a:latin typeface="楷体" panose="02010609060101010101" charset="-122"/>
                    <a:ea typeface="楷体"/>
                    <a:cs typeface="微软雅黑" panose="020b0503020204020204" charset="-122"/>
                  </a:rPr>
                  <a:t>② </a:t>
                </a:r>
                <a:r>
                  <a:rPr lang="zh-CN" altLang="en-US" sz="2400" b="1">
                    <a:latin typeface="楷体" panose="02010609060101010101" charset="-122"/>
                    <a:ea typeface="楷体"/>
                    <a:cs typeface="微软雅黑" panose="020b0503020204020204" charset="-122"/>
                  </a:rPr>
                  <a:t>分子之间存在间隙。</a:t>
                </a:r>
                <a:endParaRPr lang="zh-CN" altLang="en-US" sz="2400" b="1">
                  <a:latin typeface="楷体" panose="02010609060101010101" charset="-122"/>
                  <a:ea typeface="楷体"/>
                  <a:cs typeface="微软雅黑" panose="020b0503020204020204" charset="-122"/>
                </a:endParaRPr>
              </a:p>
            </p:txBody>
          </p:sp>
          <p:sp>
            <p:nvSpPr>
              <p:cNvPr id="27" name="Rectangle 4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gray">
              <a:xfrm>
                <a:off x="2668" y="2028"/>
                <a:ext cx="3942" cy="40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25400" algn="ctr">
                <a:solidFill>
                  <a:srgbClr val="FFFFFF"/>
                </a:solidFill>
                <a:miter lim="800000"/>
              </a:ln>
            </p:spPr>
            <p:txBody>
              <a:bodyPr lIns="34290" tIns="33337" rIns="34290" bIns="33337" anchor="ctr" anchorCtr="1"/>
              <a:lstStyle>
                <a:lvl1pPr>
                  <a:spcBef>
                    <a:spcPct val="20000"/>
                  </a:spcBef>
                  <a:buChar char="•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9pPr>
              </a:lstStyle>
              <a:p>
                <a:pPr algn="ctr">
                  <a:lnSpc>
                    <a:spcPct val="85000"/>
                  </a:lnSpc>
                  <a:spcBef>
                    <a:spcPct val="30000"/>
                  </a:spcBef>
                  <a:buFontTx/>
                  <a:buNone/>
                </a:pPr>
                <a:r>
                  <a:rPr kumimoji="0" lang="zh-CN" altLang="en-US" sz="2400" b="1">
                    <a:latin typeface="+mn-ea"/>
                    <a:ea typeface="+mn-ea"/>
                  </a:rPr>
                  <a:t>温度越高，扩散得越快</a:t>
                </a:r>
                <a:endParaRPr kumimoji="0" lang="zh-CN" altLang="en-US" sz="2400" b="1">
                  <a:latin typeface="+mn-ea"/>
                  <a:ea typeface="+mn-ea"/>
                </a:endParaRPr>
              </a:p>
            </p:txBody>
          </p:sp>
          <p:sp>
            <p:nvSpPr>
              <p:cNvPr id="28" name="Rectangle 5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gray">
              <a:xfrm>
                <a:off x="2668" y="1216"/>
                <a:ext cx="3942" cy="74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 algn="ctr">
                <a:solidFill>
                  <a:srgbClr val="FFFFFF"/>
                </a:solidFill>
                <a:miter lim="800000"/>
              </a:ln>
            </p:spPr>
            <p:txBody>
              <a:bodyPr lIns="34290" tIns="33337" rIns="34290" bIns="33337" anchor="ctr" anchorCtr="1"/>
              <a:lstStyle>
                <a:lvl1pPr>
                  <a:spcBef>
                    <a:spcPct val="20000"/>
                  </a:spcBef>
                  <a:buChar char="•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9pPr>
              </a:lstStyle>
              <a:p>
                <a:pPr>
                  <a:lnSpc>
                    <a:spcPct val="85000"/>
                  </a:lnSpc>
                  <a:spcBef>
                    <a:spcPct val="30000"/>
                  </a:spcBef>
                  <a:buFontTx/>
                  <a:buNone/>
                </a:pPr>
                <a:r>
                  <a:rPr kumimoji="0" lang="zh-CN" altLang="en-US" sz="2400" b="1">
                    <a:latin typeface="+mn-ea"/>
                    <a:ea typeface="+mn-ea"/>
                  </a:rPr>
                  <a:t>不同的物质在相互接触时彼此进入对方的现象，叫作扩散。</a:t>
                </a:r>
                <a:endParaRPr kumimoji="0" lang="en-US" altLang="zh-TW" sz="2400" b="1">
                  <a:latin typeface="+mn-ea"/>
                  <a:ea typeface="+mn-ea"/>
                </a:endParaRPr>
              </a:p>
            </p:txBody>
          </p:sp>
          <p:grpSp>
            <p:nvGrpSpPr>
              <p:cNvPr id="29" name="Group 10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1685" y="1590"/>
                <a:ext cx="990" cy="1511"/>
                <a:chOff x="1685" y="1493"/>
                <a:chExt cx="990" cy="1467"/>
              </a:xfrm>
            </p:grpSpPr>
            <p:sp>
              <p:nvSpPr>
                <p:cNvPr id="32" name="Arc 11"/>
                <p:cNvSpPr/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1685" y="1493"/>
                  <a:ext cx="980" cy="554"/>
                </a:xfrm>
                <a:custGeom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0" y="21600"/>
                      </a:moveTo>
                      <a:cubicBezTo>
                        <a:pt x="0" y="9679"/>
                        <a:pt x="9657" y="12"/>
                        <a:pt x="21578" y="0"/>
                      </a:cubicBezTo>
                    </a:path>
                    <a:path w="21600" h="21600" stroke="0" extrusionOk="0">
                      <a:moveTo>
                        <a:pt x="0" y="21600"/>
                      </a:moveTo>
                      <a:cubicBezTo>
                        <a:pt x="0" y="9679"/>
                        <a:pt x="9657" y="12"/>
                        <a:pt x="21578" y="0"/>
                      </a:cubicBezTo>
                      <a:lnTo>
                        <a:pt x="21600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 cap="rnd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 sz="100"/>
                </a:p>
              </p:txBody>
            </p:sp>
            <p:sp>
              <p:nvSpPr>
                <p:cNvPr id="33" name="Arc 12"/>
                <p:cNvSpPr/>
                <p:nvPr>
                  <p:custDataLst>
                    <p:tags r:id="rId20"/>
                  </p:custDataLst>
                </p:nvPr>
              </p:nvSpPr>
              <p:spPr bwMode="auto">
                <a:xfrm rot="10800000">
                  <a:off x="1685" y="2075"/>
                  <a:ext cx="990" cy="885"/>
                </a:xfrm>
                <a:custGeom>
                  <a:gdLst>
                    <a:gd name="T0" fmla="*/ 0 w 21622"/>
                    <a:gd name="T1" fmla="*/ 0 h 21600"/>
                    <a:gd name="T2" fmla="*/ 0 w 21622"/>
                    <a:gd name="T3" fmla="*/ 0 h 21600"/>
                    <a:gd name="T4" fmla="*/ 0 w 21622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22"/>
                    <a:gd name="T10" fmla="*/ 0 h 21600"/>
                    <a:gd name="T11" fmla="*/ 21622 w 21622"/>
                    <a:gd name="T12" fmla="*/ 21600 h 21600"/>
                  </a:gdLst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22" h="21600" fill="none" extrusionOk="0">
                      <a:moveTo>
                        <a:pt x="0" y="0"/>
                      </a:moveTo>
                      <a:cubicBezTo>
                        <a:pt x="7" y="0"/>
                        <a:pt x="14" y="-1"/>
                        <a:pt x="22" y="0"/>
                      </a:cubicBezTo>
                      <a:cubicBezTo>
                        <a:pt x="11951" y="0"/>
                        <a:pt x="21622" y="9670"/>
                        <a:pt x="21622" y="21600"/>
                      </a:cubicBezTo>
                    </a:path>
                    <a:path w="21622" h="21600" stroke="0" extrusionOk="0">
                      <a:moveTo>
                        <a:pt x="0" y="0"/>
                      </a:moveTo>
                      <a:cubicBezTo>
                        <a:pt x="7" y="0"/>
                        <a:pt x="14" y="-1"/>
                        <a:pt x="22" y="0"/>
                      </a:cubicBezTo>
                      <a:cubicBezTo>
                        <a:pt x="11951" y="0"/>
                        <a:pt x="21622" y="9670"/>
                        <a:pt x="21622" y="21600"/>
                      </a:cubicBezTo>
                      <a:lnTo>
                        <a:pt x="22" y="216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8575" cap="rnd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 sz="100"/>
                </a:p>
              </p:txBody>
            </p:sp>
          </p:grpSp>
          <p:sp>
            <p:nvSpPr>
              <p:cNvPr id="30" name="Line 13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685" y="2178"/>
                <a:ext cx="980" cy="0"/>
              </a:xfrm>
              <a:prstGeom prst="line">
                <a:avLst/>
              </a:prstGeom>
              <a:noFill/>
              <a:ln w="28575">
                <a:solidFill>
                  <a:schemeClr val="tx1">
                    <a:lumMod val="65000"/>
                    <a:lumOff val="35000"/>
                  </a:schemeClr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100"/>
              </a:p>
            </p:txBody>
          </p:sp>
          <p:sp>
            <p:nvSpPr>
              <p:cNvPr id="31" name="Rectangle 14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172" y="1727"/>
                <a:ext cx="1499" cy="842"/>
              </a:xfrm>
              <a:prstGeom prst="rect">
                <a:avLst/>
              </a:prstGeom>
              <a:solidFill>
                <a:srgbClr val="BBE2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80962" tIns="40481" rIns="80962" bIns="40481" anchor="ctr"/>
              <a:lstStyle>
                <a:lvl1pPr defTabSz="1084580">
                  <a:spcBef>
                    <a:spcPct val="20000"/>
                  </a:spcBef>
                  <a:buChar char="•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1pPr>
                <a:lvl2pPr marL="742950" indent="-285750" defTabSz="1084580">
                  <a:spcBef>
                    <a:spcPct val="20000"/>
                  </a:spcBef>
                  <a:buChar char="–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2pPr>
                <a:lvl3pPr marL="1143000" indent="-228600" defTabSz="1084580">
                  <a:spcBef>
                    <a:spcPct val="20000"/>
                  </a:spcBef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3pPr>
                <a:lvl4pPr marL="1600200" indent="-228600" defTabSz="108458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4pPr>
                <a:lvl5pPr marL="2057400" indent="-228600" defTabSz="1084580">
                  <a:spcBef>
                    <a:spcPct val="20000"/>
                  </a:spcBef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5pPr>
                <a:lvl6pPr marL="2514600" indent="-228600" defTabSz="108458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6pPr>
                <a:lvl7pPr marL="2971800" indent="-228600" defTabSz="108458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7pPr>
                <a:lvl8pPr marL="3429000" indent="-228600" defTabSz="108458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8pPr>
                <a:lvl9pPr marL="3886200" indent="-228600" defTabSz="108458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bg1"/>
                    </a:solidFill>
                    <a:latin typeface="Arial" panose="020b0604020202020204" pitchFamily="34" charset="0"/>
                    <a:ea typeface="PMingLiU" panose="02020500000000000000" pitchFamily="18" charset="-12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kumimoji="0" lang="zh-CN" altLang="en-US" sz="2400" b="1">
                    <a:latin typeface="+mj-ea"/>
                    <a:ea typeface="+mj-ea"/>
                  </a:rPr>
                  <a:t>扩散</a:t>
                </a:r>
                <a:endParaRPr kumimoji="0" lang="en-US" altLang="zh-TW" sz="2400" b="1">
                  <a:latin typeface="+mj-ea"/>
                  <a:ea typeface="+mj-ea"/>
                </a:endParaRPr>
              </a:p>
            </p:txBody>
          </p:sp>
        </p:grpSp>
        <p:sp>
          <p:nvSpPr>
            <p:cNvPr id="4" name="文本框 3"/>
            <p:cNvSpPr txBox="1"/>
            <p:nvPr>
              <p:custDataLst>
                <p:tags r:id="rId23"/>
              </p:custDataLst>
            </p:nvPr>
          </p:nvSpPr>
          <p:spPr>
            <a:xfrm rot="20758188">
              <a:off x="3662664" y="3418191"/>
              <a:ext cx="1111171" cy="491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800" b="1">
                  <a:latin typeface="宋体" panose="02010600030101010101" pitchFamily="2" charset="-122"/>
                  <a:ea typeface="宋体" panose="02010600030101010101" pitchFamily="2" charset="-122"/>
                </a:rPr>
                <a:t>定义</a:t>
              </a:r>
              <a:endParaRPr lang="zh-CN" altLang="en-US" sz="18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24"/>
              </p:custDataLst>
            </p:nvPr>
          </p:nvSpPr>
          <p:spPr>
            <a:xfrm>
              <a:off x="3402221" y="4160263"/>
              <a:ext cx="1433225" cy="860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800" b="1">
                  <a:latin typeface="宋体" panose="02010600030101010101" pitchFamily="2" charset="-122"/>
                  <a:ea typeface="宋体" panose="02010600030101010101" pitchFamily="2" charset="-122"/>
                </a:rPr>
                <a:t>影响因素</a:t>
              </a:r>
              <a:endParaRPr lang="zh-CN" altLang="en-US" sz="18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6" name="文本框 35"/>
            <p:cNvSpPr txBox="1"/>
            <p:nvPr>
              <p:custDataLst>
                <p:tags r:id="rId25"/>
              </p:custDataLst>
            </p:nvPr>
          </p:nvSpPr>
          <p:spPr>
            <a:xfrm rot="1600625">
              <a:off x="2846635" y="5531754"/>
              <a:ext cx="2219607" cy="491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800" b="1">
                  <a:latin typeface="宋体" panose="02010600030101010101" pitchFamily="2" charset="-122"/>
                  <a:ea typeface="宋体" panose="02010600030101010101" pitchFamily="2" charset="-122"/>
                </a:rPr>
                <a:t>扩散现象说明</a:t>
              </a:r>
              <a:endParaRPr lang="zh-CN" altLang="en-US" sz="18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8" name="文本框 27" title=""/>
          <p:cNvSpPr txBox="1"/>
          <p:nvPr>
            <p:custDataLst>
              <p:tags r:id="rId3"/>
            </p:custDataLst>
          </p:nvPr>
        </p:nvSpPr>
        <p:spPr>
          <a:xfrm>
            <a:off x="654588" y="605745"/>
            <a:ext cx="34977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84FF"/>
                </a:solidFill>
                <a:latin typeface="黑体" panose="02010609060101010101" charset="-122"/>
                <a:ea typeface="黑体"/>
              </a:rPr>
              <a:t>物质是由什么构成的？</a:t>
            </a:r>
            <a:endParaRPr lang="zh-CN" altLang="en-US" sz="2400" b="1">
              <a:solidFill>
                <a:srgbClr val="0984FF"/>
              </a:solidFill>
              <a:latin typeface="黑体" panose="02010609060101010101" charset="-122"/>
              <a:ea typeface="黑体"/>
            </a:endParaRPr>
          </a:p>
        </p:txBody>
      </p:sp>
      <p:pic>
        <p:nvPicPr>
          <p:cNvPr id="30" name="图片 29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994" y="2493169"/>
            <a:ext cx="5144218" cy="2386346"/>
          </a:xfrm>
          <a:prstGeom prst="rect">
            <a:avLst/>
          </a:prstGeom>
        </p:spPr>
      </p:pic>
      <p:grpSp>
        <p:nvGrpSpPr>
          <p:cNvPr id="31" name="组合 30" title=""/>
          <p:cNvGrpSpPr/>
          <p:nvPr>
            <p:custDataLst>
              <p:tags r:id="rId6"/>
            </p:custDataLst>
          </p:nvPr>
        </p:nvGrpSpPr>
        <p:grpSpPr>
          <a:xfrm>
            <a:off x="432584" y="1218628"/>
            <a:ext cx="8124126" cy="1200455"/>
            <a:chOff x="787400" y="332966"/>
            <a:chExt cx="10832168" cy="1600607"/>
          </a:xfrm>
        </p:grpSpPr>
        <p:sp>
          <p:nvSpPr>
            <p:cNvPr id="32" name="Rectangle 11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87400" y="332966"/>
              <a:ext cx="1193800" cy="613833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rgbClr val="0066CC"/>
                  </a:solidFill>
                  <a:latin typeface="黑体" panose="02010609060101010101" charset="-122"/>
                  <a:ea typeface="黑体"/>
                </a:rPr>
                <a:t>思考</a:t>
              </a:r>
              <a:endParaRPr lang="zh-CN" altLang="en-US" sz="2400" b="1">
                <a:solidFill>
                  <a:srgbClr val="0066CC"/>
                </a:solidFill>
                <a:latin typeface="黑体" panose="02010609060101010101" charset="-122"/>
                <a:ea typeface="黑体"/>
              </a:endParaRPr>
            </a:p>
          </p:txBody>
        </p:sp>
        <p:sp>
          <p:nvSpPr>
            <p:cNvPr id="33" name="文本框 32"/>
            <p:cNvSpPr txBox="1"/>
            <p:nvPr>
              <p:custDataLst>
                <p:tags r:id="rId8"/>
              </p:custDataLst>
            </p:nvPr>
          </p:nvSpPr>
          <p:spPr>
            <a:xfrm>
              <a:off x="1879134" y="335066"/>
              <a:ext cx="9740434" cy="15985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/>
                <a:t>把玻璃杯子打碎，碎片是否还是玻璃？</a:t>
              </a:r>
              <a:r>
                <a:rPr lang="en-US" altLang="zh-CN" sz="2400" b="1"/>
                <a:t> </a:t>
              </a:r>
              <a:r>
                <a:rPr lang="zh-CN" altLang="en-US" sz="2400" b="1"/>
                <a:t>如果经过多次分割，颗粒会越来越小，如果不停的分下去，有没有一个限度？</a:t>
              </a:r>
              <a:endParaRPr lang="en-US" altLang="zh-CN" sz="2400" b="1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2" name="组合 21" title=""/>
          <p:cNvGrpSpPr/>
          <p:nvPr>
            <p:custDataLst>
              <p:tags r:id="rId3"/>
            </p:custDataLst>
          </p:nvPr>
        </p:nvGrpSpPr>
        <p:grpSpPr>
          <a:xfrm>
            <a:off x="299462" y="368555"/>
            <a:ext cx="3594602" cy="487363"/>
            <a:chOff x="378735" y="1218041"/>
            <a:chExt cx="4792803" cy="649817"/>
          </a:xfrm>
        </p:grpSpPr>
        <p:grpSp>
          <p:nvGrpSpPr>
            <p:cNvPr id="23" name="组合 22"/>
            <p:cNvGrpSpPr/>
            <p:nvPr>
              <p:custDataLst>
                <p:tags r:id="rId4"/>
              </p:custDataLst>
            </p:nvPr>
          </p:nvGrpSpPr>
          <p:grpSpPr>
            <a:xfrm>
              <a:off x="378735" y="1218041"/>
              <a:ext cx="2262252" cy="620760"/>
              <a:chOff x="211095" y="379841"/>
              <a:chExt cx="2262252" cy="620760"/>
            </a:xfrm>
          </p:grpSpPr>
          <p:sp>
            <p:nvSpPr>
              <p:cNvPr id="25" name="燕尾形 9"/>
              <p:cNvSpPr/>
              <p:nvPr>
                <p:custDataLst>
                  <p:tags r:id="rId5"/>
                </p:custDataLst>
              </p:nvPr>
            </p:nvSpPr>
            <p:spPr>
              <a:xfrm>
                <a:off x="211095" y="379842"/>
                <a:ext cx="1902212" cy="620759"/>
              </a:xfrm>
              <a:prstGeom prst="chevron">
                <a:avLst>
                  <a:gd name="adj" fmla="val 28177"/>
                </a:avLst>
              </a:prstGeom>
              <a:solidFill>
                <a:srgbClr val="C7D52F"/>
              </a:solidFill>
              <a:ln>
                <a:solidFill>
                  <a:srgbClr val="C7D5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sz="2400" b="1">
                    <a:solidFill>
                      <a:schemeClr val="tx1"/>
                    </a:solidFill>
                  </a:rPr>
                  <a:t>知识点  </a:t>
                </a:r>
                <a:endParaRPr lang="zh-CN" alt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六边形 25"/>
              <p:cNvSpPr/>
              <p:nvPr>
                <p:custDataLst>
                  <p:tags r:id="rId6"/>
                </p:custDataLst>
              </p:nvPr>
            </p:nvSpPr>
            <p:spPr>
              <a:xfrm>
                <a:off x="1753266" y="379841"/>
                <a:ext cx="720081" cy="620759"/>
              </a:xfrm>
              <a:prstGeom prst="hexagon">
                <a:avLst/>
              </a:prstGeom>
              <a:solidFill>
                <a:srgbClr val="FFFFFE"/>
              </a:solidFill>
              <a:ln>
                <a:solidFill>
                  <a:srgbClr val="A4C736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400" b="1">
                    <a:solidFill>
                      <a:schemeClr val="tx1"/>
                    </a:solidFill>
                    <a:latin typeface="+mj-ea"/>
                    <a:ea typeface="+mj-ea"/>
                  </a:rPr>
                  <a:t>1</a:t>
                </a:r>
                <a:endParaRPr lang="zh-CN" altLang="en-US" sz="2400" b="1">
                  <a:solidFill>
                    <a:schemeClr val="tx1"/>
                  </a:solidFill>
                  <a:latin typeface="+mj-ea"/>
                  <a:ea typeface="+mj-ea"/>
                </a:endParaRPr>
              </a:p>
            </p:txBody>
          </p:sp>
        </p:grpSp>
        <p:sp>
          <p:nvSpPr>
            <p:cNvPr id="24" name="文本框 23"/>
            <p:cNvSpPr txBox="1"/>
            <p:nvPr>
              <p:custDataLst>
                <p:tags r:id="rId7"/>
              </p:custDataLst>
            </p:nvPr>
          </p:nvSpPr>
          <p:spPr>
            <a:xfrm>
              <a:off x="2640987" y="1254025"/>
              <a:ext cx="2530551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A0AD23"/>
                  </a:solidFill>
                  <a:latin typeface="+mj-ea"/>
                  <a:ea typeface="+mj-ea"/>
                </a:rPr>
                <a:t>物质的构成</a:t>
              </a:r>
              <a:endParaRPr lang="zh-CN" altLang="en-US" sz="2400" b="1">
                <a:solidFill>
                  <a:srgbClr val="A0AD23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30" name="Rectangle 2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55377" y="1530857"/>
            <a:ext cx="7947050" cy="9772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latin typeface="+mj-lt"/>
                <a:ea typeface="+mn-ea"/>
              </a:rPr>
              <a:t>现代科学研究发现，常见的物质是由极其微小的粒子</a:t>
            </a:r>
            <a:r>
              <a:rPr lang="en-US" altLang="zh-CN" sz="2400" b="1">
                <a:latin typeface="+mj-lt"/>
                <a:ea typeface="+mn-ea"/>
              </a:rPr>
              <a:t>——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分子</a:t>
            </a:r>
            <a:r>
              <a:rPr lang="zh-CN" altLang="en-US" sz="2400" b="1">
                <a:latin typeface="+mj-lt"/>
                <a:ea typeface="+mn-ea"/>
              </a:rPr>
              <a:t>、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原子</a:t>
            </a:r>
            <a:r>
              <a:rPr lang="zh-CN" altLang="en-US" sz="2400" b="1">
                <a:latin typeface="+mj-lt"/>
                <a:ea typeface="+mn-ea"/>
              </a:rPr>
              <a:t>等构成的。</a:t>
            </a:r>
            <a:endParaRPr lang="en-US" altLang="zh-CN" sz="2400" b="1">
              <a:latin typeface="+mj-lt"/>
              <a:ea typeface="+mn-ea"/>
            </a:endParaRPr>
          </a:p>
        </p:txBody>
      </p:sp>
      <p:sp>
        <p:nvSpPr>
          <p:cNvPr id="31" name="文本框 30" title=""/>
          <p:cNvSpPr txBox="1"/>
          <p:nvPr>
            <p:custDataLst>
              <p:tags r:id="rId9"/>
            </p:custDataLst>
          </p:nvPr>
        </p:nvSpPr>
        <p:spPr>
          <a:xfrm>
            <a:off x="486044" y="1034704"/>
            <a:ext cx="245906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1.</a:t>
            </a:r>
            <a:r>
              <a:rPr lang="zh-CN" altLang="en-US" sz="2400" b="1">
                <a:latin typeface="+mj-ea"/>
                <a:ea typeface="+mj-ea"/>
              </a:rPr>
              <a:t>物质的构成</a:t>
            </a:r>
            <a:endParaRPr lang="zh-CN" altLang="en-US" sz="2400" b="1"/>
          </a:p>
        </p:txBody>
      </p:sp>
      <p:grpSp>
        <p:nvGrpSpPr>
          <p:cNvPr id="2" name="组合 1" title=""/>
          <p:cNvGrpSpPr/>
          <p:nvPr>
            <p:custDataLst>
              <p:tags r:id="rId10"/>
            </p:custDataLst>
          </p:nvPr>
        </p:nvGrpSpPr>
        <p:grpSpPr>
          <a:xfrm>
            <a:off x="736527" y="2490419"/>
            <a:ext cx="3157538" cy="2401956"/>
            <a:chOff x="982036" y="3320559"/>
            <a:chExt cx="4210050" cy="3202608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632830" y="3320559"/>
              <a:ext cx="2908461" cy="2908461"/>
            </a:xfrm>
            <a:prstGeom prst="rect">
              <a:avLst/>
            </a:prstGeom>
          </p:spPr>
        </p:pic>
        <p:sp>
          <p:nvSpPr>
            <p:cNvPr id="62" name="Text Box 5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982036" y="5971140"/>
              <a:ext cx="4210050" cy="5520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kumimoji="0" sz="2000" b="1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宋体" panose="02010600030101010101" pitchFamily="2" charset="-122"/>
                  <a:cs typeface="Times New Roman" panose="02020603050405020304" charset="0"/>
                </a:defRPr>
              </a:lvl1pPr>
            </a:lstStyle>
            <a:p>
              <a:pPr algn="l"/>
              <a:r>
                <a:rPr lang="zh-CN" altLang="en-US" sz="2100">
                  <a:latin typeface="仿宋" panose="02010609060101010101" pitchFamily="49" charset="-122"/>
                  <a:ea typeface="仿宋" panose="02010609060101010101" pitchFamily="49" charset="-122"/>
                  <a:sym typeface="Times New Roman"/>
                </a:rPr>
                <a:t>乙醇是由乙醇分子构成的</a:t>
              </a:r>
              <a:endParaRPr lang="zh-CN" altLang="en-US" sz="2100">
                <a:latin typeface="仿宋" panose="02010609060101010101" pitchFamily="49" charset="-122"/>
                <a:ea typeface="仿宋" panose="02010609060101010101" pitchFamily="49" charset="-122"/>
                <a:sym typeface="Times New Roman"/>
              </a:endParaRPr>
            </a:p>
          </p:txBody>
        </p:sp>
      </p:grpSp>
      <p:grpSp>
        <p:nvGrpSpPr>
          <p:cNvPr id="3" name="组合 2" title=""/>
          <p:cNvGrpSpPr/>
          <p:nvPr>
            <p:custDataLst>
              <p:tags r:id="rId14"/>
            </p:custDataLst>
          </p:nvPr>
        </p:nvGrpSpPr>
        <p:grpSpPr>
          <a:xfrm>
            <a:off x="4477053" y="2779562"/>
            <a:ext cx="4005912" cy="2112813"/>
            <a:chOff x="5969404" y="3706083"/>
            <a:chExt cx="5341216" cy="2817084"/>
          </a:xfrm>
        </p:grpSpPr>
        <p:grpSp>
          <p:nvGrpSpPr>
            <p:cNvPr id="50" name="组合 49"/>
            <p:cNvGrpSpPr/>
            <p:nvPr>
              <p:custDataLst>
                <p:tags r:id="rId15"/>
              </p:custDataLst>
            </p:nvPr>
          </p:nvGrpSpPr>
          <p:grpSpPr>
            <a:xfrm>
              <a:off x="5969404" y="3706083"/>
              <a:ext cx="4923500" cy="2265057"/>
              <a:chOff x="4487461" y="2882985"/>
              <a:chExt cx="3622429" cy="1666499"/>
            </a:xfrm>
          </p:grpSpPr>
          <p:pic>
            <p:nvPicPr>
              <p:cNvPr id="51" name="图片 50"/>
              <p:cNvPicPr>
                <a:picLocks noChangeAspect="1"/>
              </p:cNvPicPr>
              <p:nvPr>
                <p:custDataLst>
                  <p:tags r:id="rId17"/>
                </p:custDataLst>
              </p:nvPr>
            </p:nvPicPr>
            <p:blipFill>
              <a:blip r:embed="rId16"/>
              <a:stretch>
                <a:fillRect/>
              </a:stretch>
            </p:blipFill>
            <p:spPr>
              <a:xfrm>
                <a:off x="4487461" y="3107546"/>
                <a:ext cx="2228024" cy="1441938"/>
              </a:xfrm>
              <a:prstGeom prst="rect">
                <a:avLst/>
              </a:prstGeom>
            </p:spPr>
          </p:pic>
          <p:pic>
            <p:nvPicPr>
              <p:cNvPr id="52" name="Picture 7" descr="分子"/>
              <p:cNvPicPr>
                <a:picLocks noChangeAspect="1" noChangeArrowheads="1"/>
              </p:cNvPicPr>
              <p:nvPr>
                <p:custDataLst>
                  <p:tags r:id="rId19"/>
                </p:custDataLst>
              </p:nvPr>
            </p:nvPicPr>
            <p:blipFill>
              <a:blip r:embed="rId18"/>
              <a:srcRect t="4650" b="5810"/>
              <a:stretch>
                <a:fillRect/>
              </a:stretch>
            </p:blipFill>
            <p:spPr bwMode="auto">
              <a:xfrm>
                <a:off x="6868465" y="2882985"/>
                <a:ext cx="1241425" cy="1241425"/>
              </a:xfrm>
              <a:prstGeom prst="wedgeEllipseCallout">
                <a:avLst>
                  <a:gd name="adj1" fmla="val -71473"/>
                  <a:gd name="adj2" fmla="val 32576"/>
                </a:avLst>
              </a:prstGeom>
              <a:ln w="381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63" name="Text Box 5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7100570" y="5971140"/>
              <a:ext cx="4210050" cy="5520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kumimoji="0" sz="2000" b="1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宋体" panose="02010600030101010101" pitchFamily="2" charset="-122"/>
                  <a:cs typeface="Times New Roman" panose="02020603050405020304" charset="0"/>
                </a:defRPr>
              </a:lvl1pPr>
            </a:lstStyle>
            <a:p>
              <a:pPr algn="l"/>
              <a:r>
                <a:rPr lang="zh-CN" altLang="en-US" sz="2100">
                  <a:latin typeface="仿宋" panose="02010609060101010101" pitchFamily="49" charset="-122"/>
                  <a:ea typeface="仿宋" panose="02010609060101010101" pitchFamily="49" charset="-122"/>
                  <a:sym typeface="Times New Roman"/>
                </a:rPr>
                <a:t>金是由金原子构成的</a:t>
              </a:r>
              <a:endParaRPr lang="zh-CN" altLang="en-US" sz="2100">
                <a:latin typeface="仿宋" panose="02010609060101010101" pitchFamily="49" charset="-122"/>
                <a:ea typeface="仿宋" panose="02010609060101010101" pitchFamily="49" charset="-122"/>
                <a:sym typeface="Times New Roman"/>
              </a:endParaRPr>
            </a:p>
          </p:txBody>
        </p:sp>
      </p:grpSp>
      <p:sp>
        <p:nvSpPr>
          <p:cNvPr id="67" name="文本框 66" title=""/>
          <p:cNvSpPr txBox="1"/>
          <p:nvPr>
            <p:custDataLst>
              <p:tags r:id="rId21"/>
            </p:custDataLst>
          </p:nvPr>
        </p:nvSpPr>
        <p:spPr>
          <a:xfrm>
            <a:off x="4843214" y="452076"/>
            <a:ext cx="3222080" cy="1060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100" b="1">
                <a:solidFill>
                  <a:srgbClr val="00B0F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在研究与热学有关的问题时，这些微观粒子可以不必区分，都看作分子。</a:t>
            </a:r>
            <a:endParaRPr lang="zh-CN" altLang="en-US" sz="2100" b="1">
              <a:solidFill>
                <a:srgbClr val="00B0F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  <p:bldP spid="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>
            <p:custDataLst>
              <p:tags r:id="rId3"/>
            </p:custDataLst>
          </p:nvPr>
        </p:nvSpPr>
        <p:spPr>
          <a:xfrm>
            <a:off x="378888" y="348905"/>
            <a:ext cx="315726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2.</a:t>
            </a:r>
            <a:r>
              <a:rPr lang="zh-CN" altLang="en-US" sz="2400" b="1">
                <a:latin typeface="+mj-ea"/>
                <a:ea typeface="+mj-ea"/>
              </a:rPr>
              <a:t>分子很小</a:t>
            </a:r>
            <a:endParaRPr lang="zh-CN" altLang="en-US" sz="2400" b="1"/>
          </a:p>
        </p:txBody>
      </p:sp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1049957" y="939196"/>
            <a:ext cx="5986812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+mj-lt"/>
                <a:cs typeface="Times New Roman" panose="02020603050405020304" charset="0"/>
                <a:sym typeface="+mn-ea"/>
              </a:rPr>
              <a:t>人们通常以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cs typeface="Times New Roman" panose="02020603050405020304" charset="0"/>
                <a:sym typeface="+mn-ea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cs typeface="Times New Roman" panose="02020603050405020304" charset="0"/>
                <a:sym typeface="+mn-ea"/>
              </a:rPr>
              <a:t>-10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cs typeface="Times New Roman" panose="02020603050405020304" charset="0"/>
                <a:sym typeface="+mn-ea"/>
              </a:rPr>
              <a:t> m</a:t>
            </a:r>
            <a:r>
              <a:rPr lang="zh-CN" altLang="en-US" sz="2400" b="1">
                <a:latin typeface="+mj-lt"/>
                <a:cs typeface="Times New Roman" panose="02020603050405020304" charset="0"/>
                <a:sym typeface="+mn-ea"/>
              </a:rPr>
              <a:t>为单位来量度分子。</a:t>
            </a:r>
            <a:endParaRPr lang="zh-CN" altLang="en-US" sz="2400" b="1">
              <a:latin typeface="+mj-lt"/>
              <a:cs typeface="Times New Roman" panose="02020603050405020304" charset="0"/>
            </a:endParaRPr>
          </a:p>
        </p:txBody>
      </p:sp>
      <p:grpSp>
        <p:nvGrpSpPr>
          <p:cNvPr id="15" name="组合 14" title=""/>
          <p:cNvGrpSpPr/>
          <p:nvPr>
            <p:custDataLst>
              <p:tags r:id="rId5"/>
            </p:custDataLst>
          </p:nvPr>
        </p:nvGrpSpPr>
        <p:grpSpPr>
          <a:xfrm>
            <a:off x="1823734" y="2373278"/>
            <a:ext cx="1793930" cy="2591548"/>
            <a:chOff x="3816152" y="1415526"/>
            <a:chExt cx="2391906" cy="3455398"/>
          </a:xfrm>
        </p:grpSpPr>
        <p:pic>
          <p:nvPicPr>
            <p:cNvPr id="16" name="图片 15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3816152" y="1415526"/>
              <a:ext cx="2210386" cy="2903371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>
              <p:custDataLst>
                <p:tags r:id="rId8"/>
              </p:custDataLst>
            </p:nvPr>
          </p:nvSpPr>
          <p:spPr>
            <a:xfrm>
              <a:off x="3899287" y="4318897"/>
              <a:ext cx="2308771" cy="5520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100" b="1">
                  <a:latin typeface="仿宋" panose="02010609060101010101" pitchFamily="49" charset="-122"/>
                  <a:ea typeface="仿宋" panose="02010609060101010101" pitchFamily="49" charset="-122"/>
                </a:rPr>
                <a:t>电子显微镜</a:t>
              </a:r>
              <a:endParaRPr lang="zh-CN" altLang="en-US" sz="2100" b="1"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</p:grpSp>
      <p:grpSp>
        <p:nvGrpSpPr>
          <p:cNvPr id="18" name="组合 17" title=""/>
          <p:cNvGrpSpPr/>
          <p:nvPr>
            <p:custDataLst>
              <p:tags r:id="rId9"/>
            </p:custDataLst>
          </p:nvPr>
        </p:nvGrpSpPr>
        <p:grpSpPr>
          <a:xfrm>
            <a:off x="4672013" y="2373278"/>
            <a:ext cx="3051766" cy="2914763"/>
            <a:chOff x="5337024" y="1011103"/>
            <a:chExt cx="4069022" cy="3886351"/>
          </a:xfrm>
        </p:grpSpPr>
        <p:pic>
          <p:nvPicPr>
            <p:cNvPr id="19" name="图片 18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5337024" y="1011103"/>
              <a:ext cx="4069022" cy="2868725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6020433" y="3914474"/>
              <a:ext cx="2702204" cy="9829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100" b="1">
                  <a:latin typeface="仿宋" panose="02010609060101010101" pitchFamily="49" charset="-122"/>
                  <a:ea typeface="仿宋" panose="02010609060101010101" pitchFamily="49" charset="-122"/>
                </a:rPr>
                <a:t>显微镜下的分子</a:t>
              </a:r>
              <a:endParaRPr lang="zh-CN" altLang="en-US" sz="2100" b="1"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</p:grpSp>
      <p:sp>
        <p:nvSpPr>
          <p:cNvPr id="21" name="文本框 20" title=""/>
          <p:cNvSpPr txBox="1"/>
          <p:nvPr>
            <p:custDataLst>
              <p:tags r:id="rId13"/>
            </p:custDataLst>
          </p:nvPr>
        </p:nvSpPr>
        <p:spPr>
          <a:xfrm>
            <a:off x="1049956" y="1413655"/>
            <a:ext cx="757255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+mj-lt"/>
                <a:cs typeface="Times New Roman" panose="02020603050405020304" charset="0"/>
                <a:sym typeface="+mn-ea"/>
              </a:rPr>
              <a:t>肉眼甚至光学显微镜无法分辨分子，但靠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cs typeface="Times New Roman" panose="02020603050405020304" charset="0"/>
                <a:sym typeface="+mn-ea"/>
              </a:rPr>
              <a:t>电子显微镜</a:t>
            </a:r>
            <a:r>
              <a:rPr lang="zh-CN" altLang="en-US" sz="2400" b="1">
                <a:latin typeface="+mj-lt"/>
                <a:cs typeface="Times New Roman" panose="02020603050405020304" charset="0"/>
                <a:sym typeface="+mn-ea"/>
              </a:rPr>
              <a:t>能观察到。</a:t>
            </a:r>
            <a:endParaRPr lang="zh-CN" altLang="en-US" sz="2400" b="1">
              <a:latin typeface="+mj-lt"/>
              <a:cs typeface="Times New Roman" panose="02020603050405020304" charset="0"/>
            </a:endParaRPr>
          </a:p>
        </p:txBody>
      </p:sp>
      <p:grpSp>
        <p:nvGrpSpPr>
          <p:cNvPr id="9" name="组合 8" title=""/>
          <p:cNvGrpSpPr/>
          <p:nvPr>
            <p:custDataLst>
              <p:tags r:id="rId14"/>
            </p:custDataLst>
          </p:nvPr>
        </p:nvGrpSpPr>
        <p:grpSpPr>
          <a:xfrm>
            <a:off x="794756" y="2614550"/>
            <a:ext cx="3470198" cy="1589755"/>
            <a:chOff x="1059674" y="3486066"/>
            <a:chExt cx="4626931" cy="2119673"/>
          </a:xfrm>
        </p:grpSpPr>
        <p:sp>
          <p:nvSpPr>
            <p:cNvPr id="7" name="思想气泡: 云 6"/>
            <p:cNvSpPr/>
            <p:nvPr>
              <p:custDataLst>
                <p:tags r:id="rId15"/>
              </p:custDataLst>
            </p:nvPr>
          </p:nvSpPr>
          <p:spPr>
            <a:xfrm>
              <a:off x="1059674" y="3486066"/>
              <a:ext cx="4598175" cy="2119673"/>
            </a:xfrm>
            <a:prstGeom prst="cloudCallout">
              <a:avLst>
                <a:gd name="adj1" fmla="val 74045"/>
                <a:gd name="adj2" fmla="val -6572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24" name="文本框 23"/>
            <p:cNvSpPr txBox="1"/>
            <p:nvPr>
              <p:custDataLst>
                <p:tags r:id="rId16"/>
              </p:custDataLst>
            </p:nvPr>
          </p:nvSpPr>
          <p:spPr>
            <a:xfrm>
              <a:off x="1602420" y="3906235"/>
              <a:ext cx="4084185" cy="141393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100" b="1">
                  <a:latin typeface="+mj-lt"/>
                  <a:cs typeface="Times New Roman" panose="02020603050405020304" charset="0"/>
                  <a:sym typeface="+mn-ea"/>
                </a:rPr>
                <a:t>构成物质的分子是</a:t>
              </a:r>
              <a:r>
                <a:rPr lang="zh-CN" altLang="en-US" sz="2100" b="1">
                  <a:solidFill>
                    <a:srgbClr val="FF0000"/>
                  </a:solidFill>
                  <a:latin typeface="+mj-lt"/>
                  <a:cs typeface="Times New Roman" panose="02020603050405020304" charset="0"/>
                  <a:sym typeface="+mn-ea"/>
                </a:rPr>
                <a:t>静止的还是运动</a:t>
              </a:r>
              <a:r>
                <a:rPr lang="zh-CN" altLang="en-US" sz="2100" b="1">
                  <a:latin typeface="+mj-lt"/>
                  <a:cs typeface="Times New Roman" panose="02020603050405020304" charset="0"/>
                  <a:sym typeface="+mn-ea"/>
                </a:rPr>
                <a:t>的？相互之间</a:t>
              </a:r>
              <a:r>
                <a:rPr lang="zh-CN" altLang="en-US" sz="2100" b="1">
                  <a:solidFill>
                    <a:srgbClr val="FF0000"/>
                  </a:solidFill>
                  <a:latin typeface="+mj-lt"/>
                  <a:cs typeface="Times New Roman" panose="02020603050405020304" charset="0"/>
                  <a:sym typeface="+mn-ea"/>
                </a:rPr>
                <a:t>有没有作用力</a:t>
              </a:r>
              <a:r>
                <a:rPr lang="zh-CN" altLang="en-US" sz="2100" b="1">
                  <a:latin typeface="+mj-lt"/>
                  <a:cs typeface="Times New Roman" panose="02020603050405020304" charset="0"/>
                  <a:sym typeface="+mn-ea"/>
                </a:rPr>
                <a:t>？</a:t>
              </a:r>
              <a:endParaRPr lang="zh-CN" altLang="en-US" sz="2100" b="1">
                <a:latin typeface="+mj-lt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5" name="组合 24" title=""/>
          <p:cNvGrpSpPr/>
          <p:nvPr>
            <p:custDataLst>
              <p:tags r:id="rId3"/>
            </p:custDataLst>
          </p:nvPr>
        </p:nvGrpSpPr>
        <p:grpSpPr>
          <a:xfrm>
            <a:off x="299462" y="368555"/>
            <a:ext cx="3594602" cy="487363"/>
            <a:chOff x="378735" y="1218041"/>
            <a:chExt cx="4792803" cy="649817"/>
          </a:xfrm>
        </p:grpSpPr>
        <p:grpSp>
          <p:nvGrpSpPr>
            <p:cNvPr id="26" name="组合 25"/>
            <p:cNvGrpSpPr/>
            <p:nvPr>
              <p:custDataLst>
                <p:tags r:id="rId4"/>
              </p:custDataLst>
            </p:nvPr>
          </p:nvGrpSpPr>
          <p:grpSpPr>
            <a:xfrm>
              <a:off x="378735" y="1218041"/>
              <a:ext cx="2262252" cy="620760"/>
              <a:chOff x="211095" y="379841"/>
              <a:chExt cx="2262252" cy="620760"/>
            </a:xfrm>
          </p:grpSpPr>
          <p:sp>
            <p:nvSpPr>
              <p:cNvPr id="31" name="燕尾形 9"/>
              <p:cNvSpPr/>
              <p:nvPr>
                <p:custDataLst>
                  <p:tags r:id="rId5"/>
                </p:custDataLst>
              </p:nvPr>
            </p:nvSpPr>
            <p:spPr>
              <a:xfrm>
                <a:off x="211095" y="379842"/>
                <a:ext cx="1902212" cy="620759"/>
              </a:xfrm>
              <a:prstGeom prst="chevron">
                <a:avLst>
                  <a:gd name="adj" fmla="val 28177"/>
                </a:avLst>
              </a:prstGeom>
              <a:solidFill>
                <a:srgbClr val="C7D52F"/>
              </a:solidFill>
              <a:ln>
                <a:solidFill>
                  <a:srgbClr val="C7D5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sz="2400" b="1">
                    <a:solidFill>
                      <a:schemeClr val="tx1"/>
                    </a:solidFill>
                  </a:rPr>
                  <a:t>知识点  </a:t>
                </a:r>
                <a:endParaRPr lang="zh-CN" alt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六边形 31"/>
              <p:cNvSpPr/>
              <p:nvPr>
                <p:custDataLst>
                  <p:tags r:id="rId6"/>
                </p:custDataLst>
              </p:nvPr>
            </p:nvSpPr>
            <p:spPr>
              <a:xfrm>
                <a:off x="1753266" y="379841"/>
                <a:ext cx="720081" cy="620759"/>
              </a:xfrm>
              <a:prstGeom prst="hexagon">
                <a:avLst/>
              </a:prstGeom>
              <a:solidFill>
                <a:srgbClr val="FFFFFE"/>
              </a:solidFill>
              <a:ln>
                <a:solidFill>
                  <a:srgbClr val="A4C736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400" b="1">
                    <a:solidFill>
                      <a:schemeClr val="tx1"/>
                    </a:solidFill>
                    <a:latin typeface="+mj-ea"/>
                    <a:ea typeface="+mj-ea"/>
                  </a:rPr>
                  <a:t>2</a:t>
                </a:r>
                <a:endParaRPr lang="zh-CN" altLang="en-US" sz="2400" b="1">
                  <a:solidFill>
                    <a:schemeClr val="tx1"/>
                  </a:solidFill>
                  <a:latin typeface="+mj-ea"/>
                  <a:ea typeface="+mj-ea"/>
                </a:endParaRPr>
              </a:p>
            </p:txBody>
          </p:sp>
        </p:grpSp>
        <p:sp>
          <p:nvSpPr>
            <p:cNvPr id="30" name="文本框 29"/>
            <p:cNvSpPr txBox="1"/>
            <p:nvPr>
              <p:custDataLst>
                <p:tags r:id="rId7"/>
              </p:custDataLst>
            </p:nvPr>
          </p:nvSpPr>
          <p:spPr>
            <a:xfrm>
              <a:off x="2640987" y="1254025"/>
              <a:ext cx="2530551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A0AD23"/>
                  </a:solidFill>
                  <a:latin typeface="+mj-ea"/>
                  <a:ea typeface="+mj-ea"/>
                </a:rPr>
                <a:t>分子热运动</a:t>
              </a:r>
              <a:endParaRPr lang="zh-CN" altLang="en-US" sz="2400" b="1">
                <a:solidFill>
                  <a:srgbClr val="A0AD23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33" name="文本框 32" title=""/>
          <p:cNvSpPr txBox="1"/>
          <p:nvPr>
            <p:custDataLst>
              <p:tags r:id="rId8"/>
            </p:custDataLst>
          </p:nvPr>
        </p:nvSpPr>
        <p:spPr>
          <a:xfrm>
            <a:off x="486044" y="1034704"/>
            <a:ext cx="267863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1.</a:t>
            </a:r>
            <a:r>
              <a:rPr lang="zh-CN" altLang="en-US" sz="2400" b="1">
                <a:latin typeface="+mj-ea"/>
                <a:ea typeface="+mj-ea"/>
              </a:rPr>
              <a:t>物质的扩散现象</a:t>
            </a:r>
            <a:endParaRPr lang="zh-CN" altLang="en-US" sz="2400" b="1"/>
          </a:p>
        </p:txBody>
      </p:sp>
      <p:sp>
        <p:nvSpPr>
          <p:cNvPr id="35" name="文本框 34" title=""/>
          <p:cNvSpPr txBox="1"/>
          <p:nvPr>
            <p:custDataLst>
              <p:tags r:id="rId9"/>
            </p:custDataLst>
          </p:nvPr>
        </p:nvSpPr>
        <p:spPr>
          <a:xfrm>
            <a:off x="619941" y="1639405"/>
            <a:ext cx="1672299" cy="8299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气体的扩散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6" name="文本框 35" title=""/>
          <p:cNvSpPr txBox="1"/>
          <p:nvPr>
            <p:custDataLst>
              <p:tags r:id="rId10"/>
            </p:custDataLst>
          </p:nvPr>
        </p:nvSpPr>
        <p:spPr>
          <a:xfrm>
            <a:off x="3871692" y="1422747"/>
            <a:ext cx="4566642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/>
              <a:t>①在透明的玻璃瓶中分别装入空气和二氧化氮气体；</a:t>
            </a:r>
            <a:endParaRPr lang="en-US" altLang="zh-CN" sz="2400" b="1"/>
          </a:p>
          <a:p>
            <a:pPr>
              <a:lnSpc>
                <a:spcPct val="150000"/>
              </a:lnSpc>
            </a:pPr>
            <a:r>
              <a:rPr lang="zh-CN" altLang="en-US" sz="2400" b="1"/>
              <a:t>②将中间的玻璃板抽掉，观察发生的现象。</a:t>
            </a:r>
            <a:endParaRPr lang="zh-CN" altLang="en-US" sz="2400" b="1"/>
          </a:p>
        </p:txBody>
      </p:sp>
      <p:pic>
        <p:nvPicPr>
          <p:cNvPr id="7" name="图片 6" title="">
            <a:hlinkClick r:id="rId13" action="ppaction://hlinkfile"/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6884" y="2155754"/>
            <a:ext cx="2706758" cy="2769125"/>
          </a:xfrm>
          <a:prstGeom prst="rect">
            <a:avLst/>
          </a:prstGeom>
        </p:spPr>
      </p:pic>
      <p:sp>
        <p:nvSpPr>
          <p:cNvPr id="11" name="任意多边形: 形状 10" title=""/>
          <p:cNvSpPr/>
          <p:nvPr>
            <p:custDataLst>
              <p:tags r:id="rId14"/>
            </p:custDataLst>
          </p:nvPr>
        </p:nvSpPr>
        <p:spPr>
          <a:xfrm>
            <a:off x="2736056" y="4336256"/>
            <a:ext cx="1271588" cy="78581"/>
          </a:xfrm>
          <a:custGeom>
            <a:gdLst>
              <a:gd name="connsiteX0" fmla="*/ 0 w 1695450"/>
              <a:gd name="connsiteY0" fmla="*/ 104775 h 104775"/>
              <a:gd name="connsiteX1" fmla="*/ 752475 w 1695450"/>
              <a:gd name="connsiteY1" fmla="*/ 0 h 104775"/>
              <a:gd name="connsiteX2" fmla="*/ 1695450 w 1695450"/>
              <a:gd name="connsiteY2" fmla="*/ 104775 h 1047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95450" h="104775">
                <a:moveTo>
                  <a:pt x="0" y="104775"/>
                </a:moveTo>
                <a:cubicBezTo>
                  <a:pt x="234950" y="52387"/>
                  <a:pt x="469900" y="0"/>
                  <a:pt x="752475" y="0"/>
                </a:cubicBezTo>
                <a:cubicBezTo>
                  <a:pt x="1035050" y="0"/>
                  <a:pt x="1365250" y="52387"/>
                  <a:pt x="1695450" y="104775"/>
                </a:cubicBezTo>
              </a:path>
            </a:pathLst>
          </a:custGeom>
          <a:noFill/>
          <a:ln w="28575">
            <a:solidFill>
              <a:srgbClr val="0000FF"/>
            </a:solidFill>
            <a:headEnd type="none" w="med" len="med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38" name="文本框 37" title=""/>
          <p:cNvSpPr txBox="1"/>
          <p:nvPr>
            <p:custDataLst>
              <p:tags r:id="rId15"/>
            </p:custDataLst>
          </p:nvPr>
        </p:nvSpPr>
        <p:spPr>
          <a:xfrm>
            <a:off x="4007644" y="3747634"/>
            <a:ext cx="4566642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</a:rPr>
              <a:t>将密度大的二氧化氮气体放在下面，密度小的空气放在上面，避免重力对实验造成影响。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39" name="对话气泡: 圆角矩形 38" title=""/>
          <p:cNvSpPr/>
          <p:nvPr>
            <p:custDataLst>
              <p:tags r:id="rId16"/>
            </p:custDataLst>
          </p:nvPr>
        </p:nvSpPr>
        <p:spPr>
          <a:xfrm>
            <a:off x="6704099" y="881138"/>
            <a:ext cx="1426659" cy="372857"/>
          </a:xfrm>
          <a:prstGeom prst="wedgeRoundRectCallout">
            <a:avLst>
              <a:gd name="adj1" fmla="val -50572"/>
              <a:gd name="adj2" fmla="val 131527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0000"/>
                </a:solidFill>
              </a:rPr>
              <a:t>转换法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" name="文本框 1" title="">
            <a:hlinkClick r:id="rId13" action="ppaction://hlinkfile"/>
          </p:cNvPr>
          <p:cNvSpPr txBox="1"/>
          <p:nvPr>
            <p:custDataLst>
              <p:tags r:id="rId17"/>
            </p:custDataLst>
          </p:nvPr>
        </p:nvSpPr>
        <p:spPr>
          <a:xfrm>
            <a:off x="383573" y="4425865"/>
            <a:ext cx="151010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u="sng">
                <a:solidFill>
                  <a:srgbClr val="00B0F0"/>
                </a:solidFill>
              </a:rPr>
              <a:t>【</a:t>
            </a:r>
            <a:r>
              <a:rPr lang="zh-CN" altLang="en-US" sz="1800" b="1" u="sng">
                <a:solidFill>
                  <a:srgbClr val="00B0F0"/>
                </a:solidFill>
              </a:rPr>
              <a:t>点击图片播放视频</a:t>
            </a:r>
            <a:r>
              <a:rPr lang="en-US" altLang="zh-CN" sz="1800" b="1" u="sng">
                <a:solidFill>
                  <a:srgbClr val="00B0F0"/>
                </a:solidFill>
              </a:rPr>
              <a:t>】</a:t>
            </a:r>
            <a:endParaRPr lang="zh-CN" altLang="en-US" sz="1800" b="1" u="sng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 animBg="1"/>
      <p:bldP spid="36" grpId="0"/>
      <p:bldP spid="11" grpId="0" animBg="1"/>
      <p:bldP spid="38" grpId="0"/>
      <p:bldP spid="39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5136356" y="1133984"/>
            <a:ext cx="34098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84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现象：</a:t>
            </a:r>
            <a:r>
              <a:rPr lang="zh-CN" altLang="en-US" sz="2400" b="1">
                <a:latin typeface="+mn-ea"/>
              </a:rPr>
              <a:t>两种气体混合在一起，颜色变得均匀。</a:t>
            </a:r>
            <a:endParaRPr lang="zh-CN" altLang="en-US" sz="2400" b="1">
              <a:latin typeface="+mn-ea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8076" y="733343"/>
            <a:ext cx="1481870" cy="2907515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417881" y="719056"/>
            <a:ext cx="1072022" cy="2907515"/>
          </a:xfrm>
          <a:prstGeom prst="rect">
            <a:avLst/>
          </a:prstGeom>
        </p:spPr>
      </p:pic>
      <p:sp>
        <p:nvSpPr>
          <p:cNvPr id="11" name="箭头: 右 10" title=""/>
          <p:cNvSpPr/>
          <p:nvPr>
            <p:custDataLst>
              <p:tags r:id="rId8"/>
            </p:custDataLst>
          </p:nvPr>
        </p:nvSpPr>
        <p:spPr>
          <a:xfrm>
            <a:off x="2693651" y="1941897"/>
            <a:ext cx="590525" cy="377471"/>
          </a:xfrm>
          <a:prstGeom prst="rightArrow">
            <a:avLst/>
          </a:prstGeom>
          <a:solidFill>
            <a:srgbClr val="81DE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3" name="文本框 12" title=""/>
          <p:cNvSpPr txBox="1"/>
          <p:nvPr>
            <p:custDataLst>
              <p:tags r:id="rId9"/>
            </p:custDataLst>
          </p:nvPr>
        </p:nvSpPr>
        <p:spPr>
          <a:xfrm>
            <a:off x="5218428" y="2470452"/>
            <a:ext cx="2889729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84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结论：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/>
              </a:rPr>
              <a:t>气体中的分子都在不停地运动。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0"/>
            </p:custDataLst>
          </p:nvPr>
        </p:nvSpPr>
        <p:spPr>
          <a:xfrm>
            <a:off x="1912472" y="4169413"/>
            <a:ext cx="5669079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液体</a:t>
            </a:r>
            <a:r>
              <a:rPr lang="zh-CN" altLang="en-US" sz="2400" b="1">
                <a:latin typeface="+mj-ea"/>
                <a:ea typeface="+mj-ea"/>
              </a:rPr>
              <a:t>和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固体</a:t>
            </a:r>
            <a:r>
              <a:rPr lang="zh-CN" altLang="en-US" sz="2400" b="1">
                <a:latin typeface="+mj-ea"/>
                <a:ea typeface="+mj-ea"/>
              </a:rPr>
              <a:t>之间也能发生类似地现象吗？</a:t>
            </a:r>
            <a:endParaRPr lang="zh-CN" altLang="en-US" sz="2400" b="1"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8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7"/>
</p:tagLst>
</file>

<file path=ppt/tags/tag101.xml><?xml version="1.0" encoding="utf-8"?>
<p:tagLst xmlns:p="http://schemas.openxmlformats.org/presentationml/2006/main">
  <p:tag name="AS_UNIQUEID" val="598"/>
</p:tagLst>
</file>

<file path=ppt/tags/tag102.xml><?xml version="1.0" encoding="utf-8"?>
<p:tagLst xmlns:p="http://schemas.openxmlformats.org/presentationml/2006/main">
  <p:tag name="AS_UNIQUEID" val="599"/>
</p:tagLst>
</file>

<file path=ppt/tags/tag103.xml><?xml version="1.0" encoding="utf-8"?>
<p:tagLst xmlns:p="http://schemas.openxmlformats.org/presentationml/2006/main">
  <p:tag name="AS_UNIQUEID" val="498"/>
</p:tagLst>
</file>

<file path=ppt/tags/tag104.xml><?xml version="1.0" encoding="utf-8"?>
<p:tagLst xmlns:p="http://schemas.openxmlformats.org/presentationml/2006/main">
  <p:tag name="AS_UNIQUEID" val="600"/>
</p:tagLst>
</file>

<file path=ppt/tags/tag105.xml><?xml version="1.0" encoding="utf-8"?>
<p:tagLst xmlns:p="http://schemas.openxmlformats.org/presentationml/2006/main">
  <p:tag name="AS_UNIQUEID" val="601"/>
</p:tagLst>
</file>

<file path=ppt/tags/tag106.xml><?xml version="1.0" encoding="utf-8"?>
<p:tagLst xmlns:p="http://schemas.openxmlformats.org/presentationml/2006/main">
  <p:tag name="AS_UNIQUEID" val="602"/>
</p:tagLst>
</file>

<file path=ppt/tags/tag107.xml><?xml version="1.0" encoding="utf-8"?>
<p:tagLst xmlns:p="http://schemas.openxmlformats.org/presentationml/2006/main">
  <p:tag name="AS_UNIQUEID" val="603"/>
</p:tagLst>
</file>

<file path=ppt/tags/tag108.xml><?xml version="1.0" encoding="utf-8"?>
<p:tagLst xmlns:p="http://schemas.openxmlformats.org/presentationml/2006/main">
  <p:tag name="AS_UNIQUEID" val="604"/>
  <p:tag name="KSO_WM_DIAGRAM_VIRTUALLY_FRAME" val="{&quot;height&quot;:36.25,&quot;left&quot;:37.95,&quot;top&quot;:153.87503937007872,&quot;width&quot;:454}"/>
</p:tagLst>
</file>

<file path=ppt/tags/tag109.xml><?xml version="1.0" encoding="utf-8"?>
<p:tagLst xmlns:p="http://schemas.openxmlformats.org/presentationml/2006/main">
  <p:tag name="AS_UNIQUEID" val="605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6"/>
</p:tagLst>
</file>

<file path=ppt/tags/tag111.xml><?xml version="1.0" encoding="utf-8"?>
<p:tagLst xmlns:p="http://schemas.openxmlformats.org/presentationml/2006/main">
  <p:tag name="AS_UNIQUEID" val="607"/>
</p:tagLst>
</file>

<file path=ppt/tags/tag112.xml><?xml version="1.0" encoding="utf-8"?>
<p:tagLst xmlns:p="http://schemas.openxmlformats.org/presentationml/2006/main">
  <p:tag name="AS_UNIQUEID" val="608"/>
</p:tagLst>
</file>

<file path=ppt/tags/tag113.xml><?xml version="1.0" encoding="utf-8"?>
<p:tagLst xmlns:p="http://schemas.openxmlformats.org/presentationml/2006/main">
  <p:tag name="AS_UNIQUEID" val="609"/>
</p:tagLst>
</file>

<file path=ppt/tags/tag114.xml><?xml version="1.0" encoding="utf-8"?>
<p:tagLst xmlns:p="http://schemas.openxmlformats.org/presentationml/2006/main">
  <p:tag name="AS_UNIQUEID" val="6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5.xml><?xml version="1.0" encoding="utf-8"?>
<p:tagLst xmlns:p="http://schemas.openxmlformats.org/presentationml/2006/main">
  <p:tag name="AS_UNIQUEID" val="611"/>
</p:tagLst>
</file>

<file path=ppt/tags/tag116.xml><?xml version="1.0" encoding="utf-8"?>
<p:tagLst xmlns:p="http://schemas.openxmlformats.org/presentationml/2006/main">
  <p:tag name="AS_UNIQUEID" val="612"/>
</p:tagLst>
</file>

<file path=ppt/tags/tag117.xml><?xml version="1.0" encoding="utf-8"?>
<p:tagLst xmlns:p="http://schemas.openxmlformats.org/presentationml/2006/main">
  <p:tag name="AS_UNIQUEID" val="613"/>
</p:tagLst>
</file>

<file path=ppt/tags/tag118.xml><?xml version="1.0" encoding="utf-8"?>
<p:tagLst xmlns:p="http://schemas.openxmlformats.org/presentationml/2006/main">
  <p:tag name="AS_UNIQUEID" val="614"/>
</p:tagLst>
</file>

<file path=ppt/tags/tag11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  <p:tag name="KSO_WM_DIAGRAM_VIRTUALLY_FRAME" val="{&quot;height&quot;:213.60395669291339,&quot;left&quot;:40.74496062992125,&quot;top&quot;:96.1875,&quot;width&quot;:691.7436614173228}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  <p:tag name="KSO_WM_DIAGRAM_VIRTUALLY_FRAME" val="{&quot;height&quot;:213.60395669291339,&quot;left&quot;:40.74496062992125,&quot;top&quot;:96.1875,&quot;width&quot;:691.7436614173228}"/>
</p:tagLst>
</file>

<file path=ppt/tags/tag127.xml><?xml version="1.0" encoding="utf-8"?>
<p:tagLst xmlns:p="http://schemas.openxmlformats.org/presentationml/2006/main">
  <p:tag name="AS_UNIQUEID" val="622"/>
  <p:tag name="KSO_WM_DIAGRAM_VIRTUALLY_FRAME" val="{&quot;height&quot;:213.60395669291339,&quot;left&quot;:40.74496062992125,&quot;top&quot;:96.1875,&quot;width&quot;:691.7436614173228}"/>
</p:tagLst>
</file>

<file path=ppt/tags/tag128.xml><?xml version="1.0" encoding="utf-8"?>
<p:tagLst xmlns:p="http://schemas.openxmlformats.org/presentationml/2006/main">
  <p:tag name="AS_UNIQUEID" val="623"/>
  <p:tag name="KSO_WM_DIAGRAM_VIRTUALLY_FRAME" val="{&quot;height&quot;:213.60395669291339,&quot;left&quot;:40.74496062992125,&quot;top&quot;:96.1875,&quot;width&quot;:691.7436614173228}"/>
</p:tagLst>
</file>

<file path=ppt/tags/tag129.xml><?xml version="1.0" encoding="utf-8"?>
<p:tagLst xmlns:p="http://schemas.openxmlformats.org/presentationml/2006/main">
  <p:tag name="AS_UNIQUEID" val="624"/>
  <p:tag name="KSO_WM_DIAGRAM_VIRTUALLY_FRAME" val="{&quot;height&quot;:213.60395669291339,&quot;left&quot;:40.74496062992125,&quot;top&quot;:96.1875,&quot;width&quot;:691.7436614173228}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  <p:tag name="KSO_WM_DIAGRAM_VIRTUALLY_FRAME" val="{&quot;height&quot;:213.60395669291339,&quot;left&quot;:40.74496062992125,&quot;top&quot;:96.1875,&quot;width&quot;:691.7436614173228}"/>
</p:tagLst>
</file>

<file path=ppt/tags/tag132.xml><?xml version="1.0" encoding="utf-8"?>
<p:tagLst xmlns:p="http://schemas.openxmlformats.org/presentationml/2006/main">
  <p:tag name="AS_UNIQUEID" val="627"/>
  <p:tag name="KSO_WM_DIAGRAM_VIRTUALLY_FRAME" val="{&quot;height&quot;:213.60395669291339,&quot;left&quot;:40.74496062992125,&quot;top&quot;:96.1875,&quot;width&quot;:691.7436614173228}"/>
</p:tagLst>
</file>

<file path=ppt/tags/tag133.xml><?xml version="1.0" encoding="utf-8"?>
<p:tagLst xmlns:p="http://schemas.openxmlformats.org/presentationml/2006/main">
  <p:tag name="AS_UNIQUEID" val="628"/>
  <p:tag name="KSO_WM_DIAGRAM_VIRTUALLY_FRAME" val="{&quot;height&quot;:213.60395669291339,&quot;left&quot;:40.74496062992125,&quot;top&quot;:96.1875,&quot;width&quot;:691.7436614173228}"/>
</p:tagLst>
</file>

<file path=ppt/tags/tag134.xml><?xml version="1.0" encoding="utf-8"?>
<p:tagLst xmlns:p="http://schemas.openxmlformats.org/presentationml/2006/main">
  <p:tag name="AS_UNIQUEID" val="629"/>
  <p:tag name="KSO_WM_DIAGRAM_VIRTUALLY_FRAME" val="{&quot;height&quot;:213.60395669291339,&quot;left&quot;:40.74496062992125,&quot;top&quot;:96.1875,&quot;width&quot;:691.7436614173228}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  <p:tag name="KSO_WM_DIAGRAM_VIRTUALLY_FRAME" val="{&quot;height&quot;:213.60395669291339,&quot;left&quot;:40.74496062992125,&quot;top&quot;:96.1875,&quot;width&quot;:691.7436614173228}"/>
</p:tagLst>
</file>

<file path=ppt/tags/tag137.xml><?xml version="1.0" encoding="utf-8"?>
<p:tagLst xmlns:p="http://schemas.openxmlformats.org/presentationml/2006/main">
  <p:tag name="AS_UNIQUEID" val="632"/>
  <p:tag name="KSO_WM_DIAGRAM_VIRTUALLY_FRAME" val="{&quot;height&quot;:213.60395669291339,&quot;left&quot;:40.74496062992125,&quot;top&quot;:96.1875,&quot;width&quot;:691.7436614173228}"/>
</p:tagLst>
</file>

<file path=ppt/tags/tag138.xml><?xml version="1.0" encoding="utf-8"?>
<p:tagLst xmlns:p="http://schemas.openxmlformats.org/presentationml/2006/main">
  <p:tag name="AS_UNIQUEID" val="633"/>
  <p:tag name="KSO_WM_DIAGRAM_VIRTUALLY_FRAME" val="{&quot;height&quot;:213.60395669291339,&quot;left&quot;:40.74496062992125,&quot;top&quot;:96.1875,&quot;width&quot;:691.7436614173228}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  <p:tag name="KSO_WM_DIAGRAM_VIRTUALLY_FRAME" val="{&quot;height&quot;:213.60395669291339,&quot;left&quot;:40.74496062992125,&quot;top&quot;:96.1875,&quot;width&quot;:691.7436614173228}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MH" val="20170718145933"/>
  <p:tag name="MH_LIBRARY" val="GRAPHIC"/>
</p:tagLst>
</file>

<file path=ppt/tags/tag158.xml><?xml version="1.0" encoding="utf-8"?>
<p:tagLst xmlns:p="http://schemas.openxmlformats.org/presentationml/2006/main">
  <p:tag name="AS_UNIQUEID" val="652"/>
</p:tagLst>
</file>

<file path=ppt/tags/tag159.xml><?xml version="1.0" encoding="utf-8"?>
<p:tagLst xmlns:p="http://schemas.openxmlformats.org/presentationml/2006/main">
  <p:tag name="AS_UNIQUEID" val="653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4"/>
</p:tagLst>
</file>

<file path=ppt/tags/tag161.xml><?xml version="1.0" encoding="utf-8"?>
<p:tagLst xmlns:p="http://schemas.openxmlformats.org/presentationml/2006/main">
  <p:tag name="AS_UNIQUEID" val="655"/>
</p:tagLst>
</file>

<file path=ppt/tags/tag162.xml><?xml version="1.0" encoding="utf-8"?>
<p:tagLst xmlns:p="http://schemas.openxmlformats.org/presentationml/2006/main">
  <p:tag name="AS_UNIQUEID" val="656"/>
</p:tagLst>
</file>

<file path=ppt/tags/tag163.xml><?xml version="1.0" encoding="utf-8"?>
<p:tagLst xmlns:p="http://schemas.openxmlformats.org/presentationml/2006/main">
  <p:tag name="AS_UNIQUEID" val="657"/>
</p:tagLst>
</file>

<file path=ppt/tags/tag164.xml><?xml version="1.0" encoding="utf-8"?>
<p:tagLst xmlns:p="http://schemas.openxmlformats.org/presentationml/2006/main">
  <p:tag name="AS_UNIQUEID" val="658"/>
</p:tagLst>
</file>

<file path=ppt/tags/tag165.xml><?xml version="1.0" encoding="utf-8"?>
<p:tagLst xmlns:p="http://schemas.openxmlformats.org/presentationml/2006/main">
  <p:tag name="AS_UNIQUEID" val="659"/>
</p:tagLst>
</file>

<file path=ppt/tags/tag166.xml><?xml version="1.0" encoding="utf-8"?>
<p:tagLst xmlns:p="http://schemas.openxmlformats.org/presentationml/2006/main">
  <p:tag name="AS_UNIQUEID" val="660"/>
</p:tagLst>
</file>

<file path=ppt/tags/tag167.xml><?xml version="1.0" encoding="utf-8"?>
<p:tagLst xmlns:p="http://schemas.openxmlformats.org/presentationml/2006/main">
  <p:tag name="AS_UNIQUEID" val="661"/>
</p:tagLst>
</file>

<file path=ppt/tags/tag168.xml><?xml version="1.0" encoding="utf-8"?>
<p:tagLst xmlns:p="http://schemas.openxmlformats.org/presentationml/2006/main">
  <p:tag name="AS_UNIQUEID" val="662"/>
</p:tagLst>
</file>

<file path=ppt/tags/tag169.xml><?xml version="1.0" encoding="utf-8"?>
<p:tagLst xmlns:p="http://schemas.openxmlformats.org/presentationml/2006/main">
  <p:tag name="AS_UNIQUEID" val="663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4"/>
</p:tagLst>
</file>

<file path=ppt/tags/tag171.xml><?xml version="1.0" encoding="utf-8"?>
<p:tagLst xmlns:p="http://schemas.openxmlformats.org/presentationml/2006/main">
  <p:tag name="AS_UNIQUEID" val="665"/>
</p:tagLst>
</file>

<file path=ppt/tags/tag172.xml><?xml version="1.0" encoding="utf-8"?>
<p:tagLst xmlns:p="http://schemas.openxmlformats.org/presentationml/2006/main">
  <p:tag name="AS_UNIQUEID" val="666"/>
</p:tagLst>
</file>

<file path=ppt/tags/tag173.xml><?xml version="1.0" encoding="utf-8"?>
<p:tagLst xmlns:p="http://schemas.openxmlformats.org/presentationml/2006/main">
  <p:tag name="AS_UNIQUEID" val="667"/>
</p:tagLst>
</file>

<file path=ppt/tags/tag174.xml><?xml version="1.0" encoding="utf-8"?>
<p:tagLst xmlns:p="http://schemas.openxmlformats.org/presentationml/2006/main">
  <p:tag name="AS_UNIQUEID" val="668"/>
</p:tagLst>
</file>

<file path=ppt/tags/tag175.xml><?xml version="1.0" encoding="utf-8"?>
<p:tagLst xmlns:p="http://schemas.openxmlformats.org/presentationml/2006/main">
  <p:tag name="AS_UNIQUEID" val="669"/>
</p:tagLst>
</file>

<file path=ppt/tags/tag176.xml><?xml version="1.0" encoding="utf-8"?>
<p:tagLst xmlns:p="http://schemas.openxmlformats.org/presentationml/2006/main">
  <p:tag name="AS_UNIQUEID" val="670"/>
</p:tagLst>
</file>

<file path=ppt/tags/tag177.xml><?xml version="1.0" encoding="utf-8"?>
<p:tagLst xmlns:p="http://schemas.openxmlformats.org/presentationml/2006/main">
  <p:tag name="AS_UNIQUEID" val="671"/>
</p:tagLst>
</file>

<file path=ppt/tags/tag178.xml><?xml version="1.0" encoding="utf-8"?>
<p:tagLst xmlns:p="http://schemas.openxmlformats.org/presentationml/2006/main">
  <p:tag name="AS_UNIQUEID" val="672"/>
</p:tagLst>
</file>

<file path=ppt/tags/tag179.xml><?xml version="1.0" encoding="utf-8"?>
<p:tagLst xmlns:p="http://schemas.openxmlformats.org/presentationml/2006/main">
  <p:tag name="AS_UNIQUEID" val="673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4"/>
</p:tagLst>
</file>

<file path=ppt/tags/tag181.xml><?xml version="1.0" encoding="utf-8"?>
<p:tagLst xmlns:p="http://schemas.openxmlformats.org/presentationml/2006/main">
  <p:tag name="AS_UNIQUEID" val="675"/>
</p:tagLst>
</file>

<file path=ppt/tags/tag182.xml><?xml version="1.0" encoding="utf-8"?>
<p:tagLst xmlns:p="http://schemas.openxmlformats.org/presentationml/2006/main">
  <p:tag name="AS_UNIQUEID" val="676"/>
</p:tagLst>
</file>

<file path=ppt/tags/tag183.xml><?xml version="1.0" encoding="utf-8"?>
<p:tagLst xmlns:p="http://schemas.openxmlformats.org/presentationml/2006/main">
  <p:tag name="AS_UNIQUEID" val="677"/>
</p:tagLst>
</file>

<file path=ppt/tags/tag184.xml><?xml version="1.0" encoding="utf-8"?>
<p:tagLst xmlns:p="http://schemas.openxmlformats.org/presentationml/2006/main">
  <p:tag name="AS_UNIQUEID" val="678"/>
</p:tagLst>
</file>

<file path=ppt/tags/tag185.xml><?xml version="1.0" encoding="utf-8"?>
<p:tagLst xmlns:p="http://schemas.openxmlformats.org/presentationml/2006/main">
  <p:tag name="AS_UNIQUEID" val="679"/>
</p:tagLst>
</file>

<file path=ppt/tags/tag186.xml><?xml version="1.0" encoding="utf-8"?>
<p:tagLst xmlns:p="http://schemas.openxmlformats.org/presentationml/2006/main">
  <p:tag name="AS_UNIQUEID" val="680"/>
</p:tagLst>
</file>

<file path=ppt/tags/tag187.xml><?xml version="1.0" encoding="utf-8"?>
<p:tagLst xmlns:p="http://schemas.openxmlformats.org/presentationml/2006/main">
  <p:tag name="AS_UNIQUEID" val="681"/>
</p:tagLst>
</file>

<file path=ppt/tags/tag188.xml><?xml version="1.0" encoding="utf-8"?>
<p:tagLst xmlns:p="http://schemas.openxmlformats.org/presentationml/2006/main">
  <p:tag name="AS_UNIQUEID" val="682"/>
</p:tagLst>
</file>

<file path=ppt/tags/tag189.xml><?xml version="1.0" encoding="utf-8"?>
<p:tagLst xmlns:p="http://schemas.openxmlformats.org/presentationml/2006/main">
  <p:tag name="AS_UNIQUEID" val="683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4"/>
</p:tagLst>
</file>

<file path=ppt/tags/tag191.xml><?xml version="1.0" encoding="utf-8"?>
<p:tagLst xmlns:p="http://schemas.openxmlformats.org/presentationml/2006/main">
  <p:tag name="AS_UNIQUEID" val="685"/>
</p:tagLst>
</file>

<file path=ppt/tags/tag192.xml><?xml version="1.0" encoding="utf-8"?>
<p:tagLst xmlns:p="http://schemas.openxmlformats.org/presentationml/2006/main">
  <p:tag name="AS_UNIQUEID" val="686"/>
</p:tagLst>
</file>

<file path=ppt/tags/tag193.xml><?xml version="1.0" encoding="utf-8"?>
<p:tagLst xmlns:p="http://schemas.openxmlformats.org/presentationml/2006/main">
  <p:tag name="AS_UNIQUEID" val="687"/>
</p:tagLst>
</file>

<file path=ppt/tags/tag194.xml><?xml version="1.0" encoding="utf-8"?>
<p:tagLst xmlns:p="http://schemas.openxmlformats.org/presentationml/2006/main">
  <p:tag name="AS_UNIQUEID" val="688"/>
</p:tagLst>
</file>

<file path=ppt/tags/tag195.xml><?xml version="1.0" encoding="utf-8"?>
<p:tagLst xmlns:p="http://schemas.openxmlformats.org/presentationml/2006/main">
  <p:tag name="AS_UNIQUEID" val="382"/>
</p:tagLst>
</file>

<file path=ppt/tags/tag196.xml><?xml version="1.0" encoding="utf-8"?>
<p:tagLst xmlns:p="http://schemas.openxmlformats.org/presentationml/2006/main">
  <p:tag name="AS_UNIQUEID" val="689"/>
</p:tagLst>
</file>

<file path=ppt/tags/tag197.xml><?xml version="1.0" encoding="utf-8"?>
<p:tagLst xmlns:p="http://schemas.openxmlformats.org/presentationml/2006/main">
  <p:tag name="AS_UNIQUEID" val="690"/>
</p:tagLst>
</file>

<file path=ppt/tags/tag198.xml><?xml version="1.0" encoding="utf-8"?>
<p:tagLst xmlns:p="http://schemas.openxmlformats.org/presentationml/2006/main">
  <p:tag name="AS_UNIQUEID" val="381"/>
</p:tagLst>
</file>

<file path=ppt/tags/tag199.xml><?xml version="1.0" encoding="utf-8"?>
<p:tagLst xmlns:p="http://schemas.openxmlformats.org/presentationml/2006/main">
  <p:tag name="AS_UNIQUEID" val="383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382"/>
</p:tagLst>
</file>

<file path=ppt/tags/tag201.xml><?xml version="1.0" encoding="utf-8"?>
<p:tagLst xmlns:p="http://schemas.openxmlformats.org/presentationml/2006/main">
  <p:tag name="AS_UNIQUEID" val="691"/>
</p:tagLst>
</file>

<file path=ppt/tags/tag202.xml><?xml version="1.0" encoding="utf-8"?>
<p:tagLst xmlns:p="http://schemas.openxmlformats.org/presentationml/2006/main">
  <p:tag name="AS_UNIQUEID" val="692"/>
</p:tagLst>
</file>

<file path=ppt/tags/tag203.xml><?xml version="1.0" encoding="utf-8"?>
<p:tagLst xmlns:p="http://schemas.openxmlformats.org/presentationml/2006/main">
  <p:tag name="AS_UNIQUEID" val="693"/>
</p:tagLst>
</file>

<file path=ppt/tags/tag204.xml><?xml version="1.0" encoding="utf-8"?>
<p:tagLst xmlns:p="http://schemas.openxmlformats.org/presentationml/2006/main">
  <p:tag name="AS_UNIQUEID" val="694"/>
</p:tagLst>
</file>

<file path=ppt/tags/tag205.xml><?xml version="1.0" encoding="utf-8"?>
<p:tagLst xmlns:p="http://schemas.openxmlformats.org/presentationml/2006/main">
  <p:tag name="AS_UNIQUEID" val="695"/>
</p:tagLst>
</file>

<file path=ppt/tags/tag206.xml><?xml version="1.0" encoding="utf-8"?>
<p:tagLst xmlns:p="http://schemas.openxmlformats.org/presentationml/2006/main">
  <p:tag name="AS_UNIQUEID" val="696"/>
</p:tagLst>
</file>

<file path=ppt/tags/tag207.xml><?xml version="1.0" encoding="utf-8"?>
<p:tagLst xmlns:p="http://schemas.openxmlformats.org/presentationml/2006/main">
  <p:tag name="AS_UNIQUEID" val="697"/>
</p:tagLst>
</file>

<file path=ppt/tags/tag208.xml><?xml version="1.0" encoding="utf-8"?>
<p:tagLst xmlns:p="http://schemas.openxmlformats.org/presentationml/2006/main">
  <p:tag name="AS_UNIQUEID" val="698"/>
</p:tagLst>
</file>

<file path=ppt/tags/tag209.xml><?xml version="1.0" encoding="utf-8"?>
<p:tagLst xmlns:p="http://schemas.openxmlformats.org/presentationml/2006/main">
  <p:tag name="AS_UNIQUEID" val="699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0"/>
</p:tagLst>
</file>

<file path=ppt/tags/tag211.xml><?xml version="1.0" encoding="utf-8"?>
<p:tagLst xmlns:p="http://schemas.openxmlformats.org/presentationml/2006/main">
  <p:tag name="AS_UNIQUEID" val="701"/>
</p:tagLst>
</file>

<file path=ppt/tags/tag212.xml><?xml version="1.0" encoding="utf-8"?>
<p:tagLst xmlns:p="http://schemas.openxmlformats.org/presentationml/2006/main">
  <p:tag name="AS_UNIQUEID" val="702"/>
</p:tagLst>
</file>

<file path=ppt/tags/tag213.xml><?xml version="1.0" encoding="utf-8"?>
<p:tagLst xmlns:p="http://schemas.openxmlformats.org/presentationml/2006/main">
  <p:tag name="AS_UNIQUEID" val="703"/>
</p:tagLst>
</file>

<file path=ppt/tags/tag214.xml><?xml version="1.0" encoding="utf-8"?>
<p:tagLst xmlns:p="http://schemas.openxmlformats.org/presentationml/2006/main">
  <p:tag name="AS_UNIQUEID" val="704"/>
</p:tagLst>
</file>

<file path=ppt/tags/tag215.xml><?xml version="1.0" encoding="utf-8"?>
<p:tagLst xmlns:p="http://schemas.openxmlformats.org/presentationml/2006/main">
  <p:tag name="AS_UNIQUEID" val="705"/>
</p:tagLst>
</file>

<file path=ppt/tags/tag216.xml><?xml version="1.0" encoding="utf-8"?>
<p:tagLst xmlns:p="http://schemas.openxmlformats.org/presentationml/2006/main">
  <p:tag name="AS_UNIQUEID" val="706"/>
</p:tagLst>
</file>

<file path=ppt/tags/tag217.xml><?xml version="1.0" encoding="utf-8"?>
<p:tagLst xmlns:p="http://schemas.openxmlformats.org/presentationml/2006/main">
  <p:tag name="AS_UNIQUEID" val="707"/>
</p:tagLst>
</file>

<file path=ppt/tags/tag218.xml><?xml version="1.0" encoding="utf-8"?>
<p:tagLst xmlns:p="http://schemas.openxmlformats.org/presentationml/2006/main">
  <p:tag name="AS_UNIQUEID" val="708"/>
</p:tagLst>
</file>

<file path=ppt/tags/tag219.xml><?xml version="1.0" encoding="utf-8"?>
<p:tagLst xmlns:p="http://schemas.openxmlformats.org/presentationml/2006/main">
  <p:tag name="AS_UNIQUEID" val="709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0"/>
</p:tagLst>
</file>

<file path=ppt/tags/tag221.xml><?xml version="1.0" encoding="utf-8"?>
<p:tagLst xmlns:p="http://schemas.openxmlformats.org/presentationml/2006/main">
  <p:tag name="AS_UNIQUEID" val="711"/>
</p:tagLst>
</file>

<file path=ppt/tags/tag222.xml><?xml version="1.0" encoding="utf-8"?>
<p:tagLst xmlns:p="http://schemas.openxmlformats.org/presentationml/2006/main">
  <p:tag name="AS_UNIQUEID" val="712"/>
</p:tagLst>
</file>

<file path=ppt/tags/tag223.xml><?xml version="1.0" encoding="utf-8"?>
<p:tagLst xmlns:p="http://schemas.openxmlformats.org/presentationml/2006/main">
  <p:tag name="AS_UNIQUEID" val="713"/>
</p:tagLst>
</file>

<file path=ppt/tags/tag224.xml><?xml version="1.0" encoding="utf-8"?>
<p:tagLst xmlns:p="http://schemas.openxmlformats.org/presentationml/2006/main">
  <p:tag name="AS_UNIQUEID" val="714"/>
</p:tagLst>
</file>

<file path=ppt/tags/tag225.xml><?xml version="1.0" encoding="utf-8"?>
<p:tagLst xmlns:p="http://schemas.openxmlformats.org/presentationml/2006/main">
  <p:tag name="AS_UNIQUEID" val="715"/>
</p:tagLst>
</file>

<file path=ppt/tags/tag226.xml><?xml version="1.0" encoding="utf-8"?>
<p:tagLst xmlns:p="http://schemas.openxmlformats.org/presentationml/2006/main">
  <p:tag name="AS_UNIQUEID" val="716"/>
</p:tagLst>
</file>

<file path=ppt/tags/tag227.xml><?xml version="1.0" encoding="utf-8"?>
<p:tagLst xmlns:p="http://schemas.openxmlformats.org/presentationml/2006/main">
  <p:tag name="AS_UNIQUEID" val="717"/>
</p:tagLst>
</file>

<file path=ppt/tags/tag228.xml><?xml version="1.0" encoding="utf-8"?>
<p:tagLst xmlns:p="http://schemas.openxmlformats.org/presentationml/2006/main">
  <p:tag name="AS_UNIQUEID" val="718"/>
</p:tagLst>
</file>

<file path=ppt/tags/tag229.xml><?xml version="1.0" encoding="utf-8"?>
<p:tagLst xmlns:p="http://schemas.openxmlformats.org/presentationml/2006/main">
  <p:tag name="AS_UNIQUEID" val="719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0"/>
</p:tagLst>
</file>

<file path=ppt/tags/tag231.xml><?xml version="1.0" encoding="utf-8"?>
<p:tagLst xmlns:p="http://schemas.openxmlformats.org/presentationml/2006/main">
  <p:tag name="AS_UNIQUEID" val="721"/>
</p:tagLst>
</file>

<file path=ppt/tags/tag232.xml><?xml version="1.0" encoding="utf-8"?>
<p:tagLst xmlns:p="http://schemas.openxmlformats.org/presentationml/2006/main">
  <p:tag name="AS_UNIQUEID" val="722"/>
</p:tagLst>
</file>

<file path=ppt/tags/tag233.xml><?xml version="1.0" encoding="utf-8"?>
<p:tagLst xmlns:p="http://schemas.openxmlformats.org/presentationml/2006/main">
  <p:tag name="AS_UNIQUEID" val="723"/>
</p:tagLst>
</file>

<file path=ppt/tags/tag234.xml><?xml version="1.0" encoding="utf-8"?>
<p:tagLst xmlns:p="http://schemas.openxmlformats.org/presentationml/2006/main">
  <p:tag name="AS_UNIQUEID" val="724"/>
</p:tagLst>
</file>

<file path=ppt/tags/tag235.xml><?xml version="1.0" encoding="utf-8"?>
<p:tagLst xmlns:p="http://schemas.openxmlformats.org/presentationml/2006/main">
  <p:tag name="AS_UNIQUEID" val="725"/>
</p:tagLst>
</file>

<file path=ppt/tags/tag236.xml><?xml version="1.0" encoding="utf-8"?>
<p:tagLst xmlns:p="http://schemas.openxmlformats.org/presentationml/2006/main">
  <p:tag name="AS_UNIQUEID" val="726"/>
</p:tagLst>
</file>

<file path=ppt/tags/tag237.xml><?xml version="1.0" encoding="utf-8"?>
<p:tagLst xmlns:p="http://schemas.openxmlformats.org/presentationml/2006/main">
  <p:tag name="AS_UNIQUEID" val="727"/>
</p:tagLst>
</file>

<file path=ppt/tags/tag238.xml><?xml version="1.0" encoding="utf-8"?>
<p:tagLst xmlns:p="http://schemas.openxmlformats.org/presentationml/2006/main">
  <p:tag name="AS_UNIQUEID" val="728"/>
</p:tagLst>
</file>

<file path=ppt/tags/tag239.xml><?xml version="1.0" encoding="utf-8"?>
<p:tagLst xmlns:p="http://schemas.openxmlformats.org/presentationml/2006/main">
  <p:tag name="AS_UNIQUEID" val="729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0"/>
</p:tagLst>
</file>

<file path=ppt/tags/tag241.xml><?xml version="1.0" encoding="utf-8"?>
<p:tagLst xmlns:p="http://schemas.openxmlformats.org/presentationml/2006/main">
  <p:tag name="AS_UNIQUEID" val="731"/>
</p:tagLst>
</file>

<file path=ppt/tags/tag242.xml><?xml version="1.0" encoding="utf-8"?>
<p:tagLst xmlns:p="http://schemas.openxmlformats.org/presentationml/2006/main">
  <p:tag name="AS_UNIQUEID" val="732"/>
</p:tagLst>
</file>

<file path=ppt/tags/tag243.xml><?xml version="1.0" encoding="utf-8"?>
<p:tagLst xmlns:p="http://schemas.openxmlformats.org/presentationml/2006/main">
  <p:tag name="AS_UNIQUEID" val="733"/>
</p:tagLst>
</file>

<file path=ppt/tags/tag244.xml><?xml version="1.0" encoding="utf-8"?>
<p:tagLst xmlns:p="http://schemas.openxmlformats.org/presentationml/2006/main">
  <p:tag name="AS_UNIQUEID" val="734"/>
</p:tagLst>
</file>

<file path=ppt/tags/tag245.xml><?xml version="1.0" encoding="utf-8"?>
<p:tagLst xmlns:p="http://schemas.openxmlformats.org/presentationml/2006/main">
  <p:tag name="AS_UNIQUEID" val="735"/>
</p:tagLst>
</file>

<file path=ppt/tags/tag246.xml><?xml version="1.0" encoding="utf-8"?>
<p:tagLst xmlns:p="http://schemas.openxmlformats.org/presentationml/2006/main">
  <p:tag name="AS_UNIQUEID" val="736"/>
</p:tagLst>
</file>

<file path=ppt/tags/tag247.xml><?xml version="1.0" encoding="utf-8"?>
<p:tagLst xmlns:p="http://schemas.openxmlformats.org/presentationml/2006/main">
  <p:tag name="AS_UNIQUEID" val="737"/>
</p:tagLst>
</file>

<file path=ppt/tags/tag248.xml><?xml version="1.0" encoding="utf-8"?>
<p:tagLst xmlns:p="http://schemas.openxmlformats.org/presentationml/2006/main">
  <p:tag name="AS_UNIQUEID" val="738"/>
</p:tagLst>
</file>

<file path=ppt/tags/tag249.xml><?xml version="1.0" encoding="utf-8"?>
<p:tagLst xmlns:p="http://schemas.openxmlformats.org/presentationml/2006/main">
  <p:tag name="AS_UNIQUEID" val="739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0"/>
</p:tagLst>
</file>

<file path=ppt/tags/tag251.xml><?xml version="1.0" encoding="utf-8"?>
<p:tagLst xmlns:p="http://schemas.openxmlformats.org/presentationml/2006/main">
  <p:tag name="AS_UNIQUEID" val="33"/>
</p:tagLst>
</file>

<file path=ppt/tags/tag252.xml><?xml version="1.0" encoding="utf-8"?>
<p:tagLst xmlns:p="http://schemas.openxmlformats.org/presentationml/2006/main">
  <p:tag name="AS_UNIQUEID" val="34"/>
</p:tagLst>
</file>

<file path=ppt/tags/tag253.xml><?xml version="1.0" encoding="utf-8"?>
<p:tagLst xmlns:p="http://schemas.openxmlformats.org/presentationml/2006/main">
  <p:tag name="AS_UNIQUEID" val="741"/>
</p:tagLst>
</file>

<file path=ppt/tags/tag254.xml><?xml version="1.0" encoding="utf-8"?>
<p:tagLst xmlns:p="http://schemas.openxmlformats.org/presentationml/2006/main">
  <p:tag name="AS_UNIQUEID" val="742"/>
</p:tagLst>
</file>

<file path=ppt/tags/tag255.xml><?xml version="1.0" encoding="utf-8"?>
<p:tagLst xmlns:p="http://schemas.openxmlformats.org/presentationml/2006/main">
  <p:tag name="AS_UNIQUEID" val="34"/>
</p:tagLst>
</file>

<file path=ppt/tags/tag256.xml><?xml version="1.0" encoding="utf-8"?>
<p:tagLst xmlns:p="http://schemas.openxmlformats.org/presentationml/2006/main">
  <p:tag name="AS_UNIQUEID" val="33"/>
</p:tagLst>
</file>

<file path=ppt/tags/tag257.xml><?xml version="1.0" encoding="utf-8"?>
<p:tagLst xmlns:p="http://schemas.openxmlformats.org/presentationml/2006/main">
  <p:tag name="AS_UNIQUEID" val="743"/>
</p:tagLst>
</file>

<file path=ppt/tags/tag258.xml><?xml version="1.0" encoding="utf-8"?>
<p:tagLst xmlns:p="http://schemas.openxmlformats.org/presentationml/2006/main">
  <p:tag name="AS_UNIQUEID" val="744"/>
</p:tagLst>
</file>

<file path=ppt/tags/tag259.xml><?xml version="1.0" encoding="utf-8"?>
<p:tagLst xmlns:p="http://schemas.openxmlformats.org/presentationml/2006/main">
  <p:tag name="AS_UNIQUEID" val="745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46"/>
</p:tagLst>
</file>

<file path=ppt/tags/tag261.xml><?xml version="1.0" encoding="utf-8"?>
<p:tagLst xmlns:p="http://schemas.openxmlformats.org/presentationml/2006/main">
  <p:tag name="AS_UNIQUEID" val="747"/>
</p:tagLst>
</file>

<file path=ppt/tags/tag262.xml><?xml version="1.0" encoding="utf-8"?>
<p:tagLst xmlns:p="http://schemas.openxmlformats.org/presentationml/2006/main">
  <p:tag name="AS_UNIQUEID" val="748"/>
</p:tagLst>
</file>

<file path=ppt/tags/tag263.xml><?xml version="1.0" encoding="utf-8"?>
<p:tagLst xmlns:p="http://schemas.openxmlformats.org/presentationml/2006/main">
  <p:tag name="AS_UNIQUEID" val="749"/>
</p:tagLst>
</file>

<file path=ppt/tags/tag264.xml><?xml version="1.0" encoding="utf-8"?>
<p:tagLst xmlns:p="http://schemas.openxmlformats.org/presentationml/2006/main">
  <p:tag name="AS_UNIQUEID" val="750"/>
</p:tagLst>
</file>

<file path=ppt/tags/tag265.xml><?xml version="1.0" encoding="utf-8"?>
<p:tagLst xmlns:p="http://schemas.openxmlformats.org/presentationml/2006/main">
  <p:tag name="AS_UNIQUEID" val="751"/>
</p:tagLst>
</file>

<file path=ppt/tags/tag266.xml><?xml version="1.0" encoding="utf-8"?>
<p:tagLst xmlns:p="http://schemas.openxmlformats.org/presentationml/2006/main">
  <p:tag name="AS_UNIQUEID" val="752"/>
</p:tagLst>
</file>

<file path=ppt/tags/tag267.xml><?xml version="1.0" encoding="utf-8"?>
<p:tagLst xmlns:p="http://schemas.openxmlformats.org/presentationml/2006/main">
  <p:tag name="AS_UNIQUEID" val="753"/>
</p:tagLst>
</file>

<file path=ppt/tags/tag268.xml><?xml version="1.0" encoding="utf-8"?>
<p:tagLst xmlns:p="http://schemas.openxmlformats.org/presentationml/2006/main">
  <p:tag name="AS_UNIQUEID" val="754"/>
</p:tagLst>
</file>

<file path=ppt/tags/tag269.xml><?xml version="1.0" encoding="utf-8"?>
<p:tagLst xmlns:p="http://schemas.openxmlformats.org/presentationml/2006/main">
  <p:tag name="AS_UNIQUEID" val="755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56"/>
</p:tagLst>
</file>

<file path=ppt/tags/tag271.xml><?xml version="1.0" encoding="utf-8"?>
<p:tagLst xmlns:p="http://schemas.openxmlformats.org/presentationml/2006/main">
  <p:tag name="AS_UNIQUEID" val="757"/>
</p:tagLst>
</file>

<file path=ppt/tags/tag272.xml><?xml version="1.0" encoding="utf-8"?>
<p:tagLst xmlns:p="http://schemas.openxmlformats.org/presentationml/2006/main">
  <p:tag name="AS_UNIQUEID" val="758"/>
</p:tagLst>
</file>

<file path=ppt/tags/tag273.xml><?xml version="1.0" encoding="utf-8"?>
<p:tagLst xmlns:p="http://schemas.openxmlformats.org/presentationml/2006/main">
  <p:tag name="AS_UNIQUEID" val="759"/>
</p:tagLst>
</file>

<file path=ppt/tags/tag274.xml><?xml version="1.0" encoding="utf-8"?>
<p:tagLst xmlns:p="http://schemas.openxmlformats.org/presentationml/2006/main">
  <p:tag name="AS_UNIQUEID" val="760"/>
</p:tagLst>
</file>

<file path=ppt/tags/tag275.xml><?xml version="1.0" encoding="utf-8"?>
<p:tagLst xmlns:p="http://schemas.openxmlformats.org/presentationml/2006/main">
  <p:tag name="AS_UNIQUEID" val="761"/>
</p:tagLst>
</file>

<file path=ppt/tags/tag276.xml><?xml version="1.0" encoding="utf-8"?>
<p:tagLst xmlns:p="http://schemas.openxmlformats.org/presentationml/2006/main">
  <p:tag name="AS_UNIQUEID" val="762"/>
</p:tagLst>
</file>

<file path=ppt/tags/tag277.xml><?xml version="1.0" encoding="utf-8"?>
<p:tagLst xmlns:p="http://schemas.openxmlformats.org/presentationml/2006/main">
  <p:tag name="AS_UNIQUEID" val="763"/>
</p:tagLst>
</file>

<file path=ppt/tags/tag278.xml><?xml version="1.0" encoding="utf-8"?>
<p:tagLst xmlns:p="http://schemas.openxmlformats.org/presentationml/2006/main">
  <p:tag name="AS_UNIQUEID" val="764"/>
</p:tagLst>
</file>

<file path=ppt/tags/tag279.xml><?xml version="1.0" encoding="utf-8"?>
<p:tagLst xmlns:p="http://schemas.openxmlformats.org/presentationml/2006/main">
  <p:tag name="AS_UNIQUEID" val="765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66"/>
</p:tagLst>
</file>

<file path=ppt/tags/tag281.xml><?xml version="1.0" encoding="utf-8"?>
<p:tagLst xmlns:p="http://schemas.openxmlformats.org/presentationml/2006/main">
  <p:tag name="AS_UNIQUEID" val="767"/>
</p:tagLst>
</file>

<file path=ppt/tags/tag282.xml><?xml version="1.0" encoding="utf-8"?>
<p:tagLst xmlns:p="http://schemas.openxmlformats.org/presentationml/2006/main">
  <p:tag name="AS_UNIQUEID" val="768"/>
</p:tagLst>
</file>

<file path=ppt/tags/tag283.xml><?xml version="1.0" encoding="utf-8"?>
<p:tagLst xmlns:p="http://schemas.openxmlformats.org/presentationml/2006/main">
  <p:tag name="AS_UNIQUEID" val="769"/>
</p:tagLst>
</file>

<file path=ppt/tags/tag284.xml><?xml version="1.0" encoding="utf-8"?>
<p:tagLst xmlns:p="http://schemas.openxmlformats.org/presentationml/2006/main">
  <p:tag name="AS_UNIQUEID" val="770"/>
</p:tagLst>
</file>

<file path=ppt/tags/tag285.xml><?xml version="1.0" encoding="utf-8"?>
<p:tagLst xmlns:p="http://schemas.openxmlformats.org/presentationml/2006/main">
  <p:tag name="AS_UNIQUEID" val="771"/>
</p:tagLst>
</file>

<file path=ppt/tags/tag286.xml><?xml version="1.0" encoding="utf-8"?>
<p:tagLst xmlns:p="http://schemas.openxmlformats.org/presentationml/2006/main">
  <p:tag name="AS_UNIQUEID" val="772"/>
</p:tagLst>
</file>

<file path=ppt/tags/tag287.xml><?xml version="1.0" encoding="utf-8"?>
<p:tagLst xmlns:p="http://schemas.openxmlformats.org/presentationml/2006/main">
  <p:tag name="AS_UNIQUEID" val="773"/>
</p:tagLst>
</file>

<file path=ppt/tags/tag288.xml><?xml version="1.0" encoding="utf-8"?>
<p:tagLst xmlns:p="http://schemas.openxmlformats.org/presentationml/2006/main">
  <p:tag name="AS_UNIQUEID" val="774"/>
</p:tagLst>
</file>

<file path=ppt/tags/tag289.xml><?xml version="1.0" encoding="utf-8"?>
<p:tagLst xmlns:p="http://schemas.openxmlformats.org/presentationml/2006/main">
  <p:tag name="AS_UNIQUEID" val="775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76"/>
</p:tagLst>
</file>

<file path=ppt/tags/tag291.xml><?xml version="1.0" encoding="utf-8"?>
<p:tagLst xmlns:p="http://schemas.openxmlformats.org/presentationml/2006/main">
  <p:tag name="AS_UNIQUEID" val="777"/>
</p:tagLst>
</file>

<file path=ppt/tags/tag292.xml><?xml version="1.0" encoding="utf-8"?>
<p:tagLst xmlns:p="http://schemas.openxmlformats.org/presentationml/2006/main">
  <p:tag name="AS_UNIQUEID" val="778"/>
</p:tagLst>
</file>

<file path=ppt/tags/tag293.xml><?xml version="1.0" encoding="utf-8"?>
<p:tagLst xmlns:p="http://schemas.openxmlformats.org/presentationml/2006/main">
  <p:tag name="AS_UNIQUEID" val="779"/>
</p:tagLst>
</file>

<file path=ppt/tags/tag294.xml><?xml version="1.0" encoding="utf-8"?>
<p:tagLst xmlns:p="http://schemas.openxmlformats.org/presentationml/2006/main">
  <p:tag name="AS_UNIQUEID" val="780"/>
</p:tagLst>
</file>

<file path=ppt/tags/tag295.xml><?xml version="1.0" encoding="utf-8"?>
<p:tagLst xmlns:p="http://schemas.openxmlformats.org/presentationml/2006/main">
  <p:tag name="AS_UNIQUEID" val="781"/>
</p:tagLst>
</file>

<file path=ppt/tags/tag296.xml><?xml version="1.0" encoding="utf-8"?>
<p:tagLst xmlns:p="http://schemas.openxmlformats.org/presentationml/2006/main">
  <p:tag name="AS_UNIQUEID" val="782"/>
</p:tagLst>
</file>

<file path=ppt/tags/tag297.xml><?xml version="1.0" encoding="utf-8"?>
<p:tagLst xmlns:p="http://schemas.openxmlformats.org/presentationml/2006/main">
  <p:tag name="AS_UNIQUEID" val="783"/>
</p:tagLst>
</file>

<file path=ppt/tags/tag298.xml><?xml version="1.0" encoding="utf-8"?>
<p:tagLst xmlns:p="http://schemas.openxmlformats.org/presentationml/2006/main">
  <p:tag name="AS_UNIQUEID" val="784"/>
</p:tagLst>
</file>

<file path=ppt/tags/tag299.xml><?xml version="1.0" encoding="utf-8"?>
<p:tagLst xmlns:p="http://schemas.openxmlformats.org/presentationml/2006/main">
  <p:tag name="AS_UNIQUEID" val="785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86"/>
</p:tagLst>
</file>

<file path=ppt/tags/tag301.xml><?xml version="1.0" encoding="utf-8"?>
<p:tagLst xmlns:p="http://schemas.openxmlformats.org/presentationml/2006/main">
  <p:tag name="AS_UNIQUEID" val="787"/>
</p:tagLst>
</file>

<file path=ppt/tags/tag302.xml><?xml version="1.0" encoding="utf-8"?>
<p:tagLst xmlns:p="http://schemas.openxmlformats.org/presentationml/2006/main">
  <p:tag name="AS_UNIQUEID" val="788"/>
</p:tagLst>
</file>

<file path=ppt/tags/tag303.xml><?xml version="1.0" encoding="utf-8"?>
<p:tagLst xmlns:p="http://schemas.openxmlformats.org/presentationml/2006/main">
  <p:tag name="AS_UNIQUEID" val="789"/>
</p:tagLst>
</file>

<file path=ppt/tags/tag304.xml><?xml version="1.0" encoding="utf-8"?>
<p:tagLst xmlns:p="http://schemas.openxmlformats.org/presentationml/2006/main">
  <p:tag name="AS_UNIQUEID" val="790"/>
</p:tagLst>
</file>

<file path=ppt/tags/tag305.xml><?xml version="1.0" encoding="utf-8"?>
<p:tagLst xmlns:p="http://schemas.openxmlformats.org/presentationml/2006/main">
  <p:tag name="AS_UNIQUEID" val="791"/>
</p:tagLst>
</file>

<file path=ppt/tags/tag306.xml><?xml version="1.0" encoding="utf-8"?>
<p:tagLst xmlns:p="http://schemas.openxmlformats.org/presentationml/2006/main">
  <p:tag name="AS_UNIQUEID" val="792"/>
</p:tagLst>
</file>

<file path=ppt/tags/tag307.xml><?xml version="1.0" encoding="utf-8"?>
<p:tagLst xmlns:p="http://schemas.openxmlformats.org/presentationml/2006/main">
  <p:tag name="AS_UNIQUEID" val="793"/>
</p:tagLst>
</file>

<file path=ppt/tags/tag308.xml><?xml version="1.0" encoding="utf-8"?>
<p:tagLst xmlns:p="http://schemas.openxmlformats.org/presentationml/2006/main">
  <p:tag name="AS_UNIQUEID" val="794"/>
</p:tagLst>
</file>

<file path=ppt/tags/tag309.xml><?xml version="1.0" encoding="utf-8"?>
<p:tagLst xmlns:p="http://schemas.openxmlformats.org/presentationml/2006/main">
  <p:tag name="AS_UNIQUEID" val="795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796"/>
</p:tagLst>
</file>

<file path=ppt/tags/tag311.xml><?xml version="1.0" encoding="utf-8"?>
<p:tagLst xmlns:p="http://schemas.openxmlformats.org/presentationml/2006/main">
  <p:tag name="AS_UNIQUEID" val="797"/>
</p:tagLst>
</file>

<file path=ppt/tags/tag312.xml><?xml version="1.0" encoding="utf-8"?>
<p:tagLst xmlns:p="http://schemas.openxmlformats.org/presentationml/2006/main">
  <p:tag name="AS_UNIQUEID" val="798"/>
</p:tagLst>
</file>

<file path=ppt/tags/tag313.xml><?xml version="1.0" encoding="utf-8"?>
<p:tagLst xmlns:p="http://schemas.openxmlformats.org/presentationml/2006/main">
  <p:tag name="AS_UNIQUEID" val="799"/>
</p:tagLst>
</file>

<file path=ppt/tags/tag314.xml><?xml version="1.0" encoding="utf-8"?>
<p:tagLst xmlns:p="http://schemas.openxmlformats.org/presentationml/2006/main">
  <p:tag name="AS_UNIQUEID" val="800"/>
</p:tagLst>
</file>

<file path=ppt/tags/tag315.xml><?xml version="1.0" encoding="utf-8"?>
<p:tagLst xmlns:p="http://schemas.openxmlformats.org/presentationml/2006/main">
  <p:tag name="AS_UNIQUEID" val="801"/>
</p:tagLst>
</file>

<file path=ppt/tags/tag316.xml><?xml version="1.0" encoding="utf-8"?>
<p:tagLst xmlns:p="http://schemas.openxmlformats.org/presentationml/2006/main">
  <p:tag name="AS_UNIQUEID" val="802"/>
</p:tagLst>
</file>

<file path=ppt/tags/tag317.xml><?xml version="1.0" encoding="utf-8"?>
<p:tagLst xmlns:p="http://schemas.openxmlformats.org/presentationml/2006/main">
  <p:tag name="AS_UNIQUEID" val="803"/>
</p:tagLst>
</file>

<file path=ppt/tags/tag318.xml><?xml version="1.0" encoding="utf-8"?>
<p:tagLst xmlns:p="http://schemas.openxmlformats.org/presentationml/2006/main">
  <p:tag name="AS_UNIQUEID" val="804"/>
</p:tagLst>
</file>

<file path=ppt/tags/tag319.xml><?xml version="1.0" encoding="utf-8"?>
<p:tagLst xmlns:p="http://schemas.openxmlformats.org/presentationml/2006/main">
  <p:tag name="AS_UNIQUEID" val="805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06"/>
</p:tagLst>
</file>

<file path=ppt/tags/tag321.xml><?xml version="1.0" encoding="utf-8"?>
<p:tagLst xmlns:p="http://schemas.openxmlformats.org/presentationml/2006/main">
  <p:tag name="AS_UNIQUEID" val="807"/>
</p:tagLst>
</file>

<file path=ppt/tags/tag322.xml><?xml version="1.0" encoding="utf-8"?>
<p:tagLst xmlns:p="http://schemas.openxmlformats.org/presentationml/2006/main">
  <p:tag name="AS_UNIQUEID" val="808"/>
</p:tagLst>
</file>

<file path=ppt/tags/tag323.xml><?xml version="1.0" encoding="utf-8"?>
<p:tagLst xmlns:p="http://schemas.openxmlformats.org/presentationml/2006/main">
  <p:tag name="AS_UNIQUEID" val="809"/>
</p:tagLst>
</file>

<file path=ppt/tags/tag324.xml><?xml version="1.0" encoding="utf-8"?>
<p:tagLst xmlns:p="http://schemas.openxmlformats.org/presentationml/2006/main">
  <p:tag name="AS_UNIQUEID" val="810"/>
</p:tagLst>
</file>

<file path=ppt/tags/tag325.xml><?xml version="1.0" encoding="utf-8"?>
<p:tagLst xmlns:p="http://schemas.openxmlformats.org/presentationml/2006/main">
  <p:tag name="AS_UNIQUEID" val="811"/>
</p:tagLst>
</file>

<file path=ppt/tags/tag326.xml><?xml version="1.0" encoding="utf-8"?>
<p:tagLst xmlns:p="http://schemas.openxmlformats.org/presentationml/2006/main">
  <p:tag name="AS_UNIQUEID" val="812"/>
</p:tagLst>
</file>

<file path=ppt/tags/tag327.xml><?xml version="1.0" encoding="utf-8"?>
<p:tagLst xmlns:p="http://schemas.openxmlformats.org/presentationml/2006/main">
  <p:tag name="AS_UNIQUEID" val="813"/>
</p:tagLst>
</file>

<file path=ppt/tags/tag328.xml><?xml version="1.0" encoding="utf-8"?>
<p:tagLst xmlns:p="http://schemas.openxmlformats.org/presentationml/2006/main">
  <p:tag name="AS_UNIQUEID" val="1112"/>
</p:tagLst>
</file>

<file path=ppt/tags/tag329.xml><?xml version="1.0" encoding="utf-8"?>
<p:tagLst xmlns:p="http://schemas.openxmlformats.org/presentationml/2006/main">
  <p:tag name="AS_UNIQUEID" val="81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15"/>
</p:tagLst>
</file>

<file path=ppt/tags/tag331.xml><?xml version="1.0" encoding="utf-8"?>
<p:tagLst xmlns:p="http://schemas.openxmlformats.org/presentationml/2006/main">
  <p:tag name="AS_UNIQUEID" val="816"/>
</p:tagLst>
</file>

<file path=ppt/tags/tag332.xml><?xml version="1.0" encoding="utf-8"?>
<p:tagLst xmlns:p="http://schemas.openxmlformats.org/presentationml/2006/main">
  <p:tag name="AS_UNIQUEID" val="817"/>
</p:tagLst>
</file>

<file path=ppt/tags/tag333.xml><?xml version="1.0" encoding="utf-8"?>
<p:tagLst xmlns:p="http://schemas.openxmlformats.org/presentationml/2006/main">
  <p:tag name="AS_UNIQUEID" val="818"/>
</p:tagLst>
</file>

<file path=ppt/tags/tag334.xml><?xml version="1.0" encoding="utf-8"?>
<p:tagLst xmlns:p="http://schemas.openxmlformats.org/presentationml/2006/main">
  <p:tag name="AS_UNIQUEID" val="819"/>
</p:tagLst>
</file>

<file path=ppt/tags/tag335.xml><?xml version="1.0" encoding="utf-8"?>
<p:tagLst xmlns:p="http://schemas.openxmlformats.org/presentationml/2006/main">
  <p:tag name="AS_UNIQUEID" val="820"/>
</p:tagLst>
</file>

<file path=ppt/tags/tag336.xml><?xml version="1.0" encoding="utf-8"?>
<p:tagLst xmlns:p="http://schemas.openxmlformats.org/presentationml/2006/main">
  <p:tag name="AS_UNIQUEID" val="821"/>
</p:tagLst>
</file>

<file path=ppt/tags/tag337.xml><?xml version="1.0" encoding="utf-8"?>
<p:tagLst xmlns:p="http://schemas.openxmlformats.org/presentationml/2006/main">
  <p:tag name="AS_UNIQUEID" val="822"/>
</p:tagLst>
</file>

<file path=ppt/tags/tag338.xml><?xml version="1.0" encoding="utf-8"?>
<p:tagLst xmlns:p="http://schemas.openxmlformats.org/presentationml/2006/main">
  <p:tag name="AS_UNIQUEID" val="823"/>
</p:tagLst>
</file>

<file path=ppt/tags/tag339.xml><?xml version="1.0" encoding="utf-8"?>
<p:tagLst xmlns:p="http://schemas.openxmlformats.org/presentationml/2006/main">
  <p:tag name="AS_UNIQUEID" val="82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25"/>
</p:tagLst>
</file>

<file path=ppt/tags/tag341.xml><?xml version="1.0" encoding="utf-8"?>
<p:tagLst xmlns:p="http://schemas.openxmlformats.org/presentationml/2006/main">
  <p:tag name="AS_UNIQUEID" val="826"/>
</p:tagLst>
</file>

<file path=ppt/tags/tag342.xml><?xml version="1.0" encoding="utf-8"?>
<p:tagLst xmlns:p="http://schemas.openxmlformats.org/presentationml/2006/main">
  <p:tag name="AS_UNIQUEID" val="827"/>
</p:tagLst>
</file>

<file path=ppt/tags/tag343.xml><?xml version="1.0" encoding="utf-8"?>
<p:tagLst xmlns:p="http://schemas.openxmlformats.org/presentationml/2006/main">
  <p:tag name="AS_UNIQUEID" val="828"/>
</p:tagLst>
</file>

<file path=ppt/tags/tag344.xml><?xml version="1.0" encoding="utf-8"?>
<p:tagLst xmlns:p="http://schemas.openxmlformats.org/presentationml/2006/main">
  <p:tag name="AS_UNIQUEID" val="829"/>
</p:tagLst>
</file>

<file path=ppt/tags/tag345.xml><?xml version="1.0" encoding="utf-8"?>
<p:tagLst xmlns:p="http://schemas.openxmlformats.org/presentationml/2006/main">
  <p:tag name="AS_UNIQUEID" val="830"/>
</p:tagLst>
</file>

<file path=ppt/tags/tag346.xml><?xml version="1.0" encoding="utf-8"?>
<p:tagLst xmlns:p="http://schemas.openxmlformats.org/presentationml/2006/main">
  <p:tag name="AS_UNIQUEID" val="831"/>
</p:tagLst>
</file>

<file path=ppt/tags/tag347.xml><?xml version="1.0" encoding="utf-8"?>
<p:tagLst xmlns:p="http://schemas.openxmlformats.org/presentationml/2006/main">
  <p:tag name="AS_UNIQUEID" val="832"/>
</p:tagLst>
</file>

<file path=ppt/tags/tag348.xml><?xml version="1.0" encoding="utf-8"?>
<p:tagLst xmlns:p="http://schemas.openxmlformats.org/presentationml/2006/main">
  <p:tag name="AS_UNIQUEID" val="833"/>
</p:tagLst>
</file>

<file path=ppt/tags/tag349.xml><?xml version="1.0" encoding="utf-8"?>
<p:tagLst xmlns:p="http://schemas.openxmlformats.org/presentationml/2006/main">
  <p:tag name="AS_UNIQUEID" val="83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35"/>
</p:tagLst>
</file>

<file path=ppt/tags/tag351.xml><?xml version="1.0" encoding="utf-8"?>
<p:tagLst xmlns:p="http://schemas.openxmlformats.org/presentationml/2006/main">
  <p:tag name="AS_UNIQUEID" val="836"/>
</p:tagLst>
</file>

<file path=ppt/tags/tag352.xml><?xml version="1.0" encoding="utf-8"?>
<p:tagLst xmlns:p="http://schemas.openxmlformats.org/presentationml/2006/main">
  <p:tag name="AS_UNIQUEID" val="837"/>
</p:tagLst>
</file>

<file path=ppt/tags/tag353.xml><?xml version="1.0" encoding="utf-8"?>
<p:tagLst xmlns:p="http://schemas.openxmlformats.org/presentationml/2006/main">
  <p:tag name="AS_UNIQUEID" val="838"/>
</p:tagLst>
</file>

<file path=ppt/tags/tag354.xml><?xml version="1.0" encoding="utf-8"?>
<p:tagLst xmlns:p="http://schemas.openxmlformats.org/presentationml/2006/main">
  <p:tag name="AS_UNIQUEID" val="839"/>
</p:tagLst>
</file>

<file path=ppt/tags/tag355.xml><?xml version="1.0" encoding="utf-8"?>
<p:tagLst xmlns:p="http://schemas.openxmlformats.org/presentationml/2006/main">
  <p:tag name="AS_UNIQUEID" val="840"/>
</p:tagLst>
</file>

<file path=ppt/tags/tag356.xml><?xml version="1.0" encoding="utf-8"?>
<p:tagLst xmlns:p="http://schemas.openxmlformats.org/presentationml/2006/main">
  <p:tag name="AS_UNIQUEID" val="841"/>
</p:tagLst>
</file>

<file path=ppt/tags/tag357.xml><?xml version="1.0" encoding="utf-8"?>
<p:tagLst xmlns:p="http://schemas.openxmlformats.org/presentationml/2006/main">
  <p:tag name="AS_UNIQUEID" val="842"/>
</p:tagLst>
</file>

<file path=ppt/tags/tag358.xml><?xml version="1.0" encoding="utf-8"?>
<p:tagLst xmlns:p="http://schemas.openxmlformats.org/presentationml/2006/main">
  <p:tag name="AS_UNIQUEID" val="843"/>
</p:tagLst>
</file>

<file path=ppt/tags/tag359.xml><?xml version="1.0" encoding="utf-8"?>
<p:tagLst xmlns:p="http://schemas.openxmlformats.org/presentationml/2006/main">
  <p:tag name="AS_UNIQUEID" val="844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45"/>
</p:tagLst>
</file>

<file path=ppt/tags/tag361.xml><?xml version="1.0" encoding="utf-8"?>
<p:tagLst xmlns:p="http://schemas.openxmlformats.org/presentationml/2006/main">
  <p:tag name="AS_UNIQUEID" val="846"/>
</p:tagLst>
</file>

<file path=ppt/tags/tag362.xml><?xml version="1.0" encoding="utf-8"?>
<p:tagLst xmlns:p="http://schemas.openxmlformats.org/presentationml/2006/main">
  <p:tag name="AS_UNIQUEID" val="847"/>
</p:tagLst>
</file>

<file path=ppt/tags/tag363.xml><?xml version="1.0" encoding="utf-8"?>
<p:tagLst xmlns:p="http://schemas.openxmlformats.org/presentationml/2006/main">
  <p:tag name="AS_UNIQUEID" val="848"/>
</p:tagLst>
</file>

<file path=ppt/tags/tag364.xml><?xml version="1.0" encoding="utf-8"?>
<p:tagLst xmlns:p="http://schemas.openxmlformats.org/presentationml/2006/main">
  <p:tag name="AS_UNIQUEID" val="849"/>
</p:tagLst>
</file>

<file path=ppt/tags/tag365.xml><?xml version="1.0" encoding="utf-8"?>
<p:tagLst xmlns:p="http://schemas.openxmlformats.org/presentationml/2006/main">
  <p:tag name="AS_UNIQUEID" val="850"/>
</p:tagLst>
</file>

<file path=ppt/tags/tag366.xml><?xml version="1.0" encoding="utf-8"?>
<p:tagLst xmlns:p="http://schemas.openxmlformats.org/presentationml/2006/main">
  <p:tag name="AS_UNIQUEID" val="851"/>
</p:tagLst>
</file>

<file path=ppt/tags/tag367.xml><?xml version="1.0" encoding="utf-8"?>
<p:tagLst xmlns:p="http://schemas.openxmlformats.org/presentationml/2006/main">
  <p:tag name="AS_UNIQUEID" val="852"/>
</p:tagLst>
</file>

<file path=ppt/tags/tag368.xml><?xml version="1.0" encoding="utf-8"?>
<p:tagLst xmlns:p="http://schemas.openxmlformats.org/presentationml/2006/main">
  <p:tag name="AS_UNIQUEID" val="853"/>
</p:tagLst>
</file>

<file path=ppt/tags/tag369.xml><?xml version="1.0" encoding="utf-8"?>
<p:tagLst xmlns:p="http://schemas.openxmlformats.org/presentationml/2006/main">
  <p:tag name="AS_UNIQUEID" val="854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55"/>
</p:tagLst>
</file>

<file path=ppt/tags/tag371.xml><?xml version="1.0" encoding="utf-8"?>
<p:tagLst xmlns:p="http://schemas.openxmlformats.org/presentationml/2006/main">
  <p:tag name="AS_UNIQUEID" val="856"/>
</p:tagLst>
</file>

<file path=ppt/tags/tag372.xml><?xml version="1.0" encoding="utf-8"?>
<p:tagLst xmlns:p="http://schemas.openxmlformats.org/presentationml/2006/main">
  <p:tag name="AS_UNIQUEID" val="857"/>
</p:tagLst>
</file>

<file path=ppt/tags/tag373.xml><?xml version="1.0" encoding="utf-8"?>
<p:tagLst xmlns:p="http://schemas.openxmlformats.org/presentationml/2006/main">
  <p:tag name="AS_UNIQUEID" val="858"/>
</p:tagLst>
</file>

<file path=ppt/tags/tag374.xml><?xml version="1.0" encoding="utf-8"?>
<p:tagLst xmlns:p="http://schemas.openxmlformats.org/presentationml/2006/main">
  <p:tag name="AS_UNIQUEID" val="859"/>
</p:tagLst>
</file>

<file path=ppt/tags/tag375.xml><?xml version="1.0" encoding="utf-8"?>
<p:tagLst xmlns:p="http://schemas.openxmlformats.org/presentationml/2006/main">
  <p:tag name="AS_UNIQUEID" val="860"/>
</p:tagLst>
</file>

<file path=ppt/tags/tag376.xml><?xml version="1.0" encoding="utf-8"?>
<p:tagLst xmlns:p="http://schemas.openxmlformats.org/presentationml/2006/main">
  <p:tag name="AS_UNIQUEID" val="861"/>
</p:tagLst>
</file>

<file path=ppt/tags/tag377.xml><?xml version="1.0" encoding="utf-8"?>
<p:tagLst xmlns:p="http://schemas.openxmlformats.org/presentationml/2006/main">
  <p:tag name="AS_UNIQUEID" val="862"/>
</p:tagLst>
</file>

<file path=ppt/tags/tag378.xml><?xml version="1.0" encoding="utf-8"?>
<p:tagLst xmlns:p="http://schemas.openxmlformats.org/presentationml/2006/main">
  <p:tag name="AS_UNIQUEID" val="863"/>
</p:tagLst>
</file>

<file path=ppt/tags/tag379.xml><?xml version="1.0" encoding="utf-8"?>
<p:tagLst xmlns:p="http://schemas.openxmlformats.org/presentationml/2006/main">
  <p:tag name="AS_UNIQUEID" val="864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65"/>
</p:tagLst>
</file>

<file path=ppt/tags/tag381.xml><?xml version="1.0" encoding="utf-8"?>
<p:tagLst xmlns:p="http://schemas.openxmlformats.org/presentationml/2006/main">
  <p:tag name="AS_UNIQUEID" val="866"/>
</p:tagLst>
</file>

<file path=ppt/tags/tag382.xml><?xml version="1.0" encoding="utf-8"?>
<p:tagLst xmlns:p="http://schemas.openxmlformats.org/presentationml/2006/main">
  <p:tag name="AS_UNIQUEID" val="867"/>
</p:tagLst>
</file>

<file path=ppt/tags/tag383.xml><?xml version="1.0" encoding="utf-8"?>
<p:tagLst xmlns:p="http://schemas.openxmlformats.org/presentationml/2006/main">
  <p:tag name="AS_UNIQUEID" val="868"/>
</p:tagLst>
</file>

<file path=ppt/tags/tag384.xml><?xml version="1.0" encoding="utf-8"?>
<p:tagLst xmlns:p="http://schemas.openxmlformats.org/presentationml/2006/main">
  <p:tag name="AS_UNIQUEID" val="869"/>
</p:tagLst>
</file>

<file path=ppt/tags/tag385.xml><?xml version="1.0" encoding="utf-8"?>
<p:tagLst xmlns:p="http://schemas.openxmlformats.org/presentationml/2006/main">
  <p:tag name="AS_UNIQUEID" val="870"/>
</p:tagLst>
</file>

<file path=ppt/tags/tag386.xml><?xml version="1.0" encoding="utf-8"?>
<p:tagLst xmlns:p="http://schemas.openxmlformats.org/presentationml/2006/main">
  <p:tag name="AS_UNIQUEID" val="871"/>
</p:tagLst>
</file>

<file path=ppt/tags/tag387.xml><?xml version="1.0" encoding="utf-8"?>
<p:tagLst xmlns:p="http://schemas.openxmlformats.org/presentationml/2006/main">
  <p:tag name="AS_UNIQUEID" val="872"/>
</p:tagLst>
</file>

<file path=ppt/tags/tag388.xml><?xml version="1.0" encoding="utf-8"?>
<p:tagLst xmlns:p="http://schemas.openxmlformats.org/presentationml/2006/main">
  <p:tag name="AS_UNIQUEID" val="873"/>
</p:tagLst>
</file>

<file path=ppt/tags/tag389.xml><?xml version="1.0" encoding="utf-8"?>
<p:tagLst xmlns:p="http://schemas.openxmlformats.org/presentationml/2006/main">
  <p:tag name="AS_UNIQUEID" val="874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75"/>
</p:tagLst>
</file>

<file path=ppt/tags/tag391.xml><?xml version="1.0" encoding="utf-8"?>
<p:tagLst xmlns:p="http://schemas.openxmlformats.org/presentationml/2006/main">
  <p:tag name="AS_UNIQUEID" val="876"/>
</p:tagLst>
</file>

<file path=ppt/tags/tag392.xml><?xml version="1.0" encoding="utf-8"?>
<p:tagLst xmlns:p="http://schemas.openxmlformats.org/presentationml/2006/main">
  <p:tag name="AS_UNIQUEID" val="877"/>
</p:tagLst>
</file>

<file path=ppt/tags/tag393.xml><?xml version="1.0" encoding="utf-8"?>
<p:tagLst xmlns:p="http://schemas.openxmlformats.org/presentationml/2006/main">
  <p:tag name="AS_UNIQUEID" val="878"/>
</p:tagLst>
</file>

<file path=ppt/tags/tag394.xml><?xml version="1.0" encoding="utf-8"?>
<p:tagLst xmlns:p="http://schemas.openxmlformats.org/presentationml/2006/main">
  <p:tag name="AS_UNIQUEID" val="879"/>
</p:tagLst>
</file>

<file path=ppt/tags/tag395.xml><?xml version="1.0" encoding="utf-8"?>
<p:tagLst xmlns:p="http://schemas.openxmlformats.org/presentationml/2006/main">
  <p:tag name="AS_UNIQUEID" val="880"/>
</p:tagLst>
</file>

<file path=ppt/tags/tag396.xml><?xml version="1.0" encoding="utf-8"?>
<p:tagLst xmlns:p="http://schemas.openxmlformats.org/presentationml/2006/main">
  <p:tag name="AS_UNIQUEID" val="881"/>
</p:tagLst>
</file>

<file path=ppt/tags/tag397.xml><?xml version="1.0" encoding="utf-8"?>
<p:tagLst xmlns:p="http://schemas.openxmlformats.org/presentationml/2006/main">
  <p:tag name="AS_UNIQUEID" val="882"/>
</p:tagLst>
</file>

<file path=ppt/tags/tag398.xml><?xml version="1.0" encoding="utf-8"?>
<p:tagLst xmlns:p="http://schemas.openxmlformats.org/presentationml/2006/main">
  <p:tag name="AS_UNIQUEID" val="883"/>
</p:tagLst>
</file>

<file path=ppt/tags/tag399.xml><?xml version="1.0" encoding="utf-8"?>
<p:tagLst xmlns:p="http://schemas.openxmlformats.org/presentationml/2006/main">
  <p:tag name="AS_UNIQUEID" val="884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85"/>
</p:tagLst>
</file>

<file path=ppt/tags/tag401.xml><?xml version="1.0" encoding="utf-8"?>
<p:tagLst xmlns:p="http://schemas.openxmlformats.org/presentationml/2006/main">
  <p:tag name="AS_UNIQUEID" val="886"/>
</p:tagLst>
</file>

<file path=ppt/tags/tag402.xml><?xml version="1.0" encoding="utf-8"?>
<p:tagLst xmlns:p="http://schemas.openxmlformats.org/presentationml/2006/main">
  <p:tag name="AS_UNIQUEID" val="887"/>
</p:tagLst>
</file>

<file path=ppt/tags/tag403.xml><?xml version="1.0" encoding="utf-8"?>
<p:tagLst xmlns:p="http://schemas.openxmlformats.org/presentationml/2006/main">
  <p:tag name="AS_UNIQUEID" val="888"/>
</p:tagLst>
</file>

<file path=ppt/tags/tag404.xml><?xml version="1.0" encoding="utf-8"?>
<p:tagLst xmlns:p="http://schemas.openxmlformats.org/presentationml/2006/main">
  <p:tag name="AS_UNIQUEID" val="889"/>
</p:tagLst>
</file>

<file path=ppt/tags/tag405.xml><?xml version="1.0" encoding="utf-8"?>
<p:tagLst xmlns:p="http://schemas.openxmlformats.org/presentationml/2006/main">
  <p:tag name="AS_UNIQUEID" val="890"/>
</p:tagLst>
</file>

<file path=ppt/tags/tag406.xml><?xml version="1.0" encoding="utf-8"?>
<p:tagLst xmlns:p="http://schemas.openxmlformats.org/presentationml/2006/main">
  <p:tag name="AS_UNIQUEID" val="891"/>
</p:tagLst>
</file>

<file path=ppt/tags/tag407.xml><?xml version="1.0" encoding="utf-8"?>
<p:tagLst xmlns:p="http://schemas.openxmlformats.org/presentationml/2006/main">
  <p:tag name="AS_UNIQUEID" val="892"/>
</p:tagLst>
</file>

<file path=ppt/tags/tag408.xml><?xml version="1.0" encoding="utf-8"?>
<p:tagLst xmlns:p="http://schemas.openxmlformats.org/presentationml/2006/main">
  <p:tag name="AS_UNIQUEID" val="893"/>
</p:tagLst>
</file>

<file path=ppt/tags/tag409.xml><?xml version="1.0" encoding="utf-8"?>
<p:tagLst xmlns:p="http://schemas.openxmlformats.org/presentationml/2006/main">
  <p:tag name="AS_UNIQUEID" val="894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895"/>
</p:tagLst>
</file>

<file path=ppt/tags/tag411.xml><?xml version="1.0" encoding="utf-8"?>
<p:tagLst xmlns:p="http://schemas.openxmlformats.org/presentationml/2006/main">
  <p:tag name="AS_UNIQUEID" val="896"/>
</p:tagLst>
</file>

<file path=ppt/tags/tag412.xml><?xml version="1.0" encoding="utf-8"?>
<p:tagLst xmlns:p="http://schemas.openxmlformats.org/presentationml/2006/main">
  <p:tag name="AS_UNIQUEID" val="897"/>
</p:tagLst>
</file>

<file path=ppt/tags/tag413.xml><?xml version="1.0" encoding="utf-8"?>
<p:tagLst xmlns:p="http://schemas.openxmlformats.org/presentationml/2006/main">
  <p:tag name="AS_UNIQUEID" val="898"/>
</p:tagLst>
</file>

<file path=ppt/tags/tag414.xml><?xml version="1.0" encoding="utf-8"?>
<p:tagLst xmlns:p="http://schemas.openxmlformats.org/presentationml/2006/main">
  <p:tag name="AS_UNIQUEID" val="899"/>
</p:tagLst>
</file>

<file path=ppt/tags/tag415.xml><?xml version="1.0" encoding="utf-8"?>
<p:tagLst xmlns:p="http://schemas.openxmlformats.org/presentationml/2006/main">
  <p:tag name="AS_UNIQUEID" val="900"/>
</p:tagLst>
</file>

<file path=ppt/tags/tag416.xml><?xml version="1.0" encoding="utf-8"?>
<p:tagLst xmlns:p="http://schemas.openxmlformats.org/presentationml/2006/main">
  <p:tag name="AS_UNIQUEID" val="901"/>
</p:tagLst>
</file>

<file path=ppt/tags/tag417.xml><?xml version="1.0" encoding="utf-8"?>
<p:tagLst xmlns:p="http://schemas.openxmlformats.org/presentationml/2006/main">
  <p:tag name="AS_UNIQUEID" val="902"/>
</p:tagLst>
</file>

<file path=ppt/tags/tag418.xml><?xml version="1.0" encoding="utf-8"?>
<p:tagLst xmlns:p="http://schemas.openxmlformats.org/presentationml/2006/main">
  <p:tag name="AS_UNIQUEID" val="903"/>
</p:tagLst>
</file>

<file path=ppt/tags/tag419.xml><?xml version="1.0" encoding="utf-8"?>
<p:tagLst xmlns:p="http://schemas.openxmlformats.org/presentationml/2006/main">
  <p:tag name="AS_UNIQUEID" val="904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05"/>
</p:tagLst>
</file>

<file path=ppt/tags/tag421.xml><?xml version="1.0" encoding="utf-8"?>
<p:tagLst xmlns:p="http://schemas.openxmlformats.org/presentationml/2006/main">
  <p:tag name="AS_UNIQUEID" val="906"/>
</p:tagLst>
</file>

<file path=ppt/tags/tag422.xml><?xml version="1.0" encoding="utf-8"?>
<p:tagLst xmlns:p="http://schemas.openxmlformats.org/presentationml/2006/main">
  <p:tag name="AS_UNIQUEID" val="907"/>
</p:tagLst>
</file>

<file path=ppt/tags/tag423.xml><?xml version="1.0" encoding="utf-8"?>
<p:tagLst xmlns:p="http://schemas.openxmlformats.org/presentationml/2006/main">
  <p:tag name="AS_UNIQUEID" val="908"/>
</p:tagLst>
</file>

<file path=ppt/tags/tag424.xml><?xml version="1.0" encoding="utf-8"?>
<p:tagLst xmlns:p="http://schemas.openxmlformats.org/presentationml/2006/main">
  <p:tag name="AS_UNIQUEID" val="909"/>
</p:tagLst>
</file>

<file path=ppt/tags/tag425.xml><?xml version="1.0" encoding="utf-8"?>
<p:tagLst xmlns:p="http://schemas.openxmlformats.org/presentationml/2006/main">
  <p:tag name="AS_UNIQUEID" val="910"/>
</p:tagLst>
</file>

<file path=ppt/tags/tag426.xml><?xml version="1.0" encoding="utf-8"?>
<p:tagLst xmlns:p="http://schemas.openxmlformats.org/presentationml/2006/main">
  <p:tag name="AS_UNIQUEID" val="911"/>
</p:tagLst>
</file>

<file path=ppt/tags/tag427.xml><?xml version="1.0" encoding="utf-8"?>
<p:tagLst xmlns:p="http://schemas.openxmlformats.org/presentationml/2006/main">
  <p:tag name="AS_UNIQUEID" val="912"/>
</p:tagLst>
</file>

<file path=ppt/tags/tag428.xml><?xml version="1.0" encoding="utf-8"?>
<p:tagLst xmlns:p="http://schemas.openxmlformats.org/presentationml/2006/main">
  <p:tag name="AS_UNIQUEID" val="913"/>
</p:tagLst>
</file>

<file path=ppt/tags/tag429.xml><?xml version="1.0" encoding="utf-8"?>
<p:tagLst xmlns:p="http://schemas.openxmlformats.org/presentationml/2006/main">
  <p:tag name="AS_UNIQUEID" val="914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15"/>
</p:tagLst>
</file>

<file path=ppt/tags/tag431.xml><?xml version="1.0" encoding="utf-8"?>
<p:tagLst xmlns:p="http://schemas.openxmlformats.org/presentationml/2006/main">
  <p:tag name="AS_UNIQUEID" val="916"/>
</p:tagLst>
</file>

<file path=ppt/tags/tag432.xml><?xml version="1.0" encoding="utf-8"?>
<p:tagLst xmlns:p="http://schemas.openxmlformats.org/presentationml/2006/main">
  <p:tag name="AS_UNIQUEID" val="917"/>
</p:tagLst>
</file>

<file path=ppt/tags/tag433.xml><?xml version="1.0" encoding="utf-8"?>
<p:tagLst xmlns:p="http://schemas.openxmlformats.org/presentationml/2006/main">
  <p:tag name="AS_UNIQUEID" val="918"/>
</p:tagLst>
</file>

<file path=ppt/tags/tag434.xml><?xml version="1.0" encoding="utf-8"?>
<p:tagLst xmlns:p="http://schemas.openxmlformats.org/presentationml/2006/main">
  <p:tag name="AS_UNIQUEID" val="919"/>
</p:tagLst>
</file>

<file path=ppt/tags/tag435.xml><?xml version="1.0" encoding="utf-8"?>
<p:tagLst xmlns:p="http://schemas.openxmlformats.org/presentationml/2006/main">
  <p:tag name="AS_UNIQUEID" val="920"/>
</p:tagLst>
</file>

<file path=ppt/tags/tag436.xml><?xml version="1.0" encoding="utf-8"?>
<p:tagLst xmlns:p="http://schemas.openxmlformats.org/presentationml/2006/main">
  <p:tag name="AS_UNIQUEID" val="921"/>
</p:tagLst>
</file>

<file path=ppt/tags/tag437.xml><?xml version="1.0" encoding="utf-8"?>
<p:tagLst xmlns:p="http://schemas.openxmlformats.org/presentationml/2006/main">
  <p:tag name="AS_UNIQUEID" val="922"/>
</p:tagLst>
</file>

<file path=ppt/tags/tag438.xml><?xml version="1.0" encoding="utf-8"?>
<p:tagLst xmlns:p="http://schemas.openxmlformats.org/presentationml/2006/main">
  <p:tag name="AS_UNIQUEID" val="923"/>
</p:tagLst>
</file>

<file path=ppt/tags/tag439.xml><?xml version="1.0" encoding="utf-8"?>
<p:tagLst xmlns:p="http://schemas.openxmlformats.org/presentationml/2006/main">
  <p:tag name="AS_UNIQUEID" val="924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25"/>
</p:tagLst>
</file>

<file path=ppt/tags/tag441.xml><?xml version="1.0" encoding="utf-8"?>
<p:tagLst xmlns:p="http://schemas.openxmlformats.org/presentationml/2006/main">
  <p:tag name="AS_UNIQUEID" val="926"/>
</p:tagLst>
</file>

<file path=ppt/tags/tag442.xml><?xml version="1.0" encoding="utf-8"?>
<p:tagLst xmlns:p="http://schemas.openxmlformats.org/presentationml/2006/main">
  <p:tag name="AS_UNIQUEID" val="927"/>
</p:tagLst>
</file>

<file path=ppt/tags/tag443.xml><?xml version="1.0" encoding="utf-8"?>
<p:tagLst xmlns:p="http://schemas.openxmlformats.org/presentationml/2006/main">
  <p:tag name="AS_UNIQUEID" val="928"/>
</p:tagLst>
</file>

<file path=ppt/tags/tag444.xml><?xml version="1.0" encoding="utf-8"?>
<p:tagLst xmlns:p="http://schemas.openxmlformats.org/presentationml/2006/main">
  <p:tag name="AS_UNIQUEID" val="929"/>
</p:tagLst>
</file>

<file path=ppt/tags/tag445.xml><?xml version="1.0" encoding="utf-8"?>
<p:tagLst xmlns:p="http://schemas.openxmlformats.org/presentationml/2006/main">
  <p:tag name="AS_UNIQUEID" val="930"/>
</p:tagLst>
</file>

<file path=ppt/tags/tag446.xml><?xml version="1.0" encoding="utf-8"?>
<p:tagLst xmlns:p="http://schemas.openxmlformats.org/presentationml/2006/main">
  <p:tag name="AS_UNIQUEID" val="931"/>
</p:tagLst>
</file>

<file path=ppt/tags/tag447.xml><?xml version="1.0" encoding="utf-8"?>
<p:tagLst xmlns:p="http://schemas.openxmlformats.org/presentationml/2006/main">
  <p:tag name="AS_UNIQUEID" val="932"/>
</p:tagLst>
</file>

<file path=ppt/tags/tag448.xml><?xml version="1.0" encoding="utf-8"?>
<p:tagLst xmlns:p="http://schemas.openxmlformats.org/presentationml/2006/main">
  <p:tag name="AS_UNIQUEID" val="933"/>
</p:tagLst>
</file>

<file path=ppt/tags/tag449.xml><?xml version="1.0" encoding="utf-8"?>
<p:tagLst xmlns:p="http://schemas.openxmlformats.org/presentationml/2006/main">
  <p:tag name="AS_UNIQUEID" val="934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35"/>
</p:tagLst>
</file>

<file path=ppt/tags/tag451.xml><?xml version="1.0" encoding="utf-8"?>
<p:tagLst xmlns:p="http://schemas.openxmlformats.org/presentationml/2006/main">
  <p:tag name="AS_UNIQUEID" val="936"/>
</p:tagLst>
</file>

<file path=ppt/tags/tag452.xml><?xml version="1.0" encoding="utf-8"?>
<p:tagLst xmlns:p="http://schemas.openxmlformats.org/presentationml/2006/main">
  <p:tag name="AS_UNIQUEID" val="937"/>
</p:tagLst>
</file>

<file path=ppt/tags/tag453.xml><?xml version="1.0" encoding="utf-8"?>
<p:tagLst xmlns:p="http://schemas.openxmlformats.org/presentationml/2006/main">
  <p:tag name="AS_UNIQUEID" val="938"/>
</p:tagLst>
</file>

<file path=ppt/tags/tag454.xml><?xml version="1.0" encoding="utf-8"?>
<p:tagLst xmlns:p="http://schemas.openxmlformats.org/presentationml/2006/main">
  <p:tag name="AS_UNIQUEID" val="939"/>
</p:tagLst>
</file>

<file path=ppt/tags/tag455.xml><?xml version="1.0" encoding="utf-8"?>
<p:tagLst xmlns:p="http://schemas.openxmlformats.org/presentationml/2006/main">
  <p:tag name="AS_UNIQUEID" val="940"/>
</p:tagLst>
</file>

<file path=ppt/tags/tag456.xml><?xml version="1.0" encoding="utf-8"?>
<p:tagLst xmlns:p="http://schemas.openxmlformats.org/presentationml/2006/main">
  <p:tag name="AS_UNIQUEID" val="941"/>
</p:tagLst>
</file>

<file path=ppt/tags/tag457.xml><?xml version="1.0" encoding="utf-8"?>
<p:tagLst xmlns:p="http://schemas.openxmlformats.org/presentationml/2006/main">
  <p:tag name="AS_UNIQUEID" val="942"/>
</p:tagLst>
</file>

<file path=ppt/tags/tag458.xml><?xml version="1.0" encoding="utf-8"?>
<p:tagLst xmlns:p="http://schemas.openxmlformats.org/presentationml/2006/main">
  <p:tag name="AS_UNIQUEID" val="943"/>
</p:tagLst>
</file>

<file path=ppt/tags/tag459.xml><?xml version="1.0" encoding="utf-8"?>
<p:tagLst xmlns:p="http://schemas.openxmlformats.org/presentationml/2006/main">
  <p:tag name="AS_UNIQUEID" val="944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45"/>
</p:tagLst>
</file>

<file path=ppt/tags/tag461.xml><?xml version="1.0" encoding="utf-8"?>
<p:tagLst xmlns:p="http://schemas.openxmlformats.org/presentationml/2006/main">
  <p:tag name="AS_UNIQUEID" val="946"/>
</p:tagLst>
</file>

<file path=ppt/tags/tag462.xml><?xml version="1.0" encoding="utf-8"?>
<p:tagLst xmlns:p="http://schemas.openxmlformats.org/presentationml/2006/main">
  <p:tag name="AS_UNIQUEID" val="947"/>
</p:tagLst>
</file>

<file path=ppt/tags/tag463.xml><?xml version="1.0" encoding="utf-8"?>
<p:tagLst xmlns:p="http://schemas.openxmlformats.org/presentationml/2006/main">
  <p:tag name="AS_UNIQUEID" val="948"/>
</p:tagLst>
</file>

<file path=ppt/tags/tag464.xml><?xml version="1.0" encoding="utf-8"?>
<p:tagLst xmlns:p="http://schemas.openxmlformats.org/presentationml/2006/main">
  <p:tag name="AS_UNIQUEID" val="949"/>
</p:tagLst>
</file>

<file path=ppt/tags/tag465.xml><?xml version="1.0" encoding="utf-8"?>
<p:tagLst xmlns:p="http://schemas.openxmlformats.org/presentationml/2006/main">
  <p:tag name="AS_UNIQUEID" val="950"/>
</p:tagLst>
</file>

<file path=ppt/tags/tag466.xml><?xml version="1.0" encoding="utf-8"?>
<p:tagLst xmlns:p="http://schemas.openxmlformats.org/presentationml/2006/main">
  <p:tag name="AS_UNIQUEID" val="951"/>
</p:tagLst>
</file>

<file path=ppt/tags/tag467.xml><?xml version="1.0" encoding="utf-8"?>
<p:tagLst xmlns:p="http://schemas.openxmlformats.org/presentationml/2006/main">
  <p:tag name="AS_UNIQUEID" val="952"/>
</p:tagLst>
</file>

<file path=ppt/tags/tag468.xml><?xml version="1.0" encoding="utf-8"?>
<p:tagLst xmlns:p="http://schemas.openxmlformats.org/presentationml/2006/main">
  <p:tag name="AS_UNIQUEID" val="953"/>
</p:tagLst>
</file>

<file path=ppt/tags/tag469.xml><?xml version="1.0" encoding="utf-8"?>
<p:tagLst xmlns:p="http://schemas.openxmlformats.org/presentationml/2006/main">
  <p:tag name="AS_UNIQUEID" val="954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55"/>
</p:tagLst>
</file>

<file path=ppt/tags/tag471.xml><?xml version="1.0" encoding="utf-8"?>
<p:tagLst xmlns:p="http://schemas.openxmlformats.org/presentationml/2006/main">
  <p:tag name="AS_UNIQUEID" val="956"/>
</p:tagLst>
</file>

<file path=ppt/tags/tag472.xml><?xml version="1.0" encoding="utf-8"?>
<p:tagLst xmlns:p="http://schemas.openxmlformats.org/presentationml/2006/main">
  <p:tag name="AS_UNIQUEID" val="957"/>
</p:tagLst>
</file>

<file path=ppt/tags/tag473.xml><?xml version="1.0" encoding="utf-8"?>
<p:tagLst xmlns:p="http://schemas.openxmlformats.org/presentationml/2006/main">
  <p:tag name="AS_UNIQUEID" val="958"/>
</p:tagLst>
</file>

<file path=ppt/tags/tag474.xml><?xml version="1.0" encoding="utf-8"?>
<p:tagLst xmlns:p="http://schemas.openxmlformats.org/presentationml/2006/main">
  <p:tag name="AS_UNIQUEID" val="959"/>
</p:tagLst>
</file>

<file path=ppt/tags/tag475.xml><?xml version="1.0" encoding="utf-8"?>
<p:tagLst xmlns:p="http://schemas.openxmlformats.org/presentationml/2006/main">
  <p:tag name="AS_UNIQUEID" val="960"/>
</p:tagLst>
</file>

<file path=ppt/tags/tag476.xml><?xml version="1.0" encoding="utf-8"?>
<p:tagLst xmlns:p="http://schemas.openxmlformats.org/presentationml/2006/main">
  <p:tag name="AS_UNIQUEID" val="961"/>
</p:tagLst>
</file>

<file path=ppt/tags/tag477.xml><?xml version="1.0" encoding="utf-8"?>
<p:tagLst xmlns:p="http://schemas.openxmlformats.org/presentationml/2006/main">
  <p:tag name="AS_UNIQUEID" val="962"/>
</p:tagLst>
</file>

<file path=ppt/tags/tag478.xml><?xml version="1.0" encoding="utf-8"?>
<p:tagLst xmlns:p="http://schemas.openxmlformats.org/presentationml/2006/main">
  <p:tag name="AS_UNIQUEID" val="963"/>
</p:tagLst>
</file>

<file path=ppt/tags/tag479.xml><?xml version="1.0" encoding="utf-8"?>
<p:tagLst xmlns:p="http://schemas.openxmlformats.org/presentationml/2006/main">
  <p:tag name="AS_UNIQUEID" val="964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65"/>
</p:tagLst>
</file>

<file path=ppt/tags/tag481.xml><?xml version="1.0" encoding="utf-8"?>
<p:tagLst xmlns:p="http://schemas.openxmlformats.org/presentationml/2006/main">
  <p:tag name="AS_UNIQUEID" val="966"/>
</p:tagLst>
</file>

<file path=ppt/tags/tag482.xml><?xml version="1.0" encoding="utf-8"?>
<p:tagLst xmlns:p="http://schemas.openxmlformats.org/presentationml/2006/main">
  <p:tag name="AS_UNIQUEID" val="967"/>
</p:tagLst>
</file>

<file path=ppt/tags/tag483.xml><?xml version="1.0" encoding="utf-8"?>
<p:tagLst xmlns:p="http://schemas.openxmlformats.org/presentationml/2006/main">
  <p:tag name="AS_UNIQUEID" val="968"/>
</p:tagLst>
</file>

<file path=ppt/tags/tag484.xml><?xml version="1.0" encoding="utf-8"?>
<p:tagLst xmlns:p="http://schemas.openxmlformats.org/presentationml/2006/main">
  <p:tag name="AS_UNIQUEID" val="969"/>
</p:tagLst>
</file>

<file path=ppt/tags/tag485.xml><?xml version="1.0" encoding="utf-8"?>
<p:tagLst xmlns:p="http://schemas.openxmlformats.org/presentationml/2006/main">
  <p:tag name="AS_UNIQUEID" val="970"/>
</p:tagLst>
</file>

<file path=ppt/tags/tag486.xml><?xml version="1.0" encoding="utf-8"?>
<p:tagLst xmlns:p="http://schemas.openxmlformats.org/presentationml/2006/main">
  <p:tag name="AS_UNIQUEID" val="971"/>
</p:tagLst>
</file>

<file path=ppt/tags/tag487.xml><?xml version="1.0" encoding="utf-8"?>
<p:tagLst xmlns:p="http://schemas.openxmlformats.org/presentationml/2006/main">
  <p:tag name="AS_UNIQUEID" val="972"/>
</p:tagLst>
</file>

<file path=ppt/tags/tag488.xml><?xml version="1.0" encoding="utf-8"?>
<p:tagLst xmlns:p="http://schemas.openxmlformats.org/presentationml/2006/main">
  <p:tag name="AS_UNIQUEID" val="973"/>
</p:tagLst>
</file>

<file path=ppt/tags/tag489.xml><?xml version="1.0" encoding="utf-8"?>
<p:tagLst xmlns:p="http://schemas.openxmlformats.org/presentationml/2006/main">
  <p:tag name="AS_UNIQUEID" val="974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75"/>
</p:tagLst>
</file>

<file path=ppt/tags/tag491.xml><?xml version="1.0" encoding="utf-8"?>
<p:tagLst xmlns:p="http://schemas.openxmlformats.org/presentationml/2006/main">
  <p:tag name="AS_UNIQUEID" val="976"/>
</p:tagLst>
</file>

<file path=ppt/tags/tag492.xml><?xml version="1.0" encoding="utf-8"?>
<p:tagLst xmlns:p="http://schemas.openxmlformats.org/presentationml/2006/main">
  <p:tag name="AS_UNIQUEID" val="977"/>
</p:tagLst>
</file>

<file path=ppt/tags/tag493.xml><?xml version="1.0" encoding="utf-8"?>
<p:tagLst xmlns:p="http://schemas.openxmlformats.org/presentationml/2006/main">
  <p:tag name="AS_UNIQUEID" val="978"/>
</p:tagLst>
</file>

<file path=ppt/tags/tag494.xml><?xml version="1.0" encoding="utf-8"?>
<p:tagLst xmlns:p="http://schemas.openxmlformats.org/presentationml/2006/main">
  <p:tag name="AS_UNIQUEID" val="979"/>
</p:tagLst>
</file>

<file path=ppt/tags/tag495.xml><?xml version="1.0" encoding="utf-8"?>
<p:tagLst xmlns:p="http://schemas.openxmlformats.org/presentationml/2006/main">
  <p:tag name="AS_UNIQUEID" val="980"/>
</p:tagLst>
</file>

<file path=ppt/tags/tag496.xml><?xml version="1.0" encoding="utf-8"?>
<p:tagLst xmlns:p="http://schemas.openxmlformats.org/presentationml/2006/main">
  <p:tag name="AS_UNIQUEID" val="981"/>
</p:tagLst>
</file>

<file path=ppt/tags/tag497.xml><?xml version="1.0" encoding="utf-8"?>
<p:tagLst xmlns:p="http://schemas.openxmlformats.org/presentationml/2006/main">
  <p:tag name="AS_UNIQUEID" val="982"/>
</p:tagLst>
</file>

<file path=ppt/tags/tag498.xml><?xml version="1.0" encoding="utf-8"?>
<p:tagLst xmlns:p="http://schemas.openxmlformats.org/presentationml/2006/main">
  <p:tag name="AS_UNIQUEID" val="983"/>
</p:tagLst>
</file>

<file path=ppt/tags/tag499.xml><?xml version="1.0" encoding="utf-8"?>
<p:tagLst xmlns:p="http://schemas.openxmlformats.org/presentationml/2006/main">
  <p:tag name="AS_UNIQUEID" val="984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UNIQUEID" val="985"/>
</p:tagLst>
</file>

<file path=ppt/tags/tag501.xml><?xml version="1.0" encoding="utf-8"?>
<p:tagLst xmlns:p="http://schemas.openxmlformats.org/presentationml/2006/main">
  <p:tag name="AS_UNIQUEID" val="986"/>
</p:tagLst>
</file>

<file path=ppt/tags/tag502.xml><?xml version="1.0" encoding="utf-8"?>
<p:tagLst xmlns:p="http://schemas.openxmlformats.org/presentationml/2006/main">
  <p:tag name="AS_UNIQUEID" val="987"/>
</p:tagLst>
</file>

<file path=ppt/tags/tag503.xml><?xml version="1.0" encoding="utf-8"?>
<p:tagLst xmlns:p="http://schemas.openxmlformats.org/presentationml/2006/main">
  <p:tag name="AS_UNIQUEID" val="988"/>
</p:tagLst>
</file>

<file path=ppt/tags/tag504.xml><?xml version="1.0" encoding="utf-8"?>
<p:tagLst xmlns:p="http://schemas.openxmlformats.org/presentationml/2006/main">
  <p:tag name="AS_UNIQUEID" val="989"/>
</p:tagLst>
</file>

<file path=ppt/tags/tag505.xml><?xml version="1.0" encoding="utf-8"?>
<p:tagLst xmlns:p="http://schemas.openxmlformats.org/presentationml/2006/main">
  <p:tag name="AS_UNIQUEID" val="990"/>
</p:tagLst>
</file>

<file path=ppt/tags/tag506.xml><?xml version="1.0" encoding="utf-8"?>
<p:tagLst xmlns:p="http://schemas.openxmlformats.org/presentationml/2006/main">
  <p:tag name="AS_UNIQUEID" val="991"/>
</p:tagLst>
</file>

<file path=ppt/tags/tag507.xml><?xml version="1.0" encoding="utf-8"?>
<p:tagLst xmlns:p="http://schemas.openxmlformats.org/presentationml/2006/main">
  <p:tag name="AS_UNIQUEID" val="992"/>
</p:tagLst>
</file>

<file path=ppt/tags/tag508.xml><?xml version="1.0" encoding="utf-8"?>
<p:tagLst xmlns:p="http://schemas.openxmlformats.org/presentationml/2006/main">
  <p:tag name="AS_UNIQUEID" val="993"/>
</p:tagLst>
</file>

<file path=ppt/tags/tag509.xml><?xml version="1.0" encoding="utf-8"?>
<p:tagLst xmlns:p="http://schemas.openxmlformats.org/presentationml/2006/main">
  <p:tag name="AS_UNIQUEID" val="994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0.xml><?xml version="1.0" encoding="utf-8"?>
<p:tagLst xmlns:p="http://schemas.openxmlformats.org/presentationml/2006/main">
  <p:tag name="AS_UNIQUEID" val="995"/>
</p:tagLst>
</file>

<file path=ppt/tags/tag511.xml><?xml version="1.0" encoding="utf-8"?>
<p:tagLst xmlns:p="http://schemas.openxmlformats.org/presentationml/2006/main">
  <p:tag name="AS_UNIQUEID" val="996"/>
</p:tagLst>
</file>

<file path=ppt/tags/tag512.xml><?xml version="1.0" encoding="utf-8"?>
<p:tagLst xmlns:p="http://schemas.openxmlformats.org/presentationml/2006/main">
  <p:tag name="AS_UNIQUEID" val="997"/>
</p:tagLst>
</file>

<file path=ppt/tags/tag513.xml><?xml version="1.0" encoding="utf-8"?>
<p:tagLst xmlns:p="http://schemas.openxmlformats.org/presentationml/2006/main">
  <p:tag name="AS_UNIQUEID" val="998"/>
</p:tagLst>
</file>

<file path=ppt/tags/tag514.xml><?xml version="1.0" encoding="utf-8"?>
<p:tagLst xmlns:p="http://schemas.openxmlformats.org/presentationml/2006/main">
  <p:tag name="AS_UNIQUEID" val="999"/>
</p:tagLst>
</file>

<file path=ppt/tags/tag515.xml><?xml version="1.0" encoding="utf-8"?>
<p:tagLst xmlns:p="http://schemas.openxmlformats.org/presentationml/2006/main">
  <p:tag name="AS_UNIQUEID" val="1000"/>
</p:tagLst>
</file>

<file path=ppt/tags/tag516.xml><?xml version="1.0" encoding="utf-8"?>
<p:tagLst xmlns:p="http://schemas.openxmlformats.org/presentationml/2006/main">
  <p:tag name="AS_UNIQUEID" val="1001"/>
</p:tagLst>
</file>

<file path=ppt/tags/tag517.xml><?xml version="1.0" encoding="utf-8"?>
<p:tagLst xmlns:p="http://schemas.openxmlformats.org/presentationml/2006/main">
  <p:tag name="AS_UNIQUEID" val="1002"/>
</p:tagLst>
</file>

<file path=ppt/tags/tag518.xml><?xml version="1.0" encoding="utf-8"?>
<p:tagLst xmlns:p="http://schemas.openxmlformats.org/presentationml/2006/main">
  <p:tag name="AS_UNIQUEID" val="1003"/>
</p:tagLst>
</file>

<file path=ppt/tags/tag519.xml><?xml version="1.0" encoding="utf-8"?>
<p:tagLst xmlns:p="http://schemas.openxmlformats.org/presentationml/2006/main">
  <p:tag name="AS_UNIQUEID" val="1004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0.xml><?xml version="1.0" encoding="utf-8"?>
<p:tagLst xmlns:p="http://schemas.openxmlformats.org/presentationml/2006/main">
  <p:tag name="AS_UNIQUEID" val="1005"/>
</p:tagLst>
</file>

<file path=ppt/tags/tag521.xml><?xml version="1.0" encoding="utf-8"?>
<p:tagLst xmlns:p="http://schemas.openxmlformats.org/presentationml/2006/main">
  <p:tag name="AS_UNIQUEID" val="1006"/>
</p:tagLst>
</file>

<file path=ppt/tags/tag522.xml><?xml version="1.0" encoding="utf-8"?>
<p:tagLst xmlns:p="http://schemas.openxmlformats.org/presentationml/2006/main">
  <p:tag name="AS_UNIQUEID" val="1007"/>
</p:tagLst>
</file>

<file path=ppt/tags/tag523.xml><?xml version="1.0" encoding="utf-8"?>
<p:tagLst xmlns:p="http://schemas.openxmlformats.org/presentationml/2006/main">
  <p:tag name="AS_UNIQUEID" val="1008"/>
</p:tagLst>
</file>

<file path=ppt/tags/tag524.xml><?xml version="1.0" encoding="utf-8"?>
<p:tagLst xmlns:p="http://schemas.openxmlformats.org/presentationml/2006/main">
  <p:tag name="AS_UNIQUEID" val="1009"/>
</p:tagLst>
</file>

<file path=ppt/tags/tag525.xml><?xml version="1.0" encoding="utf-8"?>
<p:tagLst xmlns:p="http://schemas.openxmlformats.org/presentationml/2006/main">
  <p:tag name="AS_UNIQUEID" val="1010"/>
</p:tagLst>
</file>

<file path=ppt/tags/tag526.xml><?xml version="1.0" encoding="utf-8"?>
<p:tagLst xmlns:p="http://schemas.openxmlformats.org/presentationml/2006/main">
  <p:tag name="AS_UNIQUEID" val="1011"/>
</p:tagLst>
</file>

<file path=ppt/tags/tag527.xml><?xml version="1.0" encoding="utf-8"?>
<p:tagLst xmlns:p="http://schemas.openxmlformats.org/presentationml/2006/main">
  <p:tag name="AS_UNIQUEID" val="1012"/>
</p:tagLst>
</file>

<file path=ppt/tags/tag528.xml><?xml version="1.0" encoding="utf-8"?>
<p:tagLst xmlns:p="http://schemas.openxmlformats.org/presentationml/2006/main">
  <p:tag name="AS_UNIQUEID" val="1013"/>
</p:tagLst>
</file>

<file path=ppt/tags/tag529.xml><?xml version="1.0" encoding="utf-8"?>
<p:tagLst xmlns:p="http://schemas.openxmlformats.org/presentationml/2006/main">
  <p:tag name="AS_UNIQUEID" val="1014"/>
</p:tagLst>
</file>

<file path=ppt/tags/tag53.xml><?xml version="1.0" encoding="utf-8"?>
<p:tagLst xmlns:p="http://schemas.openxmlformats.org/presentationml/2006/main">
  <p:tag name="AS_UNIQUEID" val="551"/>
</p:tagLst>
</file>

<file path=ppt/tags/tag530.xml><?xml version="1.0" encoding="utf-8"?>
<p:tagLst xmlns:p="http://schemas.openxmlformats.org/presentationml/2006/main">
  <p:tag name="AS_UNIQUEID" val="1015"/>
</p:tagLst>
</file>

<file path=ppt/tags/tag531.xml><?xml version="1.0" encoding="utf-8"?>
<p:tagLst xmlns:p="http://schemas.openxmlformats.org/presentationml/2006/main">
  <p:tag name="AS_UNIQUEID" val="1016"/>
</p:tagLst>
</file>

<file path=ppt/tags/tag532.xml><?xml version="1.0" encoding="utf-8"?>
<p:tagLst xmlns:p="http://schemas.openxmlformats.org/presentationml/2006/main">
  <p:tag name="AS_UNIQUEID" val="1017"/>
</p:tagLst>
</file>

<file path=ppt/tags/tag533.xml><?xml version="1.0" encoding="utf-8"?>
<p:tagLst xmlns:p="http://schemas.openxmlformats.org/presentationml/2006/main">
  <p:tag name="AS_UNIQUEID" val="1018"/>
</p:tagLst>
</file>

<file path=ppt/tags/tag534.xml><?xml version="1.0" encoding="utf-8"?>
<p:tagLst xmlns:p="http://schemas.openxmlformats.org/presentationml/2006/main">
  <p:tag name="AS_UNIQUEID" val="1019"/>
</p:tagLst>
</file>

<file path=ppt/tags/tag535.xml><?xml version="1.0" encoding="utf-8"?>
<p:tagLst xmlns:p="http://schemas.openxmlformats.org/presentationml/2006/main">
  <p:tag name="AS_UNIQUEID" val="1020"/>
</p:tagLst>
</file>

<file path=ppt/tags/tag536.xml><?xml version="1.0" encoding="utf-8"?>
<p:tagLst xmlns:p="http://schemas.openxmlformats.org/presentationml/2006/main">
  <p:tag name="AS_UNIQUEID" val="1021"/>
</p:tagLst>
</file>

<file path=ppt/tags/tag537.xml><?xml version="1.0" encoding="utf-8"?>
<p:tagLst xmlns:p="http://schemas.openxmlformats.org/presentationml/2006/main">
  <p:tag name="AS_UNIQUEID" val="1022"/>
</p:tagLst>
</file>

<file path=ppt/tags/tag538.xml><?xml version="1.0" encoding="utf-8"?>
<p:tagLst xmlns:p="http://schemas.openxmlformats.org/presentationml/2006/main">
  <p:tag name="AS_UNIQUEID" val="1023"/>
</p:tagLst>
</file>

<file path=ppt/tags/tag539.xml><?xml version="1.0" encoding="utf-8"?>
<p:tagLst xmlns:p="http://schemas.openxmlformats.org/presentationml/2006/main">
  <p:tag name="AS_UNIQUEID" val="1024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40.xml><?xml version="1.0" encoding="utf-8"?>
<p:tagLst xmlns:p="http://schemas.openxmlformats.org/presentationml/2006/main">
  <p:tag name="AS_UNIQUEID" val="1025"/>
</p:tagLst>
</file>

<file path=ppt/tags/tag541.xml><?xml version="1.0" encoding="utf-8"?>
<p:tagLst xmlns:p="http://schemas.openxmlformats.org/presentationml/2006/main">
  <p:tag name="AS_UNIQUEID" val="1026"/>
</p:tagLst>
</file>

<file path=ppt/tags/tag542.xml><?xml version="1.0" encoding="utf-8"?>
<p:tagLst xmlns:p="http://schemas.openxmlformats.org/presentationml/2006/main">
  <p:tag name="AS_UNIQUEID" val="1027"/>
</p:tagLst>
</file>

<file path=ppt/tags/tag543.xml><?xml version="1.0" encoding="utf-8"?>
<p:tagLst xmlns:p="http://schemas.openxmlformats.org/presentationml/2006/main">
  <p:tag name="AS_UNIQUEID" val="1028"/>
</p:tagLst>
</file>

<file path=ppt/tags/tag544.xml><?xml version="1.0" encoding="utf-8"?>
<p:tagLst xmlns:p="http://schemas.openxmlformats.org/presentationml/2006/main">
  <p:tag name="AS_UNIQUEID" val="1029"/>
</p:tagLst>
</file>

<file path=ppt/tags/tag545.xml><?xml version="1.0" encoding="utf-8"?>
<p:tagLst xmlns:p="http://schemas.openxmlformats.org/presentationml/2006/main">
  <p:tag name="AS_UNIQUEID" val="1030"/>
</p:tagLst>
</file>

<file path=ppt/tags/tag546.xml><?xml version="1.0" encoding="utf-8"?>
<p:tagLst xmlns:p="http://schemas.openxmlformats.org/presentationml/2006/main">
  <p:tag name="AS_UNIQUEID" val="1031"/>
</p:tagLst>
</file>

<file path=ppt/tags/tag547.xml><?xml version="1.0" encoding="utf-8"?>
<p:tagLst xmlns:p="http://schemas.openxmlformats.org/presentationml/2006/main">
  <p:tag name="AS_UNIQUEID" val="1032"/>
</p:tagLst>
</file>

<file path=ppt/tags/tag548.xml><?xml version="1.0" encoding="utf-8"?>
<p:tagLst xmlns:p="http://schemas.openxmlformats.org/presentationml/2006/main">
  <p:tag name="AS_UNIQUEID" val="1033"/>
</p:tagLst>
</file>

<file path=ppt/tags/tag549.xml><?xml version="1.0" encoding="utf-8"?>
<p:tagLst xmlns:p="http://schemas.openxmlformats.org/presentationml/2006/main">
  <p:tag name="AS_UNIQUEID" val="1034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0.xml><?xml version="1.0" encoding="utf-8"?>
<p:tagLst xmlns:p="http://schemas.openxmlformats.org/presentationml/2006/main">
  <p:tag name="AS_UNIQUEID" val="1035"/>
</p:tagLst>
</file>

<file path=ppt/tags/tag551.xml><?xml version="1.0" encoding="utf-8"?>
<p:tagLst xmlns:p="http://schemas.openxmlformats.org/presentationml/2006/main">
  <p:tag name="AS_UNIQUEID" val="1036"/>
</p:tagLst>
</file>

<file path=ppt/tags/tag552.xml><?xml version="1.0" encoding="utf-8"?>
<p:tagLst xmlns:p="http://schemas.openxmlformats.org/presentationml/2006/main">
  <p:tag name="AS_UNIQUEID" val="1037"/>
</p:tagLst>
</file>

<file path=ppt/tags/tag553.xml><?xml version="1.0" encoding="utf-8"?>
<p:tagLst xmlns:p="http://schemas.openxmlformats.org/presentationml/2006/main">
  <p:tag name="AS_UNIQUEID" val="1038"/>
</p:tagLst>
</file>

<file path=ppt/tags/tag554.xml><?xml version="1.0" encoding="utf-8"?>
<p:tagLst xmlns:p="http://schemas.openxmlformats.org/presentationml/2006/main">
  <p:tag name="AS_UNIQUEID" val="1039"/>
</p:tagLst>
</file>

<file path=ppt/tags/tag555.xml><?xml version="1.0" encoding="utf-8"?>
<p:tagLst xmlns:p="http://schemas.openxmlformats.org/presentationml/2006/main">
  <p:tag name="AS_UNIQUEID" val="1040"/>
</p:tagLst>
</file>

<file path=ppt/tags/tag556.xml><?xml version="1.0" encoding="utf-8"?>
<p:tagLst xmlns:p="http://schemas.openxmlformats.org/presentationml/2006/main">
  <p:tag name="AS_UNIQUEID" val="1041"/>
</p:tagLst>
</file>

<file path=ppt/tags/tag557.xml><?xml version="1.0" encoding="utf-8"?>
<p:tagLst xmlns:p="http://schemas.openxmlformats.org/presentationml/2006/main">
  <p:tag name="AS_UNIQUEID" val="1042"/>
</p:tagLst>
</file>

<file path=ppt/tags/tag558.xml><?xml version="1.0" encoding="utf-8"?>
<p:tagLst xmlns:p="http://schemas.openxmlformats.org/presentationml/2006/main">
  <p:tag name="AS_UNIQUEID" val="1043"/>
</p:tagLst>
</file>

<file path=ppt/tags/tag559.xml><?xml version="1.0" encoding="utf-8"?>
<p:tagLst xmlns:p="http://schemas.openxmlformats.org/presentationml/2006/main">
  <p:tag name="AS_UNIQUEID" val="1044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0.xml><?xml version="1.0" encoding="utf-8"?>
<p:tagLst xmlns:p="http://schemas.openxmlformats.org/presentationml/2006/main">
  <p:tag name="AS_UNIQUEID" val="1045"/>
</p:tagLst>
</file>

<file path=ppt/tags/tag561.xml><?xml version="1.0" encoding="utf-8"?>
<p:tagLst xmlns:p="http://schemas.openxmlformats.org/presentationml/2006/main">
  <p:tag name="AS_UNIQUEID" val="1046"/>
</p:tagLst>
</file>

<file path=ppt/tags/tag562.xml><?xml version="1.0" encoding="utf-8"?>
<p:tagLst xmlns:p="http://schemas.openxmlformats.org/presentationml/2006/main">
  <p:tag name="AS_UNIQUEID" val="1047"/>
</p:tagLst>
</file>

<file path=ppt/tags/tag563.xml><?xml version="1.0" encoding="utf-8"?>
<p:tagLst xmlns:p="http://schemas.openxmlformats.org/presentationml/2006/main">
  <p:tag name="AS_UNIQUEID" val="1048"/>
</p:tagLst>
</file>

<file path=ppt/tags/tag564.xml><?xml version="1.0" encoding="utf-8"?>
<p:tagLst xmlns:p="http://schemas.openxmlformats.org/presentationml/2006/main">
  <p:tag name="AS_UNIQUEID" val="1049"/>
</p:tagLst>
</file>

<file path=ppt/tags/tag565.xml><?xml version="1.0" encoding="utf-8"?>
<p:tagLst xmlns:p="http://schemas.openxmlformats.org/presentationml/2006/main">
  <p:tag name="AS_UNIQUEID" val="1050"/>
</p:tagLst>
</file>

<file path=ppt/tags/tag566.xml><?xml version="1.0" encoding="utf-8"?>
<p:tagLst xmlns:p="http://schemas.openxmlformats.org/presentationml/2006/main">
  <p:tag name="AS_UNIQUEID" val="1051"/>
</p:tagLst>
</file>

<file path=ppt/tags/tag567.xml><?xml version="1.0" encoding="utf-8"?>
<p:tagLst xmlns:p="http://schemas.openxmlformats.org/presentationml/2006/main">
  <p:tag name="AS_UNIQUEID" val="1052"/>
</p:tagLst>
</file>

<file path=ppt/tags/tag568.xml><?xml version="1.0" encoding="utf-8"?>
<p:tagLst xmlns:p="http://schemas.openxmlformats.org/presentationml/2006/main">
  <p:tag name="AS_UNIQUEID" val="1053"/>
</p:tagLst>
</file>

<file path=ppt/tags/tag569.xml><?xml version="1.0" encoding="utf-8"?>
<p:tagLst xmlns:p="http://schemas.openxmlformats.org/presentationml/2006/main">
  <p:tag name="AS_UNIQUEID" val="1054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0.xml><?xml version="1.0" encoding="utf-8"?>
<p:tagLst xmlns:p="http://schemas.openxmlformats.org/presentationml/2006/main">
  <p:tag name="AS_UNIQUEID" val="1055"/>
</p:tagLst>
</file>

<file path=ppt/tags/tag571.xml><?xml version="1.0" encoding="utf-8"?>
<p:tagLst xmlns:p="http://schemas.openxmlformats.org/presentationml/2006/main">
  <p:tag name="AS_UNIQUEID" val="1056"/>
</p:tagLst>
</file>

<file path=ppt/tags/tag572.xml><?xml version="1.0" encoding="utf-8"?>
<p:tagLst xmlns:p="http://schemas.openxmlformats.org/presentationml/2006/main">
  <p:tag name="AS_UNIQUEID" val="1057"/>
</p:tagLst>
</file>

<file path=ppt/tags/tag573.xml><?xml version="1.0" encoding="utf-8"?>
<p:tagLst xmlns:p="http://schemas.openxmlformats.org/presentationml/2006/main">
  <p:tag name="AS_UNIQUEID" val="1058"/>
</p:tagLst>
</file>

<file path=ppt/tags/tag574.xml><?xml version="1.0" encoding="utf-8"?>
<p:tagLst xmlns:p="http://schemas.openxmlformats.org/presentationml/2006/main">
  <p:tag name="AS_UNIQUEID" val="1059"/>
</p:tagLst>
</file>

<file path=ppt/tags/tag575.xml><?xml version="1.0" encoding="utf-8"?>
<p:tagLst xmlns:p="http://schemas.openxmlformats.org/presentationml/2006/main">
  <p:tag name="AS_UNIQUEID" val="1060"/>
</p:tagLst>
</file>

<file path=ppt/tags/tag576.xml><?xml version="1.0" encoding="utf-8"?>
<p:tagLst xmlns:p="http://schemas.openxmlformats.org/presentationml/2006/main">
  <p:tag name="AS_UNIQUEID" val="1061"/>
</p:tagLst>
</file>

<file path=ppt/tags/tag577.xml><?xml version="1.0" encoding="utf-8"?>
<p:tagLst xmlns:p="http://schemas.openxmlformats.org/presentationml/2006/main">
  <p:tag name="AS_UNIQUEID" val="1062"/>
</p:tagLst>
</file>

<file path=ppt/tags/tag578.xml><?xml version="1.0" encoding="utf-8"?>
<p:tagLst xmlns:p="http://schemas.openxmlformats.org/presentationml/2006/main">
  <p:tag name="AS_UNIQUEID" val="1063"/>
</p:tagLst>
</file>

<file path=ppt/tags/tag579.xml><?xml version="1.0" encoding="utf-8"?>
<p:tagLst xmlns:p="http://schemas.openxmlformats.org/presentationml/2006/main">
  <p:tag name="AS_UNIQUEID" val="1064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0.xml><?xml version="1.0" encoding="utf-8"?>
<p:tagLst xmlns:p="http://schemas.openxmlformats.org/presentationml/2006/main">
  <p:tag name="AS_UNIQUEID" val="1065"/>
</p:tagLst>
</file>

<file path=ppt/tags/tag581.xml><?xml version="1.0" encoding="utf-8"?>
<p:tagLst xmlns:p="http://schemas.openxmlformats.org/presentationml/2006/main">
  <p:tag name="AS_UNIQUEID" val="1066"/>
</p:tagLst>
</file>

<file path=ppt/tags/tag582.xml><?xml version="1.0" encoding="utf-8"?>
<p:tagLst xmlns:p="http://schemas.openxmlformats.org/presentationml/2006/main">
  <p:tag name="AS_UNIQUEID" val="1067"/>
</p:tagLst>
</file>

<file path=ppt/tags/tag583.xml><?xml version="1.0" encoding="utf-8"?>
<p:tagLst xmlns:p="http://schemas.openxmlformats.org/presentationml/2006/main">
  <p:tag name="AS_UNIQUEID" val="1068"/>
</p:tagLst>
</file>

<file path=ppt/tags/tag584.xml><?xml version="1.0" encoding="utf-8"?>
<p:tagLst xmlns:p="http://schemas.openxmlformats.org/presentationml/2006/main">
  <p:tag name="AS_UNIQUEID" val="1069"/>
</p:tagLst>
</file>

<file path=ppt/tags/tag585.xml><?xml version="1.0" encoding="utf-8"?>
<p:tagLst xmlns:p="http://schemas.openxmlformats.org/presentationml/2006/main">
  <p:tag name="AS_UNIQUEID" val="1070"/>
</p:tagLst>
</file>

<file path=ppt/tags/tag586.xml><?xml version="1.0" encoding="utf-8"?>
<p:tagLst xmlns:p="http://schemas.openxmlformats.org/presentationml/2006/main">
  <p:tag name="AS_UNIQUEID" val="1071"/>
</p:tagLst>
</file>

<file path=ppt/tags/tag587.xml><?xml version="1.0" encoding="utf-8"?>
<p:tagLst xmlns:p="http://schemas.openxmlformats.org/presentationml/2006/main">
  <p:tag name="AS_UNIQUEID" val="1072"/>
</p:tagLst>
</file>

<file path=ppt/tags/tag588.xml><?xml version="1.0" encoding="utf-8"?>
<p:tagLst xmlns:p="http://schemas.openxmlformats.org/presentationml/2006/main">
  <p:tag name="AS_UNIQUEID" val="1073"/>
</p:tagLst>
</file>

<file path=ppt/tags/tag589.xml><?xml version="1.0" encoding="utf-8"?>
<p:tagLst xmlns:p="http://schemas.openxmlformats.org/presentationml/2006/main">
  <p:tag name="AS_UNIQUEID" val="1074"/>
</p:tagLst>
</file>

<file path=ppt/tags/tag59.xml><?xml version="1.0" encoding="utf-8"?>
<p:tagLst xmlns:p="http://schemas.openxmlformats.org/presentationml/2006/main">
  <p:tag name="AS_UNIQUEID" val="557"/>
</p:tagLst>
</file>

<file path=ppt/tags/tag590.xml><?xml version="1.0" encoding="utf-8"?>
<p:tagLst xmlns:p="http://schemas.openxmlformats.org/presentationml/2006/main">
  <p:tag name="AS_UNIQUEID" val="1075"/>
</p:tagLst>
</file>

<file path=ppt/tags/tag591.xml><?xml version="1.0" encoding="utf-8"?>
<p:tagLst xmlns:p="http://schemas.openxmlformats.org/presentationml/2006/main">
  <p:tag name="AS_UNIQUEID" val="1076"/>
</p:tagLst>
</file>

<file path=ppt/tags/tag592.xml><?xml version="1.0" encoding="utf-8"?>
<p:tagLst xmlns:p="http://schemas.openxmlformats.org/presentationml/2006/main">
  <p:tag name="AS_UNIQUEID" val="1077"/>
</p:tagLst>
</file>

<file path=ppt/tags/tag593.xml><?xml version="1.0" encoding="utf-8"?>
<p:tagLst xmlns:p="http://schemas.openxmlformats.org/presentationml/2006/main">
  <p:tag name="AS_UNIQUEID" val="1078"/>
</p:tagLst>
</file>

<file path=ppt/tags/tag594.xml><?xml version="1.0" encoding="utf-8"?>
<p:tagLst xmlns:p="http://schemas.openxmlformats.org/presentationml/2006/main">
  <p:tag name="AS_UNIQUEID" val="1079"/>
</p:tagLst>
</file>

<file path=ppt/tags/tag595.xml><?xml version="1.0" encoding="utf-8"?>
<p:tagLst xmlns:p="http://schemas.openxmlformats.org/presentationml/2006/main">
  <p:tag name="AS_UNIQUEID" val="1080"/>
</p:tagLst>
</file>

<file path=ppt/tags/tag596.xml><?xml version="1.0" encoding="utf-8"?>
<p:tagLst xmlns:p="http://schemas.openxmlformats.org/presentationml/2006/main">
  <p:tag name="AS_UNIQUEID" val="1081"/>
</p:tagLst>
</file>

<file path=ppt/tags/tag597.xml><?xml version="1.0" encoding="utf-8"?>
<p:tagLst xmlns:p="http://schemas.openxmlformats.org/presentationml/2006/main">
  <p:tag name="AS_UNIQUEID" val="1082"/>
</p:tagLst>
</file>

<file path=ppt/tags/tag598.xml><?xml version="1.0" encoding="utf-8"?>
<p:tagLst xmlns:p="http://schemas.openxmlformats.org/presentationml/2006/main">
  <p:tag name="AS_UNIQUEID" val="1083"/>
</p:tagLst>
</file>

<file path=ppt/tags/tag599.xml><?xml version="1.0" encoding="utf-8"?>
<p:tagLst xmlns:p="http://schemas.openxmlformats.org/presentationml/2006/main">
  <p:tag name="AS_UNIQUEID" val="1084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00.xml><?xml version="1.0" encoding="utf-8"?>
<p:tagLst xmlns:p="http://schemas.openxmlformats.org/presentationml/2006/main">
  <p:tag name="AS_UNIQUEID" val="1085"/>
</p:tagLst>
</file>

<file path=ppt/tags/tag601.xml><?xml version="1.0" encoding="utf-8"?>
<p:tagLst xmlns:p="http://schemas.openxmlformats.org/presentationml/2006/main">
  <p:tag name="AS_UNIQUEID" val="1086"/>
</p:tagLst>
</file>

<file path=ppt/tags/tag602.xml><?xml version="1.0" encoding="utf-8"?>
<p:tagLst xmlns:p="http://schemas.openxmlformats.org/presentationml/2006/main">
  <p:tag name="AS_UNIQUEID" val="1087"/>
</p:tagLst>
</file>

<file path=ppt/tags/tag603.xml><?xml version="1.0" encoding="utf-8"?>
<p:tagLst xmlns:p="http://schemas.openxmlformats.org/presentationml/2006/main">
  <p:tag name="AS_UNIQUEID" val="1088"/>
</p:tagLst>
</file>

<file path=ppt/tags/tag604.xml><?xml version="1.0" encoding="utf-8"?>
<p:tagLst xmlns:p="http://schemas.openxmlformats.org/presentationml/2006/main">
  <p:tag name="AS_UNIQUEID" val="1089"/>
</p:tagLst>
</file>

<file path=ppt/tags/tag605.xml><?xml version="1.0" encoding="utf-8"?>
<p:tagLst xmlns:p="http://schemas.openxmlformats.org/presentationml/2006/main">
  <p:tag name="AS_UNIQUEID" val="1090"/>
</p:tagLst>
</file>

<file path=ppt/tags/tag606.xml><?xml version="1.0" encoding="utf-8"?>
<p:tagLst xmlns:p="http://schemas.openxmlformats.org/presentationml/2006/main">
  <p:tag name="AS_UNIQUEID" val="1091"/>
</p:tagLst>
</file>

<file path=ppt/tags/tag607.xml><?xml version="1.0" encoding="utf-8"?>
<p:tagLst xmlns:p="http://schemas.openxmlformats.org/presentationml/2006/main">
  <p:tag name="AS_UNIQUEID" val="1092"/>
</p:tagLst>
</file>

<file path=ppt/tags/tag608.xml><?xml version="1.0" encoding="utf-8"?>
<p:tagLst xmlns:p="http://schemas.openxmlformats.org/presentationml/2006/main">
  <p:tag name="AS_UNIQUEID" val="1093"/>
</p:tagLst>
</file>

<file path=ppt/tags/tag609.xml><?xml version="1.0" encoding="utf-8"?>
<p:tagLst xmlns:p="http://schemas.openxmlformats.org/presentationml/2006/main">
  <p:tag name="AS_UNIQUEID" val="1094"/>
</p:tagLst>
</file>

<file path=ppt/tags/tag61.xml><?xml version="1.0" encoding="utf-8"?>
<p:tagLst xmlns:p="http://schemas.openxmlformats.org/presentationml/2006/main">
  <p:tag name="AS_UNIQUEID" val="559"/>
</p:tagLst>
</file>

<file path=ppt/tags/tag610.xml><?xml version="1.0" encoding="utf-8"?>
<p:tagLst xmlns:p="http://schemas.openxmlformats.org/presentationml/2006/main">
  <p:tag name="AS_UNIQUEID" val="1095"/>
</p:tagLst>
</file>

<file path=ppt/tags/tag611.xml><?xml version="1.0" encoding="utf-8"?>
<p:tagLst xmlns:p="http://schemas.openxmlformats.org/presentationml/2006/main">
  <p:tag name="AS_UNIQUEID" val="1096"/>
</p:tagLst>
</file>

<file path=ppt/tags/tag612.xml><?xml version="1.0" encoding="utf-8"?>
<p:tagLst xmlns:p="http://schemas.openxmlformats.org/presentationml/2006/main">
  <p:tag name="AS_UNIQUEID" val="1097"/>
</p:tagLst>
</file>

<file path=ppt/tags/tag613.xml><?xml version="1.0" encoding="utf-8"?>
<p:tagLst xmlns:p="http://schemas.openxmlformats.org/presentationml/2006/main">
  <p:tag name="AS_UNIQUEID" val="1098"/>
</p:tagLst>
</file>

<file path=ppt/tags/tag614.xml><?xml version="1.0" encoding="utf-8"?>
<p:tagLst xmlns:p="http://schemas.openxmlformats.org/presentationml/2006/main">
  <p:tag name="AS_UNIQUEID" val="1099"/>
</p:tagLst>
</file>

<file path=ppt/tags/tag615.xml><?xml version="1.0" encoding="utf-8"?>
<p:tagLst xmlns:p="http://schemas.openxmlformats.org/presentationml/2006/main">
  <p:tag name="AS_UNIQUEID" val="1100"/>
</p:tagLst>
</file>

<file path=ppt/tags/tag616.xml><?xml version="1.0" encoding="utf-8"?>
<p:tagLst xmlns:p="http://schemas.openxmlformats.org/presentationml/2006/main">
  <p:tag name="AS_UNIQUEID" val="1101"/>
</p:tagLst>
</file>

<file path=ppt/tags/tag617.xml><?xml version="1.0" encoding="utf-8"?>
<p:tagLst xmlns:p="http://schemas.openxmlformats.org/presentationml/2006/main">
  <p:tag name="AS_UNIQUEID" val="1102"/>
</p:tagLst>
</file>

<file path=ppt/tags/tag618.xml><?xml version="1.0" encoding="utf-8"?>
<p:tagLst xmlns:p="http://schemas.openxmlformats.org/presentationml/2006/main">
  <p:tag name="AS_UNIQUEID" val="1103"/>
</p:tagLst>
</file>

<file path=ppt/tags/tag619.xml><?xml version="1.0" encoding="utf-8"?>
<p:tagLst xmlns:p="http://schemas.openxmlformats.org/presentationml/2006/main">
  <p:tag name="AS_UNIQUEID" val="1104"/>
</p:tagLst>
</file>

<file path=ppt/tags/tag62.xml><?xml version="1.0" encoding="utf-8"?>
<p:tagLst xmlns:p="http://schemas.openxmlformats.org/presentationml/2006/main">
  <p:tag name="AS_UNIQUEID" val="560"/>
</p:tagLst>
</file>

<file path=ppt/tags/tag620.xml><?xml version="1.0" encoding="utf-8"?>
<p:tagLst xmlns:p="http://schemas.openxmlformats.org/presentationml/2006/main">
  <p:tag name="AS_UNIQUEID" val="1105"/>
</p:tagLst>
</file>

<file path=ppt/tags/tag621.xml><?xml version="1.0" encoding="utf-8"?>
<p:tagLst xmlns:p="http://schemas.openxmlformats.org/presentationml/2006/main">
  <p:tag name="AS_UNIQUEID" val="1106"/>
</p:tagLst>
</file>

<file path=ppt/tags/tag622.xml><?xml version="1.0" encoding="utf-8"?>
<p:tagLst xmlns:p="http://schemas.openxmlformats.org/presentationml/2006/main">
  <p:tag name="AS_UNIQUEID" val="1107"/>
</p:tagLst>
</file>

<file path=ppt/tags/tag623.xml><?xml version="1.0" encoding="utf-8"?>
<p:tagLst xmlns:p="http://schemas.openxmlformats.org/presentationml/2006/main">
  <p:tag name="AS_UNIQUEID" val="1108"/>
</p:tagLst>
</file>

<file path=ppt/tags/tag624.xml><?xml version="1.0" encoding="utf-8"?>
<p:tagLst xmlns:p="http://schemas.openxmlformats.org/presentationml/2006/main">
  <p:tag name="AS_UNIQUEID" val="1109"/>
</p:tagLst>
</file>

<file path=ppt/tags/tag625.xml><?xml version="1.0" encoding="utf-8"?>
<p:tagLst xmlns:p="http://schemas.openxmlformats.org/presentationml/2006/main">
  <p:tag name="AS_UNIQUEID" val="1110"/>
</p:tagLst>
</file>

<file path=ppt/tags/tag626.xml><?xml version="1.0" encoding="utf-8"?>
<p:tagLst xmlns:p="http://schemas.openxmlformats.org/presentationml/2006/main">
  <p:tag name="AS_UNIQUEID" val="1111"/>
</p:tagLst>
</file>

<file path=ppt/tags/tag627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AS_UNIQUEID" val="566"/>
</p:tagLst>
</file>

<file path=ppt/tags/tag69.xml><?xml version="1.0" encoding="utf-8"?>
<p:tagLst xmlns:p="http://schemas.openxmlformats.org/presentationml/2006/main">
  <p:tag name="AS_UNIQUEID" val="567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8"/>
</p:tagLst>
</file>

<file path=ppt/tags/tag71.xml><?xml version="1.0" encoding="utf-8"?>
<p:tagLst xmlns:p="http://schemas.openxmlformats.org/presentationml/2006/main">
  <p:tag name="AS_UNIQUEID" val="569"/>
</p:tagLst>
</file>

<file path=ppt/tags/tag72.xml><?xml version="1.0" encoding="utf-8"?>
<p:tagLst xmlns:p="http://schemas.openxmlformats.org/presentationml/2006/main">
  <p:tag name="AS_UNIQUEID" val="570"/>
</p:tagLst>
</file>

<file path=ppt/tags/tag73.xml><?xml version="1.0" encoding="utf-8"?>
<p:tagLst xmlns:p="http://schemas.openxmlformats.org/presentationml/2006/main">
  <p:tag name="AS_UNIQUEID" val="571"/>
</p:tagLst>
</file>

<file path=ppt/tags/tag74.xml><?xml version="1.0" encoding="utf-8"?>
<p:tagLst xmlns:p="http://schemas.openxmlformats.org/presentationml/2006/main">
  <p:tag name="AS_UNIQUEID" val="572"/>
</p:tagLst>
</file>

<file path=ppt/tags/tag75.xml><?xml version="1.0" encoding="utf-8"?>
<p:tagLst xmlns:p="http://schemas.openxmlformats.org/presentationml/2006/main">
  <p:tag name="AS_UNIQUEID" val="573"/>
</p:tagLst>
</file>

<file path=ppt/tags/tag7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585"/>
</p:tagLst>
</file>

<file path=ppt/tags/tag89.xml><?xml version="1.0" encoding="utf-8"?>
<p:tagLst xmlns:p="http://schemas.openxmlformats.org/presentationml/2006/main">
  <p:tag name="AS_UNIQUEID" val="586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7"/>
</p:tagLst>
</file>

<file path=ppt/tags/tag91.xml><?xml version="1.0" encoding="utf-8"?>
<p:tagLst xmlns:p="http://schemas.openxmlformats.org/presentationml/2006/main">
  <p:tag name="AS_UNIQUEID" val="588"/>
</p:tagLst>
</file>

<file path=ppt/tags/tag92.xml><?xml version="1.0" encoding="utf-8"?>
<p:tagLst xmlns:p="http://schemas.openxmlformats.org/presentationml/2006/main">
  <p:tag name="AS_UNIQUEID" val="589"/>
</p:tagLst>
</file>

<file path=ppt/tags/tag93.xml><?xml version="1.0" encoding="utf-8"?>
<p:tagLst xmlns:p="http://schemas.openxmlformats.org/presentationml/2006/main">
  <p:tag name="AS_UNIQUEID" val="590"/>
</p:tagLst>
</file>

<file path=ppt/tags/tag94.xml><?xml version="1.0" encoding="utf-8"?>
<p:tagLst xmlns:p="http://schemas.openxmlformats.org/presentationml/2006/main">
  <p:tag name="AS_UNIQUEID" val="591"/>
</p:tagLst>
</file>

<file path=ppt/tags/tag95.xml><?xml version="1.0" encoding="utf-8"?>
<p:tagLst xmlns:p="http://schemas.openxmlformats.org/presentationml/2006/main">
  <p:tag name="AS_UNIQUEID" val="592"/>
</p:tagLst>
</file>

<file path=ppt/tags/tag96.xml><?xml version="1.0" encoding="utf-8"?>
<p:tagLst xmlns:p="http://schemas.openxmlformats.org/presentationml/2006/main">
  <p:tag name="AS_UNIQUEID" val="593"/>
</p:tagLst>
</file>

<file path=ppt/tags/tag97.xml><?xml version="1.0" encoding="utf-8"?>
<p:tagLst xmlns:p="http://schemas.openxmlformats.org/presentationml/2006/main">
  <p:tag name="AS_UNIQUEID" val="594"/>
</p:tagLst>
</file>

<file path=ppt/tags/tag98.xml><?xml version="1.0" encoding="utf-8"?>
<p:tagLst xmlns:p="http://schemas.openxmlformats.org/presentationml/2006/main">
  <p:tag name="AS_UNIQUEID" val="595"/>
</p:tagLst>
</file>

<file path=ppt/tags/tag99.xml><?xml version="1.0" encoding="utf-8"?>
<p:tagLst xmlns:p="http://schemas.openxmlformats.org/presentationml/2006/main">
  <p:tag name="AS_UNIQUEID" val="596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362</Paragraphs>
  <Slides>49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5" baseType="lpstr">
      <vt:lpstr>Arial</vt:lpstr>
      <vt:lpstr>Times New Roman</vt:lpstr>
      <vt:lpstr>黑体</vt:lpstr>
      <vt:lpstr>楷体</vt:lpstr>
      <vt:lpstr>Wingdings</vt:lpstr>
      <vt:lpstr>微软雅黑</vt:lpstr>
      <vt:lpstr>Cambria</vt:lpstr>
      <vt:lpstr>Calibri</vt:lpstr>
      <vt:lpstr>宋体</vt:lpstr>
      <vt:lpstr>Calibri Light</vt:lpstr>
      <vt:lpstr>汉仪雅酷黑 75W</vt:lpstr>
      <vt:lpstr>仿宋</vt:lpstr>
      <vt:lpstr>Arial Black</vt:lpstr>
      <vt:lpstr>PMingLiU</vt:lpstr>
      <vt:lpstr>Courier New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2026-06-12T13:24:20Z</cp:lastPrinted>
  <dcterms:created xsi:type="dcterms:W3CDTF">2026-06-12T13:24:20Z</dcterms:created>
  <dcterms:modified xsi:type="dcterms:W3CDTF">2026-06-12T05:24:20Z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