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661" r:id="rId4"/>
    <p:sldId id="637" r:id="rId5"/>
    <p:sldId id="638" r:id="rId6"/>
    <p:sldId id="636" r:id="rId7"/>
    <p:sldId id="639" r:id="rId8"/>
    <p:sldId id="640" r:id="rId9"/>
    <p:sldId id="641" r:id="rId10"/>
    <p:sldId id="642" r:id="rId11"/>
    <p:sldId id="615" r:id="rId12"/>
    <p:sldId id="643" r:id="rId13"/>
    <p:sldId id="626" r:id="rId14"/>
    <p:sldId id="644" r:id="rId15"/>
    <p:sldId id="645" r:id="rId16"/>
    <p:sldId id="646" r:id="rId17"/>
    <p:sldId id="647" r:id="rId18"/>
    <p:sldId id="648" r:id="rId19"/>
    <p:sldId id="649" r:id="rId20"/>
    <p:sldId id="526" r:id="rId21"/>
    <p:sldId id="650" r:id="rId22"/>
    <p:sldId id="651" r:id="rId23"/>
    <p:sldId id="652" r:id="rId24"/>
    <p:sldId id="653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3" userDrawn="1">
          <p15:clr>
            <a:srgbClr val="A4A3A4"/>
          </p15:clr>
        </p15:guide>
        <p15:guide id="2" pos="39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403"/>
        <p:guide pos="39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tags" Target="tags/tag296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notesMaster" Target="notesMasters/notesMaster1.xml" /><Relationship Id="rId30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.xml" /><Relationship Id="rId2" Type="http://schemas.openxmlformats.org/officeDocument/2006/relationships/tags" Target="../tags/tag26.xml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tags" Target="../tags/tag29.xml" /><Relationship Id="rId6" Type="http://schemas.openxmlformats.org/officeDocument/2006/relationships/tags" Target="../tags/tag30.xml" /><Relationship Id="rId7" Type="http://schemas.openxmlformats.org/officeDocument/2006/relationships/tags" Target="../tags/tag3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3.xml" /><Relationship Id="rId11" Type="http://schemas.openxmlformats.org/officeDocument/2006/relationships/image" Target="file:///D:\qq&#25991;&#20214;\712321467\Image\C2C\Image2\%7b75232B38-A165-1FB7-499C-2E1C792CACB5%7d.png" TargetMode="External" /><Relationship Id="rId12" Type="http://schemas.openxmlformats.org/officeDocument/2006/relationships/image" Target="../media/image3.png" /><Relationship Id="rId13" Type="http://schemas.openxmlformats.org/officeDocument/2006/relationships/tags" Target="../tags/tag24.xml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21.xml" /><Relationship Id="rId7" Type="http://schemas.openxmlformats.org/officeDocument/2006/relationships/image" Target="../media/image1.png" /><Relationship Id="rId8" Type="http://schemas.openxmlformats.org/officeDocument/2006/relationships/tags" Target="../tags/tag22.xml" /><Relationship Id="rId9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pic>
        <p:nvPicPr>
          <p:cNvPr id="3" name="图片 2" descr="852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835" y="100330"/>
            <a:ext cx="12038965" cy="6648450"/>
          </a:xfrm>
          <a:prstGeom prst="rect">
            <a:avLst/>
          </a:prstGeom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7.xml" /><Relationship Id="rId11" Type="http://schemas.openxmlformats.org/officeDocument/2006/relationships/image" Target="../media/image6.png" /><Relationship Id="rId12" Type="http://schemas.openxmlformats.org/officeDocument/2006/relationships/tags" Target="../tags/tag38.xml" /><Relationship Id="rId13" Type="http://schemas.openxmlformats.org/officeDocument/2006/relationships/tags" Target="../tags/tag39.xml" /><Relationship Id="rId14" Type="http://schemas.openxmlformats.org/officeDocument/2006/relationships/image" Target="../media/image7.png" /><Relationship Id="rId15" Type="http://schemas.openxmlformats.org/officeDocument/2006/relationships/tags" Target="../tags/tag40.xml" /><Relationship Id="rId16" Type="http://schemas.openxmlformats.org/officeDocument/2006/relationships/image" Target="../media/image8.png" /><Relationship Id="rId17" Type="http://schemas.openxmlformats.org/officeDocument/2006/relationships/tags" Target="../tags/tag41.xml" /><Relationship Id="rId18" Type="http://schemas.openxmlformats.org/officeDocument/2006/relationships/tags" Target="../tags/tag42.xml" /><Relationship Id="rId2" Type="http://schemas.openxmlformats.org/officeDocument/2006/relationships/tags" Target="../tags/tag32.xml" /><Relationship Id="rId3" Type="http://schemas.openxmlformats.org/officeDocument/2006/relationships/image" Target="../media/image1.png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image" Target="../media/image4.png" /><Relationship Id="rId7" Type="http://schemas.openxmlformats.org/officeDocument/2006/relationships/tags" Target="../tags/tag35.xml" /><Relationship Id="rId8" Type="http://schemas.openxmlformats.org/officeDocument/2006/relationships/tags" Target="../tags/tag36.xml" /><Relationship Id="rId9" Type="http://schemas.openxmlformats.org/officeDocument/2006/relationships/image" Target="../media/image5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41.xml" /><Relationship Id="rId11" Type="http://schemas.openxmlformats.org/officeDocument/2006/relationships/tags" Target="../tags/tag142.xml" /><Relationship Id="rId12" Type="http://schemas.openxmlformats.org/officeDocument/2006/relationships/image" Target="../media/image19.jpeg" /><Relationship Id="rId13" Type="http://schemas.openxmlformats.org/officeDocument/2006/relationships/tags" Target="../tags/tag143.xml" /><Relationship Id="rId14" Type="http://schemas.openxmlformats.org/officeDocument/2006/relationships/image" Target="../media/image20.jpeg" /><Relationship Id="rId15" Type="http://schemas.openxmlformats.org/officeDocument/2006/relationships/tags" Target="../tags/tag144.xml" /><Relationship Id="rId16" Type="http://schemas.openxmlformats.org/officeDocument/2006/relationships/tags" Target="../tags/tag145.xml" /><Relationship Id="rId17" Type="http://schemas.openxmlformats.org/officeDocument/2006/relationships/tags" Target="../tags/tag146.xml" /><Relationship Id="rId18" Type="http://schemas.openxmlformats.org/officeDocument/2006/relationships/tags" Target="../tags/tag147.xml" /><Relationship Id="rId19" Type="http://schemas.openxmlformats.org/officeDocument/2006/relationships/tags" Target="../tags/tag148.xml" /><Relationship Id="rId2" Type="http://schemas.openxmlformats.org/officeDocument/2006/relationships/tags" Target="../tags/tag133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tags" Target="../tags/tag136.xml" /><Relationship Id="rId6" Type="http://schemas.openxmlformats.org/officeDocument/2006/relationships/tags" Target="../tags/tag137.xml" /><Relationship Id="rId7" Type="http://schemas.openxmlformats.org/officeDocument/2006/relationships/tags" Target="../tags/tag138.xml" /><Relationship Id="rId8" Type="http://schemas.openxmlformats.org/officeDocument/2006/relationships/tags" Target="../tags/tag139.xml" /><Relationship Id="rId9" Type="http://schemas.openxmlformats.org/officeDocument/2006/relationships/tags" Target="../tags/tag14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57.xml" /><Relationship Id="rId11" Type="http://schemas.openxmlformats.org/officeDocument/2006/relationships/tags" Target="../tags/tag158.xml" /><Relationship Id="rId12" Type="http://schemas.openxmlformats.org/officeDocument/2006/relationships/tags" Target="../tags/tag159.xml" /><Relationship Id="rId13" Type="http://schemas.openxmlformats.org/officeDocument/2006/relationships/tags" Target="../tags/tag160.xml" /><Relationship Id="rId14" Type="http://schemas.openxmlformats.org/officeDocument/2006/relationships/tags" Target="../tags/tag161.xml" /><Relationship Id="rId15" Type="http://schemas.openxmlformats.org/officeDocument/2006/relationships/tags" Target="../tags/tag162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Relationship Id="rId7" Type="http://schemas.openxmlformats.org/officeDocument/2006/relationships/tags" Target="../tags/tag154.xml" /><Relationship Id="rId8" Type="http://schemas.openxmlformats.org/officeDocument/2006/relationships/tags" Target="../tags/tag155.xml" /><Relationship Id="rId9" Type="http://schemas.openxmlformats.org/officeDocument/2006/relationships/tags" Target="../tags/tag15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71.xml" /><Relationship Id="rId11" Type="http://schemas.openxmlformats.org/officeDocument/2006/relationships/tags" Target="../tags/tag172.xml" /><Relationship Id="rId12" Type="http://schemas.openxmlformats.org/officeDocument/2006/relationships/image" Target="../media/image21.jpeg" /><Relationship Id="rId13" Type="http://schemas.openxmlformats.org/officeDocument/2006/relationships/tags" Target="../tags/tag173.xml" /><Relationship Id="rId14" Type="http://schemas.openxmlformats.org/officeDocument/2006/relationships/image" Target="../media/image22.png" /><Relationship Id="rId15" Type="http://schemas.openxmlformats.org/officeDocument/2006/relationships/tags" Target="../tags/tag174.xml" /><Relationship Id="rId16" Type="http://schemas.openxmlformats.org/officeDocument/2006/relationships/tags" Target="../tags/tag175.xml" /><Relationship Id="rId17" Type="http://schemas.openxmlformats.org/officeDocument/2006/relationships/tags" Target="../tags/tag176.xml" /><Relationship Id="rId18" Type="http://schemas.openxmlformats.org/officeDocument/2006/relationships/image" Target="../media/image23.jpeg" /><Relationship Id="rId19" Type="http://schemas.openxmlformats.org/officeDocument/2006/relationships/tags" Target="../tags/tag177.xml" /><Relationship Id="rId2" Type="http://schemas.openxmlformats.org/officeDocument/2006/relationships/tags" Target="../tags/tag163.xml" /><Relationship Id="rId20" Type="http://schemas.openxmlformats.org/officeDocument/2006/relationships/image" Target="../media/image24.jpeg" /><Relationship Id="rId21" Type="http://schemas.openxmlformats.org/officeDocument/2006/relationships/tags" Target="../tags/tag178.xml" /><Relationship Id="rId22" Type="http://schemas.openxmlformats.org/officeDocument/2006/relationships/tags" Target="../tags/tag179.xml" /><Relationship Id="rId23" Type="http://schemas.openxmlformats.org/officeDocument/2006/relationships/tags" Target="../tags/tag180.xml" /><Relationship Id="rId24" Type="http://schemas.openxmlformats.org/officeDocument/2006/relationships/tags" Target="../tags/tag181.xml" /><Relationship Id="rId25" Type="http://schemas.openxmlformats.org/officeDocument/2006/relationships/tags" Target="../tags/tag182.xml" /><Relationship Id="rId26" Type="http://schemas.openxmlformats.org/officeDocument/2006/relationships/tags" Target="../tags/tag183.xml" /><Relationship Id="rId27" Type="http://schemas.openxmlformats.org/officeDocument/2006/relationships/tags" Target="../tags/tag184.xml" /><Relationship Id="rId28" Type="http://schemas.openxmlformats.org/officeDocument/2006/relationships/tags" Target="../tags/tag185.xml" /><Relationship Id="rId29" Type="http://schemas.openxmlformats.org/officeDocument/2006/relationships/tags" Target="../tags/tag186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tags" Target="../tags/tag168.xml" /><Relationship Id="rId8" Type="http://schemas.openxmlformats.org/officeDocument/2006/relationships/tags" Target="../tags/tag169.xml" /><Relationship Id="rId9" Type="http://schemas.openxmlformats.org/officeDocument/2006/relationships/tags" Target="../tags/tag170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95.xml" /><Relationship Id="rId11" Type="http://schemas.openxmlformats.org/officeDocument/2006/relationships/tags" Target="../tags/tag196.xml" /><Relationship Id="rId12" Type="http://schemas.openxmlformats.org/officeDocument/2006/relationships/tags" Target="../tags/tag197.xml" /><Relationship Id="rId13" Type="http://schemas.openxmlformats.org/officeDocument/2006/relationships/image" Target="../media/image25.jpeg" /><Relationship Id="rId14" Type="http://schemas.openxmlformats.org/officeDocument/2006/relationships/tags" Target="../tags/tag198.xml" /><Relationship Id="rId15" Type="http://schemas.openxmlformats.org/officeDocument/2006/relationships/tags" Target="../tags/tag199.xml" /><Relationship Id="rId16" Type="http://schemas.openxmlformats.org/officeDocument/2006/relationships/tags" Target="../tags/tag200.xml" /><Relationship Id="rId17" Type="http://schemas.openxmlformats.org/officeDocument/2006/relationships/image" Target="../media/image26.jpeg" /><Relationship Id="rId18" Type="http://schemas.openxmlformats.org/officeDocument/2006/relationships/tags" Target="../tags/tag201.xml" /><Relationship Id="rId19" Type="http://schemas.openxmlformats.org/officeDocument/2006/relationships/tags" Target="../tags/tag202.xml" /><Relationship Id="rId2" Type="http://schemas.openxmlformats.org/officeDocument/2006/relationships/tags" Target="../tags/tag187.xml" /><Relationship Id="rId20" Type="http://schemas.openxmlformats.org/officeDocument/2006/relationships/image" Target="../media/image27.jpeg" /><Relationship Id="rId21" Type="http://schemas.openxmlformats.org/officeDocument/2006/relationships/tags" Target="../tags/tag203.xml" /><Relationship Id="rId22" Type="http://schemas.openxmlformats.org/officeDocument/2006/relationships/tags" Target="../tags/tag204.xml" /><Relationship Id="rId23" Type="http://schemas.openxmlformats.org/officeDocument/2006/relationships/tags" Target="../tags/tag205.xml" /><Relationship Id="rId24" Type="http://schemas.openxmlformats.org/officeDocument/2006/relationships/tags" Target="../tags/tag206.xml" /><Relationship Id="rId25" Type="http://schemas.openxmlformats.org/officeDocument/2006/relationships/tags" Target="../tags/tag207.xml" /><Relationship Id="rId26" Type="http://schemas.openxmlformats.org/officeDocument/2006/relationships/tags" Target="../tags/tag208.xml" /><Relationship Id="rId27" Type="http://schemas.openxmlformats.org/officeDocument/2006/relationships/tags" Target="../tags/tag209.xml" /><Relationship Id="rId3" Type="http://schemas.openxmlformats.org/officeDocument/2006/relationships/tags" Target="../tags/tag188.xml" /><Relationship Id="rId4" Type="http://schemas.openxmlformats.org/officeDocument/2006/relationships/tags" Target="../tags/tag189.xml" /><Relationship Id="rId5" Type="http://schemas.openxmlformats.org/officeDocument/2006/relationships/tags" Target="../tags/tag190.xml" /><Relationship Id="rId6" Type="http://schemas.openxmlformats.org/officeDocument/2006/relationships/tags" Target="../tags/tag191.xml" /><Relationship Id="rId7" Type="http://schemas.openxmlformats.org/officeDocument/2006/relationships/tags" Target="../tags/tag192.xml" /><Relationship Id="rId8" Type="http://schemas.openxmlformats.org/officeDocument/2006/relationships/tags" Target="../tags/tag193.xml" /><Relationship Id="rId9" Type="http://schemas.openxmlformats.org/officeDocument/2006/relationships/tags" Target="../tags/tag19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18.xml" /><Relationship Id="rId11" Type="http://schemas.openxmlformats.org/officeDocument/2006/relationships/tags" Target="../tags/tag219.xml" /><Relationship Id="rId12" Type="http://schemas.openxmlformats.org/officeDocument/2006/relationships/tags" Target="../tags/tag220.xml" /><Relationship Id="rId13" Type="http://schemas.openxmlformats.org/officeDocument/2006/relationships/image" Target="../media/image28.jpeg" /><Relationship Id="rId14" Type="http://schemas.openxmlformats.org/officeDocument/2006/relationships/tags" Target="../tags/tag221.xml" /><Relationship Id="rId15" Type="http://schemas.openxmlformats.org/officeDocument/2006/relationships/tags" Target="../tags/tag222.xml" /><Relationship Id="rId16" Type="http://schemas.openxmlformats.org/officeDocument/2006/relationships/tags" Target="../tags/tag223.xml" /><Relationship Id="rId17" Type="http://schemas.openxmlformats.org/officeDocument/2006/relationships/image" Target="../media/image29.jpeg" /><Relationship Id="rId18" Type="http://schemas.openxmlformats.org/officeDocument/2006/relationships/tags" Target="../tags/tag224.xml" /><Relationship Id="rId19" Type="http://schemas.openxmlformats.org/officeDocument/2006/relationships/tags" Target="../tags/tag225.xml" /><Relationship Id="rId2" Type="http://schemas.openxmlformats.org/officeDocument/2006/relationships/tags" Target="../tags/tag210.xml" /><Relationship Id="rId20" Type="http://schemas.openxmlformats.org/officeDocument/2006/relationships/tags" Target="../tags/tag226.xml" /><Relationship Id="rId21" Type="http://schemas.openxmlformats.org/officeDocument/2006/relationships/tags" Target="../tags/tag227.xml" /><Relationship Id="rId22" Type="http://schemas.openxmlformats.org/officeDocument/2006/relationships/tags" Target="../tags/tag228.xml" /><Relationship Id="rId23" Type="http://schemas.openxmlformats.org/officeDocument/2006/relationships/tags" Target="../tags/tag229.xml" /><Relationship Id="rId3" Type="http://schemas.openxmlformats.org/officeDocument/2006/relationships/tags" Target="../tags/tag211.xml" /><Relationship Id="rId4" Type="http://schemas.openxmlformats.org/officeDocument/2006/relationships/tags" Target="../tags/tag212.xml" /><Relationship Id="rId5" Type="http://schemas.openxmlformats.org/officeDocument/2006/relationships/tags" Target="../tags/tag213.xml" /><Relationship Id="rId6" Type="http://schemas.openxmlformats.org/officeDocument/2006/relationships/tags" Target="../tags/tag214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tags" Target="../tags/tag21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37.xml" /><Relationship Id="rId11" Type="http://schemas.openxmlformats.org/officeDocument/2006/relationships/tags" Target="../tags/tag238.xml" /><Relationship Id="rId12" Type="http://schemas.openxmlformats.org/officeDocument/2006/relationships/tags" Target="../tags/tag239.xml" /><Relationship Id="rId13" Type="http://schemas.openxmlformats.org/officeDocument/2006/relationships/tags" Target="../tags/tag240.xml" /><Relationship Id="rId14" Type="http://schemas.openxmlformats.org/officeDocument/2006/relationships/tags" Target="../tags/tag241.xml" /><Relationship Id="rId15" Type="http://schemas.openxmlformats.org/officeDocument/2006/relationships/tags" Target="../tags/tag242.xml" /><Relationship Id="rId2" Type="http://schemas.openxmlformats.org/officeDocument/2006/relationships/tags" Target="../tags/tag230.xml" /><Relationship Id="rId3" Type="http://schemas.openxmlformats.org/officeDocument/2006/relationships/tags" Target="../tags/tag231.xml" /><Relationship Id="rId4" Type="http://schemas.openxmlformats.org/officeDocument/2006/relationships/tags" Target="../tags/tag232.xml" /><Relationship Id="rId5" Type="http://schemas.openxmlformats.org/officeDocument/2006/relationships/tags" Target="../tags/tag233.xml" /><Relationship Id="rId6" Type="http://schemas.openxmlformats.org/officeDocument/2006/relationships/tags" Target="../tags/tag234.xml" /><Relationship Id="rId7" Type="http://schemas.openxmlformats.org/officeDocument/2006/relationships/tags" Target="../tags/tag235.xml" /><Relationship Id="rId8" Type="http://schemas.openxmlformats.org/officeDocument/2006/relationships/tags" Target="../tags/tag236.xml" /><Relationship Id="rId9" Type="http://schemas.openxmlformats.org/officeDocument/2006/relationships/image" Target="../media/image30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51.xml" /><Relationship Id="rId2" Type="http://schemas.openxmlformats.org/officeDocument/2006/relationships/tags" Target="../tags/tag243.xml" /><Relationship Id="rId3" Type="http://schemas.openxmlformats.org/officeDocument/2006/relationships/tags" Target="../tags/tag244.xml" /><Relationship Id="rId4" Type="http://schemas.openxmlformats.org/officeDocument/2006/relationships/tags" Target="../tags/tag245.xml" /><Relationship Id="rId5" Type="http://schemas.openxmlformats.org/officeDocument/2006/relationships/tags" Target="../tags/tag246.xml" /><Relationship Id="rId6" Type="http://schemas.openxmlformats.org/officeDocument/2006/relationships/tags" Target="../tags/tag247.xml" /><Relationship Id="rId7" Type="http://schemas.openxmlformats.org/officeDocument/2006/relationships/tags" Target="../tags/tag248.xml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60.xml" /><Relationship Id="rId11" Type="http://schemas.openxmlformats.org/officeDocument/2006/relationships/tags" Target="../tags/tag261.xml" /><Relationship Id="rId12" Type="http://schemas.openxmlformats.org/officeDocument/2006/relationships/tags" Target="../tags/tag262.xml" /><Relationship Id="rId13" Type="http://schemas.openxmlformats.org/officeDocument/2006/relationships/tags" Target="../tags/tag263.xml" /><Relationship Id="rId14" Type="http://schemas.openxmlformats.org/officeDocument/2006/relationships/tags" Target="../tags/tag264.xml" /><Relationship Id="rId15" Type="http://schemas.openxmlformats.org/officeDocument/2006/relationships/tags" Target="../tags/tag265.xml" /><Relationship Id="rId16" Type="http://schemas.openxmlformats.org/officeDocument/2006/relationships/tags" Target="../tags/tag266.xml" /><Relationship Id="rId17" Type="http://schemas.openxmlformats.org/officeDocument/2006/relationships/tags" Target="../tags/tag267.xml" /><Relationship Id="rId18" Type="http://schemas.openxmlformats.org/officeDocument/2006/relationships/tags" Target="../tags/tag268.xml" /><Relationship Id="rId19" Type="http://schemas.openxmlformats.org/officeDocument/2006/relationships/tags" Target="../tags/tag269.xml" /><Relationship Id="rId2" Type="http://schemas.openxmlformats.org/officeDocument/2006/relationships/tags" Target="../tags/tag252.xml" /><Relationship Id="rId20" Type="http://schemas.openxmlformats.org/officeDocument/2006/relationships/tags" Target="../tags/tag270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tags" Target="../tags/tag258.xml" /><Relationship Id="rId9" Type="http://schemas.openxmlformats.org/officeDocument/2006/relationships/tags" Target="../tags/tag25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1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5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9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83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tags" Target="../tags/tag287.xml" /><Relationship Id="rId7" Type="http://schemas.openxmlformats.org/officeDocument/2006/relationships/tags" Target="../tags/tag28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89.xml" /><Relationship Id="rId3" Type="http://schemas.openxmlformats.org/officeDocument/2006/relationships/image" Target="../media/image31.jpeg" /><Relationship Id="rId4" Type="http://schemas.openxmlformats.org/officeDocument/2006/relationships/tags" Target="../tags/tag290.xml" /><Relationship Id="rId5" Type="http://schemas.openxmlformats.org/officeDocument/2006/relationships/tags" Target="../tags/tag291.xml" /><Relationship Id="rId6" Type="http://schemas.openxmlformats.org/officeDocument/2006/relationships/tags" Target="../tags/tag292.xml" /><Relationship Id="rId7" Type="http://schemas.openxmlformats.org/officeDocument/2006/relationships/tags" Target="../tags/tag293.xml" /><Relationship Id="rId8" Type="http://schemas.openxmlformats.org/officeDocument/2006/relationships/tags" Target="../tags/tag294.xml" /><Relationship Id="rId9" Type="http://schemas.openxmlformats.org/officeDocument/2006/relationships/tags" Target="../tags/tag29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6.xml" /><Relationship Id="rId3" Type="http://schemas.openxmlformats.org/officeDocument/2006/relationships/tags" Target="../tags/tag47.xml" /><Relationship Id="rId4" Type="http://schemas.openxmlformats.org/officeDocument/2006/relationships/tags" Target="../tags/tag4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microsoft.com/office/2007/relationships/media" Target="../media/media2.mp4" /><Relationship Id="rId11" Type="http://schemas.openxmlformats.org/officeDocument/2006/relationships/tags" Target="../tags/tag52.xml" /><Relationship Id="rId12" Type="http://schemas.openxmlformats.org/officeDocument/2006/relationships/tags" Target="../tags/tag53.xml" /><Relationship Id="rId13" Type="http://schemas.openxmlformats.org/officeDocument/2006/relationships/tags" Target="../tags/tag54.xml" /><Relationship Id="rId14" Type="http://schemas.openxmlformats.org/officeDocument/2006/relationships/tags" Target="../tags/tag55.xml" /><Relationship Id="rId15" Type="http://schemas.openxmlformats.org/officeDocument/2006/relationships/tags" Target="../tags/tag56.xml" /><Relationship Id="rId16" Type="http://schemas.openxmlformats.org/officeDocument/2006/relationships/tags" Target="../tags/tag57.xml" /><Relationship Id="rId17" Type="http://schemas.openxmlformats.org/officeDocument/2006/relationships/tags" Target="../tags/tag58.xml" /><Relationship Id="rId2" Type="http://schemas.openxmlformats.org/officeDocument/2006/relationships/tags" Target="../tags/tag49.xml" /><Relationship Id="rId3" Type="http://schemas.openxmlformats.org/officeDocument/2006/relationships/image" Target="../media/image9.png" /><Relationship Id="rId4" Type="http://schemas.openxmlformats.org/officeDocument/2006/relationships/tags" Target="../tags/tag50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image" Target="../media/image10.png" /><Relationship Id="rId8" Type="http://schemas.openxmlformats.org/officeDocument/2006/relationships/tags" Target="../tags/tag51.xml" /><Relationship Id="rId9" Type="http://schemas.openxmlformats.org/officeDocument/2006/relationships/video" Target="../media/media2.mp4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1.png" /><Relationship Id="rId11" Type="http://schemas.openxmlformats.org/officeDocument/2006/relationships/tags" Target="../tags/tag67.xml" /><Relationship Id="rId12" Type="http://schemas.openxmlformats.org/officeDocument/2006/relationships/tags" Target="../tags/tag68.xml" /><Relationship Id="rId13" Type="http://schemas.openxmlformats.org/officeDocument/2006/relationships/tags" Target="../tags/tag69.xml" /><Relationship Id="rId14" Type="http://schemas.openxmlformats.org/officeDocument/2006/relationships/image" Target="../media/image12.png" /><Relationship Id="rId15" Type="http://schemas.openxmlformats.org/officeDocument/2006/relationships/tags" Target="../tags/tag70.xml" /><Relationship Id="rId16" Type="http://schemas.openxmlformats.org/officeDocument/2006/relationships/tags" Target="../tags/tag71.xml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tags" Target="../tags/tag59.xml" /><Relationship Id="rId20" Type="http://schemas.openxmlformats.org/officeDocument/2006/relationships/tags" Target="../tags/tag75.xml" /><Relationship Id="rId21" Type="http://schemas.openxmlformats.org/officeDocument/2006/relationships/image" Target="../media/image13.png" /><Relationship Id="rId22" Type="http://schemas.openxmlformats.org/officeDocument/2006/relationships/tags" Target="../tags/tag76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tags" Target="../tags/tag6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84.xml" /><Relationship Id="rId11" Type="http://schemas.openxmlformats.org/officeDocument/2006/relationships/tags" Target="../tags/tag85.xml" /><Relationship Id="rId12" Type="http://schemas.openxmlformats.org/officeDocument/2006/relationships/tags" Target="../tags/tag86.xml" /><Relationship Id="rId13" Type="http://schemas.openxmlformats.org/officeDocument/2006/relationships/tags" Target="../tags/tag87.xml" /><Relationship Id="rId14" Type="http://schemas.openxmlformats.org/officeDocument/2006/relationships/tags" Target="../tags/tag88.xml" /><Relationship Id="rId15" Type="http://schemas.openxmlformats.org/officeDocument/2006/relationships/tags" Target="../tags/tag89.xml" /><Relationship Id="rId16" Type="http://schemas.openxmlformats.org/officeDocument/2006/relationships/tags" Target="../tags/tag90.xml" /><Relationship Id="rId2" Type="http://schemas.openxmlformats.org/officeDocument/2006/relationships/tags" Target="../tags/tag77.xml" /><Relationship Id="rId3" Type="http://schemas.openxmlformats.org/officeDocument/2006/relationships/image" Target="../media/image14.jpeg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Relationship Id="rId7" Type="http://schemas.openxmlformats.org/officeDocument/2006/relationships/tags" Target="../tags/tag81.xml" /><Relationship Id="rId8" Type="http://schemas.openxmlformats.org/officeDocument/2006/relationships/tags" Target="../tags/tag82.xml" /><Relationship Id="rId9" Type="http://schemas.openxmlformats.org/officeDocument/2006/relationships/tags" Target="../tags/tag8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99.xml" /><Relationship Id="rId11" Type="http://schemas.openxmlformats.org/officeDocument/2006/relationships/tags" Target="../tags/tag100.xml" /><Relationship Id="rId12" Type="http://schemas.openxmlformats.org/officeDocument/2006/relationships/tags" Target="../tags/tag101.xml" /><Relationship Id="rId13" Type="http://schemas.openxmlformats.org/officeDocument/2006/relationships/image" Target="../media/image15.jpeg" /><Relationship Id="rId14" Type="http://schemas.openxmlformats.org/officeDocument/2006/relationships/tags" Target="../tags/tag102.xml" /><Relationship Id="rId15" Type="http://schemas.openxmlformats.org/officeDocument/2006/relationships/tags" Target="../tags/tag103.xml" /><Relationship Id="rId16" Type="http://schemas.openxmlformats.org/officeDocument/2006/relationships/tags" Target="../tags/tag104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ags" Target="../tags/tag97.xml" /><Relationship Id="rId9" Type="http://schemas.openxmlformats.org/officeDocument/2006/relationships/tags" Target="../tags/tag9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13.xml" /><Relationship Id="rId11" Type="http://schemas.openxmlformats.org/officeDocument/2006/relationships/tags" Target="../tags/tag114.xml" /><Relationship Id="rId12" Type="http://schemas.openxmlformats.org/officeDocument/2006/relationships/tags" Target="../tags/tag115.xml" /><Relationship Id="rId13" Type="http://schemas.openxmlformats.org/officeDocument/2006/relationships/image" Target="../media/image16.jpeg" /><Relationship Id="rId14" Type="http://schemas.openxmlformats.org/officeDocument/2006/relationships/tags" Target="../tags/tag116.xml" /><Relationship Id="rId15" Type="http://schemas.openxmlformats.org/officeDocument/2006/relationships/image" Target="../media/image17.jpeg" /><Relationship Id="rId16" Type="http://schemas.openxmlformats.org/officeDocument/2006/relationships/tags" Target="../tags/tag117.xml" /><Relationship Id="rId17" Type="http://schemas.openxmlformats.org/officeDocument/2006/relationships/tags" Target="../tags/tag118.xml" /><Relationship Id="rId18" Type="http://schemas.openxmlformats.org/officeDocument/2006/relationships/tags" Target="../tags/tag119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tags" Target="../tags/tag110.xml" /><Relationship Id="rId8" Type="http://schemas.openxmlformats.org/officeDocument/2006/relationships/tags" Target="../tags/tag111.xml" /><Relationship Id="rId9" Type="http://schemas.openxmlformats.org/officeDocument/2006/relationships/tags" Target="../tags/tag11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8.jpeg" /><Relationship Id="rId11" Type="http://schemas.openxmlformats.org/officeDocument/2006/relationships/tags" Target="../tags/tag128.xml" /><Relationship Id="rId12" Type="http://schemas.openxmlformats.org/officeDocument/2006/relationships/tags" Target="../tags/tag129.xml" /><Relationship Id="rId13" Type="http://schemas.openxmlformats.org/officeDocument/2006/relationships/tags" Target="../tags/tag130.xml" /><Relationship Id="rId14" Type="http://schemas.openxmlformats.org/officeDocument/2006/relationships/tags" Target="../tags/tag131.xml" /><Relationship Id="rId15" Type="http://schemas.openxmlformats.org/officeDocument/2006/relationships/tags" Target="../tags/tag132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tags" Target="../tags/tag12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grpSp>
        <p:nvGrpSpPr>
          <p:cNvPr id="5" name="组合 4" title=""/>
          <p:cNvGrpSpPr/>
          <p:nvPr userDrawn="1">
            <p:custDataLst>
              <p:tags r:id="rId5"/>
            </p:custDataLst>
          </p:nvPr>
        </p:nvGrpSpPr>
        <p:grpSpPr>
          <a:xfrm>
            <a:off x="523010" y="514348"/>
            <a:ext cx="11144074" cy="5867404"/>
            <a:chOff x="523092" y="514348"/>
            <a:chExt cx="11145816" cy="5867404"/>
          </a:xfrm>
        </p:grpSpPr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92" y="514348"/>
              <a:ext cx="11145816" cy="491490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23"/>
            <a:stretch>
              <a:fillRect/>
            </a:stretch>
          </p:blipFill>
          <p:spPr>
            <a:xfrm>
              <a:off x="523092" y="3429000"/>
              <a:ext cx="11145816" cy="2952752"/>
            </a:xfrm>
            <a:prstGeom prst="rect">
              <a:avLst/>
            </a:prstGeom>
          </p:spPr>
        </p:pic>
      </p:grpSp>
      <p:pic>
        <p:nvPicPr>
          <p:cNvPr id="12" name="图片 11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560"/>
            <a:ext cx="12190095" cy="1361440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4" b="60278"/>
          <a:stretch>
            <a:fillRect/>
          </a:stretch>
        </p:blipFill>
        <p:spPr>
          <a:xfrm>
            <a:off x="1" y="0"/>
            <a:ext cx="5752201" cy="2724150"/>
          </a:xfrm>
          <a:prstGeom prst="rect">
            <a:avLst/>
          </a:prstGeom>
        </p:spPr>
      </p:pic>
      <p:sp>
        <p:nvSpPr>
          <p:cNvPr id="53" name="矩形 52" title=""/>
          <p:cNvSpPr/>
          <p:nvPr>
            <p:custDataLst>
              <p:tags r:id="rId13"/>
            </p:custDataLst>
          </p:nvPr>
        </p:nvSpPr>
        <p:spPr>
          <a:xfrm>
            <a:off x="3930968" y="4513580"/>
            <a:ext cx="44767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沪科版（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2024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）八年级上册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仿宋" panose="02010609060101010101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832850" y="3068955"/>
            <a:ext cx="3260090" cy="3260090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5915" y="3923030"/>
            <a:ext cx="3435985" cy="245872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8"/>
            </p:custDataLst>
          </p:nvPr>
        </p:nvSpPr>
        <p:spPr>
          <a:xfrm>
            <a:off x="551180" y="2132965"/>
            <a:ext cx="110496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alt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4</a:t>
            </a:r>
            <a:r>
              <a:rPr lang="zh-CN" alt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噪声控制与健康生活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 title=""/>
          <p:cNvGrpSpPr/>
          <p:nvPr>
            <p:custDataLst>
              <p:tags r:id="rId8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767080" y="1772920"/>
            <a:ext cx="7343140" cy="733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声音的影响还会因人、因时而异。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3" name="图片 10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b="6319"/>
          <a:stretch>
            <a:fillRect/>
          </a:stretch>
        </p:blipFill>
        <p:spPr>
          <a:xfrm>
            <a:off x="911225" y="2628265"/>
            <a:ext cx="4174490" cy="2810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r="1380"/>
          <a:stretch>
            <a:fillRect/>
          </a:stretch>
        </p:blipFill>
        <p:spPr>
          <a:xfrm>
            <a:off x="5422265" y="2617470"/>
            <a:ext cx="4174490" cy="2825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1101725" y="5521960"/>
            <a:ext cx="4043045" cy="567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sym typeface="+mn-ea"/>
              </a:rPr>
              <a:t>燃放鞭炮，让人欢喜让人忧</a:t>
            </a:r>
            <a:endParaRPr lang="zh-CN" altLang="en-US" sz="2400" b="1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7"/>
            </p:custDataLst>
          </p:nvPr>
        </p:nvSpPr>
        <p:spPr>
          <a:xfrm>
            <a:off x="6358890" y="5508625"/>
            <a:ext cx="2473325" cy="54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sym typeface="+mn-ea"/>
              </a:rPr>
              <a:t>摩托车响声扰人</a:t>
            </a:r>
            <a:endParaRPr lang="zh-CN" altLang="en-US" sz="2400" b="1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8" name="Text Box 12" title=""/>
          <p:cNvSpPr txBox="1"/>
          <p:nvPr>
            <p:custDataLst>
              <p:tags r:id="rId18"/>
            </p:custDataLst>
          </p:nvPr>
        </p:nvSpPr>
        <p:spPr>
          <a:xfrm>
            <a:off x="766763" y="1042988"/>
            <a:ext cx="3276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噪声的</a:t>
            </a:r>
            <a:r>
              <a:rPr kumimoji="0" lang="zh-CN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危害</a:t>
            </a:r>
            <a:endParaRPr kumimoji="0" lang="zh-CN" altLang="en-US" sz="3200" b="1" kern="1200" cap="none" spc="0" normalizeH="0" baseline="0" noProof="1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19"/>
            </p:custDataLst>
          </p:nvPr>
        </p:nvSpPr>
        <p:spPr>
          <a:xfrm>
            <a:off x="3437579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噪声及其危害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701" name="Text Box 12" title=""/>
          <p:cNvSpPr txBox="1"/>
          <p:nvPr>
            <p:custDataLst>
              <p:tags r:id="rId8"/>
            </p:custDataLst>
          </p:nvPr>
        </p:nvSpPr>
        <p:spPr>
          <a:xfrm>
            <a:off x="774065" y="2192020"/>
            <a:ext cx="4135755" cy="2793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R="0" defTabSz="914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latin typeface="宋体" panose="02010600030101010101" pitchFamily="2" charset="-122"/>
                <a:cs typeface="宋体" panose="02010600030101010101" pitchFamily="2" charset="-122"/>
              </a:rPr>
              <a:t>我国</a:t>
            </a:r>
            <a:r>
              <a:rPr kumimoji="0" lang="en-US" altLang="zh-CN" sz="2800" kern="1200" cap="none" spc="0" normalizeH="0" baseline="0" noProof="1">
                <a:latin typeface="宋体" panose="02010600030101010101" pitchFamily="2" charset="-122"/>
                <a:cs typeface="宋体" panose="02010600030101010101" pitchFamily="2" charset="-122"/>
              </a:rPr>
              <a:t>2008</a:t>
            </a:r>
            <a:r>
              <a:rPr kumimoji="0" lang="zh-CN" altLang="en-US" sz="2800" kern="1200" cap="none" spc="0" normalizeH="0" baseline="0" noProof="1">
                <a:latin typeface="宋体" panose="02010600030101010101" pitchFamily="2" charset="-122"/>
                <a:cs typeface="宋体" panose="02010600030101010101" pitchFamily="2" charset="-122"/>
              </a:rPr>
              <a:t>年制定了《声环境质量标准》，其中规定了不同区域的环境噪声限值。</a:t>
            </a:r>
            <a:endParaRPr kumimoji="0" lang="zh-CN" altLang="en-US" sz="2800" kern="1200" cap="none" spc="0" normalizeH="0" baseline="0" noProof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774065" y="5373370"/>
            <a:ext cx="3615055" cy="607695"/>
          </a:xfrm>
          <a:prstGeom prst="rect">
            <a:avLst/>
          </a:prstGeom>
          <a:noFill/>
          <a:ln>
            <a:solidFill>
              <a:srgbClr val="036EB8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该如何防治噪声呢？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6" name="Text Box 12" title=""/>
          <p:cNvSpPr txBox="1"/>
          <p:nvPr>
            <p:custDataLst>
              <p:tags r:id="rId10"/>
            </p:custDataLst>
          </p:nvPr>
        </p:nvSpPr>
        <p:spPr>
          <a:xfrm>
            <a:off x="767080" y="1084580"/>
            <a:ext cx="6763385" cy="5302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kern="1200" cap="none" spc="0" normalizeH="0" baseline="0" noProof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为了人们的健康生活，需要控制噪声。</a:t>
            </a:r>
            <a:endParaRPr kumimoji="0" lang="zh-CN" sz="2800" kern="1200" cap="none" spc="0" normalizeH="0" baseline="0" noProof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1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9" name="表格 8" title="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5087620" y="1988820"/>
          <a:ext cx="667004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940"/>
                <a:gridCol w="1305560"/>
                <a:gridCol w="1272540"/>
              </a:tblGrid>
              <a:tr h="82296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适用区域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白天环境噪声</a:t>
                      </a:r>
                      <a:r>
                        <a:rPr lang="en-US" altLang="zh-CN" sz="2000"/>
                        <a:t>/dB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夜晚环境噪声</a:t>
                      </a:r>
                      <a:r>
                        <a:rPr lang="en-US" altLang="zh-CN" sz="2000"/>
                        <a:t>/dB</a:t>
                      </a:r>
                      <a:endParaRPr lang="en-US" altLang="zh-CN" sz="2000"/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 </a:t>
                      </a:r>
                      <a:r>
                        <a:rPr lang="zh-CN" altLang="en-US" sz="2000"/>
                        <a:t>特别需要安静的康复疗养区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50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40</a:t>
                      </a:r>
                      <a:endParaRPr lang="en-US" altLang="zh-CN" sz="2000"/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居民、文教、行政办公区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55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45</a:t>
                      </a:r>
                      <a:endParaRPr lang="en-US" altLang="zh-CN" sz="2000"/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商业中心区、商业与居民混合区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60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50</a:t>
                      </a:r>
                      <a:endParaRPr lang="en-US" altLang="zh-CN" sz="2000"/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工业中心区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65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55</a:t>
                      </a:r>
                      <a:endParaRPr lang="en-US" altLang="zh-CN" sz="2000"/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交通干线道路（公路、航道）两侧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70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55</a:t>
                      </a:r>
                      <a:endParaRPr lang="en-US" altLang="zh-CN" sz="2000"/>
                    </a:p>
                  </a:txBody>
                  <a:tcPr/>
                </a:tc>
              </a:tr>
              <a:tr h="38100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2000"/>
                        <a:t>铁路干线两侧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70</a:t>
                      </a:r>
                      <a:endParaRPr lang="en-US" altLang="zh-CN" sz="2000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000"/>
                        <a:t>60</a:t>
                      </a:r>
                      <a:endParaRPr lang="en-US" altLang="zh-CN"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矩形 9" title=""/>
          <p:cNvSpPr/>
          <p:nvPr>
            <p:custDataLst>
              <p:tags r:id="rId15"/>
            </p:custDataLst>
          </p:nvPr>
        </p:nvSpPr>
        <p:spPr>
          <a:xfrm>
            <a:off x="3437579" y="15961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噪声的防治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701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 title=""/>
          <p:cNvSpPr/>
          <p:nvPr>
            <p:custDataLst>
              <p:tags r:id="rId8"/>
            </p:custDataLst>
          </p:nvPr>
        </p:nvSpPr>
        <p:spPr>
          <a:xfrm>
            <a:off x="1127125" y="4324350"/>
            <a:ext cx="2520315" cy="555625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>
            <a:no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在声源处减弱</a:t>
            </a:r>
            <a:endParaRPr lang="zh-CN" altLang="en-US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 rot="5400000">
            <a:off x="1711325" y="3360420"/>
            <a:ext cx="1108710" cy="5492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endParaRPr lang="zh-CN" altLang="en-US" sz="8000">
              <a:solidFill>
                <a:srgbClr val="FFC000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圆角矩形 34" title=""/>
          <p:cNvSpPr/>
          <p:nvPr>
            <p:custDataLst>
              <p:tags r:id="rId10"/>
            </p:custDataLst>
          </p:nvPr>
        </p:nvSpPr>
        <p:spPr>
          <a:xfrm>
            <a:off x="1271270" y="2421255"/>
            <a:ext cx="2109470" cy="525145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noAutofit/>
          </a:bodyPr>
          <a:lstStyle>
            <a:lvl1pPr marL="271780" indent="-27178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indent="-2717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61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05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噪声的产生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11"/>
            </p:custDataLst>
          </p:nvPr>
        </p:nvGrpSpPr>
        <p:grpSpPr>
          <a:xfrm>
            <a:off x="4375150" y="1279525"/>
            <a:ext cx="6453245" cy="1905587"/>
            <a:chOff x="6992" y="2601"/>
            <a:chExt cx="10853" cy="3245"/>
          </a:xfrm>
        </p:grpSpPr>
        <p:pic>
          <p:nvPicPr>
            <p:cNvPr id="101" name="图片 100"/>
            <p:cNvPicPr/>
            <p:nvPr>
              <p:custDataLst>
                <p:tags r:id="rId13"/>
              </p:custDataLst>
            </p:nvPr>
          </p:nvPicPr>
          <p:blipFill>
            <a:blip r:embed="rId12"/>
            <a:srcRect l="7809" r="4425"/>
            <a:stretch>
              <a:fillRect/>
            </a:stretch>
          </p:blipFill>
          <p:spPr>
            <a:xfrm>
              <a:off x="13796" y="2694"/>
              <a:ext cx="4049" cy="29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992" y="2601"/>
              <a:ext cx="4013" cy="3245"/>
            </a:xfrm>
            <a:prstGeom prst="rect">
              <a:avLst/>
            </a:prstGeom>
          </p:spPr>
        </p:pic>
        <p:sp>
          <p:nvSpPr>
            <p:cNvPr id="22" name="AutoShape 8"/>
            <p:cNvSpPr/>
            <p:nvPr>
              <p:custDataLst>
                <p:tags r:id="rId16"/>
              </p:custDataLst>
            </p:nvPr>
          </p:nvSpPr>
          <p:spPr>
            <a:xfrm>
              <a:off x="11445" y="4041"/>
              <a:ext cx="1912" cy="338"/>
            </a:xfrm>
            <a:prstGeom prst="rightArrow">
              <a:avLst>
                <a:gd name="adj1" fmla="val 50000"/>
                <a:gd name="adj2" fmla="val 67035"/>
              </a:avLst>
            </a:prstGeom>
            <a:solidFill>
              <a:schemeClr val="bg1"/>
            </a:solidFill>
            <a:ln w="9525" cap="flat" cmpd="sng">
              <a:solidFill>
                <a:srgbClr val="1C99F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2800"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24" name="组合 23" title=""/>
          <p:cNvGrpSpPr/>
          <p:nvPr>
            <p:custDataLst>
              <p:tags r:id="rId17"/>
            </p:custDataLst>
          </p:nvPr>
        </p:nvGrpSpPr>
        <p:grpSpPr>
          <a:xfrm>
            <a:off x="4446270" y="3429000"/>
            <a:ext cx="6382385" cy="2486025"/>
            <a:chOff x="6992" y="5670"/>
            <a:chExt cx="10403" cy="4176"/>
          </a:xfrm>
        </p:grpSpPr>
        <p:pic>
          <p:nvPicPr>
            <p:cNvPr id="104" name="图片 103"/>
            <p:cNvPicPr/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6992" y="5846"/>
              <a:ext cx="4014" cy="31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图片 104"/>
            <p:cNvPicPr/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4023" y="5670"/>
              <a:ext cx="3372" cy="41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AutoShape 8"/>
            <p:cNvSpPr/>
            <p:nvPr>
              <p:custDataLst>
                <p:tags r:id="rId22"/>
              </p:custDataLst>
            </p:nvPr>
          </p:nvSpPr>
          <p:spPr>
            <a:xfrm>
              <a:off x="11445" y="7441"/>
              <a:ext cx="1912" cy="338"/>
            </a:xfrm>
            <a:prstGeom prst="rightArrow">
              <a:avLst>
                <a:gd name="adj1" fmla="val 50000"/>
                <a:gd name="adj2" fmla="val 67035"/>
              </a:avLst>
            </a:prstGeom>
            <a:solidFill>
              <a:schemeClr val="bg1"/>
            </a:solidFill>
            <a:ln w="9525" cap="flat" cmpd="sng">
              <a:solidFill>
                <a:srgbClr val="1C99F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280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29" name="文本框 28" title=""/>
          <p:cNvSpPr txBox="1"/>
          <p:nvPr>
            <p:custDataLst>
              <p:tags r:id="rId23"/>
            </p:custDataLst>
          </p:nvPr>
        </p:nvSpPr>
        <p:spPr>
          <a:xfrm>
            <a:off x="11026775" y="1351280"/>
            <a:ext cx="5232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/>
              </a:rPr>
              <a:t>安装消音器</a:t>
            </a:r>
            <a:endParaRPr lang="zh-CN" altLang="en-US" sz="2000" b="1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24"/>
            </p:custDataLst>
          </p:nvPr>
        </p:nvSpPr>
        <p:spPr>
          <a:xfrm>
            <a:off x="11026775" y="3943350"/>
            <a:ext cx="5232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/>
              </a:rPr>
              <a:t>禁止鸣笛</a:t>
            </a:r>
            <a:endParaRPr lang="zh-CN" altLang="en-US" sz="2000" b="1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25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噪声的防治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26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>
              <p:custDataLst>
                <p:tags r:id="rId2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 title=""/>
          <p:cNvSpPr/>
          <p:nvPr>
            <p:custDataLst>
              <p:tags r:id="rId29"/>
            </p:custDataLst>
          </p:nvPr>
        </p:nvSpPr>
        <p:spPr>
          <a:xfrm>
            <a:off x="3437579" y="15961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噪声的防治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2" grpId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 title=""/>
          <p:cNvSpPr/>
          <p:nvPr>
            <p:custDataLst>
              <p:tags r:id="rId8"/>
            </p:custDataLst>
          </p:nvPr>
        </p:nvSpPr>
        <p:spPr>
          <a:xfrm>
            <a:off x="837565" y="4132580"/>
            <a:ext cx="3174365" cy="603250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>
            <a:no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在传播过程中减弱</a:t>
            </a:r>
            <a:endParaRPr lang="zh-CN" altLang="en-US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 rot="5400000">
            <a:off x="1807210" y="3204210"/>
            <a:ext cx="1108710" cy="5492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endParaRPr lang="zh-CN" altLang="en-US" sz="8000">
              <a:solidFill>
                <a:srgbClr val="FFC000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圆角矩形 34" title=""/>
          <p:cNvSpPr/>
          <p:nvPr>
            <p:custDataLst>
              <p:tags r:id="rId10"/>
            </p:custDataLst>
          </p:nvPr>
        </p:nvSpPr>
        <p:spPr>
          <a:xfrm>
            <a:off x="1367155" y="2265045"/>
            <a:ext cx="2109470" cy="525145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noAutofit/>
          </a:bodyPr>
          <a:lstStyle>
            <a:lvl1pPr marL="271780" indent="-27178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indent="-2717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61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05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噪声的传播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>
            <p:custDataLst>
              <p:tags r:id="rId11"/>
            </p:custDataLst>
          </p:nvPr>
        </p:nvGrpSpPr>
        <p:grpSpPr>
          <a:xfrm>
            <a:off x="6671945" y="1268730"/>
            <a:ext cx="3503930" cy="2308860"/>
            <a:chOff x="10576" y="2444"/>
            <a:chExt cx="5518" cy="3636"/>
          </a:xfrm>
        </p:grpSpPr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5270" y="3246"/>
              <a:ext cx="82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隔音墙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106" name="图片 105"/>
            <p:cNvPicPr/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576" y="2444"/>
              <a:ext cx="4694" cy="363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" name="组合 9" title=""/>
          <p:cNvGrpSpPr/>
          <p:nvPr>
            <p:custDataLst>
              <p:tags r:id="rId15"/>
            </p:custDataLst>
          </p:nvPr>
        </p:nvGrpSpPr>
        <p:grpSpPr>
          <a:xfrm>
            <a:off x="8221980" y="3583305"/>
            <a:ext cx="3465830" cy="2296160"/>
            <a:chOff x="13017" y="6089"/>
            <a:chExt cx="5458" cy="3616"/>
          </a:xfrm>
        </p:grpSpPr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17651" y="6874"/>
              <a:ext cx="824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关门关窗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109" name="图片 108"/>
            <p:cNvPicPr/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017" y="6089"/>
              <a:ext cx="4471" cy="361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 title=""/>
          <p:cNvGrpSpPr/>
          <p:nvPr>
            <p:custDataLst>
              <p:tags r:id="rId19"/>
            </p:custDataLst>
          </p:nvPr>
        </p:nvGrpSpPr>
        <p:grpSpPr>
          <a:xfrm>
            <a:off x="4107815" y="3578225"/>
            <a:ext cx="4097655" cy="2287270"/>
            <a:chOff x="6538" y="6081"/>
            <a:chExt cx="6453" cy="3602"/>
          </a:xfrm>
        </p:grpSpPr>
        <p:pic>
          <p:nvPicPr>
            <p:cNvPr id="3" name="http://photo-static-api.fotomore.com/creative/vcg/400/new/VCG41N1697099002.jpg?uid=386&amp;timestamp=1695626217&amp;sign=13bb3e9a1ea15c7b409cc203a194646a" descr="templates\picture_hover\&amp;pky360_sjzg_VCG41N1697099002&amp;2&amp;src_toppic_inpsrchzd1&amp;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7445" y="6081"/>
              <a:ext cx="5547" cy="360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22"/>
              </p:custDataLst>
            </p:nvPr>
          </p:nvSpPr>
          <p:spPr>
            <a:xfrm>
              <a:off x="6538" y="6534"/>
              <a:ext cx="824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道路两旁种树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17" name="组合 16" title=""/>
          <p:cNvGrpSpPr/>
          <p:nvPr>
            <p:custDataLst>
              <p:tags r:id="rId23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2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2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 title=""/>
          <p:cNvSpPr txBox="1"/>
          <p:nvPr>
            <p:custDataLst>
              <p:tags r:id="rId26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噪声的防治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sp>
        <p:nvSpPr>
          <p:cNvPr id="18" name="矩形 17" title=""/>
          <p:cNvSpPr/>
          <p:nvPr>
            <p:custDataLst>
              <p:tags r:id="rId27"/>
            </p:custDataLst>
          </p:nvPr>
        </p:nvSpPr>
        <p:spPr>
          <a:xfrm>
            <a:off x="3437579" y="15961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噪声的防治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 title=""/>
          <p:cNvSpPr/>
          <p:nvPr>
            <p:custDataLst>
              <p:tags r:id="rId8"/>
            </p:custDataLst>
          </p:nvPr>
        </p:nvSpPr>
        <p:spPr>
          <a:xfrm>
            <a:off x="1271270" y="4212590"/>
            <a:ext cx="2383155" cy="546100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>
            <a:no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/>
                <a:latin typeface="Impact" panose="020b0806030902050204" charset="0"/>
                <a:ea typeface="微软雅黑"/>
                <a:cs typeface="Arial" panose="020b0604020202020204" pitchFamily="34" charset="0"/>
              </a:rPr>
              <a:t>在人耳处减弱</a:t>
            </a:r>
            <a:endParaRPr lang="en-US" altLang="zh-CN" sz="2800" b="1">
              <a:solidFill>
                <a:schemeClr val="bg1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右箭头 14" title=""/>
          <p:cNvSpPr/>
          <p:nvPr>
            <p:custDataLst>
              <p:tags r:id="rId9"/>
            </p:custDataLst>
          </p:nvPr>
        </p:nvSpPr>
        <p:spPr>
          <a:xfrm rot="5400000">
            <a:off x="1783715" y="3276600"/>
            <a:ext cx="1108710" cy="54927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wrap="square">
            <a:spAutoFit/>
          </a:bodyPr>
          <a:lstStyle/>
          <a:p>
            <a:endParaRPr lang="zh-CN" altLang="en-US" sz="8000">
              <a:solidFill>
                <a:srgbClr val="FFC000"/>
              </a:solidFill>
              <a:effectLst/>
              <a:latin typeface="Impact" panose="020b080603090205020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圆角矩形 34" title=""/>
          <p:cNvSpPr/>
          <p:nvPr>
            <p:custDataLst>
              <p:tags r:id="rId10"/>
            </p:custDataLst>
          </p:nvPr>
        </p:nvSpPr>
        <p:spPr>
          <a:xfrm>
            <a:off x="1343660" y="2337435"/>
            <a:ext cx="2109470" cy="525145"/>
          </a:xfrm>
          <a:prstGeom prst="roundRect">
            <a:avLst>
              <a:gd name="adj" fmla="val 16667"/>
            </a:avLst>
          </a:prstGeom>
          <a:noFill/>
          <a:ln w="508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noAutofit/>
          </a:bodyPr>
          <a:lstStyle>
            <a:lvl1pPr marL="271780" indent="-27178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indent="-2717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13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618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0500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噪声的接收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0" name="组合 9" title=""/>
          <p:cNvGrpSpPr/>
          <p:nvPr>
            <p:custDataLst>
              <p:tags r:id="rId11"/>
            </p:custDataLst>
          </p:nvPr>
        </p:nvGrpSpPr>
        <p:grpSpPr>
          <a:xfrm>
            <a:off x="5375910" y="1285240"/>
            <a:ext cx="4374515" cy="2444750"/>
            <a:chOff x="9545" y="2565"/>
            <a:chExt cx="6889" cy="3850"/>
          </a:xfrm>
        </p:grpSpPr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5610" y="3472"/>
              <a:ext cx="82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捂耳朵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6" name="http://photo-static-api.fotomore.com/creative/vcg/veer/400/new/VCG41N185084814.jpg?uid=386&amp;timestamp=1695626686&amp;sign=30815f6a1d202aac1a9223f2de24d98f" descr="templates\picture_hover\&amp;pky220_sjzg_VCG41N185084814&amp;2&amp;src_toppic_inpsrchzd1&amp;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9545" y="2565"/>
              <a:ext cx="5776" cy="3850"/>
            </a:xfrm>
            <a:prstGeom prst="rect">
              <a:avLst/>
            </a:prstGeom>
          </p:spPr>
        </p:pic>
      </p:grpSp>
      <p:grpSp>
        <p:nvGrpSpPr>
          <p:cNvPr id="11" name="组合 10" title=""/>
          <p:cNvGrpSpPr/>
          <p:nvPr>
            <p:custDataLst>
              <p:tags r:id="rId15"/>
            </p:custDataLst>
          </p:nvPr>
        </p:nvGrpSpPr>
        <p:grpSpPr>
          <a:xfrm>
            <a:off x="5429885" y="3818255"/>
            <a:ext cx="4318000" cy="2392680"/>
            <a:chOff x="9630" y="6554"/>
            <a:chExt cx="6800" cy="3768"/>
          </a:xfrm>
        </p:grpSpPr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15614" y="7259"/>
              <a:ext cx="816" cy="20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 smtClean="0">
                  <a:latin typeface="微软雅黑" panose="020b0503020204020204" charset="-122"/>
                  <a:ea typeface="微软雅黑"/>
                </a:rPr>
                <a:t>隔音耳罩</a:t>
              </a:r>
              <a:endParaRPr lang="zh-CN" altLang="en-US" sz="2000" b="1" smtClean="0"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8" name="http://photo-static-api.fotomore.com/creative/vcg/veer/400/new/VCG41N472039775.jpg?uid=386&amp;timestamp=1695626724&amp;sign=536f631665df421009e1e68e550c1b0a" descr="templates\picture_hover\&amp;pky270_sjzg_VCG41N472039775&amp;2&amp;src_toppic_inpsrchzd1&amp;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9630" y="6554"/>
              <a:ext cx="5662" cy="3768"/>
            </a:xfrm>
            <a:prstGeom prst="rect">
              <a:avLst/>
            </a:prstGeom>
          </p:spPr>
        </p:pic>
      </p:grpSp>
      <p:grpSp>
        <p:nvGrpSpPr>
          <p:cNvPr id="17" name="组合 16" title=""/>
          <p:cNvGrpSpPr/>
          <p:nvPr>
            <p:custDataLst>
              <p:tags r:id="rId19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>
              <p:custDataLst>
                <p:tags r:id="rId2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2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 title=""/>
          <p:cNvSpPr txBox="1"/>
          <p:nvPr>
            <p:custDataLst>
              <p:tags r:id="rId22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噪声的防治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sp>
        <p:nvSpPr>
          <p:cNvPr id="16" name="矩形 15" title=""/>
          <p:cNvSpPr/>
          <p:nvPr>
            <p:custDataLst>
              <p:tags r:id="rId23"/>
            </p:custDataLst>
          </p:nvPr>
        </p:nvSpPr>
        <p:spPr>
          <a:xfrm>
            <a:off x="3437579" y="15961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噪声的防治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5015865" y="2637155"/>
            <a:ext cx="6447790" cy="2734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为了监测噪声，常在办公区域和主要道路上安置有噪声监测设备，提醒人们注意减小噪声，以免影响他人。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9223" name="Picture 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82980" y="2061210"/>
            <a:ext cx="3543935" cy="38239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 title=""/>
          <p:cNvGrpSpPr/>
          <p:nvPr>
            <p:custDataLst>
              <p:tags r:id="rId11"/>
            </p:custDataLst>
          </p:nvPr>
        </p:nvGrpSpPr>
        <p:grpSpPr>
          <a:xfrm>
            <a:off x="294260" y="1168112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774065" y="836930"/>
            <a:ext cx="2550795" cy="754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噪声的防治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15"/>
            </p:custDataLst>
          </p:nvPr>
        </p:nvSpPr>
        <p:spPr>
          <a:xfrm>
            <a:off x="3437579" y="159615"/>
            <a:ext cx="2151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噪声的防治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39470" y="1844675"/>
            <a:ext cx="10824845" cy="4365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720090">
              <a:lnSpc>
                <a:spcPct val="125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查阅资料，从物理学、心理学、医学等角度，了解噪声是怎样对人的身体和心理产生伤害的。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720090">
              <a:lnSpc>
                <a:spcPct val="125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调查住宅区、办公区、工业区及交通领域是如何防止噪声产生危害的。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720090">
              <a:lnSpc>
                <a:spcPct val="125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自己动手设计实验，探究一些材料(如泡沫塑料、塑料袋、布料、纸张等)的“隔音”效果，完成一篇调查报告，呼吁人们在力所能及的情况下保护环境、降低噪声，为现代人的健康生活作出贡献。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3287395" y="1124585"/>
            <a:ext cx="609600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探究噪声对人体的伤害及控制措施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6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7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8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9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>
          <a:xfrm>
            <a:off x="3437579" y="159615"/>
            <a:ext cx="1757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学科综合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3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4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5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6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1457325" y="1215390"/>
            <a:ext cx="777240" cy="4424045"/>
          </a:xfrm>
          <a:prstGeom prst="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r>
              <a:rPr lang="zh-CN" altLang="en-US" sz="32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让声音为人类服务</a:t>
            </a:r>
            <a:endParaRPr lang="zh-CN" altLang="en-US" sz="32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5" name="左大括号 24" title=""/>
          <p:cNvSpPr/>
          <p:nvPr>
            <p:custDataLst>
              <p:tags r:id="rId9"/>
            </p:custDataLst>
          </p:nvPr>
        </p:nvSpPr>
        <p:spPr>
          <a:xfrm>
            <a:off x="2397125" y="1856740"/>
            <a:ext cx="594360" cy="3109595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endParaRPr lang="zh-CN" altLang="en-US" sz="280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10"/>
            </p:custDataLst>
          </p:nvPr>
        </p:nvCxnSpPr>
        <p:spPr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3071495" y="3141345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噪声的危害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3071495" y="4581525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噪声的控制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3"/>
            </p:custDataLst>
          </p:nvPr>
        </p:nvSpPr>
        <p:spPr>
          <a:xfrm>
            <a:off x="6311265" y="3933825"/>
            <a:ext cx="1445895" cy="561975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声源处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4"/>
            </p:custDataLst>
          </p:nvPr>
        </p:nvSpPr>
        <p:spPr>
          <a:xfrm>
            <a:off x="3071495" y="1637030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噪声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2" name="左大括号 11" title=""/>
          <p:cNvSpPr/>
          <p:nvPr>
            <p:custDataLst>
              <p:tags r:id="rId15"/>
            </p:custDataLst>
          </p:nvPr>
        </p:nvSpPr>
        <p:spPr>
          <a:xfrm>
            <a:off x="5646420" y="1424940"/>
            <a:ext cx="565150" cy="982980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6"/>
            </p:custDataLst>
          </p:nvPr>
        </p:nvSpPr>
        <p:spPr>
          <a:xfrm>
            <a:off x="6290310" y="1137285"/>
            <a:ext cx="1724025" cy="575310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物理角度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7"/>
            </p:custDataLst>
          </p:nvPr>
        </p:nvSpPr>
        <p:spPr>
          <a:xfrm>
            <a:off x="6294120" y="2001520"/>
            <a:ext cx="2441575" cy="556895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环境保护角度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8"/>
            </p:custDataLst>
          </p:nvPr>
        </p:nvSpPr>
        <p:spPr>
          <a:xfrm>
            <a:off x="6311265" y="4785995"/>
            <a:ext cx="2157730" cy="563880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传播过程中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6311265" y="5639435"/>
            <a:ext cx="1445895" cy="561975"/>
          </a:xfrm>
          <a:prstGeom prst="roundRect">
            <a:avLst/>
          </a:prstGeom>
          <a:noFill/>
          <a:ln w="9525" cap="flat" cmpd="sng">
            <a:solidFill>
              <a:srgbClr val="036EB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>
                <a:latin typeface="Arial" panose="020b0604020202020204" pitchFamily="34" charset="0"/>
              </a:rPr>
              <a:t>人耳处</a:t>
            </a:r>
            <a:endParaRPr lang="zh-CN" sz="2800">
              <a:latin typeface="Arial" panose="020b0604020202020204" pitchFamily="34" charset="0"/>
            </a:endParaRPr>
          </a:p>
        </p:txBody>
      </p:sp>
      <p:sp>
        <p:nvSpPr>
          <p:cNvPr id="20" name="左大括号 19" title=""/>
          <p:cNvSpPr/>
          <p:nvPr>
            <p:custDataLst>
              <p:tags r:id="rId20"/>
            </p:custDataLst>
          </p:nvPr>
        </p:nvSpPr>
        <p:spPr>
          <a:xfrm>
            <a:off x="5663565" y="4229735"/>
            <a:ext cx="553720" cy="1734820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13" grpId="0" animBg="1"/>
      <p:bldP spid="2" grpId="0" animBg="1"/>
      <p:bldP spid="4" grpId="0" animBg="1"/>
      <p:bldP spid="7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3010" name="文本框 1" title=""/>
          <p:cNvSpPr txBox="1"/>
          <p:nvPr>
            <p:custDataLst>
              <p:tags r:id="rId4"/>
            </p:custDataLst>
          </p:nvPr>
        </p:nvSpPr>
        <p:spPr>
          <a:xfrm>
            <a:off x="1073785" y="1412875"/>
            <a:ext cx="1004379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Times New Roman" panose="02020603050405020304" pitchFamily="18" charset="0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在我们生活的世界里，声音无处不在。有下列声音：①工厂车间机器的轰鸣声；②剧场里表演京剧时乐器的演奏声；③清晨公园小鸟的鸣叫声；④装修房子时的电钻声；⑤婚庆时的爆竹声；⑥山间小溪潺潺的流水声。其中属于噪声的是（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）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A.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①③④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①②⑤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C.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①④⑤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D.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①④⑤⑥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290" name="文本框 2" title=""/>
          <p:cNvSpPr txBox="1"/>
          <p:nvPr>
            <p:custDataLst>
              <p:tags r:id="rId5"/>
            </p:custDataLst>
          </p:nvPr>
        </p:nvSpPr>
        <p:spPr>
          <a:xfrm>
            <a:off x="9912033" y="3141028"/>
            <a:ext cx="1027112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559560" y="1052830"/>
            <a:ext cx="9197975" cy="3343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2.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一场大雪过后，会感到外面万籁俱寂，选择下列解释中你认为正确的选项并说明理由。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A.可能是大雪后，大地银装素裹，噪声被反射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B.可能是雪蓬松且多孔，对噪声有吸收作用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C.可能是大雪后，行驶的车辆减少，噪声减小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D.可能是大雪后气温较低，噪声传播速度变慢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559560" y="4437380"/>
            <a:ext cx="9197340" cy="166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B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选项是正确的，因为雪蓬松多孔，声波进入雪中后会被吸收，无法被反射出来，从而显得万籁俱寂。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本节要点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271270" y="2637155"/>
            <a:ext cx="10024110" cy="1726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能通过实例认识噪声，了解噪声的危害及控制方法；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能主动关注噪声的影响，具有良好的行为习惯。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199515" y="1124585"/>
            <a:ext cx="10141585" cy="3477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3.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防治噪声可以从三个方面入手。下面一些能起作用的措施中，分别是从哪个环节防治噪声的?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(1)摩托车安装消声器；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(2)在城市中禁鸣汽车喇叭；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(3)体育馆、剧院的内墙要用吸音材料来装饰；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(4)在飞机旁工作的人员要戴有耳罩的头盔。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271270" y="4581525"/>
            <a:ext cx="10069195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答：（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）（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）是在声音产生的环节中防治噪声的；（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）是在声音传播的过程中防治噪声的；（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4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）</a:t>
            </a:r>
            <a:r>
              <a:rPr 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是在声音接收的环节中防治噪声的。</a:t>
            </a:r>
            <a:endParaRPr 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847215" y="1917065"/>
            <a:ext cx="8718550" cy="2820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4.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对于噪声较大的机器，制造一个外壳，把它罩起来，是在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处减弱噪声；在马路和住宅间植树，这是在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中减弱噪声；放鞭炮时，用棉花塞住耳孔，这是在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处减弱噪声。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2999740" y="2708910"/>
            <a:ext cx="9255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声源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2567305" y="3357245"/>
            <a:ext cx="2298700" cy="58229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传播过程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4439920" y="4004945"/>
            <a:ext cx="9255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人耳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5" name="图片 10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415" y="1772920"/>
            <a:ext cx="3524885" cy="3524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1127125" y="1988820"/>
            <a:ext cx="7712710" cy="3535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5.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右图是一款电子噪声监测器，此时的噪声分贝数为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,这个数字表示的是当时环境声音的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。当附近有载重汽车驶过时，显示屏上的数字将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(选填“增大”“减小”或“不变”)。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2422525" y="2781300"/>
            <a:ext cx="1429385" cy="4559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46.3dB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2188845" y="3357245"/>
            <a:ext cx="9255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响度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3646805" y="4077335"/>
            <a:ext cx="92551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增大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素养提升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631315" y="2564765"/>
            <a:ext cx="8789670" cy="2146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能遵守公共环境的行为规范，能关注声音对他人的影响，具有同理心。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电钻音效装修噪音（30分钟）_哔哩哔哩_bilibili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6000" y="1990725"/>
            <a:ext cx="4434840" cy="2800350"/>
          </a:xfrm>
          <a:prstGeom prst="rect">
            <a:avLst/>
          </a:prstGeom>
          <a:ln>
            <a:noFill/>
          </a:ln>
        </p:spPr>
      </p:pic>
      <p:pic>
        <p:nvPicPr>
          <p:cNvPr id="2" name="交响乐团音乐会演奏《西藏音乐》，气势磅礴,音乐,器乐,好看视频" title="">
            <a:hlinkClick action="ppaction://media"/>
          </p:cNvPr>
          <p:cNvPicPr/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>
                  <p14:trim end="289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980" y="1988820"/>
            <a:ext cx="4523105" cy="2802255"/>
          </a:xfrm>
          <a:prstGeom prst="rect">
            <a:avLst/>
          </a:prstGeom>
          <a:ln>
            <a:noFill/>
          </a:ln>
        </p:spPr>
      </p:pic>
      <p:grpSp>
        <p:nvGrpSpPr>
          <p:cNvPr id="9" name="组合 8" title=""/>
          <p:cNvGrpSpPr/>
          <p:nvPr>
            <p:custDataLst>
              <p:tags r:id="rId11"/>
            </p:custDataLst>
          </p:nvPr>
        </p:nvGrpSpPr>
        <p:grpSpPr>
          <a:xfrm>
            <a:off x="280925" y="116811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>
            <p:custDataLst>
              <p:tags r:id="rId14"/>
            </p:custDataLst>
          </p:nvPr>
        </p:nvSpPr>
        <p:spPr>
          <a:xfrm>
            <a:off x="774065" y="981075"/>
            <a:ext cx="7376795" cy="74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听下面这两段声音，感受有什么不一样吗？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982980" y="4941570"/>
            <a:ext cx="4481830" cy="1196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优美动听、让人心情舒畅的声音是乐音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6"/>
            </p:custDataLst>
          </p:nvPr>
        </p:nvSpPr>
        <p:spPr>
          <a:xfrm>
            <a:off x="6077585" y="4987290"/>
            <a:ext cx="4453255" cy="1193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杂乱刺耳，让人心烦意乱的声音是噪声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767080" y="981075"/>
            <a:ext cx="9916795" cy="11671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物理角度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，发声物体做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规则振动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发出的声音为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乐音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发声物体做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无规则振动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发出的声音为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噪声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</a:t>
            </a:r>
            <a:endParaRPr lang="en-US" altLang="zh-CN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911225" y="2421255"/>
            <a:ext cx="4660900" cy="3469640"/>
            <a:chOff x="1435" y="4833"/>
            <a:chExt cx="7340" cy="5464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rcRect t="8607"/>
            <a:stretch>
              <a:fillRect/>
            </a:stretch>
          </p:blipFill>
          <p:spPr>
            <a:xfrm>
              <a:off x="1435" y="4833"/>
              <a:ext cx="7340" cy="456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3817" y="9483"/>
              <a:ext cx="3532" cy="8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/>
                </a:rPr>
                <a:t>噪声的波形</a:t>
              </a:r>
              <a:endParaRPr lang="zh-CN" altLang="en-US" sz="2400"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3"/>
            </p:custDataLst>
          </p:nvPr>
        </p:nvGrpSpPr>
        <p:grpSpPr>
          <a:xfrm>
            <a:off x="5951855" y="2421255"/>
            <a:ext cx="4636135" cy="3368040"/>
            <a:chOff x="9373" y="4833"/>
            <a:chExt cx="7301" cy="5304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rcRect t="7876"/>
            <a:stretch>
              <a:fillRect/>
            </a:stretch>
          </p:blipFill>
          <p:spPr>
            <a:xfrm>
              <a:off x="9373" y="4833"/>
              <a:ext cx="7301" cy="457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6"/>
              </p:custDataLst>
            </p:nvPr>
          </p:nvSpPr>
          <p:spPr>
            <a:xfrm>
              <a:off x="11868" y="9483"/>
              <a:ext cx="3203" cy="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/>
                </a:rPr>
                <a:t>乐音的波形</a:t>
              </a:r>
              <a:endParaRPr lang="zh-CN" altLang="en-US" sz="240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8" name="矩形 7" title=""/>
          <p:cNvSpPr/>
          <p:nvPr>
            <p:custDataLst>
              <p:tags r:id="rId17"/>
            </p:custDataLst>
          </p:nvPr>
        </p:nvSpPr>
        <p:spPr>
          <a:xfrm>
            <a:off x="3437579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噪声及其危害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8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>
              <p:custDataLst>
                <p:tags r:id="rId1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2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12395200" y="12573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2" name="https://photo-static-api.fotomore.com/creative/vcg/veer/400/new/VCG41N522785736.jpg?uid=386&amp;timestamp=1717059735&amp;sign=25a2ee533249c6ba62a0eefb3b3d5d6c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51855" y="2637790"/>
            <a:ext cx="4843780" cy="320738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6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7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8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9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10"/>
            </p:custDataLst>
          </p:nvPr>
        </p:nvSpPr>
        <p:spPr>
          <a:xfrm>
            <a:off x="774065" y="981075"/>
            <a:ext cx="10081895" cy="1296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环境保护角度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来说，一切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干扰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人们休息、学习和工作的声音，以及对人们所要听的声音产生干扰的声音，皆可称为噪声。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1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 title=""/>
          <p:cNvSpPr txBox="1"/>
          <p:nvPr>
            <p:custDataLst>
              <p:tags r:id="rId14"/>
            </p:custDataLst>
          </p:nvPr>
        </p:nvSpPr>
        <p:spPr>
          <a:xfrm>
            <a:off x="767080" y="2781300"/>
            <a:ext cx="2335530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噪声的来源：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5"/>
            </p:custDataLst>
          </p:nvPr>
        </p:nvSpPr>
        <p:spPr>
          <a:xfrm>
            <a:off x="767080" y="3573145"/>
            <a:ext cx="4911725" cy="1454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交通噪声：来自汽车、火车等交通工具。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矩形 7" title=""/>
          <p:cNvSpPr/>
          <p:nvPr>
            <p:custDataLst>
              <p:tags r:id="rId16"/>
            </p:custDataLst>
          </p:nvPr>
        </p:nvSpPr>
        <p:spPr>
          <a:xfrm>
            <a:off x="3437579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噪声及其危害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774065" y="981075"/>
            <a:ext cx="10081895" cy="1296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环境保护角度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来说，一切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干扰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人们休息、学习和工作的声音，以及对人们所要听的声音产生干扰的声音，皆可称为噪声。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9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767080" y="3573145"/>
            <a:ext cx="4911725" cy="1454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工业噪声：来自电机、机床等工业机械。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12" name="图片 11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80100" y="2493010"/>
            <a:ext cx="4809490" cy="3207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767080" y="2781300"/>
            <a:ext cx="2335530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噪声的来源：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矩形 7" title=""/>
          <p:cNvSpPr/>
          <p:nvPr>
            <p:custDataLst>
              <p:tags r:id="rId16"/>
            </p:custDataLst>
          </p:nvPr>
        </p:nvSpPr>
        <p:spPr>
          <a:xfrm>
            <a:off x="3437579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噪声及其危害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 Box 71" title=""/>
          <p:cNvSpPr txBox="1"/>
          <p:nvPr>
            <p:custDataLst>
              <p:tags r:id="rId8"/>
            </p:custDataLst>
          </p:nvPr>
        </p:nvSpPr>
        <p:spPr>
          <a:xfrm>
            <a:off x="774065" y="981075"/>
            <a:ext cx="10081895" cy="1296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环境保护角度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来说，一切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干扰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人们休息、学习和工作的声音，以及对人们所要听的声音产生干扰的声音，皆可称为噪声。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9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767080" y="3573145"/>
            <a:ext cx="4911725" cy="1454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3.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生活噪声：空调、冰箱等家用电器以及嘈杂的人群等。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7" name="https://photo-static-api.fotomore.com/creative/vcg/veer/612/veer-100466541.jpg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100" y="1772920"/>
            <a:ext cx="3395980" cy="4736465"/>
          </a:xfrm>
          <a:prstGeom prst="rect">
            <a:avLst/>
          </a:prstGeom>
        </p:spPr>
      </p:pic>
      <p:pic>
        <p:nvPicPr>
          <p:cNvPr id="102" name="图片 10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07710" y="2348865"/>
            <a:ext cx="5434330" cy="36239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 title=""/>
          <p:cNvSpPr txBox="1"/>
          <p:nvPr>
            <p:custDataLst>
              <p:tags r:id="rId17"/>
            </p:custDataLst>
          </p:nvPr>
        </p:nvSpPr>
        <p:spPr>
          <a:xfrm>
            <a:off x="767080" y="2781300"/>
            <a:ext cx="2335530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噪声的来源：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矩形 8" title=""/>
          <p:cNvSpPr/>
          <p:nvPr>
            <p:custDataLst>
              <p:tags r:id="rId18"/>
            </p:custDataLst>
          </p:nvPr>
        </p:nvSpPr>
        <p:spPr>
          <a:xfrm>
            <a:off x="3437579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噪声及其危害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701" name="Text Box 12" title=""/>
          <p:cNvSpPr txBox="1"/>
          <p:nvPr>
            <p:custDataLst>
              <p:tags r:id="rId8"/>
            </p:custDataLst>
          </p:nvPr>
        </p:nvSpPr>
        <p:spPr>
          <a:xfrm>
            <a:off x="766763" y="1042988"/>
            <a:ext cx="3276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噪声的</a:t>
            </a:r>
            <a:r>
              <a:rPr kumimoji="0" lang="zh-CN" sz="3200" b="1" kern="1200" cap="none" spc="0" normalizeH="0" baseline="0" noProof="1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危害</a:t>
            </a:r>
            <a:endParaRPr kumimoji="0" lang="zh-CN" altLang="en-US" sz="3200" b="1" kern="1200" cap="none" spc="0" normalizeH="0" baseline="0" noProof="1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767080" y="1988820"/>
            <a:ext cx="5449570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-85598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1. </a:t>
            </a:r>
            <a:r>
              <a:rPr lang="zh-CN" altLang="zh-TW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心理效应：使人烦躁、精力不集中，妨碍睡眠和休息。</a:t>
            </a:r>
            <a:endParaRPr kumimoji="0" lang="zh-CN" altLang="en-US" sz="2400" kern="1200" cap="none" spc="0" normalizeH="0" baseline="0" noProof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indent="-83058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2. 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生理效应：耳聋、头疼、消化不良、视觉模糊等。严重时会使人神志不清、休克乃至死亡。</a:t>
            </a:r>
            <a:endParaRPr kumimoji="0" lang="zh-CN" altLang="en-US" sz="2400" kern="1200" cap="none" spc="0" normalizeH="0" baseline="0" noProof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3. 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物理效应：高强度噪声能损坏建筑物。</a:t>
            </a:r>
            <a:endParaRPr lang="zh-CN" altLang="en-US" sz="24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pic>
        <p:nvPicPr>
          <p:cNvPr id="102" name="图片 101" title=""/>
          <p:cNvPicPr/>
          <p:nvPr>
            <p:custDataLst>
              <p:tags r:id="rId11"/>
            </p:custDataLst>
          </p:nvPr>
        </p:nvPicPr>
        <p:blipFill>
          <a:blip r:embed="rId10"/>
          <a:srcRect r="1584"/>
          <a:stretch>
            <a:fillRect/>
          </a:stretch>
        </p:blipFill>
        <p:spPr>
          <a:xfrm>
            <a:off x="6383655" y="2204720"/>
            <a:ext cx="5252085" cy="29914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10" title=""/>
          <p:cNvGrpSpPr/>
          <p:nvPr>
            <p:custDataLst>
              <p:tags r:id="rId12"/>
            </p:custDataLst>
          </p:nvPr>
        </p:nvGrpSpPr>
        <p:grpSpPr>
          <a:xfrm>
            <a:off x="28092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 title=""/>
          <p:cNvSpPr/>
          <p:nvPr>
            <p:custDataLst>
              <p:tags r:id="rId15"/>
            </p:custDataLst>
          </p:nvPr>
        </p:nvSpPr>
        <p:spPr>
          <a:xfrm>
            <a:off x="3437579" y="159615"/>
            <a:ext cx="2545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噪声及其危害</a:t>
            </a:r>
            <a:endParaRPr lang="en-US" altLang="zh-CN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575"/>
</p:tagLst>
</file>

<file path=ppt/tags/tag10.xml><?xml version="1.0" encoding="utf-8"?>
<p:tagLst xmlns:p="http://schemas.openxmlformats.org/presentationml/2006/main">
  <p:tag name="AS_UNIQUEID" val="584"/>
</p:tagLst>
</file>

<file path=ppt/tags/tag100.xml><?xml version="1.0" encoding="utf-8"?>
<p:tagLst xmlns:p="http://schemas.openxmlformats.org/presentationml/2006/main">
  <p:tag name="AS_UNIQUEID" val="671"/>
  <p:tag name="KSO_WM_BEAUTIFY_FLAG" val=""/>
</p:tagLst>
</file>

<file path=ppt/tags/tag101.xml><?xml version="1.0" encoding="utf-8"?>
<p:tagLst xmlns:p="http://schemas.openxmlformats.org/presentationml/2006/main">
  <p:tag name="AS_UNIQUEID" val="672"/>
</p:tagLst>
</file>

<file path=ppt/tags/tag102.xml><?xml version="1.0" encoding="utf-8"?>
<p:tagLst xmlns:p="http://schemas.openxmlformats.org/presentationml/2006/main">
  <p:tag name="AS_UNIQUEID" val="673"/>
</p:tagLst>
</file>

<file path=ppt/tags/tag103.xml><?xml version="1.0" encoding="utf-8"?>
<p:tagLst xmlns:p="http://schemas.openxmlformats.org/presentationml/2006/main">
  <p:tag name="AS_UNIQUEID" val="674"/>
</p:tagLst>
</file>

<file path=ppt/tags/tag104.xml><?xml version="1.0" encoding="utf-8"?>
<p:tagLst xmlns:p="http://schemas.openxmlformats.org/presentationml/2006/main">
  <p:tag name="AS_UNIQUEID" val="67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5.xml><?xml version="1.0" encoding="utf-8"?>
<p:tagLst xmlns:p="http://schemas.openxmlformats.org/presentationml/2006/main">
  <p:tag name="AS_UNIQUEID" val="676"/>
</p:tagLst>
</file>

<file path=ppt/tags/tag106.xml><?xml version="1.0" encoding="utf-8"?>
<p:tagLst xmlns:p="http://schemas.openxmlformats.org/presentationml/2006/main">
  <p:tag name="AS_UNIQUEID" val="677"/>
  <p:tag name="KSO_WM_BEAUTIFY_FLAG" val=""/>
</p:tagLst>
</file>

<file path=ppt/tags/tag107.xml><?xml version="1.0" encoding="utf-8"?>
<p:tagLst xmlns:p="http://schemas.openxmlformats.org/presentationml/2006/main">
  <p:tag name="AS_UNIQUEID" val="678"/>
</p:tagLst>
</file>

<file path=ppt/tags/tag108.xml><?xml version="1.0" encoding="utf-8"?>
<p:tagLst xmlns:p="http://schemas.openxmlformats.org/presentationml/2006/main">
  <p:tag name="AS_UNIQUEID" val="679"/>
  <p:tag name="KSO_WM_BEAUTIFY_FLAG" val=""/>
</p:tagLst>
</file>

<file path=ppt/tags/tag109.xml><?xml version="1.0" encoding="utf-8"?>
<p:tagLst xmlns:p="http://schemas.openxmlformats.org/presentationml/2006/main">
  <p:tag name="AS_UNIQUEID" val="680"/>
  <p:tag name="KSO_WM_BEAUTIFY_FLAG" val=""/>
</p:tagLst>
</file>

<file path=ppt/tags/tag11.xml><?xml version="1.0" encoding="utf-8"?>
<p:tagLst xmlns:p="http://schemas.openxmlformats.org/presentationml/2006/main">
  <p:tag name="AS_UNIQUEID" val="585"/>
</p:tagLst>
</file>

<file path=ppt/tags/tag110.xml><?xml version="1.0" encoding="utf-8"?>
<p:tagLst xmlns:p="http://schemas.openxmlformats.org/presentationml/2006/main">
  <p:tag name="AS_UNIQUEID" val="681"/>
  <p:tag name="KSO_WM_BEAUTIFY_FLAG" val=""/>
</p:tagLst>
</file>

<file path=ppt/tags/tag111.xml><?xml version="1.0" encoding="utf-8"?>
<p:tagLst xmlns:p="http://schemas.openxmlformats.org/presentationml/2006/main">
  <p:tag name="AS_UNIQUEID" val="682"/>
  <p:tag name="KSO_WM_BEAUTIFY_FLAG" val=""/>
</p:tagLst>
</file>

<file path=ppt/tags/tag112.xml><?xml version="1.0" encoding="utf-8"?>
<p:tagLst xmlns:p="http://schemas.openxmlformats.org/presentationml/2006/main">
  <p:tag name="AS_UNIQUEID" val="68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13.xml><?xml version="1.0" encoding="utf-8"?>
<p:tagLst xmlns:p="http://schemas.openxmlformats.org/presentationml/2006/main">
  <p:tag name="AS_UNIQUEID" val="684"/>
  <p:tag name="KSO_WM_BEAUTIFY_FLAG" val=""/>
</p:tagLst>
</file>

<file path=ppt/tags/tag114.xml><?xml version="1.0" encoding="utf-8"?>
<p:tagLst xmlns:p="http://schemas.openxmlformats.org/presentationml/2006/main">
  <p:tag name="AS_UNIQUEID" val="685"/>
  <p:tag name="KSO_WM_BEAUTIFY_FLAG" val=""/>
</p:tagLst>
</file>

<file path=ppt/tags/tag115.xml><?xml version="1.0" encoding="utf-8"?>
<p:tagLst xmlns:p="http://schemas.openxmlformats.org/presentationml/2006/main">
  <p:tag name="AS_UNIQUEID" val="686"/>
</p:tagLst>
</file>

<file path=ppt/tags/tag116.xml><?xml version="1.0" encoding="utf-8"?>
<p:tagLst xmlns:p="http://schemas.openxmlformats.org/presentationml/2006/main">
  <p:tag name="AS_UNIQUEID" val="687"/>
</p:tagLst>
</file>

<file path=ppt/tags/tag117.xml><?xml version="1.0" encoding="utf-8"?>
<p:tagLst xmlns:p="http://schemas.openxmlformats.org/presentationml/2006/main">
  <p:tag name="AS_UNIQUEID" val="688"/>
</p:tagLst>
</file>

<file path=ppt/tags/tag118.xml><?xml version="1.0" encoding="utf-8"?>
<p:tagLst xmlns:p="http://schemas.openxmlformats.org/presentationml/2006/main">
  <p:tag name="AS_UNIQUEID" val="689"/>
</p:tagLst>
</file>

<file path=ppt/tags/tag119.xml><?xml version="1.0" encoding="utf-8"?>
<p:tagLst xmlns:p="http://schemas.openxmlformats.org/presentationml/2006/main">
  <p:tag name="AS_UNIQUEID" val="69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.xml><?xml version="1.0" encoding="utf-8"?>
<p:tagLst xmlns:p="http://schemas.openxmlformats.org/presentationml/2006/main">
  <p:tag name="AS_UNIQUEID" val="586"/>
</p:tagLst>
</file>

<file path=ppt/tags/tag120.xml><?xml version="1.0" encoding="utf-8"?>
<p:tagLst xmlns:p="http://schemas.openxmlformats.org/presentationml/2006/main">
  <p:tag name="AS_UNIQUEID" val="691"/>
</p:tagLst>
</file>

<file path=ppt/tags/tag121.xml><?xml version="1.0" encoding="utf-8"?>
<p:tagLst xmlns:p="http://schemas.openxmlformats.org/presentationml/2006/main">
  <p:tag name="AS_UNIQUEID" val="692"/>
  <p:tag name="KSO_WM_BEAUTIFY_FLAG" val=""/>
</p:tagLst>
</file>

<file path=ppt/tags/tag122.xml><?xml version="1.0" encoding="utf-8"?>
<p:tagLst xmlns:p="http://schemas.openxmlformats.org/presentationml/2006/main">
  <p:tag name="AS_UNIQUEID" val="693"/>
</p:tagLst>
</file>

<file path=ppt/tags/tag123.xml><?xml version="1.0" encoding="utf-8"?>
<p:tagLst xmlns:p="http://schemas.openxmlformats.org/presentationml/2006/main">
  <p:tag name="AS_UNIQUEID" val="694"/>
  <p:tag name="KSO_WM_BEAUTIFY_FLAG" val=""/>
</p:tagLst>
</file>

<file path=ppt/tags/tag124.xml><?xml version="1.0" encoding="utf-8"?>
<p:tagLst xmlns:p="http://schemas.openxmlformats.org/presentationml/2006/main">
  <p:tag name="AS_UNIQUEID" val="695"/>
  <p:tag name="KSO_WM_BEAUTIFY_FLAG" val=""/>
</p:tagLst>
</file>

<file path=ppt/tags/tag125.xml><?xml version="1.0" encoding="utf-8"?>
<p:tagLst xmlns:p="http://schemas.openxmlformats.org/presentationml/2006/main">
  <p:tag name="AS_UNIQUEID" val="696"/>
  <p:tag name="KSO_WM_BEAUTIFY_FLAG" val=""/>
</p:tagLst>
</file>

<file path=ppt/tags/tag126.xml><?xml version="1.0" encoding="utf-8"?>
<p:tagLst xmlns:p="http://schemas.openxmlformats.org/presentationml/2006/main">
  <p:tag name="AS_UNIQUEID" val="697"/>
  <p:tag name="KSO_WM_BEAUTIFY_FLAG" val=""/>
</p:tagLst>
</file>

<file path=ppt/tags/tag127.xml><?xml version="1.0" encoding="utf-8"?>
<p:tagLst xmlns:p="http://schemas.openxmlformats.org/presentationml/2006/main">
  <p:tag name="AS_UNIQUEID" val="698"/>
</p:tagLst>
</file>

<file path=ppt/tags/tag128.xml><?xml version="1.0" encoding="utf-8"?>
<p:tagLst xmlns:p="http://schemas.openxmlformats.org/presentationml/2006/main">
  <p:tag name="AS_UNIQUEID" val="699"/>
  <p:tag name="KSO_WM_BEAUTIFY_FLAG" val=""/>
</p:tagLst>
</file>

<file path=ppt/tags/tag129.xml><?xml version="1.0" encoding="utf-8"?>
<p:tagLst xmlns:p="http://schemas.openxmlformats.org/presentationml/2006/main">
  <p:tag name="AS_UNIQUEID" val="70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.xml><?xml version="1.0" encoding="utf-8"?>
<p:tagLst xmlns:p="http://schemas.openxmlformats.org/presentationml/2006/main">
  <p:tag name="AS_UNIQUEID" val="587"/>
</p:tagLst>
</file>

<file path=ppt/tags/tag130.xml><?xml version="1.0" encoding="utf-8"?>
<p:tagLst xmlns:p="http://schemas.openxmlformats.org/presentationml/2006/main">
  <p:tag name="AS_UNIQUEID" val="701"/>
  <p:tag name="KSO_WM_BEAUTIFY_FLAG" val=""/>
</p:tagLst>
</file>

<file path=ppt/tags/tag131.xml><?xml version="1.0" encoding="utf-8"?>
<p:tagLst xmlns:p="http://schemas.openxmlformats.org/presentationml/2006/main">
  <p:tag name="AS_UNIQUEID" val="702"/>
  <p:tag name="KSO_WM_BEAUTIFY_FLAG" val=""/>
</p:tagLst>
</file>

<file path=ppt/tags/tag132.xml><?xml version="1.0" encoding="utf-8"?>
<p:tagLst xmlns:p="http://schemas.openxmlformats.org/presentationml/2006/main">
  <p:tag name="AS_UNIQUEID" val="70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3.xml><?xml version="1.0" encoding="utf-8"?>
<p:tagLst xmlns:p="http://schemas.openxmlformats.org/presentationml/2006/main">
  <p:tag name="AS_UNIQUEID" val="704"/>
</p:tagLst>
</file>

<file path=ppt/tags/tag134.xml><?xml version="1.0" encoding="utf-8"?>
<p:tagLst xmlns:p="http://schemas.openxmlformats.org/presentationml/2006/main">
  <p:tag name="AS_UNIQUEID" val="705"/>
  <p:tag name="KSO_WM_BEAUTIFY_FLAG" val=""/>
</p:tagLst>
</file>

<file path=ppt/tags/tag135.xml><?xml version="1.0" encoding="utf-8"?>
<p:tagLst xmlns:p="http://schemas.openxmlformats.org/presentationml/2006/main">
  <p:tag name="AS_UNIQUEID" val="706"/>
</p:tagLst>
</file>

<file path=ppt/tags/tag136.xml><?xml version="1.0" encoding="utf-8"?>
<p:tagLst xmlns:p="http://schemas.openxmlformats.org/presentationml/2006/main">
  <p:tag name="AS_UNIQUEID" val="707"/>
  <p:tag name="KSO_WM_BEAUTIFY_FLAG" val=""/>
</p:tagLst>
</file>

<file path=ppt/tags/tag137.xml><?xml version="1.0" encoding="utf-8"?>
<p:tagLst xmlns:p="http://schemas.openxmlformats.org/presentationml/2006/main">
  <p:tag name="AS_UNIQUEID" val="708"/>
  <p:tag name="KSO_WM_BEAUTIFY_FLAG" val=""/>
</p:tagLst>
</file>

<file path=ppt/tags/tag138.xml><?xml version="1.0" encoding="utf-8"?>
<p:tagLst xmlns:p="http://schemas.openxmlformats.org/presentationml/2006/main">
  <p:tag name="AS_UNIQUEID" val="709"/>
  <p:tag name="KSO_WM_BEAUTIFY_FLAG" val=""/>
</p:tagLst>
</file>

<file path=ppt/tags/tag139.xml><?xml version="1.0" encoding="utf-8"?>
<p:tagLst xmlns:p="http://schemas.openxmlformats.org/presentationml/2006/main">
  <p:tag name="AS_UNIQUEID" val="71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.xml><?xml version="1.0" encoding="utf-8"?>
<p:tagLst xmlns:p="http://schemas.openxmlformats.org/presentationml/2006/main">
  <p:tag name="AS_UNIQUEID" val="588"/>
</p:tagLst>
</file>

<file path=ppt/tags/tag140.xml><?xml version="1.0" encoding="utf-8"?>
<p:tagLst xmlns:p="http://schemas.openxmlformats.org/presentationml/2006/main">
  <p:tag name="AS_UNIQUEID" val="711"/>
  <p:tag name="KSO_WM_BEAUTIFY_FLAG" val=""/>
</p:tagLst>
</file>

<file path=ppt/tags/tag141.xml><?xml version="1.0" encoding="utf-8"?>
<p:tagLst xmlns:p="http://schemas.openxmlformats.org/presentationml/2006/main">
  <p:tag name="AS_UNIQUEID" val="712"/>
  <p:tag name="KSO_WM_BEAUTIFY_FLAG" val=""/>
</p:tagLst>
</file>

<file path=ppt/tags/tag142.xml><?xml version="1.0" encoding="utf-8"?>
<p:tagLst xmlns:p="http://schemas.openxmlformats.org/presentationml/2006/main">
  <p:tag name="AS_UNIQUEID" val="713"/>
</p:tagLst>
</file>

<file path=ppt/tags/tag143.xml><?xml version="1.0" encoding="utf-8"?>
<p:tagLst xmlns:p="http://schemas.openxmlformats.org/presentationml/2006/main">
  <p:tag name="AS_UNIQUEID" val="714"/>
</p:tagLst>
</file>

<file path=ppt/tags/tag144.xml><?xml version="1.0" encoding="utf-8"?>
<p:tagLst xmlns:p="http://schemas.openxmlformats.org/presentationml/2006/main">
  <p:tag name="AS_UNIQUEID" val="715"/>
</p:tagLst>
</file>

<file path=ppt/tags/tag145.xml><?xml version="1.0" encoding="utf-8"?>
<p:tagLst xmlns:p="http://schemas.openxmlformats.org/presentationml/2006/main">
  <p:tag name="AS_UNIQUEID" val="716"/>
</p:tagLst>
</file>

<file path=ppt/tags/tag146.xml><?xml version="1.0" encoding="utf-8"?>
<p:tagLst xmlns:p="http://schemas.openxmlformats.org/presentationml/2006/main">
  <p:tag name="AS_UNIQUEID" val="717"/>
</p:tagLst>
</file>

<file path=ppt/tags/tag147.xml><?xml version="1.0" encoding="utf-8"?>
<p:tagLst xmlns:p="http://schemas.openxmlformats.org/presentationml/2006/main">
  <p:tag name="AS_UNIQUEID" val="718"/>
  <p:tag name="KSO_WM_BEAUTIFY_FLAG" val=""/>
</p:tagLst>
</file>

<file path=ppt/tags/tag148.xml><?xml version="1.0" encoding="utf-8"?>
<p:tagLst xmlns:p="http://schemas.openxmlformats.org/presentationml/2006/main">
  <p:tag name="AS_UNIQUEID" val="71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9.xml><?xml version="1.0" encoding="utf-8"?>
<p:tagLst xmlns:p="http://schemas.openxmlformats.org/presentationml/2006/main">
  <p:tag name="AS_UNIQUEID" val="720"/>
</p:tagLst>
</file>

<file path=ppt/tags/tag15.xml><?xml version="1.0" encoding="utf-8"?>
<p:tagLst xmlns:p="http://schemas.openxmlformats.org/presentationml/2006/main">
  <p:tag name="AS_UNIQUEID" val="589"/>
</p:tagLst>
</file>

<file path=ppt/tags/tag150.xml><?xml version="1.0" encoding="utf-8"?>
<p:tagLst xmlns:p="http://schemas.openxmlformats.org/presentationml/2006/main">
  <p:tag name="AS_UNIQUEID" val="721"/>
  <p:tag name="KSO_WM_BEAUTIFY_FLAG" val=""/>
</p:tagLst>
</file>

<file path=ppt/tags/tag151.xml><?xml version="1.0" encoding="utf-8"?>
<p:tagLst xmlns:p="http://schemas.openxmlformats.org/presentationml/2006/main">
  <p:tag name="AS_UNIQUEID" val="722"/>
</p:tagLst>
</file>

<file path=ppt/tags/tag152.xml><?xml version="1.0" encoding="utf-8"?>
<p:tagLst xmlns:p="http://schemas.openxmlformats.org/presentationml/2006/main">
  <p:tag name="AS_UNIQUEID" val="723"/>
  <p:tag name="KSO_WM_BEAUTIFY_FLAG" val=""/>
</p:tagLst>
</file>

<file path=ppt/tags/tag153.xml><?xml version="1.0" encoding="utf-8"?>
<p:tagLst xmlns:p="http://schemas.openxmlformats.org/presentationml/2006/main">
  <p:tag name="AS_UNIQUEID" val="724"/>
  <p:tag name="KSO_WM_BEAUTIFY_FLAG" val=""/>
</p:tagLst>
</file>

<file path=ppt/tags/tag154.xml><?xml version="1.0" encoding="utf-8"?>
<p:tagLst xmlns:p="http://schemas.openxmlformats.org/presentationml/2006/main">
  <p:tag name="AS_UNIQUEID" val="725"/>
  <p:tag name="KSO_WM_BEAUTIFY_FLAG" val=""/>
</p:tagLst>
</file>

<file path=ppt/tags/tag155.xml><?xml version="1.0" encoding="utf-8"?>
<p:tagLst xmlns:p="http://schemas.openxmlformats.org/presentationml/2006/main">
  <p:tag name="AS_UNIQUEID" val="726"/>
</p:tagLst>
</file>

<file path=ppt/tags/tag156.xml><?xml version="1.0" encoding="utf-8"?>
<p:tagLst xmlns:p="http://schemas.openxmlformats.org/presentationml/2006/main">
  <p:tag name="AS_UNIQUEID" val="727"/>
</p:tagLst>
</file>

<file path=ppt/tags/tag157.xml><?xml version="1.0" encoding="utf-8"?>
<p:tagLst xmlns:p="http://schemas.openxmlformats.org/presentationml/2006/main">
  <p:tag name="AS_UNIQUEID" val="728"/>
</p:tagLst>
</file>

<file path=ppt/tags/tag158.xml><?xml version="1.0" encoding="utf-8"?>
<p:tagLst xmlns:p="http://schemas.openxmlformats.org/presentationml/2006/main">
  <p:tag name="AS_UNIQUEID" val="72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9.xml><?xml version="1.0" encoding="utf-8"?>
<p:tagLst xmlns:p="http://schemas.openxmlformats.org/presentationml/2006/main">
  <p:tag name="AS_UNIQUEID" val="730"/>
  <p:tag name="KSO_WM_BEAUTIFY_FLAG" val=""/>
</p:tagLst>
</file>

<file path=ppt/tags/tag16.xml><?xml version="1.0" encoding="utf-8"?>
<p:tagLst xmlns:p="http://schemas.openxmlformats.org/presentationml/2006/main">
  <p:tag name="AS_UNIQUEID" val="590"/>
</p:tagLst>
</file>

<file path=ppt/tags/tag160.xml><?xml version="1.0" encoding="utf-8"?>
<p:tagLst xmlns:p="http://schemas.openxmlformats.org/presentationml/2006/main">
  <p:tag name="AS_UNIQUEID" val="731"/>
  <p:tag name="KSO_WM_BEAUTIFY_FLAG" val=""/>
</p:tagLst>
</file>

<file path=ppt/tags/tag161.xml><?xml version="1.0" encoding="utf-8"?>
<p:tagLst xmlns:p="http://schemas.openxmlformats.org/presentationml/2006/main">
  <p:tag name="AS_UNIQUEID" val="732"/>
</p:tagLst>
</file>

<file path=ppt/tags/tag162.xml><?xml version="1.0" encoding="utf-8"?>
<p:tagLst xmlns:p="http://schemas.openxmlformats.org/presentationml/2006/main">
  <p:tag name="AS_UNIQUEID" val="73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3.xml><?xml version="1.0" encoding="utf-8"?>
<p:tagLst xmlns:p="http://schemas.openxmlformats.org/presentationml/2006/main">
  <p:tag name="AS_UNIQUEID" val="734"/>
</p:tagLst>
</file>

<file path=ppt/tags/tag164.xml><?xml version="1.0" encoding="utf-8"?>
<p:tagLst xmlns:p="http://schemas.openxmlformats.org/presentationml/2006/main">
  <p:tag name="AS_UNIQUEID" val="735"/>
  <p:tag name="KSO_WM_BEAUTIFY_FLAG" val=""/>
</p:tagLst>
</file>

<file path=ppt/tags/tag165.xml><?xml version="1.0" encoding="utf-8"?>
<p:tagLst xmlns:p="http://schemas.openxmlformats.org/presentationml/2006/main">
  <p:tag name="AS_UNIQUEID" val="736"/>
</p:tagLst>
</file>

<file path=ppt/tags/tag166.xml><?xml version="1.0" encoding="utf-8"?>
<p:tagLst xmlns:p="http://schemas.openxmlformats.org/presentationml/2006/main">
  <p:tag name="AS_UNIQUEID" val="737"/>
  <p:tag name="KSO_WM_BEAUTIFY_FLAG" val=""/>
</p:tagLst>
</file>

<file path=ppt/tags/tag167.xml><?xml version="1.0" encoding="utf-8"?>
<p:tagLst xmlns:p="http://schemas.openxmlformats.org/presentationml/2006/main">
  <p:tag name="AS_UNIQUEID" val="738"/>
  <p:tag name="KSO_WM_BEAUTIFY_FLAG" val=""/>
</p:tagLst>
</file>

<file path=ppt/tags/tag168.xml><?xml version="1.0" encoding="utf-8"?>
<p:tagLst xmlns:p="http://schemas.openxmlformats.org/presentationml/2006/main">
  <p:tag name="AS_UNIQUEID" val="739"/>
  <p:tag name="KSO_WM_BEAUTIFY_FLAG" val=""/>
</p:tagLst>
</file>

<file path=ppt/tags/tag169.xml><?xml version="1.0" encoding="utf-8"?>
<p:tagLst xmlns:p="http://schemas.openxmlformats.org/presentationml/2006/main">
  <p:tag name="AS_UNIQUEID" val="568"/>
  <p:tag name="KSO_WM_BEAUTIFY_FLAG" val=""/>
</p:tagLst>
</file>

<file path=ppt/tags/tag17.xml><?xml version="1.0" encoding="utf-8"?>
<p:tagLst xmlns:p="http://schemas.openxmlformats.org/presentationml/2006/main">
  <p:tag name="AS_UNIQUEID" val="591"/>
</p:tagLst>
</file>

<file path=ppt/tags/tag170.xml><?xml version="1.0" encoding="utf-8"?>
<p:tagLst xmlns:p="http://schemas.openxmlformats.org/presentationml/2006/main">
  <p:tag name="AS_UNIQUEID" val="571"/>
  <p:tag name="KSO_WM_BEAUTIFY_FLAG" val=""/>
</p:tagLst>
</file>

<file path=ppt/tags/tag171.xml><?xml version="1.0" encoding="utf-8"?>
<p:tagLst xmlns:p="http://schemas.openxmlformats.org/presentationml/2006/main">
  <p:tag name="AS_UNIQUEID" val="574"/>
  <p:tag name="KSO_WM_BEAUTIFY_FLAG" val=""/>
</p:tagLst>
</file>

<file path=ppt/tags/tag172.xml><?xml version="1.0" encoding="utf-8"?>
<p:tagLst xmlns:p="http://schemas.openxmlformats.org/presentationml/2006/main">
  <p:tag name="AS_UNIQUEID" val="740"/>
</p:tagLst>
</file>

<file path=ppt/tags/tag173.xml><?xml version="1.0" encoding="utf-8"?>
<p:tagLst xmlns:p="http://schemas.openxmlformats.org/presentationml/2006/main">
  <p:tag name="AS_UNIQUEID" val="741"/>
  <p:tag name="KSO_WM_BEAUTIFY_FLAG" val=""/>
</p:tagLst>
</file>

<file path=ppt/tags/tag174.xml><?xml version="1.0" encoding="utf-8"?>
<p:tagLst xmlns:p="http://schemas.openxmlformats.org/presentationml/2006/main">
  <p:tag name="AS_UNIQUEID" val="742"/>
  <p:tag name="KSO_WM_BEAUTIFY_FLAG" val=""/>
</p:tagLst>
</file>

<file path=ppt/tags/tag175.xml><?xml version="1.0" encoding="utf-8"?>
<p:tagLst xmlns:p="http://schemas.openxmlformats.org/presentationml/2006/main">
  <p:tag name="AS_UNIQUEID" val="743"/>
  <p:tag name="KSO_WM_BEAUTIFY_FLAG" val=""/>
</p:tagLst>
</file>

<file path=ppt/tags/tag176.xml><?xml version="1.0" encoding="utf-8"?>
<p:tagLst xmlns:p="http://schemas.openxmlformats.org/presentationml/2006/main">
  <p:tag name="AS_UNIQUEID" val="744"/>
</p:tagLst>
</file>

<file path=ppt/tags/tag177.xml><?xml version="1.0" encoding="utf-8"?>
<p:tagLst xmlns:p="http://schemas.openxmlformats.org/presentationml/2006/main">
  <p:tag name="AS_UNIQUEID" val="745"/>
  <p:tag name="KSO_WM_BEAUTIFY_FLAG" val=""/>
</p:tagLst>
</file>

<file path=ppt/tags/tag178.xml><?xml version="1.0" encoding="utf-8"?>
<p:tagLst xmlns:p="http://schemas.openxmlformats.org/presentationml/2006/main">
  <p:tag name="AS_UNIQUEID" val="746"/>
  <p:tag name="KSO_WM_BEAUTIFY_FLAG" val=""/>
</p:tagLst>
</file>

<file path=ppt/tags/tag179.xml><?xml version="1.0" encoding="utf-8"?>
<p:tagLst xmlns:p="http://schemas.openxmlformats.org/presentationml/2006/main">
  <p:tag name="AS_UNIQUEID" val="747"/>
  <p:tag name="KSO_WM_BEAUTIFY_FLAG" val=""/>
</p:tagLst>
</file>

<file path=ppt/tags/tag18.xml><?xml version="1.0" encoding="utf-8"?>
<p:tagLst xmlns:p="http://schemas.openxmlformats.org/presentationml/2006/main">
  <p:tag name="AS_UNIQUEID" val="592"/>
</p:tagLst>
</file>

<file path=ppt/tags/tag180.xml><?xml version="1.0" encoding="utf-8"?>
<p:tagLst xmlns:p="http://schemas.openxmlformats.org/presentationml/2006/main">
  <p:tag name="AS_UNIQUEID" val="529"/>
  <p:tag name="KSO_WM_BEAUTIFY_FLAG" val=""/>
</p:tagLst>
</file>

<file path=ppt/tags/tag181.xml><?xml version="1.0" encoding="utf-8"?>
<p:tagLst xmlns:p="http://schemas.openxmlformats.org/presentationml/2006/main">
  <p:tag name="AS_UNIQUEID" val="529"/>
  <p:tag name="KSO_WM_BEAUTIFY_FLAG" val=""/>
</p:tagLst>
</file>

<file path=ppt/tags/tag182.xml><?xml version="1.0" encoding="utf-8"?>
<p:tagLst xmlns:p="http://schemas.openxmlformats.org/presentationml/2006/main">
  <p:tag name="AS_UNIQUEID" val="74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3.xml><?xml version="1.0" encoding="utf-8"?>
<p:tagLst xmlns:p="http://schemas.openxmlformats.org/presentationml/2006/main">
  <p:tag name="AS_UNIQUEID" val="74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4.xml><?xml version="1.0" encoding="utf-8"?>
<p:tagLst xmlns:p="http://schemas.openxmlformats.org/presentationml/2006/main">
  <p:tag name="AS_UNIQUEID" val="750"/>
  <p:tag name="KSO_WM_BEAUTIFY_FLAG" val=""/>
</p:tagLst>
</file>

<file path=ppt/tags/tag185.xml><?xml version="1.0" encoding="utf-8"?>
<p:tagLst xmlns:p="http://schemas.openxmlformats.org/presentationml/2006/main">
  <p:tag name="AS_UNIQUEID" val="751"/>
  <p:tag name="KSO_WM_BEAUTIFY_FLAG" val=""/>
</p:tagLst>
</file>

<file path=ppt/tags/tag186.xml><?xml version="1.0" encoding="utf-8"?>
<p:tagLst xmlns:p="http://schemas.openxmlformats.org/presentationml/2006/main">
  <p:tag name="AS_UNIQUEID" val="75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7.xml><?xml version="1.0" encoding="utf-8"?>
<p:tagLst xmlns:p="http://schemas.openxmlformats.org/presentationml/2006/main">
  <p:tag name="AS_UNIQUEID" val="753"/>
</p:tagLst>
</file>

<file path=ppt/tags/tag188.xml><?xml version="1.0" encoding="utf-8"?>
<p:tagLst xmlns:p="http://schemas.openxmlformats.org/presentationml/2006/main">
  <p:tag name="AS_UNIQUEID" val="754"/>
  <p:tag name="KSO_WM_BEAUTIFY_FLAG" val=""/>
</p:tagLst>
</file>

<file path=ppt/tags/tag189.xml><?xml version="1.0" encoding="utf-8"?>
<p:tagLst xmlns:p="http://schemas.openxmlformats.org/presentationml/2006/main">
  <p:tag name="AS_UNIQUEID" val="755"/>
</p:tagLst>
</file>

<file path=ppt/tags/tag19.xml><?xml version="1.0" encoding="utf-8"?>
<p:tagLst xmlns:p="http://schemas.openxmlformats.org/presentationml/2006/main">
  <p:tag name="AS_UNIQUEID" val="593"/>
</p:tagLst>
</file>

<file path=ppt/tags/tag190.xml><?xml version="1.0" encoding="utf-8"?>
<p:tagLst xmlns:p="http://schemas.openxmlformats.org/presentationml/2006/main">
  <p:tag name="AS_UNIQUEID" val="756"/>
  <p:tag name="KSO_WM_BEAUTIFY_FLAG" val=""/>
</p:tagLst>
</file>

<file path=ppt/tags/tag191.xml><?xml version="1.0" encoding="utf-8"?>
<p:tagLst xmlns:p="http://schemas.openxmlformats.org/presentationml/2006/main">
  <p:tag name="AS_UNIQUEID" val="757"/>
  <p:tag name="KSO_WM_BEAUTIFY_FLAG" val=""/>
</p:tagLst>
</file>

<file path=ppt/tags/tag192.xml><?xml version="1.0" encoding="utf-8"?>
<p:tagLst xmlns:p="http://schemas.openxmlformats.org/presentationml/2006/main">
  <p:tag name="AS_UNIQUEID" val="758"/>
  <p:tag name="KSO_WM_BEAUTIFY_FLAG" val=""/>
</p:tagLst>
</file>

<file path=ppt/tags/tag193.xml><?xml version="1.0" encoding="utf-8"?>
<p:tagLst xmlns:p="http://schemas.openxmlformats.org/presentationml/2006/main">
  <p:tag name="AS_UNIQUEID" val="568"/>
  <p:tag name="KSO_WM_BEAUTIFY_FLAG" val=""/>
</p:tagLst>
</file>

<file path=ppt/tags/tag194.xml><?xml version="1.0" encoding="utf-8"?>
<p:tagLst xmlns:p="http://schemas.openxmlformats.org/presentationml/2006/main">
  <p:tag name="AS_UNIQUEID" val="571"/>
  <p:tag name="KSO_WM_BEAUTIFY_FLAG" val=""/>
</p:tagLst>
</file>

<file path=ppt/tags/tag195.xml><?xml version="1.0" encoding="utf-8"?>
<p:tagLst xmlns:p="http://schemas.openxmlformats.org/presentationml/2006/main">
  <p:tag name="AS_UNIQUEID" val="574"/>
  <p:tag name="KSO_WM_BEAUTIFY_FLAG" val=""/>
</p:tagLst>
</file>

<file path=ppt/tags/tag196.xml><?xml version="1.0" encoding="utf-8"?>
<p:tagLst xmlns:p="http://schemas.openxmlformats.org/presentationml/2006/main">
  <p:tag name="AS_UNIQUEID" val="759"/>
</p:tagLst>
</file>

<file path=ppt/tags/tag197.xml><?xml version="1.0" encoding="utf-8"?>
<p:tagLst xmlns:p="http://schemas.openxmlformats.org/presentationml/2006/main">
  <p:tag name="AS_UNIQUEID" val="529"/>
  <p:tag name="KSO_WM_BEAUTIFY_FLAG" val=""/>
</p:tagLst>
</file>

<file path=ppt/tags/tag198.xml><?xml version="1.0" encoding="utf-8"?>
<p:tagLst xmlns:p="http://schemas.openxmlformats.org/presentationml/2006/main">
  <p:tag name="AS_UNIQUEID" val="760"/>
  <p:tag name="KSO_WM_BEAUTIFY_FLAG" val=""/>
</p:tagLst>
</file>

<file path=ppt/tags/tag199.xml><?xml version="1.0" encoding="utf-8"?>
<p:tagLst xmlns:p="http://schemas.openxmlformats.org/presentationml/2006/main">
  <p:tag name="AS_UNIQUEID" val="761"/>
</p:tagLst>
</file>

<file path=ppt/tags/tag2.xml><?xml version="1.0" encoding="utf-8"?>
<p:tagLst xmlns:p="http://schemas.openxmlformats.org/presentationml/2006/main">
  <p:tag name="AS_UNIQUEID" val="576"/>
</p:tagLst>
</file>

<file path=ppt/tags/tag20.xml><?xml version="1.0" encoding="utf-8"?>
<p:tagLst xmlns:p="http://schemas.openxmlformats.org/presentationml/2006/main">
  <p:tag name="AS_UNIQUEID" val="594"/>
</p:tagLst>
</file>

<file path=ppt/tags/tag200.xml><?xml version="1.0" encoding="utf-8"?>
<p:tagLst xmlns:p="http://schemas.openxmlformats.org/presentationml/2006/main">
  <p:tag name="AS_UNIQUEID" val="529"/>
  <p:tag name="KSO_WM_BEAUTIFY_FLAG" val=""/>
</p:tagLst>
</file>

<file path=ppt/tags/tag201.xml><?xml version="1.0" encoding="utf-8"?>
<p:tagLst xmlns:p="http://schemas.openxmlformats.org/presentationml/2006/main">
  <p:tag name="AS_UNIQUEID" val="762"/>
  <p:tag name="KSO_WM_BEAUTIFY_FLAG" val=""/>
</p:tagLst>
</file>

<file path=ppt/tags/tag202.xml><?xml version="1.0" encoding="utf-8"?>
<p:tagLst xmlns:p="http://schemas.openxmlformats.org/presentationml/2006/main">
  <p:tag name="AS_UNIQUEID" val="763"/>
</p:tagLst>
</file>

<file path=ppt/tags/tag203.xml><?xml version="1.0" encoding="utf-8"?>
<p:tagLst xmlns:p="http://schemas.openxmlformats.org/presentationml/2006/main">
  <p:tag name="AS_UNIQUEID" val="764"/>
</p:tagLst>
</file>

<file path=ppt/tags/tag204.xml><?xml version="1.0" encoding="utf-8"?>
<p:tagLst xmlns:p="http://schemas.openxmlformats.org/presentationml/2006/main">
  <p:tag name="AS_UNIQUEID" val="529"/>
  <p:tag name="KSO_WM_BEAUTIFY_FLAG" val=""/>
</p:tagLst>
</file>

<file path=ppt/tags/tag205.xml><?xml version="1.0" encoding="utf-8"?>
<p:tagLst xmlns:p="http://schemas.openxmlformats.org/presentationml/2006/main">
  <p:tag name="AS_UNIQUEID" val="76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6.xml><?xml version="1.0" encoding="utf-8"?>
<p:tagLst xmlns:p="http://schemas.openxmlformats.org/presentationml/2006/main">
  <p:tag name="AS_UNIQUEID" val="766"/>
  <p:tag name="KSO_WM_BEAUTIFY_FLAG" val=""/>
</p:tagLst>
</file>

<file path=ppt/tags/tag207.xml><?xml version="1.0" encoding="utf-8"?>
<p:tagLst xmlns:p="http://schemas.openxmlformats.org/presentationml/2006/main">
  <p:tag name="AS_UNIQUEID" val="767"/>
  <p:tag name="KSO_WM_BEAUTIFY_FLAG" val=""/>
</p:tagLst>
</file>

<file path=ppt/tags/tag208.xml><?xml version="1.0" encoding="utf-8"?>
<p:tagLst xmlns:p="http://schemas.openxmlformats.org/presentationml/2006/main">
  <p:tag name="AS_UNIQUEID" val="76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9.xml><?xml version="1.0" encoding="utf-8"?>
<p:tagLst xmlns:p="http://schemas.openxmlformats.org/presentationml/2006/main">
  <p:tag name="AS_UNIQUEID" val="76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.xml><?xml version="1.0" encoding="utf-8"?>
<p:tagLst xmlns:p="http://schemas.openxmlformats.org/presentationml/2006/main">
  <p:tag name="AS_UNIQUEID" val="595"/>
</p:tagLst>
</file>

<file path=ppt/tags/tag210.xml><?xml version="1.0" encoding="utf-8"?>
<p:tagLst xmlns:p="http://schemas.openxmlformats.org/presentationml/2006/main">
  <p:tag name="AS_UNIQUEID" val="770"/>
</p:tagLst>
</file>

<file path=ppt/tags/tag211.xml><?xml version="1.0" encoding="utf-8"?>
<p:tagLst xmlns:p="http://schemas.openxmlformats.org/presentationml/2006/main">
  <p:tag name="AS_UNIQUEID" val="771"/>
  <p:tag name="KSO_WM_BEAUTIFY_FLAG" val=""/>
</p:tagLst>
</file>

<file path=ppt/tags/tag212.xml><?xml version="1.0" encoding="utf-8"?>
<p:tagLst xmlns:p="http://schemas.openxmlformats.org/presentationml/2006/main">
  <p:tag name="AS_UNIQUEID" val="772"/>
</p:tagLst>
</file>

<file path=ppt/tags/tag213.xml><?xml version="1.0" encoding="utf-8"?>
<p:tagLst xmlns:p="http://schemas.openxmlformats.org/presentationml/2006/main">
  <p:tag name="AS_UNIQUEID" val="773"/>
  <p:tag name="KSO_WM_BEAUTIFY_FLAG" val=""/>
</p:tagLst>
</file>

<file path=ppt/tags/tag214.xml><?xml version="1.0" encoding="utf-8"?>
<p:tagLst xmlns:p="http://schemas.openxmlformats.org/presentationml/2006/main">
  <p:tag name="AS_UNIQUEID" val="774"/>
  <p:tag name="KSO_WM_BEAUTIFY_FLAG" val=""/>
</p:tagLst>
</file>

<file path=ppt/tags/tag215.xml><?xml version="1.0" encoding="utf-8"?>
<p:tagLst xmlns:p="http://schemas.openxmlformats.org/presentationml/2006/main">
  <p:tag name="AS_UNIQUEID" val="775"/>
  <p:tag name="KSO_WM_BEAUTIFY_FLAG" val=""/>
</p:tagLst>
</file>

<file path=ppt/tags/tag216.xml><?xml version="1.0" encoding="utf-8"?>
<p:tagLst xmlns:p="http://schemas.openxmlformats.org/presentationml/2006/main">
  <p:tag name="AS_UNIQUEID" val="568"/>
  <p:tag name="KSO_WM_BEAUTIFY_FLAG" val=""/>
</p:tagLst>
</file>

<file path=ppt/tags/tag217.xml><?xml version="1.0" encoding="utf-8"?>
<p:tagLst xmlns:p="http://schemas.openxmlformats.org/presentationml/2006/main">
  <p:tag name="AS_UNIQUEID" val="571"/>
  <p:tag name="KSO_WM_BEAUTIFY_FLAG" val=""/>
</p:tagLst>
</file>

<file path=ppt/tags/tag218.xml><?xml version="1.0" encoding="utf-8"?>
<p:tagLst xmlns:p="http://schemas.openxmlformats.org/presentationml/2006/main">
  <p:tag name="AS_UNIQUEID" val="574"/>
  <p:tag name="KSO_WM_BEAUTIFY_FLAG" val=""/>
</p:tagLst>
</file>

<file path=ppt/tags/tag219.xml><?xml version="1.0" encoding="utf-8"?>
<p:tagLst xmlns:p="http://schemas.openxmlformats.org/presentationml/2006/main">
  <p:tag name="AS_UNIQUEID" val="776"/>
</p:tagLst>
</file>

<file path=ppt/tags/tag22.xml><?xml version="1.0" encoding="utf-8"?>
<p:tagLst xmlns:p="http://schemas.openxmlformats.org/presentationml/2006/main">
  <p:tag name="AS_UNIQUEID" val="596"/>
  <p:tag name="KSO_WM_BEAUTIFY_FLAG" val=""/>
</p:tagLst>
</file>

<file path=ppt/tags/tag220.xml><?xml version="1.0" encoding="utf-8"?>
<p:tagLst xmlns:p="http://schemas.openxmlformats.org/presentationml/2006/main">
  <p:tag name="AS_UNIQUEID" val="529"/>
  <p:tag name="KSO_WM_BEAUTIFY_FLAG" val=""/>
</p:tagLst>
</file>

<file path=ppt/tags/tag221.xml><?xml version="1.0" encoding="utf-8"?>
<p:tagLst xmlns:p="http://schemas.openxmlformats.org/presentationml/2006/main">
  <p:tag name="AS_UNIQUEID" val="777"/>
</p:tagLst>
</file>

<file path=ppt/tags/tag222.xml><?xml version="1.0" encoding="utf-8"?>
<p:tagLst xmlns:p="http://schemas.openxmlformats.org/presentationml/2006/main">
  <p:tag name="AS_UNIQUEID" val="778"/>
</p:tagLst>
</file>

<file path=ppt/tags/tag223.xml><?xml version="1.0" encoding="utf-8"?>
<p:tagLst xmlns:p="http://schemas.openxmlformats.org/presentationml/2006/main">
  <p:tag name="AS_UNIQUEID" val="529"/>
  <p:tag name="KSO_WM_BEAUTIFY_FLAG" val=""/>
</p:tagLst>
</file>

<file path=ppt/tags/tag224.xml><?xml version="1.0" encoding="utf-8"?>
<p:tagLst xmlns:p="http://schemas.openxmlformats.org/presentationml/2006/main">
  <p:tag name="AS_UNIQUEID" val="779"/>
</p:tagLst>
</file>

<file path=ppt/tags/tag225.xml><?xml version="1.0" encoding="utf-8"?>
<p:tagLst xmlns:p="http://schemas.openxmlformats.org/presentationml/2006/main">
  <p:tag name="AS_UNIQUEID" val="78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6.xml><?xml version="1.0" encoding="utf-8"?>
<p:tagLst xmlns:p="http://schemas.openxmlformats.org/presentationml/2006/main">
  <p:tag name="AS_UNIQUEID" val="781"/>
  <p:tag name="KSO_WM_BEAUTIFY_FLAG" val=""/>
</p:tagLst>
</file>

<file path=ppt/tags/tag227.xml><?xml version="1.0" encoding="utf-8"?>
<p:tagLst xmlns:p="http://schemas.openxmlformats.org/presentationml/2006/main">
  <p:tag name="AS_UNIQUEID" val="782"/>
  <p:tag name="KSO_WM_BEAUTIFY_FLAG" val=""/>
</p:tagLst>
</file>

<file path=ppt/tags/tag228.xml><?xml version="1.0" encoding="utf-8"?>
<p:tagLst xmlns:p="http://schemas.openxmlformats.org/presentationml/2006/main">
  <p:tag name="AS_UNIQUEID" val="78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9.xml><?xml version="1.0" encoding="utf-8"?>
<p:tagLst xmlns:p="http://schemas.openxmlformats.org/presentationml/2006/main">
  <p:tag name="AS_UNIQUEID" val="78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.xml><?xml version="1.0" encoding="utf-8"?>
<p:tagLst xmlns:p="http://schemas.openxmlformats.org/presentationml/2006/main">
  <p:tag name="AS_UNIQUEID" val="597"/>
  <p:tag name="KSO_WM_BEAUTIFY_FLAG" val=""/>
</p:tagLst>
</file>

<file path=ppt/tags/tag230.xml><?xml version="1.0" encoding="utf-8"?>
<p:tagLst xmlns:p="http://schemas.openxmlformats.org/presentationml/2006/main">
  <p:tag name="AS_UNIQUEID" val="785"/>
</p:tagLst>
</file>

<file path=ppt/tags/tag231.xml><?xml version="1.0" encoding="utf-8"?>
<p:tagLst xmlns:p="http://schemas.openxmlformats.org/presentationml/2006/main">
  <p:tag name="AS_UNIQUEID" val="786"/>
  <p:tag name="KSO_WM_BEAUTIFY_FLAG" val=""/>
</p:tagLst>
</file>

<file path=ppt/tags/tag232.xml><?xml version="1.0" encoding="utf-8"?>
<p:tagLst xmlns:p="http://schemas.openxmlformats.org/presentationml/2006/main">
  <p:tag name="AS_UNIQUEID" val="787"/>
</p:tagLst>
</file>

<file path=ppt/tags/tag233.xml><?xml version="1.0" encoding="utf-8"?>
<p:tagLst xmlns:p="http://schemas.openxmlformats.org/presentationml/2006/main">
  <p:tag name="AS_UNIQUEID" val="788"/>
  <p:tag name="KSO_WM_BEAUTIFY_FLAG" val=""/>
</p:tagLst>
</file>

<file path=ppt/tags/tag234.xml><?xml version="1.0" encoding="utf-8"?>
<p:tagLst xmlns:p="http://schemas.openxmlformats.org/presentationml/2006/main">
  <p:tag name="AS_UNIQUEID" val="789"/>
  <p:tag name="KSO_WM_BEAUTIFY_FLAG" val=""/>
</p:tagLst>
</file>

<file path=ppt/tags/tag235.xml><?xml version="1.0" encoding="utf-8"?>
<p:tagLst xmlns:p="http://schemas.openxmlformats.org/presentationml/2006/main">
  <p:tag name="AS_UNIQUEID" val="790"/>
  <p:tag name="KSO_WM_BEAUTIFY_FLAG" val=""/>
</p:tagLst>
</file>

<file path=ppt/tags/tag236.xml><?xml version="1.0" encoding="utf-8"?>
<p:tagLst xmlns:p="http://schemas.openxmlformats.org/presentationml/2006/main">
  <p:tag name="AS_UNIQUEID" val="791"/>
  <p:tag name="KSO_WM_BEAUTIFY_FLAG" val=""/>
</p:tagLst>
</file>

<file path=ppt/tags/tag237.xml><?xml version="1.0" encoding="utf-8"?>
<p:tagLst xmlns:p="http://schemas.openxmlformats.org/presentationml/2006/main">
  <p:tag name="AS_UNIQUEID" val="556"/>
  <p:tag name="KSO_WM_BEAUTIFY_FLAG" val=""/>
</p:tagLst>
</file>

<file path=ppt/tags/tag238.xml><?xml version="1.0" encoding="utf-8"?>
<p:tagLst xmlns:p="http://schemas.openxmlformats.org/presentationml/2006/main">
  <p:tag name="AS_UNIQUEID" val="79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9.xml><?xml version="1.0" encoding="utf-8"?>
<p:tagLst xmlns:p="http://schemas.openxmlformats.org/presentationml/2006/main">
  <p:tag name="AS_UNIQUEID" val="793"/>
  <p:tag name="KSO_WM_BEAUTIFY_FLAG" val=""/>
</p:tagLst>
</file>

<file path=ppt/tags/tag24.xml><?xml version="1.0" encoding="utf-8"?>
<p:tagLst xmlns:p="http://schemas.openxmlformats.org/presentationml/2006/main">
  <p:tag name="AS_UNIQUEID" val="598"/>
</p:tagLst>
</file>

<file path=ppt/tags/tag240.xml><?xml version="1.0" encoding="utf-8"?>
<p:tagLst xmlns:p="http://schemas.openxmlformats.org/presentationml/2006/main">
  <p:tag name="AS_UNIQUEID" val="794"/>
  <p:tag name="KSO_WM_BEAUTIFY_FLAG" val=""/>
</p:tagLst>
</file>

<file path=ppt/tags/tag241.xml><?xml version="1.0" encoding="utf-8"?>
<p:tagLst xmlns:p="http://schemas.openxmlformats.org/presentationml/2006/main">
  <p:tag name="AS_UNIQUEID" val="79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2.xml><?xml version="1.0" encoding="utf-8"?>
<p:tagLst xmlns:p="http://schemas.openxmlformats.org/presentationml/2006/main">
  <p:tag name="AS_UNIQUEID" val="79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3.xml><?xml version="1.0" encoding="utf-8"?>
<p:tagLst xmlns:p="http://schemas.openxmlformats.org/presentationml/2006/main">
  <p:tag name="AS_UNIQUEID" val="797"/>
</p:tagLst>
</file>

<file path=ppt/tags/tag244.xml><?xml version="1.0" encoding="utf-8"?>
<p:tagLst xmlns:p="http://schemas.openxmlformats.org/presentationml/2006/main">
  <p:tag name="AS_UNIQUEID" val="798"/>
</p:tagLst>
</file>

<file path=ppt/tags/tag245.xml><?xml version="1.0" encoding="utf-8"?>
<p:tagLst xmlns:p="http://schemas.openxmlformats.org/presentationml/2006/main">
  <p:tag name="AS_UNIQUEID" val="799"/>
</p:tagLst>
</file>

<file path=ppt/tags/tag246.xml><?xml version="1.0" encoding="utf-8"?>
<p:tagLst xmlns:p="http://schemas.openxmlformats.org/presentationml/2006/main">
  <p:tag name="AS_UNIQUEID" val="800"/>
  <p:tag name="KSO_WM_BEAUTIFY_FLAG" val=""/>
</p:tagLst>
</file>

<file path=ppt/tags/tag247.xml><?xml version="1.0" encoding="utf-8"?>
<p:tagLst xmlns:p="http://schemas.openxmlformats.org/presentationml/2006/main">
  <p:tag name="AS_UNIQUEID" val="801"/>
</p:tagLst>
</file>

<file path=ppt/tags/tag248.xml><?xml version="1.0" encoding="utf-8"?>
<p:tagLst xmlns:p="http://schemas.openxmlformats.org/presentationml/2006/main">
  <p:tag name="AS_UNIQUEID" val="802"/>
  <p:tag name="KSO_WM_BEAUTIFY_FLAG" val=""/>
</p:tagLst>
</file>

<file path=ppt/tags/tag249.xml><?xml version="1.0" encoding="utf-8"?>
<p:tagLst xmlns:p="http://schemas.openxmlformats.org/presentationml/2006/main">
  <p:tag name="AS_UNIQUEID" val="803"/>
  <p:tag name="KSO_WM_BEAUTIFY_FLAG" val=""/>
</p:tagLst>
</file>

<file path=ppt/tags/tag25.xml><?xml version="1.0" encoding="utf-8"?>
<p:tagLst xmlns:p="http://schemas.openxmlformats.org/presentationml/2006/main">
  <p:tag name="AS_UNIQUEID" val="599"/>
</p:tagLst>
</file>

<file path=ppt/tags/tag250.xml><?xml version="1.0" encoding="utf-8"?>
<p:tagLst xmlns:p="http://schemas.openxmlformats.org/presentationml/2006/main">
  <p:tag name="AS_UNIQUEID" val="804"/>
  <p:tag name="KSO_WM_BEAUTIFY_FLAG" val=""/>
</p:tagLst>
</file>

<file path=ppt/tags/tag251.xml><?xml version="1.0" encoding="utf-8"?>
<p:tagLst xmlns:p="http://schemas.openxmlformats.org/presentationml/2006/main">
  <p:tag name="AS_UNIQUEID" val="80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2.xml><?xml version="1.0" encoding="utf-8"?>
<p:tagLst xmlns:p="http://schemas.openxmlformats.org/presentationml/2006/main">
  <p:tag name="AS_UNIQUEID" val="806"/>
</p:tagLst>
</file>

<file path=ppt/tags/tag253.xml><?xml version="1.0" encoding="utf-8"?>
<p:tagLst xmlns:p="http://schemas.openxmlformats.org/presentationml/2006/main">
  <p:tag name="AS_UNIQUEID" val="807"/>
  <p:tag name="KSO_WM_BEAUTIFY_FLAG" val=""/>
</p:tagLst>
</file>

<file path=ppt/tags/tag254.xml><?xml version="1.0" encoding="utf-8"?>
<p:tagLst xmlns:p="http://schemas.openxmlformats.org/presentationml/2006/main">
  <p:tag name="AS_UNIQUEID" val="808"/>
  <p:tag name="KSO_WM_BEAUTIFY_FLAG" val=""/>
</p:tagLst>
</file>

<file path=ppt/tags/tag255.xml><?xml version="1.0" encoding="utf-8"?>
<p:tagLst xmlns:p="http://schemas.openxmlformats.org/presentationml/2006/main">
  <p:tag name="AS_UNIQUEID" val="809"/>
  <p:tag name="KSO_WM_BEAUTIFY_FLAG" val=""/>
</p:tagLst>
</file>

<file path=ppt/tags/tag256.xml><?xml version="1.0" encoding="utf-8"?>
<p:tagLst xmlns:p="http://schemas.openxmlformats.org/presentationml/2006/main">
  <p:tag name="AS_UNIQUEID" val="810"/>
  <p:tag name="KSO_WM_BEAUTIFY_FLAG" val=""/>
</p:tagLst>
</file>

<file path=ppt/tags/tag257.xml><?xml version="1.0" encoding="utf-8"?>
<p:tagLst xmlns:p="http://schemas.openxmlformats.org/presentationml/2006/main">
  <p:tag name="AS_UNIQUEID" val="811"/>
  <p:tag name="KSO_WM_BEAUTIFY_FLAG" val=""/>
</p:tagLst>
</file>

<file path=ppt/tags/tag258.xml><?xml version="1.0" encoding="utf-8"?>
<p:tagLst xmlns:p="http://schemas.openxmlformats.org/presentationml/2006/main">
  <p:tag name="AS_UNIQUEID" val="81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9.xml><?xml version="1.0" encoding="utf-8"?>
<p:tagLst xmlns:p="http://schemas.openxmlformats.org/presentationml/2006/main">
  <p:tag name="AS_UNIQUEID" val="81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.xml><?xml version="1.0" encoding="utf-8"?>
<p:tagLst xmlns:p="http://schemas.openxmlformats.org/presentationml/2006/main">
  <p:tag name="AS_UNIQUEID" val="600"/>
</p:tagLst>
</file>

<file path=ppt/tags/tag260.xml><?xml version="1.0" encoding="utf-8"?>
<p:tagLst xmlns:p="http://schemas.openxmlformats.org/presentationml/2006/main">
  <p:tag name="AS_UNIQUEID" val="814"/>
</p:tagLst>
</file>

<file path=ppt/tags/tag261.xml><?xml version="1.0" encoding="utf-8"?>
<p:tagLst xmlns:p="http://schemas.openxmlformats.org/presentationml/2006/main">
  <p:tag name="AS_UNIQUEID" val="81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2.xml><?xml version="1.0" encoding="utf-8"?>
<p:tagLst xmlns:p="http://schemas.openxmlformats.org/presentationml/2006/main">
  <p:tag name="AS_UNIQUEID" val="81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3.xml><?xml version="1.0" encoding="utf-8"?>
<p:tagLst xmlns:p="http://schemas.openxmlformats.org/presentationml/2006/main">
  <p:tag name="AS_UNIQUEID" val="817"/>
</p:tagLst>
</file>

<file path=ppt/tags/tag264.xml><?xml version="1.0" encoding="utf-8"?>
<p:tagLst xmlns:p="http://schemas.openxmlformats.org/presentationml/2006/main">
  <p:tag name="AS_UNIQUEID" val="81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5.xml><?xml version="1.0" encoding="utf-8"?>
<p:tagLst xmlns:p="http://schemas.openxmlformats.org/presentationml/2006/main">
  <p:tag name="AS_UNIQUEID" val="81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66.xml><?xml version="1.0" encoding="utf-8"?>
<p:tagLst xmlns:p="http://schemas.openxmlformats.org/presentationml/2006/main">
  <p:tag name="AS_UNIQUEID" val="820"/>
</p:tagLst>
</file>

<file path=ppt/tags/tag267.xml><?xml version="1.0" encoding="utf-8"?>
<p:tagLst xmlns:p="http://schemas.openxmlformats.org/presentationml/2006/main">
  <p:tag name="AS_UNIQUEID" val="821"/>
</p:tagLst>
</file>

<file path=ppt/tags/tag268.xml><?xml version="1.0" encoding="utf-8"?>
<p:tagLst xmlns:p="http://schemas.openxmlformats.org/presentationml/2006/main">
  <p:tag name="AS_UNIQUEID" val="822"/>
</p:tagLst>
</file>

<file path=ppt/tags/tag269.xml><?xml version="1.0" encoding="utf-8"?>
<p:tagLst xmlns:p="http://schemas.openxmlformats.org/presentationml/2006/main">
  <p:tag name="AS_UNIQUEID" val="823"/>
</p:tagLst>
</file>

<file path=ppt/tags/tag27.xml><?xml version="1.0" encoding="utf-8"?>
<p:tagLst xmlns:p="http://schemas.openxmlformats.org/presentationml/2006/main">
  <p:tag name="AS_UNIQUEID" val="601"/>
</p:tagLst>
</file>

<file path=ppt/tags/tag270.xml><?xml version="1.0" encoding="utf-8"?>
<p:tagLst xmlns:p="http://schemas.openxmlformats.org/presentationml/2006/main">
  <p:tag name="AS_UNIQUEID" val="82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71.xml><?xml version="1.0" encoding="utf-8"?>
<p:tagLst xmlns:p="http://schemas.openxmlformats.org/presentationml/2006/main">
  <p:tag name="AS_UNIQUEID" val="825"/>
</p:tagLst>
</file>

<file path=ppt/tags/tag272.xml><?xml version="1.0" encoding="utf-8"?>
<p:tagLst xmlns:p="http://schemas.openxmlformats.org/presentationml/2006/main">
  <p:tag name="AS_UNIQUEID" val="826"/>
  <p:tag name="KSO_WM_BEAUTIFY_FLAG" val=""/>
</p:tagLst>
</file>

<file path=ppt/tags/tag273.xml><?xml version="1.0" encoding="utf-8"?>
<p:tagLst xmlns:p="http://schemas.openxmlformats.org/presentationml/2006/main">
  <p:tag name="AS_UNIQUEID" val="827"/>
  <p:tag name="KSO_WM_BEAUTIFY_FLAG" val=""/>
</p:tagLst>
</file>

<file path=ppt/tags/tag274.xml><?xml version="1.0" encoding="utf-8"?>
<p:tagLst xmlns:p="http://schemas.openxmlformats.org/presentationml/2006/main">
  <p:tag name="AS_UNIQUEID" val="828"/>
  <p:tag name="KSO_WM_BEAUTIFY_FLAG" val=""/>
</p:tagLst>
</file>

<file path=ppt/tags/tag275.xml><?xml version="1.0" encoding="utf-8"?>
<p:tagLst xmlns:p="http://schemas.openxmlformats.org/presentationml/2006/main">
  <p:tag name="AS_UNIQUEID" val="829"/>
</p:tagLst>
</file>

<file path=ppt/tags/tag276.xml><?xml version="1.0" encoding="utf-8"?>
<p:tagLst xmlns:p="http://schemas.openxmlformats.org/presentationml/2006/main">
  <p:tag name="AS_UNIQUEID" val="830"/>
</p:tagLst>
</file>

<file path=ppt/tags/tag277.xml><?xml version="1.0" encoding="utf-8"?>
<p:tagLst xmlns:p="http://schemas.openxmlformats.org/presentationml/2006/main">
  <p:tag name="AS_UNIQUEID" val="831"/>
</p:tagLst>
</file>

<file path=ppt/tags/tag278.xml><?xml version="1.0" encoding="utf-8"?>
<p:tagLst xmlns:p="http://schemas.openxmlformats.org/presentationml/2006/main">
  <p:tag name="AS_UNIQUEID" val="832"/>
  <p:tag name="KSO_WM_BEAUTIFY_FLAG" val=""/>
</p:tagLst>
</file>

<file path=ppt/tags/tag279.xml><?xml version="1.0" encoding="utf-8"?>
<p:tagLst xmlns:p="http://schemas.openxmlformats.org/presentationml/2006/main">
  <p:tag name="AS_UNIQUEID" val="833"/>
</p:tagLst>
</file>

<file path=ppt/tags/tag28.xml><?xml version="1.0" encoding="utf-8"?>
<p:tagLst xmlns:p="http://schemas.openxmlformats.org/presentationml/2006/main">
  <p:tag name="AS_UNIQUEID" val="602"/>
</p:tagLst>
</file>

<file path=ppt/tags/tag280.xml><?xml version="1.0" encoding="utf-8"?>
<p:tagLst xmlns:p="http://schemas.openxmlformats.org/presentationml/2006/main">
  <p:tag name="AS_UNIQUEID" val="834"/>
</p:tagLst>
</file>

<file path=ppt/tags/tag281.xml><?xml version="1.0" encoding="utf-8"?>
<p:tagLst xmlns:p="http://schemas.openxmlformats.org/presentationml/2006/main">
  <p:tag name="AS_UNIQUEID" val="835"/>
  <p:tag name="KSO_WM_BEAUTIFY_FLAG" val=""/>
</p:tagLst>
</file>

<file path=ppt/tags/tag282.xml><?xml version="1.0" encoding="utf-8"?>
<p:tagLst xmlns:p="http://schemas.openxmlformats.org/presentationml/2006/main">
  <p:tag name="AS_UNIQUEID" val="836"/>
</p:tagLst>
</file>

<file path=ppt/tags/tag283.xml><?xml version="1.0" encoding="utf-8"?>
<p:tagLst xmlns:p="http://schemas.openxmlformats.org/presentationml/2006/main">
  <p:tag name="AS_UNIQUEID" val="837"/>
</p:tagLst>
</file>

<file path=ppt/tags/tag284.xml><?xml version="1.0" encoding="utf-8"?>
<p:tagLst xmlns:p="http://schemas.openxmlformats.org/presentationml/2006/main">
  <p:tag name="AS_UNIQUEID" val="838"/>
</p:tagLst>
</file>

<file path=ppt/tags/tag285.xml><?xml version="1.0" encoding="utf-8"?>
<p:tagLst xmlns:p="http://schemas.openxmlformats.org/presentationml/2006/main">
  <p:tag name="AS_UNIQUEID" val="839"/>
  <p:tag name="KSO_WM_BEAUTIFY_FLAG" val=""/>
</p:tagLst>
</file>

<file path=ppt/tags/tag286.xml><?xml version="1.0" encoding="utf-8"?>
<p:tagLst xmlns:p="http://schemas.openxmlformats.org/presentationml/2006/main">
  <p:tag name="AS_UNIQUEID" val="840"/>
  <p:tag name="KSO_WM_BEAUTIFY_FLAG" val=""/>
</p:tagLst>
</file>

<file path=ppt/tags/tag287.xml><?xml version="1.0" encoding="utf-8"?>
<p:tagLst xmlns:p="http://schemas.openxmlformats.org/presentationml/2006/main">
  <p:tag name="AS_UNIQUEID" val="841"/>
  <p:tag name="KSO_WM_BEAUTIFY_FLAG" val=""/>
</p:tagLst>
</file>

<file path=ppt/tags/tag288.xml><?xml version="1.0" encoding="utf-8"?>
<p:tagLst xmlns:p="http://schemas.openxmlformats.org/presentationml/2006/main">
  <p:tag name="AS_UNIQUEID" val="842"/>
  <p:tag name="KSO_WM_BEAUTIFY_FLAG" val=""/>
</p:tagLst>
</file>

<file path=ppt/tags/tag289.xml><?xml version="1.0" encoding="utf-8"?>
<p:tagLst xmlns:p="http://schemas.openxmlformats.org/presentationml/2006/main">
  <p:tag name="AS_UNIQUEID" val="843"/>
</p:tagLst>
</file>

<file path=ppt/tags/tag29.xml><?xml version="1.0" encoding="utf-8"?>
<p:tagLst xmlns:p="http://schemas.openxmlformats.org/presentationml/2006/main">
  <p:tag name="AS_UNIQUEID" val="603"/>
</p:tagLst>
</file>

<file path=ppt/tags/tag290.xml><?xml version="1.0" encoding="utf-8"?>
<p:tagLst xmlns:p="http://schemas.openxmlformats.org/presentationml/2006/main">
  <p:tag name="AS_UNIQUEID" val="844"/>
</p:tagLst>
</file>

<file path=ppt/tags/tag291.xml><?xml version="1.0" encoding="utf-8"?>
<p:tagLst xmlns:p="http://schemas.openxmlformats.org/presentationml/2006/main">
  <p:tag name="AS_UNIQUEID" val="845"/>
</p:tagLst>
</file>

<file path=ppt/tags/tag292.xml><?xml version="1.0" encoding="utf-8"?>
<p:tagLst xmlns:p="http://schemas.openxmlformats.org/presentationml/2006/main">
  <p:tag name="AS_UNIQUEID" val="846"/>
  <p:tag name="KSO_WM_BEAUTIFY_FLAG" val=""/>
</p:tagLst>
</file>

<file path=ppt/tags/tag293.xml><?xml version="1.0" encoding="utf-8"?>
<p:tagLst xmlns:p="http://schemas.openxmlformats.org/presentationml/2006/main">
  <p:tag name="AS_UNIQUEID" val="847"/>
  <p:tag name="KSO_WM_BEAUTIFY_FLAG" val=""/>
</p:tagLst>
</file>

<file path=ppt/tags/tag294.xml><?xml version="1.0" encoding="utf-8"?>
<p:tagLst xmlns:p="http://schemas.openxmlformats.org/presentationml/2006/main">
  <p:tag name="AS_UNIQUEID" val="848"/>
  <p:tag name="KSO_WM_BEAUTIFY_FLAG" val=""/>
</p:tagLst>
</file>

<file path=ppt/tags/tag295.xml><?xml version="1.0" encoding="utf-8"?>
<p:tagLst xmlns:p="http://schemas.openxmlformats.org/presentationml/2006/main">
  <p:tag name="AS_UNIQUEID" val="849"/>
  <p:tag name="KSO_WM_BEAUTIFY_FLAG" val=""/>
</p:tagLst>
</file>

<file path=ppt/tags/tag29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mE1MWRiMjIzZDMwOTFhNDdhYzA4OWUzYjdhZDA4NzYifQ=="/>
  <p:tag name="KSO_WPP_MARK_KEY" val="0bdc71da-dbe0-4495-b4e9-319b3fea4dc2"/>
</p:tagLst>
</file>

<file path=ppt/tags/tag3.xml><?xml version="1.0" encoding="utf-8"?>
<p:tagLst xmlns:p="http://schemas.openxmlformats.org/presentationml/2006/main">
  <p:tag name="AS_UNIQUEID" val="577"/>
</p:tagLst>
</file>

<file path=ppt/tags/tag30.xml><?xml version="1.0" encoding="utf-8"?>
<p:tagLst xmlns:p="http://schemas.openxmlformats.org/presentationml/2006/main">
  <p:tag name="AS_UNIQUEID" val="604"/>
</p:tagLst>
</file>

<file path=ppt/tags/tag31.xml><?xml version="1.0" encoding="utf-8"?>
<p:tagLst xmlns:p="http://schemas.openxmlformats.org/presentationml/2006/main">
  <p:tag name="AS_UNIQUEID" val="605"/>
</p:tagLst>
</file>

<file path=ppt/tags/tag32.xml><?xml version="1.0" encoding="utf-8"?>
<p:tagLst xmlns:p="http://schemas.openxmlformats.org/presentationml/2006/main">
  <p:tag name="AS_UNIQUEID" val="606"/>
</p:tagLst>
</file>

<file path=ppt/tags/tag33.xml><?xml version="1.0" encoding="utf-8"?>
<p:tagLst xmlns:p="http://schemas.openxmlformats.org/presentationml/2006/main">
  <p:tag name="AS_UNIQUEID" val="607"/>
  <p:tag name="KSO_WM_BEAUTIFY_FLAG" val=""/>
</p:tagLst>
</file>

<file path=ppt/tags/tag34.xml><?xml version="1.0" encoding="utf-8"?>
<p:tagLst xmlns:p="http://schemas.openxmlformats.org/presentationml/2006/main">
  <p:tag name="AS_UNIQUEID" val="608"/>
</p:tagLst>
</file>

<file path=ppt/tags/tag35.xml><?xml version="1.0" encoding="utf-8"?>
<p:tagLst xmlns:p="http://schemas.openxmlformats.org/presentationml/2006/main">
  <p:tag name="AS_UNIQUEID" val="609"/>
  <p:tag name="KSO_WM_BEAUTIFY_FLAG" val=""/>
</p:tagLst>
</file>

<file path=ppt/tags/tag36.xml><?xml version="1.0" encoding="utf-8"?>
<p:tagLst xmlns:p="http://schemas.openxmlformats.org/presentationml/2006/main">
  <p:tag name="AS_UNIQUEID" val="610"/>
  <p:tag name="KSO_WM_BEAUTIFY_FLAG" val=""/>
</p:tagLst>
</file>

<file path=ppt/tags/tag37.xml><?xml version="1.0" encoding="utf-8"?>
<p:tagLst xmlns:p="http://schemas.openxmlformats.org/presentationml/2006/main">
  <p:tag name="AS_UNIQUEID" val="611"/>
  <p:tag name="KSO_WM_BEAUTIFY_FLAG" val=""/>
</p:tagLst>
</file>

<file path=ppt/tags/tag38.xml><?xml version="1.0" encoding="utf-8"?>
<p:tagLst xmlns:p="http://schemas.openxmlformats.org/presentationml/2006/main">
  <p:tag name="AS_UNIQUEID" val="612"/>
  <p:tag name="KSO_WM_BEAUTIFY_FLAG" val=""/>
</p:tagLst>
</file>

<file path=ppt/tags/tag39.xml><?xml version="1.0" encoding="utf-8"?>
<p:tagLst xmlns:p="http://schemas.openxmlformats.org/presentationml/2006/main">
  <p:tag name="AS_UNIQUEID" val="613"/>
  <p:tag name="KSO_WM_BEAUTIFY_FLAG" val=""/>
</p:tagLst>
</file>

<file path=ppt/tags/tag4.xml><?xml version="1.0" encoding="utf-8"?>
<p:tagLst xmlns:p="http://schemas.openxmlformats.org/presentationml/2006/main">
  <p:tag name="AS_UNIQUEID" val="578"/>
</p:tagLst>
</file>

<file path=ppt/tags/tag40.xml><?xml version="1.0" encoding="utf-8"?>
<p:tagLst xmlns:p="http://schemas.openxmlformats.org/presentationml/2006/main">
  <p:tag name="AS_UNIQUEID" val="614"/>
  <p:tag name="KSO_WM_BEAUTIFY_FLAG" val=""/>
</p:tagLst>
</file>

<file path=ppt/tags/tag41.xml><?xml version="1.0" encoding="utf-8"?>
<p:tagLst xmlns:p="http://schemas.openxmlformats.org/presentationml/2006/main">
  <p:tag name="AS_UNIQUEID" val="615"/>
  <p:tag name="KSO_WM_BEAUTIFY_FLAG" val=""/>
  <p:tag name="KSO_WM_UNIT_PLACING_PICTURE_USER_VIEWPORT" val="{&quot;height&quot;:4333,&quot;width&quot;:6056}"/>
</p:tagLst>
</file>

<file path=ppt/tags/tag42.xml><?xml version="1.0" encoding="utf-8"?>
<p:tagLst xmlns:p="http://schemas.openxmlformats.org/presentationml/2006/main">
  <p:tag name="AS_UNIQUEID" val="61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.xml><?xml version="1.0" encoding="utf-8"?>
<p:tagLst xmlns:p="http://schemas.openxmlformats.org/presentationml/2006/main">
  <p:tag name="AS_UNIQUEID" val="617"/>
</p:tagLst>
</file>

<file path=ppt/tags/tag44.xml><?xml version="1.0" encoding="utf-8"?>
<p:tagLst xmlns:p="http://schemas.openxmlformats.org/presentationml/2006/main">
  <p:tag name="AS_UNIQUEID" val="618"/>
  <p:tag name="KSO_WM_BEAUTIFY_FLAG" val=""/>
</p:tagLst>
</file>

<file path=ppt/tags/tag45.xml><?xml version="1.0" encoding="utf-8"?>
<p:tagLst xmlns:p="http://schemas.openxmlformats.org/presentationml/2006/main">
  <p:tag name="AS_UNIQUEID" val="619"/>
</p:tagLst>
</file>

<file path=ppt/tags/tag46.xml><?xml version="1.0" encoding="utf-8"?>
<p:tagLst xmlns:p="http://schemas.openxmlformats.org/presentationml/2006/main">
  <p:tag name="AS_UNIQUEID" val="620"/>
</p:tagLst>
</file>

<file path=ppt/tags/tag47.xml><?xml version="1.0" encoding="utf-8"?>
<p:tagLst xmlns:p="http://schemas.openxmlformats.org/presentationml/2006/main">
  <p:tag name="AS_UNIQUEID" val="621"/>
  <p:tag name="KSO_WM_BEAUTIFY_FLAG" val=""/>
</p:tagLst>
</file>

<file path=ppt/tags/tag48.xml><?xml version="1.0" encoding="utf-8"?>
<p:tagLst xmlns:p="http://schemas.openxmlformats.org/presentationml/2006/main">
  <p:tag name="AS_UNIQUEID" val="622"/>
</p:tagLst>
</file>

<file path=ppt/tags/tag49.xml><?xml version="1.0" encoding="utf-8"?>
<p:tagLst xmlns:p="http://schemas.openxmlformats.org/presentationml/2006/main">
  <p:tag name="AS_UNIQUEID" val="623"/>
</p:tagLst>
</file>

<file path=ppt/tags/tag5.xml><?xml version="1.0" encoding="utf-8"?>
<p:tagLst xmlns:p="http://schemas.openxmlformats.org/presentationml/2006/main">
  <p:tag name="AS_UNIQUEID" val="579"/>
</p:tagLst>
</file>

<file path=ppt/tags/tag50.xml><?xml version="1.0" encoding="utf-8"?>
<p:tagLst xmlns:p="http://schemas.openxmlformats.org/presentationml/2006/main">
  <p:tag name="AS_UNIQUEID" val="624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492*2205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1.xml><?xml version="1.0" encoding="utf-8"?>
<p:tagLst xmlns:p="http://schemas.openxmlformats.org/presentationml/2006/main">
  <p:tag name="AS_UNIQUEID" val="625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561*2206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2.xml><?xml version="1.0" encoding="utf-8"?>
<p:tagLst xmlns:p="http://schemas.openxmlformats.org/presentationml/2006/main">
  <p:tag name="AS_UNIQUEID" val="62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3.xml><?xml version="1.0" encoding="utf-8"?>
<p:tagLst xmlns:p="http://schemas.openxmlformats.org/presentationml/2006/main">
  <p:tag name="AS_UNIQUEID" val="627"/>
  <p:tag name="KSO_WM_BEAUTIFY_FLAG" val=""/>
</p:tagLst>
</file>

<file path=ppt/tags/tag54.xml><?xml version="1.0" encoding="utf-8"?>
<p:tagLst xmlns:p="http://schemas.openxmlformats.org/presentationml/2006/main">
  <p:tag name="AS_UNIQUEID" val="628"/>
  <p:tag name="KSO_WM_BEAUTIFY_FLAG" val=""/>
</p:tagLst>
</file>

<file path=ppt/tags/tag55.xml><?xml version="1.0" encoding="utf-8"?>
<p:tagLst xmlns:p="http://schemas.openxmlformats.org/presentationml/2006/main">
  <p:tag name="AS_UNIQUEID" val="629"/>
</p:tagLst>
</file>

<file path=ppt/tags/tag56.xml><?xml version="1.0" encoding="utf-8"?>
<p:tagLst xmlns:p="http://schemas.openxmlformats.org/presentationml/2006/main">
  <p:tag name="AS_UNIQUEID" val="630"/>
</p:tagLst>
</file>

<file path=ppt/tags/tag57.xml><?xml version="1.0" encoding="utf-8"?>
<p:tagLst xmlns:p="http://schemas.openxmlformats.org/presentationml/2006/main">
  <p:tag name="AS_UNIQUEID" val="631"/>
</p:tagLst>
</file>

<file path=ppt/tags/tag58.xml><?xml version="1.0" encoding="utf-8"?>
<p:tagLst xmlns:p="http://schemas.openxmlformats.org/presentationml/2006/main">
  <p:tag name="AS_UNIQUEID" val="632"/>
  <p:tag name="KSO_WM_BEAUTIFY_FLAG" val=""/>
</p:tagLst>
</file>

<file path=ppt/tags/tag59.xml><?xml version="1.0" encoding="utf-8"?>
<p:tagLst xmlns:p="http://schemas.openxmlformats.org/presentationml/2006/main">
  <p:tag name="AS_UNIQUEID" val="633"/>
</p:tagLst>
</file>

<file path=ppt/tags/tag6.xml><?xml version="1.0" encoding="utf-8"?>
<p:tagLst xmlns:p="http://schemas.openxmlformats.org/presentationml/2006/main">
  <p:tag name="AS_UNIQUEID" val="580"/>
</p:tagLst>
</file>

<file path=ppt/tags/tag60.xml><?xml version="1.0" encoding="utf-8"?>
<p:tagLst xmlns:p="http://schemas.openxmlformats.org/presentationml/2006/main">
  <p:tag name="AS_UNIQUEID" val="634"/>
  <p:tag name="KSO_WM_BEAUTIFY_FLAG" val=""/>
</p:tagLst>
</file>

<file path=ppt/tags/tag61.xml><?xml version="1.0" encoding="utf-8"?>
<p:tagLst xmlns:p="http://schemas.openxmlformats.org/presentationml/2006/main">
  <p:tag name="AS_UNIQUEID" val="635"/>
</p:tagLst>
</file>

<file path=ppt/tags/tag62.xml><?xml version="1.0" encoding="utf-8"?>
<p:tagLst xmlns:p="http://schemas.openxmlformats.org/presentationml/2006/main">
  <p:tag name="AS_UNIQUEID" val="636"/>
  <p:tag name="KSO_WM_BEAUTIFY_FLAG" val=""/>
</p:tagLst>
</file>

<file path=ppt/tags/tag63.xml><?xml version="1.0" encoding="utf-8"?>
<p:tagLst xmlns:p="http://schemas.openxmlformats.org/presentationml/2006/main">
  <p:tag name="AS_UNIQUEID" val="637"/>
  <p:tag name="KSO_WM_BEAUTIFY_FLAG" val=""/>
</p:tagLst>
</file>

<file path=ppt/tags/tag64.xml><?xml version="1.0" encoding="utf-8"?>
<p:tagLst xmlns:p="http://schemas.openxmlformats.org/presentationml/2006/main">
  <p:tag name="AS_UNIQUEID" val="638"/>
  <p:tag name="KSO_WM_BEAUTIFY_FLAG" val=""/>
</p:tagLst>
</file>

<file path=ppt/tags/tag65.xml><?xml version="1.0" encoding="utf-8"?>
<p:tagLst xmlns:p="http://schemas.openxmlformats.org/presentationml/2006/main">
  <p:tag name="AS_UNIQUEID" val="639"/>
  <p:tag name="KSO_WM_BEAUTIFY_FLAG" val=""/>
</p:tagLst>
</file>

<file path=ppt/tags/tag66.xml><?xml version="1.0" encoding="utf-8"?>
<p:tagLst xmlns:p="http://schemas.openxmlformats.org/presentationml/2006/main">
  <p:tag name="AS_UNIQUEID" val="640"/>
</p:tagLst>
</file>

<file path=ppt/tags/tag67.xml><?xml version="1.0" encoding="utf-8"?>
<p:tagLst xmlns:p="http://schemas.openxmlformats.org/presentationml/2006/main">
  <p:tag name="AS_UNIQUEID" val="520"/>
  <p:tag name="KSO_WM_BEAUTIFY_FLAG" val=""/>
</p:tagLst>
</file>

<file path=ppt/tags/tag68.xml><?xml version="1.0" encoding="utf-8"?>
<p:tagLst xmlns:p="http://schemas.openxmlformats.org/presentationml/2006/main">
  <p:tag name="AS_UNIQUEID" val="641"/>
  <p:tag name="KSO_WM_BEAUTIFY_FLAG" val=""/>
</p:tagLst>
</file>

<file path=ppt/tags/tag69.xml><?xml version="1.0" encoding="utf-8"?>
<p:tagLst xmlns:p="http://schemas.openxmlformats.org/presentationml/2006/main">
  <p:tag name="AS_UNIQUEID" val="642"/>
</p:tagLst>
</file>

<file path=ppt/tags/tag7.xml><?xml version="1.0" encoding="utf-8"?>
<p:tagLst xmlns:p="http://schemas.openxmlformats.org/presentationml/2006/main">
  <p:tag name="AS_UNIQUEID" val="581"/>
</p:tagLst>
</file>

<file path=ppt/tags/tag70.xml><?xml version="1.0" encoding="utf-8"?>
<p:tagLst xmlns:p="http://schemas.openxmlformats.org/presentationml/2006/main">
  <p:tag name="AS_UNIQUEID" val="519"/>
  <p:tag name="KSO_WM_BEAUTIFY_FLAG" val=""/>
  <p:tag name="KSO_WM_UNIT_PLACING_PICTURE_USER_VIEWPORT" val="{&quot;height&quot;:3810,&quot;width&quot;:5600}"/>
</p:tagLst>
</file>

<file path=ppt/tags/tag71.xml><?xml version="1.0" encoding="utf-8"?>
<p:tagLst xmlns:p="http://schemas.openxmlformats.org/presentationml/2006/main">
  <p:tag name="AS_UNIQUEID" val="643"/>
  <p:tag name="KSO_WM_BEAUTIFY_FLAG" val=""/>
</p:tagLst>
</file>

<file path=ppt/tags/tag72.xml><?xml version="1.0" encoding="utf-8"?>
<p:tagLst xmlns:p="http://schemas.openxmlformats.org/presentationml/2006/main">
  <p:tag name="AS_UNIQUEID" val="644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3.xml><?xml version="1.0" encoding="utf-8"?>
<p:tagLst xmlns:p="http://schemas.openxmlformats.org/presentationml/2006/main">
  <p:tag name="AS_UNIQUEID" val="64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4.xml><?xml version="1.0" encoding="utf-8"?>
<p:tagLst xmlns:p="http://schemas.openxmlformats.org/presentationml/2006/main">
  <p:tag name="AS_UNIQUEID" val="646"/>
  <p:tag name="KSO_WM_BEAUTIFY_FLAG" val=""/>
</p:tagLst>
</file>

<file path=ppt/tags/tag75.xml><?xml version="1.0" encoding="utf-8"?>
<p:tagLst xmlns:p="http://schemas.openxmlformats.org/presentationml/2006/main">
  <p:tag name="AS_UNIQUEID" val="647"/>
  <p:tag name="KSO_WM_BEAUTIFY_FLAG" val=""/>
</p:tagLst>
</file>

<file path=ppt/tags/tag76.xml><?xml version="1.0" encoding="utf-8"?>
<p:tagLst xmlns:p="http://schemas.openxmlformats.org/presentationml/2006/main">
  <p:tag name="AS_UNIQUEID" val="850"/>
</p:tagLst>
</file>

<file path=ppt/tags/tag77.xml><?xml version="1.0" encoding="utf-8"?>
<p:tagLst xmlns:p="http://schemas.openxmlformats.org/presentationml/2006/main">
  <p:tag name="AS_UNIQUEID" val="648"/>
</p:tagLst>
</file>

<file path=ppt/tags/tag78.xml><?xml version="1.0" encoding="utf-8"?>
<p:tagLst xmlns:p="http://schemas.openxmlformats.org/presentationml/2006/main">
  <p:tag name="AS_UNIQUEID" val="649"/>
</p:tagLst>
</file>

<file path=ppt/tags/tag79.xml><?xml version="1.0" encoding="utf-8"?>
<p:tagLst xmlns:p="http://schemas.openxmlformats.org/presentationml/2006/main">
  <p:tag name="AS_UNIQUEID" val="650"/>
  <p:tag name="KSO_WM_BEAUTIFY_FLAG" val=""/>
</p:tagLst>
</file>

<file path=ppt/tags/tag8.xml><?xml version="1.0" encoding="utf-8"?>
<p:tagLst xmlns:p="http://schemas.openxmlformats.org/presentationml/2006/main">
  <p:tag name="AS_UNIQUEID" val="582"/>
</p:tagLst>
</file>

<file path=ppt/tags/tag80.xml><?xml version="1.0" encoding="utf-8"?>
<p:tagLst xmlns:p="http://schemas.openxmlformats.org/presentationml/2006/main">
  <p:tag name="AS_UNIQUEID" val="651"/>
</p:tagLst>
</file>

<file path=ppt/tags/tag81.xml><?xml version="1.0" encoding="utf-8"?>
<p:tagLst xmlns:p="http://schemas.openxmlformats.org/presentationml/2006/main">
  <p:tag name="AS_UNIQUEID" val="652"/>
  <p:tag name="KSO_WM_BEAUTIFY_FLAG" val=""/>
</p:tagLst>
</file>

<file path=ppt/tags/tag82.xml><?xml version="1.0" encoding="utf-8"?>
<p:tagLst xmlns:p="http://schemas.openxmlformats.org/presentationml/2006/main">
  <p:tag name="AS_UNIQUEID" val="653"/>
  <p:tag name="KSO_WM_BEAUTIFY_FLAG" val=""/>
</p:tagLst>
</file>

<file path=ppt/tags/tag83.xml><?xml version="1.0" encoding="utf-8"?>
<p:tagLst xmlns:p="http://schemas.openxmlformats.org/presentationml/2006/main">
  <p:tag name="AS_UNIQUEID" val="654"/>
  <p:tag name="KSO_WM_BEAUTIFY_FLAG" val=""/>
</p:tagLst>
</file>

<file path=ppt/tags/tag84.xml><?xml version="1.0" encoding="utf-8"?>
<p:tagLst xmlns:p="http://schemas.openxmlformats.org/presentationml/2006/main">
  <p:tag name="AS_UNIQUEID" val="655"/>
  <p:tag name="KSO_WM_BEAUTIFY_FLAG" val=""/>
</p:tagLst>
</file>

<file path=ppt/tags/tag85.xml><?xml version="1.0" encoding="utf-8"?>
<p:tagLst xmlns:p="http://schemas.openxmlformats.org/presentationml/2006/main">
  <p:tag name="AS_UNIQUEID" val="65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6.xml><?xml version="1.0" encoding="utf-8"?>
<p:tagLst xmlns:p="http://schemas.openxmlformats.org/presentationml/2006/main">
  <p:tag name="AS_UNIQUEID" val="657"/>
  <p:tag name="KSO_WM_BEAUTIFY_FLAG" val=""/>
</p:tagLst>
</file>

<file path=ppt/tags/tag87.xml><?xml version="1.0" encoding="utf-8"?>
<p:tagLst xmlns:p="http://schemas.openxmlformats.org/presentationml/2006/main">
  <p:tag name="AS_UNIQUEID" val="658"/>
  <p:tag name="KSO_WM_BEAUTIFY_FLAG" val=""/>
</p:tagLst>
</file>

<file path=ppt/tags/tag88.xml><?xml version="1.0" encoding="utf-8"?>
<p:tagLst xmlns:p="http://schemas.openxmlformats.org/presentationml/2006/main">
  <p:tag name="AS_UNIQUEID" val="659"/>
</p:tagLst>
</file>

<file path=ppt/tags/tag89.xml><?xml version="1.0" encoding="utf-8"?>
<p:tagLst xmlns:p="http://schemas.openxmlformats.org/presentationml/2006/main">
  <p:tag name="AS_UNIQUEID" val="660"/>
</p:tagLst>
</file>

<file path=ppt/tags/tag9.xml><?xml version="1.0" encoding="utf-8"?>
<p:tagLst xmlns:p="http://schemas.openxmlformats.org/presentationml/2006/main">
  <p:tag name="AS_UNIQUEID" val="583"/>
</p:tagLst>
</file>

<file path=ppt/tags/tag90.xml><?xml version="1.0" encoding="utf-8"?>
<p:tagLst xmlns:p="http://schemas.openxmlformats.org/presentationml/2006/main">
  <p:tag name="AS_UNIQUEID" val="66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1.xml><?xml version="1.0" encoding="utf-8"?>
<p:tagLst xmlns:p="http://schemas.openxmlformats.org/presentationml/2006/main">
  <p:tag name="AS_UNIQUEID" val="662"/>
</p:tagLst>
</file>

<file path=ppt/tags/tag92.xml><?xml version="1.0" encoding="utf-8"?>
<p:tagLst xmlns:p="http://schemas.openxmlformats.org/presentationml/2006/main">
  <p:tag name="AS_UNIQUEID" val="663"/>
  <p:tag name="KSO_WM_BEAUTIFY_FLAG" val=""/>
</p:tagLst>
</file>

<file path=ppt/tags/tag93.xml><?xml version="1.0" encoding="utf-8"?>
<p:tagLst xmlns:p="http://schemas.openxmlformats.org/presentationml/2006/main">
  <p:tag name="AS_UNIQUEID" val="664"/>
</p:tagLst>
</file>

<file path=ppt/tags/tag94.xml><?xml version="1.0" encoding="utf-8"?>
<p:tagLst xmlns:p="http://schemas.openxmlformats.org/presentationml/2006/main">
  <p:tag name="AS_UNIQUEID" val="665"/>
  <p:tag name="KSO_WM_BEAUTIFY_FLAG" val=""/>
</p:tagLst>
</file>

<file path=ppt/tags/tag95.xml><?xml version="1.0" encoding="utf-8"?>
<p:tagLst xmlns:p="http://schemas.openxmlformats.org/presentationml/2006/main">
  <p:tag name="AS_UNIQUEID" val="666"/>
  <p:tag name="KSO_WM_BEAUTIFY_FLAG" val=""/>
</p:tagLst>
</file>

<file path=ppt/tags/tag96.xml><?xml version="1.0" encoding="utf-8"?>
<p:tagLst xmlns:p="http://schemas.openxmlformats.org/presentationml/2006/main">
  <p:tag name="AS_UNIQUEID" val="667"/>
  <p:tag name="KSO_WM_BEAUTIFY_FLAG" val=""/>
</p:tagLst>
</file>

<file path=ppt/tags/tag97.xml><?xml version="1.0" encoding="utf-8"?>
<p:tagLst xmlns:p="http://schemas.openxmlformats.org/presentationml/2006/main">
  <p:tag name="AS_UNIQUEID" val="668"/>
</p:tagLst>
</file>

<file path=ppt/tags/tag98.xml><?xml version="1.0" encoding="utf-8"?>
<p:tagLst xmlns:p="http://schemas.openxmlformats.org/presentationml/2006/main">
  <p:tag name="AS_UNIQUEID" val="66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9.xml><?xml version="1.0" encoding="utf-8"?>
<p:tagLst xmlns:p="http://schemas.openxmlformats.org/presentationml/2006/main">
  <p:tag name="AS_UNIQUEID" val="670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123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微软雅黑</vt:lpstr>
      <vt:lpstr>Times New Roman</vt:lpstr>
      <vt:lpstr>Calibri Light</vt:lpstr>
      <vt:lpstr>Calibri</vt:lpstr>
      <vt:lpstr>仿宋</vt:lpstr>
      <vt:lpstr>宋体</vt:lpstr>
      <vt:lpstr>Impact</vt:lpstr>
      <vt:lpstr>Wingdings</vt:lpstr>
      <vt:lpstr>Wingdings 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2024-08-23T16:16:00Z</cp:lastPrinted>
  <dcterms:created xsi:type="dcterms:W3CDTF">2024-08-23T16:16:00Z</dcterms:created>
  <dcterms:modified xsi:type="dcterms:W3CDTF">2024-08-23T08:16:00Z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