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3"/>
  </p:notesMasterIdLst>
  <p:sldIdLst>
    <p:sldId id="750" r:id="rId2"/>
    <p:sldId id="751" r:id="rId3"/>
    <p:sldId id="1094" r:id="rId4"/>
    <p:sldId id="1096" r:id="rId5"/>
    <p:sldId id="1333" r:id="rId6"/>
    <p:sldId id="1334" r:id="rId7"/>
    <p:sldId id="1337" r:id="rId8"/>
    <p:sldId id="1338" r:id="rId9"/>
    <p:sldId id="1339" r:id="rId10"/>
    <p:sldId id="1340" r:id="rId11"/>
    <p:sldId id="1341" r:id="rId12"/>
    <p:sldId id="1342" r:id="rId13"/>
    <p:sldId id="1343" r:id="rId14"/>
    <p:sldId id="1344" r:id="rId15"/>
    <p:sldId id="1345" r:id="rId16"/>
    <p:sldId id="1346" r:id="rId17"/>
    <p:sldId id="1347" r:id="rId18"/>
    <p:sldId id="1348" r:id="rId19"/>
    <p:sldId id="1349" r:id="rId20"/>
    <p:sldId id="1350" r:id="rId21"/>
    <p:sldId id="1351" r:id="rId22"/>
    <p:sldId id="1352" r:id="rId23"/>
    <p:sldId id="1353" r:id="rId24"/>
    <p:sldId id="1354" r:id="rId25"/>
    <p:sldId id="1100" r:id="rId26"/>
    <p:sldId id="1118" r:id="rId27"/>
    <p:sldId id="1355" r:id="rId28"/>
    <p:sldId id="1356" r:id="rId29"/>
    <p:sldId id="1357" r:id="rId30"/>
    <p:sldId id="1358" r:id="rId31"/>
    <p:sldId id="1359" r:id="rId32"/>
    <p:sldId id="1360" r:id="rId33"/>
    <p:sldId id="1361" r:id="rId34"/>
    <p:sldId id="1362" r:id="rId35"/>
    <p:sldId id="1130" r:id="rId36"/>
    <p:sldId id="1131" r:id="rId37"/>
    <p:sldId id="1364" r:id="rId38"/>
    <p:sldId id="1365" r:id="rId39"/>
    <p:sldId id="1366" r:id="rId40"/>
    <p:sldId id="1367" r:id="rId41"/>
    <p:sldId id="1368" r:id="rId42"/>
    <p:sldId id="1369" r:id="rId43"/>
    <p:sldId id="1370" r:id="rId44"/>
    <p:sldId id="1371" r:id="rId45"/>
    <p:sldId id="1372" r:id="rId46"/>
    <p:sldId id="1373" r:id="rId47"/>
    <p:sldId id="1374" r:id="rId48"/>
    <p:sldId id="1375" r:id="rId49"/>
    <p:sldId id="1376" r:id="rId50"/>
    <p:sldId id="1377" r:id="rId51"/>
    <p:sldId id="1378" r:id="rId52"/>
  </p:sldIdLst>
  <p:sldSz cx="12192000" cy="6858000"/>
  <p:notesSz cx="6858000" cy="9144000"/>
  <p:custDataLst>
    <p:tags r:id="rId5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封面" id="{EC900540-CFE2-442D-A6A6-3C8CE38ABFA0}">
          <p14:sldIdLst/>
        </p14:section>
        <p14:section name="目录" id="{B4284D74-E47B-4891-A23A-2A617FD9337D}">
          <p14:sldIdLst>
            <p14:sldId id="750"/>
            <p14:sldId id="751"/>
          </p14:sldIdLst>
        </p14:section>
        <p14:section name="考点帮" id="{978995A4-9037-4E87-967E-4A5438635121}">
          <p14:sldIdLst>
            <p14:sldId id="1094"/>
            <p14:sldId id="1096"/>
            <p14:sldId id="1333"/>
            <p14:sldId id="1334"/>
            <p14:sldId id="1337"/>
            <p14:sldId id="1338"/>
            <p14:sldId id="1339"/>
            <p14:sldId id="1340"/>
            <p14:sldId id="1341"/>
            <p14:sldId id="1342"/>
            <p14:sldId id="1343"/>
            <p14:sldId id="1344"/>
            <p14:sldId id="1345"/>
            <p14:sldId id="1346"/>
            <p14:sldId id="1347"/>
            <p14:sldId id="1348"/>
            <p14:sldId id="1349"/>
            <p14:sldId id="1350"/>
            <p14:sldId id="1351"/>
            <p14:sldId id="1352"/>
            <p14:sldId id="1353"/>
            <p14:sldId id="1354"/>
          </p14:sldIdLst>
        </p14:section>
        <p14:section name="方法帮" id="{4648BAD8-85C3-4DAE-941B-012047793868}">
          <p14:sldIdLst>
            <p14:sldId id="1100"/>
            <p14:sldId id="1118"/>
            <p14:sldId id="1355"/>
            <p14:sldId id="1356"/>
            <p14:sldId id="1357"/>
            <p14:sldId id="1358"/>
            <p14:sldId id="1359"/>
            <p14:sldId id="1360"/>
            <p14:sldId id="1361"/>
            <p14:sldId id="1362"/>
          </p14:sldIdLst>
        </p14:section>
        <p14:section name="实验帮" id="{F398CBF7-8BEC-40DE-AA10-9D0847B8683C}">
          <p14:sldIdLst>
            <p14:sldId id="1130"/>
            <p14:sldId id="1131"/>
            <p14:sldId id="1364"/>
            <p14:sldId id="1365"/>
            <p14:sldId id="1366"/>
            <p14:sldId id="1367"/>
            <p14:sldId id="1368"/>
            <p14:sldId id="1369"/>
            <p14:sldId id="1370"/>
            <p14:sldId id="1371"/>
            <p14:sldId id="1372"/>
            <p14:sldId id="1373"/>
            <p14:sldId id="1374"/>
            <p14:sldId id="1375"/>
            <p14:sldId id="1376"/>
            <p14:sldId id="1377"/>
            <p14:sldId id="1378"/>
          </p14:sldIdLst>
        </p14:section>
        <p14:section name="章末" id="{E6420731-106D-45C5-BAA8-A30AF326A190}">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iao" initials="x"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5CBCC"/>
    <a:srgbClr val="FAE7E8"/>
    <a:srgbClr val="EE3028"/>
    <a:srgbClr val="F1F1F5"/>
    <a:srgbClr val="DCDCE8"/>
    <a:srgbClr val="FF00FF"/>
    <a:srgbClr val="FFFFFF"/>
    <a:srgbClr val="006834"/>
    <a:srgbClr val="00C864"/>
    <a:srgbClr val="0086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5" autoAdjust="0"/>
    <p:restoredTop sz="94660"/>
  </p:normalViewPr>
  <p:slideViewPr>
    <p:cSldViewPr snapToGrid="0">
      <p:cViewPr varScale="1">
        <p:scale>
          <a:sx n="114" d="100"/>
          <a:sy n="114" d="100"/>
        </p:scale>
        <p:origin x="-414" y="-108"/>
      </p:cViewPr>
      <p:guideLst>
        <p:guide orient="horz" pos="2085"/>
        <p:guide pos="3845"/>
      </p:guideLst>
    </p:cSldViewPr>
  </p:slideViewPr>
  <p:notesTextViewPr>
    <p:cViewPr>
      <p:scale>
        <a:sx n="1" d="1"/>
        <a:sy n="1" d="1"/>
      </p:scale>
      <p:origin x="0" y="0"/>
    </p:cViewPr>
  </p:notesTextViewPr>
  <p:notesViewPr>
    <p:cSldViewPr snapToGrid="0">
      <p:cViewPr varScale="1">
        <p:scale>
          <a:sx n="65" d="100"/>
          <a:sy n="65" d="100"/>
        </p:scale>
        <p:origin x="327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3AD26-BB5B-4B58-9E34-0F1D9885EC2A}" type="datetimeFigureOut">
              <a:rPr lang="zh-CN" altLang="en-US" smtClean="0"/>
              <a:t>2021/3/11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80E95-F800-4685-9CC0-BEAD22302047}" type="slidenum">
              <a:rPr lang="zh-CN" altLang="en-US" smtClean="0"/>
              <a:t>‹#›</a:t>
            </a:fld>
            <a:endParaRPr lang="zh-CN" altLang="en-US"/>
          </a:p>
        </p:txBody>
      </p:sp>
    </p:spTree>
    <p:extLst>
      <p:ext uri="{BB962C8B-B14F-4D97-AF65-F5344CB8AC3E}">
        <p14:creationId xmlns:p14="http://schemas.microsoft.com/office/powerpoint/2010/main" val="245808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grpSp>
        <p:nvGrpSpPr>
          <p:cNvPr id="7" name="组合 6"/>
          <p:cNvGrpSpPr/>
          <p:nvPr userDrawn="1"/>
        </p:nvGrpSpPr>
        <p:grpSpPr>
          <a:xfrm>
            <a:off x="10738337" y="238700"/>
            <a:ext cx="1196173" cy="255660"/>
            <a:chOff x="1032228" y="3392467"/>
            <a:chExt cx="5966868" cy="1275308"/>
          </a:xfrm>
        </p:grpSpPr>
        <p:grpSp>
          <p:nvGrpSpPr>
            <p:cNvPr id="8" name="组合 7"/>
            <p:cNvGrpSpPr/>
            <p:nvPr/>
          </p:nvGrpSpPr>
          <p:grpSpPr>
            <a:xfrm>
              <a:off x="2572572" y="3658528"/>
              <a:ext cx="4426524" cy="877902"/>
              <a:chOff x="277446" y="341877"/>
              <a:chExt cx="11463339" cy="2273498"/>
            </a:xfrm>
            <a:solidFill>
              <a:schemeClr val="tx1"/>
            </a:solidFill>
          </p:grpSpPr>
          <p:sp>
            <p:nvSpPr>
              <p:cNvPr id="14" name="任意多边形 200"/>
              <p:cNvSpPr/>
              <p:nvPr/>
            </p:nvSpPr>
            <p:spPr bwMode="auto">
              <a:xfrm>
                <a:off x="3164126" y="379037"/>
                <a:ext cx="2342547" cy="2228766"/>
              </a:xfrm>
              <a:custGeom>
                <a:avLst/>
                <a:gdLst>
                  <a:gd name="connsiteX0" fmla="*/ 1578931 w 2342547"/>
                  <a:gd name="connsiteY0" fmla="*/ 511694 h 2228766"/>
                  <a:gd name="connsiteX1" fmla="*/ 1557985 w 2342547"/>
                  <a:gd name="connsiteY1" fmla="*/ 513281 h 2228766"/>
                  <a:gd name="connsiteX2" fmla="*/ 1114890 w 2342547"/>
                  <a:gd name="connsiteY2" fmla="*/ 520800 h 2228766"/>
                  <a:gd name="connsiteX3" fmla="*/ 900852 w 2342547"/>
                  <a:gd name="connsiteY3" fmla="*/ 539600 h 2228766"/>
                  <a:gd name="connsiteX4" fmla="*/ 840771 w 2342547"/>
                  <a:gd name="connsiteY4" fmla="*/ 584718 h 2228766"/>
                  <a:gd name="connsiteX5" fmla="*/ 900852 w 2342547"/>
                  <a:gd name="connsiteY5" fmla="*/ 622317 h 2228766"/>
                  <a:gd name="connsiteX6" fmla="*/ 1276357 w 2342547"/>
                  <a:gd name="connsiteY6" fmla="*/ 637356 h 2228766"/>
                  <a:gd name="connsiteX7" fmla="*/ 1557985 w 2342547"/>
                  <a:gd name="connsiteY7" fmla="*/ 622317 h 2228766"/>
                  <a:gd name="connsiteX8" fmla="*/ 1614311 w 2342547"/>
                  <a:gd name="connsiteY8" fmla="*/ 547119 h 2228766"/>
                  <a:gd name="connsiteX9" fmla="*/ 1578931 w 2342547"/>
                  <a:gd name="connsiteY9" fmla="*/ 511694 h 2228766"/>
                  <a:gd name="connsiteX10" fmla="*/ 961782 w 2342547"/>
                  <a:gd name="connsiteY10" fmla="*/ 171969 h 2228766"/>
                  <a:gd name="connsiteX11" fmla="*/ 883021 w 2342547"/>
                  <a:gd name="connsiteY11" fmla="*/ 178311 h 2228766"/>
                  <a:gd name="connsiteX12" fmla="*/ 811760 w 2342547"/>
                  <a:gd name="connsiteY12" fmla="*/ 245958 h 2228766"/>
                  <a:gd name="connsiteX13" fmla="*/ 890522 w 2342547"/>
                  <a:gd name="connsiteY13" fmla="*/ 324879 h 2228766"/>
                  <a:gd name="connsiteX14" fmla="*/ 1261826 w 2342547"/>
                  <a:gd name="connsiteY14" fmla="*/ 324879 h 2228766"/>
                  <a:gd name="connsiteX15" fmla="*/ 1636881 w 2342547"/>
                  <a:gd name="connsiteY15" fmla="*/ 332395 h 2228766"/>
                  <a:gd name="connsiteX16" fmla="*/ 1730645 w 2342547"/>
                  <a:gd name="connsiteY16" fmla="*/ 245958 h 2228766"/>
                  <a:gd name="connsiteX17" fmla="*/ 1663135 w 2342547"/>
                  <a:gd name="connsiteY17" fmla="*/ 200860 h 2228766"/>
                  <a:gd name="connsiteX18" fmla="*/ 1198067 w 2342547"/>
                  <a:gd name="connsiteY18" fmla="*/ 178311 h 2228766"/>
                  <a:gd name="connsiteX19" fmla="*/ 961782 w 2342547"/>
                  <a:gd name="connsiteY19" fmla="*/ 171969 h 2228766"/>
                  <a:gd name="connsiteX20" fmla="*/ 712893 w 2342547"/>
                  <a:gd name="connsiteY20" fmla="*/ 0 h 2228766"/>
                  <a:gd name="connsiteX21" fmla="*/ 758409 w 2342547"/>
                  <a:gd name="connsiteY21" fmla="*/ 4702 h 2228766"/>
                  <a:gd name="connsiteX22" fmla="*/ 844748 w 2342547"/>
                  <a:gd name="connsiteY22" fmla="*/ 19751 h 2228766"/>
                  <a:gd name="connsiteX23" fmla="*/ 1302722 w 2342547"/>
                  <a:gd name="connsiteY23" fmla="*/ 15989 h 2228766"/>
                  <a:gd name="connsiteX24" fmla="*/ 1771957 w 2342547"/>
                  <a:gd name="connsiteY24" fmla="*/ 68658 h 2228766"/>
                  <a:gd name="connsiteX25" fmla="*/ 1952143 w 2342547"/>
                  <a:gd name="connsiteY25" fmla="*/ 113803 h 2228766"/>
                  <a:gd name="connsiteX26" fmla="*/ 2057252 w 2342547"/>
                  <a:gd name="connsiteY26" fmla="*/ 305669 h 2228766"/>
                  <a:gd name="connsiteX27" fmla="*/ 1899589 w 2342547"/>
                  <a:gd name="connsiteY27" fmla="*/ 723261 h 2228766"/>
                  <a:gd name="connsiteX28" fmla="*/ 1775711 w 2342547"/>
                  <a:gd name="connsiteY28" fmla="*/ 798503 h 2228766"/>
                  <a:gd name="connsiteX29" fmla="*/ 1344015 w 2342547"/>
                  <a:gd name="connsiteY29" fmla="*/ 806027 h 2228766"/>
                  <a:gd name="connsiteX30" fmla="*/ 1298968 w 2342547"/>
                  <a:gd name="connsiteY30" fmla="*/ 851172 h 2228766"/>
                  <a:gd name="connsiteX31" fmla="*/ 1298968 w 2342547"/>
                  <a:gd name="connsiteY31" fmla="*/ 979083 h 2228766"/>
                  <a:gd name="connsiteX32" fmla="*/ 1332753 w 2342547"/>
                  <a:gd name="connsiteY32" fmla="*/ 1012942 h 2228766"/>
                  <a:gd name="connsiteX33" fmla="*/ 1745680 w 2342547"/>
                  <a:gd name="connsiteY33" fmla="*/ 997893 h 2228766"/>
                  <a:gd name="connsiteX34" fmla="*/ 1978421 w 2342547"/>
                  <a:gd name="connsiteY34" fmla="*/ 967796 h 2228766"/>
                  <a:gd name="connsiteX35" fmla="*/ 2117314 w 2342547"/>
                  <a:gd name="connsiteY35" fmla="*/ 979083 h 2228766"/>
                  <a:gd name="connsiteX36" fmla="*/ 2166115 w 2342547"/>
                  <a:gd name="connsiteY36" fmla="*/ 1061849 h 2228766"/>
                  <a:gd name="connsiteX37" fmla="*/ 2091037 w 2342547"/>
                  <a:gd name="connsiteY37" fmla="*/ 1170949 h 2228766"/>
                  <a:gd name="connsiteX38" fmla="*/ 1783219 w 2342547"/>
                  <a:gd name="connsiteY38" fmla="*/ 1185998 h 2228766"/>
                  <a:gd name="connsiteX39" fmla="*/ 1351522 w 2342547"/>
                  <a:gd name="connsiteY39" fmla="*/ 1189760 h 2228766"/>
                  <a:gd name="connsiteX40" fmla="*/ 1287706 w 2342547"/>
                  <a:gd name="connsiteY40" fmla="*/ 1280050 h 2228766"/>
                  <a:gd name="connsiteX41" fmla="*/ 1344015 w 2342547"/>
                  <a:gd name="connsiteY41" fmla="*/ 1340243 h 2228766"/>
                  <a:gd name="connsiteX42" fmla="*/ 1955897 w 2342547"/>
                  <a:gd name="connsiteY42" fmla="*/ 1336481 h 2228766"/>
                  <a:gd name="connsiteX43" fmla="*/ 1978421 w 2342547"/>
                  <a:gd name="connsiteY43" fmla="*/ 1332719 h 2228766"/>
                  <a:gd name="connsiteX44" fmla="*/ 2151099 w 2342547"/>
                  <a:gd name="connsiteY44" fmla="*/ 1464392 h 2228766"/>
                  <a:gd name="connsiteX45" fmla="*/ 2079775 w 2342547"/>
                  <a:gd name="connsiteY45" fmla="*/ 1543396 h 2228766"/>
                  <a:gd name="connsiteX46" fmla="*/ 1362784 w 2342547"/>
                  <a:gd name="connsiteY46" fmla="*/ 1547158 h 2228766"/>
                  <a:gd name="connsiteX47" fmla="*/ 1298968 w 2342547"/>
                  <a:gd name="connsiteY47" fmla="*/ 1622400 h 2228766"/>
                  <a:gd name="connsiteX48" fmla="*/ 1302722 w 2342547"/>
                  <a:gd name="connsiteY48" fmla="*/ 1690117 h 2228766"/>
                  <a:gd name="connsiteX49" fmla="*/ 1328999 w 2342547"/>
                  <a:gd name="connsiteY49" fmla="*/ 1720214 h 2228766"/>
                  <a:gd name="connsiteX50" fmla="*/ 1734418 w 2342547"/>
                  <a:gd name="connsiteY50" fmla="*/ 1769121 h 2228766"/>
                  <a:gd name="connsiteX51" fmla="*/ 2139837 w 2342547"/>
                  <a:gd name="connsiteY51" fmla="*/ 1686355 h 2228766"/>
                  <a:gd name="connsiteX52" fmla="*/ 2342547 w 2342547"/>
                  <a:gd name="connsiteY52" fmla="*/ 1660020 h 2228766"/>
                  <a:gd name="connsiteX53" fmla="*/ 2320024 w 2342547"/>
                  <a:gd name="connsiteY53" fmla="*/ 1742786 h 2228766"/>
                  <a:gd name="connsiteX54" fmla="*/ 2278731 w 2342547"/>
                  <a:gd name="connsiteY54" fmla="*/ 1833076 h 2228766"/>
                  <a:gd name="connsiteX55" fmla="*/ 2207407 w 2342547"/>
                  <a:gd name="connsiteY55" fmla="*/ 2085136 h 2228766"/>
                  <a:gd name="connsiteX56" fmla="*/ 1993436 w 2342547"/>
                  <a:gd name="connsiteY56" fmla="*/ 2213047 h 2228766"/>
                  <a:gd name="connsiteX57" fmla="*/ 1479154 w 2342547"/>
                  <a:gd name="connsiteY57" fmla="*/ 2062564 h 2228766"/>
                  <a:gd name="connsiteX58" fmla="*/ 901056 w 2342547"/>
                  <a:gd name="connsiteY58" fmla="*/ 2051277 h 2228766"/>
                  <a:gd name="connsiteX59" fmla="*/ 672070 w 2342547"/>
                  <a:gd name="connsiteY59" fmla="*/ 2062564 h 2228766"/>
                  <a:gd name="connsiteX60" fmla="*/ 199080 w 2342547"/>
                  <a:gd name="connsiteY60" fmla="*/ 2077612 h 2228766"/>
                  <a:gd name="connsiteX61" fmla="*/ 33910 w 2342547"/>
                  <a:gd name="connsiteY61" fmla="*/ 1972274 h 2228766"/>
                  <a:gd name="connsiteX62" fmla="*/ 135264 w 2342547"/>
                  <a:gd name="connsiteY62" fmla="*/ 1840601 h 2228766"/>
                  <a:gd name="connsiteX63" fmla="*/ 337974 w 2342547"/>
                  <a:gd name="connsiteY63" fmla="*/ 1821790 h 2228766"/>
                  <a:gd name="connsiteX64" fmla="*/ 570715 w 2342547"/>
                  <a:gd name="connsiteY64" fmla="*/ 1795455 h 2228766"/>
                  <a:gd name="connsiteX65" fmla="*/ 1024935 w 2342547"/>
                  <a:gd name="connsiteY65" fmla="*/ 1739024 h 2228766"/>
                  <a:gd name="connsiteX66" fmla="*/ 1081243 w 2342547"/>
                  <a:gd name="connsiteY66" fmla="*/ 1599827 h 2228766"/>
                  <a:gd name="connsiteX67" fmla="*/ 1017427 w 2342547"/>
                  <a:gd name="connsiteY67" fmla="*/ 1547158 h 2228766"/>
                  <a:gd name="connsiteX68" fmla="*/ 435575 w 2342547"/>
                  <a:gd name="connsiteY68" fmla="*/ 1550920 h 2228766"/>
                  <a:gd name="connsiteX69" fmla="*/ 255389 w 2342547"/>
                  <a:gd name="connsiteY69" fmla="*/ 1569730 h 2228766"/>
                  <a:gd name="connsiteX70" fmla="*/ 135264 w 2342547"/>
                  <a:gd name="connsiteY70" fmla="*/ 1543396 h 2228766"/>
                  <a:gd name="connsiteX71" fmla="*/ 127757 w 2342547"/>
                  <a:gd name="connsiteY71" fmla="*/ 1490727 h 2228766"/>
                  <a:gd name="connsiteX72" fmla="*/ 304189 w 2342547"/>
                  <a:gd name="connsiteY72" fmla="*/ 1366578 h 2228766"/>
                  <a:gd name="connsiteX73" fmla="*/ 728378 w 2342547"/>
                  <a:gd name="connsiteY73" fmla="*/ 1359053 h 2228766"/>
                  <a:gd name="connsiteX74" fmla="*/ 1039950 w 2342547"/>
                  <a:gd name="connsiteY74" fmla="*/ 1344005 h 2228766"/>
                  <a:gd name="connsiteX75" fmla="*/ 1084997 w 2342547"/>
                  <a:gd name="connsiteY75" fmla="*/ 1223618 h 2228766"/>
                  <a:gd name="connsiteX76" fmla="*/ 1017427 w 2342547"/>
                  <a:gd name="connsiteY76" fmla="*/ 1201046 h 2228766"/>
                  <a:gd name="connsiteX77" fmla="*/ 525668 w 2342547"/>
                  <a:gd name="connsiteY77" fmla="*/ 1216094 h 2228766"/>
                  <a:gd name="connsiteX78" fmla="*/ 262896 w 2342547"/>
                  <a:gd name="connsiteY78" fmla="*/ 1219856 h 2228766"/>
                  <a:gd name="connsiteX79" fmla="*/ 165295 w 2342547"/>
                  <a:gd name="connsiteY79" fmla="*/ 1310146 h 2228766"/>
                  <a:gd name="connsiteX80" fmla="*/ 45171 w 2342547"/>
                  <a:gd name="connsiteY80" fmla="*/ 1110756 h 2228766"/>
                  <a:gd name="connsiteX81" fmla="*/ 11386 w 2342547"/>
                  <a:gd name="connsiteY81" fmla="*/ 727023 h 2228766"/>
                  <a:gd name="connsiteX82" fmla="*/ 15140 w 2342547"/>
                  <a:gd name="connsiteY82" fmla="*/ 704450 h 2228766"/>
                  <a:gd name="connsiteX83" fmla="*/ 244127 w 2342547"/>
                  <a:gd name="connsiteY83" fmla="*/ 636733 h 2228766"/>
                  <a:gd name="connsiteX84" fmla="*/ 383021 w 2342547"/>
                  <a:gd name="connsiteY84" fmla="*/ 832361 h 2228766"/>
                  <a:gd name="connsiteX85" fmla="*/ 383021 w 2342547"/>
                  <a:gd name="connsiteY85" fmla="*/ 839886 h 2228766"/>
                  <a:gd name="connsiteX86" fmla="*/ 555699 w 2342547"/>
                  <a:gd name="connsiteY86" fmla="*/ 1016704 h 2228766"/>
                  <a:gd name="connsiteX87" fmla="*/ 1002411 w 2342547"/>
                  <a:gd name="connsiteY87" fmla="*/ 1016704 h 2228766"/>
                  <a:gd name="connsiteX88" fmla="*/ 1084997 w 2342547"/>
                  <a:gd name="connsiteY88" fmla="*/ 933938 h 2228766"/>
                  <a:gd name="connsiteX89" fmla="*/ 961119 w 2342547"/>
                  <a:gd name="connsiteY89" fmla="*/ 806027 h 2228766"/>
                  <a:gd name="connsiteX90" fmla="*/ 765917 w 2342547"/>
                  <a:gd name="connsiteY90" fmla="*/ 809789 h 2228766"/>
                  <a:gd name="connsiteX91" fmla="*/ 608254 w 2342547"/>
                  <a:gd name="connsiteY91" fmla="*/ 715737 h 2228766"/>
                  <a:gd name="connsiteX92" fmla="*/ 559453 w 2342547"/>
                  <a:gd name="connsiteY92" fmla="*/ 94992 h 2228766"/>
                  <a:gd name="connsiteX93" fmla="*/ 664562 w 2342547"/>
                  <a:gd name="connsiteY93" fmla="*/ 940 h 2228766"/>
                  <a:gd name="connsiteX94" fmla="*/ 712893 w 2342547"/>
                  <a:gd name="connsiteY94" fmla="*/ 0 h 222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2342547" h="2228766">
                    <a:moveTo>
                      <a:pt x="1578931" y="511694"/>
                    </a:moveTo>
                    <a:cubicBezTo>
                      <a:pt x="1571832" y="512341"/>
                      <a:pt x="1564557" y="513281"/>
                      <a:pt x="1557985" y="513281"/>
                    </a:cubicBezTo>
                    <a:cubicBezTo>
                      <a:pt x="1411539" y="513281"/>
                      <a:pt x="1261337" y="513281"/>
                      <a:pt x="1114890" y="520800"/>
                    </a:cubicBezTo>
                    <a:cubicBezTo>
                      <a:pt x="1043544" y="524560"/>
                      <a:pt x="972198" y="532080"/>
                      <a:pt x="900852" y="539600"/>
                    </a:cubicBezTo>
                    <a:cubicBezTo>
                      <a:pt x="878322" y="543360"/>
                      <a:pt x="840771" y="550879"/>
                      <a:pt x="840771" y="584718"/>
                    </a:cubicBezTo>
                    <a:cubicBezTo>
                      <a:pt x="844526" y="622317"/>
                      <a:pt x="870812" y="618557"/>
                      <a:pt x="900852" y="622317"/>
                    </a:cubicBezTo>
                    <a:cubicBezTo>
                      <a:pt x="1024769" y="637356"/>
                      <a:pt x="1144930" y="641116"/>
                      <a:pt x="1276357" y="637356"/>
                    </a:cubicBezTo>
                    <a:cubicBezTo>
                      <a:pt x="1366478" y="633596"/>
                      <a:pt x="1464109" y="626077"/>
                      <a:pt x="1557985" y="622317"/>
                    </a:cubicBezTo>
                    <a:cubicBezTo>
                      <a:pt x="1610556" y="618557"/>
                      <a:pt x="1610556" y="580958"/>
                      <a:pt x="1614311" y="547119"/>
                    </a:cubicBezTo>
                    <a:cubicBezTo>
                      <a:pt x="1619944" y="510461"/>
                      <a:pt x="1600230" y="509756"/>
                      <a:pt x="1578931" y="511694"/>
                    </a:cubicBezTo>
                    <a:close/>
                    <a:moveTo>
                      <a:pt x="961782" y="171969"/>
                    </a:moveTo>
                    <a:cubicBezTo>
                      <a:pt x="935529" y="172674"/>
                      <a:pt x="909275" y="174553"/>
                      <a:pt x="883021" y="178311"/>
                    </a:cubicBezTo>
                    <a:cubicBezTo>
                      <a:pt x="849266" y="182069"/>
                      <a:pt x="804259" y="189585"/>
                      <a:pt x="811760" y="245958"/>
                    </a:cubicBezTo>
                    <a:cubicBezTo>
                      <a:pt x="815511" y="294814"/>
                      <a:pt x="826762" y="328637"/>
                      <a:pt x="890522" y="324879"/>
                    </a:cubicBezTo>
                    <a:cubicBezTo>
                      <a:pt x="1014290" y="321121"/>
                      <a:pt x="1138058" y="324879"/>
                      <a:pt x="1261826" y="324879"/>
                    </a:cubicBezTo>
                    <a:cubicBezTo>
                      <a:pt x="1385594" y="324879"/>
                      <a:pt x="1513113" y="313605"/>
                      <a:pt x="1636881" y="332395"/>
                    </a:cubicBezTo>
                    <a:cubicBezTo>
                      <a:pt x="1726894" y="347428"/>
                      <a:pt x="1719393" y="283539"/>
                      <a:pt x="1730645" y="245958"/>
                    </a:cubicBezTo>
                    <a:cubicBezTo>
                      <a:pt x="1745647" y="189585"/>
                      <a:pt x="1689389" y="204618"/>
                      <a:pt x="1663135" y="200860"/>
                    </a:cubicBezTo>
                    <a:cubicBezTo>
                      <a:pt x="1509363" y="163278"/>
                      <a:pt x="1355590" y="178311"/>
                      <a:pt x="1198067" y="178311"/>
                    </a:cubicBezTo>
                    <a:cubicBezTo>
                      <a:pt x="1119306" y="178311"/>
                      <a:pt x="1040544" y="169855"/>
                      <a:pt x="961782" y="171969"/>
                    </a:cubicBezTo>
                    <a:close/>
                    <a:moveTo>
                      <a:pt x="712893" y="0"/>
                    </a:moveTo>
                    <a:cubicBezTo>
                      <a:pt x="728378" y="0"/>
                      <a:pt x="743393" y="940"/>
                      <a:pt x="758409" y="4702"/>
                    </a:cubicBezTo>
                    <a:cubicBezTo>
                      <a:pt x="788440" y="12227"/>
                      <a:pt x="818471" y="23513"/>
                      <a:pt x="844748" y="19751"/>
                    </a:cubicBezTo>
                    <a:cubicBezTo>
                      <a:pt x="998657" y="-6584"/>
                      <a:pt x="1148813" y="31037"/>
                      <a:pt x="1302722" y="15989"/>
                    </a:cubicBezTo>
                    <a:cubicBezTo>
                      <a:pt x="1460385" y="-2822"/>
                      <a:pt x="1618048" y="12227"/>
                      <a:pt x="1771957" y="68658"/>
                    </a:cubicBezTo>
                    <a:cubicBezTo>
                      <a:pt x="1832019" y="87468"/>
                      <a:pt x="1892081" y="106279"/>
                      <a:pt x="1952143" y="113803"/>
                    </a:cubicBezTo>
                    <a:cubicBezTo>
                      <a:pt x="2042237" y="121327"/>
                      <a:pt x="2091037" y="222903"/>
                      <a:pt x="2057252" y="305669"/>
                    </a:cubicBezTo>
                    <a:cubicBezTo>
                      <a:pt x="2000944" y="444866"/>
                      <a:pt x="1918359" y="580302"/>
                      <a:pt x="1899589" y="723261"/>
                    </a:cubicBezTo>
                    <a:cubicBezTo>
                      <a:pt x="1880820" y="839886"/>
                      <a:pt x="1828265" y="798503"/>
                      <a:pt x="1775711" y="798503"/>
                    </a:cubicBezTo>
                    <a:cubicBezTo>
                      <a:pt x="1633063" y="802265"/>
                      <a:pt x="1490416" y="806027"/>
                      <a:pt x="1344015" y="806027"/>
                    </a:cubicBezTo>
                    <a:cubicBezTo>
                      <a:pt x="1310230" y="806027"/>
                      <a:pt x="1295214" y="813551"/>
                      <a:pt x="1298968" y="851172"/>
                    </a:cubicBezTo>
                    <a:cubicBezTo>
                      <a:pt x="1302722" y="892555"/>
                      <a:pt x="1302722" y="937700"/>
                      <a:pt x="1298968" y="979083"/>
                    </a:cubicBezTo>
                    <a:cubicBezTo>
                      <a:pt x="1295214" y="1009179"/>
                      <a:pt x="1302722" y="1016704"/>
                      <a:pt x="1332753" y="1012942"/>
                    </a:cubicBezTo>
                    <a:cubicBezTo>
                      <a:pt x="1467893" y="994131"/>
                      <a:pt x="1610540" y="1016704"/>
                      <a:pt x="1745680" y="997893"/>
                    </a:cubicBezTo>
                    <a:cubicBezTo>
                      <a:pt x="1824511" y="990369"/>
                      <a:pt x="1903343" y="994131"/>
                      <a:pt x="1978421" y="967796"/>
                    </a:cubicBezTo>
                    <a:cubicBezTo>
                      <a:pt x="2015959" y="952748"/>
                      <a:pt x="2072268" y="964034"/>
                      <a:pt x="2117314" y="979083"/>
                    </a:cubicBezTo>
                    <a:cubicBezTo>
                      <a:pt x="2151099" y="986607"/>
                      <a:pt x="2181130" y="1027990"/>
                      <a:pt x="2166115" y="1061849"/>
                    </a:cubicBezTo>
                    <a:cubicBezTo>
                      <a:pt x="2151099" y="1103232"/>
                      <a:pt x="2162361" y="1174711"/>
                      <a:pt x="2091037" y="1170949"/>
                    </a:cubicBezTo>
                    <a:cubicBezTo>
                      <a:pt x="1985928" y="1163425"/>
                      <a:pt x="1884574" y="1182235"/>
                      <a:pt x="1783219" y="1185998"/>
                    </a:cubicBezTo>
                    <a:cubicBezTo>
                      <a:pt x="1636817" y="1193522"/>
                      <a:pt x="1494170" y="1197284"/>
                      <a:pt x="1351522" y="1189760"/>
                    </a:cubicBezTo>
                    <a:cubicBezTo>
                      <a:pt x="1268937" y="1189760"/>
                      <a:pt x="1295214" y="1246191"/>
                      <a:pt x="1287706" y="1280050"/>
                    </a:cubicBezTo>
                    <a:cubicBezTo>
                      <a:pt x="1272691" y="1328957"/>
                      <a:pt x="1306476" y="1340243"/>
                      <a:pt x="1344015" y="1340243"/>
                    </a:cubicBezTo>
                    <a:cubicBezTo>
                      <a:pt x="1546724" y="1347767"/>
                      <a:pt x="1753188" y="1344005"/>
                      <a:pt x="1955897" y="1336481"/>
                    </a:cubicBezTo>
                    <a:cubicBezTo>
                      <a:pt x="1963405" y="1336481"/>
                      <a:pt x="1970913" y="1336481"/>
                      <a:pt x="1978421" y="1332719"/>
                    </a:cubicBezTo>
                    <a:cubicBezTo>
                      <a:pt x="2102299" y="1325195"/>
                      <a:pt x="2124822" y="1340243"/>
                      <a:pt x="2151099" y="1464392"/>
                    </a:cubicBezTo>
                    <a:cubicBezTo>
                      <a:pt x="2158607" y="1509537"/>
                      <a:pt x="2132330" y="1543396"/>
                      <a:pt x="2079775" y="1543396"/>
                    </a:cubicBezTo>
                    <a:cubicBezTo>
                      <a:pt x="1839527" y="1547158"/>
                      <a:pt x="1603032" y="1550920"/>
                      <a:pt x="1362784" y="1547158"/>
                    </a:cubicBezTo>
                    <a:cubicBezTo>
                      <a:pt x="1302722" y="1547158"/>
                      <a:pt x="1287706" y="1569730"/>
                      <a:pt x="1298968" y="1622400"/>
                    </a:cubicBezTo>
                    <a:cubicBezTo>
                      <a:pt x="1302722" y="1644972"/>
                      <a:pt x="1302722" y="1667545"/>
                      <a:pt x="1302722" y="1690117"/>
                    </a:cubicBezTo>
                    <a:cubicBezTo>
                      <a:pt x="1302722" y="1705165"/>
                      <a:pt x="1306476" y="1720214"/>
                      <a:pt x="1328999" y="1720214"/>
                    </a:cubicBezTo>
                    <a:cubicBezTo>
                      <a:pt x="1464139" y="1720214"/>
                      <a:pt x="1599279" y="1761597"/>
                      <a:pt x="1734418" y="1769121"/>
                    </a:cubicBezTo>
                    <a:cubicBezTo>
                      <a:pt x="1877066" y="1772883"/>
                      <a:pt x="2012206" y="1735262"/>
                      <a:pt x="2139837" y="1686355"/>
                    </a:cubicBezTo>
                    <a:cubicBezTo>
                      <a:pt x="2203653" y="1660020"/>
                      <a:pt x="2263716" y="1641210"/>
                      <a:pt x="2342547" y="1660020"/>
                    </a:cubicBezTo>
                    <a:cubicBezTo>
                      <a:pt x="2316270" y="1686355"/>
                      <a:pt x="2308762" y="1705165"/>
                      <a:pt x="2320024" y="1742786"/>
                    </a:cubicBezTo>
                    <a:cubicBezTo>
                      <a:pt x="2327532" y="1765359"/>
                      <a:pt x="2301254" y="1810504"/>
                      <a:pt x="2278731" y="1833076"/>
                    </a:cubicBezTo>
                    <a:cubicBezTo>
                      <a:pt x="2214915" y="1904556"/>
                      <a:pt x="2192392" y="1987322"/>
                      <a:pt x="2207407" y="2085136"/>
                    </a:cubicBezTo>
                    <a:cubicBezTo>
                      <a:pt x="2218669" y="2190474"/>
                      <a:pt x="2098545" y="2261954"/>
                      <a:pt x="1993436" y="2213047"/>
                    </a:cubicBezTo>
                    <a:cubicBezTo>
                      <a:pt x="1828265" y="2141567"/>
                      <a:pt x="1655587" y="2092660"/>
                      <a:pt x="1479154" y="2062564"/>
                    </a:cubicBezTo>
                    <a:cubicBezTo>
                      <a:pt x="1283952" y="2032467"/>
                      <a:pt x="1092504" y="2021181"/>
                      <a:pt x="901056" y="2051277"/>
                    </a:cubicBezTo>
                    <a:cubicBezTo>
                      <a:pt x="825979" y="2066326"/>
                      <a:pt x="747147" y="2062564"/>
                      <a:pt x="672070" y="2062564"/>
                    </a:cubicBezTo>
                    <a:cubicBezTo>
                      <a:pt x="514407" y="2066326"/>
                      <a:pt x="356743" y="2055039"/>
                      <a:pt x="199080" y="2077612"/>
                    </a:cubicBezTo>
                    <a:cubicBezTo>
                      <a:pt x="169049" y="2085136"/>
                      <a:pt x="45171" y="2002370"/>
                      <a:pt x="33910" y="1972274"/>
                    </a:cubicBezTo>
                    <a:cubicBezTo>
                      <a:pt x="26402" y="1942177"/>
                      <a:pt x="93972" y="1851887"/>
                      <a:pt x="135264" y="1840601"/>
                    </a:cubicBezTo>
                    <a:cubicBezTo>
                      <a:pt x="202834" y="1825552"/>
                      <a:pt x="266650" y="1806742"/>
                      <a:pt x="337974" y="1821790"/>
                    </a:cubicBezTo>
                    <a:cubicBezTo>
                      <a:pt x="416806" y="1836838"/>
                      <a:pt x="495637" y="1802980"/>
                      <a:pt x="570715" y="1795455"/>
                    </a:cubicBezTo>
                    <a:cubicBezTo>
                      <a:pt x="724624" y="1784169"/>
                      <a:pt x="874779" y="1769121"/>
                      <a:pt x="1024935" y="1739024"/>
                    </a:cubicBezTo>
                    <a:cubicBezTo>
                      <a:pt x="1122535" y="1720214"/>
                      <a:pt x="1069981" y="1648734"/>
                      <a:pt x="1081243" y="1599827"/>
                    </a:cubicBezTo>
                    <a:cubicBezTo>
                      <a:pt x="1092504" y="1543396"/>
                      <a:pt x="1043704" y="1550920"/>
                      <a:pt x="1017427" y="1547158"/>
                    </a:cubicBezTo>
                    <a:cubicBezTo>
                      <a:pt x="822225" y="1528347"/>
                      <a:pt x="630777" y="1539634"/>
                      <a:pt x="435575" y="1550920"/>
                    </a:cubicBezTo>
                    <a:cubicBezTo>
                      <a:pt x="375513" y="1554682"/>
                      <a:pt x="315451" y="1550920"/>
                      <a:pt x="255389" y="1569730"/>
                    </a:cubicBezTo>
                    <a:cubicBezTo>
                      <a:pt x="217850" y="1577254"/>
                      <a:pt x="180311" y="1539634"/>
                      <a:pt x="135264" y="1543396"/>
                    </a:cubicBezTo>
                    <a:cubicBezTo>
                      <a:pt x="112741" y="1543396"/>
                      <a:pt x="120249" y="1509537"/>
                      <a:pt x="127757" y="1490727"/>
                    </a:cubicBezTo>
                    <a:cubicBezTo>
                      <a:pt x="161542" y="1411723"/>
                      <a:pt x="217850" y="1374102"/>
                      <a:pt x="304189" y="1366578"/>
                    </a:cubicBezTo>
                    <a:cubicBezTo>
                      <a:pt x="446837" y="1359053"/>
                      <a:pt x="585730" y="1355291"/>
                      <a:pt x="728378" y="1359053"/>
                    </a:cubicBezTo>
                    <a:cubicBezTo>
                      <a:pt x="833487" y="1359053"/>
                      <a:pt x="934841" y="1362816"/>
                      <a:pt x="1039950" y="1344005"/>
                    </a:cubicBezTo>
                    <a:cubicBezTo>
                      <a:pt x="1122535" y="1332719"/>
                      <a:pt x="1081243" y="1265001"/>
                      <a:pt x="1084997" y="1223618"/>
                    </a:cubicBezTo>
                    <a:cubicBezTo>
                      <a:pt x="1084997" y="1174711"/>
                      <a:pt x="1043704" y="1197284"/>
                      <a:pt x="1017427" y="1201046"/>
                    </a:cubicBezTo>
                    <a:cubicBezTo>
                      <a:pt x="856010" y="1223618"/>
                      <a:pt x="690839" y="1216094"/>
                      <a:pt x="525668" y="1216094"/>
                    </a:cubicBezTo>
                    <a:cubicBezTo>
                      <a:pt x="439329" y="1216094"/>
                      <a:pt x="352990" y="1212332"/>
                      <a:pt x="262896" y="1219856"/>
                    </a:cubicBezTo>
                    <a:cubicBezTo>
                      <a:pt x="210342" y="1227380"/>
                      <a:pt x="169049" y="1246191"/>
                      <a:pt x="165295" y="1310146"/>
                    </a:cubicBezTo>
                    <a:cubicBezTo>
                      <a:pt x="75202" y="1272526"/>
                      <a:pt x="67695" y="1185998"/>
                      <a:pt x="45171" y="1110756"/>
                    </a:cubicBezTo>
                    <a:cubicBezTo>
                      <a:pt x="7632" y="986607"/>
                      <a:pt x="-14891" y="858696"/>
                      <a:pt x="11386" y="727023"/>
                    </a:cubicBezTo>
                    <a:cubicBezTo>
                      <a:pt x="11386" y="719499"/>
                      <a:pt x="11386" y="711975"/>
                      <a:pt x="15140" y="704450"/>
                    </a:cubicBezTo>
                    <a:cubicBezTo>
                      <a:pt x="37663" y="678116"/>
                      <a:pt x="214096" y="625447"/>
                      <a:pt x="244127" y="636733"/>
                    </a:cubicBezTo>
                    <a:cubicBezTo>
                      <a:pt x="304189" y="655543"/>
                      <a:pt x="379267" y="764644"/>
                      <a:pt x="383021" y="832361"/>
                    </a:cubicBezTo>
                    <a:cubicBezTo>
                      <a:pt x="383021" y="832361"/>
                      <a:pt x="383021" y="836123"/>
                      <a:pt x="383021" y="839886"/>
                    </a:cubicBezTo>
                    <a:cubicBezTo>
                      <a:pt x="383021" y="1012942"/>
                      <a:pt x="383021" y="1012942"/>
                      <a:pt x="555699" y="1016704"/>
                    </a:cubicBezTo>
                    <a:cubicBezTo>
                      <a:pt x="705855" y="1020466"/>
                      <a:pt x="852256" y="1024228"/>
                      <a:pt x="1002411" y="1016704"/>
                    </a:cubicBezTo>
                    <a:cubicBezTo>
                      <a:pt x="1062473" y="1016704"/>
                      <a:pt x="1088751" y="1001655"/>
                      <a:pt x="1084997" y="933938"/>
                    </a:cubicBezTo>
                    <a:cubicBezTo>
                      <a:pt x="1077489" y="813551"/>
                      <a:pt x="1081243" y="817313"/>
                      <a:pt x="961119" y="806027"/>
                    </a:cubicBezTo>
                    <a:cubicBezTo>
                      <a:pt x="897303" y="798503"/>
                      <a:pt x="833487" y="802265"/>
                      <a:pt x="765917" y="809789"/>
                    </a:cubicBezTo>
                    <a:cubicBezTo>
                      <a:pt x="687085" y="821075"/>
                      <a:pt x="645792" y="787216"/>
                      <a:pt x="608254" y="715737"/>
                    </a:cubicBezTo>
                    <a:cubicBezTo>
                      <a:pt x="510653" y="516346"/>
                      <a:pt x="525668" y="305669"/>
                      <a:pt x="559453" y="94992"/>
                    </a:cubicBezTo>
                    <a:cubicBezTo>
                      <a:pt x="566961" y="31037"/>
                      <a:pt x="604500" y="4702"/>
                      <a:pt x="664562" y="940"/>
                    </a:cubicBezTo>
                    <a:cubicBezTo>
                      <a:pt x="681454" y="940"/>
                      <a:pt x="697408" y="0"/>
                      <a:pt x="712893" y="0"/>
                    </a:cubicBezTo>
                    <a:close/>
                  </a:path>
                </a:pathLst>
              </a:custGeom>
              <a:grpFill/>
              <a:ln>
                <a:noFill/>
              </a:ln>
            </p:spPr>
            <p:txBody>
              <a:bodyPr vert="horz" wrap="square" lIns="91440" tIns="45720" rIns="91440" bIns="45720" numCol="1" anchor="t" anchorCtr="0" compatLnSpc="1">
                <a:noAutofit/>
              </a:bodyPr>
              <a:lstStyle/>
              <a:p>
                <a:endParaRPr lang="zh-CN" altLang="en-US"/>
              </a:p>
            </p:txBody>
          </p:sp>
          <p:sp>
            <p:nvSpPr>
              <p:cNvPr id="15" name="Freeform 7"/>
              <p:cNvSpPr/>
              <p:nvPr/>
            </p:nvSpPr>
            <p:spPr bwMode="auto">
              <a:xfrm>
                <a:off x="277446" y="451828"/>
                <a:ext cx="2692400" cy="2049463"/>
              </a:xfrm>
              <a:custGeom>
                <a:avLst/>
                <a:gdLst>
                  <a:gd name="T0" fmla="*/ 382 w 717"/>
                  <a:gd name="T1" fmla="*/ 226 h 545"/>
                  <a:gd name="T2" fmla="*/ 293 w 717"/>
                  <a:gd name="T3" fmla="*/ 331 h 545"/>
                  <a:gd name="T4" fmla="*/ 151 w 717"/>
                  <a:gd name="T5" fmla="*/ 377 h 545"/>
                  <a:gd name="T6" fmla="*/ 69 w 717"/>
                  <a:gd name="T7" fmla="*/ 381 h 545"/>
                  <a:gd name="T8" fmla="*/ 31 w 717"/>
                  <a:gd name="T9" fmla="*/ 339 h 545"/>
                  <a:gd name="T10" fmla="*/ 38 w 717"/>
                  <a:gd name="T11" fmla="*/ 294 h 545"/>
                  <a:gd name="T12" fmla="*/ 0 w 717"/>
                  <a:gd name="T13" fmla="*/ 242 h 545"/>
                  <a:gd name="T14" fmla="*/ 47 w 717"/>
                  <a:gd name="T15" fmla="*/ 265 h 545"/>
                  <a:gd name="T16" fmla="*/ 61 w 717"/>
                  <a:gd name="T17" fmla="*/ 276 h 545"/>
                  <a:gd name="T18" fmla="*/ 158 w 717"/>
                  <a:gd name="T19" fmla="*/ 299 h 545"/>
                  <a:gd name="T20" fmla="*/ 257 w 717"/>
                  <a:gd name="T21" fmla="*/ 283 h 545"/>
                  <a:gd name="T22" fmla="*/ 329 w 717"/>
                  <a:gd name="T23" fmla="*/ 238 h 545"/>
                  <a:gd name="T24" fmla="*/ 338 w 717"/>
                  <a:gd name="T25" fmla="*/ 220 h 545"/>
                  <a:gd name="T26" fmla="*/ 317 w 717"/>
                  <a:gd name="T27" fmla="*/ 193 h 545"/>
                  <a:gd name="T28" fmla="*/ 214 w 717"/>
                  <a:gd name="T29" fmla="*/ 208 h 545"/>
                  <a:gd name="T30" fmla="*/ 98 w 717"/>
                  <a:gd name="T31" fmla="*/ 213 h 545"/>
                  <a:gd name="T32" fmla="*/ 78 w 717"/>
                  <a:gd name="T33" fmla="*/ 188 h 545"/>
                  <a:gd name="T34" fmla="*/ 81 w 717"/>
                  <a:gd name="T35" fmla="*/ 160 h 545"/>
                  <a:gd name="T36" fmla="*/ 120 w 717"/>
                  <a:gd name="T37" fmla="*/ 142 h 545"/>
                  <a:gd name="T38" fmla="*/ 225 w 717"/>
                  <a:gd name="T39" fmla="*/ 132 h 545"/>
                  <a:gd name="T40" fmla="*/ 310 w 717"/>
                  <a:gd name="T41" fmla="*/ 124 h 545"/>
                  <a:gd name="T42" fmla="*/ 317 w 717"/>
                  <a:gd name="T43" fmla="*/ 112 h 545"/>
                  <a:gd name="T44" fmla="*/ 286 w 717"/>
                  <a:gd name="T45" fmla="*/ 91 h 545"/>
                  <a:gd name="T46" fmla="*/ 207 w 717"/>
                  <a:gd name="T47" fmla="*/ 89 h 545"/>
                  <a:gd name="T48" fmla="*/ 165 w 717"/>
                  <a:gd name="T49" fmla="*/ 101 h 545"/>
                  <a:gd name="T50" fmla="*/ 81 w 717"/>
                  <a:gd name="T51" fmla="*/ 89 h 545"/>
                  <a:gd name="T52" fmla="*/ 81 w 717"/>
                  <a:gd name="T53" fmla="*/ 50 h 545"/>
                  <a:gd name="T54" fmla="*/ 179 w 717"/>
                  <a:gd name="T55" fmla="*/ 1 h 545"/>
                  <a:gd name="T56" fmla="*/ 290 w 717"/>
                  <a:gd name="T57" fmla="*/ 13 h 545"/>
                  <a:gd name="T58" fmla="*/ 385 w 717"/>
                  <a:gd name="T59" fmla="*/ 15 h 545"/>
                  <a:gd name="T60" fmla="*/ 578 w 717"/>
                  <a:gd name="T61" fmla="*/ 25 h 545"/>
                  <a:gd name="T62" fmla="*/ 626 w 717"/>
                  <a:gd name="T63" fmla="*/ 31 h 545"/>
                  <a:gd name="T64" fmla="*/ 638 w 717"/>
                  <a:gd name="T65" fmla="*/ 61 h 545"/>
                  <a:gd name="T66" fmla="*/ 622 w 717"/>
                  <a:gd name="T67" fmla="*/ 94 h 545"/>
                  <a:gd name="T68" fmla="*/ 607 w 717"/>
                  <a:gd name="T69" fmla="*/ 100 h 545"/>
                  <a:gd name="T70" fmla="*/ 514 w 717"/>
                  <a:gd name="T71" fmla="*/ 86 h 545"/>
                  <a:gd name="T72" fmla="*/ 374 w 717"/>
                  <a:gd name="T73" fmla="*/ 85 h 545"/>
                  <a:gd name="T74" fmla="*/ 363 w 717"/>
                  <a:gd name="T75" fmla="*/ 101 h 545"/>
                  <a:gd name="T76" fmla="*/ 394 w 717"/>
                  <a:gd name="T77" fmla="*/ 124 h 545"/>
                  <a:gd name="T78" fmla="*/ 606 w 717"/>
                  <a:gd name="T79" fmla="*/ 157 h 545"/>
                  <a:gd name="T80" fmla="*/ 619 w 717"/>
                  <a:gd name="T81" fmla="*/ 188 h 545"/>
                  <a:gd name="T82" fmla="*/ 561 w 717"/>
                  <a:gd name="T83" fmla="*/ 218 h 545"/>
                  <a:gd name="T84" fmla="*/ 445 w 717"/>
                  <a:gd name="T85" fmla="*/ 197 h 545"/>
                  <a:gd name="T86" fmla="*/ 427 w 717"/>
                  <a:gd name="T87" fmla="*/ 199 h 545"/>
                  <a:gd name="T88" fmla="*/ 467 w 717"/>
                  <a:gd name="T89" fmla="*/ 238 h 545"/>
                  <a:gd name="T90" fmla="*/ 539 w 717"/>
                  <a:gd name="T91" fmla="*/ 316 h 545"/>
                  <a:gd name="T92" fmla="*/ 594 w 717"/>
                  <a:gd name="T93" fmla="*/ 389 h 545"/>
                  <a:gd name="T94" fmla="*/ 635 w 717"/>
                  <a:gd name="T95" fmla="*/ 416 h 545"/>
                  <a:gd name="T96" fmla="*/ 694 w 717"/>
                  <a:gd name="T97" fmla="*/ 438 h 545"/>
                  <a:gd name="T98" fmla="*/ 701 w 717"/>
                  <a:gd name="T99" fmla="*/ 478 h 545"/>
                  <a:gd name="T100" fmla="*/ 657 w 717"/>
                  <a:gd name="T101" fmla="*/ 510 h 545"/>
                  <a:gd name="T102" fmla="*/ 605 w 717"/>
                  <a:gd name="T103" fmla="*/ 537 h 545"/>
                  <a:gd name="T104" fmla="*/ 570 w 717"/>
                  <a:gd name="T105" fmla="*/ 544 h 545"/>
                  <a:gd name="T106" fmla="*/ 556 w 717"/>
                  <a:gd name="T107" fmla="*/ 528 h 545"/>
                  <a:gd name="T108" fmla="*/ 505 w 717"/>
                  <a:gd name="T109" fmla="*/ 446 h 545"/>
                  <a:gd name="T110" fmla="*/ 422 w 717"/>
                  <a:gd name="T111" fmla="*/ 305 h 545"/>
                  <a:gd name="T112" fmla="*/ 382 w 717"/>
                  <a:gd name="T113" fmla="*/ 226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17" h="545">
                    <a:moveTo>
                      <a:pt x="382" y="226"/>
                    </a:moveTo>
                    <a:cubicBezTo>
                      <a:pt x="367" y="278"/>
                      <a:pt x="341" y="313"/>
                      <a:pt x="293" y="331"/>
                    </a:cubicBezTo>
                    <a:cubicBezTo>
                      <a:pt x="246" y="349"/>
                      <a:pt x="201" y="370"/>
                      <a:pt x="151" y="377"/>
                    </a:cubicBezTo>
                    <a:cubicBezTo>
                      <a:pt x="124" y="381"/>
                      <a:pt x="96" y="381"/>
                      <a:pt x="69" y="381"/>
                    </a:cubicBezTo>
                    <a:cubicBezTo>
                      <a:pt x="43" y="382"/>
                      <a:pt x="33" y="364"/>
                      <a:pt x="31" y="339"/>
                    </a:cubicBezTo>
                    <a:cubicBezTo>
                      <a:pt x="30" y="322"/>
                      <a:pt x="40" y="309"/>
                      <a:pt x="38" y="294"/>
                    </a:cubicBezTo>
                    <a:cubicBezTo>
                      <a:pt x="35" y="271"/>
                      <a:pt x="16" y="260"/>
                      <a:pt x="0" y="242"/>
                    </a:cubicBezTo>
                    <a:cubicBezTo>
                      <a:pt x="19" y="248"/>
                      <a:pt x="33" y="256"/>
                      <a:pt x="47" y="265"/>
                    </a:cubicBezTo>
                    <a:cubicBezTo>
                      <a:pt x="52" y="268"/>
                      <a:pt x="57" y="272"/>
                      <a:pt x="61" y="276"/>
                    </a:cubicBezTo>
                    <a:cubicBezTo>
                      <a:pt x="88" y="306"/>
                      <a:pt x="123" y="304"/>
                      <a:pt x="158" y="299"/>
                    </a:cubicBezTo>
                    <a:cubicBezTo>
                      <a:pt x="191" y="294"/>
                      <a:pt x="224" y="288"/>
                      <a:pt x="257" y="283"/>
                    </a:cubicBezTo>
                    <a:cubicBezTo>
                      <a:pt x="287" y="278"/>
                      <a:pt x="312" y="264"/>
                      <a:pt x="329" y="238"/>
                    </a:cubicBezTo>
                    <a:cubicBezTo>
                      <a:pt x="333" y="232"/>
                      <a:pt x="336" y="226"/>
                      <a:pt x="338" y="220"/>
                    </a:cubicBezTo>
                    <a:cubicBezTo>
                      <a:pt x="344" y="197"/>
                      <a:pt x="340" y="195"/>
                      <a:pt x="317" y="193"/>
                    </a:cubicBezTo>
                    <a:cubicBezTo>
                      <a:pt x="281" y="189"/>
                      <a:pt x="248" y="201"/>
                      <a:pt x="214" y="208"/>
                    </a:cubicBezTo>
                    <a:cubicBezTo>
                      <a:pt x="176" y="215"/>
                      <a:pt x="137" y="211"/>
                      <a:pt x="98" y="213"/>
                    </a:cubicBezTo>
                    <a:cubicBezTo>
                      <a:pt x="82" y="214"/>
                      <a:pt x="85" y="197"/>
                      <a:pt x="78" y="188"/>
                    </a:cubicBezTo>
                    <a:cubicBezTo>
                      <a:pt x="72" y="181"/>
                      <a:pt x="75" y="169"/>
                      <a:pt x="81" y="160"/>
                    </a:cubicBezTo>
                    <a:cubicBezTo>
                      <a:pt x="90" y="146"/>
                      <a:pt x="102" y="141"/>
                      <a:pt x="120" y="142"/>
                    </a:cubicBezTo>
                    <a:cubicBezTo>
                      <a:pt x="155" y="145"/>
                      <a:pt x="190" y="137"/>
                      <a:pt x="225" y="132"/>
                    </a:cubicBezTo>
                    <a:cubicBezTo>
                      <a:pt x="253" y="128"/>
                      <a:pt x="282" y="126"/>
                      <a:pt x="310" y="124"/>
                    </a:cubicBezTo>
                    <a:cubicBezTo>
                      <a:pt x="320" y="123"/>
                      <a:pt x="322" y="120"/>
                      <a:pt x="317" y="112"/>
                    </a:cubicBezTo>
                    <a:cubicBezTo>
                      <a:pt x="310" y="100"/>
                      <a:pt x="302" y="92"/>
                      <a:pt x="286" y="91"/>
                    </a:cubicBezTo>
                    <a:cubicBezTo>
                      <a:pt x="259" y="88"/>
                      <a:pt x="233" y="93"/>
                      <a:pt x="207" y="89"/>
                    </a:cubicBezTo>
                    <a:cubicBezTo>
                      <a:pt x="192" y="87"/>
                      <a:pt x="178" y="94"/>
                      <a:pt x="165" y="101"/>
                    </a:cubicBezTo>
                    <a:cubicBezTo>
                      <a:pt x="146" y="110"/>
                      <a:pt x="96" y="103"/>
                      <a:pt x="81" y="89"/>
                    </a:cubicBezTo>
                    <a:cubicBezTo>
                      <a:pt x="69" y="76"/>
                      <a:pt x="71" y="63"/>
                      <a:pt x="81" y="50"/>
                    </a:cubicBezTo>
                    <a:cubicBezTo>
                      <a:pt x="105" y="16"/>
                      <a:pt x="139" y="2"/>
                      <a:pt x="179" y="1"/>
                    </a:cubicBezTo>
                    <a:cubicBezTo>
                      <a:pt x="217" y="0"/>
                      <a:pt x="253" y="8"/>
                      <a:pt x="290" y="13"/>
                    </a:cubicBezTo>
                    <a:cubicBezTo>
                      <a:pt x="322" y="18"/>
                      <a:pt x="353" y="16"/>
                      <a:pt x="385" y="15"/>
                    </a:cubicBezTo>
                    <a:cubicBezTo>
                      <a:pt x="450" y="11"/>
                      <a:pt x="514" y="14"/>
                      <a:pt x="578" y="25"/>
                    </a:cubicBezTo>
                    <a:cubicBezTo>
                      <a:pt x="594" y="27"/>
                      <a:pt x="610" y="28"/>
                      <a:pt x="626" y="31"/>
                    </a:cubicBezTo>
                    <a:cubicBezTo>
                      <a:pt x="646" y="35"/>
                      <a:pt x="650" y="45"/>
                      <a:pt x="638" y="61"/>
                    </a:cubicBezTo>
                    <a:cubicBezTo>
                      <a:pt x="631" y="71"/>
                      <a:pt x="622" y="80"/>
                      <a:pt x="622" y="94"/>
                    </a:cubicBezTo>
                    <a:cubicBezTo>
                      <a:pt x="621" y="102"/>
                      <a:pt x="614" y="101"/>
                      <a:pt x="607" y="100"/>
                    </a:cubicBezTo>
                    <a:cubicBezTo>
                      <a:pt x="577" y="93"/>
                      <a:pt x="546" y="88"/>
                      <a:pt x="514" y="86"/>
                    </a:cubicBezTo>
                    <a:cubicBezTo>
                      <a:pt x="468" y="84"/>
                      <a:pt x="421" y="86"/>
                      <a:pt x="374" y="85"/>
                    </a:cubicBezTo>
                    <a:cubicBezTo>
                      <a:pt x="362" y="84"/>
                      <a:pt x="359" y="92"/>
                      <a:pt x="363" y="101"/>
                    </a:cubicBezTo>
                    <a:cubicBezTo>
                      <a:pt x="369" y="114"/>
                      <a:pt x="378" y="123"/>
                      <a:pt x="394" y="124"/>
                    </a:cubicBezTo>
                    <a:cubicBezTo>
                      <a:pt x="466" y="128"/>
                      <a:pt x="537" y="135"/>
                      <a:pt x="606" y="157"/>
                    </a:cubicBezTo>
                    <a:cubicBezTo>
                      <a:pt x="628" y="164"/>
                      <a:pt x="630" y="167"/>
                      <a:pt x="619" y="188"/>
                    </a:cubicBezTo>
                    <a:cubicBezTo>
                      <a:pt x="603" y="219"/>
                      <a:pt x="596" y="223"/>
                      <a:pt x="561" y="218"/>
                    </a:cubicBezTo>
                    <a:cubicBezTo>
                      <a:pt x="522" y="212"/>
                      <a:pt x="483" y="209"/>
                      <a:pt x="445" y="197"/>
                    </a:cubicBezTo>
                    <a:cubicBezTo>
                      <a:pt x="440" y="195"/>
                      <a:pt x="435" y="194"/>
                      <a:pt x="427" y="199"/>
                    </a:cubicBezTo>
                    <a:cubicBezTo>
                      <a:pt x="441" y="213"/>
                      <a:pt x="453" y="226"/>
                      <a:pt x="467" y="238"/>
                    </a:cubicBezTo>
                    <a:cubicBezTo>
                      <a:pt x="495" y="260"/>
                      <a:pt x="516" y="289"/>
                      <a:pt x="539" y="316"/>
                    </a:cubicBezTo>
                    <a:cubicBezTo>
                      <a:pt x="558" y="339"/>
                      <a:pt x="575" y="365"/>
                      <a:pt x="594" y="389"/>
                    </a:cubicBezTo>
                    <a:cubicBezTo>
                      <a:pt x="605" y="402"/>
                      <a:pt x="617" y="412"/>
                      <a:pt x="635" y="416"/>
                    </a:cubicBezTo>
                    <a:cubicBezTo>
                      <a:pt x="656" y="420"/>
                      <a:pt x="675" y="429"/>
                      <a:pt x="694" y="438"/>
                    </a:cubicBezTo>
                    <a:cubicBezTo>
                      <a:pt x="713" y="447"/>
                      <a:pt x="717" y="463"/>
                      <a:pt x="701" y="478"/>
                    </a:cubicBezTo>
                    <a:cubicBezTo>
                      <a:pt x="688" y="490"/>
                      <a:pt x="673" y="501"/>
                      <a:pt x="657" y="510"/>
                    </a:cubicBezTo>
                    <a:cubicBezTo>
                      <a:pt x="640" y="520"/>
                      <a:pt x="620" y="525"/>
                      <a:pt x="605" y="537"/>
                    </a:cubicBezTo>
                    <a:cubicBezTo>
                      <a:pt x="594" y="545"/>
                      <a:pt x="580" y="534"/>
                      <a:pt x="570" y="544"/>
                    </a:cubicBezTo>
                    <a:cubicBezTo>
                      <a:pt x="565" y="539"/>
                      <a:pt x="561" y="534"/>
                      <a:pt x="556" y="528"/>
                    </a:cubicBezTo>
                    <a:cubicBezTo>
                      <a:pt x="536" y="502"/>
                      <a:pt x="520" y="474"/>
                      <a:pt x="505" y="446"/>
                    </a:cubicBezTo>
                    <a:cubicBezTo>
                      <a:pt x="479" y="397"/>
                      <a:pt x="453" y="350"/>
                      <a:pt x="422" y="305"/>
                    </a:cubicBezTo>
                    <a:cubicBezTo>
                      <a:pt x="406" y="282"/>
                      <a:pt x="393" y="257"/>
                      <a:pt x="382" y="226"/>
                    </a:cubicBezTo>
                    <a:close/>
                  </a:path>
                </a:pathLst>
              </a:custGeom>
              <a:grpFill/>
              <a:ln>
                <a:noFill/>
              </a:ln>
            </p:spPr>
            <p:txBody>
              <a:bodyPr vert="horz" wrap="square" lIns="91440" tIns="45720" rIns="91440" bIns="45720" numCol="1" anchor="t" anchorCtr="0" compatLnSpc="1"/>
              <a:lstStyle/>
              <a:p>
                <a:endParaRPr lang="zh-CN" altLang="en-US"/>
              </a:p>
            </p:txBody>
          </p:sp>
          <p:sp>
            <p:nvSpPr>
              <p:cNvPr id="16" name="任意多边形 202"/>
              <p:cNvSpPr/>
              <p:nvPr/>
            </p:nvSpPr>
            <p:spPr bwMode="auto">
              <a:xfrm>
                <a:off x="5758075" y="431195"/>
                <a:ext cx="2774284" cy="2112488"/>
              </a:xfrm>
              <a:custGeom>
                <a:avLst/>
                <a:gdLst>
                  <a:gd name="connsiteX0" fmla="*/ 929488 w 2774284"/>
                  <a:gd name="connsiteY0" fmla="*/ 352613 h 2112488"/>
                  <a:gd name="connsiteX1" fmla="*/ 905395 w 2774284"/>
                  <a:gd name="connsiteY1" fmla="*/ 426928 h 2112488"/>
                  <a:gd name="connsiteX2" fmla="*/ 901671 w 2774284"/>
                  <a:gd name="connsiteY2" fmla="*/ 479774 h 2112488"/>
                  <a:gd name="connsiteX3" fmla="*/ 909120 w 2774284"/>
                  <a:gd name="connsiteY3" fmla="*/ 509972 h 2112488"/>
                  <a:gd name="connsiteX4" fmla="*/ 938916 w 2774284"/>
                  <a:gd name="connsiteY4" fmla="*/ 498647 h 2112488"/>
                  <a:gd name="connsiteX5" fmla="*/ 1091621 w 2774284"/>
                  <a:gd name="connsiteY5" fmla="*/ 366532 h 2112488"/>
                  <a:gd name="connsiteX6" fmla="*/ 972437 w 2774284"/>
                  <a:gd name="connsiteY6" fmla="*/ 355208 h 2112488"/>
                  <a:gd name="connsiteX7" fmla="*/ 929488 w 2774284"/>
                  <a:gd name="connsiteY7" fmla="*/ 352613 h 2112488"/>
                  <a:gd name="connsiteX8" fmla="*/ 2012814 w 2774284"/>
                  <a:gd name="connsiteY8" fmla="*/ 62260 h 2112488"/>
                  <a:gd name="connsiteX9" fmla="*/ 2060998 w 2774284"/>
                  <a:gd name="connsiteY9" fmla="*/ 72372 h 2112488"/>
                  <a:gd name="connsiteX10" fmla="*/ 2151036 w 2774284"/>
                  <a:gd name="connsiteY10" fmla="*/ 87422 h 2112488"/>
                  <a:gd name="connsiteX11" fmla="*/ 2237321 w 2774284"/>
                  <a:gd name="connsiteY11" fmla="*/ 204064 h 2112488"/>
                  <a:gd name="connsiteX12" fmla="*/ 2132278 w 2774284"/>
                  <a:gd name="connsiteY12" fmla="*/ 392196 h 2112488"/>
                  <a:gd name="connsiteX13" fmla="*/ 1989719 w 2774284"/>
                  <a:gd name="connsiteY13" fmla="*/ 599141 h 2112488"/>
                  <a:gd name="connsiteX14" fmla="*/ 2237321 w 2774284"/>
                  <a:gd name="connsiteY14" fmla="*/ 610429 h 2112488"/>
                  <a:gd name="connsiteX15" fmla="*/ 2567458 w 2774284"/>
                  <a:gd name="connsiteY15" fmla="*/ 636767 h 2112488"/>
                  <a:gd name="connsiteX16" fmla="*/ 2616228 w 2774284"/>
                  <a:gd name="connsiteY16" fmla="*/ 727071 h 2112488"/>
                  <a:gd name="connsiteX17" fmla="*/ 2537446 w 2774284"/>
                  <a:gd name="connsiteY17" fmla="*/ 806086 h 2112488"/>
                  <a:gd name="connsiteX18" fmla="*/ 2511185 w 2774284"/>
                  <a:gd name="connsiteY18" fmla="*/ 851238 h 2112488"/>
                  <a:gd name="connsiteX19" fmla="*/ 2308601 w 2774284"/>
                  <a:gd name="connsiteY19" fmla="*/ 975405 h 2112488"/>
                  <a:gd name="connsiteX20" fmla="*/ 2143532 w 2774284"/>
                  <a:gd name="connsiteY20" fmla="*/ 960354 h 2112488"/>
                  <a:gd name="connsiteX21" fmla="*/ 2102265 w 2774284"/>
                  <a:gd name="connsiteY21" fmla="*/ 971642 h 2112488"/>
                  <a:gd name="connsiteX22" fmla="*/ 2132278 w 2774284"/>
                  <a:gd name="connsiteY22" fmla="*/ 1088284 h 2112488"/>
                  <a:gd name="connsiteX23" fmla="*/ 2132278 w 2774284"/>
                  <a:gd name="connsiteY23" fmla="*/ 1208689 h 2112488"/>
                  <a:gd name="connsiteX24" fmla="*/ 2323607 w 2774284"/>
                  <a:gd name="connsiteY24" fmla="*/ 1626342 h 2112488"/>
                  <a:gd name="connsiteX25" fmla="*/ 2732526 w 2774284"/>
                  <a:gd name="connsiteY25" fmla="*/ 1855863 h 2112488"/>
                  <a:gd name="connsiteX26" fmla="*/ 2773794 w 2774284"/>
                  <a:gd name="connsiteY26" fmla="*/ 1885964 h 2112488"/>
                  <a:gd name="connsiteX27" fmla="*/ 2751284 w 2774284"/>
                  <a:gd name="connsiteY27" fmla="*/ 1923590 h 2112488"/>
                  <a:gd name="connsiteX28" fmla="*/ 2267334 w 2774284"/>
                  <a:gd name="connsiteY28" fmla="*/ 2085384 h 2112488"/>
                  <a:gd name="connsiteX29" fmla="*/ 1997222 w 2774284"/>
                  <a:gd name="connsiteY29" fmla="*/ 1912302 h 2112488"/>
                  <a:gd name="connsiteX30" fmla="*/ 1772129 w 2774284"/>
                  <a:gd name="connsiteY30" fmla="*/ 1821999 h 2112488"/>
                  <a:gd name="connsiteX31" fmla="*/ 1423234 w 2774284"/>
                  <a:gd name="connsiteY31" fmla="*/ 1840812 h 2112488"/>
                  <a:gd name="connsiteX32" fmla="*/ 1295681 w 2774284"/>
                  <a:gd name="connsiteY32" fmla="*/ 1776847 h 2112488"/>
                  <a:gd name="connsiteX33" fmla="*/ 1288178 w 2774284"/>
                  <a:gd name="connsiteY33" fmla="*/ 1716645 h 2112488"/>
                  <a:gd name="connsiteX34" fmla="*/ 1370712 w 2774284"/>
                  <a:gd name="connsiteY34" fmla="*/ 1569902 h 2112488"/>
                  <a:gd name="connsiteX35" fmla="*/ 1441992 w 2774284"/>
                  <a:gd name="connsiteY35" fmla="*/ 1577427 h 2112488"/>
                  <a:gd name="connsiteX36" fmla="*/ 1730861 w 2774284"/>
                  <a:gd name="connsiteY36" fmla="*/ 1615054 h 2112488"/>
                  <a:gd name="connsiteX37" fmla="*/ 1700849 w 2774284"/>
                  <a:gd name="connsiteY37" fmla="*/ 1569902 h 2112488"/>
                  <a:gd name="connsiteX38" fmla="*/ 1502017 w 2774284"/>
                  <a:gd name="connsiteY38" fmla="*/ 1069471 h 2112488"/>
                  <a:gd name="connsiteX39" fmla="*/ 1595805 w 2774284"/>
                  <a:gd name="connsiteY39" fmla="*/ 982930 h 2112488"/>
                  <a:gd name="connsiteX40" fmla="*/ 1738365 w 2774284"/>
                  <a:gd name="connsiteY40" fmla="*/ 1073234 h 2112488"/>
                  <a:gd name="connsiteX41" fmla="*/ 1925942 w 2774284"/>
                  <a:gd name="connsiteY41" fmla="*/ 1265128 h 2112488"/>
                  <a:gd name="connsiteX42" fmla="*/ 1910936 w 2774284"/>
                  <a:gd name="connsiteY42" fmla="*/ 949067 h 2112488"/>
                  <a:gd name="connsiteX43" fmla="*/ 1888427 w 2774284"/>
                  <a:gd name="connsiteY43" fmla="*/ 930253 h 2112488"/>
                  <a:gd name="connsiteX44" fmla="*/ 1704601 w 2774284"/>
                  <a:gd name="connsiteY44" fmla="*/ 892627 h 2112488"/>
                  <a:gd name="connsiteX45" fmla="*/ 1618315 w 2774284"/>
                  <a:gd name="connsiteY45" fmla="*/ 949067 h 2112488"/>
                  <a:gd name="connsiteX46" fmla="*/ 1625818 w 2774284"/>
                  <a:gd name="connsiteY46" fmla="*/ 881339 h 2112488"/>
                  <a:gd name="connsiteX47" fmla="*/ 1772129 w 2774284"/>
                  <a:gd name="connsiteY47" fmla="*/ 433585 h 2112488"/>
                  <a:gd name="connsiteX48" fmla="*/ 1914688 w 2774284"/>
                  <a:gd name="connsiteY48" fmla="*/ 136336 h 2112488"/>
                  <a:gd name="connsiteX49" fmla="*/ 2012814 w 2774284"/>
                  <a:gd name="connsiteY49" fmla="*/ 62260 h 2112488"/>
                  <a:gd name="connsiteX50" fmla="*/ 739857 w 2774284"/>
                  <a:gd name="connsiteY50" fmla="*/ 1170 h 2112488"/>
                  <a:gd name="connsiteX51" fmla="*/ 807458 w 2774284"/>
                  <a:gd name="connsiteY51" fmla="*/ 53841 h 2112488"/>
                  <a:gd name="connsiteX52" fmla="*/ 942660 w 2774284"/>
                  <a:gd name="connsiteY52" fmla="*/ 136610 h 2112488"/>
                  <a:gd name="connsiteX53" fmla="*/ 1130440 w 2774284"/>
                  <a:gd name="connsiteY53" fmla="*/ 166708 h 2112488"/>
                  <a:gd name="connsiteX54" fmla="*/ 1100396 w 2774284"/>
                  <a:gd name="connsiteY54" fmla="*/ 362344 h 2112488"/>
                  <a:gd name="connsiteX55" fmla="*/ 1340755 w 2774284"/>
                  <a:gd name="connsiteY55" fmla="*/ 110274 h 2112488"/>
                  <a:gd name="connsiteX56" fmla="*/ 1506002 w 2774284"/>
                  <a:gd name="connsiteY56" fmla="*/ 91463 h 2112488"/>
                  <a:gd name="connsiteX57" fmla="*/ 1487224 w 2774284"/>
                  <a:gd name="connsiteY57" fmla="*/ 189281 h 2112488"/>
                  <a:gd name="connsiteX58" fmla="*/ 1141707 w 2774284"/>
                  <a:gd name="connsiteY58" fmla="*/ 516596 h 2112488"/>
                  <a:gd name="connsiteX59" fmla="*/ 1096640 w 2774284"/>
                  <a:gd name="connsiteY59" fmla="*/ 557980 h 2112488"/>
                  <a:gd name="connsiteX60" fmla="*/ 1487224 w 2774284"/>
                  <a:gd name="connsiteY60" fmla="*/ 629463 h 2112488"/>
                  <a:gd name="connsiteX61" fmla="*/ 1566092 w 2774284"/>
                  <a:gd name="connsiteY61" fmla="*/ 648274 h 2112488"/>
                  <a:gd name="connsiteX62" fmla="*/ 1592381 w 2774284"/>
                  <a:gd name="connsiteY62" fmla="*/ 663323 h 2112488"/>
                  <a:gd name="connsiteX63" fmla="*/ 1588625 w 2774284"/>
                  <a:gd name="connsiteY63" fmla="*/ 821337 h 2112488"/>
                  <a:gd name="connsiteX64" fmla="*/ 1464690 w 2774284"/>
                  <a:gd name="connsiteY64" fmla="*/ 851435 h 2112488"/>
                  <a:gd name="connsiteX65" fmla="*/ 938904 w 2774284"/>
                  <a:gd name="connsiteY65" fmla="*/ 742330 h 2112488"/>
                  <a:gd name="connsiteX66" fmla="*/ 773657 w 2774284"/>
                  <a:gd name="connsiteY66" fmla="*/ 813812 h 2112488"/>
                  <a:gd name="connsiteX67" fmla="*/ 1164241 w 2774284"/>
                  <a:gd name="connsiteY67" fmla="*/ 945491 h 2112488"/>
                  <a:gd name="connsiteX68" fmla="*/ 1213064 w 2774284"/>
                  <a:gd name="connsiteY68" fmla="*/ 1137365 h 2112488"/>
                  <a:gd name="connsiteX69" fmla="*/ 1160485 w 2774284"/>
                  <a:gd name="connsiteY69" fmla="*/ 1220134 h 2112488"/>
                  <a:gd name="connsiteX70" fmla="*/ 1344510 w 2774284"/>
                  <a:gd name="connsiteY70" fmla="*/ 1216372 h 2112488"/>
                  <a:gd name="connsiteX71" fmla="*/ 1419623 w 2774284"/>
                  <a:gd name="connsiteY71" fmla="*/ 1216372 h 2112488"/>
                  <a:gd name="connsiteX72" fmla="*/ 1483468 w 2774284"/>
                  <a:gd name="connsiteY72" fmla="*/ 1314190 h 2112488"/>
                  <a:gd name="connsiteX73" fmla="*/ 1475957 w 2774284"/>
                  <a:gd name="connsiteY73" fmla="*/ 1363099 h 2112488"/>
                  <a:gd name="connsiteX74" fmla="*/ 1340755 w 2774284"/>
                  <a:gd name="connsiteY74" fmla="*/ 1460917 h 2112488"/>
                  <a:gd name="connsiteX75" fmla="*/ 1089129 w 2774284"/>
                  <a:gd name="connsiteY75" fmla="*/ 1494777 h 2112488"/>
                  <a:gd name="connsiteX76" fmla="*/ 1070351 w 2774284"/>
                  <a:gd name="connsiteY76" fmla="*/ 1524875 h 2112488"/>
                  <a:gd name="connsiteX77" fmla="*/ 676011 w 2774284"/>
                  <a:gd name="connsiteY77" fmla="*/ 1972581 h 2112488"/>
                  <a:gd name="connsiteX78" fmla="*/ 232849 w 2774284"/>
                  <a:gd name="connsiteY78" fmla="*/ 2108021 h 2112488"/>
                  <a:gd name="connsiteX79" fmla="*/ 157737 w 2774284"/>
                  <a:gd name="connsiteY79" fmla="*/ 2055350 h 2112488"/>
                  <a:gd name="connsiteX80" fmla="*/ 123936 w 2774284"/>
                  <a:gd name="connsiteY80" fmla="*/ 1976343 h 2112488"/>
                  <a:gd name="connsiteX81" fmla="*/ 153981 w 2774284"/>
                  <a:gd name="connsiteY81" fmla="*/ 1908623 h 2112488"/>
                  <a:gd name="connsiteX82" fmla="*/ 634700 w 2774284"/>
                  <a:gd name="connsiteY82" fmla="*/ 1791994 h 2112488"/>
                  <a:gd name="connsiteX83" fmla="*/ 875059 w 2774284"/>
                  <a:gd name="connsiteY83" fmla="*/ 1701700 h 2112488"/>
                  <a:gd name="connsiteX84" fmla="*/ 927637 w 2774284"/>
                  <a:gd name="connsiteY84" fmla="*/ 1641504 h 2112488"/>
                  <a:gd name="connsiteX85" fmla="*/ 938904 w 2774284"/>
                  <a:gd name="connsiteY85" fmla="*/ 1524875 h 2112488"/>
                  <a:gd name="connsiteX86" fmla="*/ 852525 w 2774284"/>
                  <a:gd name="connsiteY86" fmla="*/ 1532399 h 2112488"/>
                  <a:gd name="connsiteX87" fmla="*/ 525787 w 2774284"/>
                  <a:gd name="connsiteY87" fmla="*/ 1562497 h 2112488"/>
                  <a:gd name="connsiteX88" fmla="*/ 431896 w 2774284"/>
                  <a:gd name="connsiteY88" fmla="*/ 1464679 h 2112488"/>
                  <a:gd name="connsiteX89" fmla="*/ 465697 w 2774284"/>
                  <a:gd name="connsiteY89" fmla="*/ 1291616 h 2112488"/>
                  <a:gd name="connsiteX90" fmla="*/ 533298 w 2774284"/>
                  <a:gd name="connsiteY90" fmla="*/ 1269043 h 2112488"/>
                  <a:gd name="connsiteX91" fmla="*/ 687278 w 2774284"/>
                  <a:gd name="connsiteY91" fmla="*/ 1280330 h 2112488"/>
                  <a:gd name="connsiteX92" fmla="*/ 739857 w 2774284"/>
                  <a:gd name="connsiteY92" fmla="*/ 1257756 h 2112488"/>
                  <a:gd name="connsiteX93" fmla="*/ 713567 w 2774284"/>
                  <a:gd name="connsiteY93" fmla="*/ 1208847 h 2112488"/>
                  <a:gd name="connsiteX94" fmla="*/ 653478 w 2774284"/>
                  <a:gd name="connsiteY94" fmla="*/ 1144889 h 2112488"/>
                  <a:gd name="connsiteX95" fmla="*/ 660989 w 2774284"/>
                  <a:gd name="connsiteY95" fmla="*/ 1024498 h 2112488"/>
                  <a:gd name="connsiteX96" fmla="*/ 739857 w 2774284"/>
                  <a:gd name="connsiteY96" fmla="*/ 1032022 h 2112488"/>
                  <a:gd name="connsiteX97" fmla="*/ 878814 w 2774284"/>
                  <a:gd name="connsiteY97" fmla="*/ 1141127 h 2112488"/>
                  <a:gd name="connsiteX98" fmla="*/ 935149 w 2774284"/>
                  <a:gd name="connsiteY98" fmla="*/ 1159938 h 2112488"/>
                  <a:gd name="connsiteX99" fmla="*/ 976460 w 2774284"/>
                  <a:gd name="connsiteY99" fmla="*/ 1103505 h 2112488"/>
                  <a:gd name="connsiteX100" fmla="*/ 931393 w 2774284"/>
                  <a:gd name="connsiteY100" fmla="*/ 1073407 h 2112488"/>
                  <a:gd name="connsiteX101" fmla="*/ 769902 w 2774284"/>
                  <a:gd name="connsiteY101" fmla="*/ 998162 h 2112488"/>
                  <a:gd name="connsiteX102" fmla="*/ 698545 w 2774284"/>
                  <a:gd name="connsiteY102" fmla="*/ 870246 h 2112488"/>
                  <a:gd name="connsiteX103" fmla="*/ 555832 w 2774284"/>
                  <a:gd name="connsiteY103" fmla="*/ 964302 h 2112488"/>
                  <a:gd name="connsiteX104" fmla="*/ 120180 w 2774284"/>
                  <a:gd name="connsiteY104" fmla="*/ 1129840 h 2112488"/>
                  <a:gd name="connsiteX105" fmla="*/ 33801 w 2774284"/>
                  <a:gd name="connsiteY105" fmla="*/ 1058358 h 2112488"/>
                  <a:gd name="connsiteX106" fmla="*/ 7512 w 2774284"/>
                  <a:gd name="connsiteY106" fmla="*/ 945491 h 2112488"/>
                  <a:gd name="connsiteX107" fmla="*/ 3756 w 2774284"/>
                  <a:gd name="connsiteY107" fmla="*/ 881533 h 2112488"/>
                  <a:gd name="connsiteX108" fmla="*/ 45068 w 2774284"/>
                  <a:gd name="connsiteY108" fmla="*/ 874008 h 2112488"/>
                  <a:gd name="connsiteX109" fmla="*/ 529542 w 2774284"/>
                  <a:gd name="connsiteY109" fmla="*/ 761141 h 2112488"/>
                  <a:gd name="connsiteX110" fmla="*/ 653478 w 2774284"/>
                  <a:gd name="connsiteY110" fmla="*/ 682134 h 2112488"/>
                  <a:gd name="connsiteX111" fmla="*/ 247871 w 2774284"/>
                  <a:gd name="connsiteY111" fmla="*/ 539169 h 2112488"/>
                  <a:gd name="connsiteX112" fmla="*/ 150225 w 2774284"/>
                  <a:gd name="connsiteY112" fmla="*/ 475211 h 2112488"/>
                  <a:gd name="connsiteX113" fmla="*/ 135203 w 2774284"/>
                  <a:gd name="connsiteY113" fmla="*/ 384918 h 2112488"/>
                  <a:gd name="connsiteX114" fmla="*/ 210315 w 2774284"/>
                  <a:gd name="connsiteY114" fmla="*/ 369869 h 2112488"/>
                  <a:gd name="connsiteX115" fmla="*/ 739857 w 2774284"/>
                  <a:gd name="connsiteY115" fmla="*/ 490260 h 2112488"/>
                  <a:gd name="connsiteX116" fmla="*/ 627188 w 2774284"/>
                  <a:gd name="connsiteY116" fmla="*/ 403729 h 2112488"/>
                  <a:gd name="connsiteX117" fmla="*/ 507009 w 2774284"/>
                  <a:gd name="connsiteY117" fmla="*/ 362344 h 2112488"/>
                  <a:gd name="connsiteX118" fmla="*/ 582121 w 2774284"/>
                  <a:gd name="connsiteY118" fmla="*/ 177995 h 2112488"/>
                  <a:gd name="connsiteX119" fmla="*/ 687278 w 2774284"/>
                  <a:gd name="connsiteY119" fmla="*/ 68890 h 2112488"/>
                  <a:gd name="connsiteX120" fmla="*/ 739857 w 2774284"/>
                  <a:gd name="connsiteY120" fmla="*/ 1170 h 2112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2774284" h="2112488">
                    <a:moveTo>
                      <a:pt x="929488" y="352613"/>
                    </a:moveTo>
                    <a:cubicBezTo>
                      <a:pt x="898412" y="354028"/>
                      <a:pt x="899809" y="370307"/>
                      <a:pt x="905395" y="426928"/>
                    </a:cubicBezTo>
                    <a:cubicBezTo>
                      <a:pt x="909120" y="442026"/>
                      <a:pt x="905395" y="460900"/>
                      <a:pt x="901671" y="479774"/>
                    </a:cubicBezTo>
                    <a:cubicBezTo>
                      <a:pt x="901671" y="491098"/>
                      <a:pt x="897946" y="502422"/>
                      <a:pt x="909120" y="509972"/>
                    </a:cubicBezTo>
                    <a:cubicBezTo>
                      <a:pt x="924018" y="517521"/>
                      <a:pt x="931467" y="506197"/>
                      <a:pt x="938916" y="498647"/>
                    </a:cubicBezTo>
                    <a:cubicBezTo>
                      <a:pt x="987335" y="457125"/>
                      <a:pt x="1035753" y="415603"/>
                      <a:pt x="1091621" y="366532"/>
                    </a:cubicBezTo>
                    <a:cubicBezTo>
                      <a:pt x="1043202" y="362757"/>
                      <a:pt x="1009682" y="358982"/>
                      <a:pt x="972437" y="355208"/>
                    </a:cubicBezTo>
                    <a:cubicBezTo>
                      <a:pt x="953814" y="353320"/>
                      <a:pt x="939847" y="352141"/>
                      <a:pt x="929488" y="352613"/>
                    </a:cubicBezTo>
                    <a:close/>
                    <a:moveTo>
                      <a:pt x="2012814" y="62260"/>
                    </a:moveTo>
                    <a:cubicBezTo>
                      <a:pt x="2027234" y="62495"/>
                      <a:pt x="2043178" y="65787"/>
                      <a:pt x="2060998" y="72372"/>
                    </a:cubicBezTo>
                    <a:cubicBezTo>
                      <a:pt x="2091011" y="83660"/>
                      <a:pt x="2121023" y="83660"/>
                      <a:pt x="2151036" y="87422"/>
                    </a:cubicBezTo>
                    <a:cubicBezTo>
                      <a:pt x="2229818" y="91185"/>
                      <a:pt x="2252328" y="128811"/>
                      <a:pt x="2237321" y="204064"/>
                    </a:cubicBezTo>
                    <a:cubicBezTo>
                      <a:pt x="2222315" y="279317"/>
                      <a:pt x="2188551" y="339519"/>
                      <a:pt x="2132278" y="392196"/>
                    </a:cubicBezTo>
                    <a:cubicBezTo>
                      <a:pt x="2072253" y="444873"/>
                      <a:pt x="2053495" y="531414"/>
                      <a:pt x="1989719" y="599141"/>
                    </a:cubicBezTo>
                    <a:cubicBezTo>
                      <a:pt x="2079756" y="614192"/>
                      <a:pt x="2158539" y="606666"/>
                      <a:pt x="2237321" y="610429"/>
                    </a:cubicBezTo>
                    <a:cubicBezTo>
                      <a:pt x="2349868" y="617954"/>
                      <a:pt x="2454911" y="655581"/>
                      <a:pt x="2567458" y="636767"/>
                    </a:cubicBezTo>
                    <a:cubicBezTo>
                      <a:pt x="2623731" y="629242"/>
                      <a:pt x="2646241" y="678157"/>
                      <a:pt x="2616228" y="727071"/>
                    </a:cubicBezTo>
                    <a:cubicBezTo>
                      <a:pt x="2597470" y="760935"/>
                      <a:pt x="2589967" y="802324"/>
                      <a:pt x="2537446" y="806086"/>
                    </a:cubicBezTo>
                    <a:cubicBezTo>
                      <a:pt x="2518688" y="806086"/>
                      <a:pt x="2518688" y="836187"/>
                      <a:pt x="2511185" y="851238"/>
                    </a:cubicBezTo>
                    <a:cubicBezTo>
                      <a:pt x="2477421" y="949067"/>
                      <a:pt x="2413644" y="986693"/>
                      <a:pt x="2308601" y="975405"/>
                    </a:cubicBezTo>
                    <a:cubicBezTo>
                      <a:pt x="2256079" y="967880"/>
                      <a:pt x="2199806" y="964117"/>
                      <a:pt x="2143532" y="960354"/>
                    </a:cubicBezTo>
                    <a:cubicBezTo>
                      <a:pt x="2128526" y="956592"/>
                      <a:pt x="2106017" y="941541"/>
                      <a:pt x="2102265" y="971642"/>
                    </a:cubicBezTo>
                    <a:cubicBezTo>
                      <a:pt x="2124775" y="1005506"/>
                      <a:pt x="2136029" y="1046895"/>
                      <a:pt x="2132278" y="1088284"/>
                    </a:cubicBezTo>
                    <a:cubicBezTo>
                      <a:pt x="2132278" y="1129673"/>
                      <a:pt x="2139781" y="1171062"/>
                      <a:pt x="2132278" y="1208689"/>
                    </a:cubicBezTo>
                    <a:cubicBezTo>
                      <a:pt x="2079756" y="1404346"/>
                      <a:pt x="2181048" y="1520988"/>
                      <a:pt x="2323607" y="1626342"/>
                    </a:cubicBezTo>
                    <a:cubicBezTo>
                      <a:pt x="2451160" y="1724170"/>
                      <a:pt x="2578713" y="1810711"/>
                      <a:pt x="2732526" y="1855863"/>
                    </a:cubicBezTo>
                    <a:cubicBezTo>
                      <a:pt x="2751284" y="1859625"/>
                      <a:pt x="2770042" y="1863388"/>
                      <a:pt x="2773794" y="1885964"/>
                    </a:cubicBezTo>
                    <a:cubicBezTo>
                      <a:pt x="2777545" y="1904777"/>
                      <a:pt x="2758787" y="1908540"/>
                      <a:pt x="2751284" y="1923590"/>
                    </a:cubicBezTo>
                    <a:cubicBezTo>
                      <a:pt x="2623731" y="2074096"/>
                      <a:pt x="2439905" y="2077858"/>
                      <a:pt x="2267334" y="2085384"/>
                    </a:cubicBezTo>
                    <a:cubicBezTo>
                      <a:pt x="2151036" y="2089146"/>
                      <a:pt x="2057247" y="2010131"/>
                      <a:pt x="1997222" y="1912302"/>
                    </a:cubicBezTo>
                    <a:cubicBezTo>
                      <a:pt x="1940949" y="1821999"/>
                      <a:pt x="1892178" y="1780610"/>
                      <a:pt x="1772129" y="1821999"/>
                    </a:cubicBezTo>
                    <a:cubicBezTo>
                      <a:pt x="1663333" y="1859625"/>
                      <a:pt x="1543284" y="1840812"/>
                      <a:pt x="1423234" y="1840812"/>
                    </a:cubicBezTo>
                    <a:cubicBezTo>
                      <a:pt x="1370712" y="1840812"/>
                      <a:pt x="1333197" y="1806948"/>
                      <a:pt x="1295681" y="1776847"/>
                    </a:cubicBezTo>
                    <a:cubicBezTo>
                      <a:pt x="1269420" y="1758034"/>
                      <a:pt x="1284426" y="1739221"/>
                      <a:pt x="1288178" y="1716645"/>
                    </a:cubicBezTo>
                    <a:cubicBezTo>
                      <a:pt x="1306936" y="1663968"/>
                      <a:pt x="1355706" y="1630104"/>
                      <a:pt x="1370712" y="1569902"/>
                    </a:cubicBezTo>
                    <a:cubicBezTo>
                      <a:pt x="1374464" y="1558614"/>
                      <a:pt x="1426986" y="1562377"/>
                      <a:pt x="1441992" y="1577427"/>
                    </a:cubicBezTo>
                    <a:cubicBezTo>
                      <a:pt x="1528278" y="1675256"/>
                      <a:pt x="1622066" y="1690306"/>
                      <a:pt x="1730861" y="1615054"/>
                    </a:cubicBezTo>
                    <a:cubicBezTo>
                      <a:pt x="1730861" y="1596240"/>
                      <a:pt x="1712104" y="1584953"/>
                      <a:pt x="1700849" y="1569902"/>
                    </a:cubicBezTo>
                    <a:cubicBezTo>
                      <a:pt x="1588302" y="1419396"/>
                      <a:pt x="1517023" y="1253840"/>
                      <a:pt x="1502017" y="1069471"/>
                    </a:cubicBezTo>
                    <a:cubicBezTo>
                      <a:pt x="1498265" y="1013031"/>
                      <a:pt x="1543284" y="971642"/>
                      <a:pt x="1595805" y="982930"/>
                    </a:cubicBezTo>
                    <a:cubicBezTo>
                      <a:pt x="1640824" y="994218"/>
                      <a:pt x="1708352" y="1039370"/>
                      <a:pt x="1738365" y="1073234"/>
                    </a:cubicBezTo>
                    <a:cubicBezTo>
                      <a:pt x="1794638" y="1137199"/>
                      <a:pt x="1850911" y="1201163"/>
                      <a:pt x="1925942" y="1265128"/>
                    </a:cubicBezTo>
                    <a:cubicBezTo>
                      <a:pt x="1929694" y="1152249"/>
                      <a:pt x="1937197" y="1050658"/>
                      <a:pt x="1910936" y="949067"/>
                    </a:cubicBezTo>
                    <a:cubicBezTo>
                      <a:pt x="1907185" y="937779"/>
                      <a:pt x="1903433" y="934016"/>
                      <a:pt x="1888427" y="930253"/>
                    </a:cubicBezTo>
                    <a:cubicBezTo>
                      <a:pt x="1828402" y="918965"/>
                      <a:pt x="1768377" y="907677"/>
                      <a:pt x="1704601" y="892627"/>
                    </a:cubicBezTo>
                    <a:cubicBezTo>
                      <a:pt x="1659582" y="885102"/>
                      <a:pt x="1652079" y="937779"/>
                      <a:pt x="1618315" y="949067"/>
                    </a:cubicBezTo>
                    <a:cubicBezTo>
                      <a:pt x="1603309" y="922728"/>
                      <a:pt x="1622066" y="900152"/>
                      <a:pt x="1625818" y="881339"/>
                    </a:cubicBezTo>
                    <a:cubicBezTo>
                      <a:pt x="1652079" y="723308"/>
                      <a:pt x="1685843" y="572803"/>
                      <a:pt x="1772129" y="433585"/>
                    </a:cubicBezTo>
                    <a:cubicBezTo>
                      <a:pt x="1828402" y="339519"/>
                      <a:pt x="1869669" y="237928"/>
                      <a:pt x="1914688" y="136336"/>
                    </a:cubicBezTo>
                    <a:cubicBezTo>
                      <a:pt x="1940011" y="88363"/>
                      <a:pt x="1969554" y="61554"/>
                      <a:pt x="2012814" y="62260"/>
                    </a:cubicBezTo>
                    <a:close/>
                    <a:moveTo>
                      <a:pt x="739857" y="1170"/>
                    </a:moveTo>
                    <a:cubicBezTo>
                      <a:pt x="781168" y="-6355"/>
                      <a:pt x="803702" y="23743"/>
                      <a:pt x="807458" y="53841"/>
                    </a:cubicBezTo>
                    <a:cubicBezTo>
                      <a:pt x="822480" y="136610"/>
                      <a:pt x="875059" y="140372"/>
                      <a:pt x="942660" y="136610"/>
                    </a:cubicBezTo>
                    <a:cubicBezTo>
                      <a:pt x="1006505" y="129086"/>
                      <a:pt x="1066595" y="140372"/>
                      <a:pt x="1130440" y="166708"/>
                    </a:cubicBezTo>
                    <a:cubicBezTo>
                      <a:pt x="1059084" y="219379"/>
                      <a:pt x="1104151" y="287100"/>
                      <a:pt x="1100396" y="362344"/>
                    </a:cubicBezTo>
                    <a:cubicBezTo>
                      <a:pt x="1198041" y="283337"/>
                      <a:pt x="1269398" y="196806"/>
                      <a:pt x="1340755" y="110274"/>
                    </a:cubicBezTo>
                    <a:cubicBezTo>
                      <a:pt x="1382067" y="57603"/>
                      <a:pt x="1460934" y="42554"/>
                      <a:pt x="1506002" y="91463"/>
                    </a:cubicBezTo>
                    <a:cubicBezTo>
                      <a:pt x="1543558" y="132848"/>
                      <a:pt x="1513513" y="162946"/>
                      <a:pt x="1487224" y="189281"/>
                    </a:cubicBezTo>
                    <a:cubicBezTo>
                      <a:pt x="1382067" y="305911"/>
                      <a:pt x="1269398" y="418778"/>
                      <a:pt x="1141707" y="516596"/>
                    </a:cubicBezTo>
                    <a:cubicBezTo>
                      <a:pt x="1130440" y="524120"/>
                      <a:pt x="1115418" y="539169"/>
                      <a:pt x="1096640" y="557980"/>
                    </a:cubicBezTo>
                    <a:cubicBezTo>
                      <a:pt x="1231842" y="584316"/>
                      <a:pt x="1359533" y="606890"/>
                      <a:pt x="1487224" y="629463"/>
                    </a:cubicBezTo>
                    <a:cubicBezTo>
                      <a:pt x="1513513" y="636987"/>
                      <a:pt x="1539802" y="640750"/>
                      <a:pt x="1566092" y="648274"/>
                    </a:cubicBezTo>
                    <a:cubicBezTo>
                      <a:pt x="1577358" y="652036"/>
                      <a:pt x="1592381" y="663323"/>
                      <a:pt x="1592381" y="663323"/>
                    </a:cubicBezTo>
                    <a:cubicBezTo>
                      <a:pt x="1569847" y="715994"/>
                      <a:pt x="1618670" y="772428"/>
                      <a:pt x="1588625" y="821337"/>
                    </a:cubicBezTo>
                    <a:cubicBezTo>
                      <a:pt x="1562336" y="866484"/>
                      <a:pt x="1517269" y="862722"/>
                      <a:pt x="1464690" y="851435"/>
                    </a:cubicBezTo>
                    <a:cubicBezTo>
                      <a:pt x="1288176" y="817575"/>
                      <a:pt x="1111662" y="787477"/>
                      <a:pt x="938904" y="742330"/>
                    </a:cubicBezTo>
                    <a:cubicBezTo>
                      <a:pt x="875059" y="727281"/>
                      <a:pt x="841258" y="783715"/>
                      <a:pt x="773657" y="813812"/>
                    </a:cubicBezTo>
                    <a:cubicBezTo>
                      <a:pt x="923882" y="836386"/>
                      <a:pt x="1044061" y="896582"/>
                      <a:pt x="1164241" y="945491"/>
                    </a:cubicBezTo>
                    <a:cubicBezTo>
                      <a:pt x="1273154" y="986875"/>
                      <a:pt x="1288176" y="1047071"/>
                      <a:pt x="1213064" y="1137365"/>
                    </a:cubicBezTo>
                    <a:cubicBezTo>
                      <a:pt x="1194286" y="1163700"/>
                      <a:pt x="1171752" y="1182512"/>
                      <a:pt x="1160485" y="1220134"/>
                    </a:cubicBezTo>
                    <a:cubicBezTo>
                      <a:pt x="1220575" y="1231421"/>
                      <a:pt x="1284421" y="1220134"/>
                      <a:pt x="1344510" y="1216372"/>
                    </a:cubicBezTo>
                    <a:cubicBezTo>
                      <a:pt x="1370800" y="1212609"/>
                      <a:pt x="1393333" y="1212609"/>
                      <a:pt x="1419623" y="1216372"/>
                    </a:cubicBezTo>
                    <a:cubicBezTo>
                      <a:pt x="1509757" y="1227658"/>
                      <a:pt x="1509757" y="1227658"/>
                      <a:pt x="1483468" y="1314190"/>
                    </a:cubicBezTo>
                    <a:cubicBezTo>
                      <a:pt x="1479712" y="1329239"/>
                      <a:pt x="1479712" y="1348050"/>
                      <a:pt x="1475957" y="1363099"/>
                    </a:cubicBezTo>
                    <a:cubicBezTo>
                      <a:pt x="1464690" y="1434581"/>
                      <a:pt x="1412111" y="1457155"/>
                      <a:pt x="1340755" y="1460917"/>
                    </a:cubicBezTo>
                    <a:cubicBezTo>
                      <a:pt x="1258131" y="1460917"/>
                      <a:pt x="1175508" y="1479728"/>
                      <a:pt x="1089129" y="1494777"/>
                    </a:cubicBezTo>
                    <a:cubicBezTo>
                      <a:pt x="1074106" y="1494777"/>
                      <a:pt x="1074106" y="1509826"/>
                      <a:pt x="1070351" y="1524875"/>
                    </a:cubicBezTo>
                    <a:cubicBezTo>
                      <a:pt x="1044061" y="1765658"/>
                      <a:pt x="875059" y="1886050"/>
                      <a:pt x="676011" y="1972581"/>
                    </a:cubicBezTo>
                    <a:cubicBezTo>
                      <a:pt x="533298" y="2032777"/>
                      <a:pt x="379318" y="2062875"/>
                      <a:pt x="232849" y="2108021"/>
                    </a:cubicBezTo>
                    <a:cubicBezTo>
                      <a:pt x="187782" y="2119308"/>
                      <a:pt x="157737" y="2111784"/>
                      <a:pt x="157737" y="2055350"/>
                    </a:cubicBezTo>
                    <a:cubicBezTo>
                      <a:pt x="157737" y="2025252"/>
                      <a:pt x="138959" y="1998917"/>
                      <a:pt x="123936" y="1976343"/>
                    </a:cubicBezTo>
                    <a:cubicBezTo>
                      <a:pt x="101402" y="1938721"/>
                      <a:pt x="116425" y="1919910"/>
                      <a:pt x="153981" y="1908623"/>
                    </a:cubicBezTo>
                    <a:cubicBezTo>
                      <a:pt x="311717" y="1867238"/>
                      <a:pt x="476964" y="1840903"/>
                      <a:pt x="634700" y="1791994"/>
                    </a:cubicBezTo>
                    <a:cubicBezTo>
                      <a:pt x="717323" y="1769420"/>
                      <a:pt x="803702" y="1758134"/>
                      <a:pt x="875059" y="1701700"/>
                    </a:cubicBezTo>
                    <a:cubicBezTo>
                      <a:pt x="897592" y="1682889"/>
                      <a:pt x="916371" y="1664078"/>
                      <a:pt x="927637" y="1641504"/>
                    </a:cubicBezTo>
                    <a:cubicBezTo>
                      <a:pt x="946415" y="1603882"/>
                      <a:pt x="961438" y="1558735"/>
                      <a:pt x="938904" y="1524875"/>
                    </a:cubicBezTo>
                    <a:cubicBezTo>
                      <a:pt x="923882" y="1498539"/>
                      <a:pt x="882570" y="1528637"/>
                      <a:pt x="852525" y="1532399"/>
                    </a:cubicBezTo>
                    <a:cubicBezTo>
                      <a:pt x="743612" y="1539924"/>
                      <a:pt x="642211" y="1588833"/>
                      <a:pt x="525787" y="1562497"/>
                    </a:cubicBezTo>
                    <a:cubicBezTo>
                      <a:pt x="461941" y="1547448"/>
                      <a:pt x="443163" y="1506064"/>
                      <a:pt x="431896" y="1464679"/>
                    </a:cubicBezTo>
                    <a:cubicBezTo>
                      <a:pt x="416874" y="1404483"/>
                      <a:pt x="428141" y="1344288"/>
                      <a:pt x="465697" y="1291616"/>
                    </a:cubicBezTo>
                    <a:cubicBezTo>
                      <a:pt x="484475" y="1269043"/>
                      <a:pt x="507009" y="1269043"/>
                      <a:pt x="533298" y="1269043"/>
                    </a:cubicBezTo>
                    <a:cubicBezTo>
                      <a:pt x="585877" y="1272805"/>
                      <a:pt x="634700" y="1280330"/>
                      <a:pt x="687278" y="1280330"/>
                    </a:cubicBezTo>
                    <a:cubicBezTo>
                      <a:pt x="709812" y="1280330"/>
                      <a:pt x="732345" y="1280330"/>
                      <a:pt x="739857" y="1257756"/>
                    </a:cubicBezTo>
                    <a:cubicBezTo>
                      <a:pt x="747368" y="1235183"/>
                      <a:pt x="728590" y="1220134"/>
                      <a:pt x="713567" y="1208847"/>
                    </a:cubicBezTo>
                    <a:cubicBezTo>
                      <a:pt x="694789" y="1186274"/>
                      <a:pt x="676011" y="1163700"/>
                      <a:pt x="653478" y="1144889"/>
                    </a:cubicBezTo>
                    <a:cubicBezTo>
                      <a:pt x="612166" y="1103505"/>
                      <a:pt x="634700" y="1062120"/>
                      <a:pt x="660989" y="1024498"/>
                    </a:cubicBezTo>
                    <a:cubicBezTo>
                      <a:pt x="687278" y="986875"/>
                      <a:pt x="717323" y="1020735"/>
                      <a:pt x="739857" y="1032022"/>
                    </a:cubicBezTo>
                    <a:cubicBezTo>
                      <a:pt x="796191" y="1058358"/>
                      <a:pt x="837503" y="1099742"/>
                      <a:pt x="878814" y="1141127"/>
                    </a:cubicBezTo>
                    <a:cubicBezTo>
                      <a:pt x="897592" y="1152414"/>
                      <a:pt x="908859" y="1182512"/>
                      <a:pt x="935149" y="1159938"/>
                    </a:cubicBezTo>
                    <a:cubicBezTo>
                      <a:pt x="953927" y="1144889"/>
                      <a:pt x="980216" y="1129840"/>
                      <a:pt x="976460" y="1103505"/>
                    </a:cubicBezTo>
                    <a:cubicBezTo>
                      <a:pt x="976460" y="1080931"/>
                      <a:pt x="946415" y="1080931"/>
                      <a:pt x="931393" y="1073407"/>
                    </a:cubicBezTo>
                    <a:cubicBezTo>
                      <a:pt x="875059" y="1050833"/>
                      <a:pt x="822480" y="1024498"/>
                      <a:pt x="769902" y="998162"/>
                    </a:cubicBezTo>
                    <a:cubicBezTo>
                      <a:pt x="724834" y="975589"/>
                      <a:pt x="672256" y="956777"/>
                      <a:pt x="698545" y="870246"/>
                    </a:cubicBezTo>
                    <a:cubicBezTo>
                      <a:pt x="642211" y="911631"/>
                      <a:pt x="597143" y="937966"/>
                      <a:pt x="555832" y="964302"/>
                    </a:cubicBezTo>
                    <a:cubicBezTo>
                      <a:pt x="424385" y="1054596"/>
                      <a:pt x="274161" y="1107267"/>
                      <a:pt x="120180" y="1129840"/>
                    </a:cubicBezTo>
                    <a:cubicBezTo>
                      <a:pt x="63846" y="1137365"/>
                      <a:pt x="37557" y="1122316"/>
                      <a:pt x="33801" y="1058358"/>
                    </a:cubicBezTo>
                    <a:cubicBezTo>
                      <a:pt x="33801" y="1020735"/>
                      <a:pt x="45068" y="979351"/>
                      <a:pt x="7512" y="945491"/>
                    </a:cubicBezTo>
                    <a:cubicBezTo>
                      <a:pt x="-3755" y="937966"/>
                      <a:pt x="1" y="904106"/>
                      <a:pt x="3756" y="881533"/>
                    </a:cubicBezTo>
                    <a:cubicBezTo>
                      <a:pt x="11268" y="858959"/>
                      <a:pt x="33801" y="870246"/>
                      <a:pt x="45068" y="874008"/>
                    </a:cubicBezTo>
                    <a:cubicBezTo>
                      <a:pt x="229093" y="926680"/>
                      <a:pt x="379318" y="847673"/>
                      <a:pt x="529542" y="761141"/>
                    </a:cubicBezTo>
                    <a:cubicBezTo>
                      <a:pt x="567098" y="738568"/>
                      <a:pt x="604655" y="712232"/>
                      <a:pt x="653478" y="682134"/>
                    </a:cubicBezTo>
                    <a:cubicBezTo>
                      <a:pt x="503253" y="652036"/>
                      <a:pt x="371807" y="603127"/>
                      <a:pt x="247871" y="539169"/>
                    </a:cubicBezTo>
                    <a:cubicBezTo>
                      <a:pt x="214071" y="520358"/>
                      <a:pt x="180270" y="501547"/>
                      <a:pt x="150225" y="475211"/>
                    </a:cubicBezTo>
                    <a:cubicBezTo>
                      <a:pt x="116425" y="448876"/>
                      <a:pt x="116425" y="418778"/>
                      <a:pt x="135203" y="384918"/>
                    </a:cubicBezTo>
                    <a:cubicBezTo>
                      <a:pt x="153981" y="354820"/>
                      <a:pt x="176515" y="351058"/>
                      <a:pt x="210315" y="369869"/>
                    </a:cubicBezTo>
                    <a:cubicBezTo>
                      <a:pt x="379318" y="448876"/>
                      <a:pt x="559587" y="463925"/>
                      <a:pt x="739857" y="490260"/>
                    </a:cubicBezTo>
                    <a:cubicBezTo>
                      <a:pt x="739857" y="381155"/>
                      <a:pt x="732345" y="373631"/>
                      <a:pt x="627188" y="403729"/>
                    </a:cubicBezTo>
                    <a:cubicBezTo>
                      <a:pt x="544565" y="426302"/>
                      <a:pt x="522031" y="418778"/>
                      <a:pt x="507009" y="362344"/>
                    </a:cubicBezTo>
                    <a:cubicBezTo>
                      <a:pt x="484475" y="275813"/>
                      <a:pt x="491986" y="185519"/>
                      <a:pt x="582121" y="177995"/>
                    </a:cubicBezTo>
                    <a:cubicBezTo>
                      <a:pt x="642211" y="174232"/>
                      <a:pt x="702301" y="159183"/>
                      <a:pt x="687278" y="68890"/>
                    </a:cubicBezTo>
                    <a:cubicBezTo>
                      <a:pt x="679767" y="38792"/>
                      <a:pt x="706056" y="12456"/>
                      <a:pt x="739857" y="1170"/>
                    </a:cubicBezTo>
                    <a:close/>
                  </a:path>
                </a:pathLst>
              </a:custGeom>
              <a:grpFill/>
              <a:ln>
                <a:noFill/>
              </a:ln>
            </p:spPr>
            <p:txBody>
              <a:bodyPr vert="horz" wrap="square" lIns="91440" tIns="45720" rIns="91440" bIns="45720" numCol="1" anchor="t" anchorCtr="0" compatLnSpc="1">
                <a:noAutofit/>
              </a:bodyPr>
              <a:lstStyle/>
              <a:p>
                <a:endParaRPr lang="zh-CN" altLang="en-US"/>
              </a:p>
            </p:txBody>
          </p:sp>
          <p:sp>
            <p:nvSpPr>
              <p:cNvPr id="17" name="任意多边形 203"/>
              <p:cNvSpPr/>
              <p:nvPr/>
            </p:nvSpPr>
            <p:spPr bwMode="auto">
              <a:xfrm>
                <a:off x="8814214" y="341877"/>
                <a:ext cx="2926571" cy="2273498"/>
              </a:xfrm>
              <a:custGeom>
                <a:avLst/>
                <a:gdLst>
                  <a:gd name="connsiteX0" fmla="*/ 1471194 w 2926571"/>
                  <a:gd name="connsiteY0" fmla="*/ 1264063 h 2273498"/>
                  <a:gd name="connsiteX1" fmla="*/ 967655 w 2926571"/>
                  <a:gd name="connsiteY1" fmla="*/ 1267822 h 2273498"/>
                  <a:gd name="connsiteX2" fmla="*/ 933836 w 2926571"/>
                  <a:gd name="connsiteY2" fmla="*/ 1301650 h 2273498"/>
                  <a:gd name="connsiteX3" fmla="*/ 1005233 w 2926571"/>
                  <a:gd name="connsiteY3" fmla="*/ 1346753 h 2273498"/>
                  <a:gd name="connsiteX4" fmla="*/ 1042810 w 2926571"/>
                  <a:gd name="connsiteY4" fmla="*/ 1342995 h 2273498"/>
                  <a:gd name="connsiteX5" fmla="*/ 1272033 w 2926571"/>
                  <a:gd name="connsiteY5" fmla="*/ 1358029 h 2273498"/>
                  <a:gd name="connsiteX6" fmla="*/ 1422343 w 2926571"/>
                  <a:gd name="connsiteY6" fmla="*/ 1467030 h 2273498"/>
                  <a:gd name="connsiteX7" fmla="*/ 1350946 w 2926571"/>
                  <a:gd name="connsiteY7" fmla="*/ 1572272 h 2273498"/>
                  <a:gd name="connsiteX8" fmla="*/ 1099177 w 2926571"/>
                  <a:gd name="connsiteY8" fmla="*/ 1549720 h 2273498"/>
                  <a:gd name="connsiteX9" fmla="*/ 1095419 w 2926571"/>
                  <a:gd name="connsiteY9" fmla="*/ 1553478 h 2273498"/>
                  <a:gd name="connsiteX10" fmla="*/ 997717 w 2926571"/>
                  <a:gd name="connsiteY10" fmla="*/ 1557237 h 2273498"/>
                  <a:gd name="connsiteX11" fmla="*/ 952624 w 2926571"/>
                  <a:gd name="connsiteY11" fmla="*/ 1624893 h 2273498"/>
                  <a:gd name="connsiteX12" fmla="*/ 1001475 w 2926571"/>
                  <a:gd name="connsiteY12" fmla="*/ 1651203 h 2273498"/>
                  <a:gd name="connsiteX13" fmla="*/ 1211909 w 2926571"/>
                  <a:gd name="connsiteY13" fmla="*/ 1643686 h 2273498"/>
                  <a:gd name="connsiteX14" fmla="*/ 1433617 w 2926571"/>
                  <a:gd name="connsiteY14" fmla="*/ 1756445 h 2273498"/>
                  <a:gd name="connsiteX15" fmla="*/ 1474952 w 2926571"/>
                  <a:gd name="connsiteY15" fmla="*/ 1771480 h 2273498"/>
                  <a:gd name="connsiteX16" fmla="*/ 1486225 w 2926571"/>
                  <a:gd name="connsiteY16" fmla="*/ 1752686 h 2273498"/>
                  <a:gd name="connsiteX17" fmla="*/ 1489983 w 2926571"/>
                  <a:gd name="connsiteY17" fmla="*/ 1651203 h 2273498"/>
                  <a:gd name="connsiteX18" fmla="*/ 1512530 w 2926571"/>
                  <a:gd name="connsiteY18" fmla="*/ 1316684 h 2273498"/>
                  <a:gd name="connsiteX19" fmla="*/ 1471194 w 2926571"/>
                  <a:gd name="connsiteY19" fmla="*/ 1264063 h 2273498"/>
                  <a:gd name="connsiteX20" fmla="*/ 828476 w 2926571"/>
                  <a:gd name="connsiteY20" fmla="*/ 1025587 h 2273498"/>
                  <a:gd name="connsiteX21" fmla="*/ 867018 w 2926571"/>
                  <a:gd name="connsiteY21" fmla="*/ 1056811 h 2273498"/>
                  <a:gd name="connsiteX22" fmla="*/ 893300 w 2926571"/>
                  <a:gd name="connsiteY22" fmla="*/ 1060574 h 2273498"/>
                  <a:gd name="connsiteX23" fmla="*/ 1178643 w 2926571"/>
                  <a:gd name="connsiteY23" fmla="*/ 1064337 h 2273498"/>
                  <a:gd name="connsiteX24" fmla="*/ 1479003 w 2926571"/>
                  <a:gd name="connsiteY24" fmla="*/ 1071864 h 2273498"/>
                  <a:gd name="connsiteX25" fmla="*/ 1715537 w 2926571"/>
                  <a:gd name="connsiteY25" fmla="*/ 1090681 h 2273498"/>
                  <a:gd name="connsiteX26" fmla="*/ 1783118 w 2926571"/>
                  <a:gd name="connsiteY26" fmla="*/ 1150894 h 2273498"/>
                  <a:gd name="connsiteX27" fmla="*/ 1764346 w 2926571"/>
                  <a:gd name="connsiteY27" fmla="*/ 1391745 h 2273498"/>
                  <a:gd name="connsiteX28" fmla="*/ 1745573 w 2926571"/>
                  <a:gd name="connsiteY28" fmla="*/ 1579911 h 2273498"/>
                  <a:gd name="connsiteX29" fmla="*/ 1730555 w 2926571"/>
                  <a:gd name="connsiteY29" fmla="*/ 1960005 h 2273498"/>
                  <a:gd name="connsiteX30" fmla="*/ 1741819 w 2926571"/>
                  <a:gd name="connsiteY30" fmla="*/ 2099247 h 2273498"/>
                  <a:gd name="connsiteX31" fmla="*/ 1704274 w 2926571"/>
                  <a:gd name="connsiteY31" fmla="*/ 2261070 h 2273498"/>
                  <a:gd name="connsiteX32" fmla="*/ 1625429 w 2926571"/>
                  <a:gd name="connsiteY32" fmla="*/ 2261070 h 2273498"/>
                  <a:gd name="connsiteX33" fmla="*/ 1569111 w 2926571"/>
                  <a:gd name="connsiteY33" fmla="*/ 2268596 h 2273498"/>
                  <a:gd name="connsiteX34" fmla="*/ 1475249 w 2926571"/>
                  <a:gd name="connsiteY34" fmla="*/ 2185804 h 2273498"/>
                  <a:gd name="connsiteX35" fmla="*/ 1486512 w 2926571"/>
                  <a:gd name="connsiteY35" fmla="*/ 1896029 h 2273498"/>
                  <a:gd name="connsiteX36" fmla="*/ 1415177 w 2926571"/>
                  <a:gd name="connsiteY36" fmla="*/ 1832052 h 2273498"/>
                  <a:gd name="connsiteX37" fmla="*/ 1216188 w 2926571"/>
                  <a:gd name="connsiteY37" fmla="*/ 1847106 h 2273498"/>
                  <a:gd name="connsiteX38" fmla="*/ 942108 w 2926571"/>
                  <a:gd name="connsiteY38" fmla="*/ 1858396 h 2273498"/>
                  <a:gd name="connsiteX39" fmla="*/ 882036 w 2926571"/>
                  <a:gd name="connsiteY39" fmla="*/ 1896029 h 2273498"/>
                  <a:gd name="connsiteX40" fmla="*/ 525358 w 2926571"/>
                  <a:gd name="connsiteY40" fmla="*/ 2140644 h 2273498"/>
                  <a:gd name="connsiteX41" fmla="*/ 315105 w 2926571"/>
                  <a:gd name="connsiteY41" fmla="*/ 2189567 h 2273498"/>
                  <a:gd name="connsiteX42" fmla="*/ 202470 w 2926571"/>
                  <a:gd name="connsiteY42" fmla="*/ 2144407 h 2273498"/>
                  <a:gd name="connsiteX43" fmla="*/ 127380 w 2926571"/>
                  <a:gd name="connsiteY43" fmla="*/ 1847106 h 2273498"/>
                  <a:gd name="connsiteX44" fmla="*/ 367669 w 2926571"/>
                  <a:gd name="connsiteY44" fmla="*/ 1941188 h 2273498"/>
                  <a:gd name="connsiteX45" fmla="*/ 698065 w 2926571"/>
                  <a:gd name="connsiteY45" fmla="*/ 1854632 h 2273498"/>
                  <a:gd name="connsiteX46" fmla="*/ 810701 w 2926571"/>
                  <a:gd name="connsiteY46" fmla="*/ 1568621 h 2273498"/>
                  <a:gd name="connsiteX47" fmla="*/ 776910 w 2926571"/>
                  <a:gd name="connsiteY47" fmla="*/ 1128314 h 2273498"/>
                  <a:gd name="connsiteX48" fmla="*/ 810701 w 2926571"/>
                  <a:gd name="connsiteY48" fmla="*/ 1034231 h 2273498"/>
                  <a:gd name="connsiteX49" fmla="*/ 828476 w 2926571"/>
                  <a:gd name="connsiteY49" fmla="*/ 1025587 h 2273498"/>
                  <a:gd name="connsiteX50" fmla="*/ 1234200 w 2926571"/>
                  <a:gd name="connsiteY50" fmla="*/ 498839 h 2273498"/>
                  <a:gd name="connsiteX51" fmla="*/ 1204637 w 2926571"/>
                  <a:gd name="connsiteY51" fmla="*/ 519923 h 2273498"/>
                  <a:gd name="connsiteX52" fmla="*/ 1069494 w 2926571"/>
                  <a:gd name="connsiteY52" fmla="*/ 684846 h 2273498"/>
                  <a:gd name="connsiteX53" fmla="*/ 1088264 w 2926571"/>
                  <a:gd name="connsiteY53" fmla="*/ 729825 h 2273498"/>
                  <a:gd name="connsiteX54" fmla="*/ 1257193 w 2926571"/>
                  <a:gd name="connsiteY54" fmla="*/ 748567 h 2273498"/>
                  <a:gd name="connsiteX55" fmla="*/ 1336026 w 2926571"/>
                  <a:gd name="connsiteY55" fmla="*/ 681098 h 2273498"/>
                  <a:gd name="connsiteX56" fmla="*/ 1260947 w 2926571"/>
                  <a:gd name="connsiteY56" fmla="*/ 519923 h 2273498"/>
                  <a:gd name="connsiteX57" fmla="*/ 1234200 w 2926571"/>
                  <a:gd name="connsiteY57" fmla="*/ 498839 h 2273498"/>
                  <a:gd name="connsiteX58" fmla="*/ 939058 w 2926571"/>
                  <a:gd name="connsiteY58" fmla="*/ 0 h 2273498"/>
                  <a:gd name="connsiteX59" fmla="*/ 970963 w 2926571"/>
                  <a:gd name="connsiteY59" fmla="*/ 7524 h 2273498"/>
                  <a:gd name="connsiteX60" fmla="*/ 1113599 w 2926571"/>
                  <a:gd name="connsiteY60" fmla="*/ 33859 h 2273498"/>
                  <a:gd name="connsiteX61" fmla="*/ 1346320 w 2926571"/>
                  <a:gd name="connsiteY61" fmla="*/ 101576 h 2273498"/>
                  <a:gd name="connsiteX62" fmla="*/ 1391363 w 2926571"/>
                  <a:gd name="connsiteY62" fmla="*/ 188104 h 2273498"/>
                  <a:gd name="connsiteX63" fmla="*/ 1436406 w 2926571"/>
                  <a:gd name="connsiteY63" fmla="*/ 233249 h 2273498"/>
                  <a:gd name="connsiteX64" fmla="*/ 2183365 w 2926571"/>
                  <a:gd name="connsiteY64" fmla="*/ 308490 h 2273498"/>
                  <a:gd name="connsiteX65" fmla="*/ 2569982 w 2926571"/>
                  <a:gd name="connsiteY65" fmla="*/ 338587 h 2273498"/>
                  <a:gd name="connsiteX66" fmla="*/ 2926571 w 2926571"/>
                  <a:gd name="connsiteY66" fmla="*/ 368684 h 2273498"/>
                  <a:gd name="connsiteX67" fmla="*/ 2832732 w 2926571"/>
                  <a:gd name="connsiteY67" fmla="*/ 432639 h 2273498"/>
                  <a:gd name="connsiteX68" fmla="*/ 2765168 w 2926571"/>
                  <a:gd name="connsiteY68" fmla="*/ 507880 h 2273498"/>
                  <a:gd name="connsiteX69" fmla="*/ 2708864 w 2926571"/>
                  <a:gd name="connsiteY69" fmla="*/ 553025 h 2273498"/>
                  <a:gd name="connsiteX70" fmla="*/ 2584997 w 2926571"/>
                  <a:gd name="connsiteY70" fmla="*/ 583122 h 2273498"/>
                  <a:gd name="connsiteX71" fmla="*/ 2494911 w 2926571"/>
                  <a:gd name="connsiteY71" fmla="*/ 658364 h 2273498"/>
                  <a:gd name="connsiteX72" fmla="*/ 2288465 w 2926571"/>
                  <a:gd name="connsiteY72" fmla="*/ 744891 h 2273498"/>
                  <a:gd name="connsiteX73" fmla="*/ 1969412 w 2926571"/>
                  <a:gd name="connsiteY73" fmla="*/ 639553 h 2273498"/>
                  <a:gd name="connsiteX74" fmla="*/ 1492709 w 2926571"/>
                  <a:gd name="connsiteY74" fmla="*/ 530453 h 2273498"/>
                  <a:gd name="connsiteX75" fmla="*/ 1440159 w 2926571"/>
                  <a:gd name="connsiteY75" fmla="*/ 526691 h 2273498"/>
                  <a:gd name="connsiteX76" fmla="*/ 1541505 w 2926571"/>
                  <a:gd name="connsiteY76" fmla="*/ 703508 h 2273498"/>
                  <a:gd name="connsiteX77" fmla="*/ 1541505 w 2926571"/>
                  <a:gd name="connsiteY77" fmla="*/ 948043 h 2273498"/>
                  <a:gd name="connsiteX78" fmla="*/ 1447666 w 2926571"/>
                  <a:gd name="connsiteY78" fmla="*/ 981902 h 2273498"/>
                  <a:gd name="connsiteX79" fmla="*/ 1012253 w 2926571"/>
                  <a:gd name="connsiteY79" fmla="*/ 948043 h 2273498"/>
                  <a:gd name="connsiteX80" fmla="*/ 918414 w 2926571"/>
                  <a:gd name="connsiteY80" fmla="*/ 932995 h 2273498"/>
                  <a:gd name="connsiteX81" fmla="*/ 824575 w 2926571"/>
                  <a:gd name="connsiteY81" fmla="*/ 782512 h 2273498"/>
                  <a:gd name="connsiteX82" fmla="*/ 952196 w 2926571"/>
                  <a:gd name="connsiteY82" fmla="*/ 545501 h 2273498"/>
                  <a:gd name="connsiteX83" fmla="*/ 118904 w 2926571"/>
                  <a:gd name="connsiteY83" fmla="*/ 703508 h 2273498"/>
                  <a:gd name="connsiteX84" fmla="*/ 6297 w 2926571"/>
                  <a:gd name="connsiteY84" fmla="*/ 624505 h 2273498"/>
                  <a:gd name="connsiteX85" fmla="*/ 145179 w 2926571"/>
                  <a:gd name="connsiteY85" fmla="*/ 413829 h 2273498"/>
                  <a:gd name="connsiteX86" fmla="*/ 291568 w 2926571"/>
                  <a:gd name="connsiteY86" fmla="*/ 406304 h 2273498"/>
                  <a:gd name="connsiteX87" fmla="*/ 317843 w 2926571"/>
                  <a:gd name="connsiteY87" fmla="*/ 406304 h 2273498"/>
                  <a:gd name="connsiteX88" fmla="*/ 933428 w 2926571"/>
                  <a:gd name="connsiteY88" fmla="*/ 289680 h 2273498"/>
                  <a:gd name="connsiteX89" fmla="*/ 895892 w 2926571"/>
                  <a:gd name="connsiteY89" fmla="*/ 188104 h 2273498"/>
                  <a:gd name="connsiteX90" fmla="*/ 918414 w 2926571"/>
                  <a:gd name="connsiteY90" fmla="*/ 15049 h 2273498"/>
                  <a:gd name="connsiteX91" fmla="*/ 939058 w 2926571"/>
                  <a:gd name="connsiteY91" fmla="*/ 0 h 227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2926571" h="2273498">
                    <a:moveTo>
                      <a:pt x="1471194" y="1264063"/>
                    </a:moveTo>
                    <a:cubicBezTo>
                      <a:pt x="1302095" y="1267822"/>
                      <a:pt x="1132996" y="1279098"/>
                      <a:pt x="967655" y="1267822"/>
                    </a:cubicBezTo>
                    <a:cubicBezTo>
                      <a:pt x="941351" y="1264063"/>
                      <a:pt x="926320" y="1271580"/>
                      <a:pt x="933836" y="1301650"/>
                    </a:cubicBezTo>
                    <a:cubicBezTo>
                      <a:pt x="941351" y="1335477"/>
                      <a:pt x="930078" y="1406891"/>
                      <a:pt x="1005233" y="1346753"/>
                    </a:cubicBezTo>
                    <a:cubicBezTo>
                      <a:pt x="1012748" y="1342995"/>
                      <a:pt x="1031537" y="1342995"/>
                      <a:pt x="1042810" y="1342995"/>
                    </a:cubicBezTo>
                    <a:cubicBezTo>
                      <a:pt x="1121723" y="1335477"/>
                      <a:pt x="1196878" y="1358029"/>
                      <a:pt x="1272033" y="1358029"/>
                    </a:cubicBezTo>
                    <a:cubicBezTo>
                      <a:pt x="1354704" y="1358029"/>
                      <a:pt x="1392281" y="1406891"/>
                      <a:pt x="1422343" y="1467030"/>
                    </a:cubicBezTo>
                    <a:cubicBezTo>
                      <a:pt x="1459921" y="1545961"/>
                      <a:pt x="1437374" y="1576030"/>
                      <a:pt x="1350946" y="1572272"/>
                    </a:cubicBezTo>
                    <a:cubicBezTo>
                      <a:pt x="1268276" y="1568513"/>
                      <a:pt x="1181847" y="1557237"/>
                      <a:pt x="1099177" y="1549720"/>
                    </a:cubicBezTo>
                    <a:cubicBezTo>
                      <a:pt x="1095419" y="1553478"/>
                      <a:pt x="1095419" y="1553478"/>
                      <a:pt x="1095419" y="1553478"/>
                    </a:cubicBezTo>
                    <a:cubicBezTo>
                      <a:pt x="1061599" y="1553478"/>
                      <a:pt x="1027779" y="1553478"/>
                      <a:pt x="997717" y="1557237"/>
                    </a:cubicBezTo>
                    <a:cubicBezTo>
                      <a:pt x="952624" y="1560996"/>
                      <a:pt x="952624" y="1594823"/>
                      <a:pt x="952624" y="1624893"/>
                    </a:cubicBezTo>
                    <a:cubicBezTo>
                      <a:pt x="952624" y="1658720"/>
                      <a:pt x="986444" y="1651203"/>
                      <a:pt x="1001475" y="1651203"/>
                    </a:cubicBezTo>
                    <a:cubicBezTo>
                      <a:pt x="1072872" y="1654962"/>
                      <a:pt x="1140512" y="1654962"/>
                      <a:pt x="1211909" y="1643686"/>
                    </a:cubicBezTo>
                    <a:cubicBezTo>
                      <a:pt x="1313369" y="1632410"/>
                      <a:pt x="1388524" y="1658720"/>
                      <a:pt x="1433617" y="1756445"/>
                    </a:cubicBezTo>
                    <a:cubicBezTo>
                      <a:pt x="1441132" y="1771480"/>
                      <a:pt x="1459921" y="1775238"/>
                      <a:pt x="1474952" y="1771480"/>
                    </a:cubicBezTo>
                    <a:cubicBezTo>
                      <a:pt x="1486225" y="1767721"/>
                      <a:pt x="1493741" y="1756445"/>
                      <a:pt x="1486225" y="1752686"/>
                    </a:cubicBezTo>
                    <a:cubicBezTo>
                      <a:pt x="1448648" y="1715100"/>
                      <a:pt x="1489983" y="1685031"/>
                      <a:pt x="1489983" y="1651203"/>
                    </a:cubicBezTo>
                    <a:cubicBezTo>
                      <a:pt x="1486225" y="1538444"/>
                      <a:pt x="1482467" y="1425685"/>
                      <a:pt x="1512530" y="1316684"/>
                    </a:cubicBezTo>
                    <a:cubicBezTo>
                      <a:pt x="1520045" y="1282856"/>
                      <a:pt x="1512530" y="1264063"/>
                      <a:pt x="1471194" y="1264063"/>
                    </a:cubicBezTo>
                    <a:close/>
                    <a:moveTo>
                      <a:pt x="828476" y="1025587"/>
                    </a:moveTo>
                    <a:cubicBezTo>
                      <a:pt x="844491" y="1024352"/>
                      <a:pt x="855755" y="1042699"/>
                      <a:pt x="867018" y="1056811"/>
                    </a:cubicBezTo>
                    <a:cubicBezTo>
                      <a:pt x="874527" y="1064337"/>
                      <a:pt x="882036" y="1064337"/>
                      <a:pt x="893300" y="1060574"/>
                    </a:cubicBezTo>
                    <a:cubicBezTo>
                      <a:pt x="987163" y="1022941"/>
                      <a:pt x="1084780" y="1056811"/>
                      <a:pt x="1178643" y="1064337"/>
                    </a:cubicBezTo>
                    <a:cubicBezTo>
                      <a:pt x="1280014" y="1075627"/>
                      <a:pt x="1381386" y="1079391"/>
                      <a:pt x="1479003" y="1071864"/>
                    </a:cubicBezTo>
                    <a:cubicBezTo>
                      <a:pt x="1561602" y="1068101"/>
                      <a:pt x="1636693" y="1090681"/>
                      <a:pt x="1715537" y="1090681"/>
                    </a:cubicBezTo>
                    <a:cubicBezTo>
                      <a:pt x="1753082" y="1086917"/>
                      <a:pt x="1771855" y="1117024"/>
                      <a:pt x="1783118" y="1150894"/>
                    </a:cubicBezTo>
                    <a:cubicBezTo>
                      <a:pt x="1816909" y="1237450"/>
                      <a:pt x="1786873" y="1312716"/>
                      <a:pt x="1764346" y="1391745"/>
                    </a:cubicBezTo>
                    <a:cubicBezTo>
                      <a:pt x="1745573" y="1455722"/>
                      <a:pt x="1745573" y="1515935"/>
                      <a:pt x="1745573" y="1579911"/>
                    </a:cubicBezTo>
                    <a:cubicBezTo>
                      <a:pt x="1745573" y="1707863"/>
                      <a:pt x="1741819" y="1832052"/>
                      <a:pt x="1730555" y="1960005"/>
                    </a:cubicBezTo>
                    <a:cubicBezTo>
                      <a:pt x="1726801" y="2005165"/>
                      <a:pt x="1726801" y="2054088"/>
                      <a:pt x="1741819" y="2099247"/>
                    </a:cubicBezTo>
                    <a:cubicBezTo>
                      <a:pt x="1764346" y="2159460"/>
                      <a:pt x="1700519" y="2204620"/>
                      <a:pt x="1704274" y="2261070"/>
                    </a:cubicBezTo>
                    <a:cubicBezTo>
                      <a:pt x="1677992" y="2246016"/>
                      <a:pt x="1651711" y="2268596"/>
                      <a:pt x="1625429" y="2261070"/>
                    </a:cubicBezTo>
                    <a:cubicBezTo>
                      <a:pt x="1602902" y="2257306"/>
                      <a:pt x="1595393" y="2246016"/>
                      <a:pt x="1569111" y="2268596"/>
                    </a:cubicBezTo>
                    <a:cubicBezTo>
                      <a:pt x="1546584" y="2291176"/>
                      <a:pt x="1475249" y="2230963"/>
                      <a:pt x="1475249" y="2185804"/>
                    </a:cubicBezTo>
                    <a:cubicBezTo>
                      <a:pt x="1479003" y="2087958"/>
                      <a:pt x="1482758" y="1990112"/>
                      <a:pt x="1486512" y="1896029"/>
                    </a:cubicBezTo>
                    <a:cubicBezTo>
                      <a:pt x="1490267" y="1816999"/>
                      <a:pt x="1486512" y="1813236"/>
                      <a:pt x="1415177" y="1832052"/>
                    </a:cubicBezTo>
                    <a:cubicBezTo>
                      <a:pt x="1351350" y="1854632"/>
                      <a:pt x="1283769" y="1858396"/>
                      <a:pt x="1216188" y="1847106"/>
                    </a:cubicBezTo>
                    <a:cubicBezTo>
                      <a:pt x="1122325" y="1835816"/>
                      <a:pt x="1032217" y="1850869"/>
                      <a:pt x="942108" y="1858396"/>
                    </a:cubicBezTo>
                    <a:cubicBezTo>
                      <a:pt x="908318" y="1858396"/>
                      <a:pt x="893300" y="1869686"/>
                      <a:pt x="882036" y="1896029"/>
                    </a:cubicBezTo>
                    <a:cubicBezTo>
                      <a:pt x="803192" y="2039035"/>
                      <a:pt x="675538" y="2103011"/>
                      <a:pt x="525358" y="2140644"/>
                    </a:cubicBezTo>
                    <a:cubicBezTo>
                      <a:pt x="457777" y="2155697"/>
                      <a:pt x="386441" y="2174514"/>
                      <a:pt x="315105" y="2189567"/>
                    </a:cubicBezTo>
                    <a:cubicBezTo>
                      <a:pt x="270051" y="2200857"/>
                      <a:pt x="240015" y="2182040"/>
                      <a:pt x="202470" y="2144407"/>
                    </a:cubicBezTo>
                    <a:cubicBezTo>
                      <a:pt x="119871" y="2057851"/>
                      <a:pt x="149907" y="1948715"/>
                      <a:pt x="127380" y="1847106"/>
                    </a:cubicBezTo>
                    <a:cubicBezTo>
                      <a:pt x="224997" y="1839579"/>
                      <a:pt x="288824" y="1903555"/>
                      <a:pt x="367669" y="1941188"/>
                    </a:cubicBezTo>
                    <a:cubicBezTo>
                      <a:pt x="454022" y="1986348"/>
                      <a:pt x="600448" y="1944952"/>
                      <a:pt x="698065" y="1854632"/>
                    </a:cubicBezTo>
                    <a:cubicBezTo>
                      <a:pt x="776910" y="1775603"/>
                      <a:pt x="814455" y="1681520"/>
                      <a:pt x="810701" y="1568621"/>
                    </a:cubicBezTo>
                    <a:cubicBezTo>
                      <a:pt x="810701" y="1421852"/>
                      <a:pt x="814455" y="1271319"/>
                      <a:pt x="776910" y="1128314"/>
                    </a:cubicBezTo>
                    <a:cubicBezTo>
                      <a:pt x="765647" y="1090681"/>
                      <a:pt x="784419" y="1060574"/>
                      <a:pt x="810701" y="1034231"/>
                    </a:cubicBezTo>
                    <a:cubicBezTo>
                      <a:pt x="817271" y="1028586"/>
                      <a:pt x="823138" y="1025999"/>
                      <a:pt x="828476" y="1025587"/>
                    </a:cubicBezTo>
                    <a:close/>
                    <a:moveTo>
                      <a:pt x="1234200" y="498839"/>
                    </a:moveTo>
                    <a:cubicBezTo>
                      <a:pt x="1223407" y="500244"/>
                      <a:pt x="1212145" y="508678"/>
                      <a:pt x="1204637" y="519923"/>
                    </a:cubicBezTo>
                    <a:cubicBezTo>
                      <a:pt x="1155835" y="572398"/>
                      <a:pt x="1114542" y="632370"/>
                      <a:pt x="1069494" y="684846"/>
                    </a:cubicBezTo>
                    <a:cubicBezTo>
                      <a:pt x="1046970" y="714832"/>
                      <a:pt x="1058232" y="726077"/>
                      <a:pt x="1088264" y="729825"/>
                    </a:cubicBezTo>
                    <a:cubicBezTo>
                      <a:pt x="1152081" y="737322"/>
                      <a:pt x="1219653" y="744818"/>
                      <a:pt x="1257193" y="748567"/>
                    </a:cubicBezTo>
                    <a:cubicBezTo>
                      <a:pt x="1362304" y="756063"/>
                      <a:pt x="1366058" y="752315"/>
                      <a:pt x="1336026" y="681098"/>
                    </a:cubicBezTo>
                    <a:cubicBezTo>
                      <a:pt x="1309748" y="628622"/>
                      <a:pt x="1275963" y="579895"/>
                      <a:pt x="1260947" y="519923"/>
                    </a:cubicBezTo>
                    <a:cubicBezTo>
                      <a:pt x="1255316" y="503055"/>
                      <a:pt x="1244993" y="497433"/>
                      <a:pt x="1234200" y="498839"/>
                    </a:cubicBezTo>
                    <a:close/>
                    <a:moveTo>
                      <a:pt x="939058" y="0"/>
                    </a:moveTo>
                    <a:cubicBezTo>
                      <a:pt x="950319" y="0"/>
                      <a:pt x="963456" y="3762"/>
                      <a:pt x="970963" y="7524"/>
                    </a:cubicBezTo>
                    <a:cubicBezTo>
                      <a:pt x="1016006" y="33859"/>
                      <a:pt x="1068556" y="26335"/>
                      <a:pt x="1113599" y="33859"/>
                    </a:cubicBezTo>
                    <a:cubicBezTo>
                      <a:pt x="1192424" y="48907"/>
                      <a:pt x="1271249" y="75242"/>
                      <a:pt x="1346320" y="101576"/>
                    </a:cubicBezTo>
                    <a:cubicBezTo>
                      <a:pt x="1383856" y="112863"/>
                      <a:pt x="1398870" y="158007"/>
                      <a:pt x="1391363" y="188104"/>
                    </a:cubicBezTo>
                    <a:cubicBezTo>
                      <a:pt x="1372595" y="244535"/>
                      <a:pt x="1406377" y="233249"/>
                      <a:pt x="1436406" y="233249"/>
                    </a:cubicBezTo>
                    <a:cubicBezTo>
                      <a:pt x="1687895" y="221963"/>
                      <a:pt x="1939383" y="248297"/>
                      <a:pt x="2183365" y="308490"/>
                    </a:cubicBezTo>
                    <a:cubicBezTo>
                      <a:pt x="2314740" y="342349"/>
                      <a:pt x="2438607" y="342349"/>
                      <a:pt x="2569982" y="338587"/>
                    </a:cubicBezTo>
                    <a:cubicBezTo>
                      <a:pt x="2686343" y="331063"/>
                      <a:pt x="2806457" y="346111"/>
                      <a:pt x="2926571" y="368684"/>
                    </a:cubicBezTo>
                    <a:cubicBezTo>
                      <a:pt x="2900296" y="410067"/>
                      <a:pt x="2862761" y="413829"/>
                      <a:pt x="2832732" y="432639"/>
                    </a:cubicBezTo>
                    <a:cubicBezTo>
                      <a:pt x="2802703" y="451449"/>
                      <a:pt x="2772675" y="462736"/>
                      <a:pt x="2765168" y="507880"/>
                    </a:cubicBezTo>
                    <a:cubicBezTo>
                      <a:pt x="2757661" y="530453"/>
                      <a:pt x="2735139" y="545501"/>
                      <a:pt x="2708864" y="553025"/>
                    </a:cubicBezTo>
                    <a:cubicBezTo>
                      <a:pt x="2667575" y="564312"/>
                      <a:pt x="2626286" y="571836"/>
                      <a:pt x="2584997" y="583122"/>
                    </a:cubicBezTo>
                    <a:cubicBezTo>
                      <a:pt x="2547461" y="594408"/>
                      <a:pt x="2513679" y="609457"/>
                      <a:pt x="2494911" y="658364"/>
                    </a:cubicBezTo>
                    <a:cubicBezTo>
                      <a:pt x="2468636" y="741129"/>
                      <a:pt x="2374797" y="774988"/>
                      <a:pt x="2288465" y="744891"/>
                    </a:cubicBezTo>
                    <a:cubicBezTo>
                      <a:pt x="2183365" y="711033"/>
                      <a:pt x="2082019" y="665888"/>
                      <a:pt x="1969412" y="639553"/>
                    </a:cubicBezTo>
                    <a:cubicBezTo>
                      <a:pt x="1811762" y="605694"/>
                      <a:pt x="1654112" y="553025"/>
                      <a:pt x="1492709" y="530453"/>
                    </a:cubicBezTo>
                    <a:cubicBezTo>
                      <a:pt x="1477695" y="530453"/>
                      <a:pt x="1462681" y="530453"/>
                      <a:pt x="1440159" y="526691"/>
                    </a:cubicBezTo>
                    <a:cubicBezTo>
                      <a:pt x="1473941" y="590646"/>
                      <a:pt x="1503970" y="650839"/>
                      <a:pt x="1541505" y="703508"/>
                    </a:cubicBezTo>
                    <a:cubicBezTo>
                      <a:pt x="1597809" y="786274"/>
                      <a:pt x="1564027" y="869040"/>
                      <a:pt x="1541505" y="948043"/>
                    </a:cubicBezTo>
                    <a:cubicBezTo>
                      <a:pt x="1533998" y="981902"/>
                      <a:pt x="1481448" y="981902"/>
                      <a:pt x="1447666" y="981902"/>
                    </a:cubicBezTo>
                    <a:cubicBezTo>
                      <a:pt x="1301277" y="989426"/>
                      <a:pt x="1154888" y="970616"/>
                      <a:pt x="1012253" y="948043"/>
                    </a:cubicBezTo>
                    <a:cubicBezTo>
                      <a:pt x="978471" y="944281"/>
                      <a:pt x="948442" y="936757"/>
                      <a:pt x="918414" y="932995"/>
                    </a:cubicBezTo>
                    <a:cubicBezTo>
                      <a:pt x="832082" y="917947"/>
                      <a:pt x="805807" y="872802"/>
                      <a:pt x="824575" y="782512"/>
                    </a:cubicBezTo>
                    <a:cubicBezTo>
                      <a:pt x="847096" y="699746"/>
                      <a:pt x="884631" y="620743"/>
                      <a:pt x="952196" y="545501"/>
                    </a:cubicBezTo>
                    <a:cubicBezTo>
                      <a:pt x="663171" y="605694"/>
                      <a:pt x="389161" y="635791"/>
                      <a:pt x="118904" y="703508"/>
                    </a:cubicBezTo>
                    <a:cubicBezTo>
                      <a:pt x="25065" y="729843"/>
                      <a:pt x="13804" y="718557"/>
                      <a:pt x="6297" y="624505"/>
                    </a:cubicBezTo>
                    <a:cubicBezTo>
                      <a:pt x="-8717" y="462736"/>
                      <a:pt x="-8717" y="462736"/>
                      <a:pt x="145179" y="413829"/>
                    </a:cubicBezTo>
                    <a:cubicBezTo>
                      <a:pt x="193976" y="398780"/>
                      <a:pt x="239018" y="372446"/>
                      <a:pt x="291568" y="406304"/>
                    </a:cubicBezTo>
                    <a:cubicBezTo>
                      <a:pt x="299075" y="410067"/>
                      <a:pt x="310336" y="406304"/>
                      <a:pt x="317843" y="406304"/>
                    </a:cubicBezTo>
                    <a:cubicBezTo>
                      <a:pt x="524289" y="364922"/>
                      <a:pt x="730735" y="342349"/>
                      <a:pt x="933428" y="289680"/>
                    </a:cubicBezTo>
                    <a:cubicBezTo>
                      <a:pt x="918414" y="255821"/>
                      <a:pt x="907153" y="221963"/>
                      <a:pt x="895892" y="188104"/>
                    </a:cubicBezTo>
                    <a:cubicBezTo>
                      <a:pt x="873371" y="127911"/>
                      <a:pt x="922167" y="75242"/>
                      <a:pt x="918414" y="15049"/>
                    </a:cubicBezTo>
                    <a:cubicBezTo>
                      <a:pt x="918414" y="3762"/>
                      <a:pt x="927798" y="0"/>
                      <a:pt x="939058" y="0"/>
                    </a:cubicBezTo>
                    <a:close/>
                  </a:path>
                </a:pathLst>
              </a:custGeom>
              <a:grpFill/>
              <a:ln>
                <a:noFill/>
              </a:ln>
            </p:spPr>
            <p:txBody>
              <a:bodyPr vert="horz" wrap="square" lIns="91440" tIns="45720" rIns="91440" bIns="45720" numCol="1" anchor="t" anchorCtr="0" compatLnSpc="1">
                <a:noAutofit/>
              </a:bodyPr>
              <a:lstStyle/>
              <a:p>
                <a:endParaRPr lang="zh-CN" altLang="en-US"/>
              </a:p>
            </p:txBody>
          </p:sp>
        </p:grpSp>
        <p:grpSp>
          <p:nvGrpSpPr>
            <p:cNvPr id="9" name="组合 8"/>
            <p:cNvGrpSpPr/>
            <p:nvPr/>
          </p:nvGrpSpPr>
          <p:grpSpPr>
            <a:xfrm>
              <a:off x="1032228" y="3392467"/>
              <a:ext cx="1275307" cy="1275308"/>
              <a:chOff x="2104031" y="210385"/>
              <a:chExt cx="4094032" cy="4094034"/>
            </a:xfrm>
          </p:grpSpPr>
          <p:sp>
            <p:nvSpPr>
              <p:cNvPr id="10" name="任意多边形 205"/>
              <p:cNvSpPr/>
              <p:nvPr/>
            </p:nvSpPr>
            <p:spPr>
              <a:xfrm>
                <a:off x="2104031" y="210385"/>
                <a:ext cx="4094032" cy="4094034"/>
              </a:xfrm>
              <a:custGeom>
                <a:avLst/>
                <a:gdLst>
                  <a:gd name="connsiteX0" fmla="*/ 2435107 w 4094032"/>
                  <a:gd name="connsiteY0" fmla="*/ 3824180 h 4094034"/>
                  <a:gd name="connsiteX1" fmla="*/ 2435531 w 4094032"/>
                  <a:gd name="connsiteY1" fmla="*/ 3834101 h 4094034"/>
                  <a:gd name="connsiteX2" fmla="*/ 2438493 w 4094032"/>
                  <a:gd name="connsiteY2" fmla="*/ 3852902 h 4094034"/>
                  <a:gd name="connsiteX3" fmla="*/ 2440840 w 4094032"/>
                  <a:gd name="connsiteY3" fmla="*/ 3863345 h 4094034"/>
                  <a:gd name="connsiteX4" fmla="*/ 2437737 w 4094032"/>
                  <a:gd name="connsiteY4" fmla="*/ 3867105 h 4094034"/>
                  <a:gd name="connsiteX5" fmla="*/ 2397707 w 4094032"/>
                  <a:gd name="connsiteY5" fmla="*/ 3910185 h 4094034"/>
                  <a:gd name="connsiteX6" fmla="*/ 2386435 w 4094032"/>
                  <a:gd name="connsiteY6" fmla="*/ 3920300 h 4094034"/>
                  <a:gd name="connsiteX7" fmla="*/ 2381469 w 4094032"/>
                  <a:gd name="connsiteY7" fmla="*/ 3920133 h 4094034"/>
                  <a:gd name="connsiteX8" fmla="*/ 2380231 w 4094032"/>
                  <a:gd name="connsiteY8" fmla="*/ 3899256 h 4094034"/>
                  <a:gd name="connsiteX9" fmla="*/ 2391698 w 4094032"/>
                  <a:gd name="connsiteY9" fmla="*/ 3876132 h 4094034"/>
                  <a:gd name="connsiteX10" fmla="*/ 2420499 w 4094032"/>
                  <a:gd name="connsiteY10" fmla="*/ 3836767 h 4094034"/>
                  <a:gd name="connsiteX11" fmla="*/ 2436208 w 4094032"/>
                  <a:gd name="connsiteY11" fmla="*/ 3823231 h 4094034"/>
                  <a:gd name="connsiteX12" fmla="*/ 2435107 w 4094032"/>
                  <a:gd name="connsiteY12" fmla="*/ 3824180 h 4094034"/>
                  <a:gd name="connsiteX13" fmla="*/ 2435101 w 4094032"/>
                  <a:gd name="connsiteY13" fmla="*/ 3824055 h 4094034"/>
                  <a:gd name="connsiteX14" fmla="*/ 2436208 w 4094032"/>
                  <a:gd name="connsiteY14" fmla="*/ 3823231 h 4094034"/>
                  <a:gd name="connsiteX15" fmla="*/ 2510858 w 4094032"/>
                  <a:gd name="connsiteY15" fmla="*/ 3775783 h 4094034"/>
                  <a:gd name="connsiteX16" fmla="*/ 2513921 w 4094032"/>
                  <a:gd name="connsiteY16" fmla="*/ 3789507 h 4094034"/>
                  <a:gd name="connsiteX17" fmla="*/ 2522708 w 4094032"/>
                  <a:gd name="connsiteY17" fmla="*/ 3808462 h 4094034"/>
                  <a:gd name="connsiteX18" fmla="*/ 2534097 w 4094032"/>
                  <a:gd name="connsiteY18" fmla="*/ 3813948 h 4094034"/>
                  <a:gd name="connsiteX19" fmla="*/ 2556052 w 4094032"/>
                  <a:gd name="connsiteY19" fmla="*/ 3821910 h 4094034"/>
                  <a:gd name="connsiteX20" fmla="*/ 2572222 w 4094032"/>
                  <a:gd name="connsiteY20" fmla="*/ 3833508 h 4094034"/>
                  <a:gd name="connsiteX21" fmla="*/ 2562944 w 4094032"/>
                  <a:gd name="connsiteY21" fmla="*/ 3859542 h 4094034"/>
                  <a:gd name="connsiteX22" fmla="*/ 2535275 w 4094032"/>
                  <a:gd name="connsiteY22" fmla="*/ 3896582 h 4094034"/>
                  <a:gd name="connsiteX23" fmla="*/ 2513574 w 4094032"/>
                  <a:gd name="connsiteY23" fmla="*/ 3912512 h 4094034"/>
                  <a:gd name="connsiteX24" fmla="*/ 2514825 w 4094032"/>
                  <a:gd name="connsiteY24" fmla="*/ 3910184 h 4094034"/>
                  <a:gd name="connsiteX25" fmla="*/ 2511899 w 4094032"/>
                  <a:gd name="connsiteY25" fmla="*/ 3899591 h 4094034"/>
                  <a:gd name="connsiteX26" fmla="*/ 2504947 w 4094032"/>
                  <a:gd name="connsiteY26" fmla="*/ 3875758 h 4094034"/>
                  <a:gd name="connsiteX27" fmla="*/ 2507419 w 4094032"/>
                  <a:gd name="connsiteY27" fmla="*/ 3859099 h 4094034"/>
                  <a:gd name="connsiteX28" fmla="*/ 2509597 w 4094032"/>
                  <a:gd name="connsiteY28" fmla="*/ 3841532 h 4094034"/>
                  <a:gd name="connsiteX29" fmla="*/ 2487573 w 4094032"/>
                  <a:gd name="connsiteY29" fmla="*/ 3832179 h 4094034"/>
                  <a:gd name="connsiteX30" fmla="*/ 2483702 w 4094032"/>
                  <a:gd name="connsiteY30" fmla="*/ 3833427 h 4094034"/>
                  <a:gd name="connsiteX31" fmla="*/ 2481549 w 4094032"/>
                  <a:gd name="connsiteY31" fmla="*/ 3834390 h 4094034"/>
                  <a:gd name="connsiteX32" fmla="*/ 2481913 w 4094032"/>
                  <a:gd name="connsiteY32" fmla="*/ 3830888 h 4094034"/>
                  <a:gd name="connsiteX33" fmla="*/ 2484018 w 4094032"/>
                  <a:gd name="connsiteY33" fmla="*/ 3821115 h 4094034"/>
                  <a:gd name="connsiteX34" fmla="*/ 2491747 w 4094032"/>
                  <a:gd name="connsiteY34" fmla="*/ 3801215 h 4094034"/>
                  <a:gd name="connsiteX35" fmla="*/ 2498274 w 4094032"/>
                  <a:gd name="connsiteY35" fmla="*/ 3786833 h 4094034"/>
                  <a:gd name="connsiteX36" fmla="*/ 2503691 w 4094032"/>
                  <a:gd name="connsiteY36" fmla="*/ 3782939 h 4094034"/>
                  <a:gd name="connsiteX37" fmla="*/ 2510366 w 4094032"/>
                  <a:gd name="connsiteY37" fmla="*/ 3777575 h 4094034"/>
                  <a:gd name="connsiteX38" fmla="*/ 2510858 w 4094032"/>
                  <a:gd name="connsiteY38" fmla="*/ 3775783 h 4094034"/>
                  <a:gd name="connsiteX39" fmla="*/ 2492196 w 4094032"/>
                  <a:gd name="connsiteY39" fmla="*/ 3739056 h 4094034"/>
                  <a:gd name="connsiteX40" fmla="*/ 2492057 w 4094032"/>
                  <a:gd name="connsiteY40" fmla="*/ 3740793 h 4094034"/>
                  <a:gd name="connsiteX41" fmla="*/ 2491915 w 4094032"/>
                  <a:gd name="connsiteY41" fmla="*/ 3750136 h 4094034"/>
                  <a:gd name="connsiteX42" fmla="*/ 2489874 w 4094032"/>
                  <a:gd name="connsiteY42" fmla="*/ 3763467 h 4094034"/>
                  <a:gd name="connsiteX43" fmla="*/ 2480079 w 4094032"/>
                  <a:gd name="connsiteY43" fmla="*/ 3763800 h 4094034"/>
                  <a:gd name="connsiteX44" fmla="*/ 2462473 w 4094032"/>
                  <a:gd name="connsiteY44" fmla="*/ 3766662 h 4094034"/>
                  <a:gd name="connsiteX45" fmla="*/ 2446065 w 4094032"/>
                  <a:gd name="connsiteY45" fmla="*/ 3774178 h 4094034"/>
                  <a:gd name="connsiteX46" fmla="*/ 2444197 w 4094032"/>
                  <a:gd name="connsiteY46" fmla="*/ 3775385 h 4094034"/>
                  <a:gd name="connsiteX47" fmla="*/ 2445418 w 4094032"/>
                  <a:gd name="connsiteY47" fmla="*/ 3773199 h 4094034"/>
                  <a:gd name="connsiteX48" fmla="*/ 2453270 w 4094032"/>
                  <a:gd name="connsiteY48" fmla="*/ 3758624 h 4094034"/>
                  <a:gd name="connsiteX49" fmla="*/ 2465955 w 4094032"/>
                  <a:gd name="connsiteY49" fmla="*/ 3749279 h 4094034"/>
                  <a:gd name="connsiteX50" fmla="*/ 2477673 w 4094032"/>
                  <a:gd name="connsiteY50" fmla="*/ 3744167 h 4094034"/>
                  <a:gd name="connsiteX51" fmla="*/ 2543896 w 4094032"/>
                  <a:gd name="connsiteY51" fmla="*/ 3719777 h 4094034"/>
                  <a:gd name="connsiteX52" fmla="*/ 2554027 w 4094032"/>
                  <a:gd name="connsiteY52" fmla="*/ 3720910 h 4094034"/>
                  <a:gd name="connsiteX53" fmla="*/ 2568610 w 4094032"/>
                  <a:gd name="connsiteY53" fmla="*/ 3736139 h 4094034"/>
                  <a:gd name="connsiteX54" fmla="*/ 2577166 w 4094032"/>
                  <a:gd name="connsiteY54" fmla="*/ 3755465 h 4094034"/>
                  <a:gd name="connsiteX55" fmla="*/ 2580255 w 4094032"/>
                  <a:gd name="connsiteY55" fmla="*/ 3770163 h 4094034"/>
                  <a:gd name="connsiteX56" fmla="*/ 2581752 w 4094032"/>
                  <a:gd name="connsiteY56" fmla="*/ 3777779 h 4094034"/>
                  <a:gd name="connsiteX57" fmla="*/ 2575533 w 4094032"/>
                  <a:gd name="connsiteY57" fmla="*/ 3773667 h 4094034"/>
                  <a:gd name="connsiteX58" fmla="*/ 2553455 w 4094032"/>
                  <a:gd name="connsiteY58" fmla="*/ 3763339 h 4094034"/>
                  <a:gd name="connsiteX59" fmla="*/ 2536019 w 4094032"/>
                  <a:gd name="connsiteY59" fmla="*/ 3750086 h 4094034"/>
                  <a:gd name="connsiteX60" fmla="*/ 2536258 w 4094032"/>
                  <a:gd name="connsiteY60" fmla="*/ 3738455 h 4094034"/>
                  <a:gd name="connsiteX61" fmla="*/ 2540732 w 4094032"/>
                  <a:gd name="connsiteY61" fmla="*/ 3723980 h 4094034"/>
                  <a:gd name="connsiteX62" fmla="*/ 2543896 w 4094032"/>
                  <a:gd name="connsiteY62" fmla="*/ 3719777 h 4094034"/>
                  <a:gd name="connsiteX63" fmla="*/ 1745169 w 4094032"/>
                  <a:gd name="connsiteY63" fmla="*/ 3620650 h 4094034"/>
                  <a:gd name="connsiteX64" fmla="*/ 1684250 w 4094032"/>
                  <a:gd name="connsiteY64" fmla="*/ 3623116 h 4094034"/>
                  <a:gd name="connsiteX65" fmla="*/ 1672407 w 4094032"/>
                  <a:gd name="connsiteY65" fmla="*/ 3625050 h 4094034"/>
                  <a:gd name="connsiteX66" fmla="*/ 1657993 w 4094032"/>
                  <a:gd name="connsiteY66" fmla="*/ 3625885 h 4094034"/>
                  <a:gd name="connsiteX67" fmla="*/ 1650345 w 4094032"/>
                  <a:gd name="connsiteY67" fmla="*/ 3634861 h 4094034"/>
                  <a:gd name="connsiteX68" fmla="*/ 1653207 w 4094032"/>
                  <a:gd name="connsiteY68" fmla="*/ 3655932 h 4094034"/>
                  <a:gd name="connsiteX69" fmla="*/ 1667100 w 4094032"/>
                  <a:gd name="connsiteY69" fmla="*/ 3669627 h 4094034"/>
                  <a:gd name="connsiteX70" fmla="*/ 1698918 w 4094032"/>
                  <a:gd name="connsiteY70" fmla="*/ 3669343 h 4094034"/>
                  <a:gd name="connsiteX71" fmla="*/ 1735619 w 4094032"/>
                  <a:gd name="connsiteY71" fmla="*/ 3663802 h 4094034"/>
                  <a:gd name="connsiteX72" fmla="*/ 1753890 w 4094032"/>
                  <a:gd name="connsiteY72" fmla="*/ 3657396 h 4094034"/>
                  <a:gd name="connsiteX73" fmla="*/ 1758553 w 4094032"/>
                  <a:gd name="connsiteY73" fmla="*/ 3649981 h 4094034"/>
                  <a:gd name="connsiteX74" fmla="*/ 1758595 w 4094032"/>
                  <a:gd name="connsiteY74" fmla="*/ 3636910 h 4094034"/>
                  <a:gd name="connsiteX75" fmla="*/ 1754989 w 4094032"/>
                  <a:gd name="connsiteY75" fmla="*/ 3625163 h 4094034"/>
                  <a:gd name="connsiteX76" fmla="*/ 1745169 w 4094032"/>
                  <a:gd name="connsiteY76" fmla="*/ 3620650 h 4094034"/>
                  <a:gd name="connsiteX77" fmla="*/ 1734389 w 4094032"/>
                  <a:gd name="connsiteY77" fmla="*/ 3602535 h 4094034"/>
                  <a:gd name="connsiteX78" fmla="*/ 1763370 w 4094032"/>
                  <a:gd name="connsiteY78" fmla="*/ 3603297 h 4094034"/>
                  <a:gd name="connsiteX79" fmla="*/ 1781508 w 4094032"/>
                  <a:gd name="connsiteY79" fmla="*/ 3611788 h 4094034"/>
                  <a:gd name="connsiteX80" fmla="*/ 1787761 w 4094032"/>
                  <a:gd name="connsiteY80" fmla="*/ 3630251 h 4094034"/>
                  <a:gd name="connsiteX81" fmla="*/ 1767139 w 4094032"/>
                  <a:gd name="connsiteY81" fmla="*/ 3676189 h 4094034"/>
                  <a:gd name="connsiteX82" fmla="*/ 1745852 w 4094032"/>
                  <a:gd name="connsiteY82" fmla="*/ 3710036 h 4094034"/>
                  <a:gd name="connsiteX83" fmla="*/ 1745591 w 4094032"/>
                  <a:gd name="connsiteY83" fmla="*/ 3697040 h 4094034"/>
                  <a:gd name="connsiteX84" fmla="*/ 1742293 w 4094032"/>
                  <a:gd name="connsiteY84" fmla="*/ 3684755 h 4094034"/>
                  <a:gd name="connsiteX85" fmla="*/ 1727941 w 4094032"/>
                  <a:gd name="connsiteY85" fmla="*/ 3679075 h 4094034"/>
                  <a:gd name="connsiteX86" fmla="*/ 1661384 w 4094032"/>
                  <a:gd name="connsiteY86" fmla="*/ 3681786 h 4094034"/>
                  <a:gd name="connsiteX87" fmla="*/ 1649722 w 4094032"/>
                  <a:gd name="connsiteY87" fmla="*/ 3682253 h 4094034"/>
                  <a:gd name="connsiteX88" fmla="*/ 1642703 w 4094032"/>
                  <a:gd name="connsiteY88" fmla="*/ 3672275 h 4094034"/>
                  <a:gd name="connsiteX89" fmla="*/ 1641140 w 4094032"/>
                  <a:gd name="connsiteY89" fmla="*/ 3651156 h 4094034"/>
                  <a:gd name="connsiteX90" fmla="*/ 1642851 w 4094032"/>
                  <a:gd name="connsiteY90" fmla="*/ 3644636 h 4094034"/>
                  <a:gd name="connsiteX91" fmla="*/ 1644159 w 4094032"/>
                  <a:gd name="connsiteY91" fmla="*/ 3627905 h 4094034"/>
                  <a:gd name="connsiteX92" fmla="*/ 1645049 w 4094032"/>
                  <a:gd name="connsiteY92" fmla="*/ 3614049 h 4094034"/>
                  <a:gd name="connsiteX93" fmla="*/ 1649588 w 4094032"/>
                  <a:gd name="connsiteY93" fmla="*/ 3612030 h 4094034"/>
                  <a:gd name="connsiteX94" fmla="*/ 1684303 w 4094032"/>
                  <a:gd name="connsiteY94" fmla="*/ 3607232 h 4094034"/>
                  <a:gd name="connsiteX95" fmla="*/ 1734389 w 4094032"/>
                  <a:gd name="connsiteY95" fmla="*/ 3602535 h 4094034"/>
                  <a:gd name="connsiteX96" fmla="*/ 1743995 w 4094032"/>
                  <a:gd name="connsiteY96" fmla="*/ 3557028 h 4094034"/>
                  <a:gd name="connsiteX97" fmla="*/ 1709850 w 4094032"/>
                  <a:gd name="connsiteY97" fmla="*/ 3557759 h 4094034"/>
                  <a:gd name="connsiteX98" fmla="*/ 1633064 w 4094032"/>
                  <a:gd name="connsiteY98" fmla="*/ 3564478 h 4094034"/>
                  <a:gd name="connsiteX99" fmla="*/ 1610359 w 4094032"/>
                  <a:gd name="connsiteY99" fmla="*/ 3564641 h 4094034"/>
                  <a:gd name="connsiteX100" fmla="*/ 1593682 w 4094032"/>
                  <a:gd name="connsiteY100" fmla="*/ 3566273 h 4094034"/>
                  <a:gd name="connsiteX101" fmla="*/ 1586345 w 4094032"/>
                  <a:gd name="connsiteY101" fmla="*/ 3578734 h 4094034"/>
                  <a:gd name="connsiteX102" fmla="*/ 1586105 w 4094032"/>
                  <a:gd name="connsiteY102" fmla="*/ 3629611 h 4094034"/>
                  <a:gd name="connsiteX103" fmla="*/ 1601782 w 4094032"/>
                  <a:gd name="connsiteY103" fmla="*/ 3690195 h 4094034"/>
                  <a:gd name="connsiteX104" fmla="*/ 1619656 w 4094032"/>
                  <a:gd name="connsiteY104" fmla="*/ 3730102 h 4094034"/>
                  <a:gd name="connsiteX105" fmla="*/ 1630014 w 4094032"/>
                  <a:gd name="connsiteY105" fmla="*/ 3739271 h 4094034"/>
                  <a:gd name="connsiteX106" fmla="*/ 1642995 w 4094032"/>
                  <a:gd name="connsiteY106" fmla="*/ 3739642 h 4094034"/>
                  <a:gd name="connsiteX107" fmla="*/ 1653705 w 4094032"/>
                  <a:gd name="connsiteY107" fmla="*/ 3739627 h 4094034"/>
                  <a:gd name="connsiteX108" fmla="*/ 1656324 w 4094032"/>
                  <a:gd name="connsiteY108" fmla="*/ 3744709 h 4094034"/>
                  <a:gd name="connsiteX109" fmla="*/ 1654153 w 4094032"/>
                  <a:gd name="connsiteY109" fmla="*/ 3763277 h 4094034"/>
                  <a:gd name="connsiteX110" fmla="*/ 1647058 w 4094032"/>
                  <a:gd name="connsiteY110" fmla="*/ 3771266 h 4094034"/>
                  <a:gd name="connsiteX111" fmla="*/ 1633695 w 4094032"/>
                  <a:gd name="connsiteY111" fmla="*/ 3770034 h 4094034"/>
                  <a:gd name="connsiteX112" fmla="*/ 1628784 w 4094032"/>
                  <a:gd name="connsiteY112" fmla="*/ 3767956 h 4094034"/>
                  <a:gd name="connsiteX113" fmla="*/ 1624779 w 4094032"/>
                  <a:gd name="connsiteY113" fmla="*/ 3761519 h 4094034"/>
                  <a:gd name="connsiteX114" fmla="*/ 1610065 w 4094032"/>
                  <a:gd name="connsiteY114" fmla="*/ 3744186 h 4094034"/>
                  <a:gd name="connsiteX115" fmla="*/ 1590297 w 4094032"/>
                  <a:gd name="connsiteY115" fmla="*/ 3730509 h 4094034"/>
                  <a:gd name="connsiteX116" fmla="*/ 1577305 w 4094032"/>
                  <a:gd name="connsiteY116" fmla="*/ 3738050 h 4094034"/>
                  <a:gd name="connsiteX117" fmla="*/ 1540463 w 4094032"/>
                  <a:gd name="connsiteY117" fmla="*/ 3778254 h 4094034"/>
                  <a:gd name="connsiteX118" fmla="*/ 1497863 w 4094032"/>
                  <a:gd name="connsiteY118" fmla="*/ 3819077 h 4094034"/>
                  <a:gd name="connsiteX119" fmla="*/ 1473571 w 4094032"/>
                  <a:gd name="connsiteY119" fmla="*/ 3833012 h 4094034"/>
                  <a:gd name="connsiteX120" fmla="*/ 1463448 w 4094032"/>
                  <a:gd name="connsiteY120" fmla="*/ 3845975 h 4094034"/>
                  <a:gd name="connsiteX121" fmla="*/ 1472519 w 4094032"/>
                  <a:gd name="connsiteY121" fmla="*/ 3858385 h 4094034"/>
                  <a:gd name="connsiteX122" fmla="*/ 1488488 w 4094032"/>
                  <a:gd name="connsiteY122" fmla="*/ 3864711 h 4094034"/>
                  <a:gd name="connsiteX123" fmla="*/ 1499086 w 4094032"/>
                  <a:gd name="connsiteY123" fmla="*/ 3868973 h 4094034"/>
                  <a:gd name="connsiteX124" fmla="*/ 1511290 w 4094032"/>
                  <a:gd name="connsiteY124" fmla="*/ 3861435 h 4094034"/>
                  <a:gd name="connsiteX125" fmla="*/ 1547963 w 4094032"/>
                  <a:gd name="connsiteY125" fmla="*/ 3831842 h 4094034"/>
                  <a:gd name="connsiteX126" fmla="*/ 1580806 w 4094032"/>
                  <a:gd name="connsiteY126" fmla="*/ 3809640 h 4094034"/>
                  <a:gd name="connsiteX127" fmla="*/ 1584739 w 4094032"/>
                  <a:gd name="connsiteY127" fmla="*/ 3808743 h 4094034"/>
                  <a:gd name="connsiteX128" fmla="*/ 1591591 w 4094032"/>
                  <a:gd name="connsiteY128" fmla="*/ 3814761 h 4094034"/>
                  <a:gd name="connsiteX129" fmla="*/ 1603380 w 4094032"/>
                  <a:gd name="connsiteY129" fmla="*/ 3821614 h 4094034"/>
                  <a:gd name="connsiteX130" fmla="*/ 1614205 w 4094032"/>
                  <a:gd name="connsiteY130" fmla="*/ 3821204 h 4094034"/>
                  <a:gd name="connsiteX131" fmla="*/ 1628799 w 4094032"/>
                  <a:gd name="connsiteY131" fmla="*/ 3819417 h 4094034"/>
                  <a:gd name="connsiteX132" fmla="*/ 1641125 w 4094032"/>
                  <a:gd name="connsiteY132" fmla="*/ 3819489 h 4094034"/>
                  <a:gd name="connsiteX133" fmla="*/ 1646340 w 4094032"/>
                  <a:gd name="connsiteY133" fmla="*/ 3823890 h 4094034"/>
                  <a:gd name="connsiteX134" fmla="*/ 1643627 w 4094032"/>
                  <a:gd name="connsiteY134" fmla="*/ 3832355 h 4094034"/>
                  <a:gd name="connsiteX135" fmla="*/ 1639467 w 4094032"/>
                  <a:gd name="connsiteY135" fmla="*/ 3834792 h 4094034"/>
                  <a:gd name="connsiteX136" fmla="*/ 1620507 w 4094032"/>
                  <a:gd name="connsiteY136" fmla="*/ 3834746 h 4094034"/>
                  <a:gd name="connsiteX137" fmla="*/ 1592105 w 4094032"/>
                  <a:gd name="connsiteY137" fmla="*/ 3832733 h 4094034"/>
                  <a:gd name="connsiteX138" fmla="*/ 1578861 w 4094032"/>
                  <a:gd name="connsiteY138" fmla="*/ 3838663 h 4094034"/>
                  <a:gd name="connsiteX139" fmla="*/ 1577965 w 4094032"/>
                  <a:gd name="connsiteY139" fmla="*/ 3851242 h 4094034"/>
                  <a:gd name="connsiteX140" fmla="*/ 1581152 w 4094032"/>
                  <a:gd name="connsiteY140" fmla="*/ 3872392 h 4094034"/>
                  <a:gd name="connsiteX141" fmla="*/ 1591737 w 4094032"/>
                  <a:gd name="connsiteY141" fmla="*/ 3892521 h 4094034"/>
                  <a:gd name="connsiteX142" fmla="*/ 1600366 w 4094032"/>
                  <a:gd name="connsiteY142" fmla="*/ 3890429 h 4094034"/>
                  <a:gd name="connsiteX143" fmla="*/ 1617427 w 4094032"/>
                  <a:gd name="connsiteY143" fmla="*/ 3887237 h 4094034"/>
                  <a:gd name="connsiteX144" fmla="*/ 1632094 w 4094032"/>
                  <a:gd name="connsiteY144" fmla="*/ 3887191 h 4094034"/>
                  <a:gd name="connsiteX145" fmla="*/ 1633835 w 4094032"/>
                  <a:gd name="connsiteY145" fmla="*/ 3890682 h 4094034"/>
                  <a:gd name="connsiteX146" fmla="*/ 1631144 w 4094032"/>
                  <a:gd name="connsiteY146" fmla="*/ 3900452 h 4094034"/>
                  <a:gd name="connsiteX147" fmla="*/ 1626394 w 4094032"/>
                  <a:gd name="connsiteY147" fmla="*/ 3908155 h 4094034"/>
                  <a:gd name="connsiteX148" fmla="*/ 1589319 w 4094032"/>
                  <a:gd name="connsiteY148" fmla="*/ 3912957 h 4094034"/>
                  <a:gd name="connsiteX149" fmla="*/ 1513688 w 4094032"/>
                  <a:gd name="connsiteY149" fmla="*/ 3917652 h 4094034"/>
                  <a:gd name="connsiteX150" fmla="*/ 1461182 w 4094032"/>
                  <a:gd name="connsiteY150" fmla="*/ 3920841 h 4094034"/>
                  <a:gd name="connsiteX151" fmla="*/ 1448817 w 4094032"/>
                  <a:gd name="connsiteY151" fmla="*/ 3929020 h 4094034"/>
                  <a:gd name="connsiteX152" fmla="*/ 1453795 w 4094032"/>
                  <a:gd name="connsiteY152" fmla="*/ 3949042 h 4094034"/>
                  <a:gd name="connsiteX153" fmla="*/ 1464605 w 4094032"/>
                  <a:gd name="connsiteY153" fmla="*/ 3963956 h 4094034"/>
                  <a:gd name="connsiteX154" fmla="*/ 1476041 w 4094032"/>
                  <a:gd name="connsiteY154" fmla="*/ 3962193 h 4094034"/>
                  <a:gd name="connsiteX155" fmla="*/ 1531207 w 4094032"/>
                  <a:gd name="connsiteY155" fmla="*/ 3959346 h 4094034"/>
                  <a:gd name="connsiteX156" fmla="*/ 1617140 w 4094032"/>
                  <a:gd name="connsiteY156" fmla="*/ 3962380 h 4094034"/>
                  <a:gd name="connsiteX157" fmla="*/ 1716490 w 4094032"/>
                  <a:gd name="connsiteY157" fmla="*/ 3970079 h 4094034"/>
                  <a:gd name="connsiteX158" fmla="*/ 1832997 w 4094032"/>
                  <a:gd name="connsiteY158" fmla="*/ 4011017 h 4094034"/>
                  <a:gd name="connsiteX159" fmla="*/ 1851795 w 4094032"/>
                  <a:gd name="connsiteY159" fmla="*/ 4022096 h 4094034"/>
                  <a:gd name="connsiteX160" fmla="*/ 1861836 w 4094032"/>
                  <a:gd name="connsiteY160" fmla="*/ 4009099 h 4094034"/>
                  <a:gd name="connsiteX161" fmla="*/ 1862436 w 4094032"/>
                  <a:gd name="connsiteY161" fmla="*/ 4005555 h 4094034"/>
                  <a:gd name="connsiteX162" fmla="*/ 1857916 w 4094032"/>
                  <a:gd name="connsiteY162" fmla="*/ 3971850 h 4094034"/>
                  <a:gd name="connsiteX163" fmla="*/ 1847092 w 4094032"/>
                  <a:gd name="connsiteY163" fmla="*/ 3941878 h 4094034"/>
                  <a:gd name="connsiteX164" fmla="*/ 1835285 w 4094032"/>
                  <a:gd name="connsiteY164" fmla="*/ 3933450 h 4094034"/>
                  <a:gd name="connsiteX165" fmla="*/ 1823206 w 4094032"/>
                  <a:gd name="connsiteY165" fmla="*/ 3933233 h 4094034"/>
                  <a:gd name="connsiteX166" fmla="*/ 1802509 w 4094032"/>
                  <a:gd name="connsiteY166" fmla="*/ 3931559 h 4094034"/>
                  <a:gd name="connsiteX167" fmla="*/ 1760240 w 4094032"/>
                  <a:gd name="connsiteY167" fmla="*/ 3921074 h 4094034"/>
                  <a:gd name="connsiteX168" fmla="*/ 1701504 w 4094032"/>
                  <a:gd name="connsiteY168" fmla="*/ 3907808 h 4094034"/>
                  <a:gd name="connsiteX169" fmla="*/ 1698719 w 4094032"/>
                  <a:gd name="connsiteY169" fmla="*/ 3904774 h 4094034"/>
                  <a:gd name="connsiteX170" fmla="*/ 1697905 w 4094032"/>
                  <a:gd name="connsiteY170" fmla="*/ 3897450 h 4094034"/>
                  <a:gd name="connsiteX171" fmla="*/ 1700016 w 4094032"/>
                  <a:gd name="connsiteY171" fmla="*/ 3892284 h 4094034"/>
                  <a:gd name="connsiteX172" fmla="*/ 1712427 w 4094032"/>
                  <a:gd name="connsiteY172" fmla="*/ 3893482 h 4094034"/>
                  <a:gd name="connsiteX173" fmla="*/ 1733080 w 4094032"/>
                  <a:gd name="connsiteY173" fmla="*/ 3892526 h 4094034"/>
                  <a:gd name="connsiteX174" fmla="*/ 1749535 w 4094032"/>
                  <a:gd name="connsiteY174" fmla="*/ 3888570 h 4094034"/>
                  <a:gd name="connsiteX175" fmla="*/ 1761265 w 4094032"/>
                  <a:gd name="connsiteY175" fmla="*/ 3884525 h 4094034"/>
                  <a:gd name="connsiteX176" fmla="*/ 1767828 w 4094032"/>
                  <a:gd name="connsiteY176" fmla="*/ 3864601 h 4094034"/>
                  <a:gd name="connsiteX177" fmla="*/ 1764063 w 4094032"/>
                  <a:gd name="connsiteY177" fmla="*/ 3844262 h 4094034"/>
                  <a:gd name="connsiteX178" fmla="*/ 1740816 w 4094032"/>
                  <a:gd name="connsiteY178" fmla="*/ 3837929 h 4094034"/>
                  <a:gd name="connsiteX179" fmla="*/ 1715913 w 4094032"/>
                  <a:gd name="connsiteY179" fmla="*/ 3834931 h 4094034"/>
                  <a:gd name="connsiteX180" fmla="*/ 1707476 w 4094032"/>
                  <a:gd name="connsiteY180" fmla="*/ 3834709 h 4094034"/>
                  <a:gd name="connsiteX181" fmla="*/ 1708176 w 4094032"/>
                  <a:gd name="connsiteY181" fmla="*/ 3829512 h 4094034"/>
                  <a:gd name="connsiteX182" fmla="*/ 1710411 w 4094032"/>
                  <a:gd name="connsiteY182" fmla="*/ 3823381 h 4094034"/>
                  <a:gd name="connsiteX183" fmla="*/ 1718693 w 4094032"/>
                  <a:gd name="connsiteY183" fmla="*/ 3821878 h 4094034"/>
                  <a:gd name="connsiteX184" fmla="*/ 1789593 w 4094032"/>
                  <a:gd name="connsiteY184" fmla="*/ 3817829 h 4094034"/>
                  <a:gd name="connsiteX185" fmla="*/ 1796250 w 4094032"/>
                  <a:gd name="connsiteY185" fmla="*/ 3804248 h 4094034"/>
                  <a:gd name="connsiteX186" fmla="*/ 1796129 w 4094032"/>
                  <a:gd name="connsiteY186" fmla="*/ 3785752 h 4094034"/>
                  <a:gd name="connsiteX187" fmla="*/ 1772599 w 4094032"/>
                  <a:gd name="connsiteY187" fmla="*/ 3775281 h 4094034"/>
                  <a:gd name="connsiteX188" fmla="*/ 1724903 w 4094032"/>
                  <a:gd name="connsiteY188" fmla="*/ 3770530 h 4094034"/>
                  <a:gd name="connsiteX189" fmla="*/ 1722800 w 4094032"/>
                  <a:gd name="connsiteY189" fmla="*/ 3764545 h 4094034"/>
                  <a:gd name="connsiteX190" fmla="*/ 1726259 w 4094032"/>
                  <a:gd name="connsiteY190" fmla="*/ 3753401 h 4094034"/>
                  <a:gd name="connsiteX191" fmla="*/ 1731518 w 4094032"/>
                  <a:gd name="connsiteY191" fmla="*/ 3745492 h 4094034"/>
                  <a:gd name="connsiteX192" fmla="*/ 1750403 w 4094032"/>
                  <a:gd name="connsiteY192" fmla="*/ 3759575 h 4094034"/>
                  <a:gd name="connsiteX193" fmla="*/ 1761241 w 4094032"/>
                  <a:gd name="connsiteY193" fmla="*/ 3764482 h 4094034"/>
                  <a:gd name="connsiteX194" fmla="*/ 1771815 w 4094032"/>
                  <a:gd name="connsiteY194" fmla="*/ 3761026 h 4094034"/>
                  <a:gd name="connsiteX195" fmla="*/ 1785095 w 4094032"/>
                  <a:gd name="connsiteY195" fmla="*/ 3748756 h 4094034"/>
                  <a:gd name="connsiteX196" fmla="*/ 1796880 w 4094032"/>
                  <a:gd name="connsiteY196" fmla="*/ 3732335 h 4094034"/>
                  <a:gd name="connsiteX197" fmla="*/ 1805529 w 4094032"/>
                  <a:gd name="connsiteY197" fmla="*/ 3718214 h 4094034"/>
                  <a:gd name="connsiteX198" fmla="*/ 1819267 w 4094032"/>
                  <a:gd name="connsiteY198" fmla="*/ 3702829 h 4094034"/>
                  <a:gd name="connsiteX199" fmla="*/ 1840404 w 4094032"/>
                  <a:gd name="connsiteY199" fmla="*/ 3676168 h 4094034"/>
                  <a:gd name="connsiteX200" fmla="*/ 1856112 w 4094032"/>
                  <a:gd name="connsiteY200" fmla="*/ 3648841 h 4094034"/>
                  <a:gd name="connsiteX201" fmla="*/ 1863416 w 4094032"/>
                  <a:gd name="connsiteY201" fmla="*/ 3635407 h 4094034"/>
                  <a:gd name="connsiteX202" fmla="*/ 1867801 w 4094032"/>
                  <a:gd name="connsiteY202" fmla="*/ 3625174 h 4094034"/>
                  <a:gd name="connsiteX203" fmla="*/ 1858363 w 4094032"/>
                  <a:gd name="connsiteY203" fmla="*/ 3609355 h 4094034"/>
                  <a:gd name="connsiteX204" fmla="*/ 1851314 w 4094032"/>
                  <a:gd name="connsiteY204" fmla="*/ 3601558 h 4094034"/>
                  <a:gd name="connsiteX205" fmla="*/ 1817915 w 4094032"/>
                  <a:gd name="connsiteY205" fmla="*/ 3575355 h 4094034"/>
                  <a:gd name="connsiteX206" fmla="*/ 1767164 w 4094032"/>
                  <a:gd name="connsiteY206" fmla="*/ 3558776 h 4094034"/>
                  <a:gd name="connsiteX207" fmla="*/ 1743995 w 4094032"/>
                  <a:gd name="connsiteY207" fmla="*/ 3557028 h 4094034"/>
                  <a:gd name="connsiteX208" fmla="*/ 2519260 w 4094032"/>
                  <a:gd name="connsiteY208" fmla="*/ 3508181 h 4094034"/>
                  <a:gd name="connsiteX209" fmla="*/ 2498848 w 4094032"/>
                  <a:gd name="connsiteY209" fmla="*/ 3510687 h 4094034"/>
                  <a:gd name="connsiteX210" fmla="*/ 2488726 w 4094032"/>
                  <a:gd name="connsiteY210" fmla="*/ 3519507 h 4094034"/>
                  <a:gd name="connsiteX211" fmla="*/ 2489167 w 4094032"/>
                  <a:gd name="connsiteY211" fmla="*/ 3552911 h 4094034"/>
                  <a:gd name="connsiteX212" fmla="*/ 2494441 w 4094032"/>
                  <a:gd name="connsiteY212" fmla="*/ 3599945 h 4094034"/>
                  <a:gd name="connsiteX213" fmla="*/ 2497413 w 4094032"/>
                  <a:gd name="connsiteY213" fmla="*/ 3651994 h 4094034"/>
                  <a:gd name="connsiteX214" fmla="*/ 2495664 w 4094032"/>
                  <a:gd name="connsiteY214" fmla="*/ 3687336 h 4094034"/>
                  <a:gd name="connsiteX215" fmla="*/ 2490839 w 4094032"/>
                  <a:gd name="connsiteY215" fmla="*/ 3691399 h 4094034"/>
                  <a:gd name="connsiteX216" fmla="*/ 2487784 w 4094032"/>
                  <a:gd name="connsiteY216" fmla="*/ 3694382 h 4094034"/>
                  <a:gd name="connsiteX217" fmla="*/ 2487554 w 4094032"/>
                  <a:gd name="connsiteY217" fmla="*/ 3691734 h 4094034"/>
                  <a:gd name="connsiteX218" fmla="*/ 2485854 w 4094032"/>
                  <a:gd name="connsiteY218" fmla="*/ 3684546 h 4094034"/>
                  <a:gd name="connsiteX219" fmla="*/ 2475278 w 4094032"/>
                  <a:gd name="connsiteY219" fmla="*/ 3674957 h 4094034"/>
                  <a:gd name="connsiteX220" fmla="*/ 2459835 w 4094032"/>
                  <a:gd name="connsiteY220" fmla="*/ 3672482 h 4094034"/>
                  <a:gd name="connsiteX221" fmla="*/ 2450529 w 4094032"/>
                  <a:gd name="connsiteY221" fmla="*/ 3682341 h 4094034"/>
                  <a:gd name="connsiteX222" fmla="*/ 2441576 w 4094032"/>
                  <a:gd name="connsiteY222" fmla="*/ 3701288 h 4094034"/>
                  <a:gd name="connsiteX223" fmla="*/ 2435610 w 4094032"/>
                  <a:gd name="connsiteY223" fmla="*/ 3712421 h 4094034"/>
                  <a:gd name="connsiteX224" fmla="*/ 2434236 w 4094032"/>
                  <a:gd name="connsiteY224" fmla="*/ 3709662 h 4094034"/>
                  <a:gd name="connsiteX225" fmla="*/ 2429157 w 4094032"/>
                  <a:gd name="connsiteY225" fmla="*/ 3696044 h 4094034"/>
                  <a:gd name="connsiteX226" fmla="*/ 2426599 w 4094032"/>
                  <a:gd name="connsiteY226" fmla="*/ 3683835 h 4094034"/>
                  <a:gd name="connsiteX227" fmla="*/ 2456717 w 4094032"/>
                  <a:gd name="connsiteY227" fmla="*/ 3660619 h 4094034"/>
                  <a:gd name="connsiteX228" fmla="*/ 2462050 w 4094032"/>
                  <a:gd name="connsiteY228" fmla="*/ 3644046 h 4094034"/>
                  <a:gd name="connsiteX229" fmla="*/ 2455845 w 4094032"/>
                  <a:gd name="connsiteY229" fmla="*/ 3631378 h 4094034"/>
                  <a:gd name="connsiteX230" fmla="*/ 2433946 w 4094032"/>
                  <a:gd name="connsiteY230" fmla="*/ 3619811 h 4094034"/>
                  <a:gd name="connsiteX231" fmla="*/ 2410083 w 4094032"/>
                  <a:gd name="connsiteY231" fmla="*/ 3631444 h 4094034"/>
                  <a:gd name="connsiteX232" fmla="*/ 2408168 w 4094032"/>
                  <a:gd name="connsiteY232" fmla="*/ 3629246 h 4094034"/>
                  <a:gd name="connsiteX233" fmla="*/ 2403457 w 4094032"/>
                  <a:gd name="connsiteY233" fmla="*/ 3609825 h 4094034"/>
                  <a:gd name="connsiteX234" fmla="*/ 2397523 w 4094032"/>
                  <a:gd name="connsiteY234" fmla="*/ 3586629 h 4094034"/>
                  <a:gd name="connsiteX235" fmla="*/ 2391283 w 4094032"/>
                  <a:gd name="connsiteY235" fmla="*/ 3569300 h 4094034"/>
                  <a:gd name="connsiteX236" fmla="*/ 2388138 w 4094032"/>
                  <a:gd name="connsiteY236" fmla="*/ 3555697 h 4094034"/>
                  <a:gd name="connsiteX237" fmla="*/ 2387175 w 4094032"/>
                  <a:gd name="connsiteY237" fmla="*/ 3548835 h 4094034"/>
                  <a:gd name="connsiteX238" fmla="*/ 2369284 w 4094032"/>
                  <a:gd name="connsiteY238" fmla="*/ 3542557 h 4094034"/>
                  <a:gd name="connsiteX239" fmla="*/ 2344563 w 4094032"/>
                  <a:gd name="connsiteY239" fmla="*/ 3554824 h 4094034"/>
                  <a:gd name="connsiteX240" fmla="*/ 2336451 w 4094032"/>
                  <a:gd name="connsiteY240" fmla="*/ 3571665 h 4094034"/>
                  <a:gd name="connsiteX241" fmla="*/ 2349235 w 4094032"/>
                  <a:gd name="connsiteY241" fmla="*/ 3619013 h 4094034"/>
                  <a:gd name="connsiteX242" fmla="*/ 2361370 w 4094032"/>
                  <a:gd name="connsiteY242" fmla="*/ 3661029 h 4094034"/>
                  <a:gd name="connsiteX243" fmla="*/ 2337405 w 4094032"/>
                  <a:gd name="connsiteY243" fmla="*/ 3677071 h 4094034"/>
                  <a:gd name="connsiteX244" fmla="*/ 2323473 w 4094032"/>
                  <a:gd name="connsiteY244" fmla="*/ 3687424 h 4094034"/>
                  <a:gd name="connsiteX245" fmla="*/ 2321553 w 4094032"/>
                  <a:gd name="connsiteY245" fmla="*/ 3700757 h 4094034"/>
                  <a:gd name="connsiteX246" fmla="*/ 2330064 w 4094032"/>
                  <a:gd name="connsiteY246" fmla="*/ 3720101 h 4094034"/>
                  <a:gd name="connsiteX247" fmla="*/ 2341213 w 4094032"/>
                  <a:gd name="connsiteY247" fmla="*/ 3737401 h 4094034"/>
                  <a:gd name="connsiteX248" fmla="*/ 2352144 w 4094032"/>
                  <a:gd name="connsiteY248" fmla="*/ 3740929 h 4094034"/>
                  <a:gd name="connsiteX249" fmla="*/ 2369181 w 4094032"/>
                  <a:gd name="connsiteY249" fmla="*/ 3729751 h 4094034"/>
                  <a:gd name="connsiteX250" fmla="*/ 2378842 w 4094032"/>
                  <a:gd name="connsiteY250" fmla="*/ 3720960 h 4094034"/>
                  <a:gd name="connsiteX251" fmla="*/ 2379650 w 4094032"/>
                  <a:gd name="connsiteY251" fmla="*/ 3728584 h 4094034"/>
                  <a:gd name="connsiteX252" fmla="*/ 2382509 w 4094032"/>
                  <a:gd name="connsiteY252" fmla="*/ 3740094 h 4094034"/>
                  <a:gd name="connsiteX253" fmla="*/ 2380122 w 4094032"/>
                  <a:gd name="connsiteY253" fmla="*/ 3746300 h 4094034"/>
                  <a:gd name="connsiteX254" fmla="*/ 2352083 w 4094032"/>
                  <a:gd name="connsiteY254" fmla="*/ 3767659 h 4094034"/>
                  <a:gd name="connsiteX255" fmla="*/ 2298451 w 4094032"/>
                  <a:gd name="connsiteY255" fmla="*/ 3803198 h 4094034"/>
                  <a:gd name="connsiteX256" fmla="*/ 2262415 w 4094032"/>
                  <a:gd name="connsiteY256" fmla="*/ 3844745 h 4094034"/>
                  <a:gd name="connsiteX257" fmla="*/ 2273954 w 4094032"/>
                  <a:gd name="connsiteY257" fmla="*/ 3856498 h 4094034"/>
                  <a:gd name="connsiteX258" fmla="*/ 2290234 w 4094032"/>
                  <a:gd name="connsiteY258" fmla="*/ 3859781 h 4094034"/>
                  <a:gd name="connsiteX259" fmla="*/ 2307708 w 4094032"/>
                  <a:gd name="connsiteY259" fmla="*/ 3848031 h 4094034"/>
                  <a:gd name="connsiteX260" fmla="*/ 2325132 w 4094032"/>
                  <a:gd name="connsiteY260" fmla="*/ 3833865 h 4094034"/>
                  <a:gd name="connsiteX261" fmla="*/ 2348165 w 4094032"/>
                  <a:gd name="connsiteY261" fmla="*/ 3821137 h 4094034"/>
                  <a:gd name="connsiteX262" fmla="*/ 2377184 w 4094032"/>
                  <a:gd name="connsiteY262" fmla="*/ 3805163 h 4094034"/>
                  <a:gd name="connsiteX263" fmla="*/ 2385132 w 4094032"/>
                  <a:gd name="connsiteY263" fmla="*/ 3800218 h 4094034"/>
                  <a:gd name="connsiteX264" fmla="*/ 2382842 w 4094032"/>
                  <a:gd name="connsiteY264" fmla="*/ 3805051 h 4094034"/>
                  <a:gd name="connsiteX265" fmla="*/ 2377371 w 4094032"/>
                  <a:gd name="connsiteY265" fmla="*/ 3820004 h 4094034"/>
                  <a:gd name="connsiteX266" fmla="*/ 2362136 w 4094032"/>
                  <a:gd name="connsiteY266" fmla="*/ 3838503 h 4094034"/>
                  <a:gd name="connsiteX267" fmla="*/ 2351228 w 4094032"/>
                  <a:gd name="connsiteY267" fmla="*/ 3870214 h 4094034"/>
                  <a:gd name="connsiteX268" fmla="*/ 2349641 w 4094032"/>
                  <a:gd name="connsiteY268" fmla="*/ 3876557 h 4094034"/>
                  <a:gd name="connsiteX269" fmla="*/ 2333411 w 4094032"/>
                  <a:gd name="connsiteY269" fmla="*/ 3904912 h 4094034"/>
                  <a:gd name="connsiteX270" fmla="*/ 2310949 w 4094032"/>
                  <a:gd name="connsiteY270" fmla="*/ 3937183 h 4094034"/>
                  <a:gd name="connsiteX271" fmla="*/ 2286827 w 4094032"/>
                  <a:gd name="connsiteY271" fmla="*/ 3976568 h 4094034"/>
                  <a:gd name="connsiteX272" fmla="*/ 2300372 w 4094032"/>
                  <a:gd name="connsiteY272" fmla="*/ 3984129 h 4094034"/>
                  <a:gd name="connsiteX273" fmla="*/ 2317140 w 4094032"/>
                  <a:gd name="connsiteY273" fmla="*/ 3981984 h 4094034"/>
                  <a:gd name="connsiteX274" fmla="*/ 2327280 w 4094032"/>
                  <a:gd name="connsiteY274" fmla="*/ 3975555 h 4094034"/>
                  <a:gd name="connsiteX275" fmla="*/ 2371159 w 4094032"/>
                  <a:gd name="connsiteY275" fmla="*/ 3943099 h 4094034"/>
                  <a:gd name="connsiteX276" fmla="*/ 2373232 w 4094032"/>
                  <a:gd name="connsiteY276" fmla="*/ 3944764 h 4094034"/>
                  <a:gd name="connsiteX277" fmla="*/ 2403753 w 4094032"/>
                  <a:gd name="connsiteY277" fmla="*/ 3962132 h 4094034"/>
                  <a:gd name="connsiteX278" fmla="*/ 2410881 w 4094032"/>
                  <a:gd name="connsiteY278" fmla="*/ 3957438 h 4094034"/>
                  <a:gd name="connsiteX279" fmla="*/ 2422851 w 4094032"/>
                  <a:gd name="connsiteY279" fmla="*/ 3948071 h 4094034"/>
                  <a:gd name="connsiteX280" fmla="*/ 2447153 w 4094032"/>
                  <a:gd name="connsiteY280" fmla="*/ 3926226 h 4094034"/>
                  <a:gd name="connsiteX281" fmla="*/ 2463672 w 4094032"/>
                  <a:gd name="connsiteY281" fmla="*/ 3910008 h 4094034"/>
                  <a:gd name="connsiteX282" fmla="*/ 2465154 w 4094032"/>
                  <a:gd name="connsiteY282" fmla="*/ 3918861 h 4094034"/>
                  <a:gd name="connsiteX283" fmla="*/ 2469805 w 4094032"/>
                  <a:gd name="connsiteY283" fmla="*/ 3945229 h 4094034"/>
                  <a:gd name="connsiteX284" fmla="*/ 2471127 w 4094032"/>
                  <a:gd name="connsiteY284" fmla="*/ 3964305 h 4094034"/>
                  <a:gd name="connsiteX285" fmla="*/ 2462312 w 4094032"/>
                  <a:gd name="connsiteY285" fmla="*/ 3968120 h 4094034"/>
                  <a:gd name="connsiteX286" fmla="*/ 2422154 w 4094032"/>
                  <a:gd name="connsiteY286" fmla="*/ 3979864 h 4094034"/>
                  <a:gd name="connsiteX287" fmla="*/ 2415439 w 4094032"/>
                  <a:gd name="connsiteY287" fmla="*/ 3990835 h 4094034"/>
                  <a:gd name="connsiteX288" fmla="*/ 2452277 w 4094032"/>
                  <a:gd name="connsiteY288" fmla="*/ 4007346 h 4094034"/>
                  <a:gd name="connsiteX289" fmla="*/ 2507116 w 4094032"/>
                  <a:gd name="connsiteY289" fmla="*/ 4009236 h 4094034"/>
                  <a:gd name="connsiteX290" fmla="*/ 2517280 w 4094032"/>
                  <a:gd name="connsiteY290" fmla="*/ 4000478 h 4094034"/>
                  <a:gd name="connsiteX291" fmla="*/ 2517803 w 4094032"/>
                  <a:gd name="connsiteY291" fmla="*/ 3967778 h 4094034"/>
                  <a:gd name="connsiteX292" fmla="*/ 2516835 w 4094032"/>
                  <a:gd name="connsiteY292" fmla="*/ 3937686 h 4094034"/>
                  <a:gd name="connsiteX293" fmla="*/ 2518215 w 4094032"/>
                  <a:gd name="connsiteY293" fmla="*/ 3933897 h 4094034"/>
                  <a:gd name="connsiteX294" fmla="*/ 2528461 w 4094032"/>
                  <a:gd name="connsiteY294" fmla="*/ 3931838 h 4094034"/>
                  <a:gd name="connsiteX295" fmla="*/ 2547794 w 4094032"/>
                  <a:gd name="connsiteY295" fmla="*/ 3926839 h 4094034"/>
                  <a:gd name="connsiteX296" fmla="*/ 2600809 w 4094032"/>
                  <a:gd name="connsiteY296" fmla="*/ 3877451 h 4094034"/>
                  <a:gd name="connsiteX297" fmla="*/ 2608093 w 4094032"/>
                  <a:gd name="connsiteY297" fmla="*/ 3861595 h 4094034"/>
                  <a:gd name="connsiteX298" fmla="*/ 2614539 w 4094032"/>
                  <a:gd name="connsiteY298" fmla="*/ 3851114 h 4094034"/>
                  <a:gd name="connsiteX299" fmla="*/ 2620761 w 4094032"/>
                  <a:gd name="connsiteY299" fmla="*/ 3852854 h 4094034"/>
                  <a:gd name="connsiteX300" fmla="*/ 2643961 w 4094032"/>
                  <a:gd name="connsiteY300" fmla="*/ 3856067 h 4094034"/>
                  <a:gd name="connsiteX301" fmla="*/ 2674645 w 4094032"/>
                  <a:gd name="connsiteY301" fmla="*/ 3885422 h 4094034"/>
                  <a:gd name="connsiteX302" fmla="*/ 2688350 w 4094032"/>
                  <a:gd name="connsiteY302" fmla="*/ 3899022 h 4094034"/>
                  <a:gd name="connsiteX303" fmla="*/ 2729200 w 4094032"/>
                  <a:gd name="connsiteY303" fmla="*/ 3899113 h 4094034"/>
                  <a:gd name="connsiteX304" fmla="*/ 2785963 w 4094032"/>
                  <a:gd name="connsiteY304" fmla="*/ 3888780 h 4094034"/>
                  <a:gd name="connsiteX305" fmla="*/ 2821741 w 4094032"/>
                  <a:gd name="connsiteY305" fmla="*/ 3874780 h 4094034"/>
                  <a:gd name="connsiteX306" fmla="*/ 2829670 w 4094032"/>
                  <a:gd name="connsiteY306" fmla="*/ 3858144 h 4094034"/>
                  <a:gd name="connsiteX307" fmla="*/ 2823823 w 4094032"/>
                  <a:gd name="connsiteY307" fmla="*/ 3851324 h 4094034"/>
                  <a:gd name="connsiteX308" fmla="*/ 2787742 w 4094032"/>
                  <a:gd name="connsiteY308" fmla="*/ 3844195 h 4094034"/>
                  <a:gd name="connsiteX309" fmla="*/ 2735138 w 4094032"/>
                  <a:gd name="connsiteY309" fmla="*/ 3838696 h 4094034"/>
                  <a:gd name="connsiteX310" fmla="*/ 2665438 w 4094032"/>
                  <a:gd name="connsiteY310" fmla="*/ 3822800 h 4094034"/>
                  <a:gd name="connsiteX311" fmla="*/ 2632069 w 4094032"/>
                  <a:gd name="connsiteY311" fmla="*/ 3803777 h 4094034"/>
                  <a:gd name="connsiteX312" fmla="*/ 2631873 w 4094032"/>
                  <a:gd name="connsiteY312" fmla="*/ 3801465 h 4094034"/>
                  <a:gd name="connsiteX313" fmla="*/ 2617432 w 4094032"/>
                  <a:gd name="connsiteY313" fmla="*/ 3706052 h 4094034"/>
                  <a:gd name="connsiteX314" fmla="*/ 2621281 w 4094032"/>
                  <a:gd name="connsiteY314" fmla="*/ 3694591 h 4094034"/>
                  <a:gd name="connsiteX315" fmla="*/ 2636029 w 4094032"/>
                  <a:gd name="connsiteY315" fmla="*/ 3664736 h 4094034"/>
                  <a:gd name="connsiteX316" fmla="*/ 2644747 w 4094032"/>
                  <a:gd name="connsiteY316" fmla="*/ 3642366 h 4094034"/>
                  <a:gd name="connsiteX317" fmla="*/ 2647889 w 4094032"/>
                  <a:gd name="connsiteY317" fmla="*/ 3627078 h 4094034"/>
                  <a:gd name="connsiteX318" fmla="*/ 2638035 w 4094032"/>
                  <a:gd name="connsiteY318" fmla="*/ 3610073 h 4094034"/>
                  <a:gd name="connsiteX319" fmla="*/ 2623604 w 4094032"/>
                  <a:gd name="connsiteY319" fmla="*/ 3602484 h 4094034"/>
                  <a:gd name="connsiteX320" fmla="*/ 2611586 w 4094032"/>
                  <a:gd name="connsiteY320" fmla="*/ 3610585 h 4094034"/>
                  <a:gd name="connsiteX321" fmla="*/ 2573431 w 4094032"/>
                  <a:gd name="connsiteY321" fmla="*/ 3646964 h 4094034"/>
                  <a:gd name="connsiteX322" fmla="*/ 2553406 w 4094032"/>
                  <a:gd name="connsiteY322" fmla="*/ 3662928 h 4094034"/>
                  <a:gd name="connsiteX323" fmla="*/ 2548896 w 4094032"/>
                  <a:gd name="connsiteY323" fmla="*/ 3666944 h 4094034"/>
                  <a:gd name="connsiteX324" fmla="*/ 2548350 w 4094032"/>
                  <a:gd name="connsiteY324" fmla="*/ 3665657 h 4094034"/>
                  <a:gd name="connsiteX325" fmla="*/ 2547805 w 4094032"/>
                  <a:gd name="connsiteY325" fmla="*/ 3661031 h 4094034"/>
                  <a:gd name="connsiteX326" fmla="*/ 2540254 w 4094032"/>
                  <a:gd name="connsiteY326" fmla="*/ 3598319 h 4094034"/>
                  <a:gd name="connsiteX327" fmla="*/ 2533517 w 4094032"/>
                  <a:gd name="connsiteY327" fmla="*/ 3558501 h 4094034"/>
                  <a:gd name="connsiteX328" fmla="*/ 2534361 w 4094032"/>
                  <a:gd name="connsiteY328" fmla="*/ 3536596 h 4094034"/>
                  <a:gd name="connsiteX329" fmla="*/ 2534376 w 4094032"/>
                  <a:gd name="connsiteY329" fmla="*/ 3519438 h 4094034"/>
                  <a:gd name="connsiteX330" fmla="*/ 2519260 w 4094032"/>
                  <a:gd name="connsiteY330" fmla="*/ 3508181 h 4094034"/>
                  <a:gd name="connsiteX331" fmla="*/ 3250910 w 4094032"/>
                  <a:gd name="connsiteY331" fmla="*/ 3311105 h 4094034"/>
                  <a:gd name="connsiteX332" fmla="*/ 3231454 w 4094032"/>
                  <a:gd name="connsiteY332" fmla="*/ 3316294 h 4094034"/>
                  <a:gd name="connsiteX333" fmla="*/ 3190494 w 4094032"/>
                  <a:gd name="connsiteY333" fmla="*/ 3347307 h 4094034"/>
                  <a:gd name="connsiteX334" fmla="*/ 3148043 w 4094032"/>
                  <a:gd name="connsiteY334" fmla="*/ 3421966 h 4094034"/>
                  <a:gd name="connsiteX335" fmla="*/ 3136113 w 4094032"/>
                  <a:gd name="connsiteY335" fmla="*/ 3452205 h 4094034"/>
                  <a:gd name="connsiteX336" fmla="*/ 3131093 w 4094032"/>
                  <a:gd name="connsiteY336" fmla="*/ 3465904 h 4094034"/>
                  <a:gd name="connsiteX337" fmla="*/ 3136122 w 4094032"/>
                  <a:gd name="connsiteY337" fmla="*/ 3484279 h 4094034"/>
                  <a:gd name="connsiteX338" fmla="*/ 3162593 w 4094032"/>
                  <a:gd name="connsiteY338" fmla="*/ 3514401 h 4094034"/>
                  <a:gd name="connsiteX339" fmla="*/ 3193464 w 4094032"/>
                  <a:gd name="connsiteY339" fmla="*/ 3546759 h 4094034"/>
                  <a:gd name="connsiteX340" fmla="*/ 3223524 w 4094032"/>
                  <a:gd name="connsiteY340" fmla="*/ 3578372 h 4094034"/>
                  <a:gd name="connsiteX341" fmla="*/ 3249622 w 4094032"/>
                  <a:gd name="connsiteY341" fmla="*/ 3606762 h 4094034"/>
                  <a:gd name="connsiteX342" fmla="*/ 3260909 w 4094032"/>
                  <a:gd name="connsiteY342" fmla="*/ 3621578 h 4094034"/>
                  <a:gd name="connsiteX343" fmla="*/ 3288532 w 4094032"/>
                  <a:gd name="connsiteY343" fmla="*/ 3619966 h 4094034"/>
                  <a:gd name="connsiteX344" fmla="*/ 3283002 w 4094032"/>
                  <a:gd name="connsiteY344" fmla="*/ 3584021 h 4094034"/>
                  <a:gd name="connsiteX345" fmla="*/ 3271007 w 4094032"/>
                  <a:gd name="connsiteY345" fmla="*/ 3566145 h 4094034"/>
                  <a:gd name="connsiteX346" fmla="*/ 3262052 w 4094032"/>
                  <a:gd name="connsiteY346" fmla="*/ 3549709 h 4094034"/>
                  <a:gd name="connsiteX347" fmla="*/ 3266270 w 4094032"/>
                  <a:gd name="connsiteY347" fmla="*/ 3534381 h 4094034"/>
                  <a:gd name="connsiteX348" fmla="*/ 3280853 w 4094032"/>
                  <a:gd name="connsiteY348" fmla="*/ 3501367 h 4094034"/>
                  <a:gd name="connsiteX349" fmla="*/ 3293255 w 4094032"/>
                  <a:gd name="connsiteY349" fmla="*/ 3469288 h 4094034"/>
                  <a:gd name="connsiteX350" fmla="*/ 3287031 w 4094032"/>
                  <a:gd name="connsiteY350" fmla="*/ 3449451 h 4094034"/>
                  <a:gd name="connsiteX351" fmla="*/ 3271949 w 4094032"/>
                  <a:gd name="connsiteY351" fmla="*/ 3442536 h 4094034"/>
                  <a:gd name="connsiteX352" fmla="*/ 3254829 w 4094032"/>
                  <a:gd name="connsiteY352" fmla="*/ 3454363 h 4094034"/>
                  <a:gd name="connsiteX353" fmla="*/ 3232504 w 4094032"/>
                  <a:gd name="connsiteY353" fmla="*/ 3490620 h 4094034"/>
                  <a:gd name="connsiteX354" fmla="*/ 3226187 w 4094032"/>
                  <a:gd name="connsiteY354" fmla="*/ 3502438 h 4094034"/>
                  <a:gd name="connsiteX355" fmla="*/ 3221978 w 4094032"/>
                  <a:gd name="connsiteY355" fmla="*/ 3501103 h 4094034"/>
                  <a:gd name="connsiteX356" fmla="*/ 3218424 w 4094032"/>
                  <a:gd name="connsiteY356" fmla="*/ 3497393 h 4094034"/>
                  <a:gd name="connsiteX357" fmla="*/ 3217708 w 4094032"/>
                  <a:gd name="connsiteY357" fmla="*/ 3496685 h 4094034"/>
                  <a:gd name="connsiteX358" fmla="*/ 3238261 w 4094032"/>
                  <a:gd name="connsiteY358" fmla="*/ 3452776 h 4094034"/>
                  <a:gd name="connsiteX359" fmla="*/ 3243460 w 4094032"/>
                  <a:gd name="connsiteY359" fmla="*/ 3425719 h 4094034"/>
                  <a:gd name="connsiteX360" fmla="*/ 3233937 w 4094032"/>
                  <a:gd name="connsiteY360" fmla="*/ 3409714 h 4094034"/>
                  <a:gd name="connsiteX361" fmla="*/ 3216971 w 4094032"/>
                  <a:gd name="connsiteY361" fmla="*/ 3411468 h 4094034"/>
                  <a:gd name="connsiteX362" fmla="*/ 3200371 w 4094032"/>
                  <a:gd name="connsiteY362" fmla="*/ 3437110 h 4094034"/>
                  <a:gd name="connsiteX363" fmla="*/ 3186887 w 4094032"/>
                  <a:gd name="connsiteY363" fmla="*/ 3459354 h 4094034"/>
                  <a:gd name="connsiteX364" fmla="*/ 3186133 w 4094032"/>
                  <a:gd name="connsiteY364" fmla="*/ 3459309 h 4094034"/>
                  <a:gd name="connsiteX365" fmla="*/ 3182121 w 4094032"/>
                  <a:gd name="connsiteY365" fmla="*/ 3453394 h 4094034"/>
                  <a:gd name="connsiteX366" fmla="*/ 3179609 w 4094032"/>
                  <a:gd name="connsiteY366" fmla="*/ 3442655 h 4094034"/>
                  <a:gd name="connsiteX367" fmla="*/ 3186764 w 4094032"/>
                  <a:gd name="connsiteY367" fmla="*/ 3421785 h 4094034"/>
                  <a:gd name="connsiteX368" fmla="*/ 3199317 w 4094032"/>
                  <a:gd name="connsiteY368" fmla="*/ 3396012 h 4094034"/>
                  <a:gd name="connsiteX369" fmla="*/ 3211579 w 4094032"/>
                  <a:gd name="connsiteY369" fmla="*/ 3379564 h 4094034"/>
                  <a:gd name="connsiteX370" fmla="*/ 3220758 w 4094032"/>
                  <a:gd name="connsiteY370" fmla="*/ 3372718 h 4094034"/>
                  <a:gd name="connsiteX371" fmla="*/ 3230354 w 4094032"/>
                  <a:gd name="connsiteY371" fmla="*/ 3376441 h 4094034"/>
                  <a:gd name="connsiteX372" fmla="*/ 3268514 w 4094032"/>
                  <a:gd name="connsiteY372" fmla="*/ 3406352 h 4094034"/>
                  <a:gd name="connsiteX373" fmla="*/ 3313793 w 4094032"/>
                  <a:gd name="connsiteY373" fmla="*/ 3444235 h 4094034"/>
                  <a:gd name="connsiteX374" fmla="*/ 3357975 w 4094032"/>
                  <a:gd name="connsiteY374" fmla="*/ 3483913 h 4094034"/>
                  <a:gd name="connsiteX375" fmla="*/ 3363186 w 4094032"/>
                  <a:gd name="connsiteY375" fmla="*/ 3492067 h 4094034"/>
                  <a:gd name="connsiteX376" fmla="*/ 3355916 w 4094032"/>
                  <a:gd name="connsiteY376" fmla="*/ 3502702 h 4094034"/>
                  <a:gd name="connsiteX377" fmla="*/ 3323805 w 4094032"/>
                  <a:gd name="connsiteY377" fmla="*/ 3526897 h 4094034"/>
                  <a:gd name="connsiteX378" fmla="*/ 3315462 w 4094032"/>
                  <a:gd name="connsiteY378" fmla="*/ 3534432 h 4094034"/>
                  <a:gd name="connsiteX379" fmla="*/ 3316411 w 4094032"/>
                  <a:gd name="connsiteY379" fmla="*/ 3543292 h 4094034"/>
                  <a:gd name="connsiteX380" fmla="*/ 3356917 w 4094032"/>
                  <a:gd name="connsiteY380" fmla="*/ 3539716 h 4094034"/>
                  <a:gd name="connsiteX381" fmla="*/ 3412122 w 4094032"/>
                  <a:gd name="connsiteY381" fmla="*/ 3522403 h 4094034"/>
                  <a:gd name="connsiteX382" fmla="*/ 3440084 w 4094032"/>
                  <a:gd name="connsiteY382" fmla="*/ 3511916 h 4094034"/>
                  <a:gd name="connsiteX383" fmla="*/ 3453426 w 4094032"/>
                  <a:gd name="connsiteY383" fmla="*/ 3502985 h 4094034"/>
                  <a:gd name="connsiteX384" fmla="*/ 3457394 w 4094032"/>
                  <a:gd name="connsiteY384" fmla="*/ 3485812 h 4094034"/>
                  <a:gd name="connsiteX385" fmla="*/ 3446667 w 4094032"/>
                  <a:gd name="connsiteY385" fmla="*/ 3467421 h 4094034"/>
                  <a:gd name="connsiteX386" fmla="*/ 3425838 w 4094032"/>
                  <a:gd name="connsiteY386" fmla="*/ 3450764 h 4094034"/>
                  <a:gd name="connsiteX387" fmla="*/ 3408160 w 4094032"/>
                  <a:gd name="connsiteY387" fmla="*/ 3436993 h 4094034"/>
                  <a:gd name="connsiteX388" fmla="*/ 3398449 w 4094032"/>
                  <a:gd name="connsiteY388" fmla="*/ 3428094 h 4094034"/>
                  <a:gd name="connsiteX389" fmla="*/ 3387671 w 4094032"/>
                  <a:gd name="connsiteY389" fmla="*/ 3419463 h 4094034"/>
                  <a:gd name="connsiteX390" fmla="*/ 3371946 w 4094032"/>
                  <a:gd name="connsiteY390" fmla="*/ 3409172 h 4094034"/>
                  <a:gd name="connsiteX391" fmla="*/ 3325420 w 4094032"/>
                  <a:gd name="connsiteY391" fmla="*/ 3374620 h 4094034"/>
                  <a:gd name="connsiteX392" fmla="*/ 3280562 w 4094032"/>
                  <a:gd name="connsiteY392" fmla="*/ 3338727 h 4094034"/>
                  <a:gd name="connsiteX393" fmla="*/ 3263453 w 4094032"/>
                  <a:gd name="connsiteY393" fmla="*/ 3318175 h 4094034"/>
                  <a:gd name="connsiteX394" fmla="*/ 3250910 w 4094032"/>
                  <a:gd name="connsiteY394" fmla="*/ 3311105 h 4094034"/>
                  <a:gd name="connsiteX395" fmla="*/ 888979 w 4094032"/>
                  <a:gd name="connsiteY395" fmla="*/ 3255250 h 4094034"/>
                  <a:gd name="connsiteX396" fmla="*/ 882061 w 4094032"/>
                  <a:gd name="connsiteY396" fmla="*/ 3271253 h 4094034"/>
                  <a:gd name="connsiteX397" fmla="*/ 878635 w 4094032"/>
                  <a:gd name="connsiteY397" fmla="*/ 3291187 h 4094034"/>
                  <a:gd name="connsiteX398" fmla="*/ 884624 w 4094032"/>
                  <a:gd name="connsiteY398" fmla="*/ 3305541 h 4094034"/>
                  <a:gd name="connsiteX399" fmla="*/ 901401 w 4094032"/>
                  <a:gd name="connsiteY399" fmla="*/ 3314140 h 4094034"/>
                  <a:gd name="connsiteX400" fmla="*/ 919945 w 4094032"/>
                  <a:gd name="connsiteY400" fmla="*/ 3321285 h 4094034"/>
                  <a:gd name="connsiteX401" fmla="*/ 936776 w 4094032"/>
                  <a:gd name="connsiteY401" fmla="*/ 3333978 h 4094034"/>
                  <a:gd name="connsiteX402" fmla="*/ 938454 w 4094032"/>
                  <a:gd name="connsiteY402" fmla="*/ 3337262 h 4094034"/>
                  <a:gd name="connsiteX403" fmla="*/ 911583 w 4094032"/>
                  <a:gd name="connsiteY403" fmla="*/ 3351795 h 4094034"/>
                  <a:gd name="connsiteX404" fmla="*/ 853108 w 4094032"/>
                  <a:gd name="connsiteY404" fmla="*/ 3369927 h 4094034"/>
                  <a:gd name="connsiteX405" fmla="*/ 793312 w 4094032"/>
                  <a:gd name="connsiteY405" fmla="*/ 3368303 h 4094034"/>
                  <a:gd name="connsiteX406" fmla="*/ 730758 w 4094032"/>
                  <a:gd name="connsiteY406" fmla="*/ 3343899 h 4094034"/>
                  <a:gd name="connsiteX407" fmla="*/ 708904 w 4094032"/>
                  <a:gd name="connsiteY407" fmla="*/ 3340266 h 4094034"/>
                  <a:gd name="connsiteX408" fmla="*/ 715063 w 4094032"/>
                  <a:gd name="connsiteY408" fmla="*/ 3367477 h 4094034"/>
                  <a:gd name="connsiteX409" fmla="*/ 737212 w 4094032"/>
                  <a:gd name="connsiteY409" fmla="*/ 3397928 h 4094034"/>
                  <a:gd name="connsiteX410" fmla="*/ 766549 w 4094032"/>
                  <a:gd name="connsiteY410" fmla="*/ 3417696 h 4094034"/>
                  <a:gd name="connsiteX411" fmla="*/ 795092 w 4094032"/>
                  <a:gd name="connsiteY411" fmla="*/ 3421319 h 4094034"/>
                  <a:gd name="connsiteX412" fmla="*/ 834777 w 4094032"/>
                  <a:gd name="connsiteY412" fmla="*/ 3407416 h 4094034"/>
                  <a:gd name="connsiteX413" fmla="*/ 885599 w 4094032"/>
                  <a:gd name="connsiteY413" fmla="*/ 3411211 h 4094034"/>
                  <a:gd name="connsiteX414" fmla="*/ 926563 w 4094032"/>
                  <a:gd name="connsiteY414" fmla="*/ 3398419 h 4094034"/>
                  <a:gd name="connsiteX415" fmla="*/ 931893 w 4094032"/>
                  <a:gd name="connsiteY415" fmla="*/ 3398400 h 4094034"/>
                  <a:gd name="connsiteX416" fmla="*/ 934315 w 4094032"/>
                  <a:gd name="connsiteY416" fmla="*/ 3402912 h 4094034"/>
                  <a:gd name="connsiteX417" fmla="*/ 951216 w 4094032"/>
                  <a:gd name="connsiteY417" fmla="*/ 3450103 h 4094034"/>
                  <a:gd name="connsiteX418" fmla="*/ 955195 w 4094032"/>
                  <a:gd name="connsiteY418" fmla="*/ 3498048 h 4094034"/>
                  <a:gd name="connsiteX419" fmla="*/ 933204 w 4094032"/>
                  <a:gd name="connsiteY419" fmla="*/ 3546768 h 4094034"/>
                  <a:gd name="connsiteX420" fmla="*/ 933979 w 4094032"/>
                  <a:gd name="connsiteY420" fmla="*/ 3576844 h 4094034"/>
                  <a:gd name="connsiteX421" fmla="*/ 943944 w 4094032"/>
                  <a:gd name="connsiteY421" fmla="*/ 3591359 h 4094034"/>
                  <a:gd name="connsiteX422" fmla="*/ 952357 w 4094032"/>
                  <a:gd name="connsiteY422" fmla="*/ 3607596 h 4094034"/>
                  <a:gd name="connsiteX423" fmla="*/ 997856 w 4094032"/>
                  <a:gd name="connsiteY423" fmla="*/ 3660796 h 4094034"/>
                  <a:gd name="connsiteX424" fmla="*/ 1069438 w 4094032"/>
                  <a:gd name="connsiteY424" fmla="*/ 3695838 h 4094034"/>
                  <a:gd name="connsiteX425" fmla="*/ 1073104 w 4094032"/>
                  <a:gd name="connsiteY425" fmla="*/ 3678038 h 4094034"/>
                  <a:gd name="connsiteX426" fmla="*/ 1056624 w 4094032"/>
                  <a:gd name="connsiteY426" fmla="*/ 3632942 h 4094034"/>
                  <a:gd name="connsiteX427" fmla="*/ 1027931 w 4094032"/>
                  <a:gd name="connsiteY427" fmla="*/ 3573794 h 4094034"/>
                  <a:gd name="connsiteX428" fmla="*/ 1004858 w 4094032"/>
                  <a:gd name="connsiteY428" fmla="*/ 3515362 h 4094034"/>
                  <a:gd name="connsiteX429" fmla="*/ 997028 w 4094032"/>
                  <a:gd name="connsiteY429" fmla="*/ 3464325 h 4094034"/>
                  <a:gd name="connsiteX430" fmla="*/ 995897 w 4094032"/>
                  <a:gd name="connsiteY430" fmla="*/ 3386731 h 4094034"/>
                  <a:gd name="connsiteX431" fmla="*/ 998899 w 4094032"/>
                  <a:gd name="connsiteY431" fmla="*/ 3377336 h 4094034"/>
                  <a:gd name="connsiteX432" fmla="*/ 1009348 w 4094032"/>
                  <a:gd name="connsiteY432" fmla="*/ 3377926 h 4094034"/>
                  <a:gd name="connsiteX433" fmla="*/ 1031489 w 4094032"/>
                  <a:gd name="connsiteY433" fmla="*/ 3384229 h 4094034"/>
                  <a:gd name="connsiteX434" fmla="*/ 1062711 w 4094032"/>
                  <a:gd name="connsiteY434" fmla="*/ 3397845 h 4094034"/>
                  <a:gd name="connsiteX435" fmla="*/ 1092888 w 4094032"/>
                  <a:gd name="connsiteY435" fmla="*/ 3420633 h 4094034"/>
                  <a:gd name="connsiteX436" fmla="*/ 1104328 w 4094032"/>
                  <a:gd name="connsiteY436" fmla="*/ 3433027 h 4094034"/>
                  <a:gd name="connsiteX437" fmla="*/ 1128598 w 4094032"/>
                  <a:gd name="connsiteY437" fmla="*/ 3434297 h 4094034"/>
                  <a:gd name="connsiteX438" fmla="*/ 1140262 w 4094032"/>
                  <a:gd name="connsiteY438" fmla="*/ 3401739 h 4094034"/>
                  <a:gd name="connsiteX439" fmla="*/ 1133450 w 4094032"/>
                  <a:gd name="connsiteY439" fmla="*/ 3371350 h 4094034"/>
                  <a:gd name="connsiteX440" fmla="*/ 1102846 w 4094032"/>
                  <a:gd name="connsiteY440" fmla="*/ 3351112 h 4094034"/>
                  <a:gd name="connsiteX441" fmla="*/ 1065008 w 4094032"/>
                  <a:gd name="connsiteY441" fmla="*/ 3332414 h 4094034"/>
                  <a:gd name="connsiteX442" fmla="*/ 1048057 w 4094032"/>
                  <a:gd name="connsiteY442" fmla="*/ 3324829 h 4094034"/>
                  <a:gd name="connsiteX443" fmla="*/ 1052047 w 4094032"/>
                  <a:gd name="connsiteY443" fmla="*/ 3320274 h 4094034"/>
                  <a:gd name="connsiteX444" fmla="*/ 1057861 w 4094032"/>
                  <a:gd name="connsiteY444" fmla="*/ 3307619 h 4094034"/>
                  <a:gd name="connsiteX445" fmla="*/ 1050754 w 4094032"/>
                  <a:gd name="connsiteY445" fmla="*/ 3288298 h 4094034"/>
                  <a:gd name="connsiteX446" fmla="*/ 1036623 w 4094032"/>
                  <a:gd name="connsiteY446" fmla="*/ 3272193 h 4094034"/>
                  <a:gd name="connsiteX447" fmla="*/ 1027241 w 4094032"/>
                  <a:gd name="connsiteY447" fmla="*/ 3266168 h 4094034"/>
                  <a:gd name="connsiteX448" fmla="*/ 1018529 w 4094032"/>
                  <a:gd name="connsiteY448" fmla="*/ 3269502 h 4094034"/>
                  <a:gd name="connsiteX449" fmla="*/ 1009846 w 4094032"/>
                  <a:gd name="connsiteY449" fmla="*/ 3279625 h 4094034"/>
                  <a:gd name="connsiteX450" fmla="*/ 990060 w 4094032"/>
                  <a:gd name="connsiteY450" fmla="*/ 3298129 h 4094034"/>
                  <a:gd name="connsiteX451" fmla="*/ 976202 w 4094032"/>
                  <a:gd name="connsiteY451" fmla="*/ 3295719 h 4094034"/>
                  <a:gd name="connsiteX452" fmla="*/ 949517 w 4094032"/>
                  <a:gd name="connsiteY452" fmla="*/ 3279620 h 4094034"/>
                  <a:gd name="connsiteX453" fmla="*/ 888979 w 4094032"/>
                  <a:gd name="connsiteY453" fmla="*/ 3255250 h 4094034"/>
                  <a:gd name="connsiteX454" fmla="*/ 2978060 w 4094032"/>
                  <a:gd name="connsiteY454" fmla="*/ 3206890 h 4094034"/>
                  <a:gd name="connsiteX455" fmla="*/ 2954806 w 4094032"/>
                  <a:gd name="connsiteY455" fmla="*/ 3210079 h 4094034"/>
                  <a:gd name="connsiteX456" fmla="*/ 2962473 w 4094032"/>
                  <a:gd name="connsiteY456" fmla="*/ 3241513 h 4094034"/>
                  <a:gd name="connsiteX457" fmla="*/ 2984880 w 4094032"/>
                  <a:gd name="connsiteY457" fmla="*/ 3272730 h 4094034"/>
                  <a:gd name="connsiteX458" fmla="*/ 3002967 w 4094032"/>
                  <a:gd name="connsiteY458" fmla="*/ 3277684 h 4094034"/>
                  <a:gd name="connsiteX459" fmla="*/ 3030242 w 4094032"/>
                  <a:gd name="connsiteY459" fmla="*/ 3264653 h 4094034"/>
                  <a:gd name="connsiteX460" fmla="*/ 3058001 w 4094032"/>
                  <a:gd name="connsiteY460" fmla="*/ 3242270 h 4094034"/>
                  <a:gd name="connsiteX461" fmla="*/ 3060478 w 4094032"/>
                  <a:gd name="connsiteY461" fmla="*/ 3223123 h 4094034"/>
                  <a:gd name="connsiteX462" fmla="*/ 3035876 w 4094032"/>
                  <a:gd name="connsiteY462" fmla="*/ 3211818 h 4094034"/>
                  <a:gd name="connsiteX463" fmla="*/ 3008361 w 4094032"/>
                  <a:gd name="connsiteY463" fmla="*/ 3208075 h 4094034"/>
                  <a:gd name="connsiteX464" fmla="*/ 2978060 w 4094032"/>
                  <a:gd name="connsiteY464" fmla="*/ 3206890 h 4094034"/>
                  <a:gd name="connsiteX465" fmla="*/ 1036313 w 4094032"/>
                  <a:gd name="connsiteY465" fmla="*/ 3164568 h 4094034"/>
                  <a:gd name="connsiteX466" fmla="*/ 1024806 w 4094032"/>
                  <a:gd name="connsiteY466" fmla="*/ 3169227 h 4094034"/>
                  <a:gd name="connsiteX467" fmla="*/ 1017037 w 4094032"/>
                  <a:gd name="connsiteY467" fmla="*/ 3186791 h 4094034"/>
                  <a:gd name="connsiteX468" fmla="*/ 1004587 w 4094032"/>
                  <a:gd name="connsiteY468" fmla="*/ 3220777 h 4094034"/>
                  <a:gd name="connsiteX469" fmla="*/ 1004779 w 4094032"/>
                  <a:gd name="connsiteY469" fmla="*/ 3246694 h 4094034"/>
                  <a:gd name="connsiteX470" fmla="*/ 1014376 w 4094032"/>
                  <a:gd name="connsiteY470" fmla="*/ 3251049 h 4094034"/>
                  <a:gd name="connsiteX471" fmla="*/ 1046620 w 4094032"/>
                  <a:gd name="connsiteY471" fmla="*/ 3270381 h 4094034"/>
                  <a:gd name="connsiteX472" fmla="*/ 1057629 w 4094032"/>
                  <a:gd name="connsiteY472" fmla="*/ 3282330 h 4094034"/>
                  <a:gd name="connsiteX473" fmla="*/ 1085200 w 4094032"/>
                  <a:gd name="connsiteY473" fmla="*/ 3296816 h 4094034"/>
                  <a:gd name="connsiteX474" fmla="*/ 1172453 w 4094032"/>
                  <a:gd name="connsiteY474" fmla="*/ 3306995 h 4094034"/>
                  <a:gd name="connsiteX475" fmla="*/ 1188706 w 4094032"/>
                  <a:gd name="connsiteY475" fmla="*/ 3297700 h 4094034"/>
                  <a:gd name="connsiteX476" fmla="*/ 1194321 w 4094032"/>
                  <a:gd name="connsiteY476" fmla="*/ 3260933 h 4094034"/>
                  <a:gd name="connsiteX477" fmla="*/ 1148404 w 4094032"/>
                  <a:gd name="connsiteY477" fmla="*/ 3239148 h 4094034"/>
                  <a:gd name="connsiteX478" fmla="*/ 1101883 w 4094032"/>
                  <a:gd name="connsiteY478" fmla="*/ 3210510 h 4094034"/>
                  <a:gd name="connsiteX479" fmla="*/ 1050630 w 4094032"/>
                  <a:gd name="connsiteY479" fmla="*/ 3172102 h 4094034"/>
                  <a:gd name="connsiteX480" fmla="*/ 1036313 w 4094032"/>
                  <a:gd name="connsiteY480" fmla="*/ 3164568 h 4094034"/>
                  <a:gd name="connsiteX481" fmla="*/ 3195542 w 4094032"/>
                  <a:gd name="connsiteY481" fmla="*/ 3126012 h 4094034"/>
                  <a:gd name="connsiteX482" fmla="*/ 3150120 w 4094032"/>
                  <a:gd name="connsiteY482" fmla="*/ 3140550 h 4094034"/>
                  <a:gd name="connsiteX483" fmla="*/ 3135732 w 4094032"/>
                  <a:gd name="connsiteY483" fmla="*/ 3160340 h 4094034"/>
                  <a:gd name="connsiteX484" fmla="*/ 3111439 w 4094032"/>
                  <a:gd name="connsiteY484" fmla="*/ 3193163 h 4094034"/>
                  <a:gd name="connsiteX485" fmla="*/ 3053150 w 4094032"/>
                  <a:gd name="connsiteY485" fmla="*/ 3277990 h 4094034"/>
                  <a:gd name="connsiteX486" fmla="*/ 2986055 w 4094032"/>
                  <a:gd name="connsiteY486" fmla="*/ 3385757 h 4094034"/>
                  <a:gd name="connsiteX487" fmla="*/ 2949285 w 4094032"/>
                  <a:gd name="connsiteY487" fmla="*/ 3444422 h 4094034"/>
                  <a:gd name="connsiteX488" fmla="*/ 2951952 w 4094032"/>
                  <a:gd name="connsiteY488" fmla="*/ 3475673 h 4094034"/>
                  <a:gd name="connsiteX489" fmla="*/ 2968428 w 4094032"/>
                  <a:gd name="connsiteY489" fmla="*/ 3485701 h 4094034"/>
                  <a:gd name="connsiteX490" fmla="*/ 2984749 w 4094032"/>
                  <a:gd name="connsiteY490" fmla="*/ 3486146 h 4094034"/>
                  <a:gd name="connsiteX491" fmla="*/ 2992376 w 4094032"/>
                  <a:gd name="connsiteY491" fmla="*/ 3470767 h 4094034"/>
                  <a:gd name="connsiteX492" fmla="*/ 3028423 w 4094032"/>
                  <a:gd name="connsiteY492" fmla="*/ 3400383 h 4094034"/>
                  <a:gd name="connsiteX493" fmla="*/ 3053231 w 4094032"/>
                  <a:gd name="connsiteY493" fmla="*/ 3367825 h 4094034"/>
                  <a:gd name="connsiteX494" fmla="*/ 3055805 w 4094032"/>
                  <a:gd name="connsiteY494" fmla="*/ 3368404 h 4094034"/>
                  <a:gd name="connsiteX495" fmla="*/ 3059681 w 4094032"/>
                  <a:gd name="connsiteY495" fmla="*/ 3370541 h 4094034"/>
                  <a:gd name="connsiteX496" fmla="*/ 3065702 w 4094032"/>
                  <a:gd name="connsiteY496" fmla="*/ 3402451 h 4094034"/>
                  <a:gd name="connsiteX497" fmla="*/ 3057451 w 4094032"/>
                  <a:gd name="connsiteY497" fmla="*/ 3441930 h 4094034"/>
                  <a:gd name="connsiteX498" fmla="*/ 3056285 w 4094032"/>
                  <a:gd name="connsiteY498" fmla="*/ 3462455 h 4094034"/>
                  <a:gd name="connsiteX499" fmla="*/ 3084036 w 4094032"/>
                  <a:gd name="connsiteY499" fmla="*/ 3470515 h 4094034"/>
                  <a:gd name="connsiteX500" fmla="*/ 3110760 w 4094032"/>
                  <a:gd name="connsiteY500" fmla="*/ 3468305 h 4094034"/>
                  <a:gd name="connsiteX501" fmla="*/ 3116082 w 4094032"/>
                  <a:gd name="connsiteY501" fmla="*/ 3454383 h 4094034"/>
                  <a:gd name="connsiteX502" fmla="*/ 3135299 w 4094032"/>
                  <a:gd name="connsiteY502" fmla="*/ 3404230 h 4094034"/>
                  <a:gd name="connsiteX503" fmla="*/ 3164366 w 4094032"/>
                  <a:gd name="connsiteY503" fmla="*/ 3351033 h 4094034"/>
                  <a:gd name="connsiteX504" fmla="*/ 3168586 w 4094032"/>
                  <a:gd name="connsiteY504" fmla="*/ 3323230 h 4094034"/>
                  <a:gd name="connsiteX505" fmla="*/ 3160784 w 4094032"/>
                  <a:gd name="connsiteY505" fmla="*/ 3306758 h 4094034"/>
                  <a:gd name="connsiteX506" fmla="*/ 3162938 w 4094032"/>
                  <a:gd name="connsiteY506" fmla="*/ 3289501 h 4094034"/>
                  <a:gd name="connsiteX507" fmla="*/ 3170658 w 4094032"/>
                  <a:gd name="connsiteY507" fmla="*/ 3273555 h 4094034"/>
                  <a:gd name="connsiteX508" fmla="*/ 3180223 w 4094032"/>
                  <a:gd name="connsiteY508" fmla="*/ 3268794 h 4094034"/>
                  <a:gd name="connsiteX509" fmla="*/ 3188294 w 4094032"/>
                  <a:gd name="connsiteY509" fmla="*/ 3271534 h 4094034"/>
                  <a:gd name="connsiteX510" fmla="*/ 3192040 w 4094032"/>
                  <a:gd name="connsiteY510" fmla="*/ 3278817 h 4094034"/>
                  <a:gd name="connsiteX511" fmla="*/ 3189829 w 4094032"/>
                  <a:gd name="connsiteY511" fmla="*/ 3291816 h 4094034"/>
                  <a:gd name="connsiteX512" fmla="*/ 3192470 w 4094032"/>
                  <a:gd name="connsiteY512" fmla="*/ 3305415 h 4094034"/>
                  <a:gd name="connsiteX513" fmla="*/ 3225029 w 4094032"/>
                  <a:gd name="connsiteY513" fmla="*/ 3299407 h 4094034"/>
                  <a:gd name="connsiteX514" fmla="*/ 3257776 w 4094032"/>
                  <a:gd name="connsiteY514" fmla="*/ 3276876 h 4094034"/>
                  <a:gd name="connsiteX515" fmla="*/ 3259497 w 4094032"/>
                  <a:gd name="connsiteY515" fmla="*/ 3261757 h 4094034"/>
                  <a:gd name="connsiteX516" fmla="*/ 3234268 w 4094032"/>
                  <a:gd name="connsiteY516" fmla="*/ 3250685 h 4094034"/>
                  <a:gd name="connsiteX517" fmla="*/ 3197887 w 4094032"/>
                  <a:gd name="connsiteY517" fmla="*/ 3246210 h 4094034"/>
                  <a:gd name="connsiteX518" fmla="*/ 3168049 w 4094032"/>
                  <a:gd name="connsiteY518" fmla="*/ 3248961 h 4094034"/>
                  <a:gd name="connsiteX519" fmla="*/ 3148942 w 4094032"/>
                  <a:gd name="connsiteY519" fmla="*/ 3258812 h 4094034"/>
                  <a:gd name="connsiteX520" fmla="*/ 3135685 w 4094032"/>
                  <a:gd name="connsiteY520" fmla="*/ 3283657 h 4094034"/>
                  <a:gd name="connsiteX521" fmla="*/ 3129044 w 4094032"/>
                  <a:gd name="connsiteY521" fmla="*/ 3314836 h 4094034"/>
                  <a:gd name="connsiteX522" fmla="*/ 3115709 w 4094032"/>
                  <a:gd name="connsiteY522" fmla="*/ 3342935 h 4094034"/>
                  <a:gd name="connsiteX523" fmla="*/ 3111301 w 4094032"/>
                  <a:gd name="connsiteY523" fmla="*/ 3345234 h 4094034"/>
                  <a:gd name="connsiteX524" fmla="*/ 3107747 w 4094032"/>
                  <a:gd name="connsiteY524" fmla="*/ 3320047 h 4094034"/>
                  <a:gd name="connsiteX525" fmla="*/ 3106859 w 4094032"/>
                  <a:gd name="connsiteY525" fmla="*/ 3298740 h 4094034"/>
                  <a:gd name="connsiteX526" fmla="*/ 3107993 w 4094032"/>
                  <a:gd name="connsiteY526" fmla="*/ 3294075 h 4094034"/>
                  <a:gd name="connsiteX527" fmla="*/ 3124627 w 4094032"/>
                  <a:gd name="connsiteY527" fmla="*/ 3265261 h 4094034"/>
                  <a:gd name="connsiteX528" fmla="*/ 3159597 w 4094032"/>
                  <a:gd name="connsiteY528" fmla="*/ 3220042 h 4094034"/>
                  <a:gd name="connsiteX529" fmla="*/ 3223157 w 4094032"/>
                  <a:gd name="connsiteY529" fmla="*/ 3166504 h 4094034"/>
                  <a:gd name="connsiteX530" fmla="*/ 3230809 w 4094032"/>
                  <a:gd name="connsiteY530" fmla="*/ 3160075 h 4094034"/>
                  <a:gd name="connsiteX531" fmla="*/ 3231658 w 4094032"/>
                  <a:gd name="connsiteY531" fmla="*/ 3140388 h 4094034"/>
                  <a:gd name="connsiteX532" fmla="*/ 3195542 w 4094032"/>
                  <a:gd name="connsiteY532" fmla="*/ 3126012 h 4094034"/>
                  <a:gd name="connsiteX533" fmla="*/ 250565 w 4094032"/>
                  <a:gd name="connsiteY533" fmla="*/ 1849288 h 4094034"/>
                  <a:gd name="connsiteX534" fmla="*/ 154042 w 4094032"/>
                  <a:gd name="connsiteY534" fmla="*/ 1858219 h 4094034"/>
                  <a:gd name="connsiteX535" fmla="*/ 181445 w 4094032"/>
                  <a:gd name="connsiteY535" fmla="*/ 2154398 h 4094034"/>
                  <a:gd name="connsiteX536" fmla="*/ 277968 w 4094032"/>
                  <a:gd name="connsiteY536" fmla="*/ 2145469 h 4094034"/>
                  <a:gd name="connsiteX537" fmla="*/ 276953 w 4094032"/>
                  <a:gd name="connsiteY537" fmla="*/ 2134514 h 4094034"/>
                  <a:gd name="connsiteX538" fmla="*/ 214548 w 4094032"/>
                  <a:gd name="connsiteY538" fmla="*/ 2113397 h 4094034"/>
                  <a:gd name="connsiteX539" fmla="*/ 182975 w 4094032"/>
                  <a:gd name="connsiteY539" fmla="*/ 2065038 h 4094034"/>
                  <a:gd name="connsiteX540" fmla="*/ 440711 w 4094032"/>
                  <a:gd name="connsiteY540" fmla="*/ 2041193 h 4094034"/>
                  <a:gd name="connsiteX541" fmla="*/ 444038 w 4094032"/>
                  <a:gd name="connsiteY541" fmla="*/ 2077156 h 4094034"/>
                  <a:gd name="connsiteX542" fmla="*/ 453753 w 4094032"/>
                  <a:gd name="connsiteY542" fmla="*/ 2076257 h 4094034"/>
                  <a:gd name="connsiteX543" fmla="*/ 436103 w 4094032"/>
                  <a:gd name="connsiteY543" fmla="*/ 1885487 h 4094034"/>
                  <a:gd name="connsiteX544" fmla="*/ 426388 w 4094032"/>
                  <a:gd name="connsiteY544" fmla="*/ 1886385 h 4094034"/>
                  <a:gd name="connsiteX545" fmla="*/ 429715 w 4094032"/>
                  <a:gd name="connsiteY545" fmla="*/ 1922348 h 4094034"/>
                  <a:gd name="connsiteX546" fmla="*/ 171980 w 4094032"/>
                  <a:gd name="connsiteY546" fmla="*/ 1946195 h 4094034"/>
                  <a:gd name="connsiteX547" fmla="*/ 194144 w 4094032"/>
                  <a:gd name="connsiteY547" fmla="*/ 1892864 h 4094034"/>
                  <a:gd name="connsiteX548" fmla="*/ 251616 w 4094032"/>
                  <a:gd name="connsiteY548" fmla="*/ 1860656 h 4094034"/>
                  <a:gd name="connsiteX549" fmla="*/ 3867485 w 4094032"/>
                  <a:gd name="connsiteY549" fmla="*/ 1719420 h 4094034"/>
                  <a:gd name="connsiteX550" fmla="*/ 3857729 w 4094032"/>
                  <a:gd name="connsiteY550" fmla="*/ 1719452 h 4094034"/>
                  <a:gd name="connsiteX551" fmla="*/ 3857814 w 4094032"/>
                  <a:gd name="connsiteY551" fmla="*/ 1745398 h 4094034"/>
                  <a:gd name="connsiteX552" fmla="*/ 3832343 w 4094032"/>
                  <a:gd name="connsiteY552" fmla="*/ 1763747 h 4094034"/>
                  <a:gd name="connsiteX553" fmla="*/ 3669195 w 4094032"/>
                  <a:gd name="connsiteY553" fmla="*/ 1764279 h 4094034"/>
                  <a:gd name="connsiteX554" fmla="*/ 3621837 w 4094032"/>
                  <a:gd name="connsiteY554" fmla="*/ 1754366 h 4094034"/>
                  <a:gd name="connsiteX555" fmla="*/ 3598894 w 4094032"/>
                  <a:gd name="connsiteY555" fmla="*/ 1720297 h 4094034"/>
                  <a:gd name="connsiteX556" fmla="*/ 3589138 w 4094032"/>
                  <a:gd name="connsiteY556" fmla="*/ 1720329 h 4094034"/>
                  <a:gd name="connsiteX557" fmla="*/ 3589489 w 4094032"/>
                  <a:gd name="connsiteY557" fmla="*/ 1827848 h 4094034"/>
                  <a:gd name="connsiteX558" fmla="*/ 3599245 w 4094032"/>
                  <a:gd name="connsiteY558" fmla="*/ 1827816 h 4094034"/>
                  <a:gd name="connsiteX559" fmla="*/ 3684177 w 4094032"/>
                  <a:gd name="connsiteY559" fmla="*/ 1775647 h 4094034"/>
                  <a:gd name="connsiteX560" fmla="*/ 3816812 w 4094032"/>
                  <a:gd name="connsiteY560" fmla="*/ 1775214 h 4094034"/>
                  <a:gd name="connsiteX561" fmla="*/ 3589858 w 4094032"/>
                  <a:gd name="connsiteY561" fmla="*/ 1940972 h 4094034"/>
                  <a:gd name="connsiteX562" fmla="*/ 3590077 w 4094032"/>
                  <a:gd name="connsiteY562" fmla="*/ 2008015 h 4094034"/>
                  <a:gd name="connsiteX563" fmla="*/ 3780622 w 4094032"/>
                  <a:gd name="connsiteY563" fmla="*/ 2007394 h 4094034"/>
                  <a:gd name="connsiteX564" fmla="*/ 3858812 w 4094032"/>
                  <a:gd name="connsiteY564" fmla="*/ 2051351 h 4094034"/>
                  <a:gd name="connsiteX565" fmla="*/ 3868568 w 4094032"/>
                  <a:gd name="connsiteY565" fmla="*/ 2051320 h 4094034"/>
                  <a:gd name="connsiteX566" fmla="*/ 3868205 w 4094032"/>
                  <a:gd name="connsiteY566" fmla="*/ 1940063 h 4094034"/>
                  <a:gd name="connsiteX567" fmla="*/ 3858449 w 4094032"/>
                  <a:gd name="connsiteY567" fmla="*/ 1940095 h 4094034"/>
                  <a:gd name="connsiteX568" fmla="*/ 3858479 w 4094032"/>
                  <a:gd name="connsiteY568" fmla="*/ 1949436 h 4094034"/>
                  <a:gd name="connsiteX569" fmla="*/ 3838460 w 4094032"/>
                  <a:gd name="connsiteY569" fmla="*/ 1984580 h 4094034"/>
                  <a:gd name="connsiteX570" fmla="*/ 3777058 w 4094032"/>
                  <a:gd name="connsiteY570" fmla="*/ 1996404 h 4094034"/>
                  <a:gd name="connsiteX571" fmla="*/ 3708977 w 4094032"/>
                  <a:gd name="connsiteY571" fmla="*/ 1996626 h 4094034"/>
                  <a:gd name="connsiteX572" fmla="*/ 3868011 w 4094032"/>
                  <a:gd name="connsiteY572" fmla="*/ 1880492 h 4094034"/>
                  <a:gd name="connsiteX573" fmla="*/ 177380 w 4094032"/>
                  <a:gd name="connsiteY573" fmla="*/ 1620556 h 4094034"/>
                  <a:gd name="connsiteX574" fmla="*/ 159404 w 4094032"/>
                  <a:gd name="connsiteY574" fmla="*/ 1806709 h 4094034"/>
                  <a:gd name="connsiteX575" fmla="*/ 169115 w 4094032"/>
                  <a:gd name="connsiteY575" fmla="*/ 1807646 h 4094034"/>
                  <a:gd name="connsiteX576" fmla="*/ 172207 w 4094032"/>
                  <a:gd name="connsiteY576" fmla="*/ 1775622 h 4094034"/>
                  <a:gd name="connsiteX577" fmla="*/ 429846 w 4094032"/>
                  <a:gd name="connsiteY577" fmla="*/ 1800500 h 4094034"/>
                  <a:gd name="connsiteX578" fmla="*/ 426754 w 4094032"/>
                  <a:gd name="connsiteY578" fmla="*/ 1832524 h 4094034"/>
                  <a:gd name="connsiteX579" fmla="*/ 436465 w 4094032"/>
                  <a:gd name="connsiteY579" fmla="*/ 1833462 h 4094034"/>
                  <a:gd name="connsiteX580" fmla="*/ 454439 w 4094032"/>
                  <a:gd name="connsiteY580" fmla="*/ 1647308 h 4094034"/>
                  <a:gd name="connsiteX581" fmla="*/ 444728 w 4094032"/>
                  <a:gd name="connsiteY581" fmla="*/ 1646371 h 4094034"/>
                  <a:gd name="connsiteX582" fmla="*/ 441497 w 4094032"/>
                  <a:gd name="connsiteY582" fmla="*/ 1679841 h 4094034"/>
                  <a:gd name="connsiteX583" fmla="*/ 183858 w 4094032"/>
                  <a:gd name="connsiteY583" fmla="*/ 1654964 h 4094034"/>
                  <a:gd name="connsiteX584" fmla="*/ 187090 w 4094032"/>
                  <a:gd name="connsiteY584" fmla="*/ 1621493 h 4094034"/>
                  <a:gd name="connsiteX585" fmla="*/ 3788822 w 4094032"/>
                  <a:gd name="connsiteY585" fmla="*/ 1489762 h 4094034"/>
                  <a:gd name="connsiteX586" fmla="*/ 3822071 w 4094032"/>
                  <a:gd name="connsiteY586" fmla="*/ 1505372 h 4094034"/>
                  <a:gd name="connsiteX587" fmla="*/ 3800915 w 4094032"/>
                  <a:gd name="connsiteY587" fmla="*/ 1532737 h 4094034"/>
                  <a:gd name="connsiteX588" fmla="*/ 3592369 w 4094032"/>
                  <a:gd name="connsiteY588" fmla="*/ 1585189 h 4094034"/>
                  <a:gd name="connsiteX589" fmla="*/ 3560181 w 4094032"/>
                  <a:gd name="connsiteY589" fmla="*/ 1571239 h 4094034"/>
                  <a:gd name="connsiteX590" fmla="*/ 3561739 w 4094032"/>
                  <a:gd name="connsiteY590" fmla="*/ 1552333 h 4094034"/>
                  <a:gd name="connsiteX591" fmla="*/ 3580075 w 4094032"/>
                  <a:gd name="connsiteY591" fmla="*/ 1542263 h 4094034"/>
                  <a:gd name="connsiteX592" fmla="*/ 401940 w 4094032"/>
                  <a:gd name="connsiteY592" fmla="*/ 1468974 h 4094034"/>
                  <a:gd name="connsiteX593" fmla="*/ 376105 w 4094032"/>
                  <a:gd name="connsiteY593" fmla="*/ 1555708 h 4094034"/>
                  <a:gd name="connsiteX594" fmla="*/ 264712 w 4094032"/>
                  <a:gd name="connsiteY594" fmla="*/ 1475964 h 4094034"/>
                  <a:gd name="connsiteX595" fmla="*/ 264949 w 4094032"/>
                  <a:gd name="connsiteY595" fmla="*/ 1475168 h 4094034"/>
                  <a:gd name="connsiteX596" fmla="*/ 3715111 w 4094032"/>
                  <a:gd name="connsiteY596" fmla="*/ 1380925 h 4094034"/>
                  <a:gd name="connsiteX597" fmla="*/ 3654259 w 4094032"/>
                  <a:gd name="connsiteY597" fmla="*/ 1385341 h 4094034"/>
                  <a:gd name="connsiteX598" fmla="*/ 3559208 w 4094032"/>
                  <a:gd name="connsiteY598" fmla="*/ 1453765 h 4094034"/>
                  <a:gd name="connsiteX599" fmla="*/ 3548003 w 4094032"/>
                  <a:gd name="connsiteY599" fmla="*/ 1574729 h 4094034"/>
                  <a:gd name="connsiteX600" fmla="*/ 3615200 w 4094032"/>
                  <a:gd name="connsiteY600" fmla="*/ 1673835 h 4094034"/>
                  <a:gd name="connsiteX601" fmla="*/ 3728188 w 4094032"/>
                  <a:gd name="connsiteY601" fmla="*/ 1687795 h 4094034"/>
                  <a:gd name="connsiteX602" fmla="*/ 3823468 w 4094032"/>
                  <a:gd name="connsiteY602" fmla="*/ 1620705 h 4094034"/>
                  <a:gd name="connsiteX603" fmla="*/ 3834246 w 4094032"/>
                  <a:gd name="connsiteY603" fmla="*/ 1500169 h 4094034"/>
                  <a:gd name="connsiteX604" fmla="*/ 3768029 w 4094032"/>
                  <a:gd name="connsiteY604" fmla="*/ 1400283 h 4094034"/>
                  <a:gd name="connsiteX605" fmla="*/ 3715111 w 4094032"/>
                  <a:gd name="connsiteY605" fmla="*/ 1380925 h 4094034"/>
                  <a:gd name="connsiteX606" fmla="*/ 3684570 w 4094032"/>
                  <a:gd name="connsiteY606" fmla="*/ 1121929 h 4094034"/>
                  <a:gd name="connsiteX607" fmla="*/ 3675734 w 4094032"/>
                  <a:gd name="connsiteY607" fmla="*/ 1126064 h 4094034"/>
                  <a:gd name="connsiteX608" fmla="*/ 3689370 w 4094032"/>
                  <a:gd name="connsiteY608" fmla="*/ 1155204 h 4094034"/>
                  <a:gd name="connsiteX609" fmla="*/ 3454930 w 4094032"/>
                  <a:gd name="connsiteY609" fmla="*/ 1264906 h 4094034"/>
                  <a:gd name="connsiteX610" fmla="*/ 3441294 w 4094032"/>
                  <a:gd name="connsiteY610" fmla="*/ 1235765 h 4094034"/>
                  <a:gd name="connsiteX611" fmla="*/ 3432458 w 4094032"/>
                  <a:gd name="connsiteY611" fmla="*/ 1239899 h 4094034"/>
                  <a:gd name="connsiteX612" fmla="*/ 3511721 w 4094032"/>
                  <a:gd name="connsiteY612" fmla="*/ 1409291 h 4094034"/>
                  <a:gd name="connsiteX613" fmla="*/ 3520557 w 4094032"/>
                  <a:gd name="connsiteY613" fmla="*/ 1405156 h 4094034"/>
                  <a:gd name="connsiteX614" fmla="*/ 3506305 w 4094032"/>
                  <a:gd name="connsiteY614" fmla="*/ 1374699 h 4094034"/>
                  <a:gd name="connsiteX615" fmla="*/ 3740746 w 4094032"/>
                  <a:gd name="connsiteY615" fmla="*/ 1264998 h 4094034"/>
                  <a:gd name="connsiteX616" fmla="*/ 3754997 w 4094032"/>
                  <a:gd name="connsiteY616" fmla="*/ 1295454 h 4094034"/>
                  <a:gd name="connsiteX617" fmla="*/ 3763833 w 4094032"/>
                  <a:gd name="connsiteY617" fmla="*/ 1291320 h 4094034"/>
                  <a:gd name="connsiteX618" fmla="*/ 461175 w 4094032"/>
                  <a:gd name="connsiteY618" fmla="*/ 921272 h 4094034"/>
                  <a:gd name="connsiteX619" fmla="*/ 405840 w 4094032"/>
                  <a:gd name="connsiteY619" fmla="*/ 1017792 h 4094034"/>
                  <a:gd name="connsiteX620" fmla="*/ 414304 w 4094032"/>
                  <a:gd name="connsiteY620" fmla="*/ 1022644 h 4094034"/>
                  <a:gd name="connsiteX621" fmla="*/ 418950 w 4094032"/>
                  <a:gd name="connsiteY621" fmla="*/ 1014541 h 4094034"/>
                  <a:gd name="connsiteX622" fmla="*/ 453864 w 4094032"/>
                  <a:gd name="connsiteY622" fmla="*/ 994121 h 4094034"/>
                  <a:gd name="connsiteX623" fmla="*/ 512948 w 4094032"/>
                  <a:gd name="connsiteY623" fmla="*/ 1014594 h 4094034"/>
                  <a:gd name="connsiteX624" fmla="*/ 572011 w 4094032"/>
                  <a:gd name="connsiteY624" fmla="*/ 1048455 h 4094034"/>
                  <a:gd name="connsiteX625" fmla="*/ 376212 w 4094032"/>
                  <a:gd name="connsiteY625" fmla="*/ 1069473 h 4094034"/>
                  <a:gd name="connsiteX626" fmla="*/ 296103 w 4094032"/>
                  <a:gd name="connsiteY626" fmla="*/ 1209211 h 4094034"/>
                  <a:gd name="connsiteX627" fmla="*/ 304567 w 4094032"/>
                  <a:gd name="connsiteY627" fmla="*/ 1214063 h 4094034"/>
                  <a:gd name="connsiteX628" fmla="*/ 317470 w 4094032"/>
                  <a:gd name="connsiteY628" fmla="*/ 1191554 h 4094034"/>
                  <a:gd name="connsiteX629" fmla="*/ 348704 w 4094032"/>
                  <a:gd name="connsiteY629" fmla="*/ 1188405 h 4094034"/>
                  <a:gd name="connsiteX630" fmla="*/ 490243 w 4094032"/>
                  <a:gd name="connsiteY630" fmla="*/ 1269548 h 4094034"/>
                  <a:gd name="connsiteX631" fmla="*/ 526293 w 4094032"/>
                  <a:gd name="connsiteY631" fmla="*/ 1301818 h 4094034"/>
                  <a:gd name="connsiteX632" fmla="*/ 533861 w 4094032"/>
                  <a:gd name="connsiteY632" fmla="*/ 1321798 h 4094034"/>
                  <a:gd name="connsiteX633" fmla="*/ 530265 w 4094032"/>
                  <a:gd name="connsiteY633" fmla="*/ 1337726 h 4094034"/>
                  <a:gd name="connsiteX634" fmla="*/ 527569 w 4094032"/>
                  <a:gd name="connsiteY634" fmla="*/ 1346776 h 4094034"/>
                  <a:gd name="connsiteX635" fmla="*/ 243430 w 4094032"/>
                  <a:gd name="connsiteY635" fmla="*/ 1359819 h 4094034"/>
                  <a:gd name="connsiteX636" fmla="*/ 216291 w 4094032"/>
                  <a:gd name="connsiteY636" fmla="*/ 1450928 h 4094034"/>
                  <a:gd name="connsiteX637" fmla="*/ 392278 w 4094032"/>
                  <a:gd name="connsiteY637" fmla="*/ 1580667 h 4094034"/>
                  <a:gd name="connsiteX638" fmla="*/ 425472 w 4094032"/>
                  <a:gd name="connsiteY638" fmla="*/ 1612105 h 4094034"/>
                  <a:gd name="connsiteX639" fmla="*/ 439577 w 4094032"/>
                  <a:gd name="connsiteY639" fmla="*/ 1642187 h 4094034"/>
                  <a:gd name="connsiteX640" fmla="*/ 448927 w 4094032"/>
                  <a:gd name="connsiteY640" fmla="*/ 1644972 h 4094034"/>
                  <a:gd name="connsiteX641" fmla="*/ 479857 w 4094032"/>
                  <a:gd name="connsiteY641" fmla="*/ 1541130 h 4094034"/>
                  <a:gd name="connsiteX642" fmla="*/ 470508 w 4094032"/>
                  <a:gd name="connsiteY642" fmla="*/ 1538346 h 4094034"/>
                  <a:gd name="connsiteX643" fmla="*/ 444857 w 4094032"/>
                  <a:gd name="connsiteY643" fmla="*/ 1571747 h 4094034"/>
                  <a:gd name="connsiteX644" fmla="*/ 406376 w 4094032"/>
                  <a:gd name="connsiteY644" fmla="*/ 1571872 h 4094034"/>
                  <a:gd name="connsiteX645" fmla="*/ 384566 w 4094032"/>
                  <a:gd name="connsiteY645" fmla="*/ 1561477 h 4094034"/>
                  <a:gd name="connsiteX646" fmla="*/ 412119 w 4094032"/>
                  <a:gd name="connsiteY646" fmla="*/ 1468974 h 4094034"/>
                  <a:gd name="connsiteX647" fmla="*/ 492254 w 4094032"/>
                  <a:gd name="connsiteY647" fmla="*/ 1465338 h 4094034"/>
                  <a:gd name="connsiteX648" fmla="*/ 483306 w 4094032"/>
                  <a:gd name="connsiteY648" fmla="*/ 1495377 h 4094034"/>
                  <a:gd name="connsiteX649" fmla="*/ 492657 w 4094032"/>
                  <a:gd name="connsiteY649" fmla="*/ 1498161 h 4094034"/>
                  <a:gd name="connsiteX650" fmla="*/ 537503 w 4094032"/>
                  <a:gd name="connsiteY650" fmla="*/ 1347602 h 4094034"/>
                  <a:gd name="connsiteX651" fmla="*/ 537583 w 4094032"/>
                  <a:gd name="connsiteY651" fmla="*/ 1347649 h 4094034"/>
                  <a:gd name="connsiteX652" fmla="*/ 591059 w 4094032"/>
                  <a:gd name="connsiteY652" fmla="*/ 1254370 h 4094034"/>
                  <a:gd name="connsiteX653" fmla="*/ 582595 w 4094032"/>
                  <a:gd name="connsiteY653" fmla="*/ 1249518 h 4094034"/>
                  <a:gd name="connsiteX654" fmla="*/ 482955 w 4094032"/>
                  <a:gd name="connsiteY654" fmla="*/ 1252210 h 4094034"/>
                  <a:gd name="connsiteX655" fmla="*/ 367888 w 4094032"/>
                  <a:gd name="connsiteY655" fmla="*/ 1186244 h 4094034"/>
                  <a:gd name="connsiteX656" fmla="*/ 647322 w 4094032"/>
                  <a:gd name="connsiteY656" fmla="*/ 1156229 h 4094034"/>
                  <a:gd name="connsiteX657" fmla="*/ 680665 w 4094032"/>
                  <a:gd name="connsiteY657" fmla="*/ 1098064 h 4094034"/>
                  <a:gd name="connsiteX658" fmla="*/ 515358 w 4094032"/>
                  <a:gd name="connsiteY658" fmla="*/ 1003296 h 4094034"/>
                  <a:gd name="connsiteX659" fmla="*/ 469638 w 4094032"/>
                  <a:gd name="connsiteY659" fmla="*/ 926123 h 4094034"/>
                  <a:gd name="connsiteX660" fmla="*/ 3495171 w 4094032"/>
                  <a:gd name="connsiteY660" fmla="*/ 832607 h 4094034"/>
                  <a:gd name="connsiteX661" fmla="*/ 3415971 w 4094032"/>
                  <a:gd name="connsiteY661" fmla="*/ 888496 h 4094034"/>
                  <a:gd name="connsiteX662" fmla="*/ 3422313 w 4094032"/>
                  <a:gd name="connsiteY662" fmla="*/ 897484 h 4094034"/>
                  <a:gd name="connsiteX663" fmla="*/ 3486934 w 4094032"/>
                  <a:gd name="connsiteY663" fmla="*/ 884656 h 4094034"/>
                  <a:gd name="connsiteX664" fmla="*/ 3538422 w 4094032"/>
                  <a:gd name="connsiteY664" fmla="*/ 910819 h 4094034"/>
                  <a:gd name="connsiteX665" fmla="*/ 3326938 w 4094032"/>
                  <a:gd name="connsiteY665" fmla="*/ 1060054 h 4094034"/>
                  <a:gd name="connsiteX666" fmla="*/ 3306115 w 4094032"/>
                  <a:gd name="connsiteY666" fmla="*/ 1030545 h 4094034"/>
                  <a:gd name="connsiteX667" fmla="*/ 3298143 w 4094032"/>
                  <a:gd name="connsiteY667" fmla="*/ 1036169 h 4094034"/>
                  <a:gd name="connsiteX668" fmla="*/ 3408605 w 4094032"/>
                  <a:gd name="connsiteY668" fmla="*/ 1192705 h 4094034"/>
                  <a:gd name="connsiteX669" fmla="*/ 3416576 w 4094032"/>
                  <a:gd name="connsiteY669" fmla="*/ 1187080 h 4094034"/>
                  <a:gd name="connsiteX670" fmla="*/ 3395751 w 4094032"/>
                  <a:gd name="connsiteY670" fmla="*/ 1157571 h 4094034"/>
                  <a:gd name="connsiteX671" fmla="*/ 3607235 w 4094032"/>
                  <a:gd name="connsiteY671" fmla="*/ 1008334 h 4094034"/>
                  <a:gd name="connsiteX672" fmla="*/ 3614628 w 4094032"/>
                  <a:gd name="connsiteY672" fmla="*/ 1065612 h 4094034"/>
                  <a:gd name="connsiteX673" fmla="*/ 3580884 w 4094032"/>
                  <a:gd name="connsiteY673" fmla="*/ 1122196 h 4094034"/>
                  <a:gd name="connsiteX674" fmla="*/ 3587466 w 4094032"/>
                  <a:gd name="connsiteY674" fmla="*/ 1131523 h 4094034"/>
                  <a:gd name="connsiteX675" fmla="*/ 3666666 w 4094032"/>
                  <a:gd name="connsiteY675" fmla="*/ 1075635 h 4094034"/>
                  <a:gd name="connsiteX676" fmla="*/ 3298695 w 4094032"/>
                  <a:gd name="connsiteY676" fmla="*/ 709593 h 4094034"/>
                  <a:gd name="connsiteX677" fmla="*/ 3299296 w 4094032"/>
                  <a:gd name="connsiteY677" fmla="*/ 710164 h 4094034"/>
                  <a:gd name="connsiteX678" fmla="*/ 3242581 w 4094032"/>
                  <a:gd name="connsiteY678" fmla="*/ 835018 h 4094034"/>
                  <a:gd name="connsiteX679" fmla="*/ 3177050 w 4094032"/>
                  <a:gd name="connsiteY679" fmla="*/ 772601 h 4094034"/>
                  <a:gd name="connsiteX680" fmla="*/ 3342995 w 4094032"/>
                  <a:gd name="connsiteY680" fmla="*/ 677829 h 4094034"/>
                  <a:gd name="connsiteX681" fmla="*/ 3147468 w 4094032"/>
                  <a:gd name="connsiteY681" fmla="*/ 775671 h 4094034"/>
                  <a:gd name="connsiteX682" fmla="*/ 3104383 w 4094032"/>
                  <a:gd name="connsiteY682" fmla="*/ 790961 h 4094034"/>
                  <a:gd name="connsiteX683" fmla="*/ 3071175 w 4094032"/>
                  <a:gd name="connsiteY683" fmla="*/ 789861 h 4094034"/>
                  <a:gd name="connsiteX684" fmla="*/ 3064447 w 4094032"/>
                  <a:gd name="connsiteY684" fmla="*/ 796925 h 4094034"/>
                  <a:gd name="connsiteX685" fmla="*/ 3142904 w 4094032"/>
                  <a:gd name="connsiteY685" fmla="*/ 871652 h 4094034"/>
                  <a:gd name="connsiteX686" fmla="*/ 3149633 w 4094032"/>
                  <a:gd name="connsiteY686" fmla="*/ 864588 h 4094034"/>
                  <a:gd name="connsiteX687" fmla="*/ 3131529 w 4094032"/>
                  <a:gd name="connsiteY687" fmla="*/ 826563 h 4094034"/>
                  <a:gd name="connsiteX688" fmla="*/ 3148899 w 4094032"/>
                  <a:gd name="connsiteY688" fmla="*/ 792226 h 4094034"/>
                  <a:gd name="connsiteX689" fmla="*/ 3168067 w 4094032"/>
                  <a:gd name="connsiteY689" fmla="*/ 777518 h 4094034"/>
                  <a:gd name="connsiteX690" fmla="*/ 3237957 w 4094032"/>
                  <a:gd name="connsiteY690" fmla="*/ 844086 h 4094034"/>
                  <a:gd name="connsiteX691" fmla="*/ 3204793 w 4094032"/>
                  <a:gd name="connsiteY691" fmla="*/ 917127 h 4094034"/>
                  <a:gd name="connsiteX692" fmla="*/ 3182098 w 4094032"/>
                  <a:gd name="connsiteY692" fmla="*/ 895510 h 4094034"/>
                  <a:gd name="connsiteX693" fmla="*/ 3175369 w 4094032"/>
                  <a:gd name="connsiteY693" fmla="*/ 902575 h 4094034"/>
                  <a:gd name="connsiteX694" fmla="*/ 3298767 w 4094032"/>
                  <a:gd name="connsiteY694" fmla="*/ 1020106 h 4094034"/>
                  <a:gd name="connsiteX695" fmla="*/ 3305495 w 4094032"/>
                  <a:gd name="connsiteY695" fmla="*/ 1013042 h 4094034"/>
                  <a:gd name="connsiteX696" fmla="*/ 3294373 w 4094032"/>
                  <a:gd name="connsiteY696" fmla="*/ 1002449 h 4094034"/>
                  <a:gd name="connsiteX697" fmla="*/ 3411832 w 4094032"/>
                  <a:gd name="connsiteY697" fmla="*/ 743396 h 4094034"/>
                  <a:gd name="connsiteX698" fmla="*/ 720445 w 4094032"/>
                  <a:gd name="connsiteY698" fmla="*/ 634693 h 4094034"/>
                  <a:gd name="connsiteX699" fmla="*/ 651962 w 4094032"/>
                  <a:gd name="connsiteY699" fmla="*/ 709046 h 4094034"/>
                  <a:gd name="connsiteX700" fmla="*/ 659138 w 4094032"/>
                  <a:gd name="connsiteY700" fmla="*/ 715656 h 4094034"/>
                  <a:gd name="connsiteX701" fmla="*/ 680334 w 4094032"/>
                  <a:gd name="connsiteY701" fmla="*/ 700609 h 4094034"/>
                  <a:gd name="connsiteX702" fmla="*/ 699995 w 4094032"/>
                  <a:gd name="connsiteY702" fmla="*/ 708983 h 4094034"/>
                  <a:gd name="connsiteX703" fmla="*/ 710053 w 4094032"/>
                  <a:gd name="connsiteY703" fmla="*/ 723185 h 4094034"/>
                  <a:gd name="connsiteX704" fmla="*/ 714915 w 4094032"/>
                  <a:gd name="connsiteY704" fmla="*/ 737822 h 4094034"/>
                  <a:gd name="connsiteX705" fmla="*/ 720318 w 4094032"/>
                  <a:gd name="connsiteY705" fmla="*/ 785268 h 4094034"/>
                  <a:gd name="connsiteX706" fmla="*/ 619624 w 4094032"/>
                  <a:gd name="connsiteY706" fmla="*/ 758559 h 4094034"/>
                  <a:gd name="connsiteX707" fmla="*/ 639452 w 4094032"/>
                  <a:gd name="connsiteY707" fmla="*/ 737030 h 4094034"/>
                  <a:gd name="connsiteX708" fmla="*/ 632276 w 4094032"/>
                  <a:gd name="connsiteY708" fmla="*/ 730422 h 4094034"/>
                  <a:gd name="connsiteX709" fmla="*/ 504170 w 4094032"/>
                  <a:gd name="connsiteY709" fmla="*/ 869509 h 4094034"/>
                  <a:gd name="connsiteX710" fmla="*/ 511346 w 4094032"/>
                  <a:gd name="connsiteY710" fmla="*/ 876119 h 4094034"/>
                  <a:gd name="connsiteX711" fmla="*/ 528079 w 4094032"/>
                  <a:gd name="connsiteY711" fmla="*/ 857950 h 4094034"/>
                  <a:gd name="connsiteX712" fmla="*/ 688039 w 4094032"/>
                  <a:gd name="connsiteY712" fmla="*/ 900586 h 4094034"/>
                  <a:gd name="connsiteX713" fmla="*/ 698940 w 4094032"/>
                  <a:gd name="connsiteY713" fmla="*/ 976377 h 4094034"/>
                  <a:gd name="connsiteX714" fmla="*/ 701669 w 4094032"/>
                  <a:gd name="connsiteY714" fmla="*/ 1030250 h 4094034"/>
                  <a:gd name="connsiteX715" fmla="*/ 691608 w 4094032"/>
                  <a:gd name="connsiteY715" fmla="*/ 1062467 h 4094034"/>
                  <a:gd name="connsiteX716" fmla="*/ 698784 w 4094032"/>
                  <a:gd name="connsiteY716" fmla="*/ 1069075 h 4094034"/>
                  <a:gd name="connsiteX717" fmla="*/ 770781 w 4094032"/>
                  <a:gd name="connsiteY717" fmla="*/ 990905 h 4094034"/>
                  <a:gd name="connsiteX718" fmla="*/ 763606 w 4094032"/>
                  <a:gd name="connsiteY718" fmla="*/ 984296 h 4094034"/>
                  <a:gd name="connsiteX719" fmla="*/ 722276 w 4094032"/>
                  <a:gd name="connsiteY719" fmla="*/ 986582 h 4094034"/>
                  <a:gd name="connsiteX720" fmla="*/ 712392 w 4094032"/>
                  <a:gd name="connsiteY720" fmla="*/ 971271 h 4094034"/>
                  <a:gd name="connsiteX721" fmla="*/ 699788 w 4094032"/>
                  <a:gd name="connsiteY721" fmla="*/ 904069 h 4094034"/>
                  <a:gd name="connsiteX722" fmla="*/ 810855 w 4094032"/>
                  <a:gd name="connsiteY722" fmla="*/ 932997 h 4094034"/>
                  <a:gd name="connsiteX723" fmla="*/ 788496 w 4094032"/>
                  <a:gd name="connsiteY723" fmla="*/ 957272 h 4094034"/>
                  <a:gd name="connsiteX724" fmla="*/ 795671 w 4094032"/>
                  <a:gd name="connsiteY724" fmla="*/ 963881 h 4094034"/>
                  <a:gd name="connsiteX725" fmla="*/ 924059 w 4094032"/>
                  <a:gd name="connsiteY725" fmla="*/ 824488 h 4094034"/>
                  <a:gd name="connsiteX726" fmla="*/ 916883 w 4094032"/>
                  <a:gd name="connsiteY726" fmla="*/ 817879 h 4094034"/>
                  <a:gd name="connsiteX727" fmla="*/ 902540 w 4094032"/>
                  <a:gd name="connsiteY727" fmla="*/ 833452 h 4094034"/>
                  <a:gd name="connsiteX728" fmla="*/ 731760 w 4094032"/>
                  <a:gd name="connsiteY728" fmla="*/ 788470 h 4094034"/>
                  <a:gd name="connsiteX729" fmla="*/ 720168 w 4094032"/>
                  <a:gd name="connsiteY729" fmla="*/ 681565 h 4094034"/>
                  <a:gd name="connsiteX730" fmla="*/ 727621 w 4094032"/>
                  <a:gd name="connsiteY730" fmla="*/ 641303 h 4094034"/>
                  <a:gd name="connsiteX731" fmla="*/ 2047018 w 4094032"/>
                  <a:gd name="connsiteY731" fmla="*/ 604397 h 4094034"/>
                  <a:gd name="connsiteX732" fmla="*/ 604399 w 4094032"/>
                  <a:gd name="connsiteY732" fmla="*/ 2047017 h 4094034"/>
                  <a:gd name="connsiteX733" fmla="*/ 2047018 w 4094032"/>
                  <a:gd name="connsiteY733" fmla="*/ 3489637 h 4094034"/>
                  <a:gd name="connsiteX734" fmla="*/ 3489637 w 4094032"/>
                  <a:gd name="connsiteY734" fmla="*/ 2047017 h 4094034"/>
                  <a:gd name="connsiteX735" fmla="*/ 2047018 w 4094032"/>
                  <a:gd name="connsiteY735" fmla="*/ 604397 h 4094034"/>
                  <a:gd name="connsiteX736" fmla="*/ 914232 w 4094032"/>
                  <a:gd name="connsiteY736" fmla="*/ 491261 h 4094034"/>
                  <a:gd name="connsiteX737" fmla="*/ 765867 w 4094032"/>
                  <a:gd name="connsiteY737" fmla="*/ 605118 h 4094034"/>
                  <a:gd name="connsiteX738" fmla="*/ 771806 w 4094032"/>
                  <a:gd name="connsiteY738" fmla="*/ 612857 h 4094034"/>
                  <a:gd name="connsiteX739" fmla="*/ 797330 w 4094032"/>
                  <a:gd name="connsiteY739" fmla="*/ 593270 h 4094034"/>
                  <a:gd name="connsiteX740" fmla="*/ 954909 w 4094032"/>
                  <a:gd name="connsiteY740" fmla="*/ 798612 h 4094034"/>
                  <a:gd name="connsiteX741" fmla="*/ 929385 w 4094032"/>
                  <a:gd name="connsiteY741" fmla="*/ 818199 h 4094034"/>
                  <a:gd name="connsiteX742" fmla="*/ 935325 w 4094032"/>
                  <a:gd name="connsiteY742" fmla="*/ 825938 h 4094034"/>
                  <a:gd name="connsiteX743" fmla="*/ 1083692 w 4094032"/>
                  <a:gd name="connsiteY743" fmla="*/ 712081 h 4094034"/>
                  <a:gd name="connsiteX744" fmla="*/ 1077752 w 4094032"/>
                  <a:gd name="connsiteY744" fmla="*/ 704342 h 4094034"/>
                  <a:gd name="connsiteX745" fmla="*/ 1051075 w 4094032"/>
                  <a:gd name="connsiteY745" fmla="*/ 724814 h 4094034"/>
                  <a:gd name="connsiteX746" fmla="*/ 893496 w 4094032"/>
                  <a:gd name="connsiteY746" fmla="*/ 519472 h 4094034"/>
                  <a:gd name="connsiteX747" fmla="*/ 920172 w 4094032"/>
                  <a:gd name="connsiteY747" fmla="*/ 499000 h 4094034"/>
                  <a:gd name="connsiteX748" fmla="*/ 3011573 w 4094032"/>
                  <a:gd name="connsiteY748" fmla="*/ 464845 h 4094034"/>
                  <a:gd name="connsiteX749" fmla="*/ 2917530 w 4094032"/>
                  <a:gd name="connsiteY749" fmla="*/ 531504 h 4094034"/>
                  <a:gd name="connsiteX750" fmla="*/ 2894417 w 4094032"/>
                  <a:gd name="connsiteY750" fmla="*/ 644056 h 4094034"/>
                  <a:gd name="connsiteX751" fmla="*/ 2962921 w 4094032"/>
                  <a:gd name="connsiteY751" fmla="*/ 738694 h 4094034"/>
                  <a:gd name="connsiteX752" fmla="*/ 3023664 w 4094032"/>
                  <a:gd name="connsiteY752" fmla="*/ 762707 h 4094034"/>
                  <a:gd name="connsiteX753" fmla="*/ 3089533 w 4094032"/>
                  <a:gd name="connsiteY753" fmla="*/ 753301 h 4094034"/>
                  <a:gd name="connsiteX754" fmla="*/ 3085045 w 4094032"/>
                  <a:gd name="connsiteY754" fmla="*/ 742386 h 4094034"/>
                  <a:gd name="connsiteX755" fmla="*/ 2982194 w 4094032"/>
                  <a:gd name="connsiteY755" fmla="*/ 736236 h 4094034"/>
                  <a:gd name="connsiteX756" fmla="*/ 2966995 w 4094032"/>
                  <a:gd name="connsiteY756" fmla="*/ 713660 h 4094034"/>
                  <a:gd name="connsiteX757" fmla="*/ 2979664 w 4094032"/>
                  <a:gd name="connsiteY757" fmla="*/ 680867 h 4094034"/>
                  <a:gd name="connsiteX758" fmla="*/ 3080662 w 4094032"/>
                  <a:gd name="connsiteY758" fmla="*/ 527674 h 4094034"/>
                  <a:gd name="connsiteX759" fmla="*/ 3095302 w 4094032"/>
                  <a:gd name="connsiteY759" fmla="*/ 508486 h 4094034"/>
                  <a:gd name="connsiteX760" fmla="*/ 3109260 w 4094032"/>
                  <a:gd name="connsiteY760" fmla="*/ 502398 h 4094034"/>
                  <a:gd name="connsiteX761" fmla="*/ 3125981 w 4094032"/>
                  <a:gd name="connsiteY761" fmla="*/ 507580 h 4094034"/>
                  <a:gd name="connsiteX762" fmla="*/ 3154046 w 4094032"/>
                  <a:gd name="connsiteY762" fmla="*/ 540999 h 4094034"/>
                  <a:gd name="connsiteX763" fmla="*/ 3164406 w 4094032"/>
                  <a:gd name="connsiteY763" fmla="*/ 591090 h 4094034"/>
                  <a:gd name="connsiteX764" fmla="*/ 3147524 w 4094032"/>
                  <a:gd name="connsiteY764" fmla="*/ 644600 h 4094034"/>
                  <a:gd name="connsiteX765" fmla="*/ 3155670 w 4094032"/>
                  <a:gd name="connsiteY765" fmla="*/ 649970 h 4094034"/>
                  <a:gd name="connsiteX766" fmla="*/ 3219078 w 4094032"/>
                  <a:gd name="connsiteY766" fmla="*/ 553792 h 4094034"/>
                  <a:gd name="connsiteX767" fmla="*/ 3171442 w 4094032"/>
                  <a:gd name="connsiteY767" fmla="*/ 548739 h 4094034"/>
                  <a:gd name="connsiteX768" fmla="*/ 3124861 w 4094032"/>
                  <a:gd name="connsiteY768" fmla="*/ 491179 h 4094034"/>
                  <a:gd name="connsiteX769" fmla="*/ 3011573 w 4094032"/>
                  <a:gd name="connsiteY769" fmla="*/ 464845 h 4094034"/>
                  <a:gd name="connsiteX770" fmla="*/ 1250609 w 4094032"/>
                  <a:gd name="connsiteY770" fmla="*/ 304061 h 4094034"/>
                  <a:gd name="connsiteX771" fmla="*/ 1152441 w 4094032"/>
                  <a:gd name="connsiteY771" fmla="*/ 356416 h 4094034"/>
                  <a:gd name="connsiteX772" fmla="*/ 1157032 w 4094032"/>
                  <a:gd name="connsiteY772" fmla="*/ 365024 h 4094034"/>
                  <a:gd name="connsiteX773" fmla="*/ 1165273 w 4094032"/>
                  <a:gd name="connsiteY773" fmla="*/ 360629 h 4094034"/>
                  <a:gd name="connsiteX774" fmla="*/ 1205701 w 4094032"/>
                  <a:gd name="connsiteY774" fmla="*/ 361886 h 4094034"/>
                  <a:gd name="connsiteX775" fmla="*/ 1244869 w 4094032"/>
                  <a:gd name="connsiteY775" fmla="*/ 410629 h 4094034"/>
                  <a:gd name="connsiteX776" fmla="*/ 1276906 w 4094032"/>
                  <a:gd name="connsiteY776" fmla="*/ 470701 h 4094034"/>
                  <a:gd name="connsiteX777" fmla="*/ 1099877 w 4094032"/>
                  <a:gd name="connsiteY777" fmla="*/ 384449 h 4094034"/>
                  <a:gd name="connsiteX778" fmla="*/ 957754 w 4094032"/>
                  <a:gd name="connsiteY778" fmla="*/ 460246 h 4094034"/>
                  <a:gd name="connsiteX779" fmla="*/ 962344 w 4094032"/>
                  <a:gd name="connsiteY779" fmla="*/ 468854 h 4094034"/>
                  <a:gd name="connsiteX780" fmla="*/ 985238 w 4094032"/>
                  <a:gd name="connsiteY780" fmla="*/ 456644 h 4094034"/>
                  <a:gd name="connsiteX781" fmla="*/ 1013370 w 4094032"/>
                  <a:gd name="connsiteY781" fmla="*/ 470576 h 4094034"/>
                  <a:gd name="connsiteX782" fmla="*/ 1090143 w 4094032"/>
                  <a:gd name="connsiteY782" fmla="*/ 614531 h 4094034"/>
                  <a:gd name="connsiteX783" fmla="*/ 1103531 w 4094032"/>
                  <a:gd name="connsiteY783" fmla="*/ 661026 h 4094034"/>
                  <a:gd name="connsiteX784" fmla="*/ 1084147 w 4094032"/>
                  <a:gd name="connsiteY784" fmla="*/ 697241 h 4094034"/>
                  <a:gd name="connsiteX785" fmla="*/ 1088738 w 4094032"/>
                  <a:gd name="connsiteY785" fmla="*/ 705849 h 4094034"/>
                  <a:gd name="connsiteX786" fmla="*/ 1183608 w 4094032"/>
                  <a:gd name="connsiteY786" fmla="*/ 655252 h 4094034"/>
                  <a:gd name="connsiteX787" fmla="*/ 1179018 w 4094032"/>
                  <a:gd name="connsiteY787" fmla="*/ 646644 h 4094034"/>
                  <a:gd name="connsiteX788" fmla="*/ 1093183 w 4094032"/>
                  <a:gd name="connsiteY788" fmla="*/ 595973 h 4094034"/>
                  <a:gd name="connsiteX789" fmla="*/ 1030769 w 4094032"/>
                  <a:gd name="connsiteY789" fmla="*/ 478940 h 4094034"/>
                  <a:gd name="connsiteX790" fmla="*/ 1283426 w 4094032"/>
                  <a:gd name="connsiteY790" fmla="*/ 602018 h 4094034"/>
                  <a:gd name="connsiteX791" fmla="*/ 1342583 w 4094032"/>
                  <a:gd name="connsiteY791" fmla="*/ 570469 h 4094034"/>
                  <a:gd name="connsiteX792" fmla="*/ 1252915 w 4094032"/>
                  <a:gd name="connsiteY792" fmla="*/ 402338 h 4094034"/>
                  <a:gd name="connsiteX793" fmla="*/ 1255200 w 4094032"/>
                  <a:gd name="connsiteY793" fmla="*/ 312669 h 4094034"/>
                  <a:gd name="connsiteX794" fmla="*/ 2667740 w 4094032"/>
                  <a:gd name="connsiteY794" fmla="*/ 266618 h 4094034"/>
                  <a:gd name="connsiteX795" fmla="*/ 2663886 w 4094032"/>
                  <a:gd name="connsiteY795" fmla="*/ 275580 h 4094034"/>
                  <a:gd name="connsiteX796" fmla="*/ 2694396 w 4094032"/>
                  <a:gd name="connsiteY796" fmla="*/ 288698 h 4094034"/>
                  <a:gd name="connsiteX797" fmla="*/ 2622410 w 4094032"/>
                  <a:gd name="connsiteY797" fmla="*/ 456124 h 4094034"/>
                  <a:gd name="connsiteX798" fmla="*/ 2610087 w 4094032"/>
                  <a:gd name="connsiteY798" fmla="*/ 493980 h 4094034"/>
                  <a:gd name="connsiteX799" fmla="*/ 2615053 w 4094032"/>
                  <a:gd name="connsiteY799" fmla="*/ 524470 h 4094034"/>
                  <a:gd name="connsiteX800" fmla="*/ 2644391 w 4094032"/>
                  <a:gd name="connsiteY800" fmla="*/ 560808 h 4094034"/>
                  <a:gd name="connsiteX801" fmla="*/ 2701314 w 4094032"/>
                  <a:gd name="connsiteY801" fmla="*/ 594208 h 4094034"/>
                  <a:gd name="connsiteX802" fmla="*/ 2782536 w 4094032"/>
                  <a:gd name="connsiteY802" fmla="*/ 604728 h 4094034"/>
                  <a:gd name="connsiteX803" fmla="*/ 2829914 w 4094032"/>
                  <a:gd name="connsiteY803" fmla="*/ 562063 h 4094034"/>
                  <a:gd name="connsiteX804" fmla="*/ 2878452 w 4094032"/>
                  <a:gd name="connsiteY804" fmla="*/ 449174 h 4094034"/>
                  <a:gd name="connsiteX805" fmla="*/ 2910093 w 4094032"/>
                  <a:gd name="connsiteY805" fmla="*/ 404486 h 4094034"/>
                  <a:gd name="connsiteX806" fmla="*/ 2948202 w 4094032"/>
                  <a:gd name="connsiteY806" fmla="*/ 397826 h 4094034"/>
                  <a:gd name="connsiteX807" fmla="*/ 2952057 w 4094032"/>
                  <a:gd name="connsiteY807" fmla="*/ 388864 h 4094034"/>
                  <a:gd name="connsiteX808" fmla="*/ 2854805 w 4094032"/>
                  <a:gd name="connsiteY808" fmla="*/ 347050 h 4094034"/>
                  <a:gd name="connsiteX809" fmla="*/ 2850952 w 4094032"/>
                  <a:gd name="connsiteY809" fmla="*/ 356011 h 4094034"/>
                  <a:gd name="connsiteX810" fmla="*/ 2879309 w 4094032"/>
                  <a:gd name="connsiteY810" fmla="*/ 392267 h 4094034"/>
                  <a:gd name="connsiteX811" fmla="*/ 2863671 w 4094032"/>
                  <a:gd name="connsiteY811" fmla="*/ 455698 h 4094034"/>
                  <a:gd name="connsiteX812" fmla="*/ 2821283 w 4094032"/>
                  <a:gd name="connsiteY812" fmla="*/ 554284 h 4094034"/>
                  <a:gd name="connsiteX813" fmla="*/ 2779211 w 4094032"/>
                  <a:gd name="connsiteY813" fmla="*/ 592228 h 4094034"/>
                  <a:gd name="connsiteX814" fmla="*/ 2730184 w 4094032"/>
                  <a:gd name="connsiteY814" fmla="*/ 588545 h 4094034"/>
                  <a:gd name="connsiteX815" fmla="*/ 2715859 w 4094032"/>
                  <a:gd name="connsiteY815" fmla="*/ 578771 h 4094034"/>
                  <a:gd name="connsiteX816" fmla="*/ 2710315 w 4094032"/>
                  <a:gd name="connsiteY816" fmla="*/ 565656 h 4094034"/>
                  <a:gd name="connsiteX817" fmla="*/ 2717784 w 4094032"/>
                  <a:gd name="connsiteY817" fmla="*/ 541189 h 4094034"/>
                  <a:gd name="connsiteX818" fmla="*/ 2805759 w 4094032"/>
                  <a:gd name="connsiteY818" fmla="*/ 336580 h 4094034"/>
                  <a:gd name="connsiteX819" fmla="*/ 2832646 w 4094032"/>
                  <a:gd name="connsiteY819" fmla="*/ 348141 h 4094034"/>
                  <a:gd name="connsiteX820" fmla="*/ 2836499 w 4094032"/>
                  <a:gd name="connsiteY820" fmla="*/ 339179 h 4094034"/>
                  <a:gd name="connsiteX821" fmla="*/ 2428640 w 4094032"/>
                  <a:gd name="connsiteY821" fmla="*/ 215916 h 4094034"/>
                  <a:gd name="connsiteX822" fmla="*/ 2449324 w 4094032"/>
                  <a:gd name="connsiteY822" fmla="*/ 220431 h 4094034"/>
                  <a:gd name="connsiteX823" fmla="*/ 2473688 w 4094032"/>
                  <a:gd name="connsiteY823" fmla="*/ 233399 h 4094034"/>
                  <a:gd name="connsiteX824" fmla="*/ 2471331 w 4094032"/>
                  <a:gd name="connsiteY824" fmla="*/ 265603 h 4094034"/>
                  <a:gd name="connsiteX825" fmla="*/ 2432991 w 4094032"/>
                  <a:gd name="connsiteY825" fmla="*/ 441220 h 4094034"/>
                  <a:gd name="connsiteX826" fmla="*/ 2418975 w 4094032"/>
                  <a:gd name="connsiteY826" fmla="*/ 470879 h 4094034"/>
                  <a:gd name="connsiteX827" fmla="*/ 2390061 w 4094032"/>
                  <a:gd name="connsiteY827" fmla="*/ 472427 h 4094034"/>
                  <a:gd name="connsiteX828" fmla="*/ 2373433 w 4094032"/>
                  <a:gd name="connsiteY828" fmla="*/ 468797 h 4094034"/>
                  <a:gd name="connsiteX829" fmla="*/ 1562214 w 4094032"/>
                  <a:gd name="connsiteY829" fmla="*/ 200550 h 4094034"/>
                  <a:gd name="connsiteX830" fmla="*/ 1529751 w 4094032"/>
                  <a:gd name="connsiteY830" fmla="*/ 234838 h 4094034"/>
                  <a:gd name="connsiteX831" fmla="*/ 1446808 w 4094032"/>
                  <a:gd name="connsiteY831" fmla="*/ 235556 h 4094034"/>
                  <a:gd name="connsiteX832" fmla="*/ 1378611 w 4094032"/>
                  <a:gd name="connsiteY832" fmla="*/ 273327 h 4094034"/>
                  <a:gd name="connsiteX833" fmla="*/ 1341101 w 4094032"/>
                  <a:gd name="connsiteY833" fmla="*/ 340325 h 4094034"/>
                  <a:gd name="connsiteX834" fmla="*/ 1344948 w 4094032"/>
                  <a:gd name="connsiteY834" fmla="*/ 424261 h 4094034"/>
                  <a:gd name="connsiteX835" fmla="*/ 1417228 w 4094032"/>
                  <a:gd name="connsiteY835" fmla="*/ 511499 h 4094034"/>
                  <a:gd name="connsiteX836" fmla="*/ 1536419 w 4094032"/>
                  <a:gd name="connsiteY836" fmla="*/ 517455 h 4094034"/>
                  <a:gd name="connsiteX837" fmla="*/ 1622564 w 4094032"/>
                  <a:gd name="connsiteY837" fmla="*/ 462120 h 4094034"/>
                  <a:gd name="connsiteX838" fmla="*/ 1662566 w 4094032"/>
                  <a:gd name="connsiteY838" fmla="*/ 483492 h 4094034"/>
                  <a:gd name="connsiteX839" fmla="*/ 1624787 w 4094032"/>
                  <a:gd name="connsiteY839" fmla="*/ 360470 h 4094034"/>
                  <a:gd name="connsiteX840" fmla="*/ 1643438 w 4094032"/>
                  <a:gd name="connsiteY840" fmla="*/ 354743 h 4094034"/>
                  <a:gd name="connsiteX841" fmla="*/ 1640696 w 4094032"/>
                  <a:gd name="connsiteY841" fmla="*/ 345813 h 4094034"/>
                  <a:gd name="connsiteX842" fmla="*/ 1500015 w 4094032"/>
                  <a:gd name="connsiteY842" fmla="*/ 389016 h 4094034"/>
                  <a:gd name="connsiteX843" fmla="*/ 1502758 w 4094032"/>
                  <a:gd name="connsiteY843" fmla="*/ 397945 h 4094034"/>
                  <a:gd name="connsiteX844" fmla="*/ 1522798 w 4094032"/>
                  <a:gd name="connsiteY844" fmla="*/ 391791 h 4094034"/>
                  <a:gd name="connsiteX845" fmla="*/ 1545404 w 4094032"/>
                  <a:gd name="connsiteY845" fmla="*/ 465405 h 4094034"/>
                  <a:gd name="connsiteX846" fmla="*/ 1532304 w 4094032"/>
                  <a:gd name="connsiteY846" fmla="*/ 505473 h 4094034"/>
                  <a:gd name="connsiteX847" fmla="*/ 1503169 w 4094032"/>
                  <a:gd name="connsiteY847" fmla="*/ 482719 h 4094034"/>
                  <a:gd name="connsiteX848" fmla="*/ 1444428 w 4094032"/>
                  <a:gd name="connsiteY848" fmla="*/ 291439 h 4094034"/>
                  <a:gd name="connsiteX849" fmla="*/ 1441873 w 4094032"/>
                  <a:gd name="connsiteY849" fmla="*/ 259437 h 4094034"/>
                  <a:gd name="connsiteX850" fmla="*/ 1465132 w 4094032"/>
                  <a:gd name="connsiteY850" fmla="*/ 243609 h 4094034"/>
                  <a:gd name="connsiteX851" fmla="*/ 1506253 w 4094032"/>
                  <a:gd name="connsiteY851" fmla="*/ 241403 h 4094034"/>
                  <a:gd name="connsiteX852" fmla="*/ 1545571 w 4094032"/>
                  <a:gd name="connsiteY852" fmla="*/ 257013 h 4094034"/>
                  <a:gd name="connsiteX853" fmla="*/ 1571533 w 4094032"/>
                  <a:gd name="connsiteY853" fmla="*/ 279331 h 4094034"/>
                  <a:gd name="connsiteX854" fmla="*/ 1585610 w 4094032"/>
                  <a:gd name="connsiteY854" fmla="*/ 307144 h 4094034"/>
                  <a:gd name="connsiteX855" fmla="*/ 1594144 w 4094032"/>
                  <a:gd name="connsiteY855" fmla="*/ 304524 h 4094034"/>
                  <a:gd name="connsiteX856" fmla="*/ 2280857 w 4094032"/>
                  <a:gd name="connsiteY856" fmla="*/ 173668 h 4094034"/>
                  <a:gd name="connsiteX857" fmla="*/ 2278777 w 4094032"/>
                  <a:gd name="connsiteY857" fmla="*/ 183199 h 4094034"/>
                  <a:gd name="connsiteX858" fmla="*/ 2310210 w 4094032"/>
                  <a:gd name="connsiteY858" fmla="*/ 190060 h 4094034"/>
                  <a:gd name="connsiteX859" fmla="*/ 2255002 w 4094032"/>
                  <a:gd name="connsiteY859" fmla="*/ 442942 h 4094034"/>
                  <a:gd name="connsiteX860" fmla="*/ 2223570 w 4094032"/>
                  <a:gd name="connsiteY860" fmla="*/ 436080 h 4094034"/>
                  <a:gd name="connsiteX861" fmla="*/ 2221489 w 4094032"/>
                  <a:gd name="connsiteY861" fmla="*/ 445611 h 4094034"/>
                  <a:gd name="connsiteX862" fmla="*/ 2436447 w 4094032"/>
                  <a:gd name="connsiteY862" fmla="*/ 492539 h 4094034"/>
                  <a:gd name="connsiteX863" fmla="*/ 2531981 w 4094032"/>
                  <a:gd name="connsiteY863" fmla="*/ 467080 h 4094034"/>
                  <a:gd name="connsiteX864" fmla="*/ 2583449 w 4094032"/>
                  <a:gd name="connsiteY864" fmla="*/ 379737 h 4094034"/>
                  <a:gd name="connsiteX865" fmla="*/ 2573340 w 4094032"/>
                  <a:gd name="connsiteY865" fmla="*/ 282986 h 4094034"/>
                  <a:gd name="connsiteX866" fmla="*/ 2486691 w 4094032"/>
                  <a:gd name="connsiteY866" fmla="*/ 218604 h 4094034"/>
                  <a:gd name="connsiteX867" fmla="*/ 1931855 w 4094032"/>
                  <a:gd name="connsiteY867" fmla="*/ 159903 h 4094034"/>
                  <a:gd name="connsiteX868" fmla="*/ 1931575 w 4094032"/>
                  <a:gd name="connsiteY868" fmla="*/ 169655 h 4094034"/>
                  <a:gd name="connsiteX869" fmla="*/ 1963320 w 4094032"/>
                  <a:gd name="connsiteY869" fmla="*/ 170566 h 4094034"/>
                  <a:gd name="connsiteX870" fmla="*/ 1955896 w 4094032"/>
                  <a:gd name="connsiteY870" fmla="*/ 429297 h 4094034"/>
                  <a:gd name="connsiteX871" fmla="*/ 1924151 w 4094032"/>
                  <a:gd name="connsiteY871" fmla="*/ 428385 h 4094034"/>
                  <a:gd name="connsiteX872" fmla="*/ 1923871 w 4094032"/>
                  <a:gd name="connsiteY872" fmla="*/ 438137 h 4094034"/>
                  <a:gd name="connsiteX873" fmla="*/ 2201275 w 4094032"/>
                  <a:gd name="connsiteY873" fmla="*/ 446097 h 4094034"/>
                  <a:gd name="connsiteX874" fmla="*/ 2204228 w 4094032"/>
                  <a:gd name="connsiteY874" fmla="*/ 343186 h 4094034"/>
                  <a:gd name="connsiteX875" fmla="*/ 2195306 w 4094032"/>
                  <a:gd name="connsiteY875" fmla="*/ 342929 h 4094034"/>
                  <a:gd name="connsiteX876" fmla="*/ 2153925 w 4094032"/>
                  <a:gd name="connsiteY876" fmla="*/ 410060 h 4094034"/>
                  <a:gd name="connsiteX877" fmla="*/ 2077065 w 4094032"/>
                  <a:gd name="connsiteY877" fmla="*/ 432773 h 4094034"/>
                  <a:gd name="connsiteX878" fmla="*/ 2080751 w 4094032"/>
                  <a:gd name="connsiteY878" fmla="*/ 304342 h 4094034"/>
                  <a:gd name="connsiteX879" fmla="*/ 2089257 w 4094032"/>
                  <a:gd name="connsiteY879" fmla="*/ 304585 h 4094034"/>
                  <a:gd name="connsiteX880" fmla="*/ 2123323 w 4094032"/>
                  <a:gd name="connsiteY880" fmla="*/ 322279 h 4094034"/>
                  <a:gd name="connsiteX881" fmla="*/ 2136193 w 4094032"/>
                  <a:gd name="connsiteY881" fmla="*/ 369475 h 4094034"/>
                  <a:gd name="connsiteX882" fmla="*/ 2145115 w 4094032"/>
                  <a:gd name="connsiteY882" fmla="*/ 369730 h 4094034"/>
                  <a:gd name="connsiteX883" fmla="*/ 2149093 w 4094032"/>
                  <a:gd name="connsiteY883" fmla="*/ 231132 h 4094034"/>
                  <a:gd name="connsiteX884" fmla="*/ 2140171 w 4094032"/>
                  <a:gd name="connsiteY884" fmla="*/ 230876 h 4094034"/>
                  <a:gd name="connsiteX885" fmla="*/ 2123788 w 4094032"/>
                  <a:gd name="connsiteY885" fmla="*/ 280762 h 4094034"/>
                  <a:gd name="connsiteX886" fmla="*/ 2089537 w 4094032"/>
                  <a:gd name="connsiteY886" fmla="*/ 294833 h 4094034"/>
                  <a:gd name="connsiteX887" fmla="*/ 2081030 w 4094032"/>
                  <a:gd name="connsiteY887" fmla="*/ 294590 h 4094034"/>
                  <a:gd name="connsiteX888" fmla="*/ 2084489 w 4094032"/>
                  <a:gd name="connsiteY888" fmla="*/ 174043 h 4094034"/>
                  <a:gd name="connsiteX889" fmla="*/ 2089469 w 4094032"/>
                  <a:gd name="connsiteY889" fmla="*/ 174186 h 4094034"/>
                  <a:gd name="connsiteX890" fmla="*/ 2163991 w 4094032"/>
                  <a:gd name="connsiteY890" fmla="*/ 200412 h 4094034"/>
                  <a:gd name="connsiteX891" fmla="*/ 2188493 w 4094032"/>
                  <a:gd name="connsiteY891" fmla="*/ 254690 h 4094034"/>
                  <a:gd name="connsiteX892" fmla="*/ 2197831 w 4094032"/>
                  <a:gd name="connsiteY892" fmla="*/ 254957 h 4094034"/>
                  <a:gd name="connsiteX893" fmla="*/ 2200337 w 4094032"/>
                  <a:gd name="connsiteY893" fmla="*/ 167607 h 4094034"/>
                  <a:gd name="connsiteX894" fmla="*/ 2047016 w 4094032"/>
                  <a:gd name="connsiteY894" fmla="*/ 0 h 4094034"/>
                  <a:gd name="connsiteX895" fmla="*/ 4094032 w 4094032"/>
                  <a:gd name="connsiteY895" fmla="*/ 2047017 h 4094034"/>
                  <a:gd name="connsiteX896" fmla="*/ 2047016 w 4094032"/>
                  <a:gd name="connsiteY896" fmla="*/ 4094034 h 4094034"/>
                  <a:gd name="connsiteX897" fmla="*/ 0 w 4094032"/>
                  <a:gd name="connsiteY897" fmla="*/ 2047017 h 4094034"/>
                  <a:gd name="connsiteX898" fmla="*/ 2047016 w 4094032"/>
                  <a:gd name="connsiteY898" fmla="*/ 0 h 409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Lst>
                <a:rect l="l" t="t" r="r" b="b"/>
                <a:pathLst>
                  <a:path w="4094032" h="4094034">
                    <a:moveTo>
                      <a:pt x="2435107" y="3824180"/>
                    </a:moveTo>
                    <a:lnTo>
                      <a:pt x="2435531" y="3834101"/>
                    </a:lnTo>
                    <a:cubicBezTo>
                      <a:pt x="2435726" y="3840517"/>
                      <a:pt x="2436713" y="3846784"/>
                      <a:pt x="2438493" y="3852902"/>
                    </a:cubicBezTo>
                    <a:cubicBezTo>
                      <a:pt x="2440273" y="3859019"/>
                      <a:pt x="2441055" y="3862499"/>
                      <a:pt x="2440840" y="3863345"/>
                    </a:cubicBezTo>
                    <a:cubicBezTo>
                      <a:pt x="2440626" y="3864189"/>
                      <a:pt x="2439591" y="3865442"/>
                      <a:pt x="2437737" y="3867105"/>
                    </a:cubicBezTo>
                    <a:cubicBezTo>
                      <a:pt x="2423559" y="3879487"/>
                      <a:pt x="2410217" y="3893847"/>
                      <a:pt x="2397707" y="3910185"/>
                    </a:cubicBezTo>
                    <a:cubicBezTo>
                      <a:pt x="2393441" y="3915877"/>
                      <a:pt x="2389684" y="3919249"/>
                      <a:pt x="2386435" y="3920300"/>
                    </a:cubicBezTo>
                    <a:cubicBezTo>
                      <a:pt x="2383471" y="3921260"/>
                      <a:pt x="2381815" y="3921203"/>
                      <a:pt x="2381469" y="3920133"/>
                    </a:cubicBezTo>
                    <a:cubicBezTo>
                      <a:pt x="2379415" y="3913787"/>
                      <a:pt x="2379003" y="3906829"/>
                      <a:pt x="2380231" y="3899256"/>
                    </a:cubicBezTo>
                    <a:cubicBezTo>
                      <a:pt x="2381459" y="3891684"/>
                      <a:pt x="2385282" y="3883976"/>
                      <a:pt x="2391698" y="3876132"/>
                    </a:cubicBezTo>
                    <a:cubicBezTo>
                      <a:pt x="2398115" y="3868288"/>
                      <a:pt x="2407715" y="3855166"/>
                      <a:pt x="2420499" y="3836767"/>
                    </a:cubicBezTo>
                    <a:close/>
                    <a:moveTo>
                      <a:pt x="2436208" y="3823231"/>
                    </a:moveTo>
                    <a:lnTo>
                      <a:pt x="2435107" y="3824180"/>
                    </a:lnTo>
                    <a:lnTo>
                      <a:pt x="2435101" y="3824055"/>
                    </a:lnTo>
                    <a:cubicBezTo>
                      <a:pt x="2435010" y="3823774"/>
                      <a:pt x="2435379" y="3823500"/>
                      <a:pt x="2436208" y="3823231"/>
                    </a:cubicBezTo>
                    <a:close/>
                    <a:moveTo>
                      <a:pt x="2510858" y="3775783"/>
                    </a:moveTo>
                    <a:cubicBezTo>
                      <a:pt x="2510026" y="3776052"/>
                      <a:pt x="2511047" y="3780627"/>
                      <a:pt x="2513921" y="3789507"/>
                    </a:cubicBezTo>
                    <a:cubicBezTo>
                      <a:pt x="2516796" y="3798388"/>
                      <a:pt x="2519725" y="3804707"/>
                      <a:pt x="2522708" y="3808462"/>
                    </a:cubicBezTo>
                    <a:cubicBezTo>
                      <a:pt x="2525691" y="3812218"/>
                      <a:pt x="2529488" y="3814048"/>
                      <a:pt x="2534097" y="3813948"/>
                    </a:cubicBezTo>
                    <a:cubicBezTo>
                      <a:pt x="2538707" y="3813850"/>
                      <a:pt x="2546025" y="3816504"/>
                      <a:pt x="2556052" y="3821910"/>
                    </a:cubicBezTo>
                    <a:cubicBezTo>
                      <a:pt x="2566078" y="3827316"/>
                      <a:pt x="2571468" y="3831182"/>
                      <a:pt x="2572222" y="3833508"/>
                    </a:cubicBezTo>
                    <a:cubicBezTo>
                      <a:pt x="2572974" y="3835834"/>
                      <a:pt x="2569881" y="3844512"/>
                      <a:pt x="2562944" y="3859542"/>
                    </a:cubicBezTo>
                    <a:cubicBezTo>
                      <a:pt x="2556006" y="3874572"/>
                      <a:pt x="2546782" y="3886919"/>
                      <a:pt x="2535275" y="3896582"/>
                    </a:cubicBezTo>
                    <a:cubicBezTo>
                      <a:pt x="2523766" y="3906245"/>
                      <a:pt x="2516532" y="3911555"/>
                      <a:pt x="2513574" y="3912512"/>
                    </a:cubicBezTo>
                    <a:cubicBezTo>
                      <a:pt x="2514784" y="3912121"/>
                      <a:pt x="2515201" y="3911344"/>
                      <a:pt x="2514825" y="3910184"/>
                    </a:cubicBezTo>
                    <a:lnTo>
                      <a:pt x="2511899" y="3899591"/>
                    </a:lnTo>
                    <a:cubicBezTo>
                      <a:pt x="2510425" y="3893472"/>
                      <a:pt x="2508108" y="3885528"/>
                      <a:pt x="2504947" y="3875758"/>
                    </a:cubicBezTo>
                    <a:cubicBezTo>
                      <a:pt x="2503385" y="3870936"/>
                      <a:pt x="2504210" y="3865383"/>
                      <a:pt x="2507419" y="3859099"/>
                    </a:cubicBezTo>
                    <a:cubicBezTo>
                      <a:pt x="2510628" y="3852814"/>
                      <a:pt x="2511354" y="3846958"/>
                      <a:pt x="2509597" y="3841532"/>
                    </a:cubicBezTo>
                    <a:cubicBezTo>
                      <a:pt x="2506378" y="3831586"/>
                      <a:pt x="2499037" y="3828468"/>
                      <a:pt x="2487573" y="3832179"/>
                    </a:cubicBezTo>
                    <a:cubicBezTo>
                      <a:pt x="2486551" y="3832510"/>
                      <a:pt x="2485261" y="3832925"/>
                      <a:pt x="2483702" y="3833427"/>
                    </a:cubicBezTo>
                    <a:lnTo>
                      <a:pt x="2481549" y="3834390"/>
                    </a:lnTo>
                    <a:lnTo>
                      <a:pt x="2481913" y="3830888"/>
                    </a:lnTo>
                    <a:cubicBezTo>
                      <a:pt x="2482194" y="3828535"/>
                      <a:pt x="2482896" y="3825277"/>
                      <a:pt x="2484018" y="3821115"/>
                    </a:cubicBezTo>
                    <a:cubicBezTo>
                      <a:pt x="2485140" y="3816952"/>
                      <a:pt x="2487716" y="3810320"/>
                      <a:pt x="2491747" y="3801215"/>
                    </a:cubicBezTo>
                    <a:cubicBezTo>
                      <a:pt x="2495778" y="3792112"/>
                      <a:pt x="2497953" y="3787318"/>
                      <a:pt x="2498274" y="3786833"/>
                    </a:cubicBezTo>
                    <a:cubicBezTo>
                      <a:pt x="2498595" y="3786348"/>
                      <a:pt x="2500401" y="3785050"/>
                      <a:pt x="2503691" y="3782939"/>
                    </a:cubicBezTo>
                    <a:cubicBezTo>
                      <a:pt x="2506981" y="3780828"/>
                      <a:pt x="2509205" y="3779041"/>
                      <a:pt x="2510366" y="3777575"/>
                    </a:cubicBezTo>
                    <a:cubicBezTo>
                      <a:pt x="2511525" y="3776111"/>
                      <a:pt x="2511689" y="3775513"/>
                      <a:pt x="2510858" y="3775783"/>
                    </a:cubicBezTo>
                    <a:close/>
                    <a:moveTo>
                      <a:pt x="2492196" y="3739056"/>
                    </a:moveTo>
                    <a:lnTo>
                      <a:pt x="2492057" y="3740793"/>
                    </a:lnTo>
                    <a:cubicBezTo>
                      <a:pt x="2491998" y="3742786"/>
                      <a:pt x="2491952" y="3745899"/>
                      <a:pt x="2491915" y="3750136"/>
                    </a:cubicBezTo>
                    <a:cubicBezTo>
                      <a:pt x="2491843" y="3758606"/>
                      <a:pt x="2491163" y="3763050"/>
                      <a:pt x="2489874" y="3763467"/>
                    </a:cubicBezTo>
                    <a:cubicBezTo>
                      <a:pt x="2488647" y="3763865"/>
                      <a:pt x="2485381" y="3763976"/>
                      <a:pt x="2480079" y="3763800"/>
                    </a:cubicBezTo>
                    <a:cubicBezTo>
                      <a:pt x="2474775" y="3763625"/>
                      <a:pt x="2468907" y="3764579"/>
                      <a:pt x="2462473" y="3766662"/>
                    </a:cubicBezTo>
                    <a:cubicBezTo>
                      <a:pt x="2456040" y="3768744"/>
                      <a:pt x="2450570" y="3771249"/>
                      <a:pt x="2446065" y="3774178"/>
                    </a:cubicBezTo>
                    <a:lnTo>
                      <a:pt x="2444197" y="3775385"/>
                    </a:lnTo>
                    <a:lnTo>
                      <a:pt x="2445418" y="3773199"/>
                    </a:lnTo>
                    <a:cubicBezTo>
                      <a:pt x="2448743" y="3766419"/>
                      <a:pt x="2451361" y="3761560"/>
                      <a:pt x="2453270" y="3758624"/>
                    </a:cubicBezTo>
                    <a:cubicBezTo>
                      <a:pt x="2455181" y="3755686"/>
                      <a:pt x="2459409" y="3752571"/>
                      <a:pt x="2465955" y="3749279"/>
                    </a:cubicBezTo>
                    <a:cubicBezTo>
                      <a:pt x="2469228" y="3747634"/>
                      <a:pt x="2473135" y="3745930"/>
                      <a:pt x="2477673" y="3744167"/>
                    </a:cubicBezTo>
                    <a:close/>
                    <a:moveTo>
                      <a:pt x="2543896" y="3719777"/>
                    </a:moveTo>
                    <a:cubicBezTo>
                      <a:pt x="2545351" y="3719306"/>
                      <a:pt x="2548729" y="3719683"/>
                      <a:pt x="2554027" y="3720910"/>
                    </a:cubicBezTo>
                    <a:cubicBezTo>
                      <a:pt x="2559326" y="3722135"/>
                      <a:pt x="2564187" y="3727212"/>
                      <a:pt x="2568610" y="3736139"/>
                    </a:cubicBezTo>
                    <a:cubicBezTo>
                      <a:pt x="2573033" y="3745066"/>
                      <a:pt x="2575886" y="3751508"/>
                      <a:pt x="2577166" y="3755465"/>
                    </a:cubicBezTo>
                    <a:cubicBezTo>
                      <a:pt x="2578651" y="3760049"/>
                      <a:pt x="2579679" y="3764949"/>
                      <a:pt x="2580255" y="3770163"/>
                    </a:cubicBezTo>
                    <a:cubicBezTo>
                      <a:pt x="2580830" y="3775378"/>
                      <a:pt x="2581329" y="3777916"/>
                      <a:pt x="2581752" y="3777779"/>
                    </a:cubicBezTo>
                    <a:cubicBezTo>
                      <a:pt x="2582175" y="3777642"/>
                      <a:pt x="2580103" y="3776271"/>
                      <a:pt x="2575533" y="3773667"/>
                    </a:cubicBezTo>
                    <a:cubicBezTo>
                      <a:pt x="2570964" y="3771062"/>
                      <a:pt x="2563606" y="3767619"/>
                      <a:pt x="2553455" y="3763339"/>
                    </a:cubicBezTo>
                    <a:cubicBezTo>
                      <a:pt x="2543305" y="3759058"/>
                      <a:pt x="2537493" y="3754641"/>
                      <a:pt x="2536019" y="3750086"/>
                    </a:cubicBezTo>
                    <a:cubicBezTo>
                      <a:pt x="2534543" y="3745531"/>
                      <a:pt x="2534624" y="3741654"/>
                      <a:pt x="2536258" y="3738455"/>
                    </a:cubicBezTo>
                    <a:cubicBezTo>
                      <a:pt x="2537893" y="3735256"/>
                      <a:pt x="2539384" y="3730431"/>
                      <a:pt x="2540732" y="3723980"/>
                    </a:cubicBezTo>
                    <a:cubicBezTo>
                      <a:pt x="2541386" y="3721649"/>
                      <a:pt x="2542441" y="3720248"/>
                      <a:pt x="2543896" y="3719777"/>
                    </a:cubicBezTo>
                    <a:close/>
                    <a:moveTo>
                      <a:pt x="1745169" y="3620650"/>
                    </a:moveTo>
                    <a:cubicBezTo>
                      <a:pt x="1724141" y="3617097"/>
                      <a:pt x="1703835" y="3617919"/>
                      <a:pt x="1684250" y="3623116"/>
                    </a:cubicBezTo>
                    <a:cubicBezTo>
                      <a:pt x="1681876" y="3623843"/>
                      <a:pt x="1677929" y="3624488"/>
                      <a:pt x="1672407" y="3625050"/>
                    </a:cubicBezTo>
                    <a:cubicBezTo>
                      <a:pt x="1666885" y="3625614"/>
                      <a:pt x="1662081" y="3625892"/>
                      <a:pt x="1657993" y="3625885"/>
                    </a:cubicBezTo>
                    <a:cubicBezTo>
                      <a:pt x="1653906" y="3625878"/>
                      <a:pt x="1651357" y="3628870"/>
                      <a:pt x="1650345" y="3634861"/>
                    </a:cubicBezTo>
                    <a:cubicBezTo>
                      <a:pt x="1649333" y="3640850"/>
                      <a:pt x="1650287" y="3647874"/>
                      <a:pt x="1653207" y="3655932"/>
                    </a:cubicBezTo>
                    <a:cubicBezTo>
                      <a:pt x="1656127" y="3663990"/>
                      <a:pt x="1660758" y="3668555"/>
                      <a:pt x="1667100" y="3669627"/>
                    </a:cubicBezTo>
                    <a:cubicBezTo>
                      <a:pt x="1673441" y="3670697"/>
                      <a:pt x="1684048" y="3670604"/>
                      <a:pt x="1698918" y="3669343"/>
                    </a:cubicBezTo>
                    <a:cubicBezTo>
                      <a:pt x="1713789" y="3668084"/>
                      <a:pt x="1726022" y="3666237"/>
                      <a:pt x="1735619" y="3663802"/>
                    </a:cubicBezTo>
                    <a:cubicBezTo>
                      <a:pt x="1745216" y="3661367"/>
                      <a:pt x="1751306" y="3659232"/>
                      <a:pt x="1753890" y="3657396"/>
                    </a:cubicBezTo>
                    <a:cubicBezTo>
                      <a:pt x="1756474" y="3655559"/>
                      <a:pt x="1758027" y="3653088"/>
                      <a:pt x="1758553" y="3649981"/>
                    </a:cubicBezTo>
                    <a:cubicBezTo>
                      <a:pt x="1759078" y="3646874"/>
                      <a:pt x="1759091" y="3642517"/>
                      <a:pt x="1758595" y="3636910"/>
                    </a:cubicBezTo>
                    <a:cubicBezTo>
                      <a:pt x="1758098" y="3631304"/>
                      <a:pt x="1756895" y="3627388"/>
                      <a:pt x="1754989" y="3625163"/>
                    </a:cubicBezTo>
                    <a:cubicBezTo>
                      <a:pt x="1753082" y="3622939"/>
                      <a:pt x="1749809" y="3621434"/>
                      <a:pt x="1745169" y="3620650"/>
                    </a:cubicBezTo>
                    <a:close/>
                    <a:moveTo>
                      <a:pt x="1734389" y="3602535"/>
                    </a:moveTo>
                    <a:cubicBezTo>
                      <a:pt x="1747098" y="3601926"/>
                      <a:pt x="1756758" y="3602180"/>
                      <a:pt x="1763370" y="3603297"/>
                    </a:cubicBezTo>
                    <a:cubicBezTo>
                      <a:pt x="1769981" y="3604415"/>
                      <a:pt x="1776028" y="3607245"/>
                      <a:pt x="1781508" y="3611788"/>
                    </a:cubicBezTo>
                    <a:cubicBezTo>
                      <a:pt x="1786989" y="3616332"/>
                      <a:pt x="1789073" y="3622486"/>
                      <a:pt x="1787761" y="3630251"/>
                    </a:cubicBezTo>
                    <a:cubicBezTo>
                      <a:pt x="1786449" y="3638015"/>
                      <a:pt x="1779575" y="3653329"/>
                      <a:pt x="1767139" y="3676189"/>
                    </a:cubicBezTo>
                    <a:cubicBezTo>
                      <a:pt x="1754704" y="3699051"/>
                      <a:pt x="1747607" y="3710333"/>
                      <a:pt x="1745852" y="3710036"/>
                    </a:cubicBezTo>
                    <a:cubicBezTo>
                      <a:pt x="1745732" y="3710015"/>
                      <a:pt x="1745646" y="3705684"/>
                      <a:pt x="1745591" y="3697040"/>
                    </a:cubicBezTo>
                    <a:cubicBezTo>
                      <a:pt x="1745497" y="3691374"/>
                      <a:pt x="1744398" y="3687280"/>
                      <a:pt x="1742293" y="3684755"/>
                    </a:cubicBezTo>
                    <a:cubicBezTo>
                      <a:pt x="1740189" y="3682229"/>
                      <a:pt x="1735405" y="3680336"/>
                      <a:pt x="1727941" y="3679075"/>
                    </a:cubicBezTo>
                    <a:cubicBezTo>
                      <a:pt x="1720477" y="3677813"/>
                      <a:pt x="1698292" y="3678718"/>
                      <a:pt x="1661384" y="3681786"/>
                    </a:cubicBezTo>
                    <a:cubicBezTo>
                      <a:pt x="1655926" y="3682489"/>
                      <a:pt x="1652039" y="3682644"/>
                      <a:pt x="1649722" y="3682253"/>
                    </a:cubicBezTo>
                    <a:cubicBezTo>
                      <a:pt x="1647406" y="3681862"/>
                      <a:pt x="1645065" y="3678535"/>
                      <a:pt x="1642703" y="3672275"/>
                    </a:cubicBezTo>
                    <a:cubicBezTo>
                      <a:pt x="1640339" y="3666013"/>
                      <a:pt x="1639819" y="3658974"/>
                      <a:pt x="1641140" y="3651156"/>
                    </a:cubicBezTo>
                    <a:cubicBezTo>
                      <a:pt x="1641437" y="3649394"/>
                      <a:pt x="1642008" y="3647221"/>
                      <a:pt x="1642851" y="3644636"/>
                    </a:cubicBezTo>
                    <a:cubicBezTo>
                      <a:pt x="1643694" y="3642050"/>
                      <a:pt x="1644130" y="3636473"/>
                      <a:pt x="1644159" y="3627905"/>
                    </a:cubicBezTo>
                    <a:cubicBezTo>
                      <a:pt x="1644188" y="3619336"/>
                      <a:pt x="1644485" y="3614718"/>
                      <a:pt x="1645049" y="3614049"/>
                    </a:cubicBezTo>
                    <a:cubicBezTo>
                      <a:pt x="1645614" y="3613380"/>
                      <a:pt x="1647127" y="3612707"/>
                      <a:pt x="1649588" y="3612030"/>
                    </a:cubicBezTo>
                    <a:cubicBezTo>
                      <a:pt x="1652050" y="3611354"/>
                      <a:pt x="1663621" y="3609754"/>
                      <a:pt x="1684303" y="3607232"/>
                    </a:cubicBezTo>
                    <a:cubicBezTo>
                      <a:pt x="1704983" y="3604710"/>
                      <a:pt x="1721679" y="3603144"/>
                      <a:pt x="1734389" y="3602535"/>
                    </a:cubicBezTo>
                    <a:close/>
                    <a:moveTo>
                      <a:pt x="1743995" y="3557028"/>
                    </a:moveTo>
                    <a:cubicBezTo>
                      <a:pt x="1734443" y="3556858"/>
                      <a:pt x="1723062" y="3557102"/>
                      <a:pt x="1709850" y="3557759"/>
                    </a:cubicBezTo>
                    <a:cubicBezTo>
                      <a:pt x="1683428" y="3559071"/>
                      <a:pt x="1657832" y="3561311"/>
                      <a:pt x="1633064" y="3564478"/>
                    </a:cubicBezTo>
                    <a:cubicBezTo>
                      <a:pt x="1625234" y="3565399"/>
                      <a:pt x="1617666" y="3565453"/>
                      <a:pt x="1610359" y="3564641"/>
                    </a:cubicBezTo>
                    <a:cubicBezTo>
                      <a:pt x="1603051" y="3563829"/>
                      <a:pt x="1597493" y="3564372"/>
                      <a:pt x="1593682" y="3566273"/>
                    </a:cubicBezTo>
                    <a:cubicBezTo>
                      <a:pt x="1589873" y="3568172"/>
                      <a:pt x="1587426" y="3572327"/>
                      <a:pt x="1586345" y="3578734"/>
                    </a:cubicBezTo>
                    <a:cubicBezTo>
                      <a:pt x="1583885" y="3593286"/>
                      <a:pt x="1583806" y="3610245"/>
                      <a:pt x="1586105" y="3629611"/>
                    </a:cubicBezTo>
                    <a:cubicBezTo>
                      <a:pt x="1588404" y="3648978"/>
                      <a:pt x="1593630" y="3669172"/>
                      <a:pt x="1601782" y="3690195"/>
                    </a:cubicBezTo>
                    <a:cubicBezTo>
                      <a:pt x="1609934" y="3711218"/>
                      <a:pt x="1615891" y="3724520"/>
                      <a:pt x="1619656" y="3730102"/>
                    </a:cubicBezTo>
                    <a:cubicBezTo>
                      <a:pt x="1623419" y="3735684"/>
                      <a:pt x="1626873" y="3738740"/>
                      <a:pt x="1630014" y="3739271"/>
                    </a:cubicBezTo>
                    <a:cubicBezTo>
                      <a:pt x="1633154" y="3739802"/>
                      <a:pt x="1637481" y="3739926"/>
                      <a:pt x="1642995" y="3739642"/>
                    </a:cubicBezTo>
                    <a:cubicBezTo>
                      <a:pt x="1648507" y="3739358"/>
                      <a:pt x="1652078" y="3739353"/>
                      <a:pt x="1653705" y="3739627"/>
                    </a:cubicBezTo>
                    <a:cubicBezTo>
                      <a:pt x="1655332" y="3739903"/>
                      <a:pt x="1656205" y="3741597"/>
                      <a:pt x="1656324" y="3744709"/>
                    </a:cubicBezTo>
                    <a:cubicBezTo>
                      <a:pt x="1656443" y="3747821"/>
                      <a:pt x="1655719" y="3754010"/>
                      <a:pt x="1654153" y="3763277"/>
                    </a:cubicBezTo>
                    <a:cubicBezTo>
                      <a:pt x="1653259" y="3768568"/>
                      <a:pt x="1650894" y="3771231"/>
                      <a:pt x="1647058" y="3771266"/>
                    </a:cubicBezTo>
                    <a:cubicBezTo>
                      <a:pt x="1643221" y="3771301"/>
                      <a:pt x="1638767" y="3770891"/>
                      <a:pt x="1633695" y="3770034"/>
                    </a:cubicBezTo>
                    <a:cubicBezTo>
                      <a:pt x="1631438" y="3769653"/>
                      <a:pt x="1629801" y="3768960"/>
                      <a:pt x="1628784" y="3767956"/>
                    </a:cubicBezTo>
                    <a:cubicBezTo>
                      <a:pt x="1627767" y="3766952"/>
                      <a:pt x="1626432" y="3764807"/>
                      <a:pt x="1624779" y="3761519"/>
                    </a:cubicBezTo>
                    <a:cubicBezTo>
                      <a:pt x="1623126" y="3758232"/>
                      <a:pt x="1618221" y="3752453"/>
                      <a:pt x="1610065" y="3744186"/>
                    </a:cubicBezTo>
                    <a:cubicBezTo>
                      <a:pt x="1601908" y="3735917"/>
                      <a:pt x="1595319" y="3731359"/>
                      <a:pt x="1590297" y="3730509"/>
                    </a:cubicBezTo>
                    <a:cubicBezTo>
                      <a:pt x="1585276" y="3729661"/>
                      <a:pt x="1580945" y="3732175"/>
                      <a:pt x="1577305" y="3738050"/>
                    </a:cubicBezTo>
                    <a:cubicBezTo>
                      <a:pt x="1573665" y="3743926"/>
                      <a:pt x="1561384" y="3757327"/>
                      <a:pt x="1540463" y="3778254"/>
                    </a:cubicBezTo>
                    <a:cubicBezTo>
                      <a:pt x="1519542" y="3799182"/>
                      <a:pt x="1505342" y="3812790"/>
                      <a:pt x="1497863" y="3819077"/>
                    </a:cubicBezTo>
                    <a:cubicBezTo>
                      <a:pt x="1490385" y="3825365"/>
                      <a:pt x="1482287" y="3830010"/>
                      <a:pt x="1473571" y="3833012"/>
                    </a:cubicBezTo>
                    <a:cubicBezTo>
                      <a:pt x="1467887" y="3835353"/>
                      <a:pt x="1464513" y="3839674"/>
                      <a:pt x="1463448" y="3845975"/>
                    </a:cubicBezTo>
                    <a:cubicBezTo>
                      <a:pt x="1462384" y="3852276"/>
                      <a:pt x="1465408" y="3856412"/>
                      <a:pt x="1472519" y="3858385"/>
                    </a:cubicBezTo>
                    <a:cubicBezTo>
                      <a:pt x="1479631" y="3860357"/>
                      <a:pt x="1484954" y="3862465"/>
                      <a:pt x="1488488" y="3864711"/>
                    </a:cubicBezTo>
                    <a:cubicBezTo>
                      <a:pt x="1492024" y="3866955"/>
                      <a:pt x="1495556" y="3868376"/>
                      <a:pt x="1499086" y="3868973"/>
                    </a:cubicBezTo>
                    <a:cubicBezTo>
                      <a:pt x="1502616" y="3869569"/>
                      <a:pt x="1506683" y="3867056"/>
                      <a:pt x="1511290" y="3861435"/>
                    </a:cubicBezTo>
                    <a:cubicBezTo>
                      <a:pt x="1515897" y="3855813"/>
                      <a:pt x="1528121" y="3845948"/>
                      <a:pt x="1547963" y="3831842"/>
                    </a:cubicBezTo>
                    <a:cubicBezTo>
                      <a:pt x="1567806" y="3817736"/>
                      <a:pt x="1578754" y="3810334"/>
                      <a:pt x="1580806" y="3809640"/>
                    </a:cubicBezTo>
                    <a:cubicBezTo>
                      <a:pt x="1582857" y="3808945"/>
                      <a:pt x="1584169" y="3808646"/>
                      <a:pt x="1584739" y="3808743"/>
                    </a:cubicBezTo>
                    <a:cubicBezTo>
                      <a:pt x="1585310" y="3808838"/>
                      <a:pt x="1587594" y="3810846"/>
                      <a:pt x="1591591" y="3814761"/>
                    </a:cubicBezTo>
                    <a:cubicBezTo>
                      <a:pt x="1595588" y="3818677"/>
                      <a:pt x="1599518" y="3820961"/>
                      <a:pt x="1603380" y="3821614"/>
                    </a:cubicBezTo>
                    <a:cubicBezTo>
                      <a:pt x="1607242" y="3822266"/>
                      <a:pt x="1610851" y="3822130"/>
                      <a:pt x="1614205" y="3821204"/>
                    </a:cubicBezTo>
                    <a:cubicBezTo>
                      <a:pt x="1617561" y="3820277"/>
                      <a:pt x="1622425" y="3819682"/>
                      <a:pt x="1628799" y="3819417"/>
                    </a:cubicBezTo>
                    <a:cubicBezTo>
                      <a:pt x="1635173" y="3819153"/>
                      <a:pt x="1639282" y="3819177"/>
                      <a:pt x="1641125" y="3819489"/>
                    </a:cubicBezTo>
                    <a:cubicBezTo>
                      <a:pt x="1644986" y="3820141"/>
                      <a:pt x="1646725" y="3821609"/>
                      <a:pt x="1646340" y="3823890"/>
                    </a:cubicBezTo>
                    <a:cubicBezTo>
                      <a:pt x="1645623" y="3828130"/>
                      <a:pt x="1644720" y="3830951"/>
                      <a:pt x="1643627" y="3832355"/>
                    </a:cubicBezTo>
                    <a:cubicBezTo>
                      <a:pt x="1642536" y="3833761"/>
                      <a:pt x="1641149" y="3834572"/>
                      <a:pt x="1639467" y="3834792"/>
                    </a:cubicBezTo>
                    <a:cubicBezTo>
                      <a:pt x="1637786" y="3835010"/>
                      <a:pt x="1631466" y="3834995"/>
                      <a:pt x="1620507" y="3834746"/>
                    </a:cubicBezTo>
                    <a:cubicBezTo>
                      <a:pt x="1609548" y="3834496"/>
                      <a:pt x="1600080" y="3833826"/>
                      <a:pt x="1592105" y="3832733"/>
                    </a:cubicBezTo>
                    <a:cubicBezTo>
                      <a:pt x="1584129" y="3831639"/>
                      <a:pt x="1579715" y="3833617"/>
                      <a:pt x="1578861" y="3838663"/>
                    </a:cubicBezTo>
                    <a:cubicBezTo>
                      <a:pt x="1578009" y="3843711"/>
                      <a:pt x="1577710" y="3847903"/>
                      <a:pt x="1577965" y="3851242"/>
                    </a:cubicBezTo>
                    <a:cubicBezTo>
                      <a:pt x="1580030" y="3863674"/>
                      <a:pt x="1581092" y="3870725"/>
                      <a:pt x="1581152" y="3872392"/>
                    </a:cubicBezTo>
                    <a:cubicBezTo>
                      <a:pt x="1581313" y="3884647"/>
                      <a:pt x="1584841" y="3891355"/>
                      <a:pt x="1591737" y="3892521"/>
                    </a:cubicBezTo>
                    <a:cubicBezTo>
                      <a:pt x="1594384" y="3892968"/>
                      <a:pt x="1597259" y="3892271"/>
                      <a:pt x="1600366" y="3890429"/>
                    </a:cubicBezTo>
                    <a:cubicBezTo>
                      <a:pt x="1603473" y="3888586"/>
                      <a:pt x="1609159" y="3887524"/>
                      <a:pt x="1617427" y="3887237"/>
                    </a:cubicBezTo>
                    <a:cubicBezTo>
                      <a:pt x="1625694" y="3886950"/>
                      <a:pt x="1630582" y="3886935"/>
                      <a:pt x="1632094" y="3887191"/>
                    </a:cubicBezTo>
                    <a:cubicBezTo>
                      <a:pt x="1633605" y="3887446"/>
                      <a:pt x="1634186" y="3888610"/>
                      <a:pt x="1633835" y="3890682"/>
                    </a:cubicBezTo>
                    <a:cubicBezTo>
                      <a:pt x="1633484" y="3892753"/>
                      <a:pt x="1632588" y="3896011"/>
                      <a:pt x="1631144" y="3900452"/>
                    </a:cubicBezTo>
                    <a:cubicBezTo>
                      <a:pt x="1629701" y="3904892"/>
                      <a:pt x="1628117" y="3907460"/>
                      <a:pt x="1626394" y="3908155"/>
                    </a:cubicBezTo>
                    <a:cubicBezTo>
                      <a:pt x="1624670" y="3908851"/>
                      <a:pt x="1612313" y="3910451"/>
                      <a:pt x="1589319" y="3912957"/>
                    </a:cubicBezTo>
                    <a:cubicBezTo>
                      <a:pt x="1566326" y="3915463"/>
                      <a:pt x="1541116" y="3917027"/>
                      <a:pt x="1513688" y="3917652"/>
                    </a:cubicBezTo>
                    <a:cubicBezTo>
                      <a:pt x="1486260" y="3918276"/>
                      <a:pt x="1468758" y="3919340"/>
                      <a:pt x="1461182" y="3920841"/>
                    </a:cubicBezTo>
                    <a:cubicBezTo>
                      <a:pt x="1453605" y="3922344"/>
                      <a:pt x="1449484" y="3925070"/>
                      <a:pt x="1448817" y="3929020"/>
                    </a:cubicBezTo>
                    <a:cubicBezTo>
                      <a:pt x="1448149" y="3932969"/>
                      <a:pt x="1449809" y="3939644"/>
                      <a:pt x="1453795" y="3949042"/>
                    </a:cubicBezTo>
                    <a:cubicBezTo>
                      <a:pt x="1457783" y="3958441"/>
                      <a:pt x="1461385" y="3963412"/>
                      <a:pt x="1464605" y="3963956"/>
                    </a:cubicBezTo>
                    <a:cubicBezTo>
                      <a:pt x="1467824" y="3964500"/>
                      <a:pt x="1471637" y="3963912"/>
                      <a:pt x="1476041" y="3962193"/>
                    </a:cubicBezTo>
                    <a:cubicBezTo>
                      <a:pt x="1486772" y="3957494"/>
                      <a:pt x="1505161" y="3956545"/>
                      <a:pt x="1531207" y="3959346"/>
                    </a:cubicBezTo>
                    <a:cubicBezTo>
                      <a:pt x="1557254" y="3962148"/>
                      <a:pt x="1585897" y="3963160"/>
                      <a:pt x="1617140" y="3962380"/>
                    </a:cubicBezTo>
                    <a:cubicBezTo>
                      <a:pt x="1648383" y="3961600"/>
                      <a:pt x="1681499" y="3964167"/>
                      <a:pt x="1716490" y="3970079"/>
                    </a:cubicBezTo>
                    <a:cubicBezTo>
                      <a:pt x="1767761" y="3978743"/>
                      <a:pt x="1806597" y="3992388"/>
                      <a:pt x="1832997" y="4011017"/>
                    </a:cubicBezTo>
                    <a:cubicBezTo>
                      <a:pt x="1840444" y="4017544"/>
                      <a:pt x="1846710" y="4021236"/>
                      <a:pt x="1851795" y="4022096"/>
                    </a:cubicBezTo>
                    <a:cubicBezTo>
                      <a:pt x="1856880" y="4022955"/>
                      <a:pt x="1860227" y="4018623"/>
                      <a:pt x="1861836" y="4009099"/>
                    </a:cubicBezTo>
                    <a:lnTo>
                      <a:pt x="1862436" y="4005555"/>
                    </a:lnTo>
                    <a:cubicBezTo>
                      <a:pt x="1863665" y="3998275"/>
                      <a:pt x="1862159" y="3987041"/>
                      <a:pt x="1857916" y="3971850"/>
                    </a:cubicBezTo>
                    <a:cubicBezTo>
                      <a:pt x="1853673" y="3956658"/>
                      <a:pt x="1850065" y="3946669"/>
                      <a:pt x="1847092" y="3941878"/>
                    </a:cubicBezTo>
                    <a:cubicBezTo>
                      <a:pt x="1844120" y="3937087"/>
                      <a:pt x="1840184" y="3934278"/>
                      <a:pt x="1835285" y="3933450"/>
                    </a:cubicBezTo>
                    <a:cubicBezTo>
                      <a:pt x="1830384" y="3932622"/>
                      <a:pt x="1826358" y="3932550"/>
                      <a:pt x="1823206" y="3933233"/>
                    </a:cubicBezTo>
                    <a:cubicBezTo>
                      <a:pt x="1820053" y="3933916"/>
                      <a:pt x="1813154" y="3933358"/>
                      <a:pt x="1802509" y="3931559"/>
                    </a:cubicBezTo>
                    <a:cubicBezTo>
                      <a:pt x="1791862" y="3929760"/>
                      <a:pt x="1777773" y="3926266"/>
                      <a:pt x="1760240" y="3921074"/>
                    </a:cubicBezTo>
                    <a:cubicBezTo>
                      <a:pt x="1742707" y="3915884"/>
                      <a:pt x="1723128" y="3911462"/>
                      <a:pt x="1701504" y="3907808"/>
                    </a:cubicBezTo>
                    <a:cubicBezTo>
                      <a:pt x="1700695" y="3907672"/>
                      <a:pt x="1699767" y="3906660"/>
                      <a:pt x="1698719" y="3904774"/>
                    </a:cubicBezTo>
                    <a:cubicBezTo>
                      <a:pt x="1697670" y="3902887"/>
                      <a:pt x="1697399" y="3900446"/>
                      <a:pt x="1697905" y="3897450"/>
                    </a:cubicBezTo>
                    <a:cubicBezTo>
                      <a:pt x="1698411" y="3894453"/>
                      <a:pt x="1699114" y="3892731"/>
                      <a:pt x="1700016" y="3892284"/>
                    </a:cubicBezTo>
                    <a:cubicBezTo>
                      <a:pt x="1700917" y="3891836"/>
                      <a:pt x="1705054" y="3892235"/>
                      <a:pt x="1712427" y="3893482"/>
                    </a:cubicBezTo>
                    <a:cubicBezTo>
                      <a:pt x="1720565" y="3894856"/>
                      <a:pt x="1727449" y="3894538"/>
                      <a:pt x="1733080" y="3892526"/>
                    </a:cubicBezTo>
                    <a:cubicBezTo>
                      <a:pt x="1738711" y="3890514"/>
                      <a:pt x="1744196" y="3889196"/>
                      <a:pt x="1749535" y="3888570"/>
                    </a:cubicBezTo>
                    <a:cubicBezTo>
                      <a:pt x="1754874" y="3887943"/>
                      <a:pt x="1758783" y="3886595"/>
                      <a:pt x="1761265" y="3884525"/>
                    </a:cubicBezTo>
                    <a:cubicBezTo>
                      <a:pt x="1763745" y="3882455"/>
                      <a:pt x="1765933" y="3875814"/>
                      <a:pt x="1767828" y="3864601"/>
                    </a:cubicBezTo>
                    <a:cubicBezTo>
                      <a:pt x="1769722" y="3853387"/>
                      <a:pt x="1768468" y="3846607"/>
                      <a:pt x="1764063" y="3844262"/>
                    </a:cubicBezTo>
                    <a:cubicBezTo>
                      <a:pt x="1759659" y="3841915"/>
                      <a:pt x="1751909" y="3839804"/>
                      <a:pt x="1740816" y="3837929"/>
                    </a:cubicBezTo>
                    <a:cubicBezTo>
                      <a:pt x="1729723" y="3836055"/>
                      <a:pt x="1721420" y="3835055"/>
                      <a:pt x="1715913" y="3834931"/>
                    </a:cubicBezTo>
                    <a:cubicBezTo>
                      <a:pt x="1710404" y="3834806"/>
                      <a:pt x="1707592" y="3834732"/>
                      <a:pt x="1707476" y="3834709"/>
                    </a:cubicBezTo>
                    <a:cubicBezTo>
                      <a:pt x="1707361" y="3834687"/>
                      <a:pt x="1707594" y="3832955"/>
                      <a:pt x="1708176" y="3829512"/>
                    </a:cubicBezTo>
                    <a:cubicBezTo>
                      <a:pt x="1708758" y="3826070"/>
                      <a:pt x="1709502" y="3824027"/>
                      <a:pt x="1710411" y="3823381"/>
                    </a:cubicBezTo>
                    <a:cubicBezTo>
                      <a:pt x="1711320" y="3822735"/>
                      <a:pt x="1714081" y="3822234"/>
                      <a:pt x="1718693" y="3821878"/>
                    </a:cubicBezTo>
                    <a:cubicBezTo>
                      <a:pt x="1762833" y="3820469"/>
                      <a:pt x="1786466" y="3819120"/>
                      <a:pt x="1789593" y="3817829"/>
                    </a:cubicBezTo>
                    <a:cubicBezTo>
                      <a:pt x="1792718" y="3816540"/>
                      <a:pt x="1794937" y="3812012"/>
                      <a:pt x="1796250" y="3804248"/>
                    </a:cubicBezTo>
                    <a:cubicBezTo>
                      <a:pt x="1797561" y="3796483"/>
                      <a:pt x="1797522" y="3790317"/>
                      <a:pt x="1796129" y="3785752"/>
                    </a:cubicBezTo>
                    <a:cubicBezTo>
                      <a:pt x="1794737" y="3781186"/>
                      <a:pt x="1786894" y="3777696"/>
                      <a:pt x="1772599" y="3775281"/>
                    </a:cubicBezTo>
                    <a:cubicBezTo>
                      <a:pt x="1758305" y="3772866"/>
                      <a:pt x="1742406" y="3771282"/>
                      <a:pt x="1724903" y="3770530"/>
                    </a:cubicBezTo>
                    <a:cubicBezTo>
                      <a:pt x="1722782" y="3770796"/>
                      <a:pt x="1722080" y="3768802"/>
                      <a:pt x="1722800" y="3764545"/>
                    </a:cubicBezTo>
                    <a:cubicBezTo>
                      <a:pt x="1723121" y="3762644"/>
                      <a:pt x="1724274" y="3758931"/>
                      <a:pt x="1726259" y="3753401"/>
                    </a:cubicBezTo>
                    <a:cubicBezTo>
                      <a:pt x="1728244" y="3747871"/>
                      <a:pt x="1729998" y="3745236"/>
                      <a:pt x="1731518" y="3745492"/>
                    </a:cubicBezTo>
                    <a:cubicBezTo>
                      <a:pt x="1733038" y="3745749"/>
                      <a:pt x="1739334" y="3750443"/>
                      <a:pt x="1750403" y="3759575"/>
                    </a:cubicBezTo>
                    <a:cubicBezTo>
                      <a:pt x="1754550" y="3762326"/>
                      <a:pt x="1758162" y="3763961"/>
                      <a:pt x="1761241" y="3764482"/>
                    </a:cubicBezTo>
                    <a:cubicBezTo>
                      <a:pt x="1764318" y="3765002"/>
                      <a:pt x="1767844" y="3763851"/>
                      <a:pt x="1771815" y="3761026"/>
                    </a:cubicBezTo>
                    <a:cubicBezTo>
                      <a:pt x="1775789" y="3758203"/>
                      <a:pt x="1780215" y="3754113"/>
                      <a:pt x="1785095" y="3748756"/>
                    </a:cubicBezTo>
                    <a:cubicBezTo>
                      <a:pt x="1789976" y="3743400"/>
                      <a:pt x="1793904" y="3737926"/>
                      <a:pt x="1796880" y="3732335"/>
                    </a:cubicBezTo>
                    <a:cubicBezTo>
                      <a:pt x="1799856" y="3726744"/>
                      <a:pt x="1802739" y="3722038"/>
                      <a:pt x="1805529" y="3718214"/>
                    </a:cubicBezTo>
                    <a:cubicBezTo>
                      <a:pt x="1808320" y="3714391"/>
                      <a:pt x="1812899" y="3709263"/>
                      <a:pt x="1819267" y="3702829"/>
                    </a:cubicBezTo>
                    <a:cubicBezTo>
                      <a:pt x="1825635" y="3696396"/>
                      <a:pt x="1832681" y="3687509"/>
                      <a:pt x="1840404" y="3676168"/>
                    </a:cubicBezTo>
                    <a:cubicBezTo>
                      <a:pt x="1848128" y="3664828"/>
                      <a:pt x="1853363" y="3655718"/>
                      <a:pt x="1856112" y="3648841"/>
                    </a:cubicBezTo>
                    <a:cubicBezTo>
                      <a:pt x="1858860" y="3641964"/>
                      <a:pt x="1861295" y="3637487"/>
                      <a:pt x="1863416" y="3635407"/>
                    </a:cubicBezTo>
                    <a:cubicBezTo>
                      <a:pt x="1865538" y="3633328"/>
                      <a:pt x="1866999" y="3629917"/>
                      <a:pt x="1867801" y="3625174"/>
                    </a:cubicBezTo>
                    <a:cubicBezTo>
                      <a:pt x="1868601" y="3620431"/>
                      <a:pt x="1865455" y="3615158"/>
                      <a:pt x="1858363" y="3609355"/>
                    </a:cubicBezTo>
                    <a:cubicBezTo>
                      <a:pt x="1856269" y="3607822"/>
                      <a:pt x="1853918" y="3605223"/>
                      <a:pt x="1851314" y="3601558"/>
                    </a:cubicBezTo>
                    <a:cubicBezTo>
                      <a:pt x="1844983" y="3592118"/>
                      <a:pt x="1833851" y="3583383"/>
                      <a:pt x="1817915" y="3575355"/>
                    </a:cubicBezTo>
                    <a:cubicBezTo>
                      <a:pt x="1801981" y="3567326"/>
                      <a:pt x="1785064" y="3561800"/>
                      <a:pt x="1767164" y="3558776"/>
                    </a:cubicBezTo>
                    <a:cubicBezTo>
                      <a:pt x="1761270" y="3557780"/>
                      <a:pt x="1753547" y="3557197"/>
                      <a:pt x="1743995" y="3557028"/>
                    </a:cubicBezTo>
                    <a:close/>
                    <a:moveTo>
                      <a:pt x="2519260" y="3508181"/>
                    </a:moveTo>
                    <a:cubicBezTo>
                      <a:pt x="2511535" y="3507948"/>
                      <a:pt x="2504732" y="3508783"/>
                      <a:pt x="2498848" y="3510687"/>
                    </a:cubicBezTo>
                    <a:cubicBezTo>
                      <a:pt x="2492966" y="3512591"/>
                      <a:pt x="2489591" y="3515531"/>
                      <a:pt x="2488726" y="3519507"/>
                    </a:cubicBezTo>
                    <a:cubicBezTo>
                      <a:pt x="2487861" y="3523483"/>
                      <a:pt x="2488008" y="3534618"/>
                      <a:pt x="2489167" y="3552911"/>
                    </a:cubicBezTo>
                    <a:cubicBezTo>
                      <a:pt x="2490327" y="3571206"/>
                      <a:pt x="2492084" y="3586883"/>
                      <a:pt x="2494441" y="3599945"/>
                    </a:cubicBezTo>
                    <a:cubicBezTo>
                      <a:pt x="2496797" y="3613007"/>
                      <a:pt x="2497788" y="3630356"/>
                      <a:pt x="2497413" y="3651994"/>
                    </a:cubicBezTo>
                    <a:cubicBezTo>
                      <a:pt x="2497038" y="3673631"/>
                      <a:pt x="2496455" y="3685411"/>
                      <a:pt x="2495664" y="3687336"/>
                    </a:cubicBezTo>
                    <a:cubicBezTo>
                      <a:pt x="2494873" y="3689259"/>
                      <a:pt x="2493265" y="3690613"/>
                      <a:pt x="2490839" y="3691399"/>
                    </a:cubicBezTo>
                    <a:cubicBezTo>
                      <a:pt x="2488413" y="3692183"/>
                      <a:pt x="2487395" y="3693178"/>
                      <a:pt x="2487784" y="3694382"/>
                    </a:cubicBezTo>
                    <a:cubicBezTo>
                      <a:pt x="2487683" y="3694067"/>
                      <a:pt x="2487605" y="3693185"/>
                      <a:pt x="2487554" y="3691734"/>
                    </a:cubicBezTo>
                    <a:cubicBezTo>
                      <a:pt x="2487502" y="3690284"/>
                      <a:pt x="2486936" y="3687888"/>
                      <a:pt x="2485854" y="3684546"/>
                    </a:cubicBezTo>
                    <a:cubicBezTo>
                      <a:pt x="2484773" y="3681203"/>
                      <a:pt x="2481247" y="3678007"/>
                      <a:pt x="2475278" y="3674957"/>
                    </a:cubicBezTo>
                    <a:cubicBezTo>
                      <a:pt x="2469307" y="3671907"/>
                      <a:pt x="2464160" y="3671081"/>
                      <a:pt x="2459835" y="3672482"/>
                    </a:cubicBezTo>
                    <a:cubicBezTo>
                      <a:pt x="2455510" y="3673882"/>
                      <a:pt x="2452408" y="3677168"/>
                      <a:pt x="2450529" y="3682341"/>
                    </a:cubicBezTo>
                    <a:cubicBezTo>
                      <a:pt x="2448652" y="3687512"/>
                      <a:pt x="2445667" y="3693828"/>
                      <a:pt x="2441576" y="3701288"/>
                    </a:cubicBezTo>
                    <a:cubicBezTo>
                      <a:pt x="2437483" y="3708748"/>
                      <a:pt x="2435496" y="3712458"/>
                      <a:pt x="2435610" y="3712421"/>
                    </a:cubicBezTo>
                    <a:cubicBezTo>
                      <a:pt x="2435725" y="3712384"/>
                      <a:pt x="2435267" y="3711465"/>
                      <a:pt x="2434236" y="3709662"/>
                    </a:cubicBezTo>
                    <a:cubicBezTo>
                      <a:pt x="2433206" y="3707862"/>
                      <a:pt x="2431512" y="3703322"/>
                      <a:pt x="2429157" y="3696044"/>
                    </a:cubicBezTo>
                    <a:cubicBezTo>
                      <a:pt x="2426801" y="3688767"/>
                      <a:pt x="2425949" y="3684697"/>
                      <a:pt x="2426599" y="3683835"/>
                    </a:cubicBezTo>
                    <a:cubicBezTo>
                      <a:pt x="2427249" y="3682973"/>
                      <a:pt x="2437288" y="3675234"/>
                      <a:pt x="2456717" y="3660619"/>
                    </a:cubicBezTo>
                    <a:cubicBezTo>
                      <a:pt x="2462222" y="3655596"/>
                      <a:pt x="2463999" y="3650072"/>
                      <a:pt x="2462050" y="3644046"/>
                    </a:cubicBezTo>
                    <a:lnTo>
                      <a:pt x="2455845" y="3631378"/>
                    </a:lnTo>
                    <a:cubicBezTo>
                      <a:pt x="2450730" y="3620596"/>
                      <a:pt x="2443431" y="3616741"/>
                      <a:pt x="2433946" y="3619811"/>
                    </a:cubicBezTo>
                    <a:cubicBezTo>
                      <a:pt x="2425925" y="3622407"/>
                      <a:pt x="2417970" y="3626285"/>
                      <a:pt x="2410083" y="3631444"/>
                    </a:cubicBezTo>
                    <a:cubicBezTo>
                      <a:pt x="2409574" y="3632350"/>
                      <a:pt x="2408936" y="3631618"/>
                      <a:pt x="2408168" y="3629246"/>
                    </a:cubicBezTo>
                    <a:cubicBezTo>
                      <a:pt x="2407401" y="3626874"/>
                      <a:pt x="2405830" y="3620401"/>
                      <a:pt x="2403457" y="3609825"/>
                    </a:cubicBezTo>
                    <a:cubicBezTo>
                      <a:pt x="2401083" y="3599248"/>
                      <a:pt x="2399104" y="3591516"/>
                      <a:pt x="2397523" y="3586629"/>
                    </a:cubicBezTo>
                    <a:lnTo>
                      <a:pt x="2391283" y="3569300"/>
                    </a:lnTo>
                    <a:cubicBezTo>
                      <a:pt x="2389348" y="3563324"/>
                      <a:pt x="2388300" y="3558789"/>
                      <a:pt x="2388138" y="3555697"/>
                    </a:cubicBezTo>
                    <a:cubicBezTo>
                      <a:pt x="2387976" y="3552605"/>
                      <a:pt x="2387655" y="3550318"/>
                      <a:pt x="2387175" y="3548835"/>
                    </a:cubicBezTo>
                    <a:cubicBezTo>
                      <a:pt x="2384818" y="3541553"/>
                      <a:pt x="2378854" y="3539459"/>
                      <a:pt x="2369284" y="3542557"/>
                    </a:cubicBezTo>
                    <a:cubicBezTo>
                      <a:pt x="2359000" y="3545886"/>
                      <a:pt x="2350760" y="3549974"/>
                      <a:pt x="2344563" y="3554824"/>
                    </a:cubicBezTo>
                    <a:cubicBezTo>
                      <a:pt x="2338367" y="3559673"/>
                      <a:pt x="2335664" y="3565287"/>
                      <a:pt x="2336451" y="3571665"/>
                    </a:cubicBezTo>
                    <a:cubicBezTo>
                      <a:pt x="2337238" y="3578043"/>
                      <a:pt x="2341500" y="3593825"/>
                      <a:pt x="2349235" y="3619013"/>
                    </a:cubicBezTo>
                    <a:cubicBezTo>
                      <a:pt x="2356969" y="3644202"/>
                      <a:pt x="2361015" y="3658207"/>
                      <a:pt x="2361370" y="3661029"/>
                    </a:cubicBezTo>
                    <a:cubicBezTo>
                      <a:pt x="2361725" y="3663851"/>
                      <a:pt x="2353737" y="3669198"/>
                      <a:pt x="2337405" y="3677071"/>
                    </a:cubicBezTo>
                    <a:cubicBezTo>
                      <a:pt x="2331010" y="3680070"/>
                      <a:pt x="2326367" y="3683521"/>
                      <a:pt x="2323473" y="3687424"/>
                    </a:cubicBezTo>
                    <a:cubicBezTo>
                      <a:pt x="2320580" y="3691328"/>
                      <a:pt x="2319940" y="3695773"/>
                      <a:pt x="2321553" y="3700757"/>
                    </a:cubicBezTo>
                    <a:cubicBezTo>
                      <a:pt x="2323167" y="3705741"/>
                      <a:pt x="2326003" y="3712190"/>
                      <a:pt x="2330064" y="3720101"/>
                    </a:cubicBezTo>
                    <a:cubicBezTo>
                      <a:pt x="2334126" y="3728013"/>
                      <a:pt x="2337842" y="3733779"/>
                      <a:pt x="2341213" y="3737401"/>
                    </a:cubicBezTo>
                    <a:cubicBezTo>
                      <a:pt x="2344583" y="3741021"/>
                      <a:pt x="2348227" y="3742198"/>
                      <a:pt x="2352144" y="3740929"/>
                    </a:cubicBezTo>
                    <a:cubicBezTo>
                      <a:pt x="2356061" y="3739662"/>
                      <a:pt x="2361740" y="3735936"/>
                      <a:pt x="2369181" y="3729751"/>
                    </a:cubicBezTo>
                    <a:cubicBezTo>
                      <a:pt x="2376623" y="3723567"/>
                      <a:pt x="2379843" y="3720636"/>
                      <a:pt x="2378842" y="3720960"/>
                    </a:cubicBezTo>
                    <a:cubicBezTo>
                      <a:pt x="2377841" y="3721284"/>
                      <a:pt x="2378111" y="3723826"/>
                      <a:pt x="2379650" y="3728584"/>
                    </a:cubicBezTo>
                    <a:cubicBezTo>
                      <a:pt x="2381190" y="3733341"/>
                      <a:pt x="2382144" y="3737178"/>
                      <a:pt x="2382509" y="3740094"/>
                    </a:cubicBezTo>
                    <a:cubicBezTo>
                      <a:pt x="2382874" y="3743009"/>
                      <a:pt x="2382078" y="3745078"/>
                      <a:pt x="2380122" y="3746300"/>
                    </a:cubicBezTo>
                    <a:cubicBezTo>
                      <a:pt x="2373304" y="3751006"/>
                      <a:pt x="2363958" y="3758126"/>
                      <a:pt x="2352083" y="3767659"/>
                    </a:cubicBezTo>
                    <a:cubicBezTo>
                      <a:pt x="2340209" y="3777194"/>
                      <a:pt x="2322331" y="3789040"/>
                      <a:pt x="2298451" y="3803198"/>
                    </a:cubicBezTo>
                    <a:cubicBezTo>
                      <a:pt x="2270723" y="3819450"/>
                      <a:pt x="2258711" y="3833300"/>
                      <a:pt x="2262415" y="3844745"/>
                    </a:cubicBezTo>
                    <a:cubicBezTo>
                      <a:pt x="2263771" y="3848931"/>
                      <a:pt x="2267617" y="3852850"/>
                      <a:pt x="2273954" y="3856498"/>
                    </a:cubicBezTo>
                    <a:cubicBezTo>
                      <a:pt x="2280291" y="3860148"/>
                      <a:pt x="2285717" y="3861243"/>
                      <a:pt x="2290234" y="3859781"/>
                    </a:cubicBezTo>
                    <a:cubicBezTo>
                      <a:pt x="2294750" y="3858319"/>
                      <a:pt x="2300574" y="3854402"/>
                      <a:pt x="2307708" y="3848031"/>
                    </a:cubicBezTo>
                    <a:cubicBezTo>
                      <a:pt x="2314842" y="3841658"/>
                      <a:pt x="2320650" y="3836936"/>
                      <a:pt x="2325132" y="3833865"/>
                    </a:cubicBezTo>
                    <a:cubicBezTo>
                      <a:pt x="2329615" y="3830793"/>
                      <a:pt x="2337293" y="3826550"/>
                      <a:pt x="2348165" y="3821137"/>
                    </a:cubicBezTo>
                    <a:cubicBezTo>
                      <a:pt x="2359037" y="3815723"/>
                      <a:pt x="2368710" y="3810399"/>
                      <a:pt x="2377184" y="3805163"/>
                    </a:cubicBezTo>
                    <a:lnTo>
                      <a:pt x="2385132" y="3800218"/>
                    </a:lnTo>
                    <a:lnTo>
                      <a:pt x="2382842" y="3805051"/>
                    </a:lnTo>
                    <a:cubicBezTo>
                      <a:pt x="2379668" y="3812437"/>
                      <a:pt x="2377846" y="3817422"/>
                      <a:pt x="2377371" y="3820004"/>
                    </a:cubicBezTo>
                    <a:cubicBezTo>
                      <a:pt x="2376897" y="3822587"/>
                      <a:pt x="2371818" y="3828753"/>
                      <a:pt x="2362136" y="3838503"/>
                    </a:cubicBezTo>
                    <a:cubicBezTo>
                      <a:pt x="2352870" y="3848774"/>
                      <a:pt x="2349233" y="3859344"/>
                      <a:pt x="2351228" y="3870214"/>
                    </a:cubicBezTo>
                    <a:cubicBezTo>
                      <a:pt x="2351182" y="3871973"/>
                      <a:pt x="2350653" y="3874087"/>
                      <a:pt x="2349641" y="3876557"/>
                    </a:cubicBezTo>
                    <a:cubicBezTo>
                      <a:pt x="2348630" y="3879026"/>
                      <a:pt x="2343219" y="3888478"/>
                      <a:pt x="2333411" y="3904912"/>
                    </a:cubicBezTo>
                    <a:cubicBezTo>
                      <a:pt x="2323603" y="3921345"/>
                      <a:pt x="2316116" y="3932102"/>
                      <a:pt x="2310949" y="3937183"/>
                    </a:cubicBezTo>
                    <a:cubicBezTo>
                      <a:pt x="2291962" y="3954462"/>
                      <a:pt x="2283920" y="3967591"/>
                      <a:pt x="2286827" y="3976568"/>
                    </a:cubicBezTo>
                    <a:cubicBezTo>
                      <a:pt x="2288519" y="3981796"/>
                      <a:pt x="2293032" y="3984316"/>
                      <a:pt x="2300372" y="3984129"/>
                    </a:cubicBezTo>
                    <a:cubicBezTo>
                      <a:pt x="2307710" y="3983943"/>
                      <a:pt x="2313299" y="3983228"/>
                      <a:pt x="2317140" y="3981984"/>
                    </a:cubicBezTo>
                    <a:cubicBezTo>
                      <a:pt x="2320982" y="3980741"/>
                      <a:pt x="2324361" y="3978599"/>
                      <a:pt x="2327280" y="3975555"/>
                    </a:cubicBezTo>
                    <a:cubicBezTo>
                      <a:pt x="2349756" y="3956111"/>
                      <a:pt x="2364383" y="3945291"/>
                      <a:pt x="2371159" y="3943099"/>
                    </a:cubicBezTo>
                    <a:cubicBezTo>
                      <a:pt x="2371534" y="3942977"/>
                      <a:pt x="2372225" y="3943532"/>
                      <a:pt x="2373232" y="3944764"/>
                    </a:cubicBezTo>
                    <a:cubicBezTo>
                      <a:pt x="2385207" y="3959052"/>
                      <a:pt x="2395381" y="3964842"/>
                      <a:pt x="2403753" y="3962132"/>
                    </a:cubicBezTo>
                    <a:cubicBezTo>
                      <a:pt x="2406294" y="3961309"/>
                      <a:pt x="2408671" y="3959744"/>
                      <a:pt x="2410881" y="3957438"/>
                    </a:cubicBezTo>
                    <a:cubicBezTo>
                      <a:pt x="2413092" y="3955132"/>
                      <a:pt x="2417082" y="3952010"/>
                      <a:pt x="2422851" y="3948071"/>
                    </a:cubicBezTo>
                    <a:cubicBezTo>
                      <a:pt x="2428621" y="3944132"/>
                      <a:pt x="2436721" y="3936851"/>
                      <a:pt x="2447153" y="3926226"/>
                    </a:cubicBezTo>
                    <a:cubicBezTo>
                      <a:pt x="2457585" y="3915602"/>
                      <a:pt x="2463092" y="3910195"/>
                      <a:pt x="2463672" y="3910008"/>
                    </a:cubicBezTo>
                    <a:cubicBezTo>
                      <a:pt x="2462838" y="3910277"/>
                      <a:pt x="2463332" y="3913229"/>
                      <a:pt x="2465154" y="3918861"/>
                    </a:cubicBezTo>
                    <a:cubicBezTo>
                      <a:pt x="2466978" y="3924493"/>
                      <a:pt x="2468527" y="3933283"/>
                      <a:pt x="2469805" y="3945229"/>
                    </a:cubicBezTo>
                    <a:cubicBezTo>
                      <a:pt x="2471081" y="3957177"/>
                      <a:pt x="2471522" y="3963534"/>
                      <a:pt x="2471127" y="3964305"/>
                    </a:cubicBezTo>
                    <a:cubicBezTo>
                      <a:pt x="2470731" y="3965074"/>
                      <a:pt x="2467793" y="3966346"/>
                      <a:pt x="2462312" y="3968120"/>
                    </a:cubicBezTo>
                    <a:lnTo>
                      <a:pt x="2422154" y="3979864"/>
                    </a:lnTo>
                    <a:cubicBezTo>
                      <a:pt x="2415960" y="3981869"/>
                      <a:pt x="2413721" y="3985526"/>
                      <a:pt x="2415439" y="3990835"/>
                    </a:cubicBezTo>
                    <a:cubicBezTo>
                      <a:pt x="2417158" y="3996142"/>
                      <a:pt x="2429436" y="4001647"/>
                      <a:pt x="2452277" y="4007346"/>
                    </a:cubicBezTo>
                    <a:cubicBezTo>
                      <a:pt x="2475116" y="4013047"/>
                      <a:pt x="2493396" y="4013676"/>
                      <a:pt x="2507116" y="4009236"/>
                    </a:cubicBezTo>
                    <a:cubicBezTo>
                      <a:pt x="2512482" y="4007499"/>
                      <a:pt x="2515870" y="4004580"/>
                      <a:pt x="2517280" y="4000478"/>
                    </a:cubicBezTo>
                    <a:cubicBezTo>
                      <a:pt x="2518688" y="3996376"/>
                      <a:pt x="2518863" y="3985477"/>
                      <a:pt x="2517803" y="3967778"/>
                    </a:cubicBezTo>
                    <a:cubicBezTo>
                      <a:pt x="2516743" y="3950080"/>
                      <a:pt x="2516421" y="3940050"/>
                      <a:pt x="2516835" y="3937686"/>
                    </a:cubicBezTo>
                    <a:cubicBezTo>
                      <a:pt x="2517250" y="3935323"/>
                      <a:pt x="2517709" y="3934060"/>
                      <a:pt x="2518215" y="3933897"/>
                    </a:cubicBezTo>
                    <a:cubicBezTo>
                      <a:pt x="2518720" y="3933733"/>
                      <a:pt x="2522135" y="3933047"/>
                      <a:pt x="2528461" y="3931838"/>
                    </a:cubicBezTo>
                    <a:cubicBezTo>
                      <a:pt x="2534786" y="3930630"/>
                      <a:pt x="2541230" y="3928964"/>
                      <a:pt x="2547794" y="3926839"/>
                    </a:cubicBezTo>
                    <a:cubicBezTo>
                      <a:pt x="2575652" y="3917824"/>
                      <a:pt x="2593323" y="3901360"/>
                      <a:pt x="2600809" y="3877451"/>
                    </a:cubicBezTo>
                    <a:cubicBezTo>
                      <a:pt x="2601730" y="3873751"/>
                      <a:pt x="2604159" y="3868466"/>
                      <a:pt x="2608093" y="3861595"/>
                    </a:cubicBezTo>
                    <a:cubicBezTo>
                      <a:pt x="2612028" y="3854725"/>
                      <a:pt x="2614176" y="3851231"/>
                      <a:pt x="2614539" y="3851114"/>
                    </a:cubicBezTo>
                    <a:cubicBezTo>
                      <a:pt x="2614116" y="3851251"/>
                      <a:pt x="2616190" y="3851831"/>
                      <a:pt x="2620761" y="3852854"/>
                    </a:cubicBezTo>
                    <a:cubicBezTo>
                      <a:pt x="2625333" y="3853877"/>
                      <a:pt x="2633066" y="3854948"/>
                      <a:pt x="2643961" y="3856067"/>
                    </a:cubicBezTo>
                    <a:cubicBezTo>
                      <a:pt x="2656809" y="3857997"/>
                      <a:pt x="2667037" y="3867781"/>
                      <a:pt x="2674645" y="3885422"/>
                    </a:cubicBezTo>
                    <a:cubicBezTo>
                      <a:pt x="2678099" y="3892812"/>
                      <a:pt x="2682667" y="3897345"/>
                      <a:pt x="2688350" y="3899022"/>
                    </a:cubicBezTo>
                    <a:cubicBezTo>
                      <a:pt x="2694031" y="3900697"/>
                      <a:pt x="2707648" y="3900728"/>
                      <a:pt x="2729200" y="3899113"/>
                    </a:cubicBezTo>
                    <a:cubicBezTo>
                      <a:pt x="2750751" y="3897497"/>
                      <a:pt x="2769672" y="3894053"/>
                      <a:pt x="2785963" y="3888780"/>
                    </a:cubicBezTo>
                    <a:cubicBezTo>
                      <a:pt x="2802254" y="3883507"/>
                      <a:pt x="2814181" y="3878840"/>
                      <a:pt x="2821741" y="3874780"/>
                    </a:cubicBezTo>
                    <a:cubicBezTo>
                      <a:pt x="2829302" y="3870719"/>
                      <a:pt x="2831945" y="3865172"/>
                      <a:pt x="2829670" y="3858144"/>
                    </a:cubicBezTo>
                    <a:cubicBezTo>
                      <a:pt x="2828857" y="3855633"/>
                      <a:pt x="2826908" y="3853360"/>
                      <a:pt x="2823823" y="3851324"/>
                    </a:cubicBezTo>
                    <a:cubicBezTo>
                      <a:pt x="2820738" y="3849288"/>
                      <a:pt x="2808712" y="3846912"/>
                      <a:pt x="2787742" y="3844195"/>
                    </a:cubicBezTo>
                    <a:cubicBezTo>
                      <a:pt x="2766774" y="3841478"/>
                      <a:pt x="2749239" y="3839646"/>
                      <a:pt x="2735138" y="3838696"/>
                    </a:cubicBezTo>
                    <a:cubicBezTo>
                      <a:pt x="2709884" y="3837586"/>
                      <a:pt x="2686651" y="3832289"/>
                      <a:pt x="2665438" y="3822800"/>
                    </a:cubicBezTo>
                    <a:cubicBezTo>
                      <a:pt x="2644227" y="3813313"/>
                      <a:pt x="2633104" y="3806971"/>
                      <a:pt x="2632069" y="3803777"/>
                    </a:cubicBezTo>
                    <a:cubicBezTo>
                      <a:pt x="2631887" y="3803214"/>
                      <a:pt x="2631822" y="3802444"/>
                      <a:pt x="2631873" y="3801465"/>
                    </a:cubicBezTo>
                    <a:cubicBezTo>
                      <a:pt x="2633732" y="3777519"/>
                      <a:pt x="2628919" y="3745714"/>
                      <a:pt x="2617432" y="3706052"/>
                    </a:cubicBezTo>
                    <a:cubicBezTo>
                      <a:pt x="2616568" y="3703385"/>
                      <a:pt x="2617851" y="3699564"/>
                      <a:pt x="2621281" y="3694591"/>
                    </a:cubicBezTo>
                    <a:cubicBezTo>
                      <a:pt x="2628944" y="3684198"/>
                      <a:pt x="2633860" y="3674246"/>
                      <a:pt x="2636029" y="3664736"/>
                    </a:cubicBezTo>
                    <a:cubicBezTo>
                      <a:pt x="2638197" y="3655226"/>
                      <a:pt x="2641103" y="3647770"/>
                      <a:pt x="2644747" y="3642366"/>
                    </a:cubicBezTo>
                    <a:cubicBezTo>
                      <a:pt x="2648392" y="3636963"/>
                      <a:pt x="2649439" y="3631867"/>
                      <a:pt x="2647889" y="3627078"/>
                    </a:cubicBezTo>
                    <a:cubicBezTo>
                      <a:pt x="2646341" y="3622291"/>
                      <a:pt x="2643055" y="3616622"/>
                      <a:pt x="2638035" y="3610073"/>
                    </a:cubicBezTo>
                    <a:cubicBezTo>
                      <a:pt x="2633015" y="3603525"/>
                      <a:pt x="2628204" y="3600995"/>
                      <a:pt x="2623604" y="3602484"/>
                    </a:cubicBezTo>
                    <a:cubicBezTo>
                      <a:pt x="2619003" y="3603973"/>
                      <a:pt x="2614996" y="3606673"/>
                      <a:pt x="2611586" y="3610585"/>
                    </a:cubicBezTo>
                    <a:cubicBezTo>
                      <a:pt x="2596572" y="3626845"/>
                      <a:pt x="2583853" y="3638971"/>
                      <a:pt x="2573431" y="3646964"/>
                    </a:cubicBezTo>
                    <a:cubicBezTo>
                      <a:pt x="2563008" y="3654954"/>
                      <a:pt x="2556333" y="3660276"/>
                      <a:pt x="2553406" y="3662928"/>
                    </a:cubicBezTo>
                    <a:cubicBezTo>
                      <a:pt x="2550478" y="3665579"/>
                      <a:pt x="2548975" y="3666918"/>
                      <a:pt x="2548896" y="3666944"/>
                    </a:cubicBezTo>
                    <a:cubicBezTo>
                      <a:pt x="2548818" y="3666969"/>
                      <a:pt x="2548635" y="3666540"/>
                      <a:pt x="2548350" y="3665657"/>
                    </a:cubicBezTo>
                    <a:cubicBezTo>
                      <a:pt x="2548064" y="3664773"/>
                      <a:pt x="2547882" y="3663232"/>
                      <a:pt x="2547805" y="3661031"/>
                    </a:cubicBezTo>
                    <a:cubicBezTo>
                      <a:pt x="2546961" y="3639965"/>
                      <a:pt x="2544444" y="3619061"/>
                      <a:pt x="2540254" y="3598319"/>
                    </a:cubicBezTo>
                    <a:cubicBezTo>
                      <a:pt x="2536064" y="3577578"/>
                      <a:pt x="2533818" y="3564305"/>
                      <a:pt x="2533517" y="3558501"/>
                    </a:cubicBezTo>
                    <a:cubicBezTo>
                      <a:pt x="2533216" y="3552698"/>
                      <a:pt x="2533497" y="3545396"/>
                      <a:pt x="2534361" y="3536596"/>
                    </a:cubicBezTo>
                    <a:cubicBezTo>
                      <a:pt x="2535225" y="3527794"/>
                      <a:pt x="2535231" y="3522076"/>
                      <a:pt x="2534376" y="3519438"/>
                    </a:cubicBezTo>
                    <a:cubicBezTo>
                      <a:pt x="2532023" y="3512166"/>
                      <a:pt x="2526985" y="3508414"/>
                      <a:pt x="2519260" y="3508181"/>
                    </a:cubicBezTo>
                    <a:close/>
                    <a:moveTo>
                      <a:pt x="3250910" y="3311105"/>
                    </a:moveTo>
                    <a:cubicBezTo>
                      <a:pt x="3245576" y="3310791"/>
                      <a:pt x="3239092" y="3312521"/>
                      <a:pt x="3231454" y="3316294"/>
                    </a:cubicBezTo>
                    <a:cubicBezTo>
                      <a:pt x="3216180" y="3323839"/>
                      <a:pt x="3202527" y="3334178"/>
                      <a:pt x="3190494" y="3347307"/>
                    </a:cubicBezTo>
                    <a:cubicBezTo>
                      <a:pt x="3169618" y="3370084"/>
                      <a:pt x="3155468" y="3394970"/>
                      <a:pt x="3148043" y="3421966"/>
                    </a:cubicBezTo>
                    <a:cubicBezTo>
                      <a:pt x="3142529" y="3437431"/>
                      <a:pt x="3138551" y="3447511"/>
                      <a:pt x="3136113" y="3452205"/>
                    </a:cubicBezTo>
                    <a:cubicBezTo>
                      <a:pt x="3133673" y="3456899"/>
                      <a:pt x="3131999" y="3461466"/>
                      <a:pt x="3131093" y="3465904"/>
                    </a:cubicBezTo>
                    <a:cubicBezTo>
                      <a:pt x="3130186" y="3470342"/>
                      <a:pt x="3131862" y="3476468"/>
                      <a:pt x="3136122" y="3484279"/>
                    </a:cubicBezTo>
                    <a:cubicBezTo>
                      <a:pt x="3140382" y="3492091"/>
                      <a:pt x="3149206" y="3502132"/>
                      <a:pt x="3162593" y="3514401"/>
                    </a:cubicBezTo>
                    <a:cubicBezTo>
                      <a:pt x="3175981" y="3526671"/>
                      <a:pt x="3186270" y="3537457"/>
                      <a:pt x="3193464" y="3546759"/>
                    </a:cubicBezTo>
                    <a:cubicBezTo>
                      <a:pt x="3200657" y="3556061"/>
                      <a:pt x="3210678" y="3566598"/>
                      <a:pt x="3223524" y="3578372"/>
                    </a:cubicBezTo>
                    <a:cubicBezTo>
                      <a:pt x="3236369" y="3590146"/>
                      <a:pt x="3245069" y="3599609"/>
                      <a:pt x="3249622" y="3606762"/>
                    </a:cubicBezTo>
                    <a:cubicBezTo>
                      <a:pt x="3254175" y="3613915"/>
                      <a:pt x="3257937" y="3618853"/>
                      <a:pt x="3260909" y="3621578"/>
                    </a:cubicBezTo>
                    <a:cubicBezTo>
                      <a:pt x="3270382" y="3630260"/>
                      <a:pt x="3279591" y="3629723"/>
                      <a:pt x="3288532" y="3619966"/>
                    </a:cubicBezTo>
                    <a:cubicBezTo>
                      <a:pt x="3297475" y="3610210"/>
                      <a:pt x="3295632" y="3598228"/>
                      <a:pt x="3283002" y="3584021"/>
                    </a:cubicBezTo>
                    <a:cubicBezTo>
                      <a:pt x="3280996" y="3581665"/>
                      <a:pt x="3276997" y="3575706"/>
                      <a:pt x="3271007" y="3566145"/>
                    </a:cubicBezTo>
                    <a:cubicBezTo>
                      <a:pt x="3265017" y="3556584"/>
                      <a:pt x="3262032" y="3551105"/>
                      <a:pt x="3262052" y="3549709"/>
                    </a:cubicBezTo>
                    <a:cubicBezTo>
                      <a:pt x="3262073" y="3548313"/>
                      <a:pt x="3263479" y="3543204"/>
                      <a:pt x="3266270" y="3534381"/>
                    </a:cubicBezTo>
                    <a:cubicBezTo>
                      <a:pt x="3269060" y="3525558"/>
                      <a:pt x="3273921" y="3514554"/>
                      <a:pt x="3280853" y="3501367"/>
                    </a:cubicBezTo>
                    <a:cubicBezTo>
                      <a:pt x="3287787" y="3488181"/>
                      <a:pt x="3291919" y="3477488"/>
                      <a:pt x="3293255" y="3469288"/>
                    </a:cubicBezTo>
                    <a:cubicBezTo>
                      <a:pt x="3294590" y="3461089"/>
                      <a:pt x="3292515" y="3454477"/>
                      <a:pt x="3287031" y="3449451"/>
                    </a:cubicBezTo>
                    <a:cubicBezTo>
                      <a:pt x="3281546" y="3444424"/>
                      <a:pt x="3276519" y="3442119"/>
                      <a:pt x="3271949" y="3442536"/>
                    </a:cubicBezTo>
                    <a:cubicBezTo>
                      <a:pt x="3267380" y="3442954"/>
                      <a:pt x="3261673" y="3446896"/>
                      <a:pt x="3254829" y="3454363"/>
                    </a:cubicBezTo>
                    <a:cubicBezTo>
                      <a:pt x="3247985" y="3461830"/>
                      <a:pt x="3240544" y="3473916"/>
                      <a:pt x="3232504" y="3490620"/>
                    </a:cubicBezTo>
                    <a:cubicBezTo>
                      <a:pt x="3229131" y="3497584"/>
                      <a:pt x="3227026" y="3501524"/>
                      <a:pt x="3226187" y="3502438"/>
                    </a:cubicBezTo>
                    <a:cubicBezTo>
                      <a:pt x="3225351" y="3503352"/>
                      <a:pt x="3223947" y="3502907"/>
                      <a:pt x="3221978" y="3501103"/>
                    </a:cubicBezTo>
                    <a:cubicBezTo>
                      <a:pt x="3220009" y="3499299"/>
                      <a:pt x="3218824" y="3498061"/>
                      <a:pt x="3218424" y="3497393"/>
                    </a:cubicBezTo>
                    <a:cubicBezTo>
                      <a:pt x="3218024" y="3496723"/>
                      <a:pt x="3217785" y="3496488"/>
                      <a:pt x="3217708" y="3496685"/>
                    </a:cubicBezTo>
                    <a:cubicBezTo>
                      <a:pt x="3227161" y="3479878"/>
                      <a:pt x="3234012" y="3465242"/>
                      <a:pt x="3238261" y="3452776"/>
                    </a:cubicBezTo>
                    <a:cubicBezTo>
                      <a:pt x="3242512" y="3440309"/>
                      <a:pt x="3244244" y="3431290"/>
                      <a:pt x="3243460" y="3425719"/>
                    </a:cubicBezTo>
                    <a:cubicBezTo>
                      <a:pt x="3242674" y="3420149"/>
                      <a:pt x="3239500" y="3414814"/>
                      <a:pt x="3233937" y="3409714"/>
                    </a:cubicBezTo>
                    <a:cubicBezTo>
                      <a:pt x="3228372" y="3404614"/>
                      <a:pt x="3222718" y="3405200"/>
                      <a:pt x="3216971" y="3411468"/>
                    </a:cubicBezTo>
                    <a:cubicBezTo>
                      <a:pt x="3211225" y="3417738"/>
                      <a:pt x="3205691" y="3426285"/>
                      <a:pt x="3200371" y="3437110"/>
                    </a:cubicBezTo>
                    <a:cubicBezTo>
                      <a:pt x="3195050" y="3447936"/>
                      <a:pt x="3190556" y="3455350"/>
                      <a:pt x="3186887" y="3459354"/>
                    </a:cubicBezTo>
                    <a:cubicBezTo>
                      <a:pt x="3186672" y="3459588"/>
                      <a:pt x="3186421" y="3459573"/>
                      <a:pt x="3186133" y="3459309"/>
                    </a:cubicBezTo>
                    <a:cubicBezTo>
                      <a:pt x="3185844" y="3459044"/>
                      <a:pt x="3184507" y="3457073"/>
                      <a:pt x="3182121" y="3453394"/>
                    </a:cubicBezTo>
                    <a:cubicBezTo>
                      <a:pt x="3179736" y="3449715"/>
                      <a:pt x="3178899" y="3446137"/>
                      <a:pt x="3179609" y="3442655"/>
                    </a:cubicBezTo>
                    <a:cubicBezTo>
                      <a:pt x="3180319" y="3439175"/>
                      <a:pt x="3182704" y="3432219"/>
                      <a:pt x="3186764" y="3421785"/>
                    </a:cubicBezTo>
                    <a:cubicBezTo>
                      <a:pt x="3190823" y="3411353"/>
                      <a:pt x="3195007" y="3402761"/>
                      <a:pt x="3199317" y="3396012"/>
                    </a:cubicBezTo>
                    <a:cubicBezTo>
                      <a:pt x="3203627" y="3389263"/>
                      <a:pt x="3207714" y="3383781"/>
                      <a:pt x="3211579" y="3379564"/>
                    </a:cubicBezTo>
                    <a:cubicBezTo>
                      <a:pt x="3215443" y="3375347"/>
                      <a:pt x="3218503" y="3373066"/>
                      <a:pt x="3220758" y="3372718"/>
                    </a:cubicBezTo>
                    <a:cubicBezTo>
                      <a:pt x="3223014" y="3372370"/>
                      <a:pt x="3226213" y="3373611"/>
                      <a:pt x="3230354" y="3376441"/>
                    </a:cubicBezTo>
                    <a:cubicBezTo>
                      <a:pt x="3234496" y="3379272"/>
                      <a:pt x="3247216" y="3389242"/>
                      <a:pt x="3268514" y="3406352"/>
                    </a:cubicBezTo>
                    <a:cubicBezTo>
                      <a:pt x="3289812" y="3423461"/>
                      <a:pt x="3304905" y="3436089"/>
                      <a:pt x="3313793" y="3444235"/>
                    </a:cubicBezTo>
                    <a:lnTo>
                      <a:pt x="3357975" y="3483913"/>
                    </a:lnTo>
                    <a:cubicBezTo>
                      <a:pt x="3361672" y="3487303"/>
                      <a:pt x="3363409" y="3490021"/>
                      <a:pt x="3363186" y="3492067"/>
                    </a:cubicBezTo>
                    <a:cubicBezTo>
                      <a:pt x="3362962" y="3494114"/>
                      <a:pt x="3360539" y="3497658"/>
                      <a:pt x="3355916" y="3502702"/>
                    </a:cubicBezTo>
                    <a:cubicBezTo>
                      <a:pt x="3351294" y="3507746"/>
                      <a:pt x="3340591" y="3515811"/>
                      <a:pt x="3323805" y="3526897"/>
                    </a:cubicBezTo>
                    <a:cubicBezTo>
                      <a:pt x="3320896" y="3529026"/>
                      <a:pt x="3318115" y="3531538"/>
                      <a:pt x="3315462" y="3534432"/>
                    </a:cubicBezTo>
                    <a:cubicBezTo>
                      <a:pt x="3312809" y="3537326"/>
                      <a:pt x="3313126" y="3540280"/>
                      <a:pt x="3316411" y="3543292"/>
                    </a:cubicBezTo>
                    <a:cubicBezTo>
                      <a:pt x="3320429" y="3546974"/>
                      <a:pt x="3333930" y="3545781"/>
                      <a:pt x="3356917" y="3539716"/>
                    </a:cubicBezTo>
                    <a:cubicBezTo>
                      <a:pt x="3379904" y="3533649"/>
                      <a:pt x="3398306" y="3527878"/>
                      <a:pt x="3412122" y="3522403"/>
                    </a:cubicBezTo>
                    <a:cubicBezTo>
                      <a:pt x="3425938" y="3516928"/>
                      <a:pt x="3435259" y="3513432"/>
                      <a:pt x="3440084" y="3511916"/>
                    </a:cubicBezTo>
                    <a:cubicBezTo>
                      <a:pt x="3444910" y="3510402"/>
                      <a:pt x="3449357" y="3507424"/>
                      <a:pt x="3453426" y="3502985"/>
                    </a:cubicBezTo>
                    <a:cubicBezTo>
                      <a:pt x="3457495" y="3498547"/>
                      <a:pt x="3458816" y="3492822"/>
                      <a:pt x="3457394" y="3485812"/>
                    </a:cubicBezTo>
                    <a:cubicBezTo>
                      <a:pt x="3455969" y="3478801"/>
                      <a:pt x="3452394" y="3472672"/>
                      <a:pt x="3446667" y="3467421"/>
                    </a:cubicBezTo>
                    <a:cubicBezTo>
                      <a:pt x="3440938" y="3462171"/>
                      <a:pt x="3433995" y="3456619"/>
                      <a:pt x="3425838" y="3450764"/>
                    </a:cubicBezTo>
                    <a:cubicBezTo>
                      <a:pt x="3417680" y="3444908"/>
                      <a:pt x="3411787" y="3440318"/>
                      <a:pt x="3408160" y="3436993"/>
                    </a:cubicBezTo>
                    <a:lnTo>
                      <a:pt x="3398449" y="3428094"/>
                    </a:lnTo>
                    <a:cubicBezTo>
                      <a:pt x="3395286" y="3425194"/>
                      <a:pt x="3391693" y="3422317"/>
                      <a:pt x="3387671" y="3419463"/>
                    </a:cubicBezTo>
                    <a:cubicBezTo>
                      <a:pt x="3383650" y="3416609"/>
                      <a:pt x="3378408" y="3413178"/>
                      <a:pt x="3371946" y="3409172"/>
                    </a:cubicBezTo>
                    <a:cubicBezTo>
                      <a:pt x="3365486" y="3405164"/>
                      <a:pt x="3349975" y="3393647"/>
                      <a:pt x="3325420" y="3374620"/>
                    </a:cubicBezTo>
                    <a:cubicBezTo>
                      <a:pt x="3300863" y="3355593"/>
                      <a:pt x="3285911" y="3343629"/>
                      <a:pt x="3280562" y="3338727"/>
                    </a:cubicBezTo>
                    <a:cubicBezTo>
                      <a:pt x="3275214" y="3333825"/>
                      <a:pt x="3269510" y="3326974"/>
                      <a:pt x="3263453" y="3318175"/>
                    </a:cubicBezTo>
                    <a:cubicBezTo>
                      <a:pt x="3260424" y="3313774"/>
                      <a:pt x="3256243" y="3311418"/>
                      <a:pt x="3250910" y="3311105"/>
                    </a:cubicBezTo>
                    <a:close/>
                    <a:moveTo>
                      <a:pt x="888979" y="3255250"/>
                    </a:moveTo>
                    <a:cubicBezTo>
                      <a:pt x="886292" y="3258110"/>
                      <a:pt x="883987" y="3263444"/>
                      <a:pt x="882061" y="3271253"/>
                    </a:cubicBezTo>
                    <a:cubicBezTo>
                      <a:pt x="880135" y="3279061"/>
                      <a:pt x="878994" y="3285706"/>
                      <a:pt x="878635" y="3291187"/>
                    </a:cubicBezTo>
                    <a:cubicBezTo>
                      <a:pt x="878276" y="3296668"/>
                      <a:pt x="880272" y="3301453"/>
                      <a:pt x="884624" y="3305541"/>
                    </a:cubicBezTo>
                    <a:cubicBezTo>
                      <a:pt x="888207" y="3308905"/>
                      <a:pt x="893799" y="3311772"/>
                      <a:pt x="901401" y="3314140"/>
                    </a:cubicBezTo>
                    <a:cubicBezTo>
                      <a:pt x="909003" y="3316509"/>
                      <a:pt x="915184" y="3318889"/>
                      <a:pt x="919945" y="3321285"/>
                    </a:cubicBezTo>
                    <a:cubicBezTo>
                      <a:pt x="924704" y="3323679"/>
                      <a:pt x="930315" y="3327910"/>
                      <a:pt x="936776" y="3333978"/>
                    </a:cubicBezTo>
                    <a:cubicBezTo>
                      <a:pt x="938463" y="3335562"/>
                      <a:pt x="939022" y="3336657"/>
                      <a:pt x="938454" y="3337262"/>
                    </a:cubicBezTo>
                    <a:cubicBezTo>
                      <a:pt x="937886" y="3337867"/>
                      <a:pt x="928928" y="3342711"/>
                      <a:pt x="911583" y="3351795"/>
                    </a:cubicBezTo>
                    <a:cubicBezTo>
                      <a:pt x="894236" y="3360879"/>
                      <a:pt x="874745" y="3366923"/>
                      <a:pt x="853108" y="3369927"/>
                    </a:cubicBezTo>
                    <a:cubicBezTo>
                      <a:pt x="831471" y="3372930"/>
                      <a:pt x="811539" y="3372389"/>
                      <a:pt x="793312" y="3368303"/>
                    </a:cubicBezTo>
                    <a:cubicBezTo>
                      <a:pt x="775085" y="3364216"/>
                      <a:pt x="754234" y="3356082"/>
                      <a:pt x="730758" y="3343899"/>
                    </a:cubicBezTo>
                    <a:cubicBezTo>
                      <a:pt x="720106" y="3337306"/>
                      <a:pt x="712821" y="3336094"/>
                      <a:pt x="708904" y="3340266"/>
                    </a:cubicBezTo>
                    <a:cubicBezTo>
                      <a:pt x="704986" y="3344437"/>
                      <a:pt x="707039" y="3353507"/>
                      <a:pt x="715063" y="3367477"/>
                    </a:cubicBezTo>
                    <a:cubicBezTo>
                      <a:pt x="723087" y="3381446"/>
                      <a:pt x="730470" y="3391597"/>
                      <a:pt x="737212" y="3397928"/>
                    </a:cubicBezTo>
                    <a:cubicBezTo>
                      <a:pt x="743953" y="3404260"/>
                      <a:pt x="753732" y="3410849"/>
                      <a:pt x="766549" y="3417696"/>
                    </a:cubicBezTo>
                    <a:cubicBezTo>
                      <a:pt x="779365" y="3424543"/>
                      <a:pt x="788879" y="3425751"/>
                      <a:pt x="795092" y="3421319"/>
                    </a:cubicBezTo>
                    <a:cubicBezTo>
                      <a:pt x="804940" y="3414762"/>
                      <a:pt x="818168" y="3410128"/>
                      <a:pt x="834777" y="3407416"/>
                    </a:cubicBezTo>
                    <a:cubicBezTo>
                      <a:pt x="856659" y="3412259"/>
                      <a:pt x="873600" y="3413523"/>
                      <a:pt x="885599" y="3411211"/>
                    </a:cubicBezTo>
                    <a:cubicBezTo>
                      <a:pt x="897597" y="3408898"/>
                      <a:pt x="911252" y="3404635"/>
                      <a:pt x="926563" y="3398419"/>
                    </a:cubicBezTo>
                    <a:cubicBezTo>
                      <a:pt x="929120" y="3397470"/>
                      <a:pt x="930896" y="3397464"/>
                      <a:pt x="931893" y="3398400"/>
                    </a:cubicBezTo>
                    <a:cubicBezTo>
                      <a:pt x="932889" y="3399336"/>
                      <a:pt x="933697" y="3400840"/>
                      <a:pt x="934315" y="3402912"/>
                    </a:cubicBezTo>
                    <a:cubicBezTo>
                      <a:pt x="939356" y="3420244"/>
                      <a:pt x="944990" y="3435974"/>
                      <a:pt x="951216" y="3450103"/>
                    </a:cubicBezTo>
                    <a:cubicBezTo>
                      <a:pt x="957440" y="3464234"/>
                      <a:pt x="958768" y="3480214"/>
                      <a:pt x="955195" y="3498048"/>
                    </a:cubicBezTo>
                    <a:cubicBezTo>
                      <a:pt x="951622" y="3515880"/>
                      <a:pt x="944292" y="3532121"/>
                      <a:pt x="933204" y="3546768"/>
                    </a:cubicBezTo>
                    <a:cubicBezTo>
                      <a:pt x="925589" y="3557106"/>
                      <a:pt x="925847" y="3567131"/>
                      <a:pt x="933979" y="3576844"/>
                    </a:cubicBezTo>
                    <a:cubicBezTo>
                      <a:pt x="936546" y="3579849"/>
                      <a:pt x="939868" y="3584688"/>
                      <a:pt x="943944" y="3591359"/>
                    </a:cubicBezTo>
                    <a:cubicBezTo>
                      <a:pt x="948019" y="3598030"/>
                      <a:pt x="950824" y="3603443"/>
                      <a:pt x="952357" y="3607596"/>
                    </a:cubicBezTo>
                    <a:cubicBezTo>
                      <a:pt x="956917" y="3618856"/>
                      <a:pt x="972083" y="3636590"/>
                      <a:pt x="997856" y="3660796"/>
                    </a:cubicBezTo>
                    <a:cubicBezTo>
                      <a:pt x="1034869" y="3695560"/>
                      <a:pt x="1058730" y="3707240"/>
                      <a:pt x="1069438" y="3695838"/>
                    </a:cubicBezTo>
                    <a:cubicBezTo>
                      <a:pt x="1072964" y="3692085"/>
                      <a:pt x="1074186" y="3686151"/>
                      <a:pt x="1073104" y="3678038"/>
                    </a:cubicBezTo>
                    <a:cubicBezTo>
                      <a:pt x="1072023" y="3669926"/>
                      <a:pt x="1066529" y="3654894"/>
                      <a:pt x="1056624" y="3632942"/>
                    </a:cubicBezTo>
                    <a:cubicBezTo>
                      <a:pt x="1046719" y="3610991"/>
                      <a:pt x="1037154" y="3591276"/>
                      <a:pt x="1027931" y="3573794"/>
                    </a:cubicBezTo>
                    <a:cubicBezTo>
                      <a:pt x="1018709" y="3556312"/>
                      <a:pt x="1011018" y="3536836"/>
                      <a:pt x="1004858" y="3515362"/>
                    </a:cubicBezTo>
                    <a:cubicBezTo>
                      <a:pt x="998700" y="3493890"/>
                      <a:pt x="996089" y="3476877"/>
                      <a:pt x="997028" y="3464325"/>
                    </a:cubicBezTo>
                    <a:cubicBezTo>
                      <a:pt x="997181" y="3457464"/>
                      <a:pt x="996804" y="3431600"/>
                      <a:pt x="995897" y="3386731"/>
                    </a:cubicBezTo>
                    <a:cubicBezTo>
                      <a:pt x="996273" y="3382200"/>
                      <a:pt x="997272" y="3379067"/>
                      <a:pt x="998899" y="3377336"/>
                    </a:cubicBezTo>
                    <a:cubicBezTo>
                      <a:pt x="1000525" y="3375605"/>
                      <a:pt x="1004008" y="3375802"/>
                      <a:pt x="1009348" y="3377926"/>
                    </a:cubicBezTo>
                    <a:cubicBezTo>
                      <a:pt x="1014689" y="3380051"/>
                      <a:pt x="1022069" y="3382152"/>
                      <a:pt x="1031489" y="3384229"/>
                    </a:cubicBezTo>
                    <a:cubicBezTo>
                      <a:pt x="1040908" y="3386306"/>
                      <a:pt x="1051315" y="3390845"/>
                      <a:pt x="1062711" y="3397845"/>
                    </a:cubicBezTo>
                    <a:cubicBezTo>
                      <a:pt x="1074106" y="3404844"/>
                      <a:pt x="1084165" y="3412440"/>
                      <a:pt x="1092888" y="3420633"/>
                    </a:cubicBezTo>
                    <a:lnTo>
                      <a:pt x="1104328" y="3433027"/>
                    </a:lnTo>
                    <a:cubicBezTo>
                      <a:pt x="1113348" y="3441498"/>
                      <a:pt x="1121438" y="3441921"/>
                      <a:pt x="1128598" y="3434297"/>
                    </a:cubicBezTo>
                    <a:cubicBezTo>
                      <a:pt x="1135093" y="3427382"/>
                      <a:pt x="1138981" y="3416529"/>
                      <a:pt x="1140262" y="3401739"/>
                    </a:cubicBezTo>
                    <a:cubicBezTo>
                      <a:pt x="1141545" y="3386949"/>
                      <a:pt x="1139273" y="3376819"/>
                      <a:pt x="1133450" y="3371350"/>
                    </a:cubicBezTo>
                    <a:cubicBezTo>
                      <a:pt x="1127627" y="3365880"/>
                      <a:pt x="1117425" y="3359135"/>
                      <a:pt x="1102846" y="3351112"/>
                    </a:cubicBezTo>
                    <a:cubicBezTo>
                      <a:pt x="1088269" y="3343091"/>
                      <a:pt x="1075655" y="3336857"/>
                      <a:pt x="1065008" y="3332414"/>
                    </a:cubicBezTo>
                    <a:cubicBezTo>
                      <a:pt x="1054361" y="3327971"/>
                      <a:pt x="1048711" y="3325443"/>
                      <a:pt x="1048057" y="3324829"/>
                    </a:cubicBezTo>
                    <a:cubicBezTo>
                      <a:pt x="1048173" y="3324937"/>
                      <a:pt x="1049503" y="3323418"/>
                      <a:pt x="1052047" y="3320274"/>
                    </a:cubicBezTo>
                    <a:cubicBezTo>
                      <a:pt x="1054591" y="3317128"/>
                      <a:pt x="1056529" y="3312910"/>
                      <a:pt x="1057861" y="3307619"/>
                    </a:cubicBezTo>
                    <a:cubicBezTo>
                      <a:pt x="1059193" y="3302327"/>
                      <a:pt x="1056824" y="3295887"/>
                      <a:pt x="1050754" y="3288298"/>
                    </a:cubicBezTo>
                    <a:cubicBezTo>
                      <a:pt x="1044684" y="3280709"/>
                      <a:pt x="1039974" y="3275340"/>
                      <a:pt x="1036623" y="3272193"/>
                    </a:cubicBezTo>
                    <a:cubicBezTo>
                      <a:pt x="1033272" y="3269045"/>
                      <a:pt x="1030145" y="3267038"/>
                      <a:pt x="1027241" y="3266168"/>
                    </a:cubicBezTo>
                    <a:cubicBezTo>
                      <a:pt x="1024337" y="3265299"/>
                      <a:pt x="1021433" y="3266410"/>
                      <a:pt x="1018529" y="3269502"/>
                    </a:cubicBezTo>
                    <a:lnTo>
                      <a:pt x="1009846" y="3279625"/>
                    </a:lnTo>
                    <a:cubicBezTo>
                      <a:pt x="999517" y="3290622"/>
                      <a:pt x="992921" y="3296791"/>
                      <a:pt x="990060" y="3298129"/>
                    </a:cubicBezTo>
                    <a:cubicBezTo>
                      <a:pt x="987198" y="3299467"/>
                      <a:pt x="982578" y="3298664"/>
                      <a:pt x="976202" y="3295719"/>
                    </a:cubicBezTo>
                    <a:cubicBezTo>
                      <a:pt x="969826" y="3292775"/>
                      <a:pt x="960931" y="3287408"/>
                      <a:pt x="949517" y="3279620"/>
                    </a:cubicBezTo>
                    <a:cubicBezTo>
                      <a:pt x="915344" y="3256788"/>
                      <a:pt x="895164" y="3248664"/>
                      <a:pt x="888979" y="3255250"/>
                    </a:cubicBezTo>
                    <a:close/>
                    <a:moveTo>
                      <a:pt x="2978060" y="3206890"/>
                    </a:moveTo>
                    <a:cubicBezTo>
                      <a:pt x="2965263" y="3206063"/>
                      <a:pt x="2957511" y="3207126"/>
                      <a:pt x="2954806" y="3210079"/>
                    </a:cubicBezTo>
                    <a:cubicBezTo>
                      <a:pt x="2950247" y="3215052"/>
                      <a:pt x="2952803" y="3225531"/>
                      <a:pt x="2962473" y="3241513"/>
                    </a:cubicBezTo>
                    <a:cubicBezTo>
                      <a:pt x="2972142" y="3257495"/>
                      <a:pt x="2979611" y="3267902"/>
                      <a:pt x="2984880" y="3272730"/>
                    </a:cubicBezTo>
                    <a:cubicBezTo>
                      <a:pt x="2990149" y="3277558"/>
                      <a:pt x="2996177" y="3279211"/>
                      <a:pt x="3002967" y="3277684"/>
                    </a:cubicBezTo>
                    <a:cubicBezTo>
                      <a:pt x="3009757" y="3276158"/>
                      <a:pt x="3018849" y="3271814"/>
                      <a:pt x="3030242" y="3264653"/>
                    </a:cubicBezTo>
                    <a:cubicBezTo>
                      <a:pt x="3041635" y="3257491"/>
                      <a:pt x="3050888" y="3250031"/>
                      <a:pt x="3058001" y="3242270"/>
                    </a:cubicBezTo>
                    <a:cubicBezTo>
                      <a:pt x="3065113" y="3234511"/>
                      <a:pt x="3065938" y="3228128"/>
                      <a:pt x="3060478" y="3223123"/>
                    </a:cubicBezTo>
                    <a:cubicBezTo>
                      <a:pt x="3055017" y="3218119"/>
                      <a:pt x="3046817" y="3214350"/>
                      <a:pt x="3035876" y="3211818"/>
                    </a:cubicBezTo>
                    <a:cubicBezTo>
                      <a:pt x="3024937" y="3209286"/>
                      <a:pt x="3015765" y="3208037"/>
                      <a:pt x="3008361" y="3208075"/>
                    </a:cubicBezTo>
                    <a:cubicBezTo>
                      <a:pt x="3000957" y="3208111"/>
                      <a:pt x="2990857" y="3207716"/>
                      <a:pt x="2978060" y="3206890"/>
                    </a:cubicBezTo>
                    <a:close/>
                    <a:moveTo>
                      <a:pt x="1036313" y="3164568"/>
                    </a:moveTo>
                    <a:cubicBezTo>
                      <a:pt x="1032008" y="3164089"/>
                      <a:pt x="1028173" y="3165642"/>
                      <a:pt x="1024806" y="3169227"/>
                    </a:cubicBezTo>
                    <a:cubicBezTo>
                      <a:pt x="1021506" y="3172740"/>
                      <a:pt x="1018916" y="3178595"/>
                      <a:pt x="1017037" y="3186791"/>
                    </a:cubicBezTo>
                    <a:cubicBezTo>
                      <a:pt x="1013859" y="3199508"/>
                      <a:pt x="1009709" y="3210837"/>
                      <a:pt x="1004587" y="3220777"/>
                    </a:cubicBezTo>
                    <a:cubicBezTo>
                      <a:pt x="998680" y="3232388"/>
                      <a:pt x="998745" y="3241027"/>
                      <a:pt x="1004779" y="3246694"/>
                    </a:cubicBezTo>
                    <a:cubicBezTo>
                      <a:pt x="1007161" y="3248931"/>
                      <a:pt x="1010360" y="3250383"/>
                      <a:pt x="1014376" y="3251049"/>
                    </a:cubicBezTo>
                    <a:cubicBezTo>
                      <a:pt x="1023697" y="3252502"/>
                      <a:pt x="1034444" y="3258946"/>
                      <a:pt x="1046620" y="3270381"/>
                    </a:cubicBezTo>
                    <a:cubicBezTo>
                      <a:pt x="1050527" y="3274052"/>
                      <a:pt x="1054196" y="3278034"/>
                      <a:pt x="1057629" y="3282330"/>
                    </a:cubicBezTo>
                    <a:cubicBezTo>
                      <a:pt x="1063548" y="3290656"/>
                      <a:pt x="1072739" y="3295484"/>
                      <a:pt x="1085200" y="3296816"/>
                    </a:cubicBezTo>
                    <a:cubicBezTo>
                      <a:pt x="1126712" y="3300579"/>
                      <a:pt x="1155796" y="3303973"/>
                      <a:pt x="1172453" y="3306995"/>
                    </a:cubicBezTo>
                    <a:cubicBezTo>
                      <a:pt x="1176903" y="3307598"/>
                      <a:pt x="1182321" y="3304500"/>
                      <a:pt x="1188706" y="3297700"/>
                    </a:cubicBezTo>
                    <a:cubicBezTo>
                      <a:pt x="1202692" y="3282810"/>
                      <a:pt x="1204564" y="3270553"/>
                      <a:pt x="1194321" y="3260933"/>
                    </a:cubicBezTo>
                    <a:cubicBezTo>
                      <a:pt x="1185904" y="3253028"/>
                      <a:pt x="1170599" y="3245766"/>
                      <a:pt x="1148404" y="3239148"/>
                    </a:cubicBezTo>
                    <a:cubicBezTo>
                      <a:pt x="1137253" y="3233290"/>
                      <a:pt x="1121747" y="3223744"/>
                      <a:pt x="1101883" y="3210510"/>
                    </a:cubicBezTo>
                    <a:cubicBezTo>
                      <a:pt x="1082020" y="3197275"/>
                      <a:pt x="1064936" y="3184473"/>
                      <a:pt x="1050630" y="3172102"/>
                    </a:cubicBezTo>
                    <a:cubicBezTo>
                      <a:pt x="1045390" y="3167558"/>
                      <a:pt x="1040617" y="3165047"/>
                      <a:pt x="1036313" y="3164568"/>
                    </a:cubicBezTo>
                    <a:close/>
                    <a:moveTo>
                      <a:pt x="3195542" y="3126012"/>
                    </a:moveTo>
                    <a:cubicBezTo>
                      <a:pt x="3177695" y="3122138"/>
                      <a:pt x="3162554" y="3126984"/>
                      <a:pt x="3150120" y="3140550"/>
                    </a:cubicBezTo>
                    <a:cubicBezTo>
                      <a:pt x="3146653" y="3144333"/>
                      <a:pt x="3141857" y="3150929"/>
                      <a:pt x="3135732" y="3160340"/>
                    </a:cubicBezTo>
                    <a:cubicBezTo>
                      <a:pt x="3129608" y="3169752"/>
                      <a:pt x="3121511" y="3180693"/>
                      <a:pt x="3111439" y="3193163"/>
                    </a:cubicBezTo>
                    <a:cubicBezTo>
                      <a:pt x="3101368" y="3205633"/>
                      <a:pt x="3081938" y="3233909"/>
                      <a:pt x="3053150" y="3277990"/>
                    </a:cubicBezTo>
                    <a:cubicBezTo>
                      <a:pt x="3024361" y="3322071"/>
                      <a:pt x="3001996" y="3357993"/>
                      <a:pt x="2986055" y="3385757"/>
                    </a:cubicBezTo>
                    <a:cubicBezTo>
                      <a:pt x="2970113" y="3413520"/>
                      <a:pt x="2957857" y="3433076"/>
                      <a:pt x="2949285" y="3444422"/>
                    </a:cubicBezTo>
                    <a:cubicBezTo>
                      <a:pt x="2940713" y="3455769"/>
                      <a:pt x="2941602" y="3466187"/>
                      <a:pt x="2951952" y="3475673"/>
                    </a:cubicBezTo>
                    <a:cubicBezTo>
                      <a:pt x="2955190" y="3478641"/>
                      <a:pt x="2960683" y="3481984"/>
                      <a:pt x="2968428" y="3485701"/>
                    </a:cubicBezTo>
                    <a:cubicBezTo>
                      <a:pt x="2976172" y="3489420"/>
                      <a:pt x="2981613" y="3489567"/>
                      <a:pt x="2984749" y="3486146"/>
                    </a:cubicBezTo>
                    <a:cubicBezTo>
                      <a:pt x="2987886" y="3482724"/>
                      <a:pt x="2990428" y="3477597"/>
                      <a:pt x="2992376" y="3470767"/>
                    </a:cubicBezTo>
                    <a:cubicBezTo>
                      <a:pt x="2999537" y="3445694"/>
                      <a:pt x="3011554" y="3422232"/>
                      <a:pt x="3028423" y="3400383"/>
                    </a:cubicBezTo>
                    <a:lnTo>
                      <a:pt x="3053231" y="3367825"/>
                    </a:lnTo>
                    <a:cubicBezTo>
                      <a:pt x="3053117" y="3367479"/>
                      <a:pt x="3053975" y="3367672"/>
                      <a:pt x="3055805" y="3368404"/>
                    </a:cubicBezTo>
                    <a:cubicBezTo>
                      <a:pt x="3057634" y="3369138"/>
                      <a:pt x="3058927" y="3369850"/>
                      <a:pt x="3059681" y="3370541"/>
                    </a:cubicBezTo>
                    <a:cubicBezTo>
                      <a:pt x="3064669" y="3375113"/>
                      <a:pt x="3066675" y="3385749"/>
                      <a:pt x="3065702" y="3402451"/>
                    </a:cubicBezTo>
                    <a:cubicBezTo>
                      <a:pt x="3064728" y="3419155"/>
                      <a:pt x="3061977" y="3432314"/>
                      <a:pt x="3057451" y="3441930"/>
                    </a:cubicBezTo>
                    <a:cubicBezTo>
                      <a:pt x="3052891" y="3452147"/>
                      <a:pt x="3052502" y="3458989"/>
                      <a:pt x="3056285" y="3462455"/>
                    </a:cubicBezTo>
                    <a:cubicBezTo>
                      <a:pt x="3060068" y="3465922"/>
                      <a:pt x="3069319" y="3468609"/>
                      <a:pt x="3084036" y="3470515"/>
                    </a:cubicBezTo>
                    <a:cubicBezTo>
                      <a:pt x="3098755" y="3472421"/>
                      <a:pt x="3107663" y="3471685"/>
                      <a:pt x="3110760" y="3468305"/>
                    </a:cubicBezTo>
                    <a:cubicBezTo>
                      <a:pt x="3113857" y="3464925"/>
                      <a:pt x="3115630" y="3460285"/>
                      <a:pt x="3116082" y="3454383"/>
                    </a:cubicBezTo>
                    <a:cubicBezTo>
                      <a:pt x="3116679" y="3445073"/>
                      <a:pt x="3123085" y="3428356"/>
                      <a:pt x="3135299" y="3404230"/>
                    </a:cubicBezTo>
                    <a:cubicBezTo>
                      <a:pt x="3147513" y="3380106"/>
                      <a:pt x="3157203" y="3362374"/>
                      <a:pt x="3164366" y="3351033"/>
                    </a:cubicBezTo>
                    <a:cubicBezTo>
                      <a:pt x="3171529" y="3339694"/>
                      <a:pt x="3172936" y="3330426"/>
                      <a:pt x="3168586" y="3323230"/>
                    </a:cubicBezTo>
                    <a:cubicBezTo>
                      <a:pt x="3164149" y="3316336"/>
                      <a:pt x="3161549" y="3310845"/>
                      <a:pt x="3160784" y="3306758"/>
                    </a:cubicBezTo>
                    <a:cubicBezTo>
                      <a:pt x="3160017" y="3302671"/>
                      <a:pt x="3160736" y="3296919"/>
                      <a:pt x="3162938" y="3289501"/>
                    </a:cubicBezTo>
                    <a:cubicBezTo>
                      <a:pt x="3165139" y="3282083"/>
                      <a:pt x="3167713" y="3276767"/>
                      <a:pt x="3170658" y="3273555"/>
                    </a:cubicBezTo>
                    <a:cubicBezTo>
                      <a:pt x="3173602" y="3270341"/>
                      <a:pt x="3176791" y="3268755"/>
                      <a:pt x="3180223" y="3268794"/>
                    </a:cubicBezTo>
                    <a:cubicBezTo>
                      <a:pt x="3183653" y="3268833"/>
                      <a:pt x="3186344" y="3269747"/>
                      <a:pt x="3188294" y="3271534"/>
                    </a:cubicBezTo>
                    <a:cubicBezTo>
                      <a:pt x="3190243" y="3273321"/>
                      <a:pt x="3191493" y="3275749"/>
                      <a:pt x="3192040" y="3278817"/>
                    </a:cubicBezTo>
                    <a:cubicBezTo>
                      <a:pt x="3192589" y="3281885"/>
                      <a:pt x="3191851" y="3286218"/>
                      <a:pt x="3189829" y="3291816"/>
                    </a:cubicBezTo>
                    <a:cubicBezTo>
                      <a:pt x="3187806" y="3297415"/>
                      <a:pt x="3188687" y="3301948"/>
                      <a:pt x="3192470" y="3305415"/>
                    </a:cubicBezTo>
                    <a:cubicBezTo>
                      <a:pt x="3197888" y="3310382"/>
                      <a:pt x="3208742" y="3308378"/>
                      <a:pt x="3225029" y="3299407"/>
                    </a:cubicBezTo>
                    <a:cubicBezTo>
                      <a:pt x="3241316" y="3290435"/>
                      <a:pt x="3252232" y="3282925"/>
                      <a:pt x="3257776" y="3276876"/>
                    </a:cubicBezTo>
                    <a:cubicBezTo>
                      <a:pt x="3263320" y="3270827"/>
                      <a:pt x="3263894" y="3265787"/>
                      <a:pt x="3259497" y="3261757"/>
                    </a:cubicBezTo>
                    <a:cubicBezTo>
                      <a:pt x="3255101" y="3257728"/>
                      <a:pt x="3246691" y="3254037"/>
                      <a:pt x="3234268" y="3250685"/>
                    </a:cubicBezTo>
                    <a:cubicBezTo>
                      <a:pt x="3221845" y="3247333"/>
                      <a:pt x="3209719" y="3245841"/>
                      <a:pt x="3197887" y="3246210"/>
                    </a:cubicBezTo>
                    <a:cubicBezTo>
                      <a:pt x="3186056" y="3246579"/>
                      <a:pt x="3176111" y="3247497"/>
                      <a:pt x="3168049" y="3248961"/>
                    </a:cubicBezTo>
                    <a:cubicBezTo>
                      <a:pt x="3159987" y="3250426"/>
                      <a:pt x="3153617" y="3253709"/>
                      <a:pt x="3148942" y="3258812"/>
                    </a:cubicBezTo>
                    <a:cubicBezTo>
                      <a:pt x="3144265" y="3263914"/>
                      <a:pt x="3139847" y="3272196"/>
                      <a:pt x="3135685" y="3283657"/>
                    </a:cubicBezTo>
                    <a:cubicBezTo>
                      <a:pt x="3131524" y="3295118"/>
                      <a:pt x="3129310" y="3305512"/>
                      <a:pt x="3129044" y="3314836"/>
                    </a:cubicBezTo>
                    <a:cubicBezTo>
                      <a:pt x="3128777" y="3324161"/>
                      <a:pt x="3124332" y="3333528"/>
                      <a:pt x="3115709" y="3342935"/>
                    </a:cubicBezTo>
                    <a:cubicBezTo>
                      <a:pt x="3113605" y="3345232"/>
                      <a:pt x="3112135" y="3345999"/>
                      <a:pt x="3111301" y="3345234"/>
                    </a:cubicBezTo>
                    <a:cubicBezTo>
                      <a:pt x="3108422" y="3342596"/>
                      <a:pt x="3107238" y="3334200"/>
                      <a:pt x="3107747" y="3320047"/>
                    </a:cubicBezTo>
                    <a:cubicBezTo>
                      <a:pt x="3109063" y="3316898"/>
                      <a:pt x="3108767" y="3309796"/>
                      <a:pt x="3106859" y="3298740"/>
                    </a:cubicBezTo>
                    <a:cubicBezTo>
                      <a:pt x="3106764" y="3296558"/>
                      <a:pt x="3107142" y="3295002"/>
                      <a:pt x="3107993" y="3294075"/>
                    </a:cubicBezTo>
                    <a:cubicBezTo>
                      <a:pt x="3113903" y="3285226"/>
                      <a:pt x="3119449" y="3275621"/>
                      <a:pt x="3124627" y="3265261"/>
                    </a:cubicBezTo>
                    <a:cubicBezTo>
                      <a:pt x="3129806" y="3254901"/>
                      <a:pt x="3141462" y="3239828"/>
                      <a:pt x="3159597" y="3220042"/>
                    </a:cubicBezTo>
                    <a:cubicBezTo>
                      <a:pt x="3177730" y="3200256"/>
                      <a:pt x="3198918" y="3182410"/>
                      <a:pt x="3223157" y="3166504"/>
                    </a:cubicBezTo>
                    <a:cubicBezTo>
                      <a:pt x="3226122" y="3164547"/>
                      <a:pt x="3228673" y="3162405"/>
                      <a:pt x="3230809" y="3160075"/>
                    </a:cubicBezTo>
                    <a:cubicBezTo>
                      <a:pt x="3237605" y="3152660"/>
                      <a:pt x="3237889" y="3146098"/>
                      <a:pt x="3231658" y="3140388"/>
                    </a:cubicBezTo>
                    <a:cubicBezTo>
                      <a:pt x="3225430" y="3134678"/>
                      <a:pt x="3213391" y="3129886"/>
                      <a:pt x="3195542" y="3126012"/>
                    </a:cubicBezTo>
                    <a:close/>
                    <a:moveTo>
                      <a:pt x="250565" y="1849288"/>
                    </a:moveTo>
                    <a:lnTo>
                      <a:pt x="154042" y="1858219"/>
                    </a:lnTo>
                    <a:lnTo>
                      <a:pt x="181445" y="2154398"/>
                    </a:lnTo>
                    <a:lnTo>
                      <a:pt x="277968" y="2145469"/>
                    </a:lnTo>
                    <a:lnTo>
                      <a:pt x="276953" y="2134514"/>
                    </a:lnTo>
                    <a:cubicBezTo>
                      <a:pt x="249963" y="2131175"/>
                      <a:pt x="229161" y="2124136"/>
                      <a:pt x="214548" y="2113397"/>
                    </a:cubicBezTo>
                    <a:cubicBezTo>
                      <a:pt x="199935" y="2102659"/>
                      <a:pt x="189411" y="2086539"/>
                      <a:pt x="182975" y="2065038"/>
                    </a:cubicBezTo>
                    <a:lnTo>
                      <a:pt x="440711" y="2041193"/>
                    </a:lnTo>
                    <a:lnTo>
                      <a:pt x="444038" y="2077156"/>
                    </a:lnTo>
                    <a:lnTo>
                      <a:pt x="453753" y="2076257"/>
                    </a:lnTo>
                    <a:lnTo>
                      <a:pt x="436103" y="1885487"/>
                    </a:lnTo>
                    <a:lnTo>
                      <a:pt x="426388" y="1886385"/>
                    </a:lnTo>
                    <a:lnTo>
                      <a:pt x="429715" y="1922348"/>
                    </a:lnTo>
                    <a:lnTo>
                      <a:pt x="171980" y="1946195"/>
                    </a:lnTo>
                    <a:cubicBezTo>
                      <a:pt x="174362" y="1923878"/>
                      <a:pt x="181750" y="1906102"/>
                      <a:pt x="194144" y="1892864"/>
                    </a:cubicBezTo>
                    <a:cubicBezTo>
                      <a:pt x="206539" y="1879628"/>
                      <a:pt x="225696" y="1868891"/>
                      <a:pt x="251616" y="1860656"/>
                    </a:cubicBezTo>
                    <a:close/>
                    <a:moveTo>
                      <a:pt x="3867485" y="1719420"/>
                    </a:moveTo>
                    <a:lnTo>
                      <a:pt x="3857729" y="1719452"/>
                    </a:lnTo>
                    <a:lnTo>
                      <a:pt x="3857814" y="1745398"/>
                    </a:lnTo>
                    <a:lnTo>
                      <a:pt x="3832343" y="1763747"/>
                    </a:lnTo>
                    <a:lnTo>
                      <a:pt x="3669195" y="1764279"/>
                    </a:lnTo>
                    <a:cubicBezTo>
                      <a:pt x="3652036" y="1764336"/>
                      <a:pt x="3636251" y="1761031"/>
                      <a:pt x="3621837" y="1754366"/>
                    </a:cubicBezTo>
                    <a:cubicBezTo>
                      <a:pt x="3607424" y="1747703"/>
                      <a:pt x="3599776" y="1736345"/>
                      <a:pt x="3598894" y="1720297"/>
                    </a:cubicBezTo>
                    <a:lnTo>
                      <a:pt x="3589138" y="1720329"/>
                    </a:lnTo>
                    <a:lnTo>
                      <a:pt x="3589489" y="1827848"/>
                    </a:lnTo>
                    <a:lnTo>
                      <a:pt x="3599245" y="1827816"/>
                    </a:lnTo>
                    <a:cubicBezTo>
                      <a:pt x="3599408" y="1793221"/>
                      <a:pt x="3627719" y="1775831"/>
                      <a:pt x="3684177" y="1775647"/>
                    </a:cubicBezTo>
                    <a:lnTo>
                      <a:pt x="3816812" y="1775214"/>
                    </a:lnTo>
                    <a:lnTo>
                      <a:pt x="3589858" y="1940972"/>
                    </a:lnTo>
                    <a:lnTo>
                      <a:pt x="3590077" y="2008015"/>
                    </a:lnTo>
                    <a:lnTo>
                      <a:pt x="3780622" y="2007394"/>
                    </a:lnTo>
                    <a:cubicBezTo>
                      <a:pt x="3830301" y="2007232"/>
                      <a:pt x="3856364" y="2021884"/>
                      <a:pt x="3858812" y="2051351"/>
                    </a:cubicBezTo>
                    <a:lnTo>
                      <a:pt x="3868568" y="2051320"/>
                    </a:lnTo>
                    <a:lnTo>
                      <a:pt x="3868205" y="1940063"/>
                    </a:lnTo>
                    <a:lnTo>
                      <a:pt x="3858449" y="1940095"/>
                    </a:lnTo>
                    <a:lnTo>
                      <a:pt x="3858479" y="1949436"/>
                    </a:lnTo>
                    <a:cubicBezTo>
                      <a:pt x="3858531" y="1965073"/>
                      <a:pt x="3851857" y="1976787"/>
                      <a:pt x="3838460" y="1984580"/>
                    </a:cubicBezTo>
                    <a:cubicBezTo>
                      <a:pt x="3825063" y="1992373"/>
                      <a:pt x="3804596" y="1996315"/>
                      <a:pt x="3777058" y="1996404"/>
                    </a:cubicBezTo>
                    <a:lnTo>
                      <a:pt x="3708977" y="1996626"/>
                    </a:lnTo>
                    <a:lnTo>
                      <a:pt x="3868011" y="1880492"/>
                    </a:lnTo>
                    <a:close/>
                    <a:moveTo>
                      <a:pt x="177380" y="1620556"/>
                    </a:moveTo>
                    <a:lnTo>
                      <a:pt x="159404" y="1806709"/>
                    </a:lnTo>
                    <a:lnTo>
                      <a:pt x="169115" y="1807646"/>
                    </a:lnTo>
                    <a:lnTo>
                      <a:pt x="172207" y="1775622"/>
                    </a:lnTo>
                    <a:lnTo>
                      <a:pt x="429846" y="1800500"/>
                    </a:lnTo>
                    <a:lnTo>
                      <a:pt x="426754" y="1832524"/>
                    </a:lnTo>
                    <a:lnTo>
                      <a:pt x="436465" y="1833462"/>
                    </a:lnTo>
                    <a:lnTo>
                      <a:pt x="454439" y="1647308"/>
                    </a:lnTo>
                    <a:lnTo>
                      <a:pt x="444728" y="1646371"/>
                    </a:lnTo>
                    <a:lnTo>
                      <a:pt x="441497" y="1679841"/>
                    </a:lnTo>
                    <a:lnTo>
                      <a:pt x="183858" y="1654964"/>
                    </a:lnTo>
                    <a:lnTo>
                      <a:pt x="187090" y="1621493"/>
                    </a:lnTo>
                    <a:close/>
                    <a:moveTo>
                      <a:pt x="3788822" y="1489762"/>
                    </a:moveTo>
                    <a:cubicBezTo>
                      <a:pt x="3807208" y="1485138"/>
                      <a:pt x="3818290" y="1490342"/>
                      <a:pt x="3822071" y="1505372"/>
                    </a:cubicBezTo>
                    <a:cubicBezTo>
                      <a:pt x="3825546" y="1519193"/>
                      <a:pt x="3818495" y="1528316"/>
                      <a:pt x="3800915" y="1532737"/>
                    </a:cubicBezTo>
                    <a:lnTo>
                      <a:pt x="3592369" y="1585189"/>
                    </a:lnTo>
                    <a:cubicBezTo>
                      <a:pt x="3574387" y="1589711"/>
                      <a:pt x="3563657" y="1585061"/>
                      <a:pt x="3560181" y="1571239"/>
                    </a:cubicBezTo>
                    <a:cubicBezTo>
                      <a:pt x="3558122" y="1563053"/>
                      <a:pt x="3558641" y="1556750"/>
                      <a:pt x="3561739" y="1552333"/>
                    </a:cubicBezTo>
                    <a:cubicBezTo>
                      <a:pt x="3564838" y="1547914"/>
                      <a:pt x="3570949" y="1544558"/>
                      <a:pt x="3580075" y="1542263"/>
                    </a:cubicBezTo>
                    <a:close/>
                    <a:moveTo>
                      <a:pt x="401940" y="1468974"/>
                    </a:moveTo>
                    <a:lnTo>
                      <a:pt x="376105" y="1555708"/>
                    </a:lnTo>
                    <a:lnTo>
                      <a:pt x="264712" y="1475964"/>
                    </a:lnTo>
                    <a:lnTo>
                      <a:pt x="264949" y="1475168"/>
                    </a:lnTo>
                    <a:close/>
                    <a:moveTo>
                      <a:pt x="3715111" y="1380925"/>
                    </a:moveTo>
                    <a:cubicBezTo>
                      <a:pt x="3696149" y="1378435"/>
                      <a:pt x="3675865" y="1379907"/>
                      <a:pt x="3654259" y="1385341"/>
                    </a:cubicBezTo>
                    <a:cubicBezTo>
                      <a:pt x="3609974" y="1396478"/>
                      <a:pt x="3578289" y="1419287"/>
                      <a:pt x="3559208" y="1453765"/>
                    </a:cubicBezTo>
                    <a:cubicBezTo>
                      <a:pt x="3540127" y="1488244"/>
                      <a:pt x="3536392" y="1528565"/>
                      <a:pt x="3548003" y="1574729"/>
                    </a:cubicBezTo>
                    <a:cubicBezTo>
                      <a:pt x="3559614" y="1620894"/>
                      <a:pt x="3582012" y="1653929"/>
                      <a:pt x="3615200" y="1673835"/>
                    </a:cubicBezTo>
                    <a:cubicBezTo>
                      <a:pt x="3648387" y="1693740"/>
                      <a:pt x="3686050" y="1698393"/>
                      <a:pt x="3728188" y="1687795"/>
                    </a:cubicBezTo>
                    <a:cubicBezTo>
                      <a:pt x="3772743" y="1676589"/>
                      <a:pt x="3804502" y="1654226"/>
                      <a:pt x="3823468" y="1620705"/>
                    </a:cubicBezTo>
                    <a:cubicBezTo>
                      <a:pt x="3842433" y="1587182"/>
                      <a:pt x="3846026" y="1547004"/>
                      <a:pt x="3834246" y="1500169"/>
                    </a:cubicBezTo>
                    <a:cubicBezTo>
                      <a:pt x="3822736" y="1454406"/>
                      <a:pt x="3800664" y="1421112"/>
                      <a:pt x="3768029" y="1400283"/>
                    </a:cubicBezTo>
                    <a:cubicBezTo>
                      <a:pt x="3751711" y="1389868"/>
                      <a:pt x="3734072" y="1383415"/>
                      <a:pt x="3715111" y="1380925"/>
                    </a:cubicBezTo>
                    <a:close/>
                    <a:moveTo>
                      <a:pt x="3684570" y="1121929"/>
                    </a:moveTo>
                    <a:lnTo>
                      <a:pt x="3675734" y="1126064"/>
                    </a:lnTo>
                    <a:lnTo>
                      <a:pt x="3689370" y="1155204"/>
                    </a:lnTo>
                    <a:lnTo>
                      <a:pt x="3454930" y="1264906"/>
                    </a:lnTo>
                    <a:lnTo>
                      <a:pt x="3441294" y="1235765"/>
                    </a:lnTo>
                    <a:lnTo>
                      <a:pt x="3432458" y="1239899"/>
                    </a:lnTo>
                    <a:lnTo>
                      <a:pt x="3511721" y="1409291"/>
                    </a:lnTo>
                    <a:lnTo>
                      <a:pt x="3520557" y="1405156"/>
                    </a:lnTo>
                    <a:lnTo>
                      <a:pt x="3506305" y="1374699"/>
                    </a:lnTo>
                    <a:lnTo>
                      <a:pt x="3740746" y="1264998"/>
                    </a:lnTo>
                    <a:lnTo>
                      <a:pt x="3754997" y="1295454"/>
                    </a:lnTo>
                    <a:lnTo>
                      <a:pt x="3763833" y="1291320"/>
                    </a:lnTo>
                    <a:close/>
                    <a:moveTo>
                      <a:pt x="461175" y="921272"/>
                    </a:moveTo>
                    <a:lnTo>
                      <a:pt x="405840" y="1017792"/>
                    </a:lnTo>
                    <a:lnTo>
                      <a:pt x="414304" y="1022644"/>
                    </a:lnTo>
                    <a:lnTo>
                      <a:pt x="418950" y="1014541"/>
                    </a:lnTo>
                    <a:cubicBezTo>
                      <a:pt x="426726" y="1000975"/>
                      <a:pt x="438364" y="994168"/>
                      <a:pt x="453864" y="994121"/>
                    </a:cubicBezTo>
                    <a:cubicBezTo>
                      <a:pt x="469363" y="994075"/>
                      <a:pt x="489057" y="1000899"/>
                      <a:pt x="512948" y="1014594"/>
                    </a:cubicBezTo>
                    <a:lnTo>
                      <a:pt x="572011" y="1048455"/>
                    </a:lnTo>
                    <a:lnTo>
                      <a:pt x="376212" y="1069473"/>
                    </a:lnTo>
                    <a:lnTo>
                      <a:pt x="296103" y="1209211"/>
                    </a:lnTo>
                    <a:lnTo>
                      <a:pt x="304567" y="1214063"/>
                    </a:lnTo>
                    <a:lnTo>
                      <a:pt x="317470" y="1191554"/>
                    </a:lnTo>
                    <a:lnTo>
                      <a:pt x="348704" y="1188405"/>
                    </a:lnTo>
                    <a:lnTo>
                      <a:pt x="490243" y="1269548"/>
                    </a:lnTo>
                    <a:cubicBezTo>
                      <a:pt x="505129" y="1278082"/>
                      <a:pt x="517146" y="1288838"/>
                      <a:pt x="526293" y="1301818"/>
                    </a:cubicBezTo>
                    <a:cubicBezTo>
                      <a:pt x="530867" y="1308308"/>
                      <a:pt x="533390" y="1314968"/>
                      <a:pt x="533861" y="1321798"/>
                    </a:cubicBezTo>
                    <a:lnTo>
                      <a:pt x="530265" y="1337726"/>
                    </a:lnTo>
                    <a:lnTo>
                      <a:pt x="527569" y="1346776"/>
                    </a:lnTo>
                    <a:lnTo>
                      <a:pt x="243430" y="1359819"/>
                    </a:lnTo>
                    <a:lnTo>
                      <a:pt x="216291" y="1450928"/>
                    </a:lnTo>
                    <a:lnTo>
                      <a:pt x="392278" y="1580667"/>
                    </a:lnTo>
                    <a:cubicBezTo>
                      <a:pt x="405325" y="1590184"/>
                      <a:pt x="416390" y="1600664"/>
                      <a:pt x="425472" y="1612105"/>
                    </a:cubicBezTo>
                    <a:cubicBezTo>
                      <a:pt x="434553" y="1623545"/>
                      <a:pt x="439256" y="1633573"/>
                      <a:pt x="439577" y="1642187"/>
                    </a:cubicBezTo>
                    <a:lnTo>
                      <a:pt x="448927" y="1644972"/>
                    </a:lnTo>
                    <a:lnTo>
                      <a:pt x="479857" y="1541130"/>
                    </a:lnTo>
                    <a:lnTo>
                      <a:pt x="470508" y="1538346"/>
                    </a:lnTo>
                    <a:cubicBezTo>
                      <a:pt x="465002" y="1556343"/>
                      <a:pt x="456453" y="1567476"/>
                      <a:pt x="444857" y="1571747"/>
                    </a:cubicBezTo>
                    <a:cubicBezTo>
                      <a:pt x="433261" y="1576018"/>
                      <a:pt x="420435" y="1576059"/>
                      <a:pt x="406376" y="1571872"/>
                    </a:cubicBezTo>
                    <a:cubicBezTo>
                      <a:pt x="399082" y="1569700"/>
                      <a:pt x="391812" y="1566235"/>
                      <a:pt x="384566" y="1561477"/>
                    </a:cubicBezTo>
                    <a:lnTo>
                      <a:pt x="412119" y="1468974"/>
                    </a:lnTo>
                    <a:lnTo>
                      <a:pt x="492254" y="1465338"/>
                    </a:lnTo>
                    <a:lnTo>
                      <a:pt x="483306" y="1495377"/>
                    </a:lnTo>
                    <a:lnTo>
                      <a:pt x="492657" y="1498161"/>
                    </a:lnTo>
                    <a:lnTo>
                      <a:pt x="537503" y="1347602"/>
                    </a:lnTo>
                    <a:lnTo>
                      <a:pt x="537583" y="1347649"/>
                    </a:lnTo>
                    <a:lnTo>
                      <a:pt x="591059" y="1254370"/>
                    </a:lnTo>
                    <a:lnTo>
                      <a:pt x="582595" y="1249518"/>
                    </a:lnTo>
                    <a:cubicBezTo>
                      <a:pt x="565149" y="1279393"/>
                      <a:pt x="531936" y="1280290"/>
                      <a:pt x="482955" y="1252210"/>
                    </a:cubicBezTo>
                    <a:lnTo>
                      <a:pt x="367888" y="1186244"/>
                    </a:lnTo>
                    <a:lnTo>
                      <a:pt x="647322" y="1156229"/>
                    </a:lnTo>
                    <a:lnTo>
                      <a:pt x="680665" y="1098064"/>
                    </a:lnTo>
                    <a:lnTo>
                      <a:pt x="515358" y="1003296"/>
                    </a:lnTo>
                    <a:cubicBezTo>
                      <a:pt x="472259" y="978588"/>
                      <a:pt x="457019" y="952864"/>
                      <a:pt x="469638" y="926123"/>
                    </a:cubicBezTo>
                    <a:close/>
                    <a:moveTo>
                      <a:pt x="3495171" y="832607"/>
                    </a:moveTo>
                    <a:lnTo>
                      <a:pt x="3415971" y="888496"/>
                    </a:lnTo>
                    <a:lnTo>
                      <a:pt x="3422313" y="897484"/>
                    </a:lnTo>
                    <a:cubicBezTo>
                      <a:pt x="3447372" y="886915"/>
                      <a:pt x="3468913" y="882638"/>
                      <a:pt x="3486934" y="884656"/>
                    </a:cubicBezTo>
                    <a:cubicBezTo>
                      <a:pt x="3504955" y="886674"/>
                      <a:pt x="3522117" y="895394"/>
                      <a:pt x="3538422" y="910819"/>
                    </a:cubicBezTo>
                    <a:lnTo>
                      <a:pt x="3326938" y="1060054"/>
                    </a:lnTo>
                    <a:lnTo>
                      <a:pt x="3306115" y="1030545"/>
                    </a:lnTo>
                    <a:lnTo>
                      <a:pt x="3298143" y="1036169"/>
                    </a:lnTo>
                    <a:lnTo>
                      <a:pt x="3408605" y="1192705"/>
                    </a:lnTo>
                    <a:lnTo>
                      <a:pt x="3416576" y="1187080"/>
                    </a:lnTo>
                    <a:lnTo>
                      <a:pt x="3395751" y="1157571"/>
                    </a:lnTo>
                    <a:lnTo>
                      <a:pt x="3607235" y="1008334"/>
                    </a:lnTo>
                    <a:cubicBezTo>
                      <a:pt x="3616303" y="1028865"/>
                      <a:pt x="3618767" y="1047957"/>
                      <a:pt x="3614628" y="1065612"/>
                    </a:cubicBezTo>
                    <a:cubicBezTo>
                      <a:pt x="3610490" y="1083268"/>
                      <a:pt x="3599241" y="1102129"/>
                      <a:pt x="3580884" y="1122196"/>
                    </a:cubicBezTo>
                    <a:lnTo>
                      <a:pt x="3587466" y="1131523"/>
                    </a:lnTo>
                    <a:lnTo>
                      <a:pt x="3666666" y="1075635"/>
                    </a:lnTo>
                    <a:close/>
                    <a:moveTo>
                      <a:pt x="3298695" y="709593"/>
                    </a:moveTo>
                    <a:lnTo>
                      <a:pt x="3299296" y="710164"/>
                    </a:lnTo>
                    <a:lnTo>
                      <a:pt x="3242581" y="835018"/>
                    </a:lnTo>
                    <a:lnTo>
                      <a:pt x="3177050" y="772601"/>
                    </a:lnTo>
                    <a:close/>
                    <a:moveTo>
                      <a:pt x="3342995" y="677829"/>
                    </a:moveTo>
                    <a:lnTo>
                      <a:pt x="3147468" y="775671"/>
                    </a:lnTo>
                    <a:cubicBezTo>
                      <a:pt x="3133062" y="782971"/>
                      <a:pt x="3118700" y="788067"/>
                      <a:pt x="3104383" y="790961"/>
                    </a:cubicBezTo>
                    <a:cubicBezTo>
                      <a:pt x="3090065" y="793854"/>
                      <a:pt x="3078997" y="793487"/>
                      <a:pt x="3071175" y="789861"/>
                    </a:cubicBezTo>
                    <a:lnTo>
                      <a:pt x="3064447" y="796925"/>
                    </a:lnTo>
                    <a:lnTo>
                      <a:pt x="3142904" y="871652"/>
                    </a:lnTo>
                    <a:lnTo>
                      <a:pt x="3149633" y="864588"/>
                    </a:lnTo>
                    <a:cubicBezTo>
                      <a:pt x="3136101" y="851509"/>
                      <a:pt x="3130067" y="838833"/>
                      <a:pt x="3131529" y="826563"/>
                    </a:cubicBezTo>
                    <a:cubicBezTo>
                      <a:pt x="3132993" y="814293"/>
                      <a:pt x="3138782" y="802847"/>
                      <a:pt x="3148899" y="792226"/>
                    </a:cubicBezTo>
                    <a:cubicBezTo>
                      <a:pt x="3154148" y="786714"/>
                      <a:pt x="3160537" y="781812"/>
                      <a:pt x="3168067" y="777518"/>
                    </a:cubicBezTo>
                    <a:lnTo>
                      <a:pt x="3237957" y="844086"/>
                    </a:lnTo>
                    <a:lnTo>
                      <a:pt x="3204793" y="917127"/>
                    </a:lnTo>
                    <a:lnTo>
                      <a:pt x="3182098" y="895510"/>
                    </a:lnTo>
                    <a:lnTo>
                      <a:pt x="3175369" y="902575"/>
                    </a:lnTo>
                    <a:lnTo>
                      <a:pt x="3298767" y="1020106"/>
                    </a:lnTo>
                    <a:lnTo>
                      <a:pt x="3305495" y="1013042"/>
                    </a:lnTo>
                    <a:lnTo>
                      <a:pt x="3294373" y="1002449"/>
                    </a:lnTo>
                    <a:lnTo>
                      <a:pt x="3411832" y="743396"/>
                    </a:lnTo>
                    <a:close/>
                    <a:moveTo>
                      <a:pt x="720445" y="634693"/>
                    </a:moveTo>
                    <a:lnTo>
                      <a:pt x="651962" y="709046"/>
                    </a:lnTo>
                    <a:lnTo>
                      <a:pt x="659138" y="715656"/>
                    </a:lnTo>
                    <a:cubicBezTo>
                      <a:pt x="667388" y="706699"/>
                      <a:pt x="674453" y="701684"/>
                      <a:pt x="680334" y="700609"/>
                    </a:cubicBezTo>
                    <a:cubicBezTo>
                      <a:pt x="686215" y="699535"/>
                      <a:pt x="692768" y="702326"/>
                      <a:pt x="699995" y="708983"/>
                    </a:cubicBezTo>
                    <a:cubicBezTo>
                      <a:pt x="703965" y="712638"/>
                      <a:pt x="707318" y="717373"/>
                      <a:pt x="710053" y="723185"/>
                    </a:cubicBezTo>
                    <a:cubicBezTo>
                      <a:pt x="712790" y="728998"/>
                      <a:pt x="714410" y="733876"/>
                      <a:pt x="714915" y="737822"/>
                    </a:cubicBezTo>
                    <a:cubicBezTo>
                      <a:pt x="715420" y="741767"/>
                      <a:pt x="717222" y="757582"/>
                      <a:pt x="720318" y="785268"/>
                    </a:cubicBezTo>
                    <a:lnTo>
                      <a:pt x="619624" y="758559"/>
                    </a:lnTo>
                    <a:lnTo>
                      <a:pt x="639452" y="737030"/>
                    </a:lnTo>
                    <a:lnTo>
                      <a:pt x="632276" y="730422"/>
                    </a:lnTo>
                    <a:lnTo>
                      <a:pt x="504170" y="869509"/>
                    </a:lnTo>
                    <a:lnTo>
                      <a:pt x="511346" y="876119"/>
                    </a:lnTo>
                    <a:lnTo>
                      <a:pt x="528079" y="857950"/>
                    </a:lnTo>
                    <a:lnTo>
                      <a:pt x="688039" y="900586"/>
                    </a:lnTo>
                    <a:lnTo>
                      <a:pt x="698940" y="976377"/>
                    </a:lnTo>
                    <a:cubicBezTo>
                      <a:pt x="702235" y="999353"/>
                      <a:pt x="703144" y="1017310"/>
                      <a:pt x="701669" y="1030250"/>
                    </a:cubicBezTo>
                    <a:cubicBezTo>
                      <a:pt x="700192" y="1043188"/>
                      <a:pt x="696839" y="1053927"/>
                      <a:pt x="691608" y="1062467"/>
                    </a:cubicBezTo>
                    <a:lnTo>
                      <a:pt x="698784" y="1069075"/>
                    </a:lnTo>
                    <a:lnTo>
                      <a:pt x="770781" y="990905"/>
                    </a:lnTo>
                    <a:lnTo>
                      <a:pt x="763606" y="984296"/>
                    </a:lnTo>
                    <a:cubicBezTo>
                      <a:pt x="748673" y="997445"/>
                      <a:pt x="734897" y="998207"/>
                      <a:pt x="722276" y="986582"/>
                    </a:cubicBezTo>
                    <a:cubicBezTo>
                      <a:pt x="718509" y="983113"/>
                      <a:pt x="715215" y="978010"/>
                      <a:pt x="712392" y="971271"/>
                    </a:cubicBezTo>
                    <a:cubicBezTo>
                      <a:pt x="709569" y="964531"/>
                      <a:pt x="705367" y="942131"/>
                      <a:pt x="699788" y="904069"/>
                    </a:cubicBezTo>
                    <a:lnTo>
                      <a:pt x="810855" y="932997"/>
                    </a:lnTo>
                    <a:lnTo>
                      <a:pt x="788496" y="957272"/>
                    </a:lnTo>
                    <a:lnTo>
                      <a:pt x="795671" y="963881"/>
                    </a:lnTo>
                    <a:lnTo>
                      <a:pt x="924059" y="824488"/>
                    </a:lnTo>
                    <a:lnTo>
                      <a:pt x="916883" y="817879"/>
                    </a:lnTo>
                    <a:lnTo>
                      <a:pt x="902540" y="833452"/>
                    </a:lnTo>
                    <a:lnTo>
                      <a:pt x="731760" y="788470"/>
                    </a:lnTo>
                    <a:lnTo>
                      <a:pt x="720168" y="681565"/>
                    </a:lnTo>
                    <a:cubicBezTo>
                      <a:pt x="718256" y="663624"/>
                      <a:pt x="720740" y="650204"/>
                      <a:pt x="727621" y="641303"/>
                    </a:cubicBezTo>
                    <a:close/>
                    <a:moveTo>
                      <a:pt x="2047018" y="604397"/>
                    </a:moveTo>
                    <a:cubicBezTo>
                      <a:pt x="1250282" y="604397"/>
                      <a:pt x="604399" y="1250280"/>
                      <a:pt x="604399" y="2047017"/>
                    </a:cubicBezTo>
                    <a:cubicBezTo>
                      <a:pt x="604399" y="2843754"/>
                      <a:pt x="1250282" y="3489637"/>
                      <a:pt x="2047018" y="3489637"/>
                    </a:cubicBezTo>
                    <a:cubicBezTo>
                      <a:pt x="2843754" y="3489637"/>
                      <a:pt x="3489637" y="2843754"/>
                      <a:pt x="3489637" y="2047017"/>
                    </a:cubicBezTo>
                    <a:cubicBezTo>
                      <a:pt x="3489637" y="1250280"/>
                      <a:pt x="2843754" y="604397"/>
                      <a:pt x="2047018" y="604397"/>
                    </a:cubicBezTo>
                    <a:close/>
                    <a:moveTo>
                      <a:pt x="914232" y="491261"/>
                    </a:moveTo>
                    <a:lnTo>
                      <a:pt x="765867" y="605118"/>
                    </a:lnTo>
                    <a:lnTo>
                      <a:pt x="771806" y="612857"/>
                    </a:lnTo>
                    <a:lnTo>
                      <a:pt x="797330" y="593270"/>
                    </a:lnTo>
                    <a:lnTo>
                      <a:pt x="954909" y="798612"/>
                    </a:lnTo>
                    <a:lnTo>
                      <a:pt x="929385" y="818199"/>
                    </a:lnTo>
                    <a:lnTo>
                      <a:pt x="935325" y="825938"/>
                    </a:lnTo>
                    <a:lnTo>
                      <a:pt x="1083692" y="712081"/>
                    </a:lnTo>
                    <a:lnTo>
                      <a:pt x="1077752" y="704342"/>
                    </a:lnTo>
                    <a:lnTo>
                      <a:pt x="1051075" y="724814"/>
                    </a:lnTo>
                    <a:lnTo>
                      <a:pt x="893496" y="519472"/>
                    </a:lnTo>
                    <a:lnTo>
                      <a:pt x="920172" y="499000"/>
                    </a:lnTo>
                    <a:close/>
                    <a:moveTo>
                      <a:pt x="3011573" y="464845"/>
                    </a:moveTo>
                    <a:cubicBezTo>
                      <a:pt x="2973479" y="471968"/>
                      <a:pt x="2942132" y="494187"/>
                      <a:pt x="2917530" y="531504"/>
                    </a:cubicBezTo>
                    <a:cubicBezTo>
                      <a:pt x="2893537" y="567896"/>
                      <a:pt x="2885832" y="605413"/>
                      <a:pt x="2894417" y="644056"/>
                    </a:cubicBezTo>
                    <a:cubicBezTo>
                      <a:pt x="2903000" y="682699"/>
                      <a:pt x="2925835" y="714246"/>
                      <a:pt x="2962921" y="738694"/>
                    </a:cubicBezTo>
                    <a:cubicBezTo>
                      <a:pt x="2984178" y="752709"/>
                      <a:pt x="3004426" y="760713"/>
                      <a:pt x="3023664" y="762707"/>
                    </a:cubicBezTo>
                    <a:cubicBezTo>
                      <a:pt x="3042903" y="764699"/>
                      <a:pt x="3064859" y="761564"/>
                      <a:pt x="3089533" y="753301"/>
                    </a:cubicBezTo>
                    <a:lnTo>
                      <a:pt x="3085045" y="742386"/>
                    </a:lnTo>
                    <a:cubicBezTo>
                      <a:pt x="3044204" y="756566"/>
                      <a:pt x="3009921" y="754515"/>
                      <a:pt x="2982194" y="736236"/>
                    </a:cubicBezTo>
                    <a:cubicBezTo>
                      <a:pt x="2972374" y="729762"/>
                      <a:pt x="2967307" y="722236"/>
                      <a:pt x="2966995" y="713660"/>
                    </a:cubicBezTo>
                    <a:cubicBezTo>
                      <a:pt x="2966682" y="705084"/>
                      <a:pt x="2970905" y="694153"/>
                      <a:pt x="2979664" y="680867"/>
                    </a:cubicBezTo>
                    <a:lnTo>
                      <a:pt x="3080662" y="527674"/>
                    </a:lnTo>
                    <a:cubicBezTo>
                      <a:pt x="3086603" y="518662"/>
                      <a:pt x="3091484" y="512267"/>
                      <a:pt x="3095302" y="508486"/>
                    </a:cubicBezTo>
                    <a:cubicBezTo>
                      <a:pt x="3099120" y="504705"/>
                      <a:pt x="3103773" y="502676"/>
                      <a:pt x="3109260" y="502398"/>
                    </a:cubicBezTo>
                    <a:cubicBezTo>
                      <a:pt x="3114746" y="502121"/>
                      <a:pt x="3120321" y="503848"/>
                      <a:pt x="3125981" y="507580"/>
                    </a:cubicBezTo>
                    <a:cubicBezTo>
                      <a:pt x="3137651" y="515273"/>
                      <a:pt x="3147005" y="526412"/>
                      <a:pt x="3154046" y="540999"/>
                    </a:cubicBezTo>
                    <a:cubicBezTo>
                      <a:pt x="3161086" y="555586"/>
                      <a:pt x="3164540" y="572282"/>
                      <a:pt x="3164406" y="591090"/>
                    </a:cubicBezTo>
                    <a:cubicBezTo>
                      <a:pt x="3164272" y="609896"/>
                      <a:pt x="3158645" y="627733"/>
                      <a:pt x="3147524" y="644600"/>
                    </a:cubicBezTo>
                    <a:lnTo>
                      <a:pt x="3155670" y="649970"/>
                    </a:lnTo>
                    <a:lnTo>
                      <a:pt x="3219078" y="553792"/>
                    </a:lnTo>
                    <a:lnTo>
                      <a:pt x="3171442" y="548739"/>
                    </a:lnTo>
                    <a:cubicBezTo>
                      <a:pt x="3164534" y="526284"/>
                      <a:pt x="3149007" y="507098"/>
                      <a:pt x="3124861" y="491179"/>
                    </a:cubicBezTo>
                    <a:cubicBezTo>
                      <a:pt x="3087429" y="466501"/>
                      <a:pt x="3049667" y="457723"/>
                      <a:pt x="3011573" y="464845"/>
                    </a:cubicBezTo>
                    <a:close/>
                    <a:moveTo>
                      <a:pt x="1250609" y="304061"/>
                    </a:moveTo>
                    <a:lnTo>
                      <a:pt x="1152441" y="356416"/>
                    </a:lnTo>
                    <a:lnTo>
                      <a:pt x="1157032" y="365024"/>
                    </a:lnTo>
                    <a:lnTo>
                      <a:pt x="1165273" y="360629"/>
                    </a:lnTo>
                    <a:cubicBezTo>
                      <a:pt x="1179070" y="353270"/>
                      <a:pt x="1192547" y="353689"/>
                      <a:pt x="1205701" y="361886"/>
                    </a:cubicBezTo>
                    <a:cubicBezTo>
                      <a:pt x="1218854" y="370083"/>
                      <a:pt x="1231911" y="386331"/>
                      <a:pt x="1244869" y="410629"/>
                    </a:cubicBezTo>
                    <a:lnTo>
                      <a:pt x="1276906" y="470701"/>
                    </a:lnTo>
                    <a:lnTo>
                      <a:pt x="1099877" y="384449"/>
                    </a:lnTo>
                    <a:lnTo>
                      <a:pt x="957754" y="460246"/>
                    </a:lnTo>
                    <a:lnTo>
                      <a:pt x="962344" y="468854"/>
                    </a:lnTo>
                    <a:lnTo>
                      <a:pt x="985238" y="456644"/>
                    </a:lnTo>
                    <a:lnTo>
                      <a:pt x="1013370" y="470576"/>
                    </a:lnTo>
                    <a:lnTo>
                      <a:pt x="1090143" y="614531"/>
                    </a:lnTo>
                    <a:cubicBezTo>
                      <a:pt x="1098218" y="629672"/>
                      <a:pt x="1102680" y="645170"/>
                      <a:pt x="1103531" y="661026"/>
                    </a:cubicBezTo>
                    <a:cubicBezTo>
                      <a:pt x="1104381" y="676883"/>
                      <a:pt x="1097920" y="688955"/>
                      <a:pt x="1084147" y="697241"/>
                    </a:cubicBezTo>
                    <a:lnTo>
                      <a:pt x="1088738" y="705849"/>
                    </a:lnTo>
                    <a:lnTo>
                      <a:pt x="1183608" y="655252"/>
                    </a:lnTo>
                    <a:lnTo>
                      <a:pt x="1179018" y="646644"/>
                    </a:lnTo>
                    <a:cubicBezTo>
                      <a:pt x="1148363" y="662679"/>
                      <a:pt x="1119752" y="645789"/>
                      <a:pt x="1093183" y="595973"/>
                    </a:cubicBezTo>
                    <a:lnTo>
                      <a:pt x="1030769" y="478940"/>
                    </a:lnTo>
                    <a:lnTo>
                      <a:pt x="1283426" y="602018"/>
                    </a:lnTo>
                    <a:lnTo>
                      <a:pt x="1342583" y="570469"/>
                    </a:lnTo>
                    <a:lnTo>
                      <a:pt x="1252915" y="402338"/>
                    </a:lnTo>
                    <a:cubicBezTo>
                      <a:pt x="1229539" y="358504"/>
                      <a:pt x="1230299" y="328615"/>
                      <a:pt x="1255200" y="312669"/>
                    </a:cubicBezTo>
                    <a:close/>
                    <a:moveTo>
                      <a:pt x="2667740" y="266618"/>
                    </a:moveTo>
                    <a:lnTo>
                      <a:pt x="2663886" y="275580"/>
                    </a:lnTo>
                    <a:lnTo>
                      <a:pt x="2694396" y="288698"/>
                    </a:lnTo>
                    <a:lnTo>
                      <a:pt x="2622410" y="456124"/>
                    </a:lnTo>
                    <a:cubicBezTo>
                      <a:pt x="2615249" y="472777"/>
                      <a:pt x="2611142" y="485395"/>
                      <a:pt x="2610087" y="493980"/>
                    </a:cubicBezTo>
                    <a:cubicBezTo>
                      <a:pt x="2609032" y="502564"/>
                      <a:pt x="2610688" y="512727"/>
                      <a:pt x="2615053" y="524470"/>
                    </a:cubicBezTo>
                    <a:cubicBezTo>
                      <a:pt x="2619417" y="536213"/>
                      <a:pt x="2629197" y="548326"/>
                      <a:pt x="2644391" y="560808"/>
                    </a:cubicBezTo>
                    <a:cubicBezTo>
                      <a:pt x="2659584" y="573291"/>
                      <a:pt x="2678559" y="584424"/>
                      <a:pt x="2701314" y="594208"/>
                    </a:cubicBezTo>
                    <a:cubicBezTo>
                      <a:pt x="2733223" y="607928"/>
                      <a:pt x="2760296" y="611434"/>
                      <a:pt x="2782536" y="604728"/>
                    </a:cubicBezTo>
                    <a:cubicBezTo>
                      <a:pt x="2804775" y="598022"/>
                      <a:pt x="2820568" y="583801"/>
                      <a:pt x="2829914" y="562063"/>
                    </a:cubicBezTo>
                    <a:lnTo>
                      <a:pt x="2878452" y="449174"/>
                    </a:lnTo>
                    <a:cubicBezTo>
                      <a:pt x="2887361" y="428452"/>
                      <a:pt x="2897908" y="413556"/>
                      <a:pt x="2910093" y="404486"/>
                    </a:cubicBezTo>
                    <a:cubicBezTo>
                      <a:pt x="2922277" y="395416"/>
                      <a:pt x="2934980" y="393195"/>
                      <a:pt x="2948202" y="397826"/>
                    </a:cubicBezTo>
                    <a:lnTo>
                      <a:pt x="2952057" y="388864"/>
                    </a:lnTo>
                    <a:lnTo>
                      <a:pt x="2854805" y="347050"/>
                    </a:lnTo>
                    <a:lnTo>
                      <a:pt x="2850952" y="356011"/>
                    </a:lnTo>
                    <a:cubicBezTo>
                      <a:pt x="2869130" y="363828"/>
                      <a:pt x="2878583" y="375914"/>
                      <a:pt x="2879309" y="392267"/>
                    </a:cubicBezTo>
                    <a:cubicBezTo>
                      <a:pt x="2880035" y="408621"/>
                      <a:pt x="2874822" y="429765"/>
                      <a:pt x="2863671" y="455698"/>
                    </a:cubicBezTo>
                    <a:lnTo>
                      <a:pt x="2821283" y="554284"/>
                    </a:lnTo>
                    <a:cubicBezTo>
                      <a:pt x="2811936" y="576023"/>
                      <a:pt x="2797912" y="588670"/>
                      <a:pt x="2779211" y="592228"/>
                    </a:cubicBezTo>
                    <a:cubicBezTo>
                      <a:pt x="2760511" y="595786"/>
                      <a:pt x="2744168" y="594559"/>
                      <a:pt x="2730184" y="588545"/>
                    </a:cubicBezTo>
                    <a:cubicBezTo>
                      <a:pt x="2724337" y="586031"/>
                      <a:pt x="2719561" y="582773"/>
                      <a:pt x="2715859" y="578771"/>
                    </a:cubicBezTo>
                    <a:cubicBezTo>
                      <a:pt x="2712157" y="574769"/>
                      <a:pt x="2710310" y="570398"/>
                      <a:pt x="2710315" y="565656"/>
                    </a:cubicBezTo>
                    <a:cubicBezTo>
                      <a:pt x="2710321" y="560913"/>
                      <a:pt x="2712810" y="552758"/>
                      <a:pt x="2717784" y="541189"/>
                    </a:cubicBezTo>
                    <a:lnTo>
                      <a:pt x="2805759" y="336580"/>
                    </a:lnTo>
                    <a:lnTo>
                      <a:pt x="2832646" y="348141"/>
                    </a:lnTo>
                    <a:lnTo>
                      <a:pt x="2836499" y="339179"/>
                    </a:lnTo>
                    <a:close/>
                    <a:moveTo>
                      <a:pt x="2428640" y="215916"/>
                    </a:moveTo>
                    <a:lnTo>
                      <a:pt x="2449324" y="220431"/>
                    </a:lnTo>
                    <a:cubicBezTo>
                      <a:pt x="2463655" y="223561"/>
                      <a:pt x="2471776" y="227883"/>
                      <a:pt x="2473688" y="233399"/>
                    </a:cubicBezTo>
                    <a:cubicBezTo>
                      <a:pt x="2475600" y="238915"/>
                      <a:pt x="2474814" y="249649"/>
                      <a:pt x="2471331" y="265603"/>
                    </a:cubicBezTo>
                    <a:lnTo>
                      <a:pt x="2432991" y="441220"/>
                    </a:lnTo>
                    <a:cubicBezTo>
                      <a:pt x="2429539" y="457038"/>
                      <a:pt x="2424866" y="466924"/>
                      <a:pt x="2418975" y="470879"/>
                    </a:cubicBezTo>
                    <a:cubicBezTo>
                      <a:pt x="2413084" y="474833"/>
                      <a:pt x="2403446" y="475349"/>
                      <a:pt x="2390061" y="472427"/>
                    </a:cubicBezTo>
                    <a:lnTo>
                      <a:pt x="2373433" y="468797"/>
                    </a:lnTo>
                    <a:close/>
                    <a:moveTo>
                      <a:pt x="1562214" y="200550"/>
                    </a:moveTo>
                    <a:lnTo>
                      <a:pt x="1529751" y="234838"/>
                    </a:lnTo>
                    <a:cubicBezTo>
                      <a:pt x="1503690" y="226340"/>
                      <a:pt x="1476043" y="226579"/>
                      <a:pt x="1446808" y="235556"/>
                    </a:cubicBezTo>
                    <a:cubicBezTo>
                      <a:pt x="1420220" y="243722"/>
                      <a:pt x="1397488" y="256311"/>
                      <a:pt x="1378611" y="273327"/>
                    </a:cubicBezTo>
                    <a:cubicBezTo>
                      <a:pt x="1359734" y="290343"/>
                      <a:pt x="1347231" y="312676"/>
                      <a:pt x="1341101" y="340325"/>
                    </a:cubicBezTo>
                    <a:cubicBezTo>
                      <a:pt x="1334972" y="367973"/>
                      <a:pt x="1336254" y="395952"/>
                      <a:pt x="1344948" y="424261"/>
                    </a:cubicBezTo>
                    <a:cubicBezTo>
                      <a:pt x="1357459" y="465003"/>
                      <a:pt x="1381553" y="494082"/>
                      <a:pt x="1417228" y="511499"/>
                    </a:cubicBezTo>
                    <a:cubicBezTo>
                      <a:pt x="1452903" y="528916"/>
                      <a:pt x="1492633" y="530901"/>
                      <a:pt x="1536419" y="517455"/>
                    </a:cubicBezTo>
                    <a:cubicBezTo>
                      <a:pt x="1572267" y="506445"/>
                      <a:pt x="1600982" y="488001"/>
                      <a:pt x="1622564" y="462120"/>
                    </a:cubicBezTo>
                    <a:lnTo>
                      <a:pt x="1662566" y="483492"/>
                    </a:lnTo>
                    <a:lnTo>
                      <a:pt x="1624787" y="360470"/>
                    </a:lnTo>
                    <a:lnTo>
                      <a:pt x="1643438" y="354743"/>
                    </a:lnTo>
                    <a:lnTo>
                      <a:pt x="1640696" y="345813"/>
                    </a:lnTo>
                    <a:lnTo>
                      <a:pt x="1500015" y="389016"/>
                    </a:lnTo>
                    <a:lnTo>
                      <a:pt x="1502758" y="397945"/>
                    </a:lnTo>
                    <a:lnTo>
                      <a:pt x="1522798" y="391791"/>
                    </a:lnTo>
                    <a:lnTo>
                      <a:pt x="1545404" y="465405"/>
                    </a:lnTo>
                    <a:cubicBezTo>
                      <a:pt x="1552148" y="487364"/>
                      <a:pt x="1547781" y="500720"/>
                      <a:pt x="1532304" y="505473"/>
                    </a:cubicBezTo>
                    <a:cubicBezTo>
                      <a:pt x="1518812" y="509616"/>
                      <a:pt x="1509099" y="502031"/>
                      <a:pt x="1503169" y="482719"/>
                    </a:cubicBezTo>
                    <a:lnTo>
                      <a:pt x="1444428" y="291439"/>
                    </a:lnTo>
                    <a:cubicBezTo>
                      <a:pt x="1439919" y="276756"/>
                      <a:pt x="1439067" y="266089"/>
                      <a:pt x="1441873" y="259437"/>
                    </a:cubicBezTo>
                    <a:cubicBezTo>
                      <a:pt x="1444680" y="252784"/>
                      <a:pt x="1452433" y="247508"/>
                      <a:pt x="1465132" y="243609"/>
                    </a:cubicBezTo>
                    <a:cubicBezTo>
                      <a:pt x="1478227" y="239587"/>
                      <a:pt x="1491935" y="238852"/>
                      <a:pt x="1506253" y="241403"/>
                    </a:cubicBezTo>
                    <a:cubicBezTo>
                      <a:pt x="1520571" y="243954"/>
                      <a:pt x="1533677" y="249158"/>
                      <a:pt x="1545571" y="257013"/>
                    </a:cubicBezTo>
                    <a:cubicBezTo>
                      <a:pt x="1557465" y="264869"/>
                      <a:pt x="1566119" y="272308"/>
                      <a:pt x="1571533" y="279331"/>
                    </a:cubicBezTo>
                    <a:cubicBezTo>
                      <a:pt x="1576947" y="286354"/>
                      <a:pt x="1581639" y="295624"/>
                      <a:pt x="1585610" y="307144"/>
                    </a:cubicBezTo>
                    <a:lnTo>
                      <a:pt x="1594144" y="304524"/>
                    </a:lnTo>
                    <a:close/>
                    <a:moveTo>
                      <a:pt x="2280857" y="173668"/>
                    </a:moveTo>
                    <a:lnTo>
                      <a:pt x="2278777" y="183199"/>
                    </a:lnTo>
                    <a:lnTo>
                      <a:pt x="2310210" y="190060"/>
                    </a:lnTo>
                    <a:lnTo>
                      <a:pt x="2255002" y="442942"/>
                    </a:lnTo>
                    <a:lnTo>
                      <a:pt x="2223570" y="436080"/>
                    </a:lnTo>
                    <a:lnTo>
                      <a:pt x="2221489" y="445611"/>
                    </a:lnTo>
                    <a:lnTo>
                      <a:pt x="2436447" y="492539"/>
                    </a:lnTo>
                    <a:cubicBezTo>
                      <a:pt x="2473086" y="500538"/>
                      <a:pt x="2504930" y="492051"/>
                      <a:pt x="2531981" y="467080"/>
                    </a:cubicBezTo>
                    <a:cubicBezTo>
                      <a:pt x="2559032" y="442109"/>
                      <a:pt x="2576189" y="412995"/>
                      <a:pt x="2583449" y="379737"/>
                    </a:cubicBezTo>
                    <a:cubicBezTo>
                      <a:pt x="2590266" y="348506"/>
                      <a:pt x="2586897" y="316257"/>
                      <a:pt x="2573340" y="282986"/>
                    </a:cubicBezTo>
                    <a:cubicBezTo>
                      <a:pt x="2559782" y="249715"/>
                      <a:pt x="2530900" y="228255"/>
                      <a:pt x="2486691" y="218604"/>
                    </a:cubicBezTo>
                    <a:close/>
                    <a:moveTo>
                      <a:pt x="1931855" y="159903"/>
                    </a:moveTo>
                    <a:lnTo>
                      <a:pt x="1931575" y="169655"/>
                    </a:lnTo>
                    <a:lnTo>
                      <a:pt x="1963320" y="170566"/>
                    </a:lnTo>
                    <a:lnTo>
                      <a:pt x="1955896" y="429297"/>
                    </a:lnTo>
                    <a:lnTo>
                      <a:pt x="1924151" y="428385"/>
                    </a:lnTo>
                    <a:lnTo>
                      <a:pt x="1923871" y="438137"/>
                    </a:lnTo>
                    <a:lnTo>
                      <a:pt x="2201275" y="446097"/>
                    </a:lnTo>
                    <a:lnTo>
                      <a:pt x="2204228" y="343186"/>
                    </a:lnTo>
                    <a:lnTo>
                      <a:pt x="2195306" y="342929"/>
                    </a:lnTo>
                    <a:cubicBezTo>
                      <a:pt x="2189359" y="371692"/>
                      <a:pt x="2175565" y="394069"/>
                      <a:pt x="2153925" y="410060"/>
                    </a:cubicBezTo>
                    <a:cubicBezTo>
                      <a:pt x="2132287" y="426051"/>
                      <a:pt x="2106666" y="433623"/>
                      <a:pt x="2077065" y="432773"/>
                    </a:cubicBezTo>
                    <a:lnTo>
                      <a:pt x="2080751" y="304342"/>
                    </a:lnTo>
                    <a:lnTo>
                      <a:pt x="2089257" y="304585"/>
                    </a:lnTo>
                    <a:cubicBezTo>
                      <a:pt x="2102813" y="304975"/>
                      <a:pt x="2114168" y="310872"/>
                      <a:pt x="2123323" y="322279"/>
                    </a:cubicBezTo>
                    <a:cubicBezTo>
                      <a:pt x="2132480" y="333686"/>
                      <a:pt x="2136770" y="349417"/>
                      <a:pt x="2136193" y="369475"/>
                    </a:cubicBezTo>
                    <a:lnTo>
                      <a:pt x="2145115" y="369730"/>
                    </a:lnTo>
                    <a:lnTo>
                      <a:pt x="2149093" y="231132"/>
                    </a:lnTo>
                    <a:lnTo>
                      <a:pt x="2140171" y="230876"/>
                    </a:lnTo>
                    <a:cubicBezTo>
                      <a:pt x="2139496" y="254390"/>
                      <a:pt x="2134036" y="271020"/>
                      <a:pt x="2123788" y="280762"/>
                    </a:cubicBezTo>
                    <a:cubicBezTo>
                      <a:pt x="2113542" y="290504"/>
                      <a:pt x="2102125" y="295195"/>
                      <a:pt x="2089537" y="294833"/>
                    </a:cubicBezTo>
                    <a:lnTo>
                      <a:pt x="2081030" y="294590"/>
                    </a:lnTo>
                    <a:lnTo>
                      <a:pt x="2084489" y="174043"/>
                    </a:lnTo>
                    <a:lnTo>
                      <a:pt x="2089469" y="174186"/>
                    </a:lnTo>
                    <a:cubicBezTo>
                      <a:pt x="2123220" y="175154"/>
                      <a:pt x="2148059" y="183896"/>
                      <a:pt x="2163991" y="200412"/>
                    </a:cubicBezTo>
                    <a:cubicBezTo>
                      <a:pt x="2179921" y="216927"/>
                      <a:pt x="2188089" y="235020"/>
                      <a:pt x="2188493" y="254690"/>
                    </a:cubicBezTo>
                    <a:lnTo>
                      <a:pt x="2197831" y="254957"/>
                    </a:lnTo>
                    <a:lnTo>
                      <a:pt x="2200337" y="167607"/>
                    </a:lnTo>
                    <a:close/>
                    <a:moveTo>
                      <a:pt x="2047016" y="0"/>
                    </a:moveTo>
                    <a:cubicBezTo>
                      <a:pt x="3177552" y="0"/>
                      <a:pt x="4094032" y="916481"/>
                      <a:pt x="4094032" y="2047017"/>
                    </a:cubicBezTo>
                    <a:cubicBezTo>
                      <a:pt x="4094032" y="3177553"/>
                      <a:pt x="3177552" y="4094034"/>
                      <a:pt x="2047016" y="4094034"/>
                    </a:cubicBezTo>
                    <a:cubicBezTo>
                      <a:pt x="916480" y="4094034"/>
                      <a:pt x="0" y="3177553"/>
                      <a:pt x="0" y="2047017"/>
                    </a:cubicBezTo>
                    <a:cubicBezTo>
                      <a:pt x="0" y="916481"/>
                      <a:pt x="916480" y="0"/>
                      <a:pt x="2047016" y="0"/>
                    </a:cubicBezTo>
                    <a:close/>
                  </a:path>
                </a:pathLst>
              </a:custGeom>
              <a:solidFill>
                <a:srgbClr val="29176E"/>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任意多边形 206"/>
              <p:cNvSpPr/>
              <p:nvPr/>
            </p:nvSpPr>
            <p:spPr>
              <a:xfrm>
                <a:off x="2943609" y="1835801"/>
                <a:ext cx="2090962" cy="1523520"/>
              </a:xfrm>
              <a:custGeom>
                <a:avLst/>
                <a:gdLst>
                  <a:gd name="connsiteX0" fmla="*/ 0 w 1854558"/>
                  <a:gd name="connsiteY0" fmla="*/ 0 h 1331675"/>
                  <a:gd name="connsiteX1" fmla="*/ 888643 w 1854558"/>
                  <a:gd name="connsiteY1" fmla="*/ 852581 h 1331675"/>
                  <a:gd name="connsiteX2" fmla="*/ 1633042 w 1854558"/>
                  <a:gd name="connsiteY2" fmla="*/ 1040613 h 1331675"/>
                  <a:gd name="connsiteX3" fmla="*/ 1854558 w 1854558"/>
                  <a:gd name="connsiteY3" fmla="*/ 855157 h 1331675"/>
                  <a:gd name="connsiteX4" fmla="*/ 1576375 w 1854558"/>
                  <a:gd name="connsiteY4" fmla="*/ 1331675 h 1331675"/>
                  <a:gd name="connsiteX5" fmla="*/ 656823 w 1854558"/>
                  <a:gd name="connsiteY5" fmla="*/ 932430 h 1331675"/>
                  <a:gd name="connsiteX6" fmla="*/ 0 w 1854558"/>
                  <a:gd name="connsiteY6" fmla="*/ 0 h 1331675"/>
                  <a:gd name="connsiteX0-1" fmla="*/ 0 w 1854558"/>
                  <a:gd name="connsiteY0-2" fmla="*/ 183 h 1331858"/>
                  <a:gd name="connsiteX1-3" fmla="*/ 888643 w 1854558"/>
                  <a:gd name="connsiteY1-4" fmla="*/ 852764 h 1331858"/>
                  <a:gd name="connsiteX2-5" fmla="*/ 1633042 w 1854558"/>
                  <a:gd name="connsiteY2-6" fmla="*/ 1040796 h 1331858"/>
                  <a:gd name="connsiteX3-7" fmla="*/ 1854558 w 1854558"/>
                  <a:gd name="connsiteY3-8" fmla="*/ 855340 h 1331858"/>
                  <a:gd name="connsiteX4-9" fmla="*/ 1576375 w 1854558"/>
                  <a:gd name="connsiteY4-10" fmla="*/ 1331858 h 1331858"/>
                  <a:gd name="connsiteX5-11" fmla="*/ 656823 w 1854558"/>
                  <a:gd name="connsiteY5-12" fmla="*/ 932613 h 1331858"/>
                  <a:gd name="connsiteX6-13" fmla="*/ 0 w 1854558"/>
                  <a:gd name="connsiteY6-14" fmla="*/ 183 h 1331858"/>
                  <a:gd name="connsiteX0-15" fmla="*/ 0 w 1854558"/>
                  <a:gd name="connsiteY0-16" fmla="*/ 150 h 1331825"/>
                  <a:gd name="connsiteX1-17" fmla="*/ 888643 w 1854558"/>
                  <a:gd name="connsiteY1-18" fmla="*/ 852731 h 1331825"/>
                  <a:gd name="connsiteX2-19" fmla="*/ 1633042 w 1854558"/>
                  <a:gd name="connsiteY2-20" fmla="*/ 1040763 h 1331825"/>
                  <a:gd name="connsiteX3-21" fmla="*/ 1854558 w 1854558"/>
                  <a:gd name="connsiteY3-22" fmla="*/ 855307 h 1331825"/>
                  <a:gd name="connsiteX4-23" fmla="*/ 1576375 w 1854558"/>
                  <a:gd name="connsiteY4-24" fmla="*/ 1331825 h 1331825"/>
                  <a:gd name="connsiteX5-25" fmla="*/ 656823 w 1854558"/>
                  <a:gd name="connsiteY5-26" fmla="*/ 932580 h 1331825"/>
                  <a:gd name="connsiteX6-27" fmla="*/ 0 w 1854558"/>
                  <a:gd name="connsiteY6-28" fmla="*/ 150 h 1331825"/>
                  <a:gd name="connsiteX0-29" fmla="*/ 0 w 1854558"/>
                  <a:gd name="connsiteY0-30" fmla="*/ 150 h 1331825"/>
                  <a:gd name="connsiteX1-31" fmla="*/ 888643 w 1854558"/>
                  <a:gd name="connsiteY1-32" fmla="*/ 852731 h 1331825"/>
                  <a:gd name="connsiteX2-33" fmla="*/ 1633042 w 1854558"/>
                  <a:gd name="connsiteY2-34" fmla="*/ 1040763 h 1331825"/>
                  <a:gd name="connsiteX3-35" fmla="*/ 1854558 w 1854558"/>
                  <a:gd name="connsiteY3-36" fmla="*/ 855307 h 1331825"/>
                  <a:gd name="connsiteX4-37" fmla="*/ 1576375 w 1854558"/>
                  <a:gd name="connsiteY4-38" fmla="*/ 1331825 h 1331825"/>
                  <a:gd name="connsiteX5-39" fmla="*/ 656823 w 1854558"/>
                  <a:gd name="connsiteY5-40" fmla="*/ 932580 h 1331825"/>
                  <a:gd name="connsiteX6-41" fmla="*/ 0 w 1854558"/>
                  <a:gd name="connsiteY6-42" fmla="*/ 150 h 1331825"/>
                  <a:gd name="connsiteX0-43" fmla="*/ 0 w 1854558"/>
                  <a:gd name="connsiteY0-44" fmla="*/ 150 h 1331825"/>
                  <a:gd name="connsiteX1-45" fmla="*/ 888643 w 1854558"/>
                  <a:gd name="connsiteY1-46" fmla="*/ 852731 h 1331825"/>
                  <a:gd name="connsiteX2-47" fmla="*/ 1633042 w 1854558"/>
                  <a:gd name="connsiteY2-48" fmla="*/ 1040763 h 1331825"/>
                  <a:gd name="connsiteX3-49" fmla="*/ 1854558 w 1854558"/>
                  <a:gd name="connsiteY3-50" fmla="*/ 855307 h 1331825"/>
                  <a:gd name="connsiteX4-51" fmla="*/ 1576375 w 1854558"/>
                  <a:gd name="connsiteY4-52" fmla="*/ 1331825 h 1331825"/>
                  <a:gd name="connsiteX5-53" fmla="*/ 656823 w 1854558"/>
                  <a:gd name="connsiteY5-54" fmla="*/ 932580 h 1331825"/>
                  <a:gd name="connsiteX6-55" fmla="*/ 0 w 1854558"/>
                  <a:gd name="connsiteY6-56" fmla="*/ 150 h 1331825"/>
                  <a:gd name="connsiteX0-57" fmla="*/ 0 w 1854558"/>
                  <a:gd name="connsiteY0-58" fmla="*/ 150 h 1331825"/>
                  <a:gd name="connsiteX1-59" fmla="*/ 888643 w 1854558"/>
                  <a:gd name="connsiteY1-60" fmla="*/ 852731 h 1331825"/>
                  <a:gd name="connsiteX2-61" fmla="*/ 1633042 w 1854558"/>
                  <a:gd name="connsiteY2-62" fmla="*/ 1040763 h 1331825"/>
                  <a:gd name="connsiteX3-63" fmla="*/ 1854558 w 1854558"/>
                  <a:gd name="connsiteY3-64" fmla="*/ 855307 h 1331825"/>
                  <a:gd name="connsiteX4-65" fmla="*/ 1576375 w 1854558"/>
                  <a:gd name="connsiteY4-66" fmla="*/ 1331825 h 1331825"/>
                  <a:gd name="connsiteX5-67" fmla="*/ 656823 w 1854558"/>
                  <a:gd name="connsiteY5-68" fmla="*/ 932580 h 1331825"/>
                  <a:gd name="connsiteX6-69" fmla="*/ 0 w 1854558"/>
                  <a:gd name="connsiteY6-70" fmla="*/ 150 h 1331825"/>
                  <a:gd name="connsiteX0-71" fmla="*/ 0 w 1854558"/>
                  <a:gd name="connsiteY0-72" fmla="*/ 150 h 1331825"/>
                  <a:gd name="connsiteX1-73" fmla="*/ 888643 w 1854558"/>
                  <a:gd name="connsiteY1-74" fmla="*/ 852731 h 1331825"/>
                  <a:gd name="connsiteX2-75" fmla="*/ 1633042 w 1854558"/>
                  <a:gd name="connsiteY2-76" fmla="*/ 1040763 h 1331825"/>
                  <a:gd name="connsiteX3-77" fmla="*/ 1854558 w 1854558"/>
                  <a:gd name="connsiteY3-78" fmla="*/ 855307 h 1331825"/>
                  <a:gd name="connsiteX4-79" fmla="*/ 1576375 w 1854558"/>
                  <a:gd name="connsiteY4-80" fmla="*/ 1331825 h 1331825"/>
                  <a:gd name="connsiteX5-81" fmla="*/ 656823 w 1854558"/>
                  <a:gd name="connsiteY5-82" fmla="*/ 932580 h 1331825"/>
                  <a:gd name="connsiteX6-83" fmla="*/ 0 w 1854558"/>
                  <a:gd name="connsiteY6-84" fmla="*/ 150 h 1331825"/>
                  <a:gd name="connsiteX0-85" fmla="*/ 0 w 1854558"/>
                  <a:gd name="connsiteY0-86" fmla="*/ 150 h 1331825"/>
                  <a:gd name="connsiteX1-87" fmla="*/ 888643 w 1854558"/>
                  <a:gd name="connsiteY1-88" fmla="*/ 852731 h 1331825"/>
                  <a:gd name="connsiteX2-89" fmla="*/ 1633042 w 1854558"/>
                  <a:gd name="connsiteY2-90" fmla="*/ 1040763 h 1331825"/>
                  <a:gd name="connsiteX3-91" fmla="*/ 1854558 w 1854558"/>
                  <a:gd name="connsiteY3-92" fmla="*/ 855307 h 1331825"/>
                  <a:gd name="connsiteX4-93" fmla="*/ 1576375 w 1854558"/>
                  <a:gd name="connsiteY4-94" fmla="*/ 1331825 h 1331825"/>
                  <a:gd name="connsiteX5-95" fmla="*/ 656823 w 1854558"/>
                  <a:gd name="connsiteY5-96" fmla="*/ 932580 h 1331825"/>
                  <a:gd name="connsiteX6-97" fmla="*/ 0 w 1854558"/>
                  <a:gd name="connsiteY6-98" fmla="*/ 150 h 1331825"/>
                  <a:gd name="connsiteX0-99" fmla="*/ 0 w 1854558"/>
                  <a:gd name="connsiteY0-100" fmla="*/ 150 h 1331825"/>
                  <a:gd name="connsiteX1-101" fmla="*/ 888643 w 1854558"/>
                  <a:gd name="connsiteY1-102" fmla="*/ 852731 h 1331825"/>
                  <a:gd name="connsiteX2-103" fmla="*/ 1633042 w 1854558"/>
                  <a:gd name="connsiteY2-104" fmla="*/ 1040763 h 1331825"/>
                  <a:gd name="connsiteX3-105" fmla="*/ 1854558 w 1854558"/>
                  <a:gd name="connsiteY3-106" fmla="*/ 855307 h 1331825"/>
                  <a:gd name="connsiteX4-107" fmla="*/ 1576375 w 1854558"/>
                  <a:gd name="connsiteY4-108" fmla="*/ 1331825 h 1331825"/>
                  <a:gd name="connsiteX5-109" fmla="*/ 656823 w 1854558"/>
                  <a:gd name="connsiteY5-110" fmla="*/ 932580 h 1331825"/>
                  <a:gd name="connsiteX6-111" fmla="*/ 0 w 1854558"/>
                  <a:gd name="connsiteY6-112" fmla="*/ 150 h 1331825"/>
                  <a:gd name="connsiteX0-113" fmla="*/ 0 w 1854558"/>
                  <a:gd name="connsiteY0-114" fmla="*/ 150 h 1331825"/>
                  <a:gd name="connsiteX1-115" fmla="*/ 888643 w 1854558"/>
                  <a:gd name="connsiteY1-116" fmla="*/ 852731 h 1331825"/>
                  <a:gd name="connsiteX2-117" fmla="*/ 1633042 w 1854558"/>
                  <a:gd name="connsiteY2-118" fmla="*/ 1040763 h 1331825"/>
                  <a:gd name="connsiteX3-119" fmla="*/ 1854558 w 1854558"/>
                  <a:gd name="connsiteY3-120" fmla="*/ 855307 h 1331825"/>
                  <a:gd name="connsiteX4-121" fmla="*/ 1576375 w 1854558"/>
                  <a:gd name="connsiteY4-122" fmla="*/ 1331825 h 1331825"/>
                  <a:gd name="connsiteX5-123" fmla="*/ 656823 w 1854558"/>
                  <a:gd name="connsiteY5-124" fmla="*/ 932580 h 1331825"/>
                  <a:gd name="connsiteX6-125" fmla="*/ 0 w 1854558"/>
                  <a:gd name="connsiteY6-126" fmla="*/ 150 h 1331825"/>
                  <a:gd name="connsiteX0-127" fmla="*/ 0 w 1854558"/>
                  <a:gd name="connsiteY0-128" fmla="*/ 150 h 1331825"/>
                  <a:gd name="connsiteX1-129" fmla="*/ 888643 w 1854558"/>
                  <a:gd name="connsiteY1-130" fmla="*/ 852731 h 1331825"/>
                  <a:gd name="connsiteX2-131" fmla="*/ 1633042 w 1854558"/>
                  <a:gd name="connsiteY2-132" fmla="*/ 1040763 h 1331825"/>
                  <a:gd name="connsiteX3-133" fmla="*/ 1854558 w 1854558"/>
                  <a:gd name="connsiteY3-134" fmla="*/ 855307 h 1331825"/>
                  <a:gd name="connsiteX4-135" fmla="*/ 1576375 w 1854558"/>
                  <a:gd name="connsiteY4-136" fmla="*/ 1331825 h 1331825"/>
                  <a:gd name="connsiteX5-137" fmla="*/ 656823 w 1854558"/>
                  <a:gd name="connsiteY5-138" fmla="*/ 932580 h 1331825"/>
                  <a:gd name="connsiteX6-139" fmla="*/ 0 w 1854558"/>
                  <a:gd name="connsiteY6-140" fmla="*/ 150 h 1331825"/>
                  <a:gd name="connsiteX0-141" fmla="*/ 0 w 1854558"/>
                  <a:gd name="connsiteY0-142" fmla="*/ 150 h 1331825"/>
                  <a:gd name="connsiteX1-143" fmla="*/ 888643 w 1854558"/>
                  <a:gd name="connsiteY1-144" fmla="*/ 852731 h 1331825"/>
                  <a:gd name="connsiteX2-145" fmla="*/ 1633042 w 1854558"/>
                  <a:gd name="connsiteY2-146" fmla="*/ 1040763 h 1331825"/>
                  <a:gd name="connsiteX3-147" fmla="*/ 1854558 w 1854558"/>
                  <a:gd name="connsiteY3-148" fmla="*/ 855307 h 1331825"/>
                  <a:gd name="connsiteX4-149" fmla="*/ 1576375 w 1854558"/>
                  <a:gd name="connsiteY4-150" fmla="*/ 1331825 h 1331825"/>
                  <a:gd name="connsiteX5-151" fmla="*/ 656823 w 1854558"/>
                  <a:gd name="connsiteY5-152" fmla="*/ 932580 h 1331825"/>
                  <a:gd name="connsiteX6-153" fmla="*/ 0 w 1854558"/>
                  <a:gd name="connsiteY6-154" fmla="*/ 150 h 1331825"/>
                  <a:gd name="connsiteX0-155" fmla="*/ 0 w 1854558"/>
                  <a:gd name="connsiteY0-156" fmla="*/ 150 h 1331825"/>
                  <a:gd name="connsiteX1-157" fmla="*/ 888643 w 1854558"/>
                  <a:gd name="connsiteY1-158" fmla="*/ 852731 h 1331825"/>
                  <a:gd name="connsiteX2-159" fmla="*/ 1633042 w 1854558"/>
                  <a:gd name="connsiteY2-160" fmla="*/ 1040763 h 1331825"/>
                  <a:gd name="connsiteX3-161" fmla="*/ 1854558 w 1854558"/>
                  <a:gd name="connsiteY3-162" fmla="*/ 855307 h 1331825"/>
                  <a:gd name="connsiteX4-163" fmla="*/ 1576375 w 1854558"/>
                  <a:gd name="connsiteY4-164" fmla="*/ 1331825 h 1331825"/>
                  <a:gd name="connsiteX5-165" fmla="*/ 656823 w 1854558"/>
                  <a:gd name="connsiteY5-166" fmla="*/ 932580 h 1331825"/>
                  <a:gd name="connsiteX6-167" fmla="*/ 0 w 1854558"/>
                  <a:gd name="connsiteY6-168" fmla="*/ 150 h 1331825"/>
                  <a:gd name="connsiteX0-169" fmla="*/ 0 w 1854558"/>
                  <a:gd name="connsiteY0-170" fmla="*/ 150 h 1331825"/>
                  <a:gd name="connsiteX1-171" fmla="*/ 888643 w 1854558"/>
                  <a:gd name="connsiteY1-172" fmla="*/ 852731 h 1331825"/>
                  <a:gd name="connsiteX2-173" fmla="*/ 1633042 w 1854558"/>
                  <a:gd name="connsiteY2-174" fmla="*/ 1040763 h 1331825"/>
                  <a:gd name="connsiteX3-175" fmla="*/ 1854558 w 1854558"/>
                  <a:gd name="connsiteY3-176" fmla="*/ 855307 h 1331825"/>
                  <a:gd name="connsiteX4-177" fmla="*/ 1576375 w 1854558"/>
                  <a:gd name="connsiteY4-178" fmla="*/ 1331825 h 1331825"/>
                  <a:gd name="connsiteX5-179" fmla="*/ 656823 w 1854558"/>
                  <a:gd name="connsiteY5-180" fmla="*/ 932580 h 1331825"/>
                  <a:gd name="connsiteX6-181" fmla="*/ 0 w 1854558"/>
                  <a:gd name="connsiteY6-182" fmla="*/ 150 h 1331825"/>
                  <a:gd name="connsiteX0-183" fmla="*/ 0 w 1854558"/>
                  <a:gd name="connsiteY0-184" fmla="*/ 150 h 1331825"/>
                  <a:gd name="connsiteX1-185" fmla="*/ 888643 w 1854558"/>
                  <a:gd name="connsiteY1-186" fmla="*/ 852731 h 1331825"/>
                  <a:gd name="connsiteX2-187" fmla="*/ 1633042 w 1854558"/>
                  <a:gd name="connsiteY2-188" fmla="*/ 1040763 h 1331825"/>
                  <a:gd name="connsiteX3-189" fmla="*/ 1854558 w 1854558"/>
                  <a:gd name="connsiteY3-190" fmla="*/ 855307 h 1331825"/>
                  <a:gd name="connsiteX4-191" fmla="*/ 1576375 w 1854558"/>
                  <a:gd name="connsiteY4-192" fmla="*/ 1331825 h 1331825"/>
                  <a:gd name="connsiteX5-193" fmla="*/ 656823 w 1854558"/>
                  <a:gd name="connsiteY5-194" fmla="*/ 932580 h 1331825"/>
                  <a:gd name="connsiteX6-195" fmla="*/ 0 w 1854558"/>
                  <a:gd name="connsiteY6-196" fmla="*/ 150 h 1331825"/>
                  <a:gd name="connsiteX0-197" fmla="*/ 0 w 1862416"/>
                  <a:gd name="connsiteY0-198" fmla="*/ 150 h 1331825"/>
                  <a:gd name="connsiteX1-199" fmla="*/ 888643 w 1862416"/>
                  <a:gd name="connsiteY1-200" fmla="*/ 852731 h 1331825"/>
                  <a:gd name="connsiteX2-201" fmla="*/ 1633042 w 1862416"/>
                  <a:gd name="connsiteY2-202" fmla="*/ 1040763 h 1331825"/>
                  <a:gd name="connsiteX3-203" fmla="*/ 1854558 w 1862416"/>
                  <a:gd name="connsiteY3-204" fmla="*/ 855307 h 1331825"/>
                  <a:gd name="connsiteX4-205" fmla="*/ 1576375 w 1862416"/>
                  <a:gd name="connsiteY4-206" fmla="*/ 1331825 h 1331825"/>
                  <a:gd name="connsiteX5-207" fmla="*/ 656823 w 1862416"/>
                  <a:gd name="connsiteY5-208" fmla="*/ 932580 h 1331825"/>
                  <a:gd name="connsiteX6-209" fmla="*/ 0 w 1862416"/>
                  <a:gd name="connsiteY6-210" fmla="*/ 150 h 1331825"/>
                  <a:gd name="connsiteX0-211" fmla="*/ 0 w 1857411"/>
                  <a:gd name="connsiteY0-212" fmla="*/ 150 h 1331825"/>
                  <a:gd name="connsiteX1-213" fmla="*/ 888643 w 1857411"/>
                  <a:gd name="connsiteY1-214" fmla="*/ 852731 h 1331825"/>
                  <a:gd name="connsiteX2-215" fmla="*/ 1633042 w 1857411"/>
                  <a:gd name="connsiteY2-216" fmla="*/ 1040763 h 1331825"/>
                  <a:gd name="connsiteX3-217" fmla="*/ 1849407 w 1857411"/>
                  <a:gd name="connsiteY3-218" fmla="*/ 790912 h 1331825"/>
                  <a:gd name="connsiteX4-219" fmla="*/ 1576375 w 1857411"/>
                  <a:gd name="connsiteY4-220" fmla="*/ 1331825 h 1331825"/>
                  <a:gd name="connsiteX5-221" fmla="*/ 656823 w 1857411"/>
                  <a:gd name="connsiteY5-222" fmla="*/ 932580 h 1331825"/>
                  <a:gd name="connsiteX6-223" fmla="*/ 0 w 1857411"/>
                  <a:gd name="connsiteY6-224" fmla="*/ 150 h 1331825"/>
                  <a:gd name="connsiteX0-225" fmla="*/ 0 w 1857411"/>
                  <a:gd name="connsiteY0-226" fmla="*/ 150 h 1331825"/>
                  <a:gd name="connsiteX1-227" fmla="*/ 888643 w 1857411"/>
                  <a:gd name="connsiteY1-228" fmla="*/ 852731 h 1331825"/>
                  <a:gd name="connsiteX2-229" fmla="*/ 1633042 w 1857411"/>
                  <a:gd name="connsiteY2-230" fmla="*/ 1040763 h 1331825"/>
                  <a:gd name="connsiteX3-231" fmla="*/ 1849407 w 1857411"/>
                  <a:gd name="connsiteY3-232" fmla="*/ 790912 h 1331825"/>
                  <a:gd name="connsiteX4-233" fmla="*/ 1576375 w 1857411"/>
                  <a:gd name="connsiteY4-234" fmla="*/ 1331825 h 1331825"/>
                  <a:gd name="connsiteX5-235" fmla="*/ 656823 w 1857411"/>
                  <a:gd name="connsiteY5-236" fmla="*/ 932580 h 1331825"/>
                  <a:gd name="connsiteX6-237" fmla="*/ 0 w 1857411"/>
                  <a:gd name="connsiteY6-238" fmla="*/ 150 h 1331825"/>
                  <a:gd name="connsiteX0-239" fmla="*/ 0 w 1869157"/>
                  <a:gd name="connsiteY0-240" fmla="*/ 150 h 1331825"/>
                  <a:gd name="connsiteX1-241" fmla="*/ 888643 w 1869157"/>
                  <a:gd name="connsiteY1-242" fmla="*/ 852731 h 1331825"/>
                  <a:gd name="connsiteX2-243" fmla="*/ 1633042 w 1869157"/>
                  <a:gd name="connsiteY2-244" fmla="*/ 1040763 h 1331825"/>
                  <a:gd name="connsiteX3-245" fmla="*/ 1849407 w 1869157"/>
                  <a:gd name="connsiteY3-246" fmla="*/ 790912 h 1331825"/>
                  <a:gd name="connsiteX4-247" fmla="*/ 1576375 w 1869157"/>
                  <a:gd name="connsiteY4-248" fmla="*/ 1331825 h 1331825"/>
                  <a:gd name="connsiteX5-249" fmla="*/ 656823 w 1869157"/>
                  <a:gd name="connsiteY5-250" fmla="*/ 932580 h 1331825"/>
                  <a:gd name="connsiteX6-251" fmla="*/ 0 w 1869157"/>
                  <a:gd name="connsiteY6-252" fmla="*/ 150 h 1331825"/>
                  <a:gd name="connsiteX0-253" fmla="*/ 0 w 1872113"/>
                  <a:gd name="connsiteY0-254" fmla="*/ 150 h 1331825"/>
                  <a:gd name="connsiteX1-255" fmla="*/ 888643 w 1872113"/>
                  <a:gd name="connsiteY1-256" fmla="*/ 852731 h 1331825"/>
                  <a:gd name="connsiteX2-257" fmla="*/ 1633042 w 1872113"/>
                  <a:gd name="connsiteY2-258" fmla="*/ 1040763 h 1331825"/>
                  <a:gd name="connsiteX3-259" fmla="*/ 1849407 w 1872113"/>
                  <a:gd name="connsiteY3-260" fmla="*/ 790912 h 1331825"/>
                  <a:gd name="connsiteX4-261" fmla="*/ 1576375 w 1872113"/>
                  <a:gd name="connsiteY4-262" fmla="*/ 1331825 h 1331825"/>
                  <a:gd name="connsiteX5-263" fmla="*/ 656823 w 1872113"/>
                  <a:gd name="connsiteY5-264" fmla="*/ 932580 h 1331825"/>
                  <a:gd name="connsiteX6-265" fmla="*/ 0 w 1872113"/>
                  <a:gd name="connsiteY6-266" fmla="*/ 150 h 1331825"/>
                  <a:gd name="connsiteX0-267" fmla="*/ 0 w 1872113"/>
                  <a:gd name="connsiteY0-268" fmla="*/ 150 h 1331825"/>
                  <a:gd name="connsiteX1-269" fmla="*/ 888643 w 1872113"/>
                  <a:gd name="connsiteY1-270" fmla="*/ 852731 h 1331825"/>
                  <a:gd name="connsiteX2-271" fmla="*/ 1633042 w 1872113"/>
                  <a:gd name="connsiteY2-272" fmla="*/ 1040763 h 1331825"/>
                  <a:gd name="connsiteX3-273" fmla="*/ 1849407 w 1872113"/>
                  <a:gd name="connsiteY3-274" fmla="*/ 790912 h 1331825"/>
                  <a:gd name="connsiteX4-275" fmla="*/ 1576375 w 1872113"/>
                  <a:gd name="connsiteY4-276" fmla="*/ 1331825 h 1331825"/>
                  <a:gd name="connsiteX5-277" fmla="*/ 656823 w 1872113"/>
                  <a:gd name="connsiteY5-278" fmla="*/ 932580 h 1331825"/>
                  <a:gd name="connsiteX6-279" fmla="*/ 0 w 1872113"/>
                  <a:gd name="connsiteY6-280" fmla="*/ 150 h 1331825"/>
                  <a:gd name="connsiteX0-281" fmla="*/ 0 w 1872113"/>
                  <a:gd name="connsiteY0-282" fmla="*/ 150 h 1355091"/>
                  <a:gd name="connsiteX1-283" fmla="*/ 888643 w 1872113"/>
                  <a:gd name="connsiteY1-284" fmla="*/ 852731 h 1355091"/>
                  <a:gd name="connsiteX2-285" fmla="*/ 1633042 w 1872113"/>
                  <a:gd name="connsiteY2-286" fmla="*/ 1040763 h 1355091"/>
                  <a:gd name="connsiteX3-287" fmla="*/ 1849407 w 1872113"/>
                  <a:gd name="connsiteY3-288" fmla="*/ 790912 h 1355091"/>
                  <a:gd name="connsiteX4-289" fmla="*/ 1576375 w 1872113"/>
                  <a:gd name="connsiteY4-290" fmla="*/ 1331825 h 1355091"/>
                  <a:gd name="connsiteX5-291" fmla="*/ 656823 w 1872113"/>
                  <a:gd name="connsiteY5-292" fmla="*/ 932580 h 1355091"/>
                  <a:gd name="connsiteX6-293" fmla="*/ 0 w 1872113"/>
                  <a:gd name="connsiteY6-294" fmla="*/ 150 h 1355091"/>
                  <a:gd name="connsiteX0-295" fmla="*/ 0 w 1872113"/>
                  <a:gd name="connsiteY0-296" fmla="*/ 150 h 1353113"/>
                  <a:gd name="connsiteX1-297" fmla="*/ 888643 w 1872113"/>
                  <a:gd name="connsiteY1-298" fmla="*/ 852731 h 1353113"/>
                  <a:gd name="connsiteX2-299" fmla="*/ 1633042 w 1872113"/>
                  <a:gd name="connsiteY2-300" fmla="*/ 1040763 h 1353113"/>
                  <a:gd name="connsiteX3-301" fmla="*/ 1849407 w 1872113"/>
                  <a:gd name="connsiteY3-302" fmla="*/ 790912 h 1353113"/>
                  <a:gd name="connsiteX4-303" fmla="*/ 1576375 w 1872113"/>
                  <a:gd name="connsiteY4-304" fmla="*/ 1331825 h 1353113"/>
                  <a:gd name="connsiteX5-305" fmla="*/ 656823 w 1872113"/>
                  <a:gd name="connsiteY5-306" fmla="*/ 932580 h 1353113"/>
                  <a:gd name="connsiteX6-307" fmla="*/ 0 w 1872113"/>
                  <a:gd name="connsiteY6-308" fmla="*/ 150 h 1353113"/>
                  <a:gd name="connsiteX0-309" fmla="*/ 0 w 1872113"/>
                  <a:gd name="connsiteY0-310" fmla="*/ 150 h 1348332"/>
                  <a:gd name="connsiteX1-311" fmla="*/ 888643 w 1872113"/>
                  <a:gd name="connsiteY1-312" fmla="*/ 852731 h 1348332"/>
                  <a:gd name="connsiteX2-313" fmla="*/ 1633042 w 1872113"/>
                  <a:gd name="connsiteY2-314" fmla="*/ 1040763 h 1348332"/>
                  <a:gd name="connsiteX3-315" fmla="*/ 1849407 w 1872113"/>
                  <a:gd name="connsiteY3-316" fmla="*/ 790912 h 1348332"/>
                  <a:gd name="connsiteX4-317" fmla="*/ 1576375 w 1872113"/>
                  <a:gd name="connsiteY4-318" fmla="*/ 1331825 h 1348332"/>
                  <a:gd name="connsiteX5-319" fmla="*/ 656823 w 1872113"/>
                  <a:gd name="connsiteY5-320" fmla="*/ 932580 h 1348332"/>
                  <a:gd name="connsiteX6-321" fmla="*/ 0 w 1872113"/>
                  <a:gd name="connsiteY6-322" fmla="*/ 150 h 1348332"/>
                  <a:gd name="connsiteX0-323" fmla="*/ 0 w 1872113"/>
                  <a:gd name="connsiteY0-324" fmla="*/ 150 h 1348332"/>
                  <a:gd name="connsiteX1-325" fmla="*/ 888643 w 1872113"/>
                  <a:gd name="connsiteY1-326" fmla="*/ 852731 h 1348332"/>
                  <a:gd name="connsiteX2-327" fmla="*/ 1633042 w 1872113"/>
                  <a:gd name="connsiteY2-328" fmla="*/ 1040763 h 1348332"/>
                  <a:gd name="connsiteX3-329" fmla="*/ 1849407 w 1872113"/>
                  <a:gd name="connsiteY3-330" fmla="*/ 790912 h 1348332"/>
                  <a:gd name="connsiteX4-331" fmla="*/ 1576375 w 1872113"/>
                  <a:gd name="connsiteY4-332" fmla="*/ 1331825 h 1348332"/>
                  <a:gd name="connsiteX5-333" fmla="*/ 656823 w 1872113"/>
                  <a:gd name="connsiteY5-334" fmla="*/ 932580 h 1348332"/>
                  <a:gd name="connsiteX6-335" fmla="*/ 0 w 1872113"/>
                  <a:gd name="connsiteY6-336" fmla="*/ 150 h 1348332"/>
                  <a:gd name="connsiteX0-337" fmla="*/ 0 w 1872113"/>
                  <a:gd name="connsiteY0-338" fmla="*/ 150 h 1348332"/>
                  <a:gd name="connsiteX1-339" fmla="*/ 888643 w 1872113"/>
                  <a:gd name="connsiteY1-340" fmla="*/ 852731 h 1348332"/>
                  <a:gd name="connsiteX2-341" fmla="*/ 1633042 w 1872113"/>
                  <a:gd name="connsiteY2-342" fmla="*/ 1040763 h 1348332"/>
                  <a:gd name="connsiteX3-343" fmla="*/ 1849407 w 1872113"/>
                  <a:gd name="connsiteY3-344" fmla="*/ 790912 h 1348332"/>
                  <a:gd name="connsiteX4-345" fmla="*/ 1576375 w 1872113"/>
                  <a:gd name="connsiteY4-346" fmla="*/ 1331825 h 1348332"/>
                  <a:gd name="connsiteX5-347" fmla="*/ 656823 w 1872113"/>
                  <a:gd name="connsiteY5-348" fmla="*/ 932580 h 1348332"/>
                  <a:gd name="connsiteX6-349" fmla="*/ 0 w 1872113"/>
                  <a:gd name="connsiteY6-350" fmla="*/ 150 h 1348332"/>
                  <a:gd name="connsiteX0-351" fmla="*/ 0 w 1872113"/>
                  <a:gd name="connsiteY0-352" fmla="*/ 151 h 1348333"/>
                  <a:gd name="connsiteX1-353" fmla="*/ 888643 w 1872113"/>
                  <a:gd name="connsiteY1-354" fmla="*/ 852732 h 1348333"/>
                  <a:gd name="connsiteX2-355" fmla="*/ 1633042 w 1872113"/>
                  <a:gd name="connsiteY2-356" fmla="*/ 1040764 h 1348333"/>
                  <a:gd name="connsiteX3-357" fmla="*/ 1849407 w 1872113"/>
                  <a:gd name="connsiteY3-358" fmla="*/ 790913 h 1348333"/>
                  <a:gd name="connsiteX4-359" fmla="*/ 1576375 w 1872113"/>
                  <a:gd name="connsiteY4-360" fmla="*/ 1331826 h 1348333"/>
                  <a:gd name="connsiteX5-361" fmla="*/ 656823 w 1872113"/>
                  <a:gd name="connsiteY5-362" fmla="*/ 932581 h 1348333"/>
                  <a:gd name="connsiteX6-363" fmla="*/ 0 w 1872113"/>
                  <a:gd name="connsiteY6-364" fmla="*/ 151 h 1348333"/>
                  <a:gd name="connsiteX0-365" fmla="*/ 0 w 1872113"/>
                  <a:gd name="connsiteY0-366" fmla="*/ 151 h 1348333"/>
                  <a:gd name="connsiteX1-367" fmla="*/ 888643 w 1872113"/>
                  <a:gd name="connsiteY1-368" fmla="*/ 852732 h 1348333"/>
                  <a:gd name="connsiteX2-369" fmla="*/ 1633042 w 1872113"/>
                  <a:gd name="connsiteY2-370" fmla="*/ 1040764 h 1348333"/>
                  <a:gd name="connsiteX3-371" fmla="*/ 1849407 w 1872113"/>
                  <a:gd name="connsiteY3-372" fmla="*/ 790913 h 1348333"/>
                  <a:gd name="connsiteX4-373" fmla="*/ 1576375 w 1872113"/>
                  <a:gd name="connsiteY4-374" fmla="*/ 1331826 h 1348333"/>
                  <a:gd name="connsiteX5-375" fmla="*/ 656823 w 1872113"/>
                  <a:gd name="connsiteY5-376" fmla="*/ 932581 h 1348333"/>
                  <a:gd name="connsiteX6-377" fmla="*/ 0 w 1872113"/>
                  <a:gd name="connsiteY6-378" fmla="*/ 151 h 1348333"/>
                  <a:gd name="connsiteX0-379" fmla="*/ 0 w 1872113"/>
                  <a:gd name="connsiteY0-380" fmla="*/ 163 h 1348345"/>
                  <a:gd name="connsiteX1-381" fmla="*/ 888643 w 1872113"/>
                  <a:gd name="connsiteY1-382" fmla="*/ 852744 h 1348345"/>
                  <a:gd name="connsiteX2-383" fmla="*/ 1633042 w 1872113"/>
                  <a:gd name="connsiteY2-384" fmla="*/ 1040776 h 1348345"/>
                  <a:gd name="connsiteX3-385" fmla="*/ 1849407 w 1872113"/>
                  <a:gd name="connsiteY3-386" fmla="*/ 790925 h 1348345"/>
                  <a:gd name="connsiteX4-387" fmla="*/ 1576375 w 1872113"/>
                  <a:gd name="connsiteY4-388" fmla="*/ 1331838 h 1348345"/>
                  <a:gd name="connsiteX5-389" fmla="*/ 656823 w 1872113"/>
                  <a:gd name="connsiteY5-390" fmla="*/ 932593 h 1348345"/>
                  <a:gd name="connsiteX6-391" fmla="*/ 0 w 1872113"/>
                  <a:gd name="connsiteY6-392" fmla="*/ 163 h 1348345"/>
                  <a:gd name="connsiteX0-393" fmla="*/ 0 w 1872113"/>
                  <a:gd name="connsiteY0-394" fmla="*/ 163 h 1348345"/>
                  <a:gd name="connsiteX1-395" fmla="*/ 888643 w 1872113"/>
                  <a:gd name="connsiteY1-396" fmla="*/ 852744 h 1348345"/>
                  <a:gd name="connsiteX2-397" fmla="*/ 1633042 w 1872113"/>
                  <a:gd name="connsiteY2-398" fmla="*/ 1040776 h 1348345"/>
                  <a:gd name="connsiteX3-399" fmla="*/ 1849407 w 1872113"/>
                  <a:gd name="connsiteY3-400" fmla="*/ 790925 h 1348345"/>
                  <a:gd name="connsiteX4-401" fmla="*/ 1576375 w 1872113"/>
                  <a:gd name="connsiteY4-402" fmla="*/ 1331838 h 1348345"/>
                  <a:gd name="connsiteX5-403" fmla="*/ 656823 w 1872113"/>
                  <a:gd name="connsiteY5-404" fmla="*/ 932593 h 1348345"/>
                  <a:gd name="connsiteX6-405" fmla="*/ 0 w 1872113"/>
                  <a:gd name="connsiteY6-406" fmla="*/ 163 h 1348345"/>
                  <a:gd name="connsiteX0-407" fmla="*/ 0 w 1872113"/>
                  <a:gd name="connsiteY0-408" fmla="*/ 189 h 1348371"/>
                  <a:gd name="connsiteX1-409" fmla="*/ 888643 w 1872113"/>
                  <a:gd name="connsiteY1-410" fmla="*/ 852770 h 1348371"/>
                  <a:gd name="connsiteX2-411" fmla="*/ 1633042 w 1872113"/>
                  <a:gd name="connsiteY2-412" fmla="*/ 1040802 h 1348371"/>
                  <a:gd name="connsiteX3-413" fmla="*/ 1849407 w 1872113"/>
                  <a:gd name="connsiteY3-414" fmla="*/ 790951 h 1348371"/>
                  <a:gd name="connsiteX4-415" fmla="*/ 1576375 w 1872113"/>
                  <a:gd name="connsiteY4-416" fmla="*/ 1331864 h 1348371"/>
                  <a:gd name="connsiteX5-417" fmla="*/ 656823 w 1872113"/>
                  <a:gd name="connsiteY5-418" fmla="*/ 932619 h 1348371"/>
                  <a:gd name="connsiteX6-419" fmla="*/ 0 w 1872113"/>
                  <a:gd name="connsiteY6-420" fmla="*/ 189 h 1348371"/>
                  <a:gd name="connsiteX0-421" fmla="*/ 0 w 1872113"/>
                  <a:gd name="connsiteY0-422" fmla="*/ 189 h 1348371"/>
                  <a:gd name="connsiteX1-423" fmla="*/ 888643 w 1872113"/>
                  <a:gd name="connsiteY1-424" fmla="*/ 852770 h 1348371"/>
                  <a:gd name="connsiteX2-425" fmla="*/ 1633042 w 1872113"/>
                  <a:gd name="connsiteY2-426" fmla="*/ 1040802 h 1348371"/>
                  <a:gd name="connsiteX3-427" fmla="*/ 1849407 w 1872113"/>
                  <a:gd name="connsiteY3-428" fmla="*/ 790951 h 1348371"/>
                  <a:gd name="connsiteX4-429" fmla="*/ 1576375 w 1872113"/>
                  <a:gd name="connsiteY4-430" fmla="*/ 1331864 h 1348371"/>
                  <a:gd name="connsiteX5-431" fmla="*/ 656823 w 1872113"/>
                  <a:gd name="connsiteY5-432" fmla="*/ 932619 h 1348371"/>
                  <a:gd name="connsiteX6-433" fmla="*/ 0 w 1872113"/>
                  <a:gd name="connsiteY6-434" fmla="*/ 189 h 1348371"/>
                  <a:gd name="connsiteX0-435" fmla="*/ 0 w 1872113"/>
                  <a:gd name="connsiteY0-436" fmla="*/ 132 h 1374960"/>
                  <a:gd name="connsiteX1-437" fmla="*/ 1102651 w 1872113"/>
                  <a:gd name="connsiteY1-438" fmla="*/ 1105632 h 1374960"/>
                  <a:gd name="connsiteX2-439" fmla="*/ 1633042 w 1872113"/>
                  <a:gd name="connsiteY2-440" fmla="*/ 1040745 h 1374960"/>
                  <a:gd name="connsiteX3-441" fmla="*/ 1849407 w 1872113"/>
                  <a:gd name="connsiteY3-442" fmla="*/ 790894 h 1374960"/>
                  <a:gd name="connsiteX4-443" fmla="*/ 1576375 w 1872113"/>
                  <a:gd name="connsiteY4-444" fmla="*/ 1331807 h 1374960"/>
                  <a:gd name="connsiteX5-445" fmla="*/ 656823 w 1872113"/>
                  <a:gd name="connsiteY5-446" fmla="*/ 932562 h 1374960"/>
                  <a:gd name="connsiteX6-447" fmla="*/ 0 w 1872113"/>
                  <a:gd name="connsiteY6-448" fmla="*/ 132 h 1374960"/>
                  <a:gd name="connsiteX0-449" fmla="*/ 0 w 1872113"/>
                  <a:gd name="connsiteY0-450" fmla="*/ 128 h 1374956"/>
                  <a:gd name="connsiteX1-451" fmla="*/ 1102651 w 1872113"/>
                  <a:gd name="connsiteY1-452" fmla="*/ 1105628 h 1374956"/>
                  <a:gd name="connsiteX2-453" fmla="*/ 1633042 w 1872113"/>
                  <a:gd name="connsiteY2-454" fmla="*/ 1040741 h 1374956"/>
                  <a:gd name="connsiteX3-455" fmla="*/ 1849407 w 1872113"/>
                  <a:gd name="connsiteY3-456" fmla="*/ 790890 h 1374956"/>
                  <a:gd name="connsiteX4-457" fmla="*/ 1576375 w 1872113"/>
                  <a:gd name="connsiteY4-458" fmla="*/ 1331803 h 1374956"/>
                  <a:gd name="connsiteX5-459" fmla="*/ 656823 w 1872113"/>
                  <a:gd name="connsiteY5-460" fmla="*/ 932558 h 1374956"/>
                  <a:gd name="connsiteX6-461" fmla="*/ 0 w 1872113"/>
                  <a:gd name="connsiteY6-462" fmla="*/ 128 h 1374956"/>
                  <a:gd name="connsiteX0-463" fmla="*/ 0 w 1872113"/>
                  <a:gd name="connsiteY0-464" fmla="*/ 159 h 1374987"/>
                  <a:gd name="connsiteX1-465" fmla="*/ 1102651 w 1872113"/>
                  <a:gd name="connsiteY1-466" fmla="*/ 1105659 h 1374987"/>
                  <a:gd name="connsiteX2-467" fmla="*/ 1633042 w 1872113"/>
                  <a:gd name="connsiteY2-468" fmla="*/ 1040772 h 1374987"/>
                  <a:gd name="connsiteX3-469" fmla="*/ 1849407 w 1872113"/>
                  <a:gd name="connsiteY3-470" fmla="*/ 790921 h 1374987"/>
                  <a:gd name="connsiteX4-471" fmla="*/ 1576375 w 1872113"/>
                  <a:gd name="connsiteY4-472" fmla="*/ 1331834 h 1374987"/>
                  <a:gd name="connsiteX5-473" fmla="*/ 656823 w 1872113"/>
                  <a:gd name="connsiteY5-474" fmla="*/ 932589 h 1374987"/>
                  <a:gd name="connsiteX6-475" fmla="*/ 0 w 1872113"/>
                  <a:gd name="connsiteY6-476" fmla="*/ 159 h 1374987"/>
                  <a:gd name="connsiteX0-477" fmla="*/ 0 w 1872113"/>
                  <a:gd name="connsiteY0-478" fmla="*/ 157 h 1385012"/>
                  <a:gd name="connsiteX1-479" fmla="*/ 1083196 w 1872113"/>
                  <a:gd name="connsiteY1-480" fmla="*/ 1120248 h 1385012"/>
                  <a:gd name="connsiteX2-481" fmla="*/ 1633042 w 1872113"/>
                  <a:gd name="connsiteY2-482" fmla="*/ 1040770 h 1385012"/>
                  <a:gd name="connsiteX3-483" fmla="*/ 1849407 w 1872113"/>
                  <a:gd name="connsiteY3-484" fmla="*/ 790919 h 1385012"/>
                  <a:gd name="connsiteX4-485" fmla="*/ 1576375 w 1872113"/>
                  <a:gd name="connsiteY4-486" fmla="*/ 1331832 h 1385012"/>
                  <a:gd name="connsiteX5-487" fmla="*/ 656823 w 1872113"/>
                  <a:gd name="connsiteY5-488" fmla="*/ 932587 h 1385012"/>
                  <a:gd name="connsiteX6-489" fmla="*/ 0 w 1872113"/>
                  <a:gd name="connsiteY6-490" fmla="*/ 157 h 1385012"/>
                  <a:gd name="connsiteX0-491" fmla="*/ 0 w 1872113"/>
                  <a:gd name="connsiteY0-492" fmla="*/ 183 h 1385038"/>
                  <a:gd name="connsiteX1-493" fmla="*/ 1083196 w 1872113"/>
                  <a:gd name="connsiteY1-494" fmla="*/ 1120274 h 1385038"/>
                  <a:gd name="connsiteX2-495" fmla="*/ 1633042 w 1872113"/>
                  <a:gd name="connsiteY2-496" fmla="*/ 1040796 h 1385038"/>
                  <a:gd name="connsiteX3-497" fmla="*/ 1849407 w 1872113"/>
                  <a:gd name="connsiteY3-498" fmla="*/ 790945 h 1385038"/>
                  <a:gd name="connsiteX4-499" fmla="*/ 1576375 w 1872113"/>
                  <a:gd name="connsiteY4-500" fmla="*/ 1331858 h 1385038"/>
                  <a:gd name="connsiteX5-501" fmla="*/ 656823 w 1872113"/>
                  <a:gd name="connsiteY5-502" fmla="*/ 932613 h 1385038"/>
                  <a:gd name="connsiteX6-503" fmla="*/ 0 w 1872113"/>
                  <a:gd name="connsiteY6-504" fmla="*/ 183 h 1385038"/>
                  <a:gd name="connsiteX0-505" fmla="*/ 0 w 1872113"/>
                  <a:gd name="connsiteY0-506" fmla="*/ 210 h 1348392"/>
                  <a:gd name="connsiteX1-507" fmla="*/ 1024830 w 1872113"/>
                  <a:gd name="connsiteY1-508" fmla="*/ 1042480 h 1348392"/>
                  <a:gd name="connsiteX2-509" fmla="*/ 1633042 w 1872113"/>
                  <a:gd name="connsiteY2-510" fmla="*/ 1040823 h 1348392"/>
                  <a:gd name="connsiteX3-511" fmla="*/ 1849407 w 1872113"/>
                  <a:gd name="connsiteY3-512" fmla="*/ 790972 h 1348392"/>
                  <a:gd name="connsiteX4-513" fmla="*/ 1576375 w 1872113"/>
                  <a:gd name="connsiteY4-514" fmla="*/ 1331885 h 1348392"/>
                  <a:gd name="connsiteX5-515" fmla="*/ 656823 w 1872113"/>
                  <a:gd name="connsiteY5-516" fmla="*/ 932640 h 1348392"/>
                  <a:gd name="connsiteX6-517" fmla="*/ 0 w 1872113"/>
                  <a:gd name="connsiteY6-518" fmla="*/ 210 h 1348392"/>
                  <a:gd name="connsiteX0-519" fmla="*/ 0 w 1872113"/>
                  <a:gd name="connsiteY0-520" fmla="*/ 179 h 1348361"/>
                  <a:gd name="connsiteX1-521" fmla="*/ 1024830 w 1872113"/>
                  <a:gd name="connsiteY1-522" fmla="*/ 1042449 h 1348361"/>
                  <a:gd name="connsiteX2-523" fmla="*/ 1633042 w 1872113"/>
                  <a:gd name="connsiteY2-524" fmla="*/ 1040792 h 1348361"/>
                  <a:gd name="connsiteX3-525" fmla="*/ 1849407 w 1872113"/>
                  <a:gd name="connsiteY3-526" fmla="*/ 790941 h 1348361"/>
                  <a:gd name="connsiteX4-527" fmla="*/ 1576375 w 1872113"/>
                  <a:gd name="connsiteY4-528" fmla="*/ 1331854 h 1348361"/>
                  <a:gd name="connsiteX5-529" fmla="*/ 656823 w 1872113"/>
                  <a:gd name="connsiteY5-530" fmla="*/ 932609 h 1348361"/>
                  <a:gd name="connsiteX6-531" fmla="*/ 0 w 1872113"/>
                  <a:gd name="connsiteY6-532" fmla="*/ 179 h 1348361"/>
                  <a:gd name="connsiteX0-533" fmla="*/ 0 w 1872113"/>
                  <a:gd name="connsiteY0-534" fmla="*/ 179 h 1348361"/>
                  <a:gd name="connsiteX1-535" fmla="*/ 1024830 w 1872113"/>
                  <a:gd name="connsiteY1-536" fmla="*/ 1042449 h 1348361"/>
                  <a:gd name="connsiteX2-537" fmla="*/ 1633042 w 1872113"/>
                  <a:gd name="connsiteY2-538" fmla="*/ 1040792 h 1348361"/>
                  <a:gd name="connsiteX3-539" fmla="*/ 1849407 w 1872113"/>
                  <a:gd name="connsiteY3-540" fmla="*/ 790941 h 1348361"/>
                  <a:gd name="connsiteX4-541" fmla="*/ 1576375 w 1872113"/>
                  <a:gd name="connsiteY4-542" fmla="*/ 1331854 h 1348361"/>
                  <a:gd name="connsiteX5-543" fmla="*/ 656823 w 1872113"/>
                  <a:gd name="connsiteY5-544" fmla="*/ 932609 h 1348361"/>
                  <a:gd name="connsiteX6-545" fmla="*/ 0 w 1872113"/>
                  <a:gd name="connsiteY6-546" fmla="*/ 179 h 1348361"/>
                  <a:gd name="connsiteX0-547" fmla="*/ 0 w 1872113"/>
                  <a:gd name="connsiteY0-548" fmla="*/ 179 h 1348361"/>
                  <a:gd name="connsiteX1-549" fmla="*/ 1024830 w 1872113"/>
                  <a:gd name="connsiteY1-550" fmla="*/ 1042449 h 1348361"/>
                  <a:gd name="connsiteX2-551" fmla="*/ 1633042 w 1872113"/>
                  <a:gd name="connsiteY2-552" fmla="*/ 1040792 h 1348361"/>
                  <a:gd name="connsiteX3-553" fmla="*/ 1849407 w 1872113"/>
                  <a:gd name="connsiteY3-554" fmla="*/ 790941 h 1348361"/>
                  <a:gd name="connsiteX4-555" fmla="*/ 1576375 w 1872113"/>
                  <a:gd name="connsiteY4-556" fmla="*/ 1331854 h 1348361"/>
                  <a:gd name="connsiteX5-557" fmla="*/ 656823 w 1872113"/>
                  <a:gd name="connsiteY5-558" fmla="*/ 932609 h 1348361"/>
                  <a:gd name="connsiteX6-559" fmla="*/ 0 w 1872113"/>
                  <a:gd name="connsiteY6-560" fmla="*/ 179 h 1348361"/>
                  <a:gd name="connsiteX0-561" fmla="*/ 0 w 1872113"/>
                  <a:gd name="connsiteY0-562" fmla="*/ 179 h 1348361"/>
                  <a:gd name="connsiteX1-563" fmla="*/ 1024830 w 1872113"/>
                  <a:gd name="connsiteY1-564" fmla="*/ 1042449 h 1348361"/>
                  <a:gd name="connsiteX2-565" fmla="*/ 1633042 w 1872113"/>
                  <a:gd name="connsiteY2-566" fmla="*/ 1040792 h 1348361"/>
                  <a:gd name="connsiteX3-567" fmla="*/ 1849407 w 1872113"/>
                  <a:gd name="connsiteY3-568" fmla="*/ 790941 h 1348361"/>
                  <a:gd name="connsiteX4-569" fmla="*/ 1576375 w 1872113"/>
                  <a:gd name="connsiteY4-570" fmla="*/ 1331854 h 1348361"/>
                  <a:gd name="connsiteX5-571" fmla="*/ 656823 w 1872113"/>
                  <a:gd name="connsiteY5-572" fmla="*/ 932609 h 1348361"/>
                  <a:gd name="connsiteX6-573" fmla="*/ 0 w 1872113"/>
                  <a:gd name="connsiteY6-574" fmla="*/ 179 h 1348361"/>
                  <a:gd name="connsiteX0-575" fmla="*/ 0 w 1872113"/>
                  <a:gd name="connsiteY0-576" fmla="*/ 179 h 1364062"/>
                  <a:gd name="connsiteX1-577" fmla="*/ 1024830 w 1872113"/>
                  <a:gd name="connsiteY1-578" fmla="*/ 1042449 h 1364062"/>
                  <a:gd name="connsiteX2-579" fmla="*/ 1633042 w 1872113"/>
                  <a:gd name="connsiteY2-580" fmla="*/ 1040792 h 1364062"/>
                  <a:gd name="connsiteX3-581" fmla="*/ 1849407 w 1872113"/>
                  <a:gd name="connsiteY3-582" fmla="*/ 790941 h 1364062"/>
                  <a:gd name="connsiteX4-583" fmla="*/ 1576375 w 1872113"/>
                  <a:gd name="connsiteY4-584" fmla="*/ 1331854 h 1364062"/>
                  <a:gd name="connsiteX5-585" fmla="*/ 656823 w 1872113"/>
                  <a:gd name="connsiteY5-586" fmla="*/ 932609 h 1364062"/>
                  <a:gd name="connsiteX6-587" fmla="*/ 0 w 1872113"/>
                  <a:gd name="connsiteY6-588" fmla="*/ 179 h 1364062"/>
                  <a:gd name="connsiteX0-589" fmla="*/ 0 w 1872113"/>
                  <a:gd name="connsiteY0-590" fmla="*/ 179 h 1364062"/>
                  <a:gd name="connsiteX1-591" fmla="*/ 1024830 w 1872113"/>
                  <a:gd name="connsiteY1-592" fmla="*/ 1042449 h 1364062"/>
                  <a:gd name="connsiteX2-593" fmla="*/ 1633042 w 1872113"/>
                  <a:gd name="connsiteY2-594" fmla="*/ 1040792 h 1364062"/>
                  <a:gd name="connsiteX3-595" fmla="*/ 1849407 w 1872113"/>
                  <a:gd name="connsiteY3-596" fmla="*/ 790941 h 1364062"/>
                  <a:gd name="connsiteX4-597" fmla="*/ 1576375 w 1872113"/>
                  <a:gd name="connsiteY4-598" fmla="*/ 1331854 h 1364062"/>
                  <a:gd name="connsiteX5-599" fmla="*/ 656823 w 1872113"/>
                  <a:gd name="connsiteY5-600" fmla="*/ 932609 h 1364062"/>
                  <a:gd name="connsiteX6-601" fmla="*/ 0 w 1872113"/>
                  <a:gd name="connsiteY6-602" fmla="*/ 179 h 136406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872113" h="1364062">
                    <a:moveTo>
                      <a:pt x="0" y="179"/>
                    </a:moveTo>
                    <a:cubicBezTo>
                      <a:pt x="770157" y="-11841"/>
                      <a:pt x="664867" y="584897"/>
                      <a:pt x="1024830" y="1042449"/>
                    </a:cubicBezTo>
                    <a:cubicBezTo>
                      <a:pt x="1244628" y="1375089"/>
                      <a:pt x="1879184" y="1276041"/>
                      <a:pt x="1633042" y="1040792"/>
                    </a:cubicBezTo>
                    <a:cubicBezTo>
                      <a:pt x="1184560" y="1017048"/>
                      <a:pt x="1584961" y="316999"/>
                      <a:pt x="1849407" y="790941"/>
                    </a:cubicBezTo>
                    <a:cubicBezTo>
                      <a:pt x="1944710" y="1065690"/>
                      <a:pt x="1718043" y="1270895"/>
                      <a:pt x="1576375" y="1331854"/>
                    </a:cubicBezTo>
                    <a:cubicBezTo>
                      <a:pt x="1190543" y="1446031"/>
                      <a:pt x="896370" y="1243420"/>
                      <a:pt x="656823" y="932609"/>
                    </a:cubicBezTo>
                    <a:cubicBezTo>
                      <a:pt x="418715" y="511615"/>
                      <a:pt x="345154" y="115230"/>
                      <a:pt x="0" y="179"/>
                    </a:cubicBezTo>
                    <a:close/>
                  </a:path>
                </a:pathLst>
              </a:custGeom>
              <a:solidFill>
                <a:srgbClr val="0166AA"/>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2" name="任意多边形 207"/>
              <p:cNvSpPr/>
              <p:nvPr/>
            </p:nvSpPr>
            <p:spPr>
              <a:xfrm>
                <a:off x="3882836" y="1448855"/>
                <a:ext cx="1178833" cy="1131323"/>
              </a:xfrm>
              <a:custGeom>
                <a:avLst/>
                <a:gdLst>
                  <a:gd name="connsiteX0" fmla="*/ 0 w 1055451"/>
                  <a:gd name="connsiteY0" fmla="*/ 797668 h 987358"/>
                  <a:gd name="connsiteX1" fmla="*/ 1055451 w 1055451"/>
                  <a:gd name="connsiteY1" fmla="*/ 0 h 987358"/>
                  <a:gd name="connsiteX2" fmla="*/ 958175 w 1055451"/>
                  <a:gd name="connsiteY2" fmla="*/ 389106 h 987358"/>
                  <a:gd name="connsiteX3" fmla="*/ 107005 w 1055451"/>
                  <a:gd name="connsiteY3" fmla="*/ 987358 h 987358"/>
                  <a:gd name="connsiteX4" fmla="*/ 0 w 1055451"/>
                  <a:gd name="connsiteY4" fmla="*/ 797668 h 987358"/>
                  <a:gd name="connsiteX0-1" fmla="*/ 0 w 1055451"/>
                  <a:gd name="connsiteY0-2" fmla="*/ 821924 h 1011614"/>
                  <a:gd name="connsiteX1-3" fmla="*/ 1055451 w 1055451"/>
                  <a:gd name="connsiteY1-4" fmla="*/ 24256 h 1011614"/>
                  <a:gd name="connsiteX2-5" fmla="*/ 958175 w 1055451"/>
                  <a:gd name="connsiteY2-6" fmla="*/ 413362 h 1011614"/>
                  <a:gd name="connsiteX3-7" fmla="*/ 107005 w 1055451"/>
                  <a:gd name="connsiteY3-8" fmla="*/ 1011614 h 1011614"/>
                  <a:gd name="connsiteX4-9" fmla="*/ 0 w 1055451"/>
                  <a:gd name="connsiteY4-10" fmla="*/ 821924 h 1011614"/>
                  <a:gd name="connsiteX0-11" fmla="*/ 0 w 1055451"/>
                  <a:gd name="connsiteY0-12" fmla="*/ 823226 h 1012916"/>
                  <a:gd name="connsiteX1-13" fmla="*/ 1055451 w 1055451"/>
                  <a:gd name="connsiteY1-14" fmla="*/ 25558 h 1012916"/>
                  <a:gd name="connsiteX2-15" fmla="*/ 958175 w 1055451"/>
                  <a:gd name="connsiteY2-16" fmla="*/ 414664 h 1012916"/>
                  <a:gd name="connsiteX3-17" fmla="*/ 107005 w 1055451"/>
                  <a:gd name="connsiteY3-18" fmla="*/ 1012916 h 1012916"/>
                  <a:gd name="connsiteX4-19" fmla="*/ 0 w 1055451"/>
                  <a:gd name="connsiteY4-20" fmla="*/ 823226 h 1012916"/>
                  <a:gd name="connsiteX0-21" fmla="*/ 0 w 1055451"/>
                  <a:gd name="connsiteY0-22" fmla="*/ 823226 h 1012916"/>
                  <a:gd name="connsiteX1-23" fmla="*/ 1055451 w 1055451"/>
                  <a:gd name="connsiteY1-24" fmla="*/ 25558 h 1012916"/>
                  <a:gd name="connsiteX2-25" fmla="*/ 958175 w 1055451"/>
                  <a:gd name="connsiteY2-26" fmla="*/ 414664 h 1012916"/>
                  <a:gd name="connsiteX3-27" fmla="*/ 107005 w 1055451"/>
                  <a:gd name="connsiteY3-28" fmla="*/ 1012916 h 1012916"/>
                  <a:gd name="connsiteX4-29" fmla="*/ 0 w 1055451"/>
                  <a:gd name="connsiteY4-30" fmla="*/ 823226 h 1012916"/>
                  <a:gd name="connsiteX0-31" fmla="*/ 0 w 1055451"/>
                  <a:gd name="connsiteY0-32" fmla="*/ 823226 h 1012916"/>
                  <a:gd name="connsiteX1-33" fmla="*/ 1055451 w 1055451"/>
                  <a:gd name="connsiteY1-34" fmla="*/ 25558 h 1012916"/>
                  <a:gd name="connsiteX2-35" fmla="*/ 958175 w 1055451"/>
                  <a:gd name="connsiteY2-36" fmla="*/ 414664 h 1012916"/>
                  <a:gd name="connsiteX3-37" fmla="*/ 107005 w 1055451"/>
                  <a:gd name="connsiteY3-38" fmla="*/ 1012916 h 1012916"/>
                  <a:gd name="connsiteX4-39" fmla="*/ 0 w 1055451"/>
                  <a:gd name="connsiteY4-40" fmla="*/ 823226 h 1012916"/>
                  <a:gd name="connsiteX0-41" fmla="*/ 0 w 1055451"/>
                  <a:gd name="connsiteY0-42" fmla="*/ 823226 h 1012916"/>
                  <a:gd name="connsiteX1-43" fmla="*/ 1055451 w 1055451"/>
                  <a:gd name="connsiteY1-44" fmla="*/ 25558 h 1012916"/>
                  <a:gd name="connsiteX2-45" fmla="*/ 958175 w 1055451"/>
                  <a:gd name="connsiteY2-46" fmla="*/ 414664 h 1012916"/>
                  <a:gd name="connsiteX3-47" fmla="*/ 107005 w 1055451"/>
                  <a:gd name="connsiteY3-48" fmla="*/ 1012916 h 1012916"/>
                  <a:gd name="connsiteX4-49" fmla="*/ 0 w 1055451"/>
                  <a:gd name="connsiteY4-50" fmla="*/ 823226 h 1012916"/>
                  <a:gd name="connsiteX0-51" fmla="*/ 0 w 1055451"/>
                  <a:gd name="connsiteY0-52" fmla="*/ 823226 h 1012916"/>
                  <a:gd name="connsiteX1-53" fmla="*/ 1055451 w 1055451"/>
                  <a:gd name="connsiteY1-54" fmla="*/ 25558 h 1012916"/>
                  <a:gd name="connsiteX2-55" fmla="*/ 958175 w 1055451"/>
                  <a:gd name="connsiteY2-56" fmla="*/ 414664 h 1012916"/>
                  <a:gd name="connsiteX3-57" fmla="*/ 107005 w 1055451"/>
                  <a:gd name="connsiteY3-58" fmla="*/ 1012916 h 1012916"/>
                  <a:gd name="connsiteX4-59" fmla="*/ 0 w 1055451"/>
                  <a:gd name="connsiteY4-60" fmla="*/ 823226 h 101291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55451" h="1012916">
                    <a:moveTo>
                      <a:pt x="0" y="823226"/>
                    </a:moveTo>
                    <a:cubicBezTo>
                      <a:pt x="64851" y="513562"/>
                      <a:pt x="368030" y="-136570"/>
                      <a:pt x="1055451" y="25558"/>
                    </a:cubicBezTo>
                    <a:lnTo>
                      <a:pt x="958175" y="414664"/>
                    </a:lnTo>
                    <a:cubicBezTo>
                      <a:pt x="494490" y="443847"/>
                      <a:pt x="381001" y="643265"/>
                      <a:pt x="107005" y="1012916"/>
                    </a:cubicBezTo>
                    <a:lnTo>
                      <a:pt x="0" y="823226"/>
                    </a:lnTo>
                    <a:close/>
                  </a:path>
                </a:pathLst>
              </a:custGeom>
              <a:solidFill>
                <a:srgbClr val="D8251C"/>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3" name="任意多边形 208"/>
              <p:cNvSpPr/>
              <p:nvPr/>
            </p:nvSpPr>
            <p:spPr>
              <a:xfrm>
                <a:off x="4018645" y="1743588"/>
                <a:ext cx="1352669" cy="977832"/>
              </a:xfrm>
              <a:custGeom>
                <a:avLst/>
                <a:gdLst>
                  <a:gd name="connsiteX0" fmla="*/ 1021404 w 1211094"/>
                  <a:gd name="connsiteY0" fmla="*/ 442608 h 875489"/>
                  <a:gd name="connsiteX1" fmla="*/ 1211094 w 1211094"/>
                  <a:gd name="connsiteY1" fmla="*/ 58366 h 875489"/>
                  <a:gd name="connsiteX2" fmla="*/ 977630 w 1211094"/>
                  <a:gd name="connsiteY2" fmla="*/ 0 h 875489"/>
                  <a:gd name="connsiteX3" fmla="*/ 919264 w 1211094"/>
                  <a:gd name="connsiteY3" fmla="*/ 228600 h 875489"/>
                  <a:gd name="connsiteX4" fmla="*/ 0 w 1211094"/>
                  <a:gd name="connsiteY4" fmla="*/ 846306 h 875489"/>
                  <a:gd name="connsiteX5" fmla="*/ 68094 w 1211094"/>
                  <a:gd name="connsiteY5" fmla="*/ 875489 h 875489"/>
                  <a:gd name="connsiteX6" fmla="*/ 1021404 w 1211094"/>
                  <a:gd name="connsiteY6" fmla="*/ 442608 h 875489"/>
                  <a:gd name="connsiteX0-1" fmla="*/ 1021404 w 1211094"/>
                  <a:gd name="connsiteY0-2" fmla="*/ 442608 h 875489"/>
                  <a:gd name="connsiteX1-3" fmla="*/ 1211094 w 1211094"/>
                  <a:gd name="connsiteY1-4" fmla="*/ 58366 h 875489"/>
                  <a:gd name="connsiteX2-5" fmla="*/ 977630 w 1211094"/>
                  <a:gd name="connsiteY2-6" fmla="*/ 0 h 875489"/>
                  <a:gd name="connsiteX3-7" fmla="*/ 919264 w 1211094"/>
                  <a:gd name="connsiteY3-8" fmla="*/ 228600 h 875489"/>
                  <a:gd name="connsiteX4-9" fmla="*/ 0 w 1211094"/>
                  <a:gd name="connsiteY4-10" fmla="*/ 846306 h 875489"/>
                  <a:gd name="connsiteX5-11" fmla="*/ 68094 w 1211094"/>
                  <a:gd name="connsiteY5-12" fmla="*/ 875489 h 875489"/>
                  <a:gd name="connsiteX6-13" fmla="*/ 1021404 w 1211094"/>
                  <a:gd name="connsiteY6-14" fmla="*/ 442608 h 875489"/>
                  <a:gd name="connsiteX0-15" fmla="*/ 1021404 w 1211094"/>
                  <a:gd name="connsiteY0-16" fmla="*/ 442608 h 875489"/>
                  <a:gd name="connsiteX1-17" fmla="*/ 1211094 w 1211094"/>
                  <a:gd name="connsiteY1-18" fmla="*/ 58366 h 875489"/>
                  <a:gd name="connsiteX2-19" fmla="*/ 977630 w 1211094"/>
                  <a:gd name="connsiteY2-20" fmla="*/ 0 h 875489"/>
                  <a:gd name="connsiteX3-21" fmla="*/ 919264 w 1211094"/>
                  <a:gd name="connsiteY3-22" fmla="*/ 228600 h 875489"/>
                  <a:gd name="connsiteX4-23" fmla="*/ 0 w 1211094"/>
                  <a:gd name="connsiteY4-24" fmla="*/ 846306 h 875489"/>
                  <a:gd name="connsiteX5-25" fmla="*/ 68094 w 1211094"/>
                  <a:gd name="connsiteY5-26" fmla="*/ 875489 h 875489"/>
                  <a:gd name="connsiteX6-27" fmla="*/ 1021404 w 1211094"/>
                  <a:gd name="connsiteY6-28" fmla="*/ 442608 h 875489"/>
                  <a:gd name="connsiteX0-29" fmla="*/ 1021404 w 1211094"/>
                  <a:gd name="connsiteY0-30" fmla="*/ 442608 h 875489"/>
                  <a:gd name="connsiteX1-31" fmla="*/ 1211094 w 1211094"/>
                  <a:gd name="connsiteY1-32" fmla="*/ 58366 h 875489"/>
                  <a:gd name="connsiteX2-33" fmla="*/ 977630 w 1211094"/>
                  <a:gd name="connsiteY2-34" fmla="*/ 0 h 875489"/>
                  <a:gd name="connsiteX3-35" fmla="*/ 919264 w 1211094"/>
                  <a:gd name="connsiteY3-36" fmla="*/ 228600 h 875489"/>
                  <a:gd name="connsiteX4-37" fmla="*/ 0 w 1211094"/>
                  <a:gd name="connsiteY4-38" fmla="*/ 846306 h 875489"/>
                  <a:gd name="connsiteX5-39" fmla="*/ 68094 w 1211094"/>
                  <a:gd name="connsiteY5-40" fmla="*/ 875489 h 875489"/>
                  <a:gd name="connsiteX6-41" fmla="*/ 1021404 w 1211094"/>
                  <a:gd name="connsiteY6-42" fmla="*/ 442608 h 875489"/>
                  <a:gd name="connsiteX0-43" fmla="*/ 1021404 w 1211094"/>
                  <a:gd name="connsiteY0-44" fmla="*/ 442608 h 875489"/>
                  <a:gd name="connsiteX1-45" fmla="*/ 1211094 w 1211094"/>
                  <a:gd name="connsiteY1-46" fmla="*/ 58366 h 875489"/>
                  <a:gd name="connsiteX2-47" fmla="*/ 977630 w 1211094"/>
                  <a:gd name="connsiteY2-48" fmla="*/ 0 h 875489"/>
                  <a:gd name="connsiteX3-49" fmla="*/ 919264 w 1211094"/>
                  <a:gd name="connsiteY3-50" fmla="*/ 228600 h 875489"/>
                  <a:gd name="connsiteX4-51" fmla="*/ 0 w 1211094"/>
                  <a:gd name="connsiteY4-52" fmla="*/ 846306 h 875489"/>
                  <a:gd name="connsiteX5-53" fmla="*/ 68094 w 1211094"/>
                  <a:gd name="connsiteY5-54" fmla="*/ 875489 h 875489"/>
                  <a:gd name="connsiteX6-55" fmla="*/ 1021404 w 1211094"/>
                  <a:gd name="connsiteY6-56" fmla="*/ 442608 h 875489"/>
                  <a:gd name="connsiteX0-57" fmla="*/ 1021404 w 1211094"/>
                  <a:gd name="connsiteY0-58" fmla="*/ 442608 h 875489"/>
                  <a:gd name="connsiteX1-59" fmla="*/ 1211094 w 1211094"/>
                  <a:gd name="connsiteY1-60" fmla="*/ 58366 h 875489"/>
                  <a:gd name="connsiteX2-61" fmla="*/ 977630 w 1211094"/>
                  <a:gd name="connsiteY2-62" fmla="*/ 0 h 875489"/>
                  <a:gd name="connsiteX3-63" fmla="*/ 919264 w 1211094"/>
                  <a:gd name="connsiteY3-64" fmla="*/ 228600 h 875489"/>
                  <a:gd name="connsiteX4-65" fmla="*/ 0 w 1211094"/>
                  <a:gd name="connsiteY4-66" fmla="*/ 846306 h 875489"/>
                  <a:gd name="connsiteX5-67" fmla="*/ 68094 w 1211094"/>
                  <a:gd name="connsiteY5-68" fmla="*/ 875489 h 875489"/>
                  <a:gd name="connsiteX6-69" fmla="*/ 1021404 w 1211094"/>
                  <a:gd name="connsiteY6-70" fmla="*/ 442608 h 875489"/>
                  <a:gd name="connsiteX0-71" fmla="*/ 1021404 w 1211094"/>
                  <a:gd name="connsiteY0-72" fmla="*/ 442608 h 875489"/>
                  <a:gd name="connsiteX1-73" fmla="*/ 1211094 w 1211094"/>
                  <a:gd name="connsiteY1-74" fmla="*/ 58366 h 875489"/>
                  <a:gd name="connsiteX2-75" fmla="*/ 977630 w 1211094"/>
                  <a:gd name="connsiteY2-76" fmla="*/ 0 h 875489"/>
                  <a:gd name="connsiteX3-77" fmla="*/ 919264 w 1211094"/>
                  <a:gd name="connsiteY3-78" fmla="*/ 228600 h 875489"/>
                  <a:gd name="connsiteX4-79" fmla="*/ 0 w 1211094"/>
                  <a:gd name="connsiteY4-80" fmla="*/ 846306 h 875489"/>
                  <a:gd name="connsiteX5-81" fmla="*/ 68094 w 1211094"/>
                  <a:gd name="connsiteY5-82" fmla="*/ 875489 h 875489"/>
                  <a:gd name="connsiteX6-83" fmla="*/ 1021404 w 1211094"/>
                  <a:gd name="connsiteY6-84" fmla="*/ 442608 h 875489"/>
                  <a:gd name="connsiteX0-85" fmla="*/ 1021404 w 1211094"/>
                  <a:gd name="connsiteY0-86" fmla="*/ 442608 h 875489"/>
                  <a:gd name="connsiteX1-87" fmla="*/ 1211094 w 1211094"/>
                  <a:gd name="connsiteY1-88" fmla="*/ 58366 h 875489"/>
                  <a:gd name="connsiteX2-89" fmla="*/ 977630 w 1211094"/>
                  <a:gd name="connsiteY2-90" fmla="*/ 0 h 875489"/>
                  <a:gd name="connsiteX3-91" fmla="*/ 919264 w 1211094"/>
                  <a:gd name="connsiteY3-92" fmla="*/ 228600 h 875489"/>
                  <a:gd name="connsiteX4-93" fmla="*/ 0 w 1211094"/>
                  <a:gd name="connsiteY4-94" fmla="*/ 846306 h 875489"/>
                  <a:gd name="connsiteX5-95" fmla="*/ 68094 w 1211094"/>
                  <a:gd name="connsiteY5-96" fmla="*/ 875489 h 875489"/>
                  <a:gd name="connsiteX6-97" fmla="*/ 1021404 w 1211094"/>
                  <a:gd name="connsiteY6-98" fmla="*/ 442608 h 87548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211094" h="875489">
                    <a:moveTo>
                      <a:pt x="1021404" y="442608"/>
                    </a:moveTo>
                    <a:lnTo>
                      <a:pt x="1211094" y="58366"/>
                    </a:lnTo>
                    <a:cubicBezTo>
                      <a:pt x="1128409" y="19456"/>
                      <a:pt x="1094362" y="0"/>
                      <a:pt x="977630" y="0"/>
                    </a:cubicBezTo>
                    <a:lnTo>
                      <a:pt x="919264" y="228600"/>
                    </a:lnTo>
                    <a:cubicBezTo>
                      <a:pt x="432882" y="201039"/>
                      <a:pt x="199417" y="582038"/>
                      <a:pt x="0" y="846306"/>
                    </a:cubicBezTo>
                    <a:lnTo>
                      <a:pt x="68094" y="875489"/>
                    </a:lnTo>
                    <a:cubicBezTo>
                      <a:pt x="293451" y="575553"/>
                      <a:pt x="596630" y="402077"/>
                      <a:pt x="1021404" y="442608"/>
                    </a:cubicBezTo>
                    <a:close/>
                  </a:path>
                </a:pathLst>
              </a:custGeom>
              <a:solidFill>
                <a:srgbClr val="0192DC"/>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grpSp>
      <p:grpSp>
        <p:nvGrpSpPr>
          <p:cNvPr id="18" name="组合 17"/>
          <p:cNvGrpSpPr/>
          <p:nvPr userDrawn="1"/>
        </p:nvGrpSpPr>
        <p:grpSpPr>
          <a:xfrm>
            <a:off x="9539242" y="219650"/>
            <a:ext cx="157209" cy="266330"/>
            <a:chOff x="9489857" y="269289"/>
            <a:chExt cx="157209" cy="266330"/>
          </a:xfrm>
        </p:grpSpPr>
        <p:sp>
          <p:nvSpPr>
            <p:cNvPr id="19" name="任意多边形: 形状 18"/>
            <p:cNvSpPr/>
            <p:nvPr/>
          </p:nvSpPr>
          <p:spPr>
            <a:xfrm flipH="1">
              <a:off x="9489857" y="378284"/>
              <a:ext cx="157209" cy="157335"/>
            </a:xfrm>
            <a:custGeom>
              <a:avLst/>
              <a:gdLst>
                <a:gd name="connsiteX0" fmla="*/ 130377 w 172577"/>
                <a:gd name="connsiteY0" fmla="*/ 0 h 172489"/>
                <a:gd name="connsiteX1" fmla="*/ 42200 w 172577"/>
                <a:gd name="connsiteY1" fmla="*/ 0 h 172489"/>
                <a:gd name="connsiteX2" fmla="*/ 30888 w 172577"/>
                <a:gd name="connsiteY2" fmla="*/ 19163 h 172489"/>
                <a:gd name="connsiteX3" fmla="*/ 25372 w 172577"/>
                <a:gd name="connsiteY3" fmla="*/ 24969 h 172489"/>
                <a:gd name="connsiteX4" fmla="*/ 25372 w 172577"/>
                <a:gd name="connsiteY4" fmla="*/ 25104 h 172489"/>
                <a:gd name="connsiteX5" fmla="*/ 25273 w 172577"/>
                <a:gd name="connsiteY5" fmla="*/ 25186 h 172489"/>
                <a:gd name="connsiteX6" fmla="*/ 0 w 172577"/>
                <a:gd name="connsiteY6" fmla="*/ 86201 h 172489"/>
                <a:gd name="connsiteX7" fmla="*/ 86289 w 172577"/>
                <a:gd name="connsiteY7" fmla="*/ 172489 h 172489"/>
                <a:gd name="connsiteX8" fmla="*/ 172577 w 172577"/>
                <a:gd name="connsiteY8" fmla="*/ 86201 h 172489"/>
                <a:gd name="connsiteX9" fmla="*/ 147304 w 172577"/>
                <a:gd name="connsiteY9" fmla="*/ 25186 h 172489"/>
                <a:gd name="connsiteX10" fmla="*/ 147205 w 172577"/>
                <a:gd name="connsiteY10" fmla="*/ 25104 h 172489"/>
                <a:gd name="connsiteX11" fmla="*/ 147205 w 172577"/>
                <a:gd name="connsiteY11" fmla="*/ 24969 h 172489"/>
                <a:gd name="connsiteX12" fmla="*/ 141690 w 172577"/>
                <a:gd name="connsiteY12" fmla="*/ 19163 h 172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77" h="172489">
                  <a:moveTo>
                    <a:pt x="130377" y="0"/>
                  </a:moveTo>
                  <a:lnTo>
                    <a:pt x="42200" y="0"/>
                  </a:lnTo>
                  <a:lnTo>
                    <a:pt x="30888" y="19163"/>
                  </a:lnTo>
                  <a:lnTo>
                    <a:pt x="25372" y="24969"/>
                  </a:lnTo>
                  <a:lnTo>
                    <a:pt x="25372" y="25104"/>
                  </a:lnTo>
                  <a:lnTo>
                    <a:pt x="25273" y="25186"/>
                  </a:lnTo>
                  <a:cubicBezTo>
                    <a:pt x="9658" y="40801"/>
                    <a:pt x="0" y="62373"/>
                    <a:pt x="0" y="86201"/>
                  </a:cubicBezTo>
                  <a:cubicBezTo>
                    <a:pt x="0" y="133856"/>
                    <a:pt x="38633" y="172489"/>
                    <a:pt x="86289" y="172489"/>
                  </a:cubicBezTo>
                  <a:cubicBezTo>
                    <a:pt x="133944" y="172489"/>
                    <a:pt x="172577" y="133856"/>
                    <a:pt x="172577" y="86201"/>
                  </a:cubicBezTo>
                  <a:cubicBezTo>
                    <a:pt x="172577" y="62373"/>
                    <a:pt x="162919" y="40801"/>
                    <a:pt x="147304" y="25186"/>
                  </a:cubicBezTo>
                  <a:lnTo>
                    <a:pt x="147205" y="25104"/>
                  </a:lnTo>
                  <a:lnTo>
                    <a:pt x="147205" y="24969"/>
                  </a:lnTo>
                  <a:lnTo>
                    <a:pt x="141690" y="19163"/>
                  </a:lnTo>
                  <a:close/>
                </a:path>
              </a:pathLst>
            </a:cu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0" name="任意多边形 11"/>
            <p:cNvSpPr/>
            <p:nvPr/>
          </p:nvSpPr>
          <p:spPr>
            <a:xfrm>
              <a:off x="9521891" y="269289"/>
              <a:ext cx="93321" cy="108995"/>
            </a:xfrm>
            <a:custGeom>
              <a:avLst/>
              <a:gdLst>
                <a:gd name="connsiteX0" fmla="*/ 194917 w 488413"/>
                <a:gd name="connsiteY0" fmla="*/ 0 h 792548"/>
                <a:gd name="connsiteX1" fmla="*/ 293495 w 488413"/>
                <a:gd name="connsiteY1" fmla="*/ 0 h 792548"/>
                <a:gd name="connsiteX2" fmla="*/ 293495 w 488413"/>
                <a:gd name="connsiteY2" fmla="*/ 7282 h 792548"/>
                <a:gd name="connsiteX3" fmla="*/ 334571 w 488413"/>
                <a:gd name="connsiteY3" fmla="*/ 7282 h 792548"/>
                <a:gd name="connsiteX4" fmla="*/ 422694 w 488413"/>
                <a:gd name="connsiteY4" fmla="*/ 95405 h 792548"/>
                <a:gd name="connsiteX5" fmla="*/ 422694 w 488413"/>
                <a:gd name="connsiteY5" fmla="*/ 104136 h 792548"/>
                <a:gd name="connsiteX6" fmla="*/ 426382 w 488413"/>
                <a:gd name="connsiteY6" fmla="*/ 104881 h 792548"/>
                <a:gd name="connsiteX7" fmla="*/ 488413 w 488413"/>
                <a:gd name="connsiteY7" fmla="*/ 198465 h 792548"/>
                <a:gd name="connsiteX8" fmla="*/ 488413 w 488413"/>
                <a:gd name="connsiteY8" fmla="*/ 203318 h 792548"/>
                <a:gd name="connsiteX9" fmla="*/ 488413 w 488413"/>
                <a:gd name="connsiteY9" fmla="*/ 255224 h 792548"/>
                <a:gd name="connsiteX10" fmla="*/ 488413 w 488413"/>
                <a:gd name="connsiteY10" fmla="*/ 792548 h 792548"/>
                <a:gd name="connsiteX11" fmla="*/ 0 w 488413"/>
                <a:gd name="connsiteY11" fmla="*/ 792548 h 792548"/>
                <a:gd name="connsiteX12" fmla="*/ 0 w 488413"/>
                <a:gd name="connsiteY12" fmla="*/ 255224 h 792548"/>
                <a:gd name="connsiteX13" fmla="*/ 0 w 488413"/>
                <a:gd name="connsiteY13" fmla="*/ 203318 h 792548"/>
                <a:gd name="connsiteX14" fmla="*/ 0 w 488413"/>
                <a:gd name="connsiteY14" fmla="*/ 198465 h 792548"/>
                <a:gd name="connsiteX15" fmla="*/ 62031 w 488413"/>
                <a:gd name="connsiteY15" fmla="*/ 104881 h 792548"/>
                <a:gd name="connsiteX16" fmla="*/ 65719 w 488413"/>
                <a:gd name="connsiteY16" fmla="*/ 104136 h 792548"/>
                <a:gd name="connsiteX17" fmla="*/ 65719 w 488413"/>
                <a:gd name="connsiteY17" fmla="*/ 95405 h 792548"/>
                <a:gd name="connsiteX18" fmla="*/ 153843 w 488413"/>
                <a:gd name="connsiteY18" fmla="*/ 7282 h 792548"/>
                <a:gd name="connsiteX19" fmla="*/ 194917 w 488413"/>
                <a:gd name="connsiteY19" fmla="*/ 7282 h 792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8413" h="792548">
                  <a:moveTo>
                    <a:pt x="194917" y="0"/>
                  </a:moveTo>
                  <a:lnTo>
                    <a:pt x="293495" y="0"/>
                  </a:lnTo>
                  <a:lnTo>
                    <a:pt x="293495" y="7282"/>
                  </a:lnTo>
                  <a:lnTo>
                    <a:pt x="334571" y="7282"/>
                  </a:lnTo>
                  <a:cubicBezTo>
                    <a:pt x="383240" y="7282"/>
                    <a:pt x="422694" y="46735"/>
                    <a:pt x="422694" y="95405"/>
                  </a:cubicBezTo>
                  <a:lnTo>
                    <a:pt x="422694" y="104136"/>
                  </a:lnTo>
                  <a:lnTo>
                    <a:pt x="426382" y="104881"/>
                  </a:lnTo>
                  <a:cubicBezTo>
                    <a:pt x="462836" y="120300"/>
                    <a:pt x="488413" y="156395"/>
                    <a:pt x="488413" y="198465"/>
                  </a:cubicBezTo>
                  <a:lnTo>
                    <a:pt x="488413" y="203318"/>
                  </a:lnTo>
                  <a:lnTo>
                    <a:pt x="488413" y="255224"/>
                  </a:lnTo>
                  <a:lnTo>
                    <a:pt x="488413" y="792548"/>
                  </a:lnTo>
                  <a:lnTo>
                    <a:pt x="0" y="792548"/>
                  </a:lnTo>
                  <a:lnTo>
                    <a:pt x="0" y="255224"/>
                  </a:lnTo>
                  <a:lnTo>
                    <a:pt x="0" y="203318"/>
                  </a:lnTo>
                  <a:lnTo>
                    <a:pt x="0" y="198465"/>
                  </a:lnTo>
                  <a:cubicBezTo>
                    <a:pt x="0" y="156395"/>
                    <a:pt x="25578" y="120300"/>
                    <a:pt x="62031" y="104881"/>
                  </a:cubicBezTo>
                  <a:lnTo>
                    <a:pt x="65719" y="104136"/>
                  </a:lnTo>
                  <a:lnTo>
                    <a:pt x="65719" y="95405"/>
                  </a:lnTo>
                  <a:cubicBezTo>
                    <a:pt x="65719" y="46735"/>
                    <a:pt x="105173" y="7282"/>
                    <a:pt x="153843" y="7282"/>
                  </a:cubicBezTo>
                  <a:lnTo>
                    <a:pt x="194917" y="7282"/>
                  </a:lnTo>
                  <a:close/>
                </a:path>
              </a:pathLst>
            </a:cu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sp>
        <p:nvSpPr>
          <p:cNvPr id="21" name="文本框 20"/>
          <p:cNvSpPr txBox="1"/>
          <p:nvPr userDrawn="1"/>
        </p:nvSpPr>
        <p:spPr>
          <a:xfrm>
            <a:off x="9686853" y="218132"/>
            <a:ext cx="723275" cy="307777"/>
          </a:xfrm>
          <a:prstGeom prst="rect">
            <a:avLst/>
          </a:prstGeom>
          <a:noFill/>
        </p:spPr>
        <p:txBody>
          <a:bodyPr wrap="none" rtlCol="0">
            <a:spAutoFit/>
          </a:bodyPr>
          <a:lstStyle/>
          <a:p>
            <a:r>
              <a:rPr lang="zh-CN" altLang="en-US" sz="1400" b="1" dirty="0"/>
              <a:t>中考帮</a:t>
            </a:r>
          </a:p>
        </p:txBody>
      </p:sp>
      <p:cxnSp>
        <p:nvCxnSpPr>
          <p:cNvPr id="22" name="直接连接符 21"/>
          <p:cNvCxnSpPr/>
          <p:nvPr userDrawn="1"/>
        </p:nvCxnSpPr>
        <p:spPr>
          <a:xfrm>
            <a:off x="10495853" y="321845"/>
            <a:ext cx="0" cy="97907"/>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目录">
    <p:spTree>
      <p:nvGrpSpPr>
        <p:cNvPr id="1" name=""/>
        <p:cNvGrpSpPr/>
        <p:nvPr/>
      </p:nvGrpSpPr>
      <p:grpSpPr>
        <a:xfrm>
          <a:off x="0" y="0"/>
          <a:ext cx="0" cy="0"/>
          <a:chOff x="0" y="0"/>
          <a:chExt cx="0" cy="0"/>
        </a:xfrm>
      </p:grpSpPr>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E485-00DC-4063-B6EA-323604CC0A98}"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ransition spd="med">
    <p:wipe dir="d"/>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4.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4.xml"/><Relationship Id="rId1" Type="http://schemas.openxmlformats.org/officeDocument/2006/relationships/tags" Target="../tags/tag3.xml"/><Relationship Id="rId4" Type="http://schemas.openxmlformats.org/officeDocument/2006/relationships/image" Target="../media/image15.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4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4.xml"/><Relationship Id="rId1" Type="http://schemas.openxmlformats.org/officeDocument/2006/relationships/tags" Target="../tags/tag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6" name="Freeform 30"/>
          <p:cNvSpPr/>
          <p:nvPr/>
        </p:nvSpPr>
        <p:spPr bwMode="auto">
          <a:xfrm>
            <a:off x="3568382" y="288607"/>
            <a:ext cx="5055235" cy="6280785"/>
          </a:xfrm>
          <a:custGeom>
            <a:avLst/>
            <a:gdLst>
              <a:gd name="T0" fmla="*/ 2147483647 w 230"/>
              <a:gd name="T1" fmla="*/ 2147483647 h 285"/>
              <a:gd name="T2" fmla="*/ 2147483647 w 230"/>
              <a:gd name="T3" fmla="*/ 2147483647 h 285"/>
              <a:gd name="T4" fmla="*/ 2147483647 w 230"/>
              <a:gd name="T5" fmla="*/ 2147483647 h 285"/>
              <a:gd name="T6" fmla="*/ 2147483647 w 230"/>
              <a:gd name="T7" fmla="*/ 2147483647 h 285"/>
              <a:gd name="T8" fmla="*/ 2147483647 w 230"/>
              <a:gd name="T9" fmla="*/ 2147483647 h 285"/>
              <a:gd name="T10" fmla="*/ 2147483647 w 230"/>
              <a:gd name="T11" fmla="*/ 2147483647 h 285"/>
              <a:gd name="T12" fmla="*/ 2147483647 w 230"/>
              <a:gd name="T13" fmla="*/ 2147483647 h 285"/>
              <a:gd name="T14" fmla="*/ 2147483647 w 230"/>
              <a:gd name="T15" fmla="*/ 2147483647 h 285"/>
              <a:gd name="T16" fmla="*/ 2147483647 w 230"/>
              <a:gd name="T17" fmla="*/ 2147483647 h 285"/>
              <a:gd name="T18" fmla="*/ 2147483647 w 230"/>
              <a:gd name="T19" fmla="*/ 2147483647 h 285"/>
              <a:gd name="T20" fmla="*/ 2147483647 w 230"/>
              <a:gd name="T21" fmla="*/ 2147483647 h 285"/>
              <a:gd name="T22" fmla="*/ 2147483647 w 230"/>
              <a:gd name="T23" fmla="*/ 2147483647 h 285"/>
              <a:gd name="T24" fmla="*/ 2147483647 w 230"/>
              <a:gd name="T25" fmla="*/ 2147483647 h 285"/>
              <a:gd name="T26" fmla="*/ 2147483647 w 230"/>
              <a:gd name="T27" fmla="*/ 2147483647 h 285"/>
              <a:gd name="T28" fmla="*/ 2147483647 w 230"/>
              <a:gd name="T29" fmla="*/ 2147483647 h 285"/>
              <a:gd name="T30" fmla="*/ 2147483647 w 230"/>
              <a:gd name="T31" fmla="*/ 2147483647 h 285"/>
              <a:gd name="T32" fmla="*/ 2147483647 w 230"/>
              <a:gd name="T33" fmla="*/ 2147483647 h 285"/>
              <a:gd name="T34" fmla="*/ 2147483647 w 230"/>
              <a:gd name="T35" fmla="*/ 2147483647 h 285"/>
              <a:gd name="T36" fmla="*/ 2147483647 w 230"/>
              <a:gd name="T37" fmla="*/ 2147483647 h 285"/>
              <a:gd name="T38" fmla="*/ 2147483647 w 230"/>
              <a:gd name="T39" fmla="*/ 2147483647 h 285"/>
              <a:gd name="T40" fmla="*/ 2147483647 w 230"/>
              <a:gd name="T41" fmla="*/ 2147483647 h 285"/>
              <a:gd name="T42" fmla="*/ 0 w 230"/>
              <a:gd name="T43" fmla="*/ 2147483647 h 285"/>
              <a:gd name="T44" fmla="*/ 2147483647 w 230"/>
              <a:gd name="T45" fmla="*/ 2147483647 h 285"/>
              <a:gd name="T46" fmla="*/ 2147483647 w 230"/>
              <a:gd name="T47" fmla="*/ 2147483647 h 285"/>
              <a:gd name="T48" fmla="*/ 2147483647 w 230"/>
              <a:gd name="T49" fmla="*/ 2147483647 h 285"/>
              <a:gd name="T50" fmla="*/ 2147483647 w 230"/>
              <a:gd name="T51" fmla="*/ 2147483647 h 285"/>
              <a:gd name="T52" fmla="*/ 2147483647 w 230"/>
              <a:gd name="T53" fmla="*/ 2147483647 h 285"/>
              <a:gd name="T54" fmla="*/ 2147483647 w 230"/>
              <a:gd name="T55" fmla="*/ 2147483647 h 285"/>
              <a:gd name="T56" fmla="*/ 2147483647 w 230"/>
              <a:gd name="T57" fmla="*/ 2147483647 h 285"/>
              <a:gd name="T58" fmla="*/ 2147483647 w 230"/>
              <a:gd name="T59" fmla="*/ 2147483647 h 285"/>
              <a:gd name="T60" fmla="*/ 2147483647 w 230"/>
              <a:gd name="T61" fmla="*/ 2147483647 h 285"/>
              <a:gd name="T62" fmla="*/ 2147483647 w 230"/>
              <a:gd name="T63" fmla="*/ 0 h 285"/>
              <a:gd name="T64" fmla="*/ 2147483647 w 230"/>
              <a:gd name="T65" fmla="*/ 0 h 285"/>
              <a:gd name="T66" fmla="*/ 2147483647 w 230"/>
              <a:gd name="T67" fmla="*/ 2147483647 h 285"/>
              <a:gd name="T68" fmla="*/ 2147483647 w 230"/>
              <a:gd name="T69" fmla="*/ 2147483647 h 285"/>
              <a:gd name="T70" fmla="*/ 2147483647 w 230"/>
              <a:gd name="T71" fmla="*/ 2147483647 h 285"/>
              <a:gd name="T72" fmla="*/ 2147483647 w 230"/>
              <a:gd name="T73" fmla="*/ 2147483647 h 285"/>
              <a:gd name="T74" fmla="*/ 2147483647 w 230"/>
              <a:gd name="T75" fmla="*/ 2147483647 h 285"/>
              <a:gd name="T76" fmla="*/ 2147483647 w 230"/>
              <a:gd name="T77" fmla="*/ 2147483647 h 285"/>
              <a:gd name="T78" fmla="*/ 2147483647 w 230"/>
              <a:gd name="T79" fmla="*/ 2147483647 h 285"/>
              <a:gd name="T80" fmla="*/ 2147483647 w 230"/>
              <a:gd name="T81" fmla="*/ 2147483647 h 285"/>
              <a:gd name="T82" fmla="*/ 2147483647 w 230"/>
              <a:gd name="T83" fmla="*/ 2147483647 h 285"/>
              <a:gd name="T84" fmla="*/ 2147483647 w 230"/>
              <a:gd name="T85" fmla="*/ 2147483647 h 285"/>
              <a:gd name="T86" fmla="*/ 2147483647 w 230"/>
              <a:gd name="T87" fmla="*/ 2147483647 h 285"/>
              <a:gd name="T88" fmla="*/ 2147483647 w 230"/>
              <a:gd name="T89" fmla="*/ 2147483647 h 285"/>
              <a:gd name="T90" fmla="*/ 2147483647 w 230"/>
              <a:gd name="T91" fmla="*/ 2147483647 h 285"/>
              <a:gd name="T92" fmla="*/ 2147483647 w 230"/>
              <a:gd name="T93" fmla="*/ 2147483647 h 285"/>
              <a:gd name="T94" fmla="*/ 2147483647 w 230"/>
              <a:gd name="T95" fmla="*/ 2147483647 h 285"/>
              <a:gd name="T96" fmla="*/ 2147483647 w 230"/>
              <a:gd name="T97" fmla="*/ 2147483647 h 285"/>
              <a:gd name="T98" fmla="*/ 2147483647 w 230"/>
              <a:gd name="T99" fmla="*/ 2147483647 h 285"/>
              <a:gd name="T100" fmla="*/ 2147483647 w 230"/>
              <a:gd name="T101" fmla="*/ 2147483647 h 285"/>
              <a:gd name="T102" fmla="*/ 2147483647 w 230"/>
              <a:gd name="T103" fmla="*/ 2147483647 h 285"/>
              <a:gd name="T104" fmla="*/ 2147483647 w 230"/>
              <a:gd name="T105" fmla="*/ 2147483647 h 285"/>
              <a:gd name="T106" fmla="*/ 2147483647 w 230"/>
              <a:gd name="T107" fmla="*/ 2147483647 h 285"/>
              <a:gd name="T108" fmla="*/ 2147483647 w 230"/>
              <a:gd name="T109" fmla="*/ 2147483647 h 285"/>
              <a:gd name="T110" fmla="*/ 2147483647 w 230"/>
              <a:gd name="T111" fmla="*/ 2147483647 h 285"/>
              <a:gd name="T112" fmla="*/ 2147483647 w 230"/>
              <a:gd name="T113" fmla="*/ 2147483647 h 285"/>
              <a:gd name="T114" fmla="*/ 2147483647 w 230"/>
              <a:gd name="T115" fmla="*/ 2147483647 h 285"/>
              <a:gd name="T116" fmla="*/ 2147483647 w 230"/>
              <a:gd name="T117" fmla="*/ 2147483647 h 285"/>
              <a:gd name="T118" fmla="*/ 2147483647 w 230"/>
              <a:gd name="T119" fmla="*/ 2147483647 h 285"/>
              <a:gd name="T120" fmla="*/ 2147483647 w 230"/>
              <a:gd name="T121" fmla="*/ 2147483647 h 285"/>
              <a:gd name="T122" fmla="*/ 2147483647 w 230"/>
              <a:gd name="T123" fmla="*/ 2147483647 h 28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0"/>
              <a:gd name="T187" fmla="*/ 0 h 285"/>
              <a:gd name="T188" fmla="*/ 230 w 230"/>
              <a:gd name="T189" fmla="*/ 285 h 28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0" h="285">
                <a:moveTo>
                  <a:pt x="108" y="285"/>
                </a:moveTo>
                <a:cubicBezTo>
                  <a:pt x="105" y="285"/>
                  <a:pt x="105" y="285"/>
                  <a:pt x="105" y="282"/>
                </a:cubicBezTo>
                <a:cubicBezTo>
                  <a:pt x="105" y="276"/>
                  <a:pt x="105" y="267"/>
                  <a:pt x="105" y="261"/>
                </a:cubicBezTo>
                <a:cubicBezTo>
                  <a:pt x="105" y="258"/>
                  <a:pt x="102" y="258"/>
                  <a:pt x="102" y="258"/>
                </a:cubicBezTo>
                <a:cubicBezTo>
                  <a:pt x="84" y="258"/>
                  <a:pt x="84" y="255"/>
                  <a:pt x="75" y="270"/>
                </a:cubicBezTo>
                <a:cubicBezTo>
                  <a:pt x="75" y="270"/>
                  <a:pt x="72" y="270"/>
                  <a:pt x="72" y="273"/>
                </a:cubicBezTo>
                <a:cubicBezTo>
                  <a:pt x="72" y="267"/>
                  <a:pt x="66" y="267"/>
                  <a:pt x="63" y="264"/>
                </a:cubicBezTo>
                <a:cubicBezTo>
                  <a:pt x="63" y="261"/>
                  <a:pt x="63" y="261"/>
                  <a:pt x="60" y="258"/>
                </a:cubicBezTo>
                <a:cubicBezTo>
                  <a:pt x="60" y="243"/>
                  <a:pt x="54" y="243"/>
                  <a:pt x="51" y="234"/>
                </a:cubicBezTo>
                <a:cubicBezTo>
                  <a:pt x="48" y="231"/>
                  <a:pt x="48" y="231"/>
                  <a:pt x="45" y="231"/>
                </a:cubicBezTo>
                <a:cubicBezTo>
                  <a:pt x="45" y="222"/>
                  <a:pt x="51" y="222"/>
                  <a:pt x="54" y="216"/>
                </a:cubicBezTo>
                <a:cubicBezTo>
                  <a:pt x="54" y="198"/>
                  <a:pt x="36" y="201"/>
                  <a:pt x="30" y="195"/>
                </a:cubicBezTo>
                <a:cubicBezTo>
                  <a:pt x="30" y="192"/>
                  <a:pt x="30" y="192"/>
                  <a:pt x="30" y="189"/>
                </a:cubicBezTo>
                <a:cubicBezTo>
                  <a:pt x="27" y="189"/>
                  <a:pt x="27" y="186"/>
                  <a:pt x="27" y="186"/>
                </a:cubicBezTo>
                <a:cubicBezTo>
                  <a:pt x="27" y="177"/>
                  <a:pt x="36" y="174"/>
                  <a:pt x="42" y="171"/>
                </a:cubicBezTo>
                <a:cubicBezTo>
                  <a:pt x="45" y="168"/>
                  <a:pt x="48" y="165"/>
                  <a:pt x="51" y="162"/>
                </a:cubicBezTo>
                <a:cubicBezTo>
                  <a:pt x="51" y="147"/>
                  <a:pt x="45" y="132"/>
                  <a:pt x="39" y="126"/>
                </a:cubicBezTo>
                <a:cubicBezTo>
                  <a:pt x="33" y="126"/>
                  <a:pt x="30" y="126"/>
                  <a:pt x="27" y="126"/>
                </a:cubicBezTo>
                <a:cubicBezTo>
                  <a:pt x="24" y="126"/>
                  <a:pt x="24" y="129"/>
                  <a:pt x="24" y="129"/>
                </a:cubicBezTo>
                <a:cubicBezTo>
                  <a:pt x="21" y="129"/>
                  <a:pt x="21" y="129"/>
                  <a:pt x="18" y="129"/>
                </a:cubicBezTo>
                <a:cubicBezTo>
                  <a:pt x="12" y="123"/>
                  <a:pt x="12" y="111"/>
                  <a:pt x="9" y="105"/>
                </a:cubicBezTo>
                <a:cubicBezTo>
                  <a:pt x="6" y="102"/>
                  <a:pt x="3" y="102"/>
                  <a:pt x="0" y="99"/>
                </a:cubicBezTo>
                <a:cubicBezTo>
                  <a:pt x="0" y="87"/>
                  <a:pt x="12" y="81"/>
                  <a:pt x="21" y="72"/>
                </a:cubicBezTo>
                <a:cubicBezTo>
                  <a:pt x="24" y="60"/>
                  <a:pt x="21" y="48"/>
                  <a:pt x="21" y="36"/>
                </a:cubicBezTo>
                <a:cubicBezTo>
                  <a:pt x="21" y="33"/>
                  <a:pt x="21" y="33"/>
                  <a:pt x="24" y="33"/>
                </a:cubicBezTo>
                <a:cubicBezTo>
                  <a:pt x="27" y="36"/>
                  <a:pt x="27" y="36"/>
                  <a:pt x="27" y="36"/>
                </a:cubicBezTo>
                <a:cubicBezTo>
                  <a:pt x="30" y="39"/>
                  <a:pt x="33" y="54"/>
                  <a:pt x="45" y="57"/>
                </a:cubicBezTo>
                <a:cubicBezTo>
                  <a:pt x="48" y="57"/>
                  <a:pt x="51" y="57"/>
                  <a:pt x="54" y="57"/>
                </a:cubicBezTo>
                <a:cubicBezTo>
                  <a:pt x="63" y="48"/>
                  <a:pt x="60" y="42"/>
                  <a:pt x="66" y="30"/>
                </a:cubicBezTo>
                <a:cubicBezTo>
                  <a:pt x="66" y="30"/>
                  <a:pt x="66" y="27"/>
                  <a:pt x="66" y="24"/>
                </a:cubicBezTo>
                <a:cubicBezTo>
                  <a:pt x="60" y="18"/>
                  <a:pt x="54" y="12"/>
                  <a:pt x="48" y="6"/>
                </a:cubicBezTo>
                <a:cubicBezTo>
                  <a:pt x="48" y="0"/>
                  <a:pt x="51" y="0"/>
                  <a:pt x="54" y="0"/>
                </a:cubicBezTo>
                <a:cubicBezTo>
                  <a:pt x="57" y="0"/>
                  <a:pt x="57" y="0"/>
                  <a:pt x="57" y="0"/>
                </a:cubicBezTo>
                <a:cubicBezTo>
                  <a:pt x="66" y="6"/>
                  <a:pt x="75" y="15"/>
                  <a:pt x="78" y="27"/>
                </a:cubicBezTo>
                <a:cubicBezTo>
                  <a:pt x="81" y="30"/>
                  <a:pt x="84" y="36"/>
                  <a:pt x="87" y="39"/>
                </a:cubicBezTo>
                <a:cubicBezTo>
                  <a:pt x="99" y="39"/>
                  <a:pt x="111" y="42"/>
                  <a:pt x="123" y="45"/>
                </a:cubicBezTo>
                <a:cubicBezTo>
                  <a:pt x="126" y="48"/>
                  <a:pt x="129" y="48"/>
                  <a:pt x="132" y="51"/>
                </a:cubicBezTo>
                <a:cubicBezTo>
                  <a:pt x="138" y="63"/>
                  <a:pt x="140" y="84"/>
                  <a:pt x="155" y="96"/>
                </a:cubicBezTo>
                <a:cubicBezTo>
                  <a:pt x="155" y="96"/>
                  <a:pt x="155" y="99"/>
                  <a:pt x="158" y="99"/>
                </a:cubicBezTo>
                <a:cubicBezTo>
                  <a:pt x="161" y="99"/>
                  <a:pt x="170" y="99"/>
                  <a:pt x="176" y="96"/>
                </a:cubicBezTo>
                <a:cubicBezTo>
                  <a:pt x="179" y="84"/>
                  <a:pt x="176" y="90"/>
                  <a:pt x="188" y="87"/>
                </a:cubicBezTo>
                <a:cubicBezTo>
                  <a:pt x="188" y="90"/>
                  <a:pt x="194" y="99"/>
                  <a:pt x="194" y="108"/>
                </a:cubicBezTo>
                <a:cubicBezTo>
                  <a:pt x="188" y="111"/>
                  <a:pt x="179" y="111"/>
                  <a:pt x="173" y="111"/>
                </a:cubicBezTo>
                <a:cubicBezTo>
                  <a:pt x="170" y="114"/>
                  <a:pt x="167" y="120"/>
                  <a:pt x="167" y="123"/>
                </a:cubicBezTo>
                <a:cubicBezTo>
                  <a:pt x="167" y="129"/>
                  <a:pt x="167" y="132"/>
                  <a:pt x="167" y="135"/>
                </a:cubicBezTo>
                <a:cubicBezTo>
                  <a:pt x="161" y="141"/>
                  <a:pt x="161" y="141"/>
                  <a:pt x="161" y="150"/>
                </a:cubicBezTo>
                <a:cubicBezTo>
                  <a:pt x="167" y="156"/>
                  <a:pt x="176" y="162"/>
                  <a:pt x="182" y="171"/>
                </a:cubicBezTo>
                <a:cubicBezTo>
                  <a:pt x="185" y="171"/>
                  <a:pt x="191" y="171"/>
                  <a:pt x="194" y="177"/>
                </a:cubicBezTo>
                <a:cubicBezTo>
                  <a:pt x="197" y="180"/>
                  <a:pt x="200" y="183"/>
                  <a:pt x="203" y="186"/>
                </a:cubicBezTo>
                <a:cubicBezTo>
                  <a:pt x="209" y="186"/>
                  <a:pt x="218" y="186"/>
                  <a:pt x="227" y="189"/>
                </a:cubicBezTo>
                <a:cubicBezTo>
                  <a:pt x="227" y="189"/>
                  <a:pt x="230" y="189"/>
                  <a:pt x="230" y="192"/>
                </a:cubicBezTo>
                <a:cubicBezTo>
                  <a:pt x="230" y="195"/>
                  <a:pt x="230" y="195"/>
                  <a:pt x="230" y="198"/>
                </a:cubicBezTo>
                <a:cubicBezTo>
                  <a:pt x="221" y="210"/>
                  <a:pt x="206" y="201"/>
                  <a:pt x="206" y="219"/>
                </a:cubicBezTo>
                <a:cubicBezTo>
                  <a:pt x="209" y="222"/>
                  <a:pt x="209" y="225"/>
                  <a:pt x="209" y="228"/>
                </a:cubicBezTo>
                <a:cubicBezTo>
                  <a:pt x="203" y="231"/>
                  <a:pt x="200" y="234"/>
                  <a:pt x="197" y="234"/>
                </a:cubicBezTo>
                <a:cubicBezTo>
                  <a:pt x="197" y="243"/>
                  <a:pt x="197" y="252"/>
                  <a:pt x="197" y="258"/>
                </a:cubicBezTo>
                <a:cubicBezTo>
                  <a:pt x="188" y="273"/>
                  <a:pt x="179" y="276"/>
                  <a:pt x="164" y="279"/>
                </a:cubicBezTo>
                <a:cubicBezTo>
                  <a:pt x="152" y="282"/>
                  <a:pt x="146" y="285"/>
                  <a:pt x="138" y="282"/>
                </a:cubicBezTo>
                <a:cubicBezTo>
                  <a:pt x="129" y="273"/>
                  <a:pt x="129" y="267"/>
                  <a:pt x="123" y="264"/>
                </a:cubicBezTo>
                <a:cubicBezTo>
                  <a:pt x="117" y="264"/>
                  <a:pt x="120" y="264"/>
                  <a:pt x="117" y="270"/>
                </a:cubicBezTo>
                <a:cubicBezTo>
                  <a:pt x="114" y="276"/>
                  <a:pt x="114" y="279"/>
                  <a:pt x="114" y="285"/>
                </a:cubicBezTo>
                <a:cubicBezTo>
                  <a:pt x="111" y="285"/>
                  <a:pt x="108" y="285"/>
                  <a:pt x="108" y="285"/>
                </a:cubicBezTo>
                <a:close/>
              </a:path>
            </a:pathLst>
          </a:custGeom>
          <a:solidFill>
            <a:schemeClr val="bg1">
              <a:lumMod val="95000"/>
            </a:schemeClr>
          </a:solidFill>
          <a:ln w="12700" cmpd="sng">
            <a:solidFill>
              <a:schemeClr val="bg1">
                <a:lumMod val="75000"/>
              </a:schemeClr>
            </a:solidFill>
            <a:prstDash val="solid"/>
          </a:ln>
        </p:spPr>
        <p:txBody>
          <a:bodyPr/>
          <a:lstStyle/>
          <a:p>
            <a:endParaRPr lang="zh-CN" altLang="en-US"/>
          </a:p>
        </p:txBody>
      </p:sp>
      <p:grpSp>
        <p:nvGrpSpPr>
          <p:cNvPr id="4" name="组合 3"/>
          <p:cNvGrpSpPr/>
          <p:nvPr/>
        </p:nvGrpSpPr>
        <p:grpSpPr>
          <a:xfrm>
            <a:off x="1055077" y="1569507"/>
            <a:ext cx="10081846" cy="2358653"/>
            <a:chOff x="1055077" y="1569507"/>
            <a:chExt cx="10081846" cy="2358653"/>
          </a:xfrm>
        </p:grpSpPr>
        <p:sp>
          <p:nvSpPr>
            <p:cNvPr id="10" name="矩形 9"/>
            <p:cNvSpPr/>
            <p:nvPr/>
          </p:nvSpPr>
          <p:spPr>
            <a:xfrm>
              <a:off x="1055077" y="3221405"/>
              <a:ext cx="10081846" cy="706755"/>
            </a:xfrm>
            <a:prstGeom prst="rect">
              <a:avLst/>
            </a:prstGeom>
          </p:spPr>
          <p:txBody>
            <a:bodyPr wrap="square">
              <a:spAutoFit/>
            </a:bodyPr>
            <a:lstStyle/>
            <a:p>
              <a:pPr algn="ctr"/>
              <a:r>
                <a:rPr lang="zh-CN" altLang="en-US" sz="4000" b="1" dirty="0">
                  <a:solidFill>
                    <a:srgbClr val="EE3028"/>
                  </a:solidFill>
                  <a:cs typeface="+mn-ea"/>
                  <a:sym typeface="+mn-lt"/>
                </a:rPr>
                <a:t>第十三讲　电与磁</a:t>
              </a:r>
            </a:p>
          </p:txBody>
        </p:sp>
        <p:sp>
          <p:nvSpPr>
            <p:cNvPr id="12" name="文本框 11"/>
            <p:cNvSpPr txBox="1"/>
            <p:nvPr/>
          </p:nvSpPr>
          <p:spPr>
            <a:xfrm>
              <a:off x="3462973" y="2418125"/>
              <a:ext cx="5266055" cy="662548"/>
            </a:xfrm>
            <a:prstGeom prst="roundRect">
              <a:avLst>
                <a:gd name="adj" fmla="val 50000"/>
              </a:avLst>
            </a:prstGeom>
            <a:solidFill>
              <a:srgbClr val="EE3028"/>
            </a:solidFill>
            <a:effectLst/>
          </p:spPr>
          <p:txBody>
            <a:bodyPr wrap="square" bIns="54000" rtlCol="0">
              <a:spAutoFit/>
            </a:bodyPr>
            <a:lstStyle/>
            <a:p>
              <a:pPr algn="ctr"/>
              <a:r>
                <a:rPr lang="zh-CN" altLang="en-US" sz="2400" b="1" dirty="0">
                  <a:solidFill>
                    <a:schemeClr val="bg1"/>
                  </a:solidFill>
                  <a:cs typeface="+mn-ea"/>
                  <a:sym typeface="+mn-lt"/>
                </a:rPr>
                <a:t>第一部分　安徽中考考点过关</a:t>
              </a:r>
            </a:p>
          </p:txBody>
        </p:sp>
        <p:sp>
          <p:nvSpPr>
            <p:cNvPr id="43" name="文本框 42"/>
            <p:cNvSpPr txBox="1"/>
            <p:nvPr/>
          </p:nvSpPr>
          <p:spPr>
            <a:xfrm>
              <a:off x="3785111" y="1569507"/>
              <a:ext cx="4621778" cy="646331"/>
            </a:xfrm>
            <a:prstGeom prst="rect">
              <a:avLst/>
            </a:prstGeom>
            <a:noFill/>
          </p:spPr>
          <p:txBody>
            <a:bodyPr wrap="none" rtlCol="0">
              <a:spAutoFit/>
            </a:bodyPr>
            <a:lstStyle/>
            <a:p>
              <a:pPr algn="ct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安徽</a:t>
              </a: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中考帮</a:t>
              </a: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物理 </a:t>
              </a:r>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电流的磁效应(电生磁)</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270" y="1337310"/>
            <a:ext cx="10601325" cy="3415030"/>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a:t>
            </a:r>
            <a:r>
              <a:rPr sz="2400" dirty="0">
                <a:latin typeface="黑体" panose="02010609060101010101" pitchFamily="49" charset="-122"/>
                <a:ea typeface="黑体" panose="02010609060101010101" pitchFamily="49" charset="-122"/>
                <a:cs typeface="宋体" panose="02010600030101010101" pitchFamily="2" charset="-122"/>
              </a:rPr>
              <a:t>通电螺线管的磁场</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(1)特点:通电螺线管外部的磁场与</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的磁场相似.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(2)原理:导线绕成螺线管并通电后,各匝线圈的磁场叠加.</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(3)影响因素:通电螺线管两端的极性与螺线管中</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的方向有关.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(4)安培定则(右手螺旋定则):用</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握住螺线管,让四指指向螺线管中</a:t>
            </a:r>
            <a:r>
              <a:rPr lang="en-US" sz="2400" dirty="0">
                <a:latin typeface="宋体" panose="02010600030101010101" pitchFamily="2" charset="-122"/>
                <a:ea typeface="宋体" panose="02010600030101010101" pitchFamily="2" charset="-122"/>
                <a:cs typeface="宋体" panose="02010600030101010101" pitchFamily="2" charset="-122"/>
              </a:rPr>
              <a:t>______</a:t>
            </a:r>
            <a:r>
              <a:rPr sz="2400" dirty="0">
                <a:latin typeface="宋体" panose="02010600030101010101" pitchFamily="2" charset="-122"/>
                <a:ea typeface="宋体" panose="02010600030101010101" pitchFamily="2" charset="-122"/>
                <a:cs typeface="宋体" panose="02010600030101010101" pitchFamily="2" charset="-122"/>
              </a:rPr>
              <a:t>　的方向,则拇指所指的那端就是螺线管的</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极,如图所示. </a:t>
            </a:r>
          </a:p>
        </p:txBody>
      </p:sp>
      <p:pic>
        <p:nvPicPr>
          <p:cNvPr id="651" name="18image7.jpg" descr="id:2147492489;FounderCES"/>
          <p:cNvPicPr>
            <a:picLocks noChangeAspect="1"/>
          </p:cNvPicPr>
          <p:nvPr/>
        </p:nvPicPr>
        <p:blipFill>
          <a:blip r:embed="rId2"/>
          <a:stretch>
            <a:fillRect/>
          </a:stretch>
        </p:blipFill>
        <p:spPr>
          <a:xfrm>
            <a:off x="4020820" y="4904105"/>
            <a:ext cx="2744470" cy="1567180"/>
          </a:xfrm>
          <a:prstGeom prst="rect">
            <a:avLst/>
          </a:prstGeom>
        </p:spPr>
      </p:pic>
      <p:sp>
        <p:nvSpPr>
          <p:cNvPr id="4" name="矩形 3"/>
          <p:cNvSpPr/>
          <p:nvPr/>
        </p:nvSpPr>
        <p:spPr>
          <a:xfrm>
            <a:off x="5601335" y="1950720"/>
            <a:ext cx="147193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条形磁体</a:t>
            </a:r>
          </a:p>
        </p:txBody>
      </p:sp>
      <p:sp>
        <p:nvSpPr>
          <p:cNvPr id="2" name="矩形 1"/>
          <p:cNvSpPr/>
          <p:nvPr/>
        </p:nvSpPr>
        <p:spPr>
          <a:xfrm>
            <a:off x="7356269" y="304391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电流</a:t>
            </a:r>
          </a:p>
        </p:txBody>
      </p:sp>
      <p:sp>
        <p:nvSpPr>
          <p:cNvPr id="3" name="矩形 2"/>
          <p:cNvSpPr/>
          <p:nvPr/>
        </p:nvSpPr>
        <p:spPr>
          <a:xfrm>
            <a:off x="5105829" y="3619862"/>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右手</a:t>
            </a:r>
          </a:p>
        </p:txBody>
      </p:sp>
      <p:sp>
        <p:nvSpPr>
          <p:cNvPr id="5" name="矩形 4"/>
          <p:cNvSpPr/>
          <p:nvPr/>
        </p:nvSpPr>
        <p:spPr>
          <a:xfrm>
            <a:off x="10359184" y="3619862"/>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电流</a:t>
            </a:r>
          </a:p>
        </p:txBody>
      </p:sp>
      <p:sp>
        <p:nvSpPr>
          <p:cNvPr id="8" name="矩形 7"/>
          <p:cNvSpPr/>
          <p:nvPr/>
        </p:nvSpPr>
        <p:spPr>
          <a:xfrm>
            <a:off x="6428534" y="4080237"/>
            <a:ext cx="3365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N</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3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P spid="5"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电流的磁效应(电生磁)</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270" y="1337310"/>
            <a:ext cx="10601325" cy="452310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a:t>
            </a:r>
            <a:r>
              <a:rPr sz="2400" dirty="0">
                <a:latin typeface="黑体" panose="02010609060101010101" pitchFamily="49" charset="-122"/>
                <a:ea typeface="黑体" panose="02010609060101010101" pitchFamily="49" charset="-122"/>
                <a:cs typeface="宋体" panose="02010600030101010101" pitchFamily="2" charset="-122"/>
              </a:rPr>
              <a:t>电磁铁</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(1)定义:内部带有铁芯的螺线管.</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(2)工作原理:a.电流的</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效应;b.磁化铁芯的磁场与通电螺线管的磁场叠加,使磁性增强.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(3)影响电磁铁磁性强弱的因素:</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、铁芯.对于铁芯相同的电磁铁,电流越</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、线圈匝数越</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,电磁铁磁性越强.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(4)控制特点:电磁铁磁性的有无可通过电流的</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来控制,磁性的强弱可通过电流的</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来控制,磁极的方向可由电流的</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控制. </a:t>
            </a:r>
          </a:p>
        </p:txBody>
      </p:sp>
      <p:sp>
        <p:nvSpPr>
          <p:cNvPr id="3" name="矩形 2"/>
          <p:cNvSpPr/>
          <p:nvPr/>
        </p:nvSpPr>
        <p:spPr>
          <a:xfrm>
            <a:off x="3962829" y="2527662"/>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磁</a:t>
            </a:r>
          </a:p>
        </p:txBody>
      </p:sp>
      <p:sp>
        <p:nvSpPr>
          <p:cNvPr id="2" name="矩形 1"/>
          <p:cNvSpPr/>
          <p:nvPr/>
        </p:nvSpPr>
        <p:spPr>
          <a:xfrm>
            <a:off x="5374434" y="3619862"/>
            <a:ext cx="140716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电流大小</a:t>
            </a:r>
          </a:p>
        </p:txBody>
      </p:sp>
      <p:sp>
        <p:nvSpPr>
          <p:cNvPr id="4" name="矩形 3"/>
          <p:cNvSpPr/>
          <p:nvPr/>
        </p:nvSpPr>
        <p:spPr>
          <a:xfrm>
            <a:off x="7245779" y="3619862"/>
            <a:ext cx="140716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线圈匝数</a:t>
            </a:r>
          </a:p>
        </p:txBody>
      </p:sp>
      <p:sp>
        <p:nvSpPr>
          <p:cNvPr id="5" name="矩形 4"/>
          <p:cNvSpPr/>
          <p:nvPr/>
        </p:nvSpPr>
        <p:spPr>
          <a:xfrm>
            <a:off x="3962829" y="420723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p>
        </p:txBody>
      </p:sp>
      <p:sp>
        <p:nvSpPr>
          <p:cNvPr id="8" name="矩形 7"/>
          <p:cNvSpPr/>
          <p:nvPr/>
        </p:nvSpPr>
        <p:spPr>
          <a:xfrm>
            <a:off x="6988604" y="420723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多</a:t>
            </a:r>
          </a:p>
        </p:txBody>
      </p:sp>
      <p:sp>
        <p:nvSpPr>
          <p:cNvPr id="10" name="矩形 9"/>
          <p:cNvSpPr/>
          <p:nvPr/>
        </p:nvSpPr>
        <p:spPr>
          <a:xfrm>
            <a:off x="7245985" y="4667885"/>
            <a:ext cx="93408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有无</a:t>
            </a:r>
          </a:p>
        </p:txBody>
      </p:sp>
      <p:sp>
        <p:nvSpPr>
          <p:cNvPr id="11" name="矩形 10"/>
          <p:cNvSpPr/>
          <p:nvPr/>
        </p:nvSpPr>
        <p:spPr>
          <a:xfrm>
            <a:off x="2553129" y="5267052"/>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大小</a:t>
            </a:r>
          </a:p>
        </p:txBody>
      </p:sp>
      <p:sp>
        <p:nvSpPr>
          <p:cNvPr id="12" name="矩形 11"/>
          <p:cNvSpPr/>
          <p:nvPr/>
        </p:nvSpPr>
        <p:spPr>
          <a:xfrm>
            <a:off x="7857919" y="5267052"/>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方向</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3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3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3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3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3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P spid="5" grpId="0"/>
      <p:bldP spid="8" grpId="0"/>
      <p:bldP spid="10" grpId="0"/>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电流的磁效应(电生磁)</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270" y="1337310"/>
            <a:ext cx="8278495" cy="3415030"/>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4.</a:t>
            </a:r>
            <a:r>
              <a:rPr sz="2400" dirty="0">
                <a:latin typeface="黑体" panose="02010609060101010101" pitchFamily="49" charset="-122"/>
                <a:ea typeface="黑体" panose="02010609060101010101" pitchFamily="49" charset="-122"/>
                <a:cs typeface="宋体" panose="02010600030101010101" pitchFamily="2" charset="-122"/>
              </a:rPr>
              <a:t>电磁继电器</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(1)定义:利用低电压、弱电流电路的通断,来间接地控制高电压、强电流电路通断的装置.</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(2)实质:利用电磁铁来控制工作电路的一种</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(3)主要结构如图:电磁铁、衔铁、弹簧、动触点和静触点等.</a:t>
            </a:r>
          </a:p>
          <a:p>
            <a:pPr algn="just" fontAlgn="auto">
              <a:lnSpc>
                <a:spcPct val="150000"/>
              </a:lnSpc>
            </a:pPr>
            <a:endParaRPr sz="2400" dirty="0">
              <a:latin typeface="宋体" panose="02010600030101010101" pitchFamily="2" charset="-122"/>
              <a:ea typeface="宋体" panose="02010600030101010101" pitchFamily="2" charset="-122"/>
              <a:cs typeface="宋体" panose="02010600030101010101" pitchFamily="2" charset="-122"/>
            </a:endParaRPr>
          </a:p>
        </p:txBody>
      </p:sp>
      <p:sp>
        <p:nvSpPr>
          <p:cNvPr id="2" name="矩形 1"/>
          <p:cNvSpPr/>
          <p:nvPr/>
        </p:nvSpPr>
        <p:spPr>
          <a:xfrm>
            <a:off x="763270" y="4090035"/>
            <a:ext cx="10659110" cy="175323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(4)工作原理:电磁铁通电时有磁性,吸下衔铁,动触点与下面的静触点接触,</a:t>
            </a:r>
            <a:r>
              <a:rPr sz="2400" i="1" dirty="0">
                <a:latin typeface="宋体" panose="02010600030101010101" pitchFamily="2" charset="-122"/>
                <a:ea typeface="宋体" panose="02010600030101010101" pitchFamily="2" charset="-122"/>
                <a:cs typeface="宋体" panose="02010600030101010101" pitchFamily="2" charset="-122"/>
              </a:rPr>
              <a:t>A</a:t>
            </a:r>
            <a:r>
              <a:rPr sz="2400" dirty="0">
                <a:latin typeface="宋体" panose="02010600030101010101" pitchFamily="2" charset="-122"/>
                <a:ea typeface="宋体" panose="02010600030101010101" pitchFamily="2" charset="-122"/>
                <a:cs typeface="宋体" panose="02010600030101010101" pitchFamily="2" charset="-122"/>
              </a:rPr>
              <a:t>、</a:t>
            </a:r>
            <a:r>
              <a:rPr sz="2400" i="1" dirty="0">
                <a:latin typeface="宋体" panose="02010600030101010101" pitchFamily="2" charset="-122"/>
                <a:ea typeface="宋体" panose="02010600030101010101" pitchFamily="2" charset="-122"/>
                <a:cs typeface="宋体" panose="02010600030101010101" pitchFamily="2" charset="-122"/>
              </a:rPr>
              <a:t>B</a:t>
            </a:r>
            <a:r>
              <a:rPr sz="2400" dirty="0">
                <a:latin typeface="宋体" panose="02010600030101010101" pitchFamily="2" charset="-122"/>
                <a:ea typeface="宋体" panose="02010600030101010101" pitchFamily="2" charset="-122"/>
                <a:cs typeface="宋体" panose="02010600030101010101" pitchFamily="2" charset="-122"/>
              </a:rPr>
              <a:t>间断开,</a:t>
            </a:r>
            <a:r>
              <a:rPr sz="2400" i="1" dirty="0">
                <a:latin typeface="宋体" panose="02010600030101010101" pitchFamily="2" charset="-122"/>
                <a:ea typeface="宋体" panose="02010600030101010101" pitchFamily="2" charset="-122"/>
                <a:cs typeface="宋体" panose="02010600030101010101" pitchFamily="2" charset="-122"/>
              </a:rPr>
              <a:t>B</a:t>
            </a:r>
            <a:r>
              <a:rPr sz="2400" dirty="0">
                <a:latin typeface="宋体" panose="02010600030101010101" pitchFamily="2" charset="-122"/>
                <a:ea typeface="宋体" panose="02010600030101010101" pitchFamily="2" charset="-122"/>
                <a:cs typeface="宋体" panose="02010600030101010101" pitchFamily="2" charset="-122"/>
              </a:rPr>
              <a:t>、</a:t>
            </a:r>
            <a:r>
              <a:rPr sz="2400" i="1" dirty="0">
                <a:latin typeface="宋体" panose="02010600030101010101" pitchFamily="2" charset="-122"/>
                <a:ea typeface="宋体" panose="02010600030101010101" pitchFamily="2" charset="-122"/>
                <a:cs typeface="宋体" panose="02010600030101010101" pitchFamily="2" charset="-122"/>
              </a:rPr>
              <a:t>C</a:t>
            </a:r>
            <a:r>
              <a:rPr sz="2400" dirty="0">
                <a:latin typeface="宋体" panose="02010600030101010101" pitchFamily="2" charset="-122"/>
                <a:ea typeface="宋体" panose="02010600030101010101" pitchFamily="2" charset="-122"/>
                <a:cs typeface="宋体" panose="02010600030101010101" pitchFamily="2" charset="-122"/>
              </a:rPr>
              <a:t>间接通;电磁铁断电时失去磁性,弹簧使衔铁弹起,动触点与上面的静触点接触,</a:t>
            </a:r>
            <a:r>
              <a:rPr sz="2400" i="1" dirty="0">
                <a:latin typeface="宋体" panose="02010600030101010101" pitchFamily="2" charset="-122"/>
                <a:ea typeface="宋体" panose="02010600030101010101" pitchFamily="2" charset="-122"/>
                <a:cs typeface="宋体" panose="02010600030101010101" pitchFamily="2" charset="-122"/>
              </a:rPr>
              <a:t>A</a:t>
            </a:r>
            <a:r>
              <a:rPr sz="2400" dirty="0">
                <a:latin typeface="宋体" panose="02010600030101010101" pitchFamily="2" charset="-122"/>
                <a:ea typeface="宋体" panose="02010600030101010101" pitchFamily="2" charset="-122"/>
                <a:cs typeface="宋体" panose="02010600030101010101" pitchFamily="2" charset="-122"/>
              </a:rPr>
              <a:t>、</a:t>
            </a:r>
            <a:r>
              <a:rPr sz="2400" i="1" dirty="0">
                <a:latin typeface="宋体" panose="02010600030101010101" pitchFamily="2" charset="-122"/>
                <a:ea typeface="宋体" panose="02010600030101010101" pitchFamily="2" charset="-122"/>
                <a:cs typeface="宋体" panose="02010600030101010101" pitchFamily="2" charset="-122"/>
              </a:rPr>
              <a:t>B</a:t>
            </a:r>
            <a:r>
              <a:rPr sz="2400" dirty="0">
                <a:latin typeface="宋体" panose="02010600030101010101" pitchFamily="2" charset="-122"/>
                <a:ea typeface="宋体" panose="02010600030101010101" pitchFamily="2" charset="-122"/>
                <a:cs typeface="宋体" panose="02010600030101010101" pitchFamily="2" charset="-122"/>
              </a:rPr>
              <a:t>间接通,</a:t>
            </a:r>
            <a:r>
              <a:rPr sz="2400" i="1" dirty="0">
                <a:latin typeface="宋体" panose="02010600030101010101" pitchFamily="2" charset="-122"/>
                <a:ea typeface="宋体" panose="02010600030101010101" pitchFamily="2" charset="-122"/>
                <a:cs typeface="宋体" panose="02010600030101010101" pitchFamily="2" charset="-122"/>
              </a:rPr>
              <a:t>B</a:t>
            </a:r>
            <a:r>
              <a:rPr sz="2400" dirty="0">
                <a:latin typeface="宋体" panose="02010600030101010101" pitchFamily="2" charset="-122"/>
                <a:ea typeface="宋体" panose="02010600030101010101" pitchFamily="2" charset="-122"/>
                <a:cs typeface="宋体" panose="02010600030101010101" pitchFamily="2" charset="-122"/>
              </a:rPr>
              <a:t>、</a:t>
            </a:r>
            <a:r>
              <a:rPr sz="2400" i="1" dirty="0">
                <a:latin typeface="宋体" panose="02010600030101010101" pitchFamily="2" charset="-122"/>
                <a:ea typeface="宋体" panose="02010600030101010101" pitchFamily="2" charset="-122"/>
                <a:cs typeface="宋体" panose="02010600030101010101" pitchFamily="2" charset="-122"/>
              </a:rPr>
              <a:t>C</a:t>
            </a:r>
            <a:r>
              <a:rPr sz="2400" dirty="0">
                <a:latin typeface="宋体" panose="02010600030101010101" pitchFamily="2" charset="-122"/>
                <a:ea typeface="宋体" panose="02010600030101010101" pitchFamily="2" charset="-122"/>
                <a:cs typeface="宋体" panose="02010600030101010101" pitchFamily="2" charset="-122"/>
              </a:rPr>
              <a:t>间断开.</a:t>
            </a:r>
          </a:p>
        </p:txBody>
      </p:sp>
      <p:pic>
        <p:nvPicPr>
          <p:cNvPr id="661" name="18image8.jpg" descr="id:2147492496;FounderCES"/>
          <p:cNvPicPr>
            <a:picLocks noChangeAspect="1"/>
          </p:cNvPicPr>
          <p:nvPr/>
        </p:nvPicPr>
        <p:blipFill>
          <a:blip r:embed="rId2"/>
          <a:stretch>
            <a:fillRect/>
          </a:stretch>
        </p:blipFill>
        <p:spPr>
          <a:xfrm>
            <a:off x="9190355" y="2151380"/>
            <a:ext cx="2517140" cy="1605915"/>
          </a:xfrm>
          <a:prstGeom prst="rect">
            <a:avLst/>
          </a:prstGeom>
        </p:spPr>
      </p:pic>
      <p:sp>
        <p:nvSpPr>
          <p:cNvPr id="12" name="矩形 11"/>
          <p:cNvSpPr/>
          <p:nvPr/>
        </p:nvSpPr>
        <p:spPr>
          <a:xfrm>
            <a:off x="6779054" y="3082652"/>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开关</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3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磁场对通电导线的作用　电动机</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3</a:t>
            </a:r>
          </a:p>
        </p:txBody>
      </p:sp>
      <p:sp>
        <p:nvSpPr>
          <p:cNvPr id="6" name="矩形 5"/>
          <p:cNvSpPr/>
          <p:nvPr/>
        </p:nvSpPr>
        <p:spPr>
          <a:xfrm>
            <a:off x="763270" y="1337310"/>
            <a:ext cx="7341235" cy="5077460"/>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a:t>
            </a:r>
            <a:r>
              <a:rPr sz="2400" dirty="0">
                <a:latin typeface="黑体" panose="02010609060101010101" pitchFamily="49" charset="-122"/>
                <a:ea typeface="黑体" panose="02010609060101010101" pitchFamily="49" charset="-122"/>
                <a:cs typeface="宋体" panose="02010600030101010101" pitchFamily="2" charset="-122"/>
              </a:rPr>
              <a:t>磁场对通电导线的作用</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(1)原理图如图</a:t>
            </a:r>
            <a:r>
              <a:rPr lang="zh-CN" sz="2400" dirty="0">
                <a:latin typeface="宋体" panose="02010600030101010101" pitchFamily="2" charset="-122"/>
                <a:ea typeface="宋体" panose="02010600030101010101" pitchFamily="2" charset="-122"/>
                <a:cs typeface="宋体" panose="02010600030101010101" pitchFamily="2" charset="-122"/>
              </a:rPr>
              <a:t>甲</a:t>
            </a:r>
            <a:r>
              <a:rPr sz="2400" dirty="0">
                <a:latin typeface="宋体" panose="02010600030101010101" pitchFamily="2" charset="-122"/>
                <a:ea typeface="宋体" panose="02010600030101010101" pitchFamily="2" charset="-122"/>
                <a:cs typeface="宋体" panose="02010600030101010101" pitchFamily="2" charset="-122"/>
              </a:rPr>
              <a:t>所示.</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sym typeface="+mn-ea"/>
              </a:rPr>
              <a:t>(2)导线在磁场中要受到力的作用的条件:ⅰ.导线中有电流;ⅱ.导线不沿磁场方向.</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sym typeface="+mn-ea"/>
              </a:rPr>
              <a:t>(3)磁场对通电导线的力的方向跟</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的方向、</a:t>
            </a:r>
          </a:p>
          <a:p>
            <a:pPr algn="just" fontAlgn="auto">
              <a:lnSpc>
                <a:spcPct val="150000"/>
              </a:lnSpc>
            </a:pP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的方向都有关系;当电流的方向或者磁场的方向变得相反时,通电导线受力的方向</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(4)应用:动圈式扬声器(如图</a:t>
            </a:r>
            <a:r>
              <a:rPr lang="zh-CN" sz="2400" dirty="0">
                <a:latin typeface="宋体" panose="02010600030101010101" pitchFamily="2" charset="-122"/>
                <a:ea typeface="宋体" panose="02010600030101010101" pitchFamily="2" charset="-122"/>
                <a:cs typeface="宋体" panose="02010600030101010101" pitchFamily="2" charset="-122"/>
              </a:rPr>
              <a:t>乙</a:t>
            </a:r>
            <a:r>
              <a:rPr sz="2400" dirty="0">
                <a:latin typeface="宋体" panose="02010600030101010101" pitchFamily="2" charset="-122"/>
                <a:ea typeface="宋体" panose="02010600030101010101" pitchFamily="2" charset="-122"/>
                <a:cs typeface="宋体" panose="02010600030101010101" pitchFamily="2" charset="-122"/>
              </a:rPr>
              <a:t>,将电信号转换成声信号),磁电式电流表,电动机等.</a:t>
            </a:r>
          </a:p>
        </p:txBody>
      </p:sp>
      <p:pic>
        <p:nvPicPr>
          <p:cNvPr id="663" name="18image9.jpg" descr="id:2147492510;FounderCES"/>
          <p:cNvPicPr>
            <a:picLocks noChangeAspect="1"/>
          </p:cNvPicPr>
          <p:nvPr/>
        </p:nvPicPr>
        <p:blipFill>
          <a:blip r:embed="rId2"/>
          <a:stretch>
            <a:fillRect/>
          </a:stretch>
        </p:blipFill>
        <p:spPr>
          <a:xfrm>
            <a:off x="8475345" y="1702435"/>
            <a:ext cx="3212465" cy="1617345"/>
          </a:xfrm>
          <a:prstGeom prst="rect">
            <a:avLst/>
          </a:prstGeom>
        </p:spPr>
      </p:pic>
      <p:pic>
        <p:nvPicPr>
          <p:cNvPr id="667" name="18image10.jpg" descr="id:2147492517;FounderCES"/>
          <p:cNvPicPr>
            <a:picLocks noChangeAspect="1"/>
          </p:cNvPicPr>
          <p:nvPr/>
        </p:nvPicPr>
        <p:blipFill>
          <a:blip r:embed="rId3"/>
          <a:stretch>
            <a:fillRect/>
          </a:stretch>
        </p:blipFill>
        <p:spPr>
          <a:xfrm>
            <a:off x="9007475" y="3798570"/>
            <a:ext cx="2509520" cy="2063115"/>
          </a:xfrm>
          <a:prstGeom prst="rect">
            <a:avLst/>
          </a:prstGeom>
        </p:spPr>
      </p:pic>
      <p:sp>
        <p:nvSpPr>
          <p:cNvPr id="4" name="文本框 3"/>
          <p:cNvSpPr txBox="1"/>
          <p:nvPr/>
        </p:nvSpPr>
        <p:spPr>
          <a:xfrm>
            <a:off x="9817100" y="3577590"/>
            <a:ext cx="360045" cy="398780"/>
          </a:xfrm>
          <a:prstGeom prst="rect">
            <a:avLst/>
          </a:prstGeom>
          <a:noFill/>
        </p:spPr>
        <p:txBody>
          <a:bodyPr wrap="square" rtlCol="0">
            <a:spAutoFit/>
          </a:bodyPr>
          <a:lstStyle/>
          <a:p>
            <a:r>
              <a:rPr lang="zh-CN" altLang="en-US" sz="2000">
                <a:latin typeface="宋体" panose="02010600030101010101" pitchFamily="2" charset="-122"/>
                <a:ea typeface="宋体" panose="02010600030101010101" pitchFamily="2" charset="-122"/>
              </a:rPr>
              <a:t>甲</a:t>
            </a:r>
          </a:p>
        </p:txBody>
      </p:sp>
      <p:sp>
        <p:nvSpPr>
          <p:cNvPr id="5" name="文本框 4"/>
          <p:cNvSpPr txBox="1"/>
          <p:nvPr/>
        </p:nvSpPr>
        <p:spPr>
          <a:xfrm>
            <a:off x="10072370" y="5762625"/>
            <a:ext cx="449580" cy="398780"/>
          </a:xfrm>
          <a:prstGeom prst="rect">
            <a:avLst/>
          </a:prstGeom>
          <a:noFill/>
        </p:spPr>
        <p:txBody>
          <a:bodyPr wrap="square" rtlCol="0">
            <a:spAutoFit/>
          </a:bodyPr>
          <a:lstStyle/>
          <a:p>
            <a:r>
              <a:rPr lang="zh-CN" altLang="en-US" sz="2000">
                <a:latin typeface="宋体" panose="02010600030101010101" pitchFamily="2" charset="-122"/>
                <a:ea typeface="宋体" panose="02010600030101010101" pitchFamily="2" charset="-122"/>
              </a:rPr>
              <a:t>乙</a:t>
            </a:r>
          </a:p>
        </p:txBody>
      </p:sp>
      <p:sp>
        <p:nvSpPr>
          <p:cNvPr id="12" name="矩形 11"/>
          <p:cNvSpPr/>
          <p:nvPr/>
        </p:nvSpPr>
        <p:spPr>
          <a:xfrm>
            <a:off x="5378879" y="3546202"/>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电流</a:t>
            </a:r>
          </a:p>
        </p:txBody>
      </p:sp>
      <p:sp>
        <p:nvSpPr>
          <p:cNvPr id="8" name="矩形 7"/>
          <p:cNvSpPr/>
          <p:nvPr/>
        </p:nvSpPr>
        <p:spPr>
          <a:xfrm>
            <a:off x="1009650" y="4109085"/>
            <a:ext cx="80772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磁场</a:t>
            </a:r>
          </a:p>
        </p:txBody>
      </p:sp>
      <p:sp>
        <p:nvSpPr>
          <p:cNvPr id="10" name="矩形 9"/>
          <p:cNvSpPr/>
          <p:nvPr/>
        </p:nvSpPr>
        <p:spPr>
          <a:xfrm>
            <a:off x="5900849" y="4699997"/>
            <a:ext cx="171323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也变得相反</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3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3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磁场对通电导线的作用　电动机</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3</a:t>
            </a:r>
          </a:p>
        </p:txBody>
      </p:sp>
      <p:sp>
        <p:nvSpPr>
          <p:cNvPr id="6" name="矩形 5"/>
          <p:cNvSpPr/>
          <p:nvPr/>
        </p:nvSpPr>
        <p:spPr>
          <a:xfrm>
            <a:off x="763270" y="1337310"/>
            <a:ext cx="10767060" cy="5259070"/>
          </a:xfrm>
          <a:prstGeom prst="rect">
            <a:avLst/>
          </a:prstGeom>
        </p:spPr>
        <p:txBody>
          <a:bodyPr wrap="square">
            <a:spAutoFit/>
          </a:bodyPr>
          <a:lstStyle/>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2.</a:t>
            </a:r>
            <a:r>
              <a:rPr sz="2400" dirty="0">
                <a:latin typeface="黑体" panose="02010609060101010101" pitchFamily="49" charset="-122"/>
                <a:ea typeface="黑体" panose="02010609060101010101" pitchFamily="49" charset="-122"/>
                <a:cs typeface="宋体" panose="02010600030101010101" pitchFamily="2" charset="-122"/>
              </a:rPr>
              <a:t>电动机</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(1)直流电动机的基本结构:转子和定子.</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(2)原理:</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(3)线圈转动方向:与电流方向和磁场方向有关.当电流的方向或磁场的方向变得相反时,线圈转动方向也变得相反.</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(4)线圈受力大小:与电流的大小、磁场的强弱、线圈的匝数有关;电流越大、磁场越强、线圈的匝数越多,受力越大.</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(5)换向器和电刷的作用:线圈一转过平衡位置就改变线圈中的电流方向,从而使线圈持续转动.</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(6)能量转化:</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能转化为</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能. </a:t>
            </a:r>
          </a:p>
        </p:txBody>
      </p:sp>
      <p:sp>
        <p:nvSpPr>
          <p:cNvPr id="8" name="矩形 7"/>
          <p:cNvSpPr/>
          <p:nvPr/>
        </p:nvSpPr>
        <p:spPr>
          <a:xfrm>
            <a:off x="2153285" y="2400300"/>
            <a:ext cx="421195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通电线圈在磁场中受力转动</a:t>
            </a:r>
          </a:p>
        </p:txBody>
      </p:sp>
      <p:sp>
        <p:nvSpPr>
          <p:cNvPr id="2" name="矩形 1"/>
          <p:cNvSpPr/>
          <p:nvPr/>
        </p:nvSpPr>
        <p:spPr>
          <a:xfrm>
            <a:off x="2820035" y="6022340"/>
            <a:ext cx="80772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电</a:t>
            </a:r>
          </a:p>
        </p:txBody>
      </p:sp>
      <p:sp>
        <p:nvSpPr>
          <p:cNvPr id="3" name="矩形 2"/>
          <p:cNvSpPr/>
          <p:nvPr/>
        </p:nvSpPr>
        <p:spPr>
          <a:xfrm>
            <a:off x="5233035" y="5943600"/>
            <a:ext cx="80772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机械</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电磁感应　发电机</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4</a:t>
            </a:r>
          </a:p>
        </p:txBody>
      </p:sp>
      <p:sp>
        <p:nvSpPr>
          <p:cNvPr id="6" name="矩形 5"/>
          <p:cNvSpPr/>
          <p:nvPr/>
        </p:nvSpPr>
        <p:spPr>
          <a:xfrm>
            <a:off x="763270" y="1337310"/>
            <a:ext cx="8016240" cy="4742815"/>
          </a:xfrm>
          <a:prstGeom prst="rect">
            <a:avLst/>
          </a:prstGeom>
        </p:spPr>
        <p:txBody>
          <a:bodyPr wrap="square">
            <a:spAutoFit/>
          </a:bodyPr>
          <a:lstStyle/>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1.</a:t>
            </a:r>
            <a:r>
              <a:rPr sz="2400" dirty="0">
                <a:latin typeface="黑体" panose="02010609060101010101" pitchFamily="49" charset="-122"/>
                <a:ea typeface="黑体" panose="02010609060101010101" pitchFamily="49" charset="-122"/>
                <a:cs typeface="宋体" panose="02010600030101010101" pitchFamily="2" charset="-122"/>
              </a:rPr>
              <a:t>电磁感应现象</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(1)发现者:</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(2)原理图如图所示.</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(3)概念:</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电路的</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导体在磁场中</a:t>
            </a:r>
            <a:r>
              <a:rPr lang="en-US" sz="2400" dirty="0">
                <a:latin typeface="宋体" panose="02010600030101010101" pitchFamily="2" charset="-122"/>
                <a:ea typeface="宋体" panose="02010600030101010101" pitchFamily="2" charset="-122"/>
                <a:cs typeface="宋体" panose="02010600030101010101" pitchFamily="2" charset="-122"/>
              </a:rPr>
              <a:t>___________</a:t>
            </a:r>
          </a:p>
          <a:p>
            <a:pPr algn="just" fontAlgn="auto">
              <a:lnSpc>
                <a:spcPct val="140000"/>
              </a:lnSpc>
            </a:pPr>
            <a:r>
              <a:rPr lang="en-US" sz="2400" dirty="0">
                <a:latin typeface="宋体" panose="02010600030101010101" pitchFamily="2" charset="-122"/>
                <a:ea typeface="宋体" panose="02010600030101010101" pitchFamily="2" charset="-122"/>
                <a:cs typeface="宋体" panose="02010600030101010101" pitchFamily="2" charset="-122"/>
              </a:rPr>
              <a:t>_______</a:t>
            </a:r>
            <a:r>
              <a:rPr sz="2400" dirty="0">
                <a:latin typeface="宋体" panose="02010600030101010101" pitchFamily="2" charset="-122"/>
                <a:ea typeface="宋体" panose="02010600030101010101" pitchFamily="2" charset="-122"/>
                <a:cs typeface="宋体" panose="02010600030101010101" pitchFamily="2" charset="-122"/>
              </a:rPr>
              <a:t>时,导体中就产生</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.这种由于导体在磁场中运动而产生电流的现象叫作电磁感应,产生的电流叫作</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(4)产生感应电流的条件:ⅰ.闭合电路;ⅱ. 一部分导体在磁场中做切割磁感线运动.</a:t>
            </a:r>
          </a:p>
        </p:txBody>
      </p:sp>
      <p:pic>
        <p:nvPicPr>
          <p:cNvPr id="673" name="18image11.jpg" descr="id:2147492531;FounderCES"/>
          <p:cNvPicPr>
            <a:picLocks noChangeAspect="1"/>
          </p:cNvPicPr>
          <p:nvPr/>
        </p:nvPicPr>
        <p:blipFill>
          <a:blip r:embed="rId2"/>
          <a:stretch>
            <a:fillRect/>
          </a:stretch>
        </p:blipFill>
        <p:spPr>
          <a:xfrm>
            <a:off x="9024620" y="1953260"/>
            <a:ext cx="2534285" cy="1979295"/>
          </a:xfrm>
          <a:prstGeom prst="rect">
            <a:avLst/>
          </a:prstGeom>
        </p:spPr>
      </p:pic>
      <p:sp>
        <p:nvSpPr>
          <p:cNvPr id="3" name="矩形 2"/>
          <p:cNvSpPr/>
          <p:nvPr/>
        </p:nvSpPr>
        <p:spPr>
          <a:xfrm>
            <a:off x="2470785" y="1953260"/>
            <a:ext cx="11620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法拉第</a:t>
            </a:r>
          </a:p>
        </p:txBody>
      </p:sp>
      <p:sp>
        <p:nvSpPr>
          <p:cNvPr id="2" name="矩形 1"/>
          <p:cNvSpPr/>
          <p:nvPr/>
        </p:nvSpPr>
        <p:spPr>
          <a:xfrm>
            <a:off x="2199640" y="2933700"/>
            <a:ext cx="80772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闭合</a:t>
            </a:r>
          </a:p>
        </p:txBody>
      </p:sp>
      <p:sp>
        <p:nvSpPr>
          <p:cNvPr id="4" name="矩形 3"/>
          <p:cNvSpPr/>
          <p:nvPr/>
        </p:nvSpPr>
        <p:spPr>
          <a:xfrm>
            <a:off x="3996055" y="2933700"/>
            <a:ext cx="121729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一部分</a:t>
            </a:r>
          </a:p>
        </p:txBody>
      </p:sp>
      <p:sp>
        <p:nvSpPr>
          <p:cNvPr id="5" name="矩形 4"/>
          <p:cNvSpPr/>
          <p:nvPr/>
        </p:nvSpPr>
        <p:spPr>
          <a:xfrm>
            <a:off x="6918325" y="2933700"/>
            <a:ext cx="196405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做切割磁感</a:t>
            </a:r>
          </a:p>
        </p:txBody>
      </p:sp>
      <p:sp>
        <p:nvSpPr>
          <p:cNvPr id="8" name="矩形 7"/>
          <p:cNvSpPr/>
          <p:nvPr/>
        </p:nvSpPr>
        <p:spPr>
          <a:xfrm>
            <a:off x="4367530" y="3478530"/>
            <a:ext cx="80772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电流</a:t>
            </a:r>
          </a:p>
        </p:txBody>
      </p:sp>
      <p:sp>
        <p:nvSpPr>
          <p:cNvPr id="10" name="矩形 9"/>
          <p:cNvSpPr/>
          <p:nvPr/>
        </p:nvSpPr>
        <p:spPr>
          <a:xfrm>
            <a:off x="869950" y="4446270"/>
            <a:ext cx="151447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感应电流</a:t>
            </a:r>
          </a:p>
        </p:txBody>
      </p:sp>
      <p:sp>
        <p:nvSpPr>
          <p:cNvPr id="11" name="矩形 10"/>
          <p:cNvSpPr/>
          <p:nvPr/>
        </p:nvSpPr>
        <p:spPr>
          <a:xfrm>
            <a:off x="869950" y="3394075"/>
            <a:ext cx="114236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线运动</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300"/>
                                        <p:tgtEl>
                                          <p:spTgt spid="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3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3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3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P spid="5" grpId="0"/>
      <p:bldP spid="8" grpId="0"/>
      <p:bldP spid="10"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电磁感应　发电机</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4</a:t>
            </a:r>
          </a:p>
        </p:txBody>
      </p:sp>
      <p:sp>
        <p:nvSpPr>
          <p:cNvPr id="6" name="矩形 5"/>
          <p:cNvSpPr/>
          <p:nvPr/>
        </p:nvSpPr>
        <p:spPr>
          <a:xfrm>
            <a:off x="763270" y="1337310"/>
            <a:ext cx="10634345" cy="3046095"/>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cs typeface="宋体" panose="02010600030101010101" pitchFamily="2" charset="-122"/>
              </a:rPr>
              <a:t>(5)感应电流的方向:与</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方向和</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方向有关.当导体运动方向或磁场方向变得相反时,感应电流的方向也变得相反. </a:t>
            </a:r>
          </a:p>
          <a:p>
            <a:pPr algn="just" fontAlgn="auto">
              <a:lnSpc>
                <a:spcPct val="200000"/>
              </a:lnSpc>
            </a:pPr>
            <a:r>
              <a:rPr sz="2400" dirty="0">
                <a:latin typeface="宋体" panose="02010600030101010101" pitchFamily="2" charset="-122"/>
                <a:ea typeface="宋体" panose="02010600030101010101" pitchFamily="2" charset="-122"/>
                <a:cs typeface="宋体" panose="02010600030101010101" pitchFamily="2" charset="-122"/>
              </a:rPr>
              <a:t>(6)感应电流的大小:与导体切割磁感线运动的速度、磁场的强弱等因素有关.</a:t>
            </a:r>
          </a:p>
          <a:p>
            <a:pPr algn="just" fontAlgn="auto">
              <a:lnSpc>
                <a:spcPct val="200000"/>
              </a:lnSpc>
            </a:pPr>
            <a:r>
              <a:rPr sz="2400" dirty="0">
                <a:latin typeface="宋体" panose="02010600030101010101" pitchFamily="2" charset="-122"/>
                <a:ea typeface="宋体" panose="02010600030101010101" pitchFamily="2" charset="-122"/>
                <a:cs typeface="宋体" panose="02010600030101010101" pitchFamily="2" charset="-122"/>
              </a:rPr>
              <a:t>(7)应用:动圈式话筒(如图,将声信号转换成电信号),发电机等.</a:t>
            </a:r>
          </a:p>
        </p:txBody>
      </p:sp>
      <p:pic>
        <p:nvPicPr>
          <p:cNvPr id="681" name="18image12.jpg" descr="id:2147492538;FounderCES"/>
          <p:cNvPicPr>
            <a:picLocks noChangeAspect="1"/>
          </p:cNvPicPr>
          <p:nvPr/>
        </p:nvPicPr>
        <p:blipFill>
          <a:blip r:embed="rId2"/>
          <a:stretch>
            <a:fillRect/>
          </a:stretch>
        </p:blipFill>
        <p:spPr>
          <a:xfrm>
            <a:off x="4297680" y="4596130"/>
            <a:ext cx="2886710" cy="1373505"/>
          </a:xfrm>
          <a:prstGeom prst="rect">
            <a:avLst/>
          </a:prstGeom>
        </p:spPr>
      </p:pic>
      <p:sp>
        <p:nvSpPr>
          <p:cNvPr id="10" name="矩形 9"/>
          <p:cNvSpPr/>
          <p:nvPr/>
        </p:nvSpPr>
        <p:spPr>
          <a:xfrm>
            <a:off x="4081780" y="1579880"/>
            <a:ext cx="151447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导体运动</a:t>
            </a:r>
          </a:p>
        </p:txBody>
      </p:sp>
      <p:sp>
        <p:nvSpPr>
          <p:cNvPr id="2" name="矩形 1"/>
          <p:cNvSpPr/>
          <p:nvPr/>
        </p:nvSpPr>
        <p:spPr>
          <a:xfrm>
            <a:off x="6610985" y="1579880"/>
            <a:ext cx="94996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磁场</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电磁感应　发电机</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4</a:t>
            </a:r>
          </a:p>
        </p:txBody>
      </p:sp>
      <p:sp>
        <p:nvSpPr>
          <p:cNvPr id="6" name="矩形 5"/>
          <p:cNvSpPr/>
          <p:nvPr/>
        </p:nvSpPr>
        <p:spPr>
          <a:xfrm>
            <a:off x="763270" y="1337310"/>
            <a:ext cx="10634345" cy="5077460"/>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a:t>
            </a:r>
            <a:r>
              <a:rPr sz="2400" dirty="0">
                <a:latin typeface="黑体" panose="02010609060101010101" pitchFamily="49" charset="-122"/>
                <a:ea typeface="黑体" panose="02010609060101010101" pitchFamily="49" charset="-122"/>
                <a:cs typeface="宋体" panose="02010600030101010101" pitchFamily="2" charset="-122"/>
              </a:rPr>
              <a:t>发电机</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(1)交流发电机的基本结构:转子和定子.</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(2)原理:</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(3)能量转化:</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能转化为</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能.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(4)交变电流</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ⅰ.定义:大小和方向都随时间周期性变化的电流,叫作交变电流,简称交流.</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ⅱ.</a:t>
            </a:r>
            <a:r>
              <a:rPr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交变电流的频率:数值上等于电流在每秒内周期性变化的次数,单位是Hz.周期</a:t>
            </a:r>
            <a:r>
              <a:rPr sz="2400" i="1" dirty="0">
                <a:solidFill>
                  <a:schemeClr val="tx1"/>
                </a:solidFill>
                <a:latin typeface="宋体" panose="02010600030101010101" pitchFamily="2" charset="-122"/>
                <a:ea typeface="宋体" panose="02010600030101010101" pitchFamily="2" charset="-122"/>
                <a:cs typeface="宋体" panose="02010600030101010101" pitchFamily="2" charset="-122"/>
              </a:rPr>
              <a:t>T</a:t>
            </a:r>
            <a:r>
              <a:rPr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与频率</a:t>
            </a:r>
            <a:r>
              <a:rPr sz="2400" i="1" dirty="0">
                <a:solidFill>
                  <a:schemeClr val="tx1"/>
                </a:solidFill>
                <a:latin typeface="宋体" panose="02010600030101010101" pitchFamily="2" charset="-122"/>
                <a:ea typeface="宋体" panose="02010600030101010101" pitchFamily="2" charset="-122"/>
                <a:cs typeface="宋体" panose="02010600030101010101" pitchFamily="2" charset="-122"/>
              </a:rPr>
              <a:t>f</a:t>
            </a:r>
            <a:r>
              <a:rPr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的关系为</a:t>
            </a:r>
            <a:r>
              <a:rPr sz="2400" i="1" dirty="0">
                <a:solidFill>
                  <a:schemeClr val="tx1"/>
                </a:solidFill>
                <a:latin typeface="宋体" panose="02010600030101010101" pitchFamily="2" charset="-122"/>
                <a:ea typeface="宋体" panose="02010600030101010101" pitchFamily="2" charset="-122"/>
                <a:cs typeface="宋体" panose="02010600030101010101" pitchFamily="2" charset="-122"/>
              </a:rPr>
              <a:t>T</a:t>
            </a:r>
            <a:r>
              <a:rPr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   .我国电网中的交流电周期为0.02 s,频率</a:t>
            </a:r>
            <a:r>
              <a:rPr sz="2400" dirty="0">
                <a:latin typeface="宋体" panose="02010600030101010101" pitchFamily="2" charset="-122"/>
                <a:ea typeface="宋体" panose="02010600030101010101" pitchFamily="2" charset="-122"/>
                <a:cs typeface="宋体" panose="02010600030101010101" pitchFamily="2" charset="-122"/>
              </a:rPr>
              <a:t>为</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Hz,即1 s内有50个周期,电流方向1 s内改变100次. </a:t>
            </a:r>
          </a:p>
        </p:txBody>
      </p:sp>
      <p:pic>
        <p:nvPicPr>
          <p:cNvPr id="2" name="图片 1"/>
          <p:cNvPicPr>
            <a:picLocks noChangeAspect="1"/>
          </p:cNvPicPr>
          <p:nvPr/>
        </p:nvPicPr>
        <p:blipFill>
          <a:blip r:embed="rId2"/>
          <a:stretch>
            <a:fillRect/>
          </a:stretch>
        </p:blipFill>
        <p:spPr>
          <a:xfrm>
            <a:off x="3405505" y="5168265"/>
            <a:ext cx="287020" cy="749300"/>
          </a:xfrm>
          <a:prstGeom prst="rect">
            <a:avLst/>
          </a:prstGeom>
        </p:spPr>
      </p:pic>
      <p:sp>
        <p:nvSpPr>
          <p:cNvPr id="3" name="矩形 2"/>
          <p:cNvSpPr/>
          <p:nvPr/>
        </p:nvSpPr>
        <p:spPr>
          <a:xfrm>
            <a:off x="2127250" y="2517775"/>
            <a:ext cx="16935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电磁感应</a:t>
            </a:r>
          </a:p>
        </p:txBody>
      </p:sp>
      <p:sp>
        <p:nvSpPr>
          <p:cNvPr id="4" name="矩形 3"/>
          <p:cNvSpPr/>
          <p:nvPr/>
        </p:nvSpPr>
        <p:spPr>
          <a:xfrm>
            <a:off x="2870835" y="3080385"/>
            <a:ext cx="94996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机械</a:t>
            </a:r>
          </a:p>
        </p:txBody>
      </p:sp>
      <p:sp>
        <p:nvSpPr>
          <p:cNvPr id="5" name="矩形 4"/>
          <p:cNvSpPr/>
          <p:nvPr/>
        </p:nvSpPr>
        <p:spPr>
          <a:xfrm>
            <a:off x="5207635" y="3080385"/>
            <a:ext cx="94996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电</a:t>
            </a:r>
          </a:p>
        </p:txBody>
      </p:sp>
      <p:sp>
        <p:nvSpPr>
          <p:cNvPr id="8" name="矩形 7"/>
          <p:cNvSpPr/>
          <p:nvPr/>
        </p:nvSpPr>
        <p:spPr>
          <a:xfrm>
            <a:off x="9615805" y="5312410"/>
            <a:ext cx="54038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50</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3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电磁感应　发电机</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4</a:t>
            </a: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57367" y="1633104"/>
            <a:ext cx="10694013" cy="3969385"/>
          </a:xfrm>
          <a:prstGeom prst="rect">
            <a:avLst/>
          </a:prstGeom>
        </p:spPr>
        <p:txBody>
          <a:bodyPr wrap="square">
            <a:spAutoFit/>
          </a:bodyPr>
          <a:lstStyle/>
          <a:p>
            <a:pPr algn="just">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1.在电与磁这部分知识的学习中,一定要注意各种现象之间的联系.</a:t>
            </a:r>
          </a:p>
          <a:p>
            <a:pPr algn="just">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(1)电流的磁效应(电生磁)和电磁感应现象(磁生电)说明电与磁是可以相互转化的.</a:t>
            </a:r>
          </a:p>
          <a:p>
            <a:pPr algn="just">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(2)通电直导线周围存在磁场;将直导线绕成螺线管,通电螺线管的磁场是由各匝线圈的磁场叠加而成的.</a:t>
            </a:r>
          </a:p>
          <a:p>
            <a:pPr algn="just">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(3)在通电螺线管中插入软磁性材料制成的铁芯,铁芯被磁化,铁芯的磁场与通电螺线管的磁场叠加,因而电磁铁的磁性大大加强.</a:t>
            </a:r>
          </a:p>
        </p:txBody>
      </p:sp>
      <p:sp>
        <p:nvSpPr>
          <p:cNvPr id="14" name="文本框 1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p>
        </p:txBody>
      </p:sp>
    </p:spTree>
  </p:cSld>
  <p:clrMapOvr>
    <a:masterClrMapping/>
  </p:clrMapOvr>
  <p:transition spd="med">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电磁感应　发电机</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4</a:t>
            </a: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57367" y="1633104"/>
            <a:ext cx="10694013" cy="4523105"/>
          </a:xfrm>
          <a:prstGeom prst="rect">
            <a:avLst/>
          </a:prstGeom>
        </p:spPr>
        <p:txBody>
          <a:bodyPr wrap="square">
            <a:spAutoFit/>
          </a:bodyPr>
          <a:lstStyle/>
          <a:p>
            <a:pPr algn="just">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(4)磁场对通电导线会产生力的作用,是因为通电导线周围存在磁场,外界磁场与通电导线的磁场发生了作用.奥斯特实验中,通电导线固定,永磁体(小磁针)</a:t>
            </a:r>
            <a:r>
              <a:rPr sz="2400" spc="-100" dirty="0">
                <a:solidFill>
                  <a:schemeClr val="tx1">
                    <a:lumMod val="85000"/>
                    <a:lumOff val="15000"/>
                  </a:schemeClr>
                </a:solidFill>
                <a:uFillTx/>
                <a:latin typeface="宋体" panose="02010600030101010101" pitchFamily="2" charset="-122"/>
                <a:ea typeface="宋体" panose="02010600030101010101" pitchFamily="2" charset="-122"/>
                <a:cs typeface="楷体" panose="02010609060101010101" pitchFamily="49" charset="-122"/>
              </a:rPr>
              <a:t>运动;探究磁场对通电导线的力的实验中,永磁体(蹄形磁铁)固定,通电导线运动.</a:t>
            </a:r>
          </a:p>
          <a:p>
            <a:pPr algn="just">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(5)通电导体在磁场中受力运动时,由于磁场力的方向总与磁感线方向垂直,因此通电导体一般都是切割磁感线的,满足产生感应电流的条件,故同时会发生电磁感应现象;而在电磁感应现象中,导体中有电流且电流方向与磁感线方向不在同一方向,因此导体会受到磁场的力的作用,这个力一般是导体运动的阻力,导体克服这个阻力做功,将机械能转化为电能.</a:t>
            </a:r>
          </a:p>
        </p:txBody>
      </p:sp>
      <p:sp>
        <p:nvSpPr>
          <p:cNvPr id="14" name="文本框 1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p>
        </p:txBody>
      </p:sp>
    </p:spTree>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ṣļiḑé"/>
          <p:cNvSpPr txBox="1"/>
          <p:nvPr/>
        </p:nvSpPr>
        <p:spPr bwMode="auto">
          <a:xfrm>
            <a:off x="0" y="-1"/>
            <a:ext cx="12192000" cy="571501"/>
          </a:xfrm>
          <a:prstGeom prst="rect">
            <a:avLst/>
          </a:prstGeom>
          <a:solidFill>
            <a:srgbClr val="EE3028"/>
          </a:solidFill>
          <a:ln w="9525">
            <a:noFill/>
            <a:miter lim="800000"/>
          </a:ln>
        </p:spPr>
        <p:txBody>
          <a:bodyPr wrap="square" lIns="91440" tIns="45720" rIns="91440" bIns="45720" anchor="ctr" anchorCtr="0">
            <a:normAutofit fontScale="95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spcBef>
                <a:spcPct val="0"/>
              </a:spcBef>
            </a:pPr>
            <a:r>
              <a:rPr lang="zh-CN" altLang="en-US" sz="3200" b="1" dirty="0">
                <a:solidFill>
                  <a:schemeClr val="bg1"/>
                </a:solidFill>
              </a:rPr>
              <a:t>目录</a:t>
            </a:r>
            <a:r>
              <a:rPr lang="zh-CN" altLang="en-US" sz="2000" b="1" dirty="0">
                <a:solidFill>
                  <a:schemeClr val="bg1"/>
                </a:solidFill>
              </a:rPr>
              <a:t>（安徽</a:t>
            </a:r>
            <a:r>
              <a:rPr lang="en-US" altLang="zh-CN" sz="2000" b="1" dirty="0">
                <a:solidFill>
                  <a:schemeClr val="bg1"/>
                </a:solidFill>
              </a:rPr>
              <a:t>·</a:t>
            </a:r>
            <a:r>
              <a:rPr lang="zh-CN" altLang="en-US" sz="2000" b="1" dirty="0">
                <a:solidFill>
                  <a:schemeClr val="bg1"/>
                </a:solidFill>
              </a:rPr>
              <a:t>中考帮）</a:t>
            </a:r>
            <a:endParaRPr lang="en-US" altLang="zh-CN" sz="2000" b="1" dirty="0">
              <a:solidFill>
                <a:schemeClr val="bg1"/>
              </a:solidFill>
            </a:endParaRPr>
          </a:p>
        </p:txBody>
      </p:sp>
      <p:grpSp>
        <p:nvGrpSpPr>
          <p:cNvPr id="4" name="组合 3"/>
          <p:cNvGrpSpPr/>
          <p:nvPr/>
        </p:nvGrpSpPr>
        <p:grpSpPr>
          <a:xfrm>
            <a:off x="2136828" y="1432609"/>
            <a:ext cx="1596297" cy="576159"/>
            <a:chOff x="5205047" y="4137461"/>
            <a:chExt cx="1596297" cy="576159"/>
          </a:xfrm>
          <a:solidFill>
            <a:srgbClr val="EE3028"/>
          </a:solidFill>
        </p:grpSpPr>
        <p:sp>
          <p:nvSpPr>
            <p:cNvPr id="5" name="圆角矩形 1">
              <a:hlinkClick r:id="rId2" action="ppaction://hlinksldjump"/>
            </p:cNvPr>
            <p:cNvSpPr/>
            <p:nvPr/>
          </p:nvSpPr>
          <p:spPr>
            <a:xfrm>
              <a:off x="5205047" y="4137461"/>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考点帮</a:t>
              </a:r>
            </a:p>
          </p:txBody>
        </p:sp>
        <p:sp>
          <p:nvSpPr>
            <p:cNvPr id="6" name="light-bulb-variant-outline_29979"/>
            <p:cNvSpPr>
              <a:spLocks noChangeAspect="1"/>
            </p:cNvSpPr>
            <p:nvPr/>
          </p:nvSpPr>
          <p:spPr bwMode="auto">
            <a:xfrm>
              <a:off x="5364843" y="4225578"/>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2" name="文本框 21"/>
          <p:cNvSpPr txBox="1"/>
          <p:nvPr/>
        </p:nvSpPr>
        <p:spPr>
          <a:xfrm>
            <a:off x="4168140" y="726440"/>
            <a:ext cx="7923530" cy="5077460"/>
          </a:xfrm>
          <a:prstGeom prst="rect">
            <a:avLst/>
          </a:prstGeom>
          <a:noFill/>
        </p:spPr>
        <p:txBody>
          <a:bodyPr wrap="square" rtlCol="0">
            <a:spAutoFit/>
          </a:bodyPr>
          <a:lstStyle/>
          <a:p>
            <a:pPr marL="285750" indent="-285750" fontAlgn="auto">
              <a:lnSpc>
                <a:spcPct val="15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1</a:t>
            </a:r>
            <a:r>
              <a:rPr lang="zh-CN" altLang="en-US" sz="2400" dirty="0">
                <a:solidFill>
                  <a:schemeClr val="tx1">
                    <a:lumMod val="85000"/>
                    <a:lumOff val="15000"/>
                  </a:schemeClr>
                </a:solidFill>
                <a:latin typeface="+mn-ea"/>
              </a:rPr>
              <a:t>　磁现象　磁场</a:t>
            </a:r>
          </a:p>
          <a:p>
            <a:pPr marL="285750" indent="-285750" fontAlgn="auto">
              <a:lnSpc>
                <a:spcPct val="150000"/>
              </a:lnSpc>
              <a:buFont typeface="Arial" panose="020B0604020202020204" pitchFamily="34" charset="0"/>
              <a:buChar char="•"/>
            </a:pPr>
            <a:r>
              <a:rPr sz="2400" dirty="0">
                <a:solidFill>
                  <a:schemeClr val="tx1">
                    <a:lumMod val="85000"/>
                    <a:lumOff val="15000"/>
                  </a:schemeClr>
                </a:solidFill>
                <a:latin typeface="+mn-ea"/>
              </a:rPr>
              <a:t>考点 2   电流的磁效应(电生磁)</a:t>
            </a:r>
          </a:p>
          <a:p>
            <a:pPr marL="285750" indent="-285750" fontAlgn="auto">
              <a:lnSpc>
                <a:spcPct val="15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3</a:t>
            </a:r>
            <a:r>
              <a:rPr lang="zh-CN" altLang="en-US" sz="2400" dirty="0">
                <a:solidFill>
                  <a:schemeClr val="tx1">
                    <a:lumMod val="85000"/>
                    <a:lumOff val="15000"/>
                  </a:schemeClr>
                </a:solidFill>
                <a:latin typeface="+mn-ea"/>
              </a:rPr>
              <a:t>　磁场对通电导线的作用　电动机</a:t>
            </a:r>
          </a:p>
          <a:p>
            <a:pPr marL="285750" indent="-285750" fontAlgn="auto">
              <a:lnSpc>
                <a:spcPct val="15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4</a:t>
            </a:r>
            <a:r>
              <a:rPr lang="zh-CN" altLang="en-US" sz="2400" dirty="0">
                <a:solidFill>
                  <a:schemeClr val="tx1">
                    <a:lumMod val="85000"/>
                    <a:lumOff val="15000"/>
                  </a:schemeClr>
                </a:solidFill>
                <a:latin typeface="+mn-ea"/>
              </a:rPr>
              <a:t>　电磁感应　发电机</a:t>
            </a:r>
          </a:p>
          <a:p>
            <a:pPr marL="285750" indent="-285750" fontAlgn="auto">
              <a:lnSpc>
                <a:spcPct val="150000"/>
              </a:lnSpc>
              <a:buFont typeface="Arial" panose="020B0604020202020204" pitchFamily="34" charset="0"/>
              <a:buChar char="•"/>
            </a:pPr>
            <a:r>
              <a:rPr lang="zh-CN" altLang="en-US" sz="2400" dirty="0">
                <a:solidFill>
                  <a:schemeClr val="tx1">
                    <a:lumMod val="85000"/>
                    <a:lumOff val="15000"/>
                  </a:schemeClr>
                </a:solidFill>
                <a:latin typeface="+mn-ea"/>
                <a:sym typeface="+mn-ea"/>
              </a:rPr>
              <a:t>命题角度 </a:t>
            </a:r>
            <a:r>
              <a:rPr lang="en-US" altLang="zh-CN" sz="2400" dirty="0">
                <a:solidFill>
                  <a:schemeClr val="tx1">
                    <a:lumMod val="85000"/>
                    <a:lumOff val="15000"/>
                  </a:schemeClr>
                </a:solidFill>
                <a:latin typeface="+mn-ea"/>
                <a:sym typeface="+mn-ea"/>
              </a:rPr>
              <a:t>1</a:t>
            </a:r>
            <a:r>
              <a:rPr lang="zh-CN" altLang="en-US" sz="2400" dirty="0">
                <a:solidFill>
                  <a:schemeClr val="tx1">
                    <a:lumMod val="85000"/>
                    <a:lumOff val="15000"/>
                  </a:schemeClr>
                </a:solidFill>
                <a:latin typeface="+mn-ea"/>
                <a:sym typeface="+mn-ea"/>
              </a:rPr>
              <a:t>　安培定则的应用</a:t>
            </a:r>
          </a:p>
          <a:p>
            <a:pPr marL="285750" indent="-285750" fontAlgn="auto">
              <a:lnSpc>
                <a:spcPct val="150000"/>
              </a:lnSpc>
              <a:buFont typeface="Arial" panose="020B0604020202020204" pitchFamily="34" charset="0"/>
              <a:buChar char="•"/>
            </a:pPr>
            <a:r>
              <a:rPr lang="zh-CN" altLang="en-US" sz="2400" dirty="0">
                <a:solidFill>
                  <a:schemeClr val="tx1">
                    <a:lumMod val="85000"/>
                    <a:lumOff val="15000"/>
                  </a:schemeClr>
                </a:solidFill>
                <a:latin typeface="+mn-ea"/>
                <a:sym typeface="+mn-ea"/>
              </a:rPr>
              <a:t>命题角度 2　电磁现象的分析</a:t>
            </a:r>
          </a:p>
          <a:p>
            <a:pPr marL="285750" indent="-285750" fontAlgn="auto">
              <a:lnSpc>
                <a:spcPct val="150000"/>
              </a:lnSpc>
              <a:buFont typeface="Arial" panose="020B0604020202020204" pitchFamily="34" charset="0"/>
              <a:buChar char="•"/>
            </a:pPr>
            <a:r>
              <a:rPr lang="zh-CN" altLang="en-US" sz="2400" dirty="0">
                <a:solidFill>
                  <a:schemeClr val="tx1">
                    <a:lumMod val="85000"/>
                    <a:lumOff val="15000"/>
                  </a:schemeClr>
                </a:solidFill>
                <a:latin typeface="+mn-ea"/>
                <a:sym typeface="+mn-ea"/>
              </a:rPr>
              <a:t>命题角度 3　磁场对电流的力和电磁感应现象的应用</a:t>
            </a:r>
          </a:p>
          <a:p>
            <a:pPr marL="285750" indent="-285750" fontAlgn="auto">
              <a:lnSpc>
                <a:spcPct val="150000"/>
              </a:lnSpc>
              <a:buFont typeface="Arial" panose="020B0604020202020204" pitchFamily="34" charset="0"/>
              <a:buChar char="•"/>
            </a:pPr>
            <a:r>
              <a:rPr lang="zh-CN" altLang="en-US" sz="2400" dirty="0">
                <a:solidFill>
                  <a:schemeClr val="tx1">
                    <a:lumMod val="85000"/>
                    <a:lumOff val="15000"/>
                  </a:schemeClr>
                </a:solidFill>
                <a:latin typeface="+mn-ea"/>
                <a:sym typeface="+mn-ea"/>
              </a:rPr>
              <a:t>实验 1　探究影响电磁铁磁性强弱的因素</a:t>
            </a:r>
          </a:p>
          <a:p>
            <a:pPr marL="285750" indent="-285750" fontAlgn="auto">
              <a:lnSpc>
                <a:spcPct val="150000"/>
              </a:lnSpc>
              <a:buFont typeface="Arial" panose="020B0604020202020204" pitchFamily="34" charset="0"/>
              <a:buChar char="•"/>
            </a:pPr>
            <a:r>
              <a:rPr lang="zh-CN" altLang="en-US" sz="2400" dirty="0">
                <a:solidFill>
                  <a:schemeClr val="tx1">
                    <a:lumMod val="85000"/>
                    <a:lumOff val="15000"/>
                  </a:schemeClr>
                </a:solidFill>
                <a:latin typeface="+mn-ea"/>
                <a:sym typeface="+mn-ea"/>
              </a:rPr>
              <a:t>实验 2　探究感应电流产生的条件</a:t>
            </a:r>
          </a:p>
        </p:txBody>
      </p:sp>
      <p:cxnSp>
        <p:nvCxnSpPr>
          <p:cNvPr id="34" name="直接连接符 33"/>
          <p:cNvCxnSpPr/>
          <p:nvPr/>
        </p:nvCxnSpPr>
        <p:spPr>
          <a:xfrm>
            <a:off x="2934970" y="1708785"/>
            <a:ext cx="0" cy="3554730"/>
          </a:xfrm>
          <a:prstGeom prst="line">
            <a:avLst/>
          </a:prstGeom>
          <a:ln w="76200">
            <a:solidFill>
              <a:srgbClr val="EE3028"/>
            </a:solidFill>
          </a:ln>
        </p:spPr>
        <p:style>
          <a:lnRef idx="1">
            <a:schemeClr val="accent1"/>
          </a:lnRef>
          <a:fillRef idx="0">
            <a:schemeClr val="accent1"/>
          </a:fillRef>
          <a:effectRef idx="0">
            <a:schemeClr val="accent1"/>
          </a:effectRef>
          <a:fontRef idx="minor">
            <a:schemeClr val="tx1"/>
          </a:fontRef>
        </p:style>
      </p:cxnSp>
      <p:grpSp>
        <p:nvGrpSpPr>
          <p:cNvPr id="7" name="组合 6"/>
          <p:cNvGrpSpPr/>
          <p:nvPr/>
        </p:nvGrpSpPr>
        <p:grpSpPr>
          <a:xfrm>
            <a:off x="2135558" y="3393737"/>
            <a:ext cx="1596297" cy="576159"/>
            <a:chOff x="5203777" y="3760271"/>
            <a:chExt cx="1596297" cy="576159"/>
          </a:xfrm>
          <a:solidFill>
            <a:srgbClr val="EE3028"/>
          </a:solidFill>
        </p:grpSpPr>
        <p:sp>
          <p:nvSpPr>
            <p:cNvPr id="8" name="圆角矩形 42">
              <a:hlinkClick r:id="rId3" action="ppaction://hlinksldjump"/>
            </p:cNvPr>
            <p:cNvSpPr/>
            <p:nvPr/>
          </p:nvSpPr>
          <p:spPr>
            <a:xfrm>
              <a:off x="5203777" y="3760271"/>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方法帮</a:t>
              </a:r>
            </a:p>
          </p:txBody>
        </p:sp>
        <p:sp>
          <p:nvSpPr>
            <p:cNvPr id="9" name="light-bulb-variant-outline_29979"/>
            <p:cNvSpPr>
              <a:spLocks noChangeAspect="1"/>
            </p:cNvSpPr>
            <p:nvPr/>
          </p:nvSpPr>
          <p:spPr bwMode="auto">
            <a:xfrm>
              <a:off x="5364843" y="3872518"/>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grpSp>
        <p:nvGrpSpPr>
          <p:cNvPr id="10" name="组合 9"/>
          <p:cNvGrpSpPr/>
          <p:nvPr/>
        </p:nvGrpSpPr>
        <p:grpSpPr>
          <a:xfrm>
            <a:off x="2136828" y="4946020"/>
            <a:ext cx="1596297" cy="576159"/>
            <a:chOff x="5205047" y="4303831"/>
            <a:chExt cx="1596297" cy="576159"/>
          </a:xfrm>
          <a:solidFill>
            <a:srgbClr val="EE3028"/>
          </a:solidFill>
        </p:grpSpPr>
        <p:sp>
          <p:nvSpPr>
            <p:cNvPr id="11" name="圆角矩形 49">
              <a:hlinkClick r:id="" action="ppaction://noaction"/>
            </p:cNvPr>
            <p:cNvSpPr/>
            <p:nvPr/>
          </p:nvSpPr>
          <p:spPr>
            <a:xfrm>
              <a:off x="5205047" y="4303831"/>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实验帮</a:t>
              </a:r>
            </a:p>
          </p:txBody>
        </p:sp>
        <p:sp>
          <p:nvSpPr>
            <p:cNvPr id="12" name="light-bulb-variant-outline_29979"/>
            <p:cNvSpPr>
              <a:spLocks noChangeAspect="1"/>
            </p:cNvSpPr>
            <p:nvPr/>
          </p:nvSpPr>
          <p:spPr bwMode="auto">
            <a:xfrm>
              <a:off x="5364843" y="4391948"/>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Tree>
  </p:cSld>
  <p:clrMapOvr>
    <a:masterClrMapping/>
  </p:clrMapOvr>
  <p:transition spd="med">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电磁感应　发电机</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4</a:t>
            </a: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57367" y="1633104"/>
            <a:ext cx="10694013" cy="3784600"/>
          </a:xfrm>
          <a:prstGeom prst="rect">
            <a:avLst/>
          </a:prstGeom>
        </p:spPr>
        <p:txBody>
          <a:bodyPr wrap="square">
            <a:spAutoFit/>
          </a:bodyPr>
          <a:lstStyle/>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(6)如上所述,电动机工作时线圈中发生了电磁感应现象,改变了线圈中的电流,这就是欧姆定律不适用于电动机电路的原因.</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(7)铁、钴、镍等磁性材料会被磁体吸引是因为磁性材料在磁体的磁场中会被磁化,产生的磁场与磁体的磁场发生了相互作用.因此从场的观点看,磁体对磁性材料的力、磁场对磁体的力、磁场对通电导线的力都是磁场间的相互作用.</a:t>
            </a:r>
          </a:p>
        </p:txBody>
      </p:sp>
      <p:sp>
        <p:nvSpPr>
          <p:cNvPr id="14" name="文本框 1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p>
        </p:txBody>
      </p:sp>
    </p:spTree>
  </p:cSld>
  <p:clrMapOvr>
    <a:masterClrMapping/>
  </p:clrMapOvr>
  <p:transition spd="med">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电磁感应　发电机</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4</a:t>
            </a: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57367" y="1633104"/>
            <a:ext cx="10694013" cy="829945"/>
          </a:xfrm>
          <a:prstGeom prst="rect">
            <a:avLst/>
          </a:prstGeom>
        </p:spPr>
        <p:txBody>
          <a:bodyPr wrap="square">
            <a:spAutoFit/>
          </a:bodyPr>
          <a:lstStyle/>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2.电动机和发电机的比较</a:t>
            </a:r>
          </a:p>
        </p:txBody>
      </p:sp>
      <p:sp>
        <p:nvSpPr>
          <p:cNvPr id="14" name="文本框 1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p>
        </p:txBody>
      </p:sp>
      <p:graphicFrame>
        <p:nvGraphicFramePr>
          <p:cNvPr id="2" name="表格 1"/>
          <p:cNvGraphicFramePr/>
          <p:nvPr>
            <p:custDataLst>
              <p:tags r:id="rId1"/>
            </p:custDataLst>
          </p:nvPr>
        </p:nvGraphicFramePr>
        <p:xfrm>
          <a:off x="1219200" y="2735580"/>
          <a:ext cx="9163685" cy="2668270"/>
        </p:xfrm>
        <a:graphic>
          <a:graphicData uri="http://schemas.openxmlformats.org/drawingml/2006/table">
            <a:tbl>
              <a:tblPr firstRow="1" bandRow="1">
                <a:tableStyleId>{5940675A-B579-460E-94D1-54222C63F5DA}</a:tableStyleId>
              </a:tblPr>
              <a:tblGrid>
                <a:gridCol w="1722755"/>
                <a:gridCol w="3345815"/>
                <a:gridCol w="4095115"/>
              </a:tblGrid>
              <a:tr h="44577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12700" marR="1270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电动机</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发电机</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22250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装置原理图</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12700" marR="1270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699" name="18wcmdswerwrew1.jpg"/>
          <p:cNvPicPr>
            <a:picLocks noChangeAspect="1"/>
          </p:cNvPicPr>
          <p:nvPr/>
        </p:nvPicPr>
        <p:blipFill>
          <a:blip r:embed="rId3"/>
          <a:stretch>
            <a:fillRect/>
          </a:stretch>
        </p:blipFill>
        <p:spPr>
          <a:xfrm>
            <a:off x="3804920" y="3412490"/>
            <a:ext cx="1663065" cy="1602740"/>
          </a:xfrm>
          <a:prstGeom prst="rect">
            <a:avLst/>
          </a:prstGeom>
        </p:spPr>
      </p:pic>
      <p:pic>
        <p:nvPicPr>
          <p:cNvPr id="700" name="18wcmdswerwrew2.jpg"/>
          <p:cNvPicPr>
            <a:picLocks noChangeAspect="1"/>
          </p:cNvPicPr>
          <p:nvPr/>
        </p:nvPicPr>
        <p:blipFill>
          <a:blip r:embed="rId4"/>
          <a:stretch>
            <a:fillRect/>
          </a:stretch>
        </p:blipFill>
        <p:spPr>
          <a:xfrm>
            <a:off x="7420610" y="3412490"/>
            <a:ext cx="1730375" cy="1723390"/>
          </a:xfrm>
          <a:prstGeom prst="rect">
            <a:avLst/>
          </a:prstGeom>
        </p:spPr>
      </p:pic>
    </p:spTree>
  </p:cSld>
  <p:clrMapOvr>
    <a:masterClrMapping/>
  </p:clrMapOvr>
  <p:transition spd="med">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电磁感应　发电机</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4</a:t>
            </a: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p>
        </p:txBody>
      </p:sp>
      <p:graphicFrame>
        <p:nvGraphicFramePr>
          <p:cNvPr id="3" name="表格 2"/>
          <p:cNvGraphicFramePr/>
          <p:nvPr>
            <p:custDataLst>
              <p:tags r:id="rId1"/>
            </p:custDataLst>
          </p:nvPr>
        </p:nvGraphicFramePr>
        <p:xfrm>
          <a:off x="1553210" y="2004060"/>
          <a:ext cx="8816975" cy="3061970"/>
        </p:xfrm>
        <a:graphic>
          <a:graphicData uri="http://schemas.openxmlformats.org/drawingml/2006/table">
            <a:tbl>
              <a:tblPr firstRow="1" bandRow="1">
                <a:tableStyleId>{5940675A-B579-460E-94D1-54222C63F5DA}</a:tableStyleId>
              </a:tblPr>
              <a:tblGrid>
                <a:gridCol w="2453005"/>
                <a:gridCol w="3835400"/>
                <a:gridCol w="2528570"/>
              </a:tblGrid>
              <a:tr h="580390">
                <a:tc>
                  <a:txBody>
                    <a:bodyPr/>
                    <a:lstStyle/>
                    <a:p>
                      <a:pPr indent="0" fontAlgn="auto">
                        <a:lnSpc>
                          <a:spcPct val="150000"/>
                        </a:lnSpc>
                        <a:buNone/>
                      </a:pP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12700" marR="1270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电动机</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发电机</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3119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工作原理</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12700" marR="1270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通电线圈在磁场中受力转动</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电磁感应</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20725">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能量转化</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12700" marR="1270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电能转化为机械能</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机械能转化为电能</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1325">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线圈在电路中的作用</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12700" marR="1270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用电器</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电源</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72465">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装置原理图的区别</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12700" marR="1270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有外接电源</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有电流表或灯泡</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电磁感应　发电机</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4</a:t>
            </a: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13" name="矩形 12"/>
          <p:cNvSpPr/>
          <p:nvPr/>
        </p:nvSpPr>
        <p:spPr>
          <a:xfrm>
            <a:off x="757367" y="1633104"/>
            <a:ext cx="10694013" cy="4407535"/>
          </a:xfrm>
          <a:prstGeom prst="rect">
            <a:avLst/>
          </a:prstGeom>
        </p:spPr>
        <p:txBody>
          <a:bodyPr wrap="square">
            <a:spAutoFit/>
          </a:bodyPr>
          <a:lstStyle/>
          <a:p>
            <a:pPr algn="just" fontAlgn="auto">
              <a:lnSpc>
                <a:spcPct val="13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判断以下命题的正误.</a:t>
            </a:r>
          </a:p>
          <a:p>
            <a:pPr algn="just" fontAlgn="auto">
              <a:lnSpc>
                <a:spcPct val="13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1.磁场不是由分子组成的,因此不是物质.	                     (　　)</a:t>
            </a:r>
          </a:p>
          <a:p>
            <a:pPr algn="just" fontAlgn="auto">
              <a:lnSpc>
                <a:spcPct val="13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2.磁感线是磁场中实际存在的曲线.	                           (　　)</a:t>
            </a:r>
          </a:p>
          <a:p>
            <a:pPr algn="just" fontAlgn="auto">
              <a:lnSpc>
                <a:spcPct val="13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3.在地球上的任何地方,静止的小磁针的S极总是指向地理南极.	   (　　)</a:t>
            </a:r>
          </a:p>
          <a:p>
            <a:pPr algn="just" fontAlgn="auto">
              <a:lnSpc>
                <a:spcPct val="13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4.通过电磁铁的电流方向改变,其磁性强弱也随之改变.	         (　　)</a:t>
            </a:r>
          </a:p>
          <a:p>
            <a:pPr algn="just" fontAlgn="auto">
              <a:lnSpc>
                <a:spcPct val="13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5.磁场方向和放在磁场中的导线中的电流方向都变为反向时,导线受到的磁场力的方向不变.	                                             (　　)</a:t>
            </a:r>
          </a:p>
          <a:p>
            <a:pPr algn="just" fontAlgn="auto">
              <a:lnSpc>
                <a:spcPct val="13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sym typeface="+mn-ea"/>
              </a:rPr>
              <a:t>6.高速运动的电子通过均匀磁场(电子运动方向与磁场方向垂直)时会受到磁场施加的力.	                                                   (　　)</a:t>
            </a:r>
            <a:endParaRPr 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p:txBody>
      </p:sp>
      <p:sp>
        <p:nvSpPr>
          <p:cNvPr id="4" name="矩形 3"/>
          <p:cNvSpPr/>
          <p:nvPr/>
        </p:nvSpPr>
        <p:spPr>
          <a:xfrm>
            <a:off x="10641965" y="2169160"/>
            <a:ext cx="4743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2" name="矩形 1"/>
          <p:cNvSpPr/>
          <p:nvPr/>
        </p:nvSpPr>
        <p:spPr>
          <a:xfrm>
            <a:off x="10667365" y="5468620"/>
            <a:ext cx="4241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5" name="矩形 4"/>
          <p:cNvSpPr/>
          <p:nvPr/>
        </p:nvSpPr>
        <p:spPr>
          <a:xfrm>
            <a:off x="10667365" y="4542155"/>
            <a:ext cx="4241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6" name="矩形 5"/>
          <p:cNvSpPr/>
          <p:nvPr/>
        </p:nvSpPr>
        <p:spPr>
          <a:xfrm>
            <a:off x="10667365" y="2629535"/>
            <a:ext cx="4743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10" name="矩形 9"/>
          <p:cNvSpPr/>
          <p:nvPr/>
        </p:nvSpPr>
        <p:spPr>
          <a:xfrm>
            <a:off x="10667365" y="3198495"/>
            <a:ext cx="4743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11" name="矩形 10"/>
          <p:cNvSpPr/>
          <p:nvPr/>
        </p:nvSpPr>
        <p:spPr>
          <a:xfrm>
            <a:off x="10667365" y="3606800"/>
            <a:ext cx="4743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3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3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3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3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fade">
                                      <p:cBhvr>
                                        <p:cTn id="32"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5" grpId="0"/>
      <p:bldP spid="6" grpId="0"/>
      <p:bldP spid="10"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电磁感应　发电机</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4</a:t>
            </a:r>
          </a:p>
        </p:txBody>
      </p:sp>
      <p:sp>
        <p:nvSpPr>
          <p:cNvPr id="8"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13" name="矩形 12"/>
          <p:cNvSpPr/>
          <p:nvPr/>
        </p:nvSpPr>
        <p:spPr>
          <a:xfrm>
            <a:off x="757367" y="1633104"/>
            <a:ext cx="10694013" cy="4225925"/>
          </a:xfrm>
          <a:prstGeom prst="rect">
            <a:avLst/>
          </a:prstGeom>
        </p:spPr>
        <p:txBody>
          <a:bodyPr wrap="square">
            <a:spAutoFit/>
          </a:bodyPr>
          <a:lstStyle/>
          <a:p>
            <a:pPr algn="just" fontAlgn="auto">
              <a:lnSpc>
                <a:spcPct val="14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7.电动机线圈转到平衡位置时受到磁场的合力为零.	               (　　)</a:t>
            </a:r>
          </a:p>
          <a:p>
            <a:pPr algn="just" fontAlgn="auto">
              <a:lnSpc>
                <a:spcPct val="14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8.闭合电路的一部分导体在磁场中运动时,导体中就会产生感应电流.   (　　)</a:t>
            </a:r>
          </a:p>
          <a:p>
            <a:pPr algn="just" fontAlgn="auto">
              <a:lnSpc>
                <a:spcPct val="14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9.动圈式话筒相当于发电机,是利用通电导体在磁场中受力运动的原理制成的.	                                                         (　　)</a:t>
            </a:r>
          </a:p>
          <a:p>
            <a:pPr algn="just" fontAlgn="auto">
              <a:lnSpc>
                <a:spcPct val="14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10.电动机工作时,电能全部转化为机械能.	                     (　　)</a:t>
            </a:r>
          </a:p>
          <a:p>
            <a:pPr algn="just" fontAlgn="auto">
              <a:lnSpc>
                <a:spcPct val="14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11.使闭合线圈静止在磁场中,改变磁场的强弱,相当于磁感线疏密变化时“切割”了线圈,因此线圈中会出现感应电流;此时线圈中的电能不一定是机械能转化而来的.	                                                   (　　)</a:t>
            </a:r>
          </a:p>
        </p:txBody>
      </p:sp>
      <p:sp>
        <p:nvSpPr>
          <p:cNvPr id="4" name="矩形 3"/>
          <p:cNvSpPr/>
          <p:nvPr/>
        </p:nvSpPr>
        <p:spPr>
          <a:xfrm>
            <a:off x="10617200" y="2284730"/>
            <a:ext cx="4743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2" name="矩形 1"/>
          <p:cNvSpPr/>
          <p:nvPr/>
        </p:nvSpPr>
        <p:spPr>
          <a:xfrm>
            <a:off x="10667365" y="3336925"/>
            <a:ext cx="4743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3" name="矩形 2"/>
          <p:cNvSpPr/>
          <p:nvPr/>
        </p:nvSpPr>
        <p:spPr>
          <a:xfrm>
            <a:off x="10667365" y="3797300"/>
            <a:ext cx="4743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5" name="矩形 4"/>
          <p:cNvSpPr/>
          <p:nvPr/>
        </p:nvSpPr>
        <p:spPr>
          <a:xfrm>
            <a:off x="10667365" y="1708785"/>
            <a:ext cx="4241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6" name="矩形 5"/>
          <p:cNvSpPr/>
          <p:nvPr/>
        </p:nvSpPr>
        <p:spPr>
          <a:xfrm>
            <a:off x="10641965" y="5298440"/>
            <a:ext cx="4241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3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3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P spid="5"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0"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dirty="0">
                <a:solidFill>
                  <a:schemeClr val="bg1"/>
                </a:solidFill>
                <a:cs typeface="+mn-ea"/>
                <a:sym typeface="+mn-lt"/>
              </a:rPr>
              <a:t>方法帮</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安培定则的应用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75812" y="1257200"/>
            <a:ext cx="10741315" cy="4523105"/>
          </a:xfrm>
          <a:prstGeom prst="rect">
            <a:avLst/>
          </a:prstGeom>
        </p:spPr>
        <p:txBody>
          <a:bodyPr wrap="square">
            <a:spAutoFit/>
          </a:bodyPr>
          <a:lstStyle/>
          <a:p>
            <a:pPr algn="just" fontAlgn="auto">
              <a:lnSpc>
                <a:spcPct val="150000"/>
              </a:lnSpc>
            </a:pPr>
            <a:r>
              <a:rPr lang="zh-CN" altLang="en-US" sz="2400" dirty="0">
                <a:solidFill>
                  <a:schemeClr val="tx1"/>
                </a:solidFill>
                <a:uFillTx/>
                <a:latin typeface="黑体" panose="02010609060101010101" pitchFamily="49" charset="-122"/>
                <a:ea typeface="黑体" panose="02010609060101010101" pitchFamily="49" charset="-122"/>
              </a:rPr>
              <a:t>例</a:t>
            </a:r>
            <a:r>
              <a:rPr lang="en-US" altLang="zh-CN" sz="2400" dirty="0">
                <a:solidFill>
                  <a:schemeClr val="tx1"/>
                </a:solidFill>
                <a:uFillTx/>
                <a:latin typeface="黑体" panose="02010609060101010101" pitchFamily="49" charset="-122"/>
                <a:ea typeface="黑体" panose="02010609060101010101" pitchFamily="49" charset="-122"/>
              </a:rPr>
              <a:t>1</a:t>
            </a:r>
            <a:r>
              <a:rPr lang="zh-CN" altLang="en-US" sz="2400" dirty="0">
                <a:solidFill>
                  <a:schemeClr val="tx1"/>
                </a:solidFill>
                <a:uFillTx/>
                <a:latin typeface="黑体" panose="02010609060101010101" pitchFamily="49" charset="-122"/>
                <a:ea typeface="黑体" panose="02010609060101010101" pitchFamily="49" charset="-122"/>
              </a:rPr>
              <a:t>　</a:t>
            </a:r>
            <a:r>
              <a:rPr sz="2400" dirty="0">
                <a:solidFill>
                  <a:schemeClr val="tx1"/>
                </a:solidFill>
                <a:uFillTx/>
                <a:latin typeface="仿宋" panose="02010609060101010101" pitchFamily="49" charset="-122"/>
                <a:ea typeface="仿宋" panose="02010609060101010101" pitchFamily="49" charset="-122"/>
                <a:cs typeface="仿宋" panose="02010609060101010101" pitchFamily="49" charset="-122"/>
              </a:rPr>
              <a:t>[2010安徽,7改编]</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如图所示,把漆包线密绕在一圆柱形纸筒上,就成为一个螺线管.把线圈两端的漆刮掉,通过滑动变阻器与电源相连.闭合开关,就有电流通过密绕的线圈,请在图上标出闭合开关后螺线管的N、S极,以及图示磁感线(虚线)的方向. </a:t>
            </a:r>
            <a:endParaRPr sz="2400" i="1" spc="-5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endParaRPr sz="2400" i="1" spc="-5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endParaRPr sz="2400" dirty="0">
              <a:solidFill>
                <a:schemeClr val="tx1"/>
              </a:solidFill>
              <a:uFillTx/>
              <a:latin typeface="黑体" panose="02010609060101010101" pitchFamily="49" charset="-122"/>
              <a:ea typeface="黑体" panose="02010609060101010101" pitchFamily="49" charset="-122"/>
            </a:endParaRPr>
          </a:p>
          <a:p>
            <a:pPr algn="just" fontAlgn="auto">
              <a:lnSpc>
                <a:spcPct val="150000"/>
              </a:lnSpc>
            </a:pPr>
            <a:endParaRPr sz="2400" dirty="0">
              <a:solidFill>
                <a:schemeClr val="tx1"/>
              </a:solidFill>
              <a:uFillTx/>
              <a:latin typeface="黑体" panose="02010609060101010101" pitchFamily="49" charset="-122"/>
              <a:ea typeface="黑体" panose="02010609060101010101" pitchFamily="49" charset="-122"/>
            </a:endParaRPr>
          </a:p>
          <a:p>
            <a:pPr algn="just" fontAlgn="auto">
              <a:lnSpc>
                <a:spcPct val="150000"/>
              </a:lnSpc>
            </a:pPr>
            <a:endParaRPr lang="en-US" altLang="zh-CN" sz="2400" spc="-100" dirty="0">
              <a:solidFill>
                <a:schemeClr val="tx1"/>
              </a:solidFill>
              <a:uFillTx/>
              <a:latin typeface="楷体" panose="02010609060101010101" pitchFamily="49" charset="-122"/>
              <a:ea typeface="楷体" panose="02010609060101010101" pitchFamily="49" charset="-122"/>
              <a:cs typeface="楷体" panose="02010609060101010101" pitchFamily="49" charset="-122"/>
            </a:endParaRPr>
          </a:p>
        </p:txBody>
      </p:sp>
      <p:pic>
        <p:nvPicPr>
          <p:cNvPr id="722" name="19WJJANZKBWLZYY42.EPS" descr="id:2147492714;FounderCES"/>
          <p:cNvPicPr>
            <a:picLocks noChangeAspect="1"/>
          </p:cNvPicPr>
          <p:nvPr/>
        </p:nvPicPr>
        <p:blipFill>
          <a:blip r:embed="rId2"/>
          <a:stretch>
            <a:fillRect/>
          </a:stretch>
        </p:blipFill>
        <p:spPr>
          <a:xfrm>
            <a:off x="2127885" y="4309110"/>
            <a:ext cx="2967355" cy="1908810"/>
          </a:xfrm>
          <a:prstGeom prst="rect">
            <a:avLst/>
          </a:prstGeom>
        </p:spPr>
      </p:pic>
      <p:pic>
        <p:nvPicPr>
          <p:cNvPr id="2801" name="19WJJANZKBWLZYYDA42-1.EPS" descr="id:2147515353;FounderCES"/>
          <p:cNvPicPr>
            <a:picLocks noChangeAspect="1"/>
          </p:cNvPicPr>
          <p:nvPr/>
        </p:nvPicPr>
        <p:blipFill>
          <a:blip r:embed="rId3"/>
          <a:stretch>
            <a:fillRect/>
          </a:stretch>
        </p:blipFill>
        <p:spPr>
          <a:xfrm>
            <a:off x="6478905" y="4309110"/>
            <a:ext cx="2921000" cy="190817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01"/>
                                        </p:tgtEl>
                                        <p:attrNameLst>
                                          <p:attrName>style.visibility</p:attrName>
                                        </p:attrNameLst>
                                      </p:cBhvr>
                                      <p:to>
                                        <p:strVal val="visible"/>
                                      </p:to>
                                    </p:set>
                                    <p:animEffect transition="in" filter="fade">
                                      <p:cBhvr>
                                        <p:cTn id="7" dur="500"/>
                                        <p:tgtEl>
                                          <p:spTgt spid="28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安培定则的应用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75812" y="1257200"/>
            <a:ext cx="10741315" cy="2306955"/>
          </a:xfrm>
          <a:prstGeom prst="rect">
            <a:avLst/>
          </a:prstGeom>
        </p:spPr>
        <p:txBody>
          <a:bodyPr wrap="square">
            <a:spAutoFit/>
          </a:bodyPr>
          <a:lstStyle/>
          <a:p>
            <a:pPr algn="just" fontAlgn="auto">
              <a:lnSpc>
                <a:spcPct val="150000"/>
              </a:lnSpc>
            </a:pPr>
            <a:r>
              <a:rPr lang="zh-CN" altLang="en-US" sz="2400" dirty="0">
                <a:solidFill>
                  <a:schemeClr val="tx1"/>
                </a:solidFill>
                <a:uFillTx/>
                <a:latin typeface="黑体" panose="02010609060101010101" pitchFamily="49" charset="-122"/>
                <a:ea typeface="黑体" panose="02010609060101010101" pitchFamily="49" charset="-122"/>
              </a:rPr>
              <a:t>例</a:t>
            </a:r>
            <a:r>
              <a:rPr lang="en-US" altLang="zh-CN" sz="2400" dirty="0">
                <a:solidFill>
                  <a:schemeClr val="tx1"/>
                </a:solidFill>
                <a:uFillTx/>
                <a:latin typeface="黑体" panose="02010609060101010101" pitchFamily="49" charset="-122"/>
                <a:ea typeface="黑体" panose="02010609060101010101" pitchFamily="49" charset="-122"/>
              </a:rPr>
              <a:t>2</a:t>
            </a:r>
            <a:r>
              <a:rPr lang="zh-CN" altLang="en-US" sz="2400" dirty="0">
                <a:solidFill>
                  <a:schemeClr val="tx1"/>
                </a:solidFill>
                <a:uFillTx/>
                <a:latin typeface="黑体" panose="02010609060101010101" pitchFamily="49" charset="-122"/>
                <a:ea typeface="黑体" panose="02010609060101010101" pitchFamily="49" charset="-122"/>
              </a:rPr>
              <a:t>　</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小磁针静止时的指向如图所示,请你标出电磁铁的极性,并用笔画线代替导线给电磁铁绕线(画出3匝线圈).</a:t>
            </a:r>
          </a:p>
          <a:p>
            <a:pPr algn="just" fontAlgn="auto">
              <a:lnSpc>
                <a:spcPct val="150000"/>
              </a:lnSpc>
            </a:pPr>
            <a:endParaRPr sz="2400" dirty="0">
              <a:solidFill>
                <a:schemeClr val="tx1"/>
              </a:solidFill>
              <a:uFillTx/>
              <a:latin typeface="黑体" panose="02010609060101010101" pitchFamily="49" charset="-122"/>
              <a:ea typeface="黑体" panose="02010609060101010101" pitchFamily="49" charset="-122"/>
            </a:endParaRPr>
          </a:p>
          <a:p>
            <a:pPr algn="just" fontAlgn="auto">
              <a:lnSpc>
                <a:spcPct val="150000"/>
              </a:lnSpc>
            </a:pPr>
            <a:endParaRPr lang="en-US" altLang="zh-CN" sz="2400" spc="-100" dirty="0">
              <a:solidFill>
                <a:schemeClr val="tx1"/>
              </a:solidFill>
              <a:uFillTx/>
              <a:latin typeface="楷体" panose="02010609060101010101" pitchFamily="49" charset="-122"/>
              <a:ea typeface="楷体" panose="02010609060101010101" pitchFamily="49" charset="-122"/>
              <a:cs typeface="楷体" panose="02010609060101010101" pitchFamily="49" charset="-122"/>
            </a:endParaRPr>
          </a:p>
        </p:txBody>
      </p:sp>
      <p:pic>
        <p:nvPicPr>
          <p:cNvPr id="724" name="18image16.jpg" descr="id:2147492728;FounderCES"/>
          <p:cNvPicPr>
            <a:picLocks noChangeAspect="1"/>
          </p:cNvPicPr>
          <p:nvPr/>
        </p:nvPicPr>
        <p:blipFill>
          <a:blip r:embed="rId2"/>
          <a:stretch>
            <a:fillRect/>
          </a:stretch>
        </p:blipFill>
        <p:spPr>
          <a:xfrm>
            <a:off x="3360420" y="3029585"/>
            <a:ext cx="2080895" cy="1915795"/>
          </a:xfrm>
          <a:prstGeom prst="rect">
            <a:avLst/>
          </a:prstGeom>
        </p:spPr>
      </p:pic>
      <p:pic>
        <p:nvPicPr>
          <p:cNvPr id="2804" name="18image37.jpg" descr="id:2147515374;FounderCES"/>
          <p:cNvPicPr>
            <a:picLocks noChangeAspect="1"/>
          </p:cNvPicPr>
          <p:nvPr/>
        </p:nvPicPr>
        <p:blipFill>
          <a:blip r:embed="rId3"/>
          <a:stretch>
            <a:fillRect/>
          </a:stretch>
        </p:blipFill>
        <p:spPr>
          <a:xfrm>
            <a:off x="6590665" y="3171825"/>
            <a:ext cx="1978025" cy="177355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04"/>
                                        </p:tgtEl>
                                        <p:attrNameLst>
                                          <p:attrName>style.visibility</p:attrName>
                                        </p:attrNameLst>
                                      </p:cBhvr>
                                      <p:to>
                                        <p:strVal val="visible"/>
                                      </p:to>
                                    </p:set>
                                    <p:animEffect transition="in" filter="fade">
                                      <p:cBhvr>
                                        <p:cTn id="7" dur="500"/>
                                        <p:tgtEl>
                                          <p:spTgt spid="28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安培定则的应用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75812" y="1257200"/>
            <a:ext cx="10741315" cy="5077460"/>
          </a:xfrm>
          <a:prstGeom prst="rect">
            <a:avLst/>
          </a:prstGeom>
        </p:spPr>
        <p:txBody>
          <a:bodyPr wrap="square">
            <a:spAutoFit/>
          </a:bodyPr>
          <a:lstStyle/>
          <a:p>
            <a:pPr algn="just" fontAlgn="auto">
              <a:lnSpc>
                <a:spcPct val="150000"/>
              </a:lnSpc>
            </a:pPr>
            <a:r>
              <a:rPr lang="zh-CN" altLang="en-US" sz="2400" dirty="0">
                <a:solidFill>
                  <a:schemeClr val="tx1"/>
                </a:solidFill>
                <a:uFillTx/>
                <a:latin typeface="黑体" panose="02010609060101010101" pitchFamily="49" charset="-122"/>
                <a:ea typeface="黑体" panose="02010609060101010101" pitchFamily="49" charset="-122"/>
              </a:rPr>
              <a:t>例</a:t>
            </a:r>
            <a:r>
              <a:rPr lang="en-US" altLang="zh-CN" sz="2400" dirty="0">
                <a:solidFill>
                  <a:schemeClr val="tx1"/>
                </a:solidFill>
                <a:uFillTx/>
                <a:latin typeface="黑体" panose="02010609060101010101" pitchFamily="49" charset="-122"/>
                <a:ea typeface="黑体" panose="02010609060101010101" pitchFamily="49" charset="-122"/>
              </a:rPr>
              <a:t>3</a:t>
            </a:r>
            <a:r>
              <a:rPr lang="zh-CN" altLang="en-US" sz="2400" dirty="0">
                <a:solidFill>
                  <a:schemeClr val="tx1"/>
                </a:solidFill>
                <a:uFillTx/>
                <a:latin typeface="黑体" panose="02010609060101010101" pitchFamily="49" charset="-122"/>
                <a:ea typeface="黑体" panose="02010609060101010101" pitchFamily="49" charset="-122"/>
              </a:rPr>
              <a:t>　</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如图所示,条形磁铁置于水平面上,电磁铁右端固定并保持水平.闭合开关,条形磁铁仍静止且受到水平向右的摩擦力,则电源左端是</a:t>
            </a:r>
            <a:r>
              <a:rPr sz="2400" u="sng" dirty="0">
                <a:solidFill>
                  <a:schemeClr val="tx1"/>
                </a:solidFill>
                <a:uFillTx/>
                <a:latin typeface="宋体" panose="02010600030101010101" pitchFamily="2" charset="-122"/>
                <a:ea typeface="宋体" panose="02010600030101010101" pitchFamily="2" charset="-122"/>
                <a:cs typeface="宋体" panose="02010600030101010101" pitchFamily="2" charset="-122"/>
              </a:rPr>
              <a:t>　　　　</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(选填“正”或“负”)极;当电路中的滑动变阻器的滑片</a:t>
            </a:r>
            <a:r>
              <a:rPr sz="2400" i="1" dirty="0">
                <a:solidFill>
                  <a:schemeClr val="tx1"/>
                </a:solidFill>
                <a:latin typeface="宋体" panose="02010600030101010101" pitchFamily="2" charset="-122"/>
                <a:ea typeface="宋体" panose="02010600030101010101" pitchFamily="2" charset="-122"/>
                <a:cs typeface="宋体" panose="02010600030101010101" pitchFamily="2" charset="-122"/>
              </a:rPr>
              <a:t>P</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向左移动时,条形磁铁仍保持静止,在此过程中条形磁铁受到的摩擦力</a:t>
            </a:r>
            <a:r>
              <a:rPr sz="2400" u="sng" dirty="0">
                <a:solidFill>
                  <a:schemeClr val="tx1"/>
                </a:solidFill>
                <a:uFillTx/>
                <a:latin typeface="宋体" panose="02010600030101010101" pitchFamily="2" charset="-122"/>
                <a:ea typeface="宋体" panose="02010600030101010101" pitchFamily="2" charset="-122"/>
                <a:cs typeface="宋体" panose="02010600030101010101" pitchFamily="2" charset="-122"/>
              </a:rPr>
              <a:t>　　　　</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(选填“变大”“变小”或“不变”). </a:t>
            </a:r>
          </a:p>
          <a:p>
            <a:pPr algn="just" fontAlgn="auto">
              <a:lnSpc>
                <a:spcPct val="150000"/>
              </a:lnSpc>
            </a:pPr>
            <a:endParaRPr sz="2400" i="1" spc="-5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endParaRPr sz="2400" dirty="0">
              <a:solidFill>
                <a:schemeClr val="tx1"/>
              </a:solidFill>
              <a:uFillTx/>
              <a:latin typeface="黑体" panose="02010609060101010101" pitchFamily="49" charset="-122"/>
              <a:ea typeface="黑体" panose="02010609060101010101" pitchFamily="49" charset="-122"/>
            </a:endParaRPr>
          </a:p>
          <a:p>
            <a:pPr algn="just" fontAlgn="auto">
              <a:lnSpc>
                <a:spcPct val="150000"/>
              </a:lnSpc>
            </a:pPr>
            <a:endParaRPr sz="2400" dirty="0">
              <a:solidFill>
                <a:schemeClr val="tx1"/>
              </a:solidFill>
              <a:uFillTx/>
              <a:latin typeface="黑体" panose="02010609060101010101" pitchFamily="49" charset="-122"/>
              <a:ea typeface="黑体" panose="02010609060101010101" pitchFamily="49" charset="-122"/>
            </a:endParaRPr>
          </a:p>
          <a:p>
            <a:pPr algn="just" fontAlgn="auto">
              <a:lnSpc>
                <a:spcPct val="150000"/>
              </a:lnSpc>
            </a:pPr>
            <a:endParaRPr lang="en-US" altLang="zh-CN" sz="2400" spc="-100" dirty="0">
              <a:solidFill>
                <a:schemeClr val="tx1"/>
              </a:solidFill>
              <a:uFillTx/>
              <a:latin typeface="楷体" panose="02010609060101010101" pitchFamily="49" charset="-122"/>
              <a:ea typeface="楷体" panose="02010609060101010101" pitchFamily="49" charset="-122"/>
              <a:cs typeface="楷体" panose="02010609060101010101" pitchFamily="49" charset="-122"/>
            </a:endParaRPr>
          </a:p>
        </p:txBody>
      </p:sp>
      <p:pic>
        <p:nvPicPr>
          <p:cNvPr id="726" name="18image17.jpg" descr="id:2147492742;FounderCES"/>
          <p:cNvPicPr>
            <a:picLocks noChangeAspect="1"/>
          </p:cNvPicPr>
          <p:nvPr/>
        </p:nvPicPr>
        <p:blipFill>
          <a:blip r:embed="rId2"/>
          <a:stretch>
            <a:fillRect/>
          </a:stretch>
        </p:blipFill>
        <p:spPr>
          <a:xfrm>
            <a:off x="4169410" y="3834130"/>
            <a:ext cx="3954780" cy="1922145"/>
          </a:xfrm>
          <a:prstGeom prst="rect">
            <a:avLst/>
          </a:prstGeom>
        </p:spPr>
      </p:pic>
      <p:sp>
        <p:nvSpPr>
          <p:cNvPr id="3" name="矩形 2"/>
          <p:cNvSpPr/>
          <p:nvPr/>
        </p:nvSpPr>
        <p:spPr>
          <a:xfrm>
            <a:off x="8547100" y="1934845"/>
            <a:ext cx="4743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正</a:t>
            </a:r>
          </a:p>
        </p:txBody>
      </p:sp>
      <p:sp>
        <p:nvSpPr>
          <p:cNvPr id="2" name="矩形 1"/>
          <p:cNvSpPr/>
          <p:nvPr/>
        </p:nvSpPr>
        <p:spPr>
          <a:xfrm>
            <a:off x="5922645" y="3011805"/>
            <a:ext cx="92265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变大　</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安培定则的应用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75812" y="1257200"/>
            <a:ext cx="10741315" cy="3969385"/>
          </a:xfrm>
          <a:prstGeom prst="rect">
            <a:avLst/>
          </a:prstGeom>
        </p:spPr>
        <p:txBody>
          <a:bodyPr wrap="square">
            <a:spAutoFit/>
          </a:bodyPr>
          <a:lstStyle/>
          <a:p>
            <a:pPr algn="just" fontAlgn="auto">
              <a:lnSpc>
                <a:spcPct val="150000"/>
              </a:lnSpc>
            </a:pPr>
            <a:r>
              <a:rPr lang="zh-CN" altLang="en-US" sz="2400" dirty="0">
                <a:solidFill>
                  <a:schemeClr val="tx1"/>
                </a:solidFill>
                <a:uFillTx/>
                <a:latin typeface="黑体" panose="02010609060101010101" pitchFamily="49" charset="-122"/>
                <a:ea typeface="黑体" panose="02010609060101010101" pitchFamily="49" charset="-122"/>
              </a:rPr>
              <a:t>例</a:t>
            </a:r>
            <a:r>
              <a:rPr lang="en-US" altLang="zh-CN" sz="2400" dirty="0">
                <a:solidFill>
                  <a:schemeClr val="tx1"/>
                </a:solidFill>
                <a:uFillTx/>
                <a:latin typeface="黑体" panose="02010609060101010101" pitchFamily="49" charset="-122"/>
                <a:ea typeface="黑体" panose="02010609060101010101" pitchFamily="49" charset="-122"/>
              </a:rPr>
              <a:t>4</a:t>
            </a:r>
            <a:r>
              <a:rPr lang="zh-CN" altLang="en-US" sz="2400" dirty="0">
                <a:solidFill>
                  <a:schemeClr val="tx1"/>
                </a:solidFill>
                <a:uFillTx/>
                <a:latin typeface="黑体" panose="02010609060101010101" pitchFamily="49" charset="-122"/>
                <a:ea typeface="黑体" panose="02010609060101010101" pitchFamily="49" charset="-122"/>
              </a:rPr>
              <a:t>　</a:t>
            </a:r>
            <a:r>
              <a:rPr sz="2400" dirty="0">
                <a:solidFill>
                  <a:schemeClr val="tx1"/>
                </a:solidFill>
                <a:uFillTx/>
                <a:latin typeface="仿宋" panose="02010609060101010101" pitchFamily="49" charset="-122"/>
                <a:ea typeface="仿宋" panose="02010609060101010101" pitchFamily="49" charset="-122"/>
                <a:cs typeface="仿宋" panose="02010609060101010101" pitchFamily="49" charset="-122"/>
              </a:rPr>
              <a:t>[2020合肥瑶海区模拟]</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通电线圈可以看作是匝数为一匝的通电螺线管,其两侧的磁极与线圈中电流方向的关系也符合右手螺旋定则.把两个完全相同的线圈</a:t>
            </a:r>
            <a:r>
              <a:rPr sz="2400" i="1" dirty="0">
                <a:solidFill>
                  <a:schemeClr val="tx1"/>
                </a:solidFill>
                <a:latin typeface="宋体" panose="02010600030101010101" pitchFamily="2" charset="-122"/>
                <a:ea typeface="宋体" panose="02010600030101010101" pitchFamily="2" charset="-122"/>
                <a:cs typeface="宋体" panose="02010600030101010101" pitchFamily="2" charset="-122"/>
              </a:rPr>
              <a:t>A</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和</a:t>
            </a:r>
            <a:r>
              <a:rPr sz="2400" i="1" dirty="0">
                <a:solidFill>
                  <a:schemeClr val="tx1"/>
                </a:solidFill>
                <a:latin typeface="宋体" panose="02010600030101010101" pitchFamily="2" charset="-122"/>
                <a:ea typeface="宋体" panose="02010600030101010101" pitchFamily="2" charset="-122"/>
                <a:cs typeface="宋体" panose="02010600030101010101" pitchFamily="2" charset="-122"/>
              </a:rPr>
              <a:t>B</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挂在水平光滑的固定绝缘细杆</a:t>
            </a:r>
            <a:r>
              <a:rPr sz="2400" i="1" dirty="0">
                <a:solidFill>
                  <a:schemeClr val="tx1"/>
                </a:solidFill>
                <a:latin typeface="宋体" panose="02010600030101010101" pitchFamily="2" charset="-122"/>
                <a:ea typeface="宋体" panose="02010600030101010101" pitchFamily="2" charset="-122"/>
                <a:cs typeface="宋体" panose="02010600030101010101" pitchFamily="2" charset="-122"/>
              </a:rPr>
              <a:t>MN</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上,且平行靠近放置,当线圈中通入如图所示方向的电流时,两个线圈将相互</a:t>
            </a:r>
            <a:r>
              <a:rPr sz="2400" u="sng" dirty="0">
                <a:solidFill>
                  <a:schemeClr val="tx1"/>
                </a:solidFill>
                <a:uFillTx/>
                <a:latin typeface="宋体" panose="02010600030101010101" pitchFamily="2" charset="-122"/>
                <a:ea typeface="宋体" panose="02010600030101010101" pitchFamily="2" charset="-122"/>
                <a:cs typeface="宋体" panose="02010600030101010101" pitchFamily="2" charset="-122"/>
              </a:rPr>
              <a:t>　　　　</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(选填“吸引”或“排斥”). </a:t>
            </a:r>
          </a:p>
          <a:p>
            <a:pPr algn="just" fontAlgn="auto">
              <a:lnSpc>
                <a:spcPct val="150000"/>
              </a:lnSpc>
            </a:pPr>
            <a:endParaRPr sz="2400" dirty="0">
              <a:solidFill>
                <a:schemeClr val="tx1"/>
              </a:solidFill>
              <a:uFillTx/>
              <a:latin typeface="黑体" panose="02010609060101010101" pitchFamily="49" charset="-122"/>
              <a:ea typeface="黑体" panose="02010609060101010101" pitchFamily="49" charset="-122"/>
            </a:endParaRPr>
          </a:p>
          <a:p>
            <a:pPr algn="just" fontAlgn="auto">
              <a:lnSpc>
                <a:spcPct val="150000"/>
              </a:lnSpc>
            </a:pPr>
            <a:endParaRPr sz="2400" dirty="0">
              <a:solidFill>
                <a:schemeClr val="tx1"/>
              </a:solidFill>
              <a:uFillTx/>
              <a:latin typeface="黑体" panose="02010609060101010101" pitchFamily="49" charset="-122"/>
              <a:ea typeface="黑体" panose="02010609060101010101" pitchFamily="49" charset="-122"/>
            </a:endParaRPr>
          </a:p>
          <a:p>
            <a:pPr algn="just" fontAlgn="auto">
              <a:lnSpc>
                <a:spcPct val="150000"/>
              </a:lnSpc>
            </a:pPr>
            <a:endParaRPr lang="en-US" altLang="zh-CN" sz="2400" spc="-100" dirty="0">
              <a:solidFill>
                <a:schemeClr val="tx1"/>
              </a:solidFill>
              <a:uFillTx/>
              <a:latin typeface="楷体" panose="02010609060101010101" pitchFamily="49" charset="-122"/>
              <a:ea typeface="楷体" panose="02010609060101010101" pitchFamily="49" charset="-122"/>
              <a:cs typeface="楷体" panose="02010609060101010101" pitchFamily="49" charset="-122"/>
            </a:endParaRPr>
          </a:p>
        </p:txBody>
      </p:sp>
      <p:pic>
        <p:nvPicPr>
          <p:cNvPr id="2" name="2020wlyh-1.jpg" descr="id:2147492756;FounderCES"/>
          <p:cNvPicPr>
            <a:picLocks noChangeAspect="1"/>
          </p:cNvPicPr>
          <p:nvPr/>
        </p:nvPicPr>
        <p:blipFill>
          <a:blip r:embed="rId2"/>
          <a:stretch>
            <a:fillRect/>
          </a:stretch>
        </p:blipFill>
        <p:spPr>
          <a:xfrm>
            <a:off x="4161155" y="4197985"/>
            <a:ext cx="2380615" cy="1755140"/>
          </a:xfrm>
          <a:prstGeom prst="rect">
            <a:avLst/>
          </a:prstGeom>
        </p:spPr>
      </p:pic>
      <p:sp>
        <p:nvSpPr>
          <p:cNvPr id="3" name="矩形 2"/>
          <p:cNvSpPr/>
          <p:nvPr/>
        </p:nvSpPr>
        <p:spPr>
          <a:xfrm>
            <a:off x="5685155" y="3011805"/>
            <a:ext cx="92265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排斥　</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1"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a:solidFill>
                  <a:schemeClr val="bg1"/>
                </a:solidFill>
                <a:cs typeface="+mn-ea"/>
                <a:sym typeface="+mn-lt"/>
              </a:rPr>
              <a:t>考点帮</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uFillTx/>
                <a:cs typeface="+mn-ea"/>
                <a:sym typeface="+mn-lt"/>
              </a:rPr>
              <a:t>电磁现象的分析</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75970" y="1257300"/>
            <a:ext cx="8110855" cy="3969385"/>
          </a:xfrm>
          <a:prstGeom prst="rect">
            <a:avLst/>
          </a:prstGeom>
        </p:spPr>
        <p:txBody>
          <a:bodyPr wrap="square">
            <a:spAutoFit/>
          </a:bodyPr>
          <a:lstStyle/>
          <a:p>
            <a:pPr algn="just" fontAlgn="auto">
              <a:lnSpc>
                <a:spcPct val="150000"/>
              </a:lnSpc>
            </a:pPr>
            <a:r>
              <a:rPr lang="zh-CN" altLang="en-US" sz="2400" dirty="0">
                <a:solidFill>
                  <a:schemeClr val="tx1"/>
                </a:solidFill>
                <a:uFillTx/>
                <a:latin typeface="黑体" panose="02010609060101010101" pitchFamily="49" charset="-122"/>
                <a:ea typeface="黑体" panose="02010609060101010101" pitchFamily="49" charset="-122"/>
              </a:rPr>
              <a:t>例</a:t>
            </a:r>
            <a:r>
              <a:rPr lang="en-US" altLang="zh-CN" sz="2400" dirty="0">
                <a:solidFill>
                  <a:schemeClr val="tx1"/>
                </a:solidFill>
                <a:uFillTx/>
                <a:latin typeface="黑体" panose="02010609060101010101" pitchFamily="49" charset="-122"/>
                <a:ea typeface="黑体" panose="02010609060101010101" pitchFamily="49" charset="-122"/>
              </a:rPr>
              <a:t>5</a:t>
            </a:r>
            <a:r>
              <a:rPr lang="zh-CN" altLang="en-US" sz="2400" dirty="0">
                <a:solidFill>
                  <a:schemeClr val="tx1"/>
                </a:solidFill>
                <a:uFillTx/>
                <a:latin typeface="黑体" panose="02010609060101010101" pitchFamily="49" charset="-122"/>
                <a:ea typeface="黑体" panose="02010609060101010101" pitchFamily="49" charset="-122"/>
              </a:rPr>
              <a:t>　</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如图是“探究导体在磁场中运动时产生感应电流的条件”的实验装置.当导体棒水平向右运动时,灵敏电流计的指针向左偏转,为使灵敏电流计指针向右偏转,下列方法可行的是	                                       (　　) </a:t>
            </a:r>
          </a:p>
          <a:p>
            <a:pPr algn="just" fontAlgn="auto">
              <a:lnSpc>
                <a:spcPct val="150000"/>
              </a:lnSpc>
            </a:pPr>
            <a:endParaRPr sz="2400" dirty="0">
              <a:solidFill>
                <a:schemeClr val="tx1"/>
              </a:solidFill>
              <a:uFillTx/>
              <a:latin typeface="黑体" panose="02010609060101010101" pitchFamily="49" charset="-122"/>
              <a:ea typeface="黑体" panose="02010609060101010101" pitchFamily="49" charset="-122"/>
            </a:endParaRPr>
          </a:p>
          <a:p>
            <a:pPr algn="just" fontAlgn="auto">
              <a:lnSpc>
                <a:spcPct val="150000"/>
              </a:lnSpc>
            </a:pPr>
            <a:endParaRPr sz="2400" dirty="0">
              <a:solidFill>
                <a:schemeClr val="tx1"/>
              </a:solidFill>
              <a:uFillTx/>
              <a:latin typeface="黑体" panose="02010609060101010101" pitchFamily="49" charset="-122"/>
              <a:ea typeface="黑体" panose="02010609060101010101" pitchFamily="49" charset="-122"/>
            </a:endParaRPr>
          </a:p>
          <a:p>
            <a:pPr algn="just" fontAlgn="auto">
              <a:lnSpc>
                <a:spcPct val="150000"/>
              </a:lnSpc>
            </a:pPr>
            <a:endParaRPr lang="en-US" altLang="zh-CN" sz="2400" spc="-100" dirty="0">
              <a:solidFill>
                <a:schemeClr val="tx1"/>
              </a:solidFill>
              <a:uFillTx/>
              <a:latin typeface="楷体" panose="02010609060101010101" pitchFamily="49" charset="-122"/>
              <a:ea typeface="楷体" panose="02010609060101010101" pitchFamily="49" charset="-122"/>
              <a:cs typeface="楷体" panose="02010609060101010101" pitchFamily="49" charset="-122"/>
            </a:endParaRPr>
          </a:p>
        </p:txBody>
      </p:sp>
      <p:sp>
        <p:nvSpPr>
          <p:cNvPr id="3" name="矩形 2"/>
          <p:cNvSpPr/>
          <p:nvPr/>
        </p:nvSpPr>
        <p:spPr>
          <a:xfrm>
            <a:off x="864077" y="3526690"/>
            <a:ext cx="10741315" cy="2306955"/>
          </a:xfrm>
          <a:prstGeom prst="rect">
            <a:avLst/>
          </a:prstGeom>
        </p:spPr>
        <p:txBody>
          <a:bodyPr wrap="square">
            <a:spAutoFit/>
          </a:bodyPr>
          <a:lstStyle/>
          <a:p>
            <a:pPr algn="just" fontAlgn="auto">
              <a:lnSpc>
                <a:spcPct val="150000"/>
              </a:lnSpc>
            </a:pP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A.使导体棒竖直向下运动</a:t>
            </a:r>
          </a:p>
          <a:p>
            <a:pPr algn="just" fontAlgn="auto">
              <a:lnSpc>
                <a:spcPct val="150000"/>
              </a:lnSpc>
            </a:pP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B.使导体棒竖直向上运动</a:t>
            </a:r>
          </a:p>
          <a:p>
            <a:pPr algn="just" fontAlgn="auto">
              <a:lnSpc>
                <a:spcPct val="150000"/>
              </a:lnSpc>
            </a:pP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C.保持导体棒静止不动,使磁体水平向左运动</a:t>
            </a:r>
          </a:p>
          <a:p>
            <a:pPr algn="just" fontAlgn="auto">
              <a:lnSpc>
                <a:spcPct val="150000"/>
              </a:lnSpc>
            </a:pP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D.将磁体的N、S极对调,仍使导体棒水平向右运动</a:t>
            </a:r>
          </a:p>
        </p:txBody>
      </p:sp>
      <p:pic>
        <p:nvPicPr>
          <p:cNvPr id="732" name="18image19.jpg" descr="id:2147492784;FounderCES"/>
          <p:cNvPicPr>
            <a:picLocks noChangeAspect="1"/>
          </p:cNvPicPr>
          <p:nvPr/>
        </p:nvPicPr>
        <p:blipFill>
          <a:blip r:embed="rId2"/>
          <a:stretch>
            <a:fillRect/>
          </a:stretch>
        </p:blipFill>
        <p:spPr>
          <a:xfrm>
            <a:off x="9091930" y="1476375"/>
            <a:ext cx="2513330" cy="1831340"/>
          </a:xfrm>
          <a:prstGeom prst="rect">
            <a:avLst/>
          </a:prstGeom>
        </p:spPr>
      </p:pic>
      <p:sp>
        <p:nvSpPr>
          <p:cNvPr id="4" name="矩形 3"/>
          <p:cNvSpPr/>
          <p:nvPr/>
        </p:nvSpPr>
        <p:spPr>
          <a:xfrm>
            <a:off x="7964170" y="3011805"/>
            <a:ext cx="44767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D　</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uFillTx/>
                <a:cs typeface="+mn-ea"/>
                <a:sym typeface="+mn-lt"/>
              </a:rPr>
              <a:t>电磁现象的分析</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75970" y="1257300"/>
            <a:ext cx="7739380" cy="2306955"/>
          </a:xfrm>
          <a:prstGeom prst="rect">
            <a:avLst/>
          </a:prstGeom>
        </p:spPr>
        <p:txBody>
          <a:bodyPr wrap="square">
            <a:spAutoFit/>
          </a:bodyPr>
          <a:lstStyle/>
          <a:p>
            <a:pPr algn="just" fontAlgn="auto">
              <a:lnSpc>
                <a:spcPct val="150000"/>
              </a:lnSpc>
            </a:pPr>
            <a:r>
              <a:rPr lang="zh-CN" altLang="en-US" sz="2400" dirty="0">
                <a:solidFill>
                  <a:schemeClr val="tx1"/>
                </a:solidFill>
                <a:uFillTx/>
                <a:latin typeface="黑体" panose="02010609060101010101" pitchFamily="49" charset="-122"/>
                <a:ea typeface="黑体" panose="02010609060101010101" pitchFamily="49" charset="-122"/>
              </a:rPr>
              <a:t>例</a:t>
            </a:r>
            <a:r>
              <a:rPr lang="en-US" altLang="zh-CN" sz="2400" dirty="0">
                <a:solidFill>
                  <a:schemeClr val="tx1"/>
                </a:solidFill>
                <a:uFillTx/>
                <a:latin typeface="黑体" panose="02010609060101010101" pitchFamily="49" charset="-122"/>
                <a:ea typeface="黑体" panose="02010609060101010101" pitchFamily="49" charset="-122"/>
              </a:rPr>
              <a:t>6</a:t>
            </a:r>
            <a:r>
              <a:rPr lang="zh-CN" altLang="en-US" sz="2400" dirty="0">
                <a:solidFill>
                  <a:schemeClr val="tx1"/>
                </a:solidFill>
                <a:uFillTx/>
                <a:latin typeface="黑体" panose="02010609060101010101" pitchFamily="49" charset="-122"/>
                <a:ea typeface="黑体" panose="02010609060101010101" pitchFamily="49" charset="-122"/>
              </a:rPr>
              <a:t>　</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如图为直流电动机的工作原理图,下列分析正确的是                                          (　　)</a:t>
            </a:r>
          </a:p>
          <a:p>
            <a:pPr algn="just" fontAlgn="auto">
              <a:lnSpc>
                <a:spcPct val="150000"/>
              </a:lnSpc>
            </a:pPr>
            <a:endParaRPr sz="2400" dirty="0">
              <a:solidFill>
                <a:schemeClr val="tx1"/>
              </a:solidFill>
              <a:uFillTx/>
              <a:latin typeface="黑体" panose="02010609060101010101" pitchFamily="49" charset="-122"/>
              <a:ea typeface="黑体" panose="02010609060101010101" pitchFamily="49" charset="-122"/>
            </a:endParaRPr>
          </a:p>
          <a:p>
            <a:pPr algn="just" fontAlgn="auto">
              <a:lnSpc>
                <a:spcPct val="150000"/>
              </a:lnSpc>
            </a:pPr>
            <a:endParaRPr lang="en-US" altLang="zh-CN" sz="2400" spc="-100" dirty="0">
              <a:solidFill>
                <a:schemeClr val="tx1"/>
              </a:solidFill>
              <a:uFillTx/>
              <a:latin typeface="楷体" panose="02010609060101010101" pitchFamily="49" charset="-122"/>
              <a:ea typeface="楷体" panose="02010609060101010101" pitchFamily="49" charset="-122"/>
              <a:cs typeface="楷体" panose="02010609060101010101" pitchFamily="49" charset="-122"/>
            </a:endParaRPr>
          </a:p>
        </p:txBody>
      </p:sp>
      <p:sp>
        <p:nvSpPr>
          <p:cNvPr id="3" name="矩形 2"/>
          <p:cNvSpPr/>
          <p:nvPr/>
        </p:nvSpPr>
        <p:spPr>
          <a:xfrm>
            <a:off x="775812" y="2538630"/>
            <a:ext cx="10741315" cy="2306955"/>
          </a:xfrm>
          <a:prstGeom prst="rect">
            <a:avLst/>
          </a:prstGeom>
        </p:spPr>
        <p:txBody>
          <a:bodyPr wrap="square">
            <a:spAutoFit/>
          </a:bodyPr>
          <a:lstStyle/>
          <a:p>
            <a:pPr algn="just" fontAlgn="auto">
              <a:lnSpc>
                <a:spcPct val="150000"/>
              </a:lnSpc>
            </a:pP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A.改变磁场方向可以改变线圈转动的方向</a:t>
            </a:r>
          </a:p>
          <a:p>
            <a:pPr algn="just" fontAlgn="auto">
              <a:lnSpc>
                <a:spcPct val="150000"/>
              </a:lnSpc>
            </a:pP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B.电动机通电后不转,一定是电路断路</a:t>
            </a:r>
          </a:p>
          <a:p>
            <a:pPr algn="just" fontAlgn="auto">
              <a:lnSpc>
                <a:spcPct val="150000"/>
              </a:lnSpc>
            </a:pP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C.电动机工作过程中,消耗的电能全部转化为机械能</a:t>
            </a:r>
          </a:p>
          <a:p>
            <a:pPr algn="just" fontAlgn="auto">
              <a:lnSpc>
                <a:spcPct val="150000"/>
              </a:lnSpc>
            </a:pP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D.线圈连续转动是靠电磁继电器来实现的</a:t>
            </a:r>
          </a:p>
        </p:txBody>
      </p:sp>
      <p:pic>
        <p:nvPicPr>
          <p:cNvPr id="734" name="ZKB-AH-131.jpg" descr="id:2147492798;FounderCES"/>
          <p:cNvPicPr>
            <a:picLocks noChangeAspect="1"/>
          </p:cNvPicPr>
          <p:nvPr/>
        </p:nvPicPr>
        <p:blipFill>
          <a:blip r:embed="rId2"/>
          <a:stretch>
            <a:fillRect/>
          </a:stretch>
        </p:blipFill>
        <p:spPr>
          <a:xfrm>
            <a:off x="9187815" y="1494790"/>
            <a:ext cx="2697480" cy="2069465"/>
          </a:xfrm>
          <a:prstGeom prst="rect">
            <a:avLst/>
          </a:prstGeom>
        </p:spPr>
      </p:pic>
      <p:sp>
        <p:nvSpPr>
          <p:cNvPr id="4" name="矩形 3"/>
          <p:cNvSpPr/>
          <p:nvPr/>
        </p:nvSpPr>
        <p:spPr>
          <a:xfrm>
            <a:off x="7823200" y="1920240"/>
            <a:ext cx="44767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　</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uFillTx/>
                <a:cs typeface="+mn-ea"/>
                <a:sym typeface="+mn-lt"/>
              </a:rPr>
              <a:t>电磁现象的分析</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75970" y="1257300"/>
            <a:ext cx="7533005" cy="2861310"/>
          </a:xfrm>
          <a:prstGeom prst="rect">
            <a:avLst/>
          </a:prstGeom>
        </p:spPr>
        <p:txBody>
          <a:bodyPr wrap="square">
            <a:spAutoFit/>
          </a:bodyPr>
          <a:lstStyle/>
          <a:p>
            <a:pPr algn="just" fontAlgn="auto">
              <a:lnSpc>
                <a:spcPct val="150000"/>
              </a:lnSpc>
            </a:pPr>
            <a:r>
              <a:rPr lang="zh-CN" altLang="en-US" sz="2400" dirty="0">
                <a:solidFill>
                  <a:schemeClr val="tx1"/>
                </a:solidFill>
                <a:uFillTx/>
                <a:latin typeface="黑体" panose="02010609060101010101" pitchFamily="49" charset="-122"/>
                <a:ea typeface="黑体" panose="02010609060101010101" pitchFamily="49" charset="-122"/>
              </a:rPr>
              <a:t>例</a:t>
            </a:r>
            <a:r>
              <a:rPr lang="en-US" altLang="zh-CN" sz="2400" dirty="0">
                <a:solidFill>
                  <a:schemeClr val="tx1"/>
                </a:solidFill>
                <a:uFillTx/>
                <a:latin typeface="黑体" panose="02010609060101010101" pitchFamily="49" charset="-122"/>
                <a:ea typeface="黑体" panose="02010609060101010101" pitchFamily="49" charset="-122"/>
              </a:rPr>
              <a:t>7</a:t>
            </a:r>
            <a:r>
              <a:rPr lang="zh-CN" altLang="en-US" sz="2400" dirty="0">
                <a:solidFill>
                  <a:schemeClr val="tx1"/>
                </a:solidFill>
                <a:uFillTx/>
                <a:latin typeface="黑体" panose="02010609060101010101" pitchFamily="49" charset="-122"/>
                <a:ea typeface="黑体" panose="02010609060101010101" pitchFamily="49" charset="-122"/>
              </a:rPr>
              <a:t>　</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由金属杆组成如图所示的导轨,其中水平面上的两平行导轨</a:t>
            </a:r>
            <a:r>
              <a:rPr sz="2400" i="1" dirty="0">
                <a:solidFill>
                  <a:schemeClr val="tx1"/>
                </a:solidFill>
                <a:latin typeface="宋体" panose="02010600030101010101" pitchFamily="2" charset="-122"/>
                <a:ea typeface="宋体" panose="02010600030101010101" pitchFamily="2" charset="-122"/>
                <a:cs typeface="宋体" panose="02010600030101010101" pitchFamily="2" charset="-122"/>
              </a:rPr>
              <a:t>AM</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和</a:t>
            </a:r>
            <a:r>
              <a:rPr sz="2400" i="1" dirty="0">
                <a:solidFill>
                  <a:schemeClr val="tx1"/>
                </a:solidFill>
                <a:latin typeface="宋体" panose="02010600030101010101" pitchFamily="2" charset="-122"/>
                <a:ea typeface="宋体" panose="02010600030101010101" pitchFamily="2" charset="-122"/>
                <a:cs typeface="宋体" panose="02010600030101010101" pitchFamily="2" charset="-122"/>
              </a:rPr>
              <a:t>DN</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足够长且全部置于竖直向上的磁场中,与倾斜放置的导轨</a:t>
            </a:r>
            <a:r>
              <a:rPr sz="2400" i="1" dirty="0">
                <a:solidFill>
                  <a:schemeClr val="tx1"/>
                </a:solidFill>
                <a:latin typeface="宋体" panose="02010600030101010101" pitchFamily="2" charset="-122"/>
                <a:ea typeface="宋体" panose="02010600030101010101" pitchFamily="2" charset="-122"/>
                <a:cs typeface="宋体" panose="02010600030101010101" pitchFamily="2" charset="-122"/>
              </a:rPr>
              <a:t>ABCD</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平滑连接.将一金属棒</a:t>
            </a:r>
            <a:r>
              <a:rPr sz="2400" i="1" dirty="0">
                <a:solidFill>
                  <a:schemeClr val="tx1"/>
                </a:solidFill>
                <a:latin typeface="宋体" panose="02010600030101010101" pitchFamily="2" charset="-122"/>
                <a:ea typeface="宋体" panose="02010600030101010101" pitchFamily="2" charset="-122"/>
                <a:cs typeface="宋体" panose="02010600030101010101" pitchFamily="2" charset="-122"/>
              </a:rPr>
              <a:t>ab</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从倾斜导轨上一定高度由静止释放,金属棒在运动过程中始终与导轨垂直接触且不受摩擦,请你判断金属棒在水平导</a:t>
            </a:r>
          </a:p>
        </p:txBody>
      </p:sp>
      <p:pic>
        <p:nvPicPr>
          <p:cNvPr id="736" name="19WJJANZKBWLZYY43.EPS" descr="id:2147492812;FounderCES"/>
          <p:cNvPicPr>
            <a:picLocks noChangeAspect="1"/>
          </p:cNvPicPr>
          <p:nvPr/>
        </p:nvPicPr>
        <p:blipFill>
          <a:blip r:embed="rId2"/>
          <a:stretch>
            <a:fillRect/>
          </a:stretch>
        </p:blipFill>
        <p:spPr>
          <a:xfrm>
            <a:off x="8308975" y="1851025"/>
            <a:ext cx="3601720" cy="1734820"/>
          </a:xfrm>
          <a:prstGeom prst="rect">
            <a:avLst/>
          </a:prstGeom>
        </p:spPr>
      </p:pic>
      <p:sp>
        <p:nvSpPr>
          <p:cNvPr id="2" name="矩形 1"/>
          <p:cNvSpPr/>
          <p:nvPr/>
        </p:nvSpPr>
        <p:spPr>
          <a:xfrm>
            <a:off x="775970" y="3900805"/>
            <a:ext cx="10382250" cy="2861310"/>
          </a:xfrm>
          <a:prstGeom prst="rect">
            <a:avLst/>
          </a:prstGeom>
        </p:spPr>
        <p:txBody>
          <a:bodyPr wrap="square">
            <a:spAutoFit/>
          </a:bodyPr>
          <a:lstStyle/>
          <a:p>
            <a:pPr algn="just" fontAlgn="auto">
              <a:lnSpc>
                <a:spcPct val="150000"/>
              </a:lnSpc>
            </a:pP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轨上的运动情况:</a:t>
            </a:r>
            <a:r>
              <a:rPr sz="2400" u="sng" dirty="0">
                <a:solidFill>
                  <a:schemeClr val="tx1"/>
                </a:solidFill>
                <a:uFillTx/>
                <a:latin typeface="宋体" panose="02010600030101010101" pitchFamily="2" charset="-122"/>
                <a:ea typeface="宋体" panose="02010600030101010101" pitchFamily="2" charset="-122"/>
                <a:cs typeface="宋体" panose="02010600030101010101" pitchFamily="2" charset="-122"/>
              </a:rPr>
              <a:t>　　　　　　　　　　　　　</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.请从能量转化的角度简述你认为金属棒做此运动的理由:</a:t>
            </a:r>
            <a:r>
              <a:rPr lang="en-US"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_________________________________________</a:t>
            </a:r>
          </a:p>
          <a:p>
            <a:pPr algn="just" fontAlgn="auto">
              <a:lnSpc>
                <a:spcPct val="150000"/>
              </a:lnSpc>
            </a:pPr>
            <a:r>
              <a:rPr lang="en-US"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________________</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.请从运动与相互作用的角度简述你认为金属棒做此运动的理由:</a:t>
            </a:r>
            <a:r>
              <a:rPr lang="en-US"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___________________________________________________________</a:t>
            </a:r>
          </a:p>
          <a:p>
            <a:pPr algn="just" fontAlgn="auto">
              <a:lnSpc>
                <a:spcPct val="150000"/>
              </a:lnSpc>
            </a:pPr>
            <a:r>
              <a:rPr lang="en-US"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_____________________</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 </a:t>
            </a:r>
          </a:p>
        </p:txBody>
      </p:sp>
      <p:sp>
        <p:nvSpPr>
          <p:cNvPr id="8" name="矩形 7"/>
          <p:cNvSpPr/>
          <p:nvPr/>
        </p:nvSpPr>
        <p:spPr>
          <a:xfrm>
            <a:off x="3372485" y="4063365"/>
            <a:ext cx="40449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做减速直线运动直至静止　</a:t>
            </a:r>
          </a:p>
        </p:txBody>
      </p:sp>
      <p:sp>
        <p:nvSpPr>
          <p:cNvPr id="10" name="矩形 9"/>
          <p:cNvSpPr/>
          <p:nvPr/>
        </p:nvSpPr>
        <p:spPr>
          <a:xfrm>
            <a:off x="4927600" y="4523740"/>
            <a:ext cx="593217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金属棒的动能不断转化为电能再转化为内　</a:t>
            </a:r>
          </a:p>
        </p:txBody>
      </p:sp>
      <p:sp>
        <p:nvSpPr>
          <p:cNvPr id="11" name="矩形 10"/>
          <p:cNvSpPr/>
          <p:nvPr/>
        </p:nvSpPr>
        <p:spPr>
          <a:xfrm>
            <a:off x="2087880" y="5627370"/>
            <a:ext cx="877252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金属棒切割磁感线,金属棒中出现感应电流,磁场对电流的作用力</a:t>
            </a:r>
          </a:p>
        </p:txBody>
      </p:sp>
      <p:sp>
        <p:nvSpPr>
          <p:cNvPr id="12" name="矩形 11"/>
          <p:cNvSpPr/>
          <p:nvPr/>
        </p:nvSpPr>
        <p:spPr>
          <a:xfrm>
            <a:off x="904875" y="5101590"/>
            <a:ext cx="256667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能,直至动能为零　</a:t>
            </a:r>
          </a:p>
        </p:txBody>
      </p:sp>
      <p:sp>
        <p:nvSpPr>
          <p:cNvPr id="13" name="矩形 12"/>
          <p:cNvSpPr/>
          <p:nvPr/>
        </p:nvSpPr>
        <p:spPr>
          <a:xfrm>
            <a:off x="999490" y="6178550"/>
            <a:ext cx="27470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阻碍金属棒的运动　</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300"/>
                                        <p:tgtEl>
                                          <p:spTgt spid="1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3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3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3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P spid="1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uFillTx/>
                <a:cs typeface="+mn-ea"/>
                <a:sym typeface="+mn-lt"/>
              </a:rPr>
              <a:t>磁场对电流的力和电磁感应现象的应用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3</a:t>
            </a:r>
            <a:endParaRPr lang="zh-CN" altLang="en-US" dirty="0">
              <a:solidFill>
                <a:schemeClr val="bg1"/>
              </a:solidFill>
              <a:sym typeface="+mn-lt"/>
            </a:endParaRPr>
          </a:p>
        </p:txBody>
      </p:sp>
      <p:sp>
        <p:nvSpPr>
          <p:cNvPr id="6" name="矩形 5"/>
          <p:cNvSpPr/>
          <p:nvPr/>
        </p:nvSpPr>
        <p:spPr>
          <a:xfrm>
            <a:off x="775970" y="1257300"/>
            <a:ext cx="10497820" cy="5408295"/>
          </a:xfrm>
          <a:prstGeom prst="rect">
            <a:avLst/>
          </a:prstGeom>
        </p:spPr>
        <p:txBody>
          <a:bodyPr wrap="square">
            <a:spAutoFit/>
          </a:bodyPr>
          <a:lstStyle/>
          <a:p>
            <a:pPr algn="just" fontAlgn="auto">
              <a:lnSpc>
                <a:spcPct val="120000"/>
              </a:lnSpc>
            </a:pPr>
            <a:r>
              <a:rPr lang="zh-CN" altLang="en-US" sz="2400" dirty="0">
                <a:solidFill>
                  <a:schemeClr val="tx1"/>
                </a:solidFill>
                <a:uFillTx/>
                <a:latin typeface="黑体" panose="02010609060101010101" pitchFamily="49" charset="-122"/>
                <a:ea typeface="黑体" panose="02010609060101010101" pitchFamily="49" charset="-122"/>
              </a:rPr>
              <a:t>例</a:t>
            </a:r>
            <a:r>
              <a:rPr lang="en-US" altLang="zh-CN" sz="2400" dirty="0">
                <a:solidFill>
                  <a:schemeClr val="tx1"/>
                </a:solidFill>
                <a:uFillTx/>
                <a:latin typeface="黑体" panose="02010609060101010101" pitchFamily="49" charset="-122"/>
                <a:ea typeface="黑体" panose="02010609060101010101" pitchFamily="49" charset="-122"/>
              </a:rPr>
              <a:t>8</a:t>
            </a:r>
            <a:r>
              <a:rPr lang="zh-CN" altLang="en-US" sz="2400" dirty="0">
                <a:solidFill>
                  <a:schemeClr val="tx1"/>
                </a:solidFill>
                <a:uFillTx/>
                <a:latin typeface="黑体" panose="02010609060101010101" pitchFamily="49" charset="-122"/>
                <a:ea typeface="黑体" panose="02010609060101010101" pitchFamily="49" charset="-122"/>
              </a:rPr>
              <a:t>　</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如图所示,甲图是动圈式话筒的结构图,乙图是动圈式扬声器的结构图,其中	                                                        (　　)</a:t>
            </a:r>
          </a:p>
          <a:p>
            <a:pPr algn="just" fontAlgn="auto">
              <a:lnSpc>
                <a:spcPct val="120000"/>
              </a:lnSpc>
            </a:pPr>
            <a:endPar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endParaRPr>
          </a:p>
          <a:p>
            <a:pPr algn="just" fontAlgn="auto">
              <a:lnSpc>
                <a:spcPct val="120000"/>
              </a:lnSpc>
            </a:pPr>
            <a:endPar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endParaRPr>
          </a:p>
          <a:p>
            <a:pPr algn="just" fontAlgn="auto">
              <a:lnSpc>
                <a:spcPct val="120000"/>
              </a:lnSpc>
            </a:pPr>
            <a:endPar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endParaRPr>
          </a:p>
          <a:p>
            <a:pPr algn="just" fontAlgn="auto">
              <a:lnSpc>
                <a:spcPct val="120000"/>
              </a:lnSpc>
            </a:pPr>
            <a:endPar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endParaRPr>
          </a:p>
          <a:p>
            <a:pPr algn="just" fontAlgn="auto">
              <a:lnSpc>
                <a:spcPct val="120000"/>
              </a:lnSpc>
            </a:pPr>
            <a:endPar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endParaRPr>
          </a:p>
          <a:p>
            <a:pPr algn="just" fontAlgn="auto">
              <a:lnSpc>
                <a:spcPct val="120000"/>
              </a:lnSpc>
            </a:pP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                     甲                    乙</a:t>
            </a:r>
          </a:p>
          <a:p>
            <a:pPr algn="just" fontAlgn="auto">
              <a:lnSpc>
                <a:spcPct val="120000"/>
              </a:lnSpc>
            </a:pP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A.甲工作的原理和电动机相同            </a:t>
            </a:r>
          </a:p>
          <a:p>
            <a:pPr algn="just" fontAlgn="auto">
              <a:lnSpc>
                <a:spcPct val="120000"/>
              </a:lnSpc>
            </a:pP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B.乙工作的原理和电动机相同</a:t>
            </a:r>
          </a:p>
          <a:p>
            <a:pPr algn="just" fontAlgn="auto">
              <a:lnSpc>
                <a:spcPct val="120000"/>
              </a:lnSpc>
            </a:pP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C.乙工作时消耗的电能全部转化为机械能  </a:t>
            </a:r>
          </a:p>
          <a:p>
            <a:pPr algn="just" fontAlgn="auto">
              <a:lnSpc>
                <a:spcPct val="120000"/>
              </a:lnSpc>
            </a:pP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D.甲工作时线圈不受磁场力的作用</a:t>
            </a:r>
          </a:p>
        </p:txBody>
      </p:sp>
      <p:pic>
        <p:nvPicPr>
          <p:cNvPr id="739" name="18image12.jpg" descr="id:2147492833;FounderCES"/>
          <p:cNvPicPr>
            <a:picLocks noChangeAspect="1"/>
          </p:cNvPicPr>
          <p:nvPr/>
        </p:nvPicPr>
        <p:blipFill>
          <a:blip r:embed="rId2"/>
          <a:stretch>
            <a:fillRect/>
          </a:stretch>
        </p:blipFill>
        <p:spPr>
          <a:xfrm>
            <a:off x="2672080" y="2489835"/>
            <a:ext cx="3103245" cy="1476375"/>
          </a:xfrm>
          <a:prstGeom prst="rect">
            <a:avLst/>
          </a:prstGeom>
        </p:spPr>
      </p:pic>
      <p:pic>
        <p:nvPicPr>
          <p:cNvPr id="740" name="18image10.jpg" descr="id:2147492840;FounderCES"/>
          <p:cNvPicPr>
            <a:picLocks noChangeAspect="1"/>
          </p:cNvPicPr>
          <p:nvPr/>
        </p:nvPicPr>
        <p:blipFill>
          <a:blip r:embed="rId3"/>
          <a:stretch>
            <a:fillRect/>
          </a:stretch>
        </p:blipFill>
        <p:spPr>
          <a:xfrm>
            <a:off x="6372860" y="2081530"/>
            <a:ext cx="2430145" cy="1997075"/>
          </a:xfrm>
          <a:prstGeom prst="rect">
            <a:avLst/>
          </a:prstGeom>
        </p:spPr>
      </p:pic>
      <p:sp>
        <p:nvSpPr>
          <p:cNvPr id="13" name="矩形 12"/>
          <p:cNvSpPr/>
          <p:nvPr/>
        </p:nvSpPr>
        <p:spPr>
          <a:xfrm>
            <a:off x="10583545" y="1771650"/>
            <a:ext cx="4089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B</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3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uFillTx/>
                <a:cs typeface="+mn-ea"/>
                <a:sym typeface="+mn-lt"/>
              </a:rPr>
              <a:t>磁场对电流的力和电磁感应现象的应用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3</a:t>
            </a:r>
            <a:endParaRPr lang="zh-CN" altLang="en-US" dirty="0">
              <a:solidFill>
                <a:schemeClr val="bg1"/>
              </a:solidFill>
              <a:sym typeface="+mn-lt"/>
            </a:endParaRPr>
          </a:p>
        </p:txBody>
      </p:sp>
      <p:sp>
        <p:nvSpPr>
          <p:cNvPr id="6" name="矩形 5"/>
          <p:cNvSpPr/>
          <p:nvPr/>
        </p:nvSpPr>
        <p:spPr>
          <a:xfrm>
            <a:off x="775970" y="1257300"/>
            <a:ext cx="8329930" cy="2306320"/>
          </a:xfrm>
          <a:prstGeom prst="rect">
            <a:avLst/>
          </a:prstGeom>
        </p:spPr>
        <p:txBody>
          <a:bodyPr wrap="square">
            <a:spAutoFit/>
          </a:bodyPr>
          <a:lstStyle/>
          <a:p>
            <a:pPr algn="just" fontAlgn="auto">
              <a:lnSpc>
                <a:spcPct val="120000"/>
              </a:lnSpc>
            </a:pPr>
            <a:r>
              <a:rPr lang="zh-CN" altLang="en-US" sz="2400" dirty="0">
                <a:solidFill>
                  <a:schemeClr val="tx1"/>
                </a:solidFill>
                <a:uFillTx/>
                <a:latin typeface="黑体" panose="02010609060101010101" pitchFamily="49" charset="-122"/>
                <a:ea typeface="黑体" panose="02010609060101010101" pitchFamily="49" charset="-122"/>
              </a:rPr>
              <a:t>例</a:t>
            </a:r>
            <a:r>
              <a:rPr lang="en-US" altLang="zh-CN" sz="2400" dirty="0">
                <a:solidFill>
                  <a:schemeClr val="tx1"/>
                </a:solidFill>
                <a:uFillTx/>
                <a:latin typeface="黑体" panose="02010609060101010101" pitchFamily="49" charset="-122"/>
                <a:ea typeface="黑体" panose="02010609060101010101" pitchFamily="49" charset="-122"/>
              </a:rPr>
              <a:t>9</a:t>
            </a:r>
            <a:r>
              <a:rPr lang="zh-CN" altLang="en-US" sz="2400" dirty="0">
                <a:solidFill>
                  <a:schemeClr val="tx1"/>
                </a:solidFill>
                <a:uFillTx/>
                <a:latin typeface="黑体" panose="02010609060101010101" pitchFamily="49" charset="-122"/>
                <a:ea typeface="黑体" panose="02010609060101010101" pitchFamily="49" charset="-122"/>
              </a:rPr>
              <a:t>　</a:t>
            </a:r>
            <a:r>
              <a:rPr sz="2400" dirty="0">
                <a:solidFill>
                  <a:schemeClr val="tx1"/>
                </a:solidFill>
                <a:uFillTx/>
                <a:latin typeface="仿宋" panose="02010609060101010101" pitchFamily="49" charset="-122"/>
                <a:ea typeface="仿宋" panose="02010609060101010101" pitchFamily="49" charset="-122"/>
                <a:cs typeface="仿宋" panose="02010609060101010101" pitchFamily="49" charset="-122"/>
              </a:rPr>
              <a:t>[2019合肥38中三模]</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如图所示是某自行车前轮的结构图.行驶中,磁铁靠近传感器时,磁场能使传感器内部正在做定向运动的带电粒子发生偏转,从而产生一种“脉冲信号”,信号传入速度计能测出自行车行驶的速度和里程.下列能说明其原理的是                                          (　　)                 </a:t>
            </a:r>
          </a:p>
        </p:txBody>
      </p:sp>
      <p:pic>
        <p:nvPicPr>
          <p:cNvPr id="742" name="19重组-19.jpg" descr="id:2147492854;FounderCES"/>
          <p:cNvPicPr>
            <a:picLocks noChangeAspect="1"/>
          </p:cNvPicPr>
          <p:nvPr/>
        </p:nvPicPr>
        <p:blipFill>
          <a:blip r:embed="rId2"/>
          <a:stretch>
            <a:fillRect/>
          </a:stretch>
        </p:blipFill>
        <p:spPr>
          <a:xfrm>
            <a:off x="9566910" y="1518920"/>
            <a:ext cx="1997075" cy="1459865"/>
          </a:xfrm>
          <a:prstGeom prst="rect">
            <a:avLst/>
          </a:prstGeom>
        </p:spPr>
      </p:pic>
      <p:pic>
        <p:nvPicPr>
          <p:cNvPr id="743" name="19重组-12.jpg" descr="id:2147492861;FounderCES"/>
          <p:cNvPicPr>
            <a:picLocks noChangeAspect="1"/>
          </p:cNvPicPr>
          <p:nvPr/>
        </p:nvPicPr>
        <p:blipFill>
          <a:blip r:embed="rId3"/>
          <a:stretch>
            <a:fillRect/>
          </a:stretch>
        </p:blipFill>
        <p:spPr>
          <a:xfrm>
            <a:off x="3150235" y="3423285"/>
            <a:ext cx="4427855" cy="3048000"/>
          </a:xfrm>
          <a:prstGeom prst="rect">
            <a:avLst/>
          </a:prstGeom>
        </p:spPr>
      </p:pic>
      <p:sp>
        <p:nvSpPr>
          <p:cNvPr id="13" name="矩形 12"/>
          <p:cNvSpPr/>
          <p:nvPr/>
        </p:nvSpPr>
        <p:spPr>
          <a:xfrm>
            <a:off x="8438515" y="3103245"/>
            <a:ext cx="4089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3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0"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dirty="0">
                <a:solidFill>
                  <a:schemeClr val="bg1"/>
                </a:solidFill>
                <a:cs typeface="+mn-ea"/>
                <a:sym typeface="+mn-lt"/>
              </a:rPr>
              <a:t>实验帮</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探究影响电磁铁磁性强弱的因素</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270" y="1257300"/>
            <a:ext cx="7087870" cy="1641475"/>
          </a:xfrm>
          <a:prstGeom prst="rect">
            <a:avLst/>
          </a:prstGeom>
        </p:spPr>
        <p:txBody>
          <a:bodyPr wrap="square">
            <a:spAutoFit/>
          </a:bodyPr>
          <a:lstStyle/>
          <a:p>
            <a:pPr algn="just" fontAlgn="auto">
              <a:lnSpc>
                <a:spcPct val="140000"/>
              </a:lnSpc>
            </a:pPr>
            <a:r>
              <a:rPr lang="zh-CN" altLang="en-US" sz="2400" spc="-50" dirty="0">
                <a:latin typeface="黑体" panose="02010609060101010101" pitchFamily="49" charset="-122"/>
                <a:ea typeface="黑体" panose="02010609060101010101" pitchFamily="49" charset="-122"/>
              </a:rPr>
              <a:t>例</a:t>
            </a:r>
            <a:r>
              <a:rPr lang="en-US" altLang="zh-CN" sz="2400" spc="-50" dirty="0">
                <a:latin typeface="黑体" panose="02010609060101010101" pitchFamily="49" charset="-122"/>
                <a:ea typeface="黑体" panose="02010609060101010101" pitchFamily="49" charset="-122"/>
              </a:rPr>
              <a:t>10</a:t>
            </a:r>
            <a:r>
              <a:rPr lang="zh-CN" altLang="en-US" sz="2400" spc="-50" dirty="0">
                <a:latin typeface="黑体" panose="02010609060101010101" pitchFamily="49" charset="-122"/>
                <a:ea typeface="黑体" panose="02010609060101010101" pitchFamily="49" charset="-122"/>
              </a:rPr>
              <a:t>　</a:t>
            </a:r>
            <a:r>
              <a:rPr sz="2400" spc="-50" dirty="0">
                <a:latin typeface="宋体" panose="02010600030101010101" pitchFamily="2" charset="-122"/>
                <a:ea typeface="宋体" panose="02010600030101010101" pitchFamily="2" charset="-122"/>
                <a:cs typeface="宋体" panose="02010600030101010101" pitchFamily="2" charset="-122"/>
              </a:rPr>
              <a:t>在探究“影响电磁铁磁性强弱的因素”实验中,同学们用相同的大铁钉制成了简易电磁铁甲、乙,并设计了如图所示的电路,通电后让电磁铁吸引大头针.</a:t>
            </a:r>
          </a:p>
        </p:txBody>
      </p:sp>
      <p:sp>
        <p:nvSpPr>
          <p:cNvPr id="3" name="矩形 2"/>
          <p:cNvSpPr/>
          <p:nvPr/>
        </p:nvSpPr>
        <p:spPr>
          <a:xfrm>
            <a:off x="762635" y="2898140"/>
            <a:ext cx="10666730" cy="3709035"/>
          </a:xfrm>
          <a:prstGeom prst="rect">
            <a:avLst/>
          </a:prstGeom>
        </p:spPr>
        <p:txBody>
          <a:bodyPr wrap="square">
            <a:spAutoFit/>
          </a:bodyPr>
          <a:lstStyle/>
          <a:p>
            <a:pPr algn="just" fontAlgn="auto">
              <a:lnSpc>
                <a:spcPct val="140000"/>
              </a:lnSpc>
            </a:pPr>
            <a:r>
              <a:rPr sz="2400" spc="-50" dirty="0">
                <a:latin typeface="宋体" panose="02010600030101010101" pitchFamily="2" charset="-122"/>
                <a:ea typeface="宋体" panose="02010600030101010101" pitchFamily="2" charset="-122"/>
                <a:cs typeface="宋体" panose="02010600030101010101" pitchFamily="2" charset="-122"/>
              </a:rPr>
              <a:t>(1)当滑动变阻器的滑片向左移动时,电磁铁甲、乙能够吸引大头针的个数将</a:t>
            </a:r>
            <a:r>
              <a:rPr lang="en-US" sz="2400" spc="-50" dirty="0">
                <a:latin typeface="宋体" panose="02010600030101010101" pitchFamily="2" charset="-122"/>
                <a:ea typeface="宋体" panose="02010600030101010101" pitchFamily="2" charset="-122"/>
                <a:cs typeface="宋体" panose="02010600030101010101" pitchFamily="2" charset="-122"/>
              </a:rPr>
              <a:t>_______</a:t>
            </a:r>
            <a:r>
              <a:rPr sz="2400" spc="-50" dirty="0">
                <a:latin typeface="宋体" panose="02010600030101010101" pitchFamily="2" charset="-122"/>
                <a:ea typeface="宋体" panose="02010600030101010101" pitchFamily="2" charset="-122"/>
                <a:cs typeface="宋体" panose="02010600030101010101" pitchFamily="2" charset="-122"/>
              </a:rPr>
              <a:t>(选填“增多”或“减少”),说明电流越</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,电磁铁磁性越强. </a:t>
            </a:r>
          </a:p>
          <a:p>
            <a:pPr algn="just" fontAlgn="auto">
              <a:lnSpc>
                <a:spcPct val="140000"/>
              </a:lnSpc>
            </a:pPr>
            <a:r>
              <a:rPr sz="2400" spc="-50" dirty="0">
                <a:latin typeface="宋体" panose="02010600030101010101" pitchFamily="2" charset="-122"/>
                <a:ea typeface="宋体" panose="02010600030101010101" pitchFamily="2" charset="-122"/>
                <a:cs typeface="宋体" panose="02010600030101010101" pitchFamily="2" charset="-122"/>
              </a:rPr>
              <a:t>(2)根据图示可知,电磁铁</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(选填“甲”或“乙”)的磁性强,说明电流相同时,</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,电磁铁磁性越强. </a:t>
            </a:r>
          </a:p>
          <a:p>
            <a:pPr algn="just" fontAlgn="auto">
              <a:lnSpc>
                <a:spcPct val="140000"/>
              </a:lnSpc>
            </a:pPr>
            <a:r>
              <a:rPr sz="2400" spc="-50" dirty="0">
                <a:latin typeface="宋体" panose="02010600030101010101" pitchFamily="2" charset="-122"/>
                <a:ea typeface="宋体" panose="02010600030101010101" pitchFamily="2" charset="-122"/>
                <a:cs typeface="宋体" panose="02010600030101010101" pitchFamily="2" charset="-122"/>
              </a:rPr>
              <a:t>(3)乙铁钉的上端是电磁铁的</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极. </a:t>
            </a:r>
          </a:p>
          <a:p>
            <a:pPr algn="just" fontAlgn="auto">
              <a:lnSpc>
                <a:spcPct val="140000"/>
              </a:lnSpc>
            </a:pPr>
            <a:r>
              <a:rPr sz="2400" spc="-50" dirty="0">
                <a:latin typeface="宋体" panose="02010600030101010101" pitchFamily="2" charset="-122"/>
                <a:ea typeface="宋体" panose="02010600030101010101" pitchFamily="2" charset="-122"/>
                <a:cs typeface="宋体" panose="02010600030101010101" pitchFamily="2" charset="-122"/>
              </a:rPr>
              <a:t>(4)被电磁铁吸引的大头针下端分散开的原因是</a:t>
            </a:r>
            <a:r>
              <a:rPr lang="en-US" sz="2400" spc="-50" dirty="0">
                <a:latin typeface="宋体" panose="02010600030101010101" pitchFamily="2" charset="-122"/>
                <a:ea typeface="宋体" panose="02010600030101010101" pitchFamily="2" charset="-122"/>
                <a:cs typeface="宋体" panose="02010600030101010101" pitchFamily="2" charset="-122"/>
              </a:rPr>
              <a:t>_____________________________</a:t>
            </a:r>
          </a:p>
          <a:p>
            <a:pPr algn="just" fontAlgn="auto">
              <a:lnSpc>
                <a:spcPct val="140000"/>
              </a:lnSpc>
            </a:pPr>
            <a:r>
              <a:rPr lang="en-US" sz="2400" spc="-50" dirty="0">
                <a:latin typeface="宋体" panose="02010600030101010101" pitchFamily="2" charset="-122"/>
                <a:ea typeface="宋体" panose="02010600030101010101" pitchFamily="2" charset="-122"/>
                <a:cs typeface="宋体" panose="02010600030101010101" pitchFamily="2" charset="-122"/>
              </a:rPr>
              <a:t>______</a:t>
            </a:r>
            <a:r>
              <a:rPr sz="2400" spc="-50" dirty="0">
                <a:latin typeface="宋体" panose="02010600030101010101" pitchFamily="2" charset="-122"/>
                <a:ea typeface="宋体" panose="02010600030101010101" pitchFamily="2" charset="-122"/>
                <a:cs typeface="宋体" panose="02010600030101010101" pitchFamily="2" charset="-122"/>
              </a:rPr>
              <a:t>. </a:t>
            </a:r>
          </a:p>
        </p:txBody>
      </p:sp>
      <p:pic>
        <p:nvPicPr>
          <p:cNvPr id="747" name="18image23.jpg" descr="id:2147492889;FounderCES"/>
          <p:cNvPicPr>
            <a:picLocks noChangeAspect="1"/>
          </p:cNvPicPr>
          <p:nvPr/>
        </p:nvPicPr>
        <p:blipFill>
          <a:blip r:embed="rId2"/>
          <a:stretch>
            <a:fillRect/>
          </a:stretch>
        </p:blipFill>
        <p:spPr>
          <a:xfrm>
            <a:off x="8525510" y="1465580"/>
            <a:ext cx="1956435" cy="1432560"/>
          </a:xfrm>
          <a:prstGeom prst="rect">
            <a:avLst/>
          </a:prstGeom>
        </p:spPr>
      </p:pic>
      <p:sp>
        <p:nvSpPr>
          <p:cNvPr id="13" name="矩形 12"/>
          <p:cNvSpPr/>
          <p:nvPr/>
        </p:nvSpPr>
        <p:spPr>
          <a:xfrm>
            <a:off x="935990" y="3398520"/>
            <a:ext cx="11747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增多</a:t>
            </a:r>
          </a:p>
        </p:txBody>
      </p:sp>
      <p:sp>
        <p:nvSpPr>
          <p:cNvPr id="4" name="矩形 3"/>
          <p:cNvSpPr/>
          <p:nvPr/>
        </p:nvSpPr>
        <p:spPr>
          <a:xfrm>
            <a:off x="7204075" y="3399155"/>
            <a:ext cx="4089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p>
        </p:txBody>
      </p:sp>
      <p:sp>
        <p:nvSpPr>
          <p:cNvPr id="8" name="矩形 7"/>
          <p:cNvSpPr/>
          <p:nvPr/>
        </p:nvSpPr>
        <p:spPr>
          <a:xfrm>
            <a:off x="4259580" y="3999865"/>
            <a:ext cx="4089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甲</a:t>
            </a:r>
          </a:p>
        </p:txBody>
      </p:sp>
      <p:sp>
        <p:nvSpPr>
          <p:cNvPr id="10" name="矩形 9"/>
          <p:cNvSpPr/>
          <p:nvPr/>
        </p:nvSpPr>
        <p:spPr>
          <a:xfrm>
            <a:off x="1701800" y="4538345"/>
            <a:ext cx="328866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电磁铁线圈匝数越多</a:t>
            </a:r>
          </a:p>
        </p:txBody>
      </p:sp>
      <p:sp>
        <p:nvSpPr>
          <p:cNvPr id="11" name="矩形 10"/>
          <p:cNvSpPr/>
          <p:nvPr/>
        </p:nvSpPr>
        <p:spPr>
          <a:xfrm>
            <a:off x="4668520" y="4998720"/>
            <a:ext cx="4089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S</a:t>
            </a:r>
          </a:p>
        </p:txBody>
      </p:sp>
      <p:sp>
        <p:nvSpPr>
          <p:cNvPr id="12" name="矩形 11"/>
          <p:cNvSpPr/>
          <p:nvPr/>
        </p:nvSpPr>
        <p:spPr>
          <a:xfrm>
            <a:off x="7043420" y="5575300"/>
            <a:ext cx="40957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大头针被磁化,同名磁极相互</a:t>
            </a:r>
          </a:p>
        </p:txBody>
      </p:sp>
      <p:sp>
        <p:nvSpPr>
          <p:cNvPr id="14" name="矩形 13"/>
          <p:cNvSpPr/>
          <p:nvPr/>
        </p:nvSpPr>
        <p:spPr>
          <a:xfrm>
            <a:off x="763270" y="6028055"/>
            <a:ext cx="108966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排斥</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3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3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3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3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300"/>
                                        <p:tgtEl>
                                          <p:spTgt spid="1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4" grpId="0"/>
      <p:bldP spid="8" grpId="0"/>
      <p:bldP spid="10" grpId="0"/>
      <p:bldP spid="11" grpId="0"/>
      <p:bldP spid="12" grpId="0"/>
      <p:bldP spid="1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探究影响电磁铁磁性强弱的因素</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endParaRPr lang="zh-CN" altLang="en-US" dirty="0">
              <a:solidFill>
                <a:schemeClr val="bg1"/>
              </a:solidFill>
              <a:sym typeface="+mn-lt"/>
            </a:endParaRPr>
          </a:p>
        </p:txBody>
      </p:sp>
      <p:pic>
        <p:nvPicPr>
          <p:cNvPr id="747" name="18image23.jpg" descr="id:2147492889;FounderCES"/>
          <p:cNvPicPr>
            <a:picLocks noChangeAspect="1"/>
          </p:cNvPicPr>
          <p:nvPr/>
        </p:nvPicPr>
        <p:blipFill>
          <a:blip r:embed="rId2"/>
          <a:stretch>
            <a:fillRect/>
          </a:stretch>
        </p:blipFill>
        <p:spPr>
          <a:xfrm>
            <a:off x="8628380" y="2261235"/>
            <a:ext cx="2903220" cy="2125980"/>
          </a:xfrm>
          <a:prstGeom prst="rect">
            <a:avLst/>
          </a:prstGeom>
        </p:spPr>
      </p:pic>
      <p:sp>
        <p:nvSpPr>
          <p:cNvPr id="14" name="矩形 13"/>
          <p:cNvSpPr/>
          <p:nvPr/>
        </p:nvSpPr>
        <p:spPr>
          <a:xfrm>
            <a:off x="757555" y="1551305"/>
            <a:ext cx="7498080" cy="452310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(5)实验中用</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来反映电磁铁磁性的强弱,这种方法是转换法. </a:t>
            </a:r>
          </a:p>
          <a:p>
            <a:pPr algn="just" fontAlgn="auto">
              <a:lnSpc>
                <a:spcPct val="150000"/>
              </a:lnSpc>
            </a:pPr>
            <a:r>
              <a:rPr sz="2400" dirty="0">
                <a:latin typeface="宋体" panose="02010600030101010101" pitchFamily="2" charset="-122"/>
                <a:ea typeface="宋体" panose="02010600030101010101" pitchFamily="2" charset="-122"/>
              </a:rPr>
              <a:t>(6)实验中将电磁铁甲、乙串联的目的是</a:t>
            </a:r>
            <a:r>
              <a:rPr lang="en-US" sz="2400" dirty="0">
                <a:latin typeface="宋体" panose="02010600030101010101" pitchFamily="2" charset="-122"/>
                <a:ea typeface="宋体" panose="02010600030101010101" pitchFamily="2" charset="-122"/>
              </a:rPr>
              <a:t>_____________</a:t>
            </a:r>
            <a:r>
              <a:rPr sz="2400" dirty="0">
                <a:latin typeface="宋体" panose="02010600030101010101" pitchFamily="2" charset="-122"/>
                <a:ea typeface="宋体" panose="02010600030101010101" pitchFamily="2" charset="-122"/>
              </a:rPr>
              <a:t>　　　　　　　　　　</a:t>
            </a:r>
            <a:r>
              <a:rPr lang="en-US" sz="2400" dirty="0">
                <a:latin typeface="宋体" panose="02010600030101010101" pitchFamily="2" charset="-122"/>
                <a:ea typeface="宋体" panose="02010600030101010101" pitchFamily="2" charset="-122"/>
              </a:rPr>
              <a:t>_______________________</a:t>
            </a:r>
            <a:r>
              <a:rPr sz="2400" dirty="0">
                <a:latin typeface="宋体" panose="02010600030101010101" pitchFamily="2" charset="-122"/>
                <a:ea typeface="宋体" panose="02010600030101010101" pitchFamily="2" charset="-122"/>
              </a:rPr>
              <a:t>;滑动变阻器除了保护电路外,还有一个重要的作用是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 </a:t>
            </a:r>
          </a:p>
          <a:p>
            <a:pPr algn="just" fontAlgn="auto">
              <a:lnSpc>
                <a:spcPct val="150000"/>
              </a:lnSpc>
            </a:pPr>
            <a:r>
              <a:rPr sz="2400" dirty="0">
                <a:latin typeface="宋体" panose="02010600030101010101" pitchFamily="2" charset="-122"/>
                <a:ea typeface="宋体" panose="02010600030101010101" pitchFamily="2" charset="-122"/>
              </a:rPr>
              <a:t>(7)如果要验证电磁铁的磁性是线圈中的电流产生的,应该如何操作?会看到什么现象?</a:t>
            </a:r>
            <a:r>
              <a:rPr lang="en-US" sz="2400" dirty="0">
                <a:latin typeface="宋体" panose="02010600030101010101" pitchFamily="2" charset="-122"/>
                <a:ea typeface="宋体" panose="02010600030101010101" pitchFamily="2" charset="-122"/>
              </a:rPr>
              <a:t>______________________</a:t>
            </a:r>
            <a:endParaRPr sz="2400" dirty="0">
              <a:latin typeface="宋体" panose="02010600030101010101" pitchFamily="2" charset="-122"/>
              <a:ea typeface="宋体" panose="02010600030101010101" pitchFamily="2" charset="-122"/>
            </a:endParaRPr>
          </a:p>
          <a:p>
            <a:pPr algn="just" fontAlgn="auto">
              <a:lnSpc>
                <a:spcPct val="150000"/>
              </a:lnSpc>
            </a:pP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 </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2" name="矩形 1"/>
          <p:cNvSpPr/>
          <p:nvPr/>
        </p:nvSpPr>
        <p:spPr>
          <a:xfrm>
            <a:off x="2587625" y="1692275"/>
            <a:ext cx="445643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电磁铁能够吸引大头针的个数</a:t>
            </a:r>
          </a:p>
        </p:txBody>
      </p:sp>
      <p:sp>
        <p:nvSpPr>
          <p:cNvPr id="4" name="矩形 3"/>
          <p:cNvSpPr/>
          <p:nvPr/>
        </p:nvSpPr>
        <p:spPr>
          <a:xfrm>
            <a:off x="6235065" y="2698750"/>
            <a:ext cx="184721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控制通过电</a:t>
            </a:r>
          </a:p>
        </p:txBody>
      </p:sp>
      <p:sp>
        <p:nvSpPr>
          <p:cNvPr id="5" name="矩形 4"/>
          <p:cNvSpPr/>
          <p:nvPr/>
        </p:nvSpPr>
        <p:spPr>
          <a:xfrm>
            <a:off x="3961765" y="3841750"/>
            <a:ext cx="345376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改变线圈中的电流大小</a:t>
            </a:r>
          </a:p>
        </p:txBody>
      </p:sp>
      <p:sp>
        <p:nvSpPr>
          <p:cNvPr id="8" name="矩形 7"/>
          <p:cNvSpPr/>
          <p:nvPr/>
        </p:nvSpPr>
        <p:spPr>
          <a:xfrm>
            <a:off x="4857115" y="4880610"/>
            <a:ext cx="322516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断开开关;大铁钉不再</a:t>
            </a:r>
          </a:p>
        </p:txBody>
      </p:sp>
      <p:sp>
        <p:nvSpPr>
          <p:cNvPr id="10" name="矩形 9"/>
          <p:cNvSpPr/>
          <p:nvPr/>
        </p:nvSpPr>
        <p:spPr>
          <a:xfrm>
            <a:off x="980440" y="3291205"/>
            <a:ext cx="333756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磁铁甲、乙的电流相同</a:t>
            </a:r>
          </a:p>
        </p:txBody>
      </p:sp>
      <p:sp>
        <p:nvSpPr>
          <p:cNvPr id="11" name="矩形 10"/>
          <p:cNvSpPr/>
          <p:nvPr/>
        </p:nvSpPr>
        <p:spPr>
          <a:xfrm>
            <a:off x="980440" y="5433060"/>
            <a:ext cx="191389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吸引大头针</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3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3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300"/>
                                        <p:tgtEl>
                                          <p:spTgt spid="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8" grpId="0"/>
      <p:bldP spid="10" grpId="0"/>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探究影响电磁铁磁性强弱的因素</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endParaRPr lang="zh-CN" altLang="en-US" dirty="0">
              <a:solidFill>
                <a:schemeClr val="bg1"/>
              </a:solidFill>
              <a:sym typeface="+mn-lt"/>
            </a:endParaRPr>
          </a:p>
        </p:txBody>
      </p:sp>
      <p:sp>
        <p:nvSpPr>
          <p:cNvPr id="14" name="矩形 13"/>
          <p:cNvSpPr/>
          <p:nvPr/>
        </p:nvSpPr>
        <p:spPr>
          <a:xfrm>
            <a:off x="757555" y="1551305"/>
            <a:ext cx="10539095" cy="440753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rPr>
              <a:t>1.电磁铁通电后具有磁性的原理:电流的磁效应.</a:t>
            </a:r>
          </a:p>
          <a:p>
            <a:pPr algn="just" fontAlgn="auto">
              <a:lnSpc>
                <a:spcPct val="130000"/>
              </a:lnSpc>
            </a:pPr>
            <a:r>
              <a:rPr sz="2400" dirty="0">
                <a:latin typeface="宋体" panose="02010600030101010101" pitchFamily="2" charset="-122"/>
                <a:ea typeface="宋体" panose="02010600030101010101" pitchFamily="2" charset="-122"/>
              </a:rPr>
              <a:t>2.电磁铁通电后吸引大头针(或曲别针、小铁钉)的原因:磁体具有</a:t>
            </a:r>
            <a:r>
              <a:rPr sz="2400" u="wavyHeavy" dirty="0">
                <a:solidFill>
                  <a:schemeClr val="tx1"/>
                </a:solidFill>
                <a:uFill>
                  <a:solidFill>
                    <a:srgbClr val="FF0000"/>
                  </a:solidFill>
                </a:uFill>
                <a:latin typeface="宋体" panose="02010600030101010101" pitchFamily="2" charset="-122"/>
                <a:ea typeface="宋体" panose="02010600030101010101" pitchFamily="2" charset="-122"/>
              </a:rPr>
              <a:t>吸引铁、钴、镍</a:t>
            </a:r>
            <a:r>
              <a:rPr sz="2400" dirty="0">
                <a:latin typeface="宋体" panose="02010600030101010101" pitchFamily="2" charset="-122"/>
                <a:ea typeface="宋体" panose="02010600030101010101" pitchFamily="2" charset="-122"/>
              </a:rPr>
              <a:t>等物质的性质.</a:t>
            </a:r>
          </a:p>
          <a:p>
            <a:pPr algn="just" fontAlgn="auto">
              <a:lnSpc>
                <a:spcPct val="130000"/>
              </a:lnSpc>
            </a:pPr>
            <a:r>
              <a:rPr sz="2400" dirty="0">
                <a:latin typeface="宋体" panose="02010600030101010101" pitchFamily="2" charset="-122"/>
                <a:ea typeface="宋体" panose="02010600030101010101" pitchFamily="2" charset="-122"/>
              </a:rPr>
              <a:t>3.电磁铁磁性有无的控制:通电有磁性,断电无磁性.</a:t>
            </a:r>
          </a:p>
          <a:p>
            <a:pPr algn="just" fontAlgn="auto">
              <a:lnSpc>
                <a:spcPct val="130000"/>
              </a:lnSpc>
            </a:pPr>
            <a:r>
              <a:rPr sz="2400" dirty="0">
                <a:latin typeface="宋体" panose="02010600030101010101" pitchFamily="2" charset="-122"/>
                <a:ea typeface="宋体" panose="02010600030101010101" pitchFamily="2" charset="-122"/>
              </a:rPr>
              <a:t>4.滑动变阻器的作用:(1)</a:t>
            </a:r>
            <a:r>
              <a:rPr sz="2400" u="wavyHeavy" dirty="0">
                <a:uFill>
                  <a:solidFill>
                    <a:srgbClr val="FF0000"/>
                  </a:solidFill>
                </a:uFill>
                <a:latin typeface="宋体" panose="02010600030101010101" pitchFamily="2" charset="-122"/>
                <a:ea typeface="宋体" panose="02010600030101010101" pitchFamily="2" charset="-122"/>
              </a:rPr>
              <a:t>保护电路</a:t>
            </a:r>
            <a:r>
              <a:rPr sz="2400" dirty="0">
                <a:latin typeface="宋体" panose="02010600030101010101" pitchFamily="2" charset="-122"/>
                <a:ea typeface="宋体" panose="02010600030101010101" pitchFamily="2" charset="-122"/>
              </a:rPr>
              <a:t>;(2)</a:t>
            </a:r>
            <a:r>
              <a:rPr sz="2400" u="wavyHeavy" dirty="0">
                <a:uFill>
                  <a:solidFill>
                    <a:srgbClr val="FF0000"/>
                  </a:solidFill>
                </a:uFill>
                <a:latin typeface="宋体" panose="02010600030101010101" pitchFamily="2" charset="-122"/>
                <a:ea typeface="宋体" panose="02010600030101010101" pitchFamily="2" charset="-122"/>
              </a:rPr>
              <a:t>改变电路中电流的大小</a:t>
            </a:r>
            <a:r>
              <a:rPr sz="2400" dirty="0">
                <a:latin typeface="宋体" panose="02010600030101010101" pitchFamily="2" charset="-122"/>
                <a:ea typeface="宋体" panose="02010600030101010101" pitchFamily="2" charset="-122"/>
              </a:rPr>
              <a:t>.</a:t>
            </a:r>
          </a:p>
          <a:p>
            <a:pPr algn="just" fontAlgn="auto">
              <a:lnSpc>
                <a:spcPct val="130000"/>
              </a:lnSpc>
            </a:pPr>
            <a:r>
              <a:rPr sz="2400" dirty="0">
                <a:latin typeface="宋体" panose="02010600030101010101" pitchFamily="2" charset="-122"/>
                <a:ea typeface="宋体" panose="02010600030101010101" pitchFamily="2" charset="-122"/>
              </a:rPr>
              <a:t>5.转换法的应用:通过电磁铁能够吸引大头针的多少来反映电磁铁磁性的强弱.</a:t>
            </a:r>
          </a:p>
          <a:p>
            <a:pPr algn="just" fontAlgn="auto">
              <a:lnSpc>
                <a:spcPct val="130000"/>
              </a:lnSpc>
            </a:pPr>
            <a:r>
              <a:rPr sz="2400" dirty="0">
                <a:latin typeface="宋体" panose="02010600030101010101" pitchFamily="2" charset="-122"/>
                <a:ea typeface="宋体" panose="02010600030101010101" pitchFamily="2" charset="-122"/>
              </a:rPr>
              <a:t>6.控制变量法的应用:</a:t>
            </a:r>
          </a:p>
          <a:p>
            <a:pPr algn="just" fontAlgn="auto">
              <a:lnSpc>
                <a:spcPct val="130000"/>
              </a:lnSpc>
            </a:pPr>
            <a:r>
              <a:rPr sz="2400" dirty="0">
                <a:latin typeface="宋体" panose="02010600030101010101" pitchFamily="2" charset="-122"/>
                <a:ea typeface="宋体" panose="02010600030101010101" pitchFamily="2" charset="-122"/>
              </a:rPr>
              <a:t>(1)探究磁性强弱与线圈匝数的关系时,控制电磁铁的</a:t>
            </a:r>
            <a:r>
              <a:rPr sz="2400" u="wavyHeavy" dirty="0">
                <a:uFill>
                  <a:solidFill>
                    <a:srgbClr val="FF0000"/>
                  </a:solidFill>
                </a:uFill>
                <a:latin typeface="宋体" panose="02010600030101010101" pitchFamily="2" charset="-122"/>
                <a:ea typeface="宋体" panose="02010600030101010101" pitchFamily="2" charset="-122"/>
              </a:rPr>
              <a:t>线圈匝数不同</a:t>
            </a:r>
            <a:r>
              <a:rPr sz="2400" dirty="0">
                <a:latin typeface="宋体" panose="02010600030101010101" pitchFamily="2" charset="-122"/>
                <a:ea typeface="宋体" panose="02010600030101010101" pitchFamily="2" charset="-122"/>
              </a:rPr>
              <a:t>,通过电磁铁的</a:t>
            </a:r>
            <a:r>
              <a:rPr sz="2400" u="wavyHeavy" dirty="0">
                <a:uFill>
                  <a:solidFill>
                    <a:srgbClr val="FF0000"/>
                  </a:solidFill>
                </a:uFill>
                <a:latin typeface="宋体" panose="02010600030101010101" pitchFamily="2" charset="-122"/>
                <a:ea typeface="宋体" panose="02010600030101010101" pitchFamily="2" charset="-122"/>
              </a:rPr>
              <a:t>电流相同</a:t>
            </a:r>
            <a:r>
              <a:rPr sz="2400" dirty="0">
                <a:latin typeface="宋体" panose="02010600030101010101" pitchFamily="2" charset="-122"/>
                <a:ea typeface="宋体" panose="02010600030101010101" pitchFamily="2" charset="-122"/>
              </a:rPr>
              <a:t>.控制方法:将匝数不同的电磁铁串联在电路中.</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探究影响电磁铁磁性强弱的因素</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endParaRPr lang="zh-CN" altLang="en-US" dirty="0">
              <a:solidFill>
                <a:schemeClr val="bg1"/>
              </a:solidFill>
              <a:sym typeface="+mn-lt"/>
            </a:endParaRPr>
          </a:p>
        </p:txBody>
      </p:sp>
      <p:sp>
        <p:nvSpPr>
          <p:cNvPr id="14" name="矩形 13"/>
          <p:cNvSpPr/>
          <p:nvPr/>
        </p:nvSpPr>
        <p:spPr>
          <a:xfrm>
            <a:off x="757555" y="1551305"/>
            <a:ext cx="10539095" cy="4523105"/>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rPr>
              <a:t>(2)探究磁性强弱与电流的关系时,控制电磁铁的</a:t>
            </a:r>
            <a:r>
              <a:rPr sz="2400" u="wavyHeavy" dirty="0">
                <a:uFill>
                  <a:solidFill>
                    <a:srgbClr val="FF0000"/>
                  </a:solidFill>
                </a:uFill>
                <a:latin typeface="宋体" panose="02010600030101010101" pitchFamily="2" charset="-122"/>
                <a:ea typeface="宋体" panose="02010600030101010101" pitchFamily="2" charset="-122"/>
              </a:rPr>
              <a:t>线圈匝数相同</a:t>
            </a:r>
            <a:r>
              <a:rPr sz="2400" dirty="0">
                <a:latin typeface="宋体" panose="02010600030101010101" pitchFamily="2" charset="-122"/>
                <a:ea typeface="宋体" panose="02010600030101010101" pitchFamily="2" charset="-122"/>
              </a:rPr>
              <a:t>,通过电磁铁的</a:t>
            </a:r>
            <a:r>
              <a:rPr sz="2400" u="wavyHeavy" dirty="0">
                <a:uFill>
                  <a:solidFill>
                    <a:srgbClr val="FF0000"/>
                  </a:solidFill>
                </a:uFill>
                <a:latin typeface="宋体" panose="02010600030101010101" pitchFamily="2" charset="-122"/>
                <a:ea typeface="宋体" panose="02010600030101010101" pitchFamily="2" charset="-122"/>
              </a:rPr>
              <a:t>电流不同</a:t>
            </a:r>
            <a:r>
              <a:rPr sz="2400" dirty="0">
                <a:latin typeface="宋体" panose="02010600030101010101" pitchFamily="2" charset="-122"/>
                <a:ea typeface="宋体" panose="02010600030101010101" pitchFamily="2" charset="-122"/>
              </a:rPr>
              <a:t>.控制方法:移动滑动变阻器的滑片.</a:t>
            </a:r>
          </a:p>
          <a:p>
            <a:pPr algn="just" fontAlgn="auto">
              <a:lnSpc>
                <a:spcPct val="200000"/>
              </a:lnSpc>
            </a:pPr>
            <a:r>
              <a:rPr sz="2400" dirty="0">
                <a:latin typeface="宋体" panose="02010600030101010101" pitchFamily="2" charset="-122"/>
                <a:ea typeface="宋体" panose="02010600030101010101" pitchFamily="2" charset="-122"/>
              </a:rPr>
              <a:t>7.电磁铁N、S极的判断:</a:t>
            </a:r>
            <a:r>
              <a:rPr sz="2400" u="wavyHeavy" dirty="0">
                <a:uFill>
                  <a:solidFill>
                    <a:srgbClr val="FF0000"/>
                  </a:solidFill>
                </a:uFill>
                <a:latin typeface="宋体" panose="02010600030101010101" pitchFamily="2" charset="-122"/>
                <a:ea typeface="宋体" panose="02010600030101010101" pitchFamily="2" charset="-122"/>
              </a:rPr>
              <a:t>安培定则</a:t>
            </a:r>
            <a:r>
              <a:rPr sz="2400" dirty="0">
                <a:latin typeface="宋体" panose="02010600030101010101" pitchFamily="2" charset="-122"/>
                <a:ea typeface="宋体" panose="02010600030101010101" pitchFamily="2" charset="-122"/>
              </a:rPr>
              <a:t>.</a:t>
            </a:r>
          </a:p>
          <a:p>
            <a:pPr algn="just" fontAlgn="auto">
              <a:lnSpc>
                <a:spcPct val="200000"/>
              </a:lnSpc>
            </a:pPr>
            <a:r>
              <a:rPr sz="2400" dirty="0">
                <a:latin typeface="宋体" panose="02010600030101010101" pitchFamily="2" charset="-122"/>
                <a:ea typeface="宋体" panose="02010600030101010101" pitchFamily="2" charset="-122"/>
              </a:rPr>
              <a:t>8.电磁铁在生活中的应用.</a:t>
            </a:r>
          </a:p>
          <a:p>
            <a:pPr algn="just" fontAlgn="auto">
              <a:lnSpc>
                <a:spcPct val="200000"/>
              </a:lnSpc>
            </a:pPr>
            <a:r>
              <a:rPr sz="2400" dirty="0">
                <a:latin typeface="黑体" panose="02010609060101010101" pitchFamily="49" charset="-122"/>
                <a:ea typeface="黑体" panose="02010609060101010101" pitchFamily="49" charset="-122"/>
              </a:rPr>
              <a:t>实验结论</a:t>
            </a:r>
            <a:r>
              <a:rPr sz="2400" dirty="0">
                <a:latin typeface="宋体" panose="02010600030101010101" pitchFamily="2" charset="-122"/>
                <a:ea typeface="宋体" panose="02010600030101010101" pitchFamily="2" charset="-122"/>
              </a:rPr>
              <a:t>:</a:t>
            </a:r>
            <a:r>
              <a:rPr sz="2400" u="wavyHeavy" dirty="0">
                <a:uFill>
                  <a:solidFill>
                    <a:srgbClr val="FF0000"/>
                  </a:solidFill>
                </a:uFill>
                <a:latin typeface="宋体" panose="02010600030101010101" pitchFamily="2" charset="-122"/>
                <a:ea typeface="宋体" panose="02010600030101010101" pitchFamily="2" charset="-122"/>
              </a:rPr>
              <a:t>电磁铁的磁性强弱与电流大小、线圈匝数等因素有关.其他因素相同时,电流越大、线圈匝数越多,电磁铁的磁性越强</a:t>
            </a:r>
            <a:r>
              <a:rPr sz="2400" dirty="0">
                <a:latin typeface="宋体" panose="02010600030101010101" pitchFamily="2" charset="-122"/>
                <a:ea typeface="宋体" panose="02010600030101010101" pitchFamily="2" charset="-122"/>
              </a:rPr>
              <a:t>.</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磁现象　磁场</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4742815"/>
          </a:xfrm>
          <a:prstGeom prst="rect">
            <a:avLst/>
          </a:prstGeom>
        </p:spPr>
        <p:txBody>
          <a:bodyPr wrap="square">
            <a:spAutoFit/>
          </a:bodyPr>
          <a:lstStyle/>
          <a:p>
            <a:pPr algn="just" fontAlgn="auto">
              <a:lnSpc>
                <a:spcPct val="140000"/>
              </a:lnSpc>
            </a:pPr>
            <a:r>
              <a:rPr sz="2400" dirty="0">
                <a:latin typeface="宋体" panose="02010600030101010101" pitchFamily="2" charset="-122"/>
                <a:ea typeface="宋体" panose="02010600030101010101" pitchFamily="2" charset="-122"/>
              </a:rPr>
              <a:t>1.</a:t>
            </a:r>
            <a:r>
              <a:rPr sz="2400" dirty="0">
                <a:latin typeface="黑体" panose="02010609060101010101" pitchFamily="49" charset="-122"/>
                <a:ea typeface="黑体" panose="02010609060101010101" pitchFamily="49" charset="-122"/>
              </a:rPr>
              <a:t>磁现象</a:t>
            </a:r>
            <a:endParaRPr sz="2400" dirty="0">
              <a:latin typeface="宋体" panose="02010600030101010101" pitchFamily="2" charset="-122"/>
              <a:ea typeface="宋体" panose="02010600030101010101" pitchFamily="2" charset="-122"/>
            </a:endParaRPr>
          </a:p>
          <a:p>
            <a:pPr algn="just" fontAlgn="auto">
              <a:lnSpc>
                <a:spcPct val="140000"/>
              </a:lnSpc>
            </a:pPr>
            <a:r>
              <a:rPr sz="2400" dirty="0">
                <a:latin typeface="宋体" panose="02010600030101010101" pitchFamily="2" charset="-122"/>
                <a:ea typeface="宋体" panose="02010600030101010101" pitchFamily="2" charset="-122"/>
              </a:rPr>
              <a:t>(1)磁性:磁体吸引铁、钴、镍等物质的性质.</a:t>
            </a:r>
          </a:p>
          <a:p>
            <a:pPr algn="just" fontAlgn="auto">
              <a:lnSpc>
                <a:spcPct val="140000"/>
              </a:lnSpc>
            </a:pPr>
            <a:r>
              <a:rPr sz="2400" dirty="0">
                <a:latin typeface="宋体" panose="02010600030101010101" pitchFamily="2" charset="-122"/>
                <a:ea typeface="宋体" panose="02010600030101010101" pitchFamily="2" charset="-122"/>
              </a:rPr>
              <a:t>(2)磁极:磁体上磁性最强的两个部位叫磁极.能在水平面自由转动的磁体,静止时指南的磁极叫</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极(</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极),指北的磁极叫</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极</a:t>
            </a:r>
          </a:p>
          <a:p>
            <a:pPr algn="just" fontAlgn="auto">
              <a:lnSpc>
                <a:spcPct val="140000"/>
              </a:lnSpc>
            </a:pPr>
            <a:r>
              <a:rPr sz="2400" dirty="0">
                <a:latin typeface="宋体" panose="02010600030101010101" pitchFamily="2" charset="-122"/>
                <a:ea typeface="宋体" panose="02010600030101010101" pitchFamily="2" charset="-122"/>
              </a:rPr>
              <a:t>(</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极). </a:t>
            </a:r>
          </a:p>
          <a:p>
            <a:pPr algn="just" fontAlgn="auto">
              <a:lnSpc>
                <a:spcPct val="140000"/>
              </a:lnSpc>
            </a:pPr>
            <a:r>
              <a:rPr sz="2400" dirty="0">
                <a:latin typeface="宋体" panose="02010600030101010101" pitchFamily="2" charset="-122"/>
                <a:ea typeface="宋体" panose="02010600030101010101" pitchFamily="2" charset="-122"/>
              </a:rPr>
              <a:t>(3)磁体间相互作用的规律:同名磁极相互</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,异名磁极相互</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 </a:t>
            </a:r>
          </a:p>
          <a:p>
            <a:pPr algn="just" fontAlgn="auto">
              <a:lnSpc>
                <a:spcPct val="140000"/>
              </a:lnSpc>
            </a:pPr>
            <a:r>
              <a:rPr sz="2400" dirty="0">
                <a:latin typeface="宋体" panose="02010600030101010101" pitchFamily="2" charset="-122"/>
                <a:ea typeface="宋体" panose="02010600030101010101" pitchFamily="2" charset="-122"/>
              </a:rPr>
              <a:t>(4)磁化:使原来没有磁性的物体获得磁性的过程叫作磁化.</a:t>
            </a:r>
          </a:p>
          <a:p>
            <a:pPr algn="just" fontAlgn="auto">
              <a:lnSpc>
                <a:spcPct val="140000"/>
              </a:lnSpc>
            </a:pPr>
            <a:r>
              <a:rPr sz="2400" dirty="0">
                <a:latin typeface="宋体" panose="02010600030101010101" pitchFamily="2" charset="-122"/>
                <a:ea typeface="宋体" panose="02010600030101010101" pitchFamily="2" charset="-122"/>
              </a:rPr>
              <a:t>(5)磁性材料:硬磁材料被磁化后具有保持磁性的性质,软磁材料被磁化后不能长期保持磁性.</a:t>
            </a:r>
          </a:p>
        </p:txBody>
      </p:sp>
      <p:sp>
        <p:nvSpPr>
          <p:cNvPr id="11" name="矩形 10"/>
          <p:cNvSpPr/>
          <p:nvPr/>
        </p:nvSpPr>
        <p:spPr>
          <a:xfrm>
            <a:off x="3160824" y="292707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南</a:t>
            </a:r>
          </a:p>
        </p:txBody>
      </p:sp>
      <p:sp>
        <p:nvSpPr>
          <p:cNvPr id="8" name="矩形 7"/>
          <p:cNvSpPr/>
          <p:nvPr/>
        </p:nvSpPr>
        <p:spPr>
          <a:xfrm>
            <a:off x="5112814" y="3017882"/>
            <a:ext cx="3365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S</a:t>
            </a:r>
          </a:p>
        </p:txBody>
      </p:sp>
      <p:sp>
        <p:nvSpPr>
          <p:cNvPr id="10" name="矩形 9"/>
          <p:cNvSpPr/>
          <p:nvPr/>
        </p:nvSpPr>
        <p:spPr>
          <a:xfrm>
            <a:off x="9301909" y="292707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北</a:t>
            </a:r>
          </a:p>
        </p:txBody>
      </p:sp>
      <p:sp>
        <p:nvSpPr>
          <p:cNvPr id="12" name="矩形 11"/>
          <p:cNvSpPr/>
          <p:nvPr/>
        </p:nvSpPr>
        <p:spPr>
          <a:xfrm>
            <a:off x="1212644" y="3478257"/>
            <a:ext cx="3365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N</a:t>
            </a:r>
          </a:p>
        </p:txBody>
      </p:sp>
      <p:sp>
        <p:nvSpPr>
          <p:cNvPr id="13" name="矩形 12"/>
          <p:cNvSpPr/>
          <p:nvPr/>
        </p:nvSpPr>
        <p:spPr>
          <a:xfrm>
            <a:off x="6508544" y="3950062"/>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排斥</a:t>
            </a:r>
          </a:p>
        </p:txBody>
      </p:sp>
      <p:sp>
        <p:nvSpPr>
          <p:cNvPr id="14" name="矩形 13"/>
          <p:cNvSpPr/>
          <p:nvPr/>
        </p:nvSpPr>
        <p:spPr>
          <a:xfrm>
            <a:off x="9555909" y="3950062"/>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吸引</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3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3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3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P spid="10" grpId="0"/>
      <p:bldP spid="12" grpId="0"/>
      <p:bldP spid="13" grpId="0"/>
      <p:bldP spid="1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探究影响电磁铁磁性强弱的因素</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endParaRPr lang="zh-CN" altLang="en-US" dirty="0">
              <a:solidFill>
                <a:schemeClr val="bg1"/>
              </a:solidFill>
              <a:sym typeface="+mn-lt"/>
            </a:endParaRPr>
          </a:p>
        </p:txBody>
      </p:sp>
      <p:sp>
        <p:nvSpPr>
          <p:cNvPr id="14" name="矩形 13"/>
          <p:cNvSpPr/>
          <p:nvPr/>
        </p:nvSpPr>
        <p:spPr>
          <a:xfrm>
            <a:off x="757555" y="1551305"/>
            <a:ext cx="10539095" cy="3784600"/>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rPr>
              <a:t>1.探究通电螺线管磁性强弱与有无铁芯的关系:</a:t>
            </a:r>
            <a:r>
              <a:rPr sz="2400" u="wavyHeavy" dirty="0">
                <a:uFill>
                  <a:solidFill>
                    <a:srgbClr val="FF0000"/>
                  </a:solidFill>
                </a:uFill>
                <a:latin typeface="宋体" panose="02010600030101010101" pitchFamily="2" charset="-122"/>
                <a:ea typeface="宋体" panose="02010600030101010101" pitchFamily="2" charset="-122"/>
              </a:rPr>
              <a:t>控制线圈的匝数和线圈中的电流相同,比较在有铁芯和无铁芯的情况下通电螺线管能够吸引大头针的个数</a:t>
            </a:r>
            <a:r>
              <a:rPr sz="2400" dirty="0">
                <a:latin typeface="宋体" panose="02010600030101010101" pitchFamily="2" charset="-122"/>
                <a:ea typeface="宋体" panose="02010600030101010101" pitchFamily="2" charset="-122"/>
              </a:rPr>
              <a:t>.</a:t>
            </a:r>
          </a:p>
          <a:p>
            <a:pPr algn="just" fontAlgn="auto">
              <a:lnSpc>
                <a:spcPct val="200000"/>
              </a:lnSpc>
            </a:pPr>
            <a:r>
              <a:rPr sz="2400" dirty="0">
                <a:latin typeface="宋体" panose="02010600030101010101" pitchFamily="2" charset="-122"/>
                <a:ea typeface="宋体" panose="02010600030101010101" pitchFamily="2" charset="-122"/>
              </a:rPr>
              <a:t>2.电磁铁吸引的大头针下端分散的原因:</a:t>
            </a:r>
            <a:r>
              <a:rPr sz="2400" u="wavyHeavy" dirty="0">
                <a:uFill>
                  <a:solidFill>
                    <a:srgbClr val="FF0000"/>
                  </a:solidFill>
                </a:uFill>
                <a:latin typeface="宋体" panose="02010600030101010101" pitchFamily="2" charset="-122"/>
                <a:ea typeface="宋体" panose="02010600030101010101" pitchFamily="2" charset="-122"/>
              </a:rPr>
              <a:t>大头针被磁化,同名磁极相互排斥</a:t>
            </a:r>
            <a:r>
              <a:rPr sz="2400" dirty="0">
                <a:latin typeface="宋体" panose="02010600030101010101" pitchFamily="2" charset="-122"/>
                <a:ea typeface="宋体" panose="02010600030101010101" pitchFamily="2" charset="-122"/>
              </a:rPr>
              <a:t>.</a:t>
            </a:r>
          </a:p>
          <a:p>
            <a:pPr algn="just" fontAlgn="auto">
              <a:lnSpc>
                <a:spcPct val="200000"/>
              </a:lnSpc>
            </a:pPr>
            <a:r>
              <a:rPr sz="2400" dirty="0">
                <a:latin typeface="宋体" panose="02010600030101010101" pitchFamily="2" charset="-122"/>
                <a:ea typeface="宋体" panose="02010600030101010101" pitchFamily="2" charset="-122"/>
              </a:rPr>
              <a:t>3.验证电磁铁磁极处的磁性强弱与磁极是N极还是S极无关:</a:t>
            </a:r>
            <a:r>
              <a:rPr sz="2400" u="wavyHeavy" dirty="0">
                <a:uFill>
                  <a:solidFill>
                    <a:srgbClr val="FF0000"/>
                  </a:solidFill>
                </a:uFill>
                <a:latin typeface="宋体" panose="02010600030101010101" pitchFamily="2" charset="-122"/>
                <a:ea typeface="宋体" panose="02010600030101010101" pitchFamily="2" charset="-122"/>
              </a:rPr>
              <a:t>改变电流方向,控制其他条件均不变</a:t>
            </a:r>
            <a:r>
              <a:rPr sz="2400" dirty="0">
                <a:latin typeface="宋体" panose="02010600030101010101" pitchFamily="2" charset="-122"/>
                <a:ea typeface="宋体" panose="02010600030101010101" pitchFamily="2" charset="-122"/>
              </a:rPr>
              <a:t>,将发现电磁铁磁极处吸引的大头针个数基本相等.</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情景拓展</a:t>
            </a:r>
          </a:p>
        </p:txBody>
      </p:sp>
    </p:spTree>
  </p:cSld>
  <p:clrMapOvr>
    <a:masterClrMapping/>
  </p:clrMapOvr>
  <p:transition spd="med">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探究感应电流产生的条件</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270" y="1257300"/>
            <a:ext cx="7192010" cy="2675255"/>
          </a:xfrm>
          <a:prstGeom prst="rect">
            <a:avLst/>
          </a:prstGeom>
        </p:spPr>
        <p:txBody>
          <a:bodyPr wrap="square">
            <a:spAutoFit/>
          </a:bodyPr>
          <a:lstStyle/>
          <a:p>
            <a:pPr algn="just" fontAlgn="auto">
              <a:lnSpc>
                <a:spcPct val="140000"/>
              </a:lnSpc>
            </a:pPr>
            <a:r>
              <a:rPr lang="zh-CN" altLang="en-US" sz="2400" dirty="0">
                <a:solidFill>
                  <a:schemeClr val="tx1"/>
                </a:solidFill>
                <a:uFillTx/>
                <a:latin typeface="黑体" panose="02010609060101010101" pitchFamily="49" charset="-122"/>
                <a:ea typeface="黑体" panose="02010609060101010101" pitchFamily="49" charset="-122"/>
              </a:rPr>
              <a:t>例</a:t>
            </a:r>
            <a:r>
              <a:rPr lang="en-US" altLang="zh-CN" sz="2400" dirty="0">
                <a:solidFill>
                  <a:schemeClr val="tx1"/>
                </a:solidFill>
                <a:uFillTx/>
                <a:latin typeface="黑体" panose="02010609060101010101" pitchFamily="49" charset="-122"/>
                <a:ea typeface="黑体" panose="02010609060101010101" pitchFamily="49" charset="-122"/>
              </a:rPr>
              <a:t>11</a:t>
            </a:r>
            <a:r>
              <a:rPr lang="zh-CN" altLang="en-US" sz="2400" dirty="0">
                <a:solidFill>
                  <a:schemeClr val="tx1"/>
                </a:solidFill>
                <a:uFillTx/>
                <a:latin typeface="黑体" panose="02010609060101010101" pitchFamily="49" charset="-122"/>
                <a:ea typeface="黑体" panose="02010609060101010101" pitchFamily="49" charset="-122"/>
              </a:rPr>
              <a:t>　</a:t>
            </a:r>
            <a:r>
              <a:rPr sz="2400" dirty="0">
                <a:solidFill>
                  <a:schemeClr val="tx1"/>
                </a:solidFill>
                <a:uFillTx/>
                <a:latin typeface="仿宋" panose="02010609060101010101" pitchFamily="49" charset="-122"/>
                <a:ea typeface="仿宋" panose="02010609060101010101" pitchFamily="49" charset="-122"/>
                <a:cs typeface="仿宋" panose="02010609060101010101" pitchFamily="49" charset="-122"/>
              </a:rPr>
              <a:t>[2020内蒙古呼和浩特]</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在历史的长河中,有相当长的一段时间里,人们认为电现象和磁现象是互不相关的.直到1820年,丹麦物理学家</a:t>
            </a:r>
            <a:r>
              <a:rPr sz="2400" u="sng" dirty="0">
                <a:solidFill>
                  <a:schemeClr val="tx1"/>
                </a:solidFill>
                <a:uFillTx/>
                <a:latin typeface="宋体" panose="02010600030101010101" pitchFamily="2" charset="-122"/>
                <a:ea typeface="宋体" panose="02010600030101010101" pitchFamily="2" charset="-122"/>
                <a:cs typeface="宋体" panose="02010600030101010101" pitchFamily="2" charset="-122"/>
              </a:rPr>
              <a:t>　　　　</a:t>
            </a:r>
            <a:r>
              <a:rPr sz="2400" dirty="0">
                <a:solidFill>
                  <a:schemeClr val="tx1"/>
                </a:solidFill>
                <a:uFillTx/>
                <a:latin typeface="宋体" panose="02010600030101010101" pitchFamily="2" charset="-122"/>
                <a:ea typeface="宋体" panose="02010600030101010101" pitchFamily="2" charset="-122"/>
                <a:cs typeface="宋体" panose="02010600030101010101" pitchFamily="2" charset="-122"/>
              </a:rPr>
              <a:t>(选填“安培”“奥斯特”或“法拉第”)发现电流周围存</a:t>
            </a:r>
            <a:r>
              <a:rPr sz="2400" spc="-10" dirty="0">
                <a:solidFill>
                  <a:schemeClr val="tx1"/>
                </a:solidFill>
                <a:uFillTx/>
                <a:latin typeface="宋体" panose="02010600030101010101" pitchFamily="2" charset="-122"/>
                <a:ea typeface="宋体" panose="02010600030101010101" pitchFamily="2" charset="-122"/>
                <a:cs typeface="宋体" panose="02010600030101010101" pitchFamily="2" charset="-122"/>
              </a:rPr>
              <a:t>在磁场,成为世界上第一个发现</a:t>
            </a:r>
            <a:r>
              <a:rPr sz="2400" spc="-10" dirty="0">
                <a:solidFill>
                  <a:schemeClr val="tx1"/>
                </a:solidFill>
                <a:uFillTx/>
                <a:latin typeface="宋体" panose="02010600030101010101" pitchFamily="2" charset="-122"/>
                <a:ea typeface="宋体" panose="02010600030101010101" pitchFamily="2" charset="-122"/>
                <a:cs typeface="宋体" panose="02010600030101010101" pitchFamily="2" charset="-122"/>
                <a:sym typeface="+mn-ea"/>
              </a:rPr>
              <a:t>电与磁之间的联系的</a:t>
            </a:r>
            <a:r>
              <a:rPr sz="2400" spc="-10" dirty="0">
                <a:solidFill>
                  <a:schemeClr val="tx1"/>
                </a:solidFill>
                <a:uFillTx/>
                <a:latin typeface="宋体" panose="02010600030101010101" pitchFamily="2" charset="-122"/>
                <a:ea typeface="宋体" panose="02010600030101010101" pitchFamily="2" charset="-122"/>
                <a:cs typeface="宋体" panose="02010600030101010101" pitchFamily="2" charset="-122"/>
              </a:rPr>
              <a:t> </a:t>
            </a:r>
          </a:p>
        </p:txBody>
      </p:sp>
      <p:sp>
        <p:nvSpPr>
          <p:cNvPr id="3" name="矩形 2"/>
          <p:cNvSpPr/>
          <p:nvPr/>
        </p:nvSpPr>
        <p:spPr>
          <a:xfrm>
            <a:off x="866140" y="3817620"/>
            <a:ext cx="10666730" cy="2158365"/>
          </a:xfrm>
          <a:prstGeom prst="rect">
            <a:avLst/>
          </a:prstGeom>
        </p:spPr>
        <p:txBody>
          <a:bodyPr wrap="square">
            <a:spAutoFit/>
          </a:bodyPr>
          <a:lstStyle/>
          <a:p>
            <a:pPr algn="just" fontAlgn="auto">
              <a:lnSpc>
                <a:spcPct val="140000"/>
              </a:lnSpc>
            </a:pPr>
            <a:r>
              <a:rPr sz="2400" dirty="0">
                <a:uFillTx/>
                <a:latin typeface="宋体" panose="02010600030101010101" pitchFamily="2" charset="-122"/>
                <a:ea typeface="宋体" panose="02010600030101010101" pitchFamily="2" charset="-122"/>
                <a:cs typeface="宋体" panose="02010600030101010101" pitchFamily="2" charset="-122"/>
                <a:sym typeface="+mn-ea"/>
              </a:rPr>
              <a:t>科</a:t>
            </a:r>
            <a:r>
              <a:rPr sz="2400" spc="-50" dirty="0">
                <a:latin typeface="宋体" panose="02010600030101010101" pitchFamily="2" charset="-122"/>
                <a:ea typeface="宋体" panose="02010600030101010101" pitchFamily="2" charset="-122"/>
                <a:cs typeface="宋体" panose="02010600030101010101" pitchFamily="2" charset="-122"/>
              </a:rPr>
              <a:t>学家.如图是探究“导体在磁场中运动时产生感应电流条件”的实验装置.闭合开关后,导体棒、灵敏电流计、开关、导线组成闭合电路.实验观察到的现象如下表(实验中电流由左接线柱进入电流计,指针向左偏,电流由右接线柱进入电流计,指针向右偏).</a:t>
            </a:r>
          </a:p>
        </p:txBody>
      </p:sp>
      <p:pic>
        <p:nvPicPr>
          <p:cNvPr id="756" name="FLXLWLZY64.EPS" descr="id:2147492952;FounderCES"/>
          <p:cNvPicPr>
            <a:picLocks noChangeAspect="1"/>
          </p:cNvPicPr>
          <p:nvPr/>
        </p:nvPicPr>
        <p:blipFill>
          <a:blip r:embed="rId2"/>
          <a:stretch>
            <a:fillRect/>
          </a:stretch>
        </p:blipFill>
        <p:spPr>
          <a:xfrm>
            <a:off x="8070215" y="1257300"/>
            <a:ext cx="3001010" cy="2476500"/>
          </a:xfrm>
          <a:prstGeom prst="rect">
            <a:avLst/>
          </a:prstGeom>
        </p:spPr>
      </p:pic>
      <p:sp>
        <p:nvSpPr>
          <p:cNvPr id="11" name="矩形 10"/>
          <p:cNvSpPr/>
          <p:nvPr/>
        </p:nvSpPr>
        <p:spPr>
          <a:xfrm>
            <a:off x="5836920" y="2364740"/>
            <a:ext cx="191389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奥斯特</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探究感应电流产生的条件</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2</a:t>
            </a:r>
            <a:endParaRPr lang="zh-CN" altLang="en-US" dirty="0">
              <a:solidFill>
                <a:schemeClr val="bg1"/>
              </a:solidFill>
              <a:sym typeface="+mn-lt"/>
            </a:endParaRPr>
          </a:p>
        </p:txBody>
      </p:sp>
      <p:graphicFrame>
        <p:nvGraphicFramePr>
          <p:cNvPr id="2" name="表格 1"/>
          <p:cNvGraphicFramePr/>
          <p:nvPr>
            <p:custDataLst>
              <p:tags r:id="rId1"/>
            </p:custDataLst>
          </p:nvPr>
        </p:nvGraphicFramePr>
        <p:xfrm>
          <a:off x="916940" y="1331595"/>
          <a:ext cx="10073640" cy="3732530"/>
        </p:xfrm>
        <a:graphic>
          <a:graphicData uri="http://schemas.openxmlformats.org/drawingml/2006/table">
            <a:tbl>
              <a:tblPr firstRow="1" bandRow="1">
                <a:tableStyleId>{5940675A-B579-460E-94D1-54222C63F5DA}</a:tableStyleId>
              </a:tblPr>
              <a:tblGrid>
                <a:gridCol w="1313180"/>
                <a:gridCol w="1312545"/>
                <a:gridCol w="3938905"/>
                <a:gridCol w="3509010"/>
              </a:tblGrid>
              <a:tr h="52070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实验序号</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磁场方向</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导体棒</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ab</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运动方向</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灵敏电流计指针偏转情况</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132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4">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向下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向上</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不偏转</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132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向下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不偏转</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259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向左</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向右偏</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0685">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向右</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向左偏</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132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4">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向上</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向上</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不偏转</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132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6</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向下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不偏转</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1955">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7</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向左</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向左偏</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132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8</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向右</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向右偏</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探究感应电流产生的条件</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2</a:t>
            </a:r>
            <a:endParaRPr lang="zh-CN" altLang="en-US" dirty="0">
              <a:solidFill>
                <a:schemeClr val="bg1"/>
              </a:solidFill>
              <a:sym typeface="+mn-lt"/>
            </a:endParaRPr>
          </a:p>
        </p:txBody>
      </p:sp>
      <p:sp>
        <p:nvSpPr>
          <p:cNvPr id="4" name="矩形 3"/>
          <p:cNvSpPr/>
          <p:nvPr/>
        </p:nvSpPr>
        <p:spPr>
          <a:xfrm>
            <a:off x="769620" y="1353185"/>
            <a:ext cx="10653395" cy="2675255"/>
          </a:xfrm>
          <a:prstGeom prst="rect">
            <a:avLst/>
          </a:prstGeom>
        </p:spPr>
        <p:txBody>
          <a:bodyPr wrap="square">
            <a:spAutoFit/>
          </a:bodyPr>
          <a:lstStyle/>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(1)实验表明,闭合电路中的部分导体在磁场中做下列哪种运动时,电路中产生感应电流?</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A.沿平行磁感线方向　　　       B.沿切割磁感线方向</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(2)导体中产生的电流方向与导体的运动方向以及磁感线的方向都有关系,根据题中所给信息,分析判断下列方向关系正确的是</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a:t>
            </a:r>
          </a:p>
        </p:txBody>
      </p:sp>
      <p:pic>
        <p:nvPicPr>
          <p:cNvPr id="3" name="图片 2"/>
          <p:cNvPicPr>
            <a:picLocks noChangeAspect="1"/>
          </p:cNvPicPr>
          <p:nvPr/>
        </p:nvPicPr>
        <p:blipFill>
          <a:blip r:embed="rId2"/>
          <a:stretch>
            <a:fillRect/>
          </a:stretch>
        </p:blipFill>
        <p:spPr>
          <a:xfrm>
            <a:off x="769620" y="4028440"/>
            <a:ext cx="6859905" cy="2341245"/>
          </a:xfrm>
          <a:prstGeom prst="rect">
            <a:avLst/>
          </a:prstGeom>
        </p:spPr>
      </p:pic>
      <p:pic>
        <p:nvPicPr>
          <p:cNvPr id="5" name="图片 4"/>
          <p:cNvPicPr>
            <a:picLocks noChangeAspect="1"/>
          </p:cNvPicPr>
          <p:nvPr/>
        </p:nvPicPr>
        <p:blipFill>
          <a:blip r:embed="rId3"/>
          <a:stretch>
            <a:fillRect/>
          </a:stretch>
        </p:blipFill>
        <p:spPr>
          <a:xfrm>
            <a:off x="7341235" y="4316730"/>
            <a:ext cx="2427605" cy="1970405"/>
          </a:xfrm>
          <a:prstGeom prst="rect">
            <a:avLst/>
          </a:prstGeom>
        </p:spPr>
      </p:pic>
      <p:sp>
        <p:nvSpPr>
          <p:cNvPr id="11" name="矩形 10"/>
          <p:cNvSpPr/>
          <p:nvPr/>
        </p:nvSpPr>
        <p:spPr>
          <a:xfrm>
            <a:off x="2226310" y="1902460"/>
            <a:ext cx="47561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B</a:t>
            </a:r>
          </a:p>
        </p:txBody>
      </p:sp>
      <p:sp>
        <p:nvSpPr>
          <p:cNvPr id="6" name="矩形 5"/>
          <p:cNvSpPr/>
          <p:nvPr/>
        </p:nvSpPr>
        <p:spPr>
          <a:xfrm>
            <a:off x="7171690" y="3429635"/>
            <a:ext cx="45783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探究感应电流产生的条件</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2</a:t>
            </a:r>
            <a:endParaRPr lang="zh-CN" altLang="en-US" dirty="0">
              <a:solidFill>
                <a:schemeClr val="bg1"/>
              </a:solidFill>
              <a:sym typeface="+mn-lt"/>
            </a:endParaRPr>
          </a:p>
        </p:txBody>
      </p:sp>
      <p:sp>
        <p:nvSpPr>
          <p:cNvPr id="14" name="矩形 13"/>
          <p:cNvSpPr/>
          <p:nvPr/>
        </p:nvSpPr>
        <p:spPr>
          <a:xfrm>
            <a:off x="757555" y="1551305"/>
            <a:ext cx="10641965" cy="452310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(3)该实验中,灵敏电流计的作用有</a:t>
            </a:r>
            <a:r>
              <a:rPr lang="en-US" sz="2400" dirty="0">
                <a:latin typeface="宋体" panose="02010600030101010101" pitchFamily="2" charset="-122"/>
                <a:ea typeface="宋体" panose="02010600030101010101" pitchFamily="2" charset="-122"/>
              </a:rPr>
              <a:t>______________________________________</a:t>
            </a:r>
            <a:r>
              <a:rPr sz="2400" dirty="0">
                <a:latin typeface="宋体" panose="02010600030101010101" pitchFamily="2" charset="-122"/>
                <a:ea typeface="宋体" panose="02010600030101010101" pitchFamily="2" charset="-122"/>
              </a:rPr>
              <a:t>  </a:t>
            </a:r>
            <a:r>
              <a:rPr sz="2400" u="sng" dirty="0">
                <a:latin typeface="宋体" panose="02010600030101010101" pitchFamily="2" charset="-122"/>
                <a:ea typeface="宋体" panose="02010600030101010101" pitchFamily="2" charset="-122"/>
              </a:rPr>
              <a:t>                                </a:t>
            </a:r>
          </a:p>
          <a:p>
            <a:pPr algn="just" fontAlgn="auto">
              <a:lnSpc>
                <a:spcPct val="150000"/>
              </a:lnSpc>
            </a:pPr>
            <a:r>
              <a:rPr sz="2400" dirty="0">
                <a:latin typeface="宋体" panose="02010600030101010101" pitchFamily="2" charset="-122"/>
                <a:ea typeface="宋体" panose="02010600030101010101" pitchFamily="2" charset="-122"/>
              </a:rPr>
              <a:t>(写出两条). </a:t>
            </a:r>
          </a:p>
          <a:p>
            <a:pPr algn="just" fontAlgn="auto">
              <a:lnSpc>
                <a:spcPct val="150000"/>
              </a:lnSpc>
            </a:pPr>
            <a:r>
              <a:rPr sz="2400" dirty="0">
                <a:latin typeface="宋体" panose="02010600030101010101" pitchFamily="2" charset="-122"/>
                <a:ea typeface="宋体" panose="02010600030101010101" pitchFamily="2" charset="-122"/>
              </a:rPr>
              <a:t>(4)该实验中,当电路中产生感应电流时,</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相当于电路中的电源,将</a:t>
            </a:r>
          </a:p>
          <a:p>
            <a:pPr algn="just" fontAlgn="auto">
              <a:lnSpc>
                <a:spcPct val="150000"/>
              </a:lnSpc>
            </a:pP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能转化为电能. </a:t>
            </a:r>
          </a:p>
          <a:p>
            <a:pPr algn="just" fontAlgn="auto">
              <a:lnSpc>
                <a:spcPct val="150000"/>
              </a:lnSpc>
            </a:pPr>
            <a:r>
              <a:rPr sz="2400" dirty="0">
                <a:latin typeface="宋体" panose="02010600030101010101" pitchFamily="2" charset="-122"/>
                <a:ea typeface="宋体" panose="02010600030101010101" pitchFamily="2" charset="-122"/>
              </a:rPr>
              <a:t>(5)在实验序号为8的实验中,若改为斜向右上方移动导体棒</a:t>
            </a:r>
            <a:r>
              <a:rPr sz="2400" i="1" dirty="0">
                <a:latin typeface="宋体" panose="02010600030101010101" pitchFamily="2" charset="-122"/>
                <a:ea typeface="宋体" panose="02010600030101010101" pitchFamily="2" charset="-122"/>
                <a:cs typeface="宋体" panose="02010600030101010101" pitchFamily="2" charset="-122"/>
              </a:rPr>
              <a:t>ab</a:t>
            </a:r>
            <a:r>
              <a:rPr sz="2400" dirty="0">
                <a:latin typeface="宋体" panose="02010600030101010101" pitchFamily="2" charset="-122"/>
                <a:ea typeface="宋体" panose="02010600030101010101" pitchFamily="2" charset="-122"/>
              </a:rPr>
              <a:t>,则灵敏电流计的指针</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偏转;若改为断开开关后再向右移动导体棒</a:t>
            </a:r>
            <a:r>
              <a:rPr sz="2400" i="1" dirty="0">
                <a:latin typeface="宋体" panose="02010600030101010101" pitchFamily="2" charset="-122"/>
                <a:ea typeface="宋体" panose="02010600030101010101" pitchFamily="2" charset="-122"/>
                <a:cs typeface="宋体" panose="02010600030101010101" pitchFamily="2" charset="-122"/>
              </a:rPr>
              <a:t>ab</a:t>
            </a:r>
            <a:r>
              <a:rPr sz="2400" dirty="0">
                <a:latin typeface="宋体" panose="02010600030101010101" pitchFamily="2" charset="-122"/>
                <a:ea typeface="宋体" panose="02010600030101010101" pitchFamily="2" charset="-122"/>
              </a:rPr>
              <a:t>,则灵敏电流计的指针</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偏转.(均选填“会”或“不会”) </a:t>
            </a:r>
          </a:p>
          <a:p>
            <a:pPr algn="just" fontAlgn="auto">
              <a:lnSpc>
                <a:spcPct val="150000"/>
              </a:lnSpc>
            </a:pPr>
            <a:endParaRPr sz="2400" dirty="0">
              <a:latin typeface="宋体" panose="02010600030101010101" pitchFamily="2" charset="-122"/>
              <a:ea typeface="宋体" panose="02010600030101010101" pitchFamily="2" charset="-122"/>
            </a:endParaRP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6" name="矩形 5"/>
          <p:cNvSpPr/>
          <p:nvPr/>
        </p:nvSpPr>
        <p:spPr>
          <a:xfrm>
            <a:off x="5406390" y="1682115"/>
            <a:ext cx="609663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显示感应电流的有无;显示感应电流的方向</a:t>
            </a:r>
          </a:p>
        </p:txBody>
      </p:sp>
      <p:sp>
        <p:nvSpPr>
          <p:cNvPr id="2" name="矩形 1"/>
          <p:cNvSpPr/>
          <p:nvPr/>
        </p:nvSpPr>
        <p:spPr>
          <a:xfrm>
            <a:off x="6232525" y="2734310"/>
            <a:ext cx="172910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导体棒</a:t>
            </a:r>
            <a:r>
              <a:rPr lang="zh-CN" altLang="en-US"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ab</a:t>
            </a:r>
          </a:p>
        </p:txBody>
      </p:sp>
      <p:sp>
        <p:nvSpPr>
          <p:cNvPr id="8" name="矩形 7"/>
          <p:cNvSpPr/>
          <p:nvPr/>
        </p:nvSpPr>
        <p:spPr>
          <a:xfrm>
            <a:off x="1017905" y="3310890"/>
            <a:ext cx="8051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机械</a:t>
            </a:r>
          </a:p>
        </p:txBody>
      </p:sp>
      <p:sp>
        <p:nvSpPr>
          <p:cNvPr id="10" name="矩形 9"/>
          <p:cNvSpPr/>
          <p:nvPr/>
        </p:nvSpPr>
        <p:spPr>
          <a:xfrm>
            <a:off x="1475740" y="4349750"/>
            <a:ext cx="45783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会</a:t>
            </a:r>
          </a:p>
        </p:txBody>
      </p:sp>
      <p:sp>
        <p:nvSpPr>
          <p:cNvPr id="11" name="矩形 10"/>
          <p:cNvSpPr/>
          <p:nvPr/>
        </p:nvSpPr>
        <p:spPr>
          <a:xfrm>
            <a:off x="1243965" y="4939665"/>
            <a:ext cx="90741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不会</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3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3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8" grpId="0"/>
      <p:bldP spid="10" grpId="0"/>
      <p:bldP spid="11"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探究感应电流产生的条件</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2</a:t>
            </a:r>
            <a:endParaRPr lang="zh-CN" altLang="en-US" dirty="0">
              <a:solidFill>
                <a:schemeClr val="bg1"/>
              </a:solidFill>
              <a:sym typeface="+mn-lt"/>
            </a:endParaRPr>
          </a:p>
        </p:txBody>
      </p:sp>
      <p:sp>
        <p:nvSpPr>
          <p:cNvPr id="14" name="矩形 13"/>
          <p:cNvSpPr/>
          <p:nvPr/>
        </p:nvSpPr>
        <p:spPr>
          <a:xfrm>
            <a:off x="757555" y="1551305"/>
            <a:ext cx="10641965" cy="452310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(6)在实验序号为8的实验中,将导体棒</a:t>
            </a:r>
            <a:r>
              <a:rPr sz="2400" i="1" dirty="0">
                <a:latin typeface="宋体" panose="02010600030101010101" pitchFamily="2" charset="-122"/>
                <a:ea typeface="宋体" panose="02010600030101010101" pitchFamily="2" charset="-122"/>
                <a:cs typeface="宋体" panose="02010600030101010101" pitchFamily="2" charset="-122"/>
              </a:rPr>
              <a:t>ab</a:t>
            </a:r>
            <a:r>
              <a:rPr sz="2400" dirty="0">
                <a:latin typeface="宋体" panose="02010600030101010101" pitchFamily="2" charset="-122"/>
                <a:ea typeface="宋体" panose="02010600030101010101" pitchFamily="2" charset="-122"/>
              </a:rPr>
              <a:t>向右移动一段距离后松手,导体棒</a:t>
            </a:r>
            <a:r>
              <a:rPr sz="2400" i="1" dirty="0">
                <a:latin typeface="宋体" panose="02010600030101010101" pitchFamily="2" charset="-122"/>
                <a:ea typeface="宋体" panose="02010600030101010101" pitchFamily="2" charset="-122"/>
                <a:cs typeface="宋体" panose="02010600030101010101" pitchFamily="2" charset="-122"/>
              </a:rPr>
              <a:t>ab</a:t>
            </a:r>
            <a:r>
              <a:rPr sz="2400" dirty="0">
                <a:latin typeface="宋体" panose="02010600030101010101" pitchFamily="2" charset="-122"/>
                <a:ea typeface="宋体" panose="02010600030101010101" pitchFamily="2" charset="-122"/>
              </a:rPr>
              <a:t>左右摆动,此时灵敏电流计的指针</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(选填“左右摆动”“偏向一边”或“静止不动”).导体棒</a:t>
            </a:r>
            <a:r>
              <a:rPr sz="2400" i="1" dirty="0">
                <a:latin typeface="宋体" panose="02010600030101010101" pitchFamily="2" charset="-122"/>
                <a:ea typeface="宋体" panose="02010600030101010101" pitchFamily="2" charset="-122"/>
                <a:cs typeface="宋体" panose="02010600030101010101" pitchFamily="2" charset="-122"/>
              </a:rPr>
              <a:t>ab</a:t>
            </a:r>
            <a:r>
              <a:rPr sz="2400" dirty="0">
                <a:latin typeface="宋体" panose="02010600030101010101" pitchFamily="2" charset="-122"/>
                <a:ea typeface="宋体" panose="02010600030101010101" pitchFamily="2" charset="-122"/>
              </a:rPr>
              <a:t>摆动过程中,如果不计空气阻力及导线悬挂点的摩擦,导体棒</a:t>
            </a:r>
            <a:r>
              <a:rPr sz="2400" i="1" dirty="0">
                <a:latin typeface="宋体" panose="02010600030101010101" pitchFamily="2" charset="-122"/>
                <a:ea typeface="宋体" panose="02010600030101010101" pitchFamily="2" charset="-122"/>
                <a:cs typeface="宋体" panose="02010600030101010101" pitchFamily="2" charset="-122"/>
              </a:rPr>
              <a:t>ab</a:t>
            </a:r>
            <a:r>
              <a:rPr sz="2400" dirty="0">
                <a:latin typeface="宋体" panose="02010600030101010101" pitchFamily="2" charset="-122"/>
                <a:ea typeface="宋体" panose="02010600030101010101" pitchFamily="2" charset="-122"/>
              </a:rPr>
              <a:t>的机械能将</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(选填“变大”“变小”或“不变”). </a:t>
            </a:r>
          </a:p>
          <a:p>
            <a:pPr algn="just" fontAlgn="auto">
              <a:lnSpc>
                <a:spcPct val="150000"/>
              </a:lnSpc>
            </a:pPr>
            <a:r>
              <a:rPr sz="2400" dirty="0">
                <a:latin typeface="宋体" panose="02010600030101010101" pitchFamily="2" charset="-122"/>
                <a:ea typeface="宋体" panose="02010600030101010101" pitchFamily="2" charset="-122"/>
              </a:rPr>
              <a:t>(7)导体棒</a:t>
            </a:r>
            <a:r>
              <a:rPr sz="2400" i="1" dirty="0">
                <a:latin typeface="宋体" panose="02010600030101010101" pitchFamily="2" charset="-122"/>
                <a:ea typeface="宋体" panose="02010600030101010101" pitchFamily="2" charset="-122"/>
                <a:cs typeface="宋体" panose="02010600030101010101" pitchFamily="2" charset="-122"/>
              </a:rPr>
              <a:t>ab</a:t>
            </a:r>
            <a:r>
              <a:rPr sz="2400" dirty="0">
                <a:latin typeface="宋体" panose="02010600030101010101" pitchFamily="2" charset="-122"/>
                <a:ea typeface="宋体" panose="02010600030101010101" pitchFamily="2" charset="-122"/>
              </a:rPr>
              <a:t>水平向左缓慢运动时,灵敏电流计的指针偏转角度较小;导体棒</a:t>
            </a:r>
            <a:r>
              <a:rPr sz="2400" i="1" dirty="0">
                <a:latin typeface="宋体" panose="02010600030101010101" pitchFamily="2" charset="-122"/>
                <a:ea typeface="宋体" panose="02010600030101010101" pitchFamily="2" charset="-122"/>
                <a:cs typeface="宋体" panose="02010600030101010101" pitchFamily="2" charset="-122"/>
              </a:rPr>
              <a:t>ab</a:t>
            </a:r>
            <a:r>
              <a:rPr sz="2400" dirty="0">
                <a:latin typeface="宋体" panose="02010600030101010101" pitchFamily="2" charset="-122"/>
                <a:ea typeface="宋体" panose="02010600030101010101" pitchFamily="2" charset="-122"/>
              </a:rPr>
              <a:t>水平向左快速运动时,灵敏电流计的指针偏转角度较大.据此可以得出的结论是:</a:t>
            </a:r>
            <a:r>
              <a:rPr lang="en-US" sz="2400" dirty="0">
                <a:latin typeface="宋体" panose="02010600030101010101" pitchFamily="2" charset="-122"/>
                <a:ea typeface="宋体" panose="02010600030101010101" pitchFamily="2" charset="-122"/>
              </a:rPr>
              <a:t>___________________________________________________________________________________________________________________________________</a:t>
            </a:r>
            <a:r>
              <a:rPr sz="2400" dirty="0">
                <a:latin typeface="宋体" panose="02010600030101010101" pitchFamily="2" charset="-122"/>
                <a:ea typeface="宋体" panose="02010600030101010101" pitchFamily="2" charset="-122"/>
              </a:rPr>
              <a:t>　.</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1" name="矩形 10"/>
          <p:cNvSpPr/>
          <p:nvPr/>
        </p:nvSpPr>
        <p:spPr>
          <a:xfrm>
            <a:off x="5078730" y="2215515"/>
            <a:ext cx="17424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左右摆动</a:t>
            </a:r>
          </a:p>
        </p:txBody>
      </p:sp>
      <p:sp>
        <p:nvSpPr>
          <p:cNvPr id="2" name="矩形 1"/>
          <p:cNvSpPr/>
          <p:nvPr/>
        </p:nvSpPr>
        <p:spPr>
          <a:xfrm>
            <a:off x="4171315" y="3275965"/>
            <a:ext cx="90741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变小</a:t>
            </a:r>
          </a:p>
        </p:txBody>
      </p:sp>
      <p:sp>
        <p:nvSpPr>
          <p:cNvPr id="3" name="矩形 2"/>
          <p:cNvSpPr/>
          <p:nvPr/>
        </p:nvSpPr>
        <p:spPr>
          <a:xfrm>
            <a:off x="1023620" y="4939665"/>
            <a:ext cx="1037590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感应电流的大小与导体切割磁感线的速度大小有关;其他条件相同时,导体切</a:t>
            </a:r>
          </a:p>
        </p:txBody>
      </p:sp>
      <p:sp>
        <p:nvSpPr>
          <p:cNvPr id="4" name="矩形 3"/>
          <p:cNvSpPr/>
          <p:nvPr/>
        </p:nvSpPr>
        <p:spPr>
          <a:xfrm>
            <a:off x="1023620" y="5400040"/>
            <a:ext cx="509587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割磁感线的速度越大,感应电流越大</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p:bldP spid="3" grpId="0"/>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探究感应电流产生的条件</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2</a:t>
            </a:r>
            <a:endParaRPr lang="zh-CN" altLang="en-US" dirty="0">
              <a:solidFill>
                <a:schemeClr val="bg1"/>
              </a:solidFill>
              <a:sym typeface="+mn-lt"/>
            </a:endParaRPr>
          </a:p>
        </p:txBody>
      </p:sp>
      <p:sp>
        <p:nvSpPr>
          <p:cNvPr id="14" name="矩形 13"/>
          <p:cNvSpPr/>
          <p:nvPr/>
        </p:nvSpPr>
        <p:spPr>
          <a:xfrm>
            <a:off x="757555" y="1551305"/>
            <a:ext cx="10641965" cy="3046095"/>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rPr>
              <a:t>(8)导体棒</a:t>
            </a:r>
            <a:r>
              <a:rPr sz="2400" i="1" dirty="0">
                <a:latin typeface="宋体" panose="02010600030101010101" pitchFamily="2" charset="-122"/>
                <a:ea typeface="宋体" panose="02010600030101010101" pitchFamily="2" charset="-122"/>
                <a:cs typeface="宋体" panose="02010600030101010101" pitchFamily="2" charset="-122"/>
              </a:rPr>
              <a:t>ab</a:t>
            </a:r>
            <a:r>
              <a:rPr sz="2400" dirty="0">
                <a:latin typeface="宋体" panose="02010600030101010101" pitchFamily="2" charset="-122"/>
                <a:ea typeface="宋体" panose="02010600030101010101" pitchFamily="2" charset="-122"/>
              </a:rPr>
              <a:t>水平向左运动时,</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(选填“会”或“不会”)受到磁场的作用力. </a:t>
            </a:r>
          </a:p>
          <a:p>
            <a:pPr algn="just" fontAlgn="auto">
              <a:lnSpc>
                <a:spcPct val="200000"/>
              </a:lnSpc>
            </a:pPr>
            <a:r>
              <a:rPr sz="2400" dirty="0">
                <a:latin typeface="宋体" panose="02010600030101010101" pitchFamily="2" charset="-122"/>
                <a:ea typeface="宋体" panose="02010600030101010101" pitchFamily="2" charset="-122"/>
              </a:rPr>
              <a:t>(9)电磁感应现象是由英国物理学家</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发现的,人们根据电磁感应现象的原理发明了</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(选填“电动机”或“发电机”). </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2" name="矩形 1"/>
          <p:cNvSpPr/>
          <p:nvPr/>
        </p:nvSpPr>
        <p:spPr>
          <a:xfrm>
            <a:off x="4826635" y="1798320"/>
            <a:ext cx="90741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会</a:t>
            </a:r>
          </a:p>
        </p:txBody>
      </p:sp>
      <p:sp>
        <p:nvSpPr>
          <p:cNvPr id="3" name="矩形 2"/>
          <p:cNvSpPr/>
          <p:nvPr/>
        </p:nvSpPr>
        <p:spPr>
          <a:xfrm>
            <a:off x="5814060" y="3275965"/>
            <a:ext cx="129222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法拉第</a:t>
            </a:r>
          </a:p>
        </p:txBody>
      </p:sp>
      <p:sp>
        <p:nvSpPr>
          <p:cNvPr id="4" name="矩形 3"/>
          <p:cNvSpPr/>
          <p:nvPr/>
        </p:nvSpPr>
        <p:spPr>
          <a:xfrm>
            <a:off x="3263900" y="3954145"/>
            <a:ext cx="121475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发电机</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探究感应电流产生的条件</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2</a:t>
            </a:r>
            <a:endParaRPr lang="zh-CN" altLang="en-US" dirty="0">
              <a:solidFill>
                <a:schemeClr val="bg1"/>
              </a:solidFill>
              <a:sym typeface="+mn-lt"/>
            </a:endParaRPr>
          </a:p>
        </p:txBody>
      </p:sp>
      <p:sp>
        <p:nvSpPr>
          <p:cNvPr id="14" name="矩形 13"/>
          <p:cNvSpPr/>
          <p:nvPr/>
        </p:nvSpPr>
        <p:spPr>
          <a:xfrm>
            <a:off x="757555" y="1551305"/>
            <a:ext cx="10641965" cy="3969385"/>
          </a:xfrm>
          <a:prstGeom prst="rect">
            <a:avLst/>
          </a:prstGeom>
        </p:spPr>
        <p:txBody>
          <a:bodyPr wrap="square">
            <a:spAutoFit/>
          </a:bodyPr>
          <a:lstStyle/>
          <a:p>
            <a:pPr algn="just" fontAlgn="auto">
              <a:lnSpc>
                <a:spcPct val="150000"/>
              </a:lnSpc>
            </a:pPr>
            <a:r>
              <a:rPr sz="2400" dirty="0">
                <a:latin typeface="黑体" panose="02010609060101010101" pitchFamily="49" charset="-122"/>
                <a:ea typeface="黑体" panose="02010609060101010101" pitchFamily="49" charset="-122"/>
              </a:rPr>
              <a:t>实验器材</a:t>
            </a:r>
            <a:endParaRPr sz="2400" dirty="0">
              <a:latin typeface="宋体" panose="02010600030101010101" pitchFamily="2" charset="-122"/>
              <a:ea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rPr>
              <a:t>1.选用灵敏电流计(小量程电流表)而不选用普通电流表的原因:①灵敏电流计</a:t>
            </a:r>
            <a:r>
              <a:rPr sz="2400" spc="-100" dirty="0">
                <a:solidFill>
                  <a:schemeClr val="tx1"/>
                </a:solidFill>
                <a:uFillTx/>
                <a:latin typeface="宋体" panose="02010600030101010101" pitchFamily="2" charset="-122"/>
                <a:ea typeface="宋体" panose="02010600030101010101" pitchFamily="2" charset="-122"/>
              </a:rPr>
              <a:t>指针可以向两个方向偏转;②实验中的感应电流较小,普通电流表指针偏转不明显.</a:t>
            </a:r>
          </a:p>
          <a:p>
            <a:pPr algn="just" fontAlgn="auto">
              <a:lnSpc>
                <a:spcPct val="150000"/>
              </a:lnSpc>
            </a:pPr>
            <a:r>
              <a:rPr sz="2400" dirty="0">
                <a:latin typeface="宋体" panose="02010600030101010101" pitchFamily="2" charset="-122"/>
                <a:ea typeface="宋体" panose="02010600030101010101" pitchFamily="2" charset="-122"/>
              </a:rPr>
              <a:t>2.选用蹄形磁体的原因:两极间的磁场比较均匀,两极间的磁感线接近直线.</a:t>
            </a:r>
          </a:p>
          <a:p>
            <a:pPr algn="just" fontAlgn="auto">
              <a:lnSpc>
                <a:spcPct val="150000"/>
              </a:lnSpc>
            </a:pPr>
            <a:r>
              <a:rPr sz="2400" dirty="0">
                <a:latin typeface="宋体" panose="02010600030101010101" pitchFamily="2" charset="-122"/>
                <a:ea typeface="宋体" panose="02010600030101010101" pitchFamily="2" charset="-122"/>
              </a:rPr>
              <a:t>3.导体棒的选择:一般选用铜棒,不能选用铁棒.</a:t>
            </a:r>
          </a:p>
          <a:p>
            <a:pPr algn="just" fontAlgn="auto">
              <a:lnSpc>
                <a:spcPct val="150000"/>
              </a:lnSpc>
            </a:pPr>
            <a:r>
              <a:rPr sz="2400" dirty="0">
                <a:latin typeface="黑体" panose="02010609060101010101" pitchFamily="49" charset="-122"/>
                <a:ea typeface="黑体" panose="02010609060101010101" pitchFamily="49" charset="-122"/>
              </a:rPr>
              <a:t>实验操作要点</a:t>
            </a:r>
            <a:endParaRPr sz="2400" dirty="0">
              <a:latin typeface="宋体" panose="02010600030101010101" pitchFamily="2" charset="-122"/>
              <a:ea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rPr>
              <a:t>4.通过灵敏电流计指针是否偏转,反映电路中是否产生感应电流.</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探究感应电流产生的条件</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2</a:t>
            </a:r>
            <a:endParaRPr lang="zh-CN" altLang="en-US" dirty="0">
              <a:solidFill>
                <a:schemeClr val="bg1"/>
              </a:solidFill>
              <a:sym typeface="+mn-lt"/>
            </a:endParaRPr>
          </a:p>
        </p:txBody>
      </p:sp>
      <p:sp>
        <p:nvSpPr>
          <p:cNvPr id="14" name="矩形 13"/>
          <p:cNvSpPr/>
          <p:nvPr/>
        </p:nvSpPr>
        <p:spPr>
          <a:xfrm>
            <a:off x="757555" y="1551305"/>
            <a:ext cx="10641965" cy="452310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5.探究感应电流产生的条件的操作</a:t>
            </a:r>
          </a:p>
          <a:p>
            <a:pPr algn="just" fontAlgn="auto">
              <a:lnSpc>
                <a:spcPct val="150000"/>
              </a:lnSpc>
            </a:pPr>
            <a:r>
              <a:rPr sz="2400" dirty="0">
                <a:latin typeface="宋体" panose="02010600030101010101" pitchFamily="2" charset="-122"/>
                <a:ea typeface="宋体" panose="02010600030101010101" pitchFamily="2" charset="-122"/>
              </a:rPr>
              <a:t>①</a:t>
            </a:r>
            <a:r>
              <a:rPr sz="2400" u="wavyHeavy" dirty="0">
                <a:uFill>
                  <a:solidFill>
                    <a:srgbClr val="FF0000"/>
                  </a:solidFill>
                </a:uFill>
                <a:latin typeface="宋体" panose="02010600030101010101" pitchFamily="2" charset="-122"/>
                <a:ea typeface="宋体" panose="02010600030101010101" pitchFamily="2" charset="-122"/>
              </a:rPr>
              <a:t>断开开关</a:t>
            </a:r>
            <a:r>
              <a:rPr sz="2400" dirty="0">
                <a:latin typeface="宋体" panose="02010600030101010101" pitchFamily="2" charset="-122"/>
                <a:ea typeface="宋体" panose="02010600030101010101" pitchFamily="2" charset="-122"/>
              </a:rPr>
              <a:t>,无论怎样移动导体棒,灵敏电流计指针都</a:t>
            </a:r>
            <a:r>
              <a:rPr sz="2400" u="wavyHeavy" dirty="0">
                <a:uFill>
                  <a:solidFill>
                    <a:srgbClr val="FF0000"/>
                  </a:solidFill>
                </a:uFill>
                <a:latin typeface="宋体" panose="02010600030101010101" pitchFamily="2" charset="-122"/>
                <a:ea typeface="宋体" panose="02010600030101010101" pitchFamily="2" charset="-122"/>
              </a:rPr>
              <a:t>不偏转</a:t>
            </a:r>
            <a:r>
              <a:rPr sz="2400" dirty="0">
                <a:latin typeface="宋体" panose="02010600030101010101" pitchFamily="2" charset="-122"/>
                <a:ea typeface="宋体" panose="02010600030101010101" pitchFamily="2" charset="-122"/>
              </a:rPr>
              <a:t>;</a:t>
            </a:r>
          </a:p>
          <a:p>
            <a:pPr algn="just" fontAlgn="auto">
              <a:lnSpc>
                <a:spcPct val="150000"/>
              </a:lnSpc>
            </a:pPr>
            <a:r>
              <a:rPr sz="2400" dirty="0">
                <a:latin typeface="宋体" panose="02010600030101010101" pitchFamily="2" charset="-122"/>
                <a:ea typeface="宋体" panose="02010600030101010101" pitchFamily="2" charset="-122"/>
              </a:rPr>
              <a:t>②</a:t>
            </a:r>
            <a:r>
              <a:rPr sz="2400" u="wavyHeavy" dirty="0">
                <a:uFill>
                  <a:solidFill>
                    <a:srgbClr val="FF0000"/>
                  </a:solidFill>
                </a:uFill>
                <a:latin typeface="宋体" panose="02010600030101010101" pitchFamily="2" charset="-122"/>
                <a:ea typeface="宋体" panose="02010600030101010101" pitchFamily="2" charset="-122"/>
              </a:rPr>
              <a:t>闭合开关</a:t>
            </a:r>
            <a:r>
              <a:rPr sz="2400" dirty="0">
                <a:latin typeface="宋体" panose="02010600030101010101" pitchFamily="2" charset="-122"/>
                <a:ea typeface="宋体" panose="02010600030101010101" pitchFamily="2" charset="-122"/>
              </a:rPr>
              <a:t>,</a:t>
            </a:r>
            <a:r>
              <a:rPr sz="2400" u="wavyHeavy" dirty="0">
                <a:uFill>
                  <a:solidFill>
                    <a:srgbClr val="FF0000"/>
                  </a:solidFill>
                </a:uFill>
                <a:latin typeface="宋体" panose="02010600030101010101" pitchFamily="2" charset="-122"/>
                <a:ea typeface="宋体" panose="02010600030101010101" pitchFamily="2" charset="-122"/>
              </a:rPr>
              <a:t>水平</a:t>
            </a:r>
            <a:r>
              <a:rPr sz="2400" dirty="0">
                <a:latin typeface="宋体" panose="02010600030101010101" pitchFamily="2" charset="-122"/>
                <a:ea typeface="宋体" panose="02010600030101010101" pitchFamily="2" charset="-122"/>
              </a:rPr>
              <a:t>移动导体棒(垂直切割磁感线),灵敏电流计指针</a:t>
            </a:r>
            <a:r>
              <a:rPr sz="2400" u="wavyHeavy" dirty="0">
                <a:uFill>
                  <a:solidFill>
                    <a:srgbClr val="FF0000"/>
                  </a:solidFill>
                </a:uFill>
                <a:latin typeface="宋体" panose="02010600030101010101" pitchFamily="2" charset="-122"/>
                <a:ea typeface="宋体" panose="02010600030101010101" pitchFamily="2" charset="-122"/>
              </a:rPr>
              <a:t>偏转</a:t>
            </a:r>
            <a:r>
              <a:rPr sz="2400" dirty="0">
                <a:latin typeface="宋体" panose="02010600030101010101" pitchFamily="2" charset="-122"/>
                <a:ea typeface="宋体" panose="02010600030101010101" pitchFamily="2" charset="-122"/>
              </a:rPr>
              <a:t>;</a:t>
            </a:r>
          </a:p>
          <a:p>
            <a:pPr algn="just" fontAlgn="auto">
              <a:lnSpc>
                <a:spcPct val="150000"/>
              </a:lnSpc>
            </a:pPr>
            <a:r>
              <a:rPr sz="2400" spc="-100" dirty="0">
                <a:solidFill>
                  <a:schemeClr val="tx1"/>
                </a:solidFill>
                <a:uFillTx/>
                <a:latin typeface="宋体" panose="02010600030101010101" pitchFamily="2" charset="-122"/>
                <a:ea typeface="宋体" panose="02010600030101010101" pitchFamily="2" charset="-122"/>
              </a:rPr>
              <a:t>③</a:t>
            </a:r>
            <a:r>
              <a:rPr sz="2400" u="wavyHeavy" dirty="0">
                <a:solidFill>
                  <a:schemeClr val="tx1"/>
                </a:solidFill>
                <a:uFill>
                  <a:solidFill>
                    <a:srgbClr val="FF0000"/>
                  </a:solidFill>
                </a:uFill>
                <a:latin typeface="宋体" panose="02010600030101010101" pitchFamily="2" charset="-122"/>
                <a:ea typeface="宋体" panose="02010600030101010101" pitchFamily="2" charset="-122"/>
              </a:rPr>
              <a:t>闭合开关</a:t>
            </a:r>
            <a:r>
              <a:rPr sz="2400" spc="-100" dirty="0">
                <a:solidFill>
                  <a:schemeClr val="tx1"/>
                </a:solidFill>
                <a:uFillTx/>
                <a:latin typeface="宋体" panose="02010600030101010101" pitchFamily="2" charset="-122"/>
                <a:ea typeface="宋体" panose="02010600030101010101" pitchFamily="2" charset="-122"/>
              </a:rPr>
              <a:t>,</a:t>
            </a:r>
            <a:r>
              <a:rPr sz="2400" u="wavyHeavy" dirty="0">
                <a:solidFill>
                  <a:schemeClr val="tx1"/>
                </a:solidFill>
                <a:uFill>
                  <a:solidFill>
                    <a:srgbClr val="FF0000"/>
                  </a:solidFill>
                </a:uFill>
                <a:latin typeface="宋体" panose="02010600030101010101" pitchFamily="2" charset="-122"/>
                <a:ea typeface="宋体" panose="02010600030101010101" pitchFamily="2" charset="-122"/>
              </a:rPr>
              <a:t>斜向上</a:t>
            </a:r>
            <a:r>
              <a:rPr sz="2400" spc="-100" dirty="0">
                <a:solidFill>
                  <a:schemeClr val="tx1"/>
                </a:solidFill>
                <a:uFillTx/>
                <a:latin typeface="宋体" panose="02010600030101010101" pitchFamily="2" charset="-122"/>
                <a:ea typeface="宋体" panose="02010600030101010101" pitchFamily="2" charset="-122"/>
              </a:rPr>
              <a:t>或</a:t>
            </a:r>
            <a:r>
              <a:rPr sz="2400" u="wavyHeavy" dirty="0">
                <a:solidFill>
                  <a:schemeClr val="tx1"/>
                </a:solidFill>
                <a:uFill>
                  <a:solidFill>
                    <a:srgbClr val="FF0000"/>
                  </a:solidFill>
                </a:uFill>
                <a:latin typeface="宋体" panose="02010600030101010101" pitchFamily="2" charset="-122"/>
                <a:ea typeface="宋体" panose="02010600030101010101" pitchFamily="2" charset="-122"/>
              </a:rPr>
              <a:t>斜向下</a:t>
            </a:r>
            <a:r>
              <a:rPr sz="2400" spc="-100" dirty="0">
                <a:solidFill>
                  <a:schemeClr val="tx1"/>
                </a:solidFill>
                <a:uFillTx/>
                <a:latin typeface="宋体" panose="02010600030101010101" pitchFamily="2" charset="-122"/>
                <a:ea typeface="宋体" panose="02010600030101010101" pitchFamily="2" charset="-122"/>
              </a:rPr>
              <a:t>移动导体棒(倾斜切割磁感线),灵敏电流计指针</a:t>
            </a:r>
            <a:r>
              <a:rPr sz="2400" u="wavyHeavy" dirty="0">
                <a:solidFill>
                  <a:schemeClr val="tx1"/>
                </a:solidFill>
                <a:uFill>
                  <a:solidFill>
                    <a:srgbClr val="FF0000"/>
                  </a:solidFill>
                </a:uFill>
                <a:latin typeface="宋体" panose="02010600030101010101" pitchFamily="2" charset="-122"/>
                <a:ea typeface="宋体" panose="02010600030101010101" pitchFamily="2" charset="-122"/>
              </a:rPr>
              <a:t>偏转</a:t>
            </a:r>
            <a:r>
              <a:rPr sz="2400" spc="-100" dirty="0">
                <a:solidFill>
                  <a:schemeClr val="tx1"/>
                </a:solidFill>
                <a:uFillTx/>
                <a:latin typeface="宋体" panose="02010600030101010101" pitchFamily="2" charset="-122"/>
                <a:ea typeface="宋体" panose="02010600030101010101" pitchFamily="2" charset="-122"/>
              </a:rPr>
              <a:t>;</a:t>
            </a:r>
          </a:p>
          <a:p>
            <a:pPr algn="just" fontAlgn="auto">
              <a:lnSpc>
                <a:spcPct val="150000"/>
              </a:lnSpc>
            </a:pPr>
            <a:r>
              <a:rPr sz="2400" dirty="0">
                <a:latin typeface="宋体" panose="02010600030101010101" pitchFamily="2" charset="-122"/>
                <a:ea typeface="宋体" panose="02010600030101010101" pitchFamily="2" charset="-122"/>
              </a:rPr>
              <a:t>④</a:t>
            </a:r>
            <a:r>
              <a:rPr sz="2400" u="wavyHeavy" dirty="0">
                <a:uFill>
                  <a:solidFill>
                    <a:srgbClr val="FF0000"/>
                  </a:solidFill>
                </a:uFill>
                <a:latin typeface="宋体" panose="02010600030101010101" pitchFamily="2" charset="-122"/>
                <a:ea typeface="宋体" panose="02010600030101010101" pitchFamily="2" charset="-122"/>
              </a:rPr>
              <a:t>闭合开关</a:t>
            </a:r>
            <a:r>
              <a:rPr sz="2400" dirty="0">
                <a:latin typeface="宋体" panose="02010600030101010101" pitchFamily="2" charset="-122"/>
                <a:ea typeface="宋体" panose="02010600030101010101" pitchFamily="2" charset="-122"/>
              </a:rPr>
              <a:t>,</a:t>
            </a:r>
            <a:r>
              <a:rPr sz="2400" u="wavyHeavy" dirty="0">
                <a:uFill>
                  <a:solidFill>
                    <a:srgbClr val="FF0000"/>
                  </a:solidFill>
                </a:uFill>
                <a:latin typeface="宋体" panose="02010600030101010101" pitchFamily="2" charset="-122"/>
                <a:ea typeface="宋体" panose="02010600030101010101" pitchFamily="2" charset="-122"/>
              </a:rPr>
              <a:t>竖直</a:t>
            </a:r>
            <a:r>
              <a:rPr sz="2400" dirty="0">
                <a:latin typeface="宋体" panose="02010600030101010101" pitchFamily="2" charset="-122"/>
                <a:ea typeface="宋体" panose="02010600030101010101" pitchFamily="2" charset="-122"/>
              </a:rPr>
              <a:t>移动导体棒(不切割磁感线),灵敏电流计指针</a:t>
            </a:r>
            <a:r>
              <a:rPr sz="2400" u="wavyHeavy" dirty="0">
                <a:uFill>
                  <a:solidFill>
                    <a:srgbClr val="FF0000"/>
                  </a:solidFill>
                </a:uFill>
                <a:latin typeface="宋体" panose="02010600030101010101" pitchFamily="2" charset="-122"/>
                <a:ea typeface="宋体" panose="02010600030101010101" pitchFamily="2" charset="-122"/>
              </a:rPr>
              <a:t>不偏转</a:t>
            </a:r>
            <a:r>
              <a:rPr sz="2400" dirty="0">
                <a:latin typeface="宋体" panose="02010600030101010101" pitchFamily="2" charset="-122"/>
                <a:ea typeface="宋体" panose="02010600030101010101" pitchFamily="2" charset="-122"/>
              </a:rPr>
              <a:t>.</a:t>
            </a:r>
          </a:p>
          <a:p>
            <a:pPr algn="just" fontAlgn="auto">
              <a:lnSpc>
                <a:spcPct val="150000"/>
              </a:lnSpc>
            </a:pPr>
            <a:r>
              <a:rPr sz="2400" dirty="0">
                <a:latin typeface="宋体" panose="02010600030101010101" pitchFamily="2" charset="-122"/>
                <a:ea typeface="宋体" panose="02010600030101010101" pitchFamily="2" charset="-122"/>
              </a:rPr>
              <a:t>6.探究感应电流方向与哪些因素有关的操作(控制变量法)</a:t>
            </a:r>
          </a:p>
          <a:p>
            <a:pPr algn="just" fontAlgn="auto">
              <a:lnSpc>
                <a:spcPct val="150000"/>
              </a:lnSpc>
            </a:pPr>
            <a:r>
              <a:rPr sz="2400" dirty="0">
                <a:latin typeface="宋体" panose="02010600030101010101" pitchFamily="2" charset="-122"/>
                <a:ea typeface="宋体" panose="02010600030101010101" pitchFamily="2" charset="-122"/>
              </a:rPr>
              <a:t>①探究感应电流方向与</a:t>
            </a:r>
            <a:r>
              <a:rPr sz="2400" u="wavyHeavy" dirty="0">
                <a:uFill>
                  <a:solidFill>
                    <a:srgbClr val="FF0000"/>
                  </a:solidFill>
                </a:uFill>
                <a:latin typeface="宋体" panose="02010600030101010101" pitchFamily="2" charset="-122"/>
                <a:ea typeface="宋体" panose="02010600030101010101" pitchFamily="2" charset="-122"/>
              </a:rPr>
              <a:t>导体运动方向</a:t>
            </a:r>
            <a:r>
              <a:rPr sz="2400" dirty="0">
                <a:latin typeface="宋体" panose="02010600030101010101" pitchFamily="2" charset="-122"/>
                <a:ea typeface="宋体" panose="02010600030101010101" pitchFamily="2" charset="-122"/>
              </a:rPr>
              <a:t>的关系:</a:t>
            </a:r>
            <a:r>
              <a:rPr sz="2400" u="wavyHeavy" dirty="0">
                <a:uFill>
                  <a:solidFill>
                    <a:srgbClr val="FF0000"/>
                  </a:solidFill>
                </a:uFill>
                <a:latin typeface="宋体" panose="02010600030101010101" pitchFamily="2" charset="-122"/>
                <a:ea typeface="宋体" panose="02010600030101010101" pitchFamily="2" charset="-122"/>
              </a:rPr>
              <a:t>控制磁场方向不变,使导体棒向相反的方向做切割磁感线运动</a:t>
            </a:r>
            <a:r>
              <a:rPr sz="2400" dirty="0">
                <a:latin typeface="宋体" panose="02010600030101010101" pitchFamily="2" charset="-122"/>
                <a:ea typeface="宋体" panose="02010600030101010101" pitchFamily="2" charset="-122"/>
              </a:rPr>
              <a:t>,观察灵敏电流计指针的偏转方向;</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探究感应电流产生的条件</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2</a:t>
            </a:r>
            <a:endParaRPr lang="zh-CN" altLang="en-US" dirty="0">
              <a:solidFill>
                <a:schemeClr val="bg1"/>
              </a:solidFill>
              <a:sym typeface="+mn-lt"/>
            </a:endParaRPr>
          </a:p>
        </p:txBody>
      </p:sp>
      <p:sp>
        <p:nvSpPr>
          <p:cNvPr id="14" name="矩形 13"/>
          <p:cNvSpPr/>
          <p:nvPr/>
        </p:nvSpPr>
        <p:spPr>
          <a:xfrm>
            <a:off x="757555" y="1551305"/>
            <a:ext cx="10641965" cy="440753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rPr>
              <a:t>②探究感应电流方向与</a:t>
            </a:r>
            <a:r>
              <a:rPr sz="2400" u="wavyHeavy" dirty="0">
                <a:uFill>
                  <a:solidFill>
                    <a:srgbClr val="FF0000"/>
                  </a:solidFill>
                </a:uFill>
                <a:latin typeface="宋体" panose="02010600030101010101" pitchFamily="2" charset="-122"/>
                <a:ea typeface="宋体" panose="02010600030101010101" pitchFamily="2" charset="-122"/>
              </a:rPr>
              <a:t>磁场方向</a:t>
            </a:r>
            <a:r>
              <a:rPr sz="2400" dirty="0">
                <a:latin typeface="宋体" panose="02010600030101010101" pitchFamily="2" charset="-122"/>
                <a:ea typeface="宋体" panose="02010600030101010101" pitchFamily="2" charset="-122"/>
              </a:rPr>
              <a:t>的关系:</a:t>
            </a:r>
            <a:r>
              <a:rPr sz="2400" u="wavyHeavy" dirty="0">
                <a:uFill>
                  <a:solidFill>
                    <a:srgbClr val="FF0000"/>
                  </a:solidFill>
                </a:uFill>
                <a:latin typeface="宋体" panose="02010600030101010101" pitchFamily="2" charset="-122"/>
                <a:ea typeface="宋体" panose="02010600030101010101" pitchFamily="2" charset="-122"/>
              </a:rPr>
              <a:t>调换磁体磁极方向,使导体向相同的方向做切割磁感线运动</a:t>
            </a:r>
            <a:r>
              <a:rPr sz="2400" dirty="0">
                <a:latin typeface="宋体" panose="02010600030101010101" pitchFamily="2" charset="-122"/>
                <a:ea typeface="宋体" panose="02010600030101010101" pitchFamily="2" charset="-122"/>
              </a:rPr>
              <a:t>,观察灵敏电流计指针的偏转方向.</a:t>
            </a:r>
          </a:p>
          <a:p>
            <a:pPr algn="just" fontAlgn="auto">
              <a:lnSpc>
                <a:spcPct val="130000"/>
              </a:lnSpc>
            </a:pPr>
            <a:r>
              <a:rPr sz="2400" dirty="0">
                <a:latin typeface="宋体" panose="02010600030101010101" pitchFamily="2" charset="-122"/>
                <a:ea typeface="宋体" panose="02010600030101010101" pitchFamily="2" charset="-122"/>
              </a:rPr>
              <a:t>7.感应电流较小时采用的措施:①换用</a:t>
            </a:r>
            <a:r>
              <a:rPr sz="2400" u="wavyHeavy" dirty="0">
                <a:uFill>
                  <a:solidFill>
                    <a:srgbClr val="FF0000"/>
                  </a:solidFill>
                </a:uFill>
                <a:latin typeface="宋体" panose="02010600030101010101" pitchFamily="2" charset="-122"/>
                <a:ea typeface="宋体" panose="02010600030101010101" pitchFamily="2" charset="-122"/>
              </a:rPr>
              <a:t>磁性更强</a:t>
            </a:r>
            <a:r>
              <a:rPr sz="2400" dirty="0">
                <a:latin typeface="宋体" panose="02010600030101010101" pitchFamily="2" charset="-122"/>
                <a:ea typeface="宋体" panose="02010600030101010101" pitchFamily="2" charset="-122"/>
              </a:rPr>
              <a:t>的磁铁;②</a:t>
            </a:r>
            <a:r>
              <a:rPr sz="2400" u="wavyHeavy" dirty="0">
                <a:uFill>
                  <a:solidFill>
                    <a:srgbClr val="FF0000"/>
                  </a:solidFill>
                </a:uFill>
                <a:latin typeface="宋体" panose="02010600030101010101" pitchFamily="2" charset="-122"/>
                <a:ea typeface="宋体" panose="02010600030101010101" pitchFamily="2" charset="-122"/>
              </a:rPr>
              <a:t>加快</a:t>
            </a:r>
            <a:r>
              <a:rPr sz="2400" dirty="0">
                <a:latin typeface="宋体" panose="02010600030101010101" pitchFamily="2" charset="-122"/>
                <a:ea typeface="宋体" panose="02010600030101010101" pitchFamily="2" charset="-122"/>
              </a:rPr>
              <a:t>导体棒切割磁感线运动的</a:t>
            </a:r>
            <a:r>
              <a:rPr sz="2400" u="wavyHeavy" dirty="0">
                <a:uFill>
                  <a:solidFill>
                    <a:srgbClr val="FF0000"/>
                  </a:solidFill>
                </a:uFill>
                <a:latin typeface="宋体" panose="02010600030101010101" pitchFamily="2" charset="-122"/>
                <a:ea typeface="宋体" panose="02010600030101010101" pitchFamily="2" charset="-122"/>
              </a:rPr>
              <a:t>速度</a:t>
            </a:r>
            <a:r>
              <a:rPr sz="2400" dirty="0">
                <a:latin typeface="宋体" panose="02010600030101010101" pitchFamily="2" charset="-122"/>
                <a:ea typeface="宋体" panose="02010600030101010101" pitchFamily="2" charset="-122"/>
              </a:rPr>
              <a:t>;③改用</a:t>
            </a:r>
            <a:r>
              <a:rPr sz="2400" u="wavyHeavy" dirty="0">
                <a:uFill>
                  <a:solidFill>
                    <a:srgbClr val="FF0000"/>
                  </a:solidFill>
                </a:uFill>
                <a:latin typeface="宋体" panose="02010600030101010101" pitchFamily="2" charset="-122"/>
                <a:ea typeface="宋体" panose="02010600030101010101" pitchFamily="2" charset="-122"/>
              </a:rPr>
              <a:t>多匝线圈的一边</a:t>
            </a:r>
            <a:r>
              <a:rPr sz="2400" dirty="0">
                <a:latin typeface="宋体" panose="02010600030101010101" pitchFamily="2" charset="-122"/>
                <a:ea typeface="宋体" panose="02010600030101010101" pitchFamily="2" charset="-122"/>
              </a:rPr>
              <a:t>代替导体棒进行实验.</a:t>
            </a:r>
          </a:p>
          <a:p>
            <a:pPr algn="just" fontAlgn="auto">
              <a:lnSpc>
                <a:spcPct val="130000"/>
              </a:lnSpc>
            </a:pPr>
            <a:r>
              <a:rPr sz="2400" dirty="0">
                <a:latin typeface="宋体" panose="02010600030101010101" pitchFamily="2" charset="-122"/>
                <a:ea typeface="宋体" panose="02010600030101010101" pitchFamily="2" charset="-122"/>
              </a:rPr>
              <a:t>实验分析</a:t>
            </a:r>
          </a:p>
          <a:p>
            <a:pPr algn="just" fontAlgn="auto">
              <a:lnSpc>
                <a:spcPct val="130000"/>
              </a:lnSpc>
            </a:pPr>
            <a:r>
              <a:rPr sz="2400" dirty="0">
                <a:latin typeface="宋体" panose="02010600030101010101" pitchFamily="2" charset="-122"/>
                <a:ea typeface="宋体" panose="02010600030101010101" pitchFamily="2" charset="-122"/>
              </a:rPr>
              <a:t>8.产生感应电流时的能量转化:</a:t>
            </a:r>
            <a:r>
              <a:rPr sz="2400" u="wavyHeavy" dirty="0">
                <a:uFill>
                  <a:solidFill>
                    <a:srgbClr val="FF0000"/>
                  </a:solidFill>
                </a:uFill>
                <a:latin typeface="宋体" panose="02010600030101010101" pitchFamily="2" charset="-122"/>
                <a:ea typeface="宋体" panose="02010600030101010101" pitchFamily="2" charset="-122"/>
              </a:rPr>
              <a:t>机械能转化为电能</a:t>
            </a:r>
            <a:r>
              <a:rPr sz="2400" dirty="0">
                <a:latin typeface="宋体" panose="02010600030101010101" pitchFamily="2" charset="-122"/>
                <a:ea typeface="宋体" panose="02010600030101010101" pitchFamily="2" charset="-122"/>
              </a:rPr>
              <a:t>.</a:t>
            </a:r>
          </a:p>
          <a:p>
            <a:pPr algn="just" fontAlgn="auto">
              <a:lnSpc>
                <a:spcPct val="130000"/>
              </a:lnSpc>
            </a:pPr>
            <a:r>
              <a:rPr sz="2400" dirty="0">
                <a:latin typeface="宋体" panose="02010600030101010101" pitchFamily="2" charset="-122"/>
                <a:ea typeface="宋体" panose="02010600030101010101" pitchFamily="2" charset="-122"/>
              </a:rPr>
              <a:t>9.分析实验数据得出结论.</a:t>
            </a:r>
          </a:p>
          <a:p>
            <a:pPr algn="just" fontAlgn="auto">
              <a:lnSpc>
                <a:spcPct val="130000"/>
              </a:lnSpc>
            </a:pPr>
            <a:r>
              <a:rPr sz="2400" dirty="0">
                <a:latin typeface="宋体" panose="02010600030101010101" pitchFamily="2" charset="-122"/>
                <a:ea typeface="宋体" panose="02010600030101010101" pitchFamily="2" charset="-122"/>
              </a:rPr>
              <a:t>实验结论:闭合电路的一部分导体在磁场中做切割磁感线运动时,导体中会产生感应电流.感应电流的方向与磁场方向和导体切割磁感线运动的方向有关.</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磁现象　磁场</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5077460"/>
          </a:xfrm>
          <a:prstGeom prst="rect">
            <a:avLst/>
          </a:prstGeom>
        </p:spPr>
        <p:txBody>
          <a:bodyPr wrap="square">
            <a:spAutoFit/>
          </a:bodyPr>
          <a:lstStyle/>
          <a:p>
            <a:pPr algn="just" fontAlgn="auto">
              <a:lnSpc>
                <a:spcPct val="150000"/>
              </a:lnSpc>
            </a:pPr>
            <a:r>
              <a:rPr sz="2400" dirty="0">
                <a:latin typeface="黑体" panose="02010609060101010101" pitchFamily="49" charset="-122"/>
                <a:ea typeface="黑体" panose="02010609060101010101" pitchFamily="49" charset="-122"/>
                <a:cs typeface="黑体" panose="02010609060101010101" pitchFamily="49" charset="-122"/>
              </a:rPr>
              <a:t>2.磁场</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(1)概念:磁体周围存在着一种能使磁针偏转的</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,叫作磁场.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(2)性质:磁场的基本性质是对放入其中的磁体</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.磁体间是通过</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相互作用的.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(3)方向:规定磁场中某一点处的小磁针静止时</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所指的方向为此处磁场的方向.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(4)磁感线</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ⅰ.概念:在磁场中画出一些曲线,使曲线上每一点的切线方向都跟这点的磁场方向一致,这样的曲线就叫作磁感线.</a:t>
            </a:r>
          </a:p>
        </p:txBody>
      </p:sp>
      <p:sp>
        <p:nvSpPr>
          <p:cNvPr id="14" name="矩形 13"/>
          <p:cNvSpPr/>
          <p:nvPr/>
        </p:nvSpPr>
        <p:spPr>
          <a:xfrm>
            <a:off x="6973364" y="194917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物质</a:t>
            </a:r>
          </a:p>
        </p:txBody>
      </p:sp>
      <p:sp>
        <p:nvSpPr>
          <p:cNvPr id="2" name="矩形 1"/>
          <p:cNvSpPr/>
          <p:nvPr/>
        </p:nvSpPr>
        <p:spPr>
          <a:xfrm>
            <a:off x="7084695" y="2484755"/>
            <a:ext cx="220789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有力的作用</a:t>
            </a:r>
          </a:p>
        </p:txBody>
      </p:sp>
      <p:sp>
        <p:nvSpPr>
          <p:cNvPr id="3" name="矩形 2"/>
          <p:cNvSpPr/>
          <p:nvPr/>
        </p:nvSpPr>
        <p:spPr>
          <a:xfrm>
            <a:off x="1176449" y="304772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磁场</a:t>
            </a:r>
          </a:p>
        </p:txBody>
      </p:sp>
      <p:sp>
        <p:nvSpPr>
          <p:cNvPr id="4" name="矩形 3"/>
          <p:cNvSpPr/>
          <p:nvPr/>
        </p:nvSpPr>
        <p:spPr>
          <a:xfrm>
            <a:off x="7084489" y="3616687"/>
            <a:ext cx="156210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北极(N极)</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3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3" grpId="0"/>
      <p:bldP spid="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探究感应电流产生的条件</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2</a:t>
            </a:r>
            <a:endParaRPr lang="zh-CN" altLang="en-US" dirty="0">
              <a:solidFill>
                <a:schemeClr val="bg1"/>
              </a:solidFill>
              <a:sym typeface="+mn-lt"/>
            </a:endParaRPr>
          </a:p>
        </p:txBody>
      </p:sp>
      <p:sp>
        <p:nvSpPr>
          <p:cNvPr id="14" name="矩形 13"/>
          <p:cNvSpPr/>
          <p:nvPr/>
        </p:nvSpPr>
        <p:spPr>
          <a:xfrm>
            <a:off x="757555" y="1551305"/>
            <a:ext cx="10641965" cy="4523105"/>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rPr>
              <a:t>1.探究感应电流的大小和导体棒切割磁感线运动速度的关系:控制其他因素一定,只有导体棒切割磁感线运动速度不同,观察灵敏电流计指针的偏转幅度如何变化.实验结论:</a:t>
            </a:r>
            <a:r>
              <a:rPr sz="2400" u="wavyHeavy" dirty="0">
                <a:uFill>
                  <a:solidFill>
                    <a:srgbClr val="FF0000"/>
                  </a:solidFill>
                </a:uFill>
                <a:latin typeface="宋体" panose="02010600030101010101" pitchFamily="2" charset="-122"/>
                <a:ea typeface="宋体" panose="02010600030101010101" pitchFamily="2" charset="-122"/>
              </a:rPr>
              <a:t>其他条件相同时,导体棒切割磁感线运动的速度越大,产生的感应电流越大</a:t>
            </a:r>
            <a:r>
              <a:rPr sz="2400" dirty="0">
                <a:latin typeface="宋体" panose="02010600030101010101" pitchFamily="2" charset="-122"/>
                <a:ea typeface="宋体" panose="02010600030101010101" pitchFamily="2" charset="-122"/>
              </a:rPr>
              <a:t>.</a:t>
            </a:r>
          </a:p>
          <a:p>
            <a:pPr algn="just" fontAlgn="auto">
              <a:lnSpc>
                <a:spcPct val="200000"/>
              </a:lnSpc>
            </a:pPr>
            <a:r>
              <a:rPr sz="2400" dirty="0">
                <a:latin typeface="宋体" panose="02010600030101010101" pitchFamily="2" charset="-122"/>
                <a:ea typeface="宋体" panose="02010600030101010101" pitchFamily="2" charset="-122"/>
              </a:rPr>
              <a:t>2.保持导体棒不动,让磁体左右运动,导体棒同样切割磁感线,导体棒中也能产生感应电流.</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情景拓展</a:t>
            </a:r>
          </a:p>
        </p:txBody>
      </p:sp>
    </p:spTree>
  </p:cSld>
  <p:clrMapOvr>
    <a:masterClrMapping/>
  </p:clrMapOvr>
  <p:transition spd="med">
    <p:wipe dir="d"/>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探究感应电流产生的条件</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2</a:t>
            </a:r>
            <a:endParaRPr lang="zh-CN" altLang="en-US" dirty="0">
              <a:solidFill>
                <a:schemeClr val="bg1"/>
              </a:solidFill>
              <a:sym typeface="+mn-lt"/>
            </a:endParaRPr>
          </a:p>
        </p:txBody>
      </p:sp>
      <p:sp>
        <p:nvSpPr>
          <p:cNvPr id="14" name="矩形 13"/>
          <p:cNvSpPr/>
          <p:nvPr/>
        </p:nvSpPr>
        <p:spPr>
          <a:xfrm>
            <a:off x="774700" y="1538605"/>
            <a:ext cx="7755255" cy="3046095"/>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rPr>
              <a:t>3.还可以用如图所示的装置探究产生感应电流的条件:将线圈与灵敏电流计连成闭合回路,向线圈中插入磁铁或拔出磁铁时,灵敏电流计的指针偏转;磁铁静止在线圈中时,灵敏电流计的指针不偏转.</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情景拓展</a:t>
            </a:r>
          </a:p>
        </p:txBody>
      </p:sp>
      <p:sp>
        <p:nvSpPr>
          <p:cNvPr id="2" name="矩形 1"/>
          <p:cNvSpPr/>
          <p:nvPr/>
        </p:nvSpPr>
        <p:spPr>
          <a:xfrm>
            <a:off x="783590" y="4358640"/>
            <a:ext cx="10641965" cy="1568450"/>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rPr>
              <a:t>4.在探究电磁感应现象实验中,</a:t>
            </a:r>
            <a:r>
              <a:rPr sz="2400" u="wavyHeavy" dirty="0">
                <a:uFill>
                  <a:solidFill>
                    <a:srgbClr val="FF0000"/>
                  </a:solidFill>
                </a:uFill>
                <a:latin typeface="宋体" panose="02010600030101010101" pitchFamily="2" charset="-122"/>
                <a:ea typeface="宋体" panose="02010600030101010101" pitchFamily="2" charset="-122"/>
              </a:rPr>
              <a:t>当电路中产生感应电流时,导体棒会受到磁场力的作用</a:t>
            </a:r>
            <a:r>
              <a:rPr sz="2400" dirty="0">
                <a:latin typeface="宋体" panose="02010600030101010101" pitchFamily="2" charset="-122"/>
                <a:ea typeface="宋体" panose="02010600030101010101" pitchFamily="2" charset="-122"/>
              </a:rPr>
              <a:t>,这个力阻碍导体棒的运动.</a:t>
            </a:r>
          </a:p>
        </p:txBody>
      </p:sp>
      <p:pic>
        <p:nvPicPr>
          <p:cNvPr id="766" name="18image25.jpg" descr="id:2147493030;FounderCES"/>
          <p:cNvPicPr>
            <a:picLocks noChangeAspect="1"/>
          </p:cNvPicPr>
          <p:nvPr/>
        </p:nvPicPr>
        <p:blipFill>
          <a:blip r:embed="rId2"/>
          <a:stretch>
            <a:fillRect/>
          </a:stretch>
        </p:blipFill>
        <p:spPr>
          <a:xfrm>
            <a:off x="9086850" y="1777365"/>
            <a:ext cx="2052320" cy="1829435"/>
          </a:xfrm>
          <a:prstGeom prst="rect">
            <a:avLst/>
          </a:prstGeom>
        </p:spPr>
      </p:pic>
    </p:spTree>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磁现象　磁场</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4523105"/>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cs typeface="宋体" panose="02010600030101010101" pitchFamily="2" charset="-122"/>
              </a:rPr>
              <a:t>ⅱ.磁感线的分布</a:t>
            </a:r>
          </a:p>
          <a:p>
            <a:pPr algn="just" fontAlgn="auto">
              <a:lnSpc>
                <a:spcPct val="200000"/>
              </a:lnSpc>
            </a:pPr>
            <a:r>
              <a:rPr sz="2400" dirty="0">
                <a:latin typeface="宋体" panose="02010600030101010101" pitchFamily="2" charset="-122"/>
                <a:ea typeface="宋体" panose="02010600030101010101" pitchFamily="2" charset="-122"/>
                <a:cs typeface="宋体" panose="02010600030101010101" pitchFamily="2" charset="-122"/>
              </a:rPr>
              <a:t>a.磁体外部的磁感线从磁体的</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极出发、回到</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极,磁体内部的磁感线从S极指向N极;磁感线是闭合的曲线. </a:t>
            </a:r>
          </a:p>
          <a:p>
            <a:pPr algn="just" fontAlgn="auto">
              <a:lnSpc>
                <a:spcPct val="200000"/>
              </a:lnSpc>
            </a:pPr>
            <a:r>
              <a:rPr sz="2400" dirty="0">
                <a:latin typeface="宋体" panose="02010600030101010101" pitchFamily="2" charset="-122"/>
                <a:ea typeface="宋体" panose="02010600030101010101" pitchFamily="2" charset="-122"/>
                <a:cs typeface="宋体" panose="02010600030101010101" pitchFamily="2" charset="-122"/>
              </a:rPr>
              <a:t>b.磁感线上每一点的切线方向表示该点的磁场方向;磁感线不会相交.</a:t>
            </a:r>
          </a:p>
          <a:p>
            <a:pPr algn="just" fontAlgn="auto">
              <a:lnSpc>
                <a:spcPct val="200000"/>
              </a:lnSpc>
            </a:pPr>
            <a:r>
              <a:rPr sz="2400" dirty="0">
                <a:latin typeface="宋体" panose="02010600030101010101" pitchFamily="2" charset="-122"/>
                <a:ea typeface="宋体" panose="02010600030101010101" pitchFamily="2" charset="-122"/>
                <a:cs typeface="宋体" panose="02010600030101010101" pitchFamily="2" charset="-122"/>
              </a:rPr>
              <a:t>c.磁感线的疏密情况可以表示磁场的强弱,磁场较强的位置磁感线较</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200000"/>
              </a:lnSpc>
            </a:pPr>
            <a:r>
              <a:rPr sz="2400" dirty="0">
                <a:latin typeface="宋体" panose="02010600030101010101" pitchFamily="2" charset="-122"/>
                <a:ea typeface="宋体" panose="02010600030101010101" pitchFamily="2" charset="-122"/>
                <a:cs typeface="宋体" panose="02010600030101010101" pitchFamily="2" charset="-122"/>
              </a:rPr>
              <a:t>ⅲ.磁感线是用来描述磁场的</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,实际上并不存在. </a:t>
            </a:r>
          </a:p>
        </p:txBody>
      </p:sp>
      <p:sp>
        <p:nvSpPr>
          <p:cNvPr id="14" name="矩形 13"/>
          <p:cNvSpPr/>
          <p:nvPr/>
        </p:nvSpPr>
        <p:spPr>
          <a:xfrm>
            <a:off x="5149009" y="2268582"/>
            <a:ext cx="3365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N</a:t>
            </a:r>
          </a:p>
        </p:txBody>
      </p:sp>
      <p:sp>
        <p:nvSpPr>
          <p:cNvPr id="2" name="矩形 1"/>
          <p:cNvSpPr/>
          <p:nvPr/>
        </p:nvSpPr>
        <p:spPr>
          <a:xfrm>
            <a:off x="8371840" y="2268855"/>
            <a:ext cx="3238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S</a:t>
            </a:r>
          </a:p>
        </p:txBody>
      </p:sp>
      <p:sp>
        <p:nvSpPr>
          <p:cNvPr id="3" name="矩形 2"/>
          <p:cNvSpPr/>
          <p:nvPr/>
        </p:nvSpPr>
        <p:spPr>
          <a:xfrm>
            <a:off x="9860709" y="450314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密</a:t>
            </a:r>
          </a:p>
        </p:txBody>
      </p:sp>
      <p:sp>
        <p:nvSpPr>
          <p:cNvPr id="4" name="矩形 3"/>
          <p:cNvSpPr/>
          <p:nvPr/>
        </p:nvSpPr>
        <p:spPr>
          <a:xfrm>
            <a:off x="4771819" y="5259432"/>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模型</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3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磁现象　磁场</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829945"/>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cs typeface="宋体" panose="02010600030101010101" pitchFamily="2" charset="-122"/>
              </a:rPr>
              <a:t>(5)几种常见的磁场 </a:t>
            </a:r>
          </a:p>
        </p:txBody>
      </p:sp>
      <p:graphicFrame>
        <p:nvGraphicFramePr>
          <p:cNvPr id="2" name="表格 1"/>
          <p:cNvGraphicFramePr/>
          <p:nvPr>
            <p:custDataLst>
              <p:tags r:id="rId1"/>
            </p:custDataLst>
          </p:nvPr>
        </p:nvGraphicFramePr>
        <p:xfrm>
          <a:off x="903605" y="2348230"/>
          <a:ext cx="9872345" cy="3458845"/>
        </p:xfrm>
        <a:graphic>
          <a:graphicData uri="http://schemas.openxmlformats.org/drawingml/2006/table">
            <a:tbl>
              <a:tblPr firstRow="1" bandRow="1">
                <a:tableStyleId>{5940675A-B579-460E-94D1-54222C63F5DA}</a:tableStyleId>
              </a:tblPr>
              <a:tblGrid>
                <a:gridCol w="2574290"/>
                <a:gridCol w="2421255"/>
                <a:gridCol w="2431415"/>
                <a:gridCol w="2445385"/>
              </a:tblGrid>
              <a:tr h="856615">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条形磁体</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蹄形磁体</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同名磁极</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异名磁极</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602230">
                <a:tc>
                  <a:txBody>
                    <a:bodyPr/>
                    <a:lstStyle/>
                    <a:p>
                      <a:pPr indent="0" algn="ctr">
                        <a:buNone/>
                      </a:pPr>
                      <a:r>
                        <a:rPr lang="en-US" sz="1000" b="0">
                          <a:solidFill>
                            <a:srgbClr val="000000"/>
                          </a:solidFill>
                          <a:latin typeface="NEU-BZ-S92" charset="0"/>
                          <a:cs typeface="NEU-BZ-S92" charset="0"/>
                        </a:rPr>
                        <a:t> </a:t>
                      </a:r>
                      <a:endParaRPr lang="en-US" altLang="en-US" sz="900" b="0">
                        <a:solidFill>
                          <a:srgbClr val="000000"/>
                        </a:solidFill>
                        <a:latin typeface="NEU-BZ-S92"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rgbClr val="000000"/>
                          </a:solidFill>
                          <a:latin typeface="NEU-BZ-S92" charset="0"/>
                          <a:cs typeface="NEU-BZ-S92" charset="0"/>
                        </a:rPr>
                        <a:t> </a:t>
                      </a:r>
                      <a:endParaRPr lang="en-US" altLang="en-US" sz="900" b="0">
                        <a:solidFill>
                          <a:srgbClr val="000000"/>
                        </a:solidFill>
                        <a:latin typeface="NEU-BZ-S92"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000" b="0">
                          <a:solidFill>
                            <a:srgbClr val="000000"/>
                          </a:solidFill>
                          <a:latin typeface="NEU-BZ-S92" charset="0"/>
                          <a:cs typeface="NEU-BZ-S92" charset="0"/>
                        </a:rPr>
                        <a:t> </a:t>
                      </a:r>
                      <a:endParaRPr lang="en-US" altLang="en-US" sz="900" b="0">
                        <a:solidFill>
                          <a:srgbClr val="000000"/>
                        </a:solidFill>
                        <a:latin typeface="NEU-BZ-S92"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endParaRPr lang="en-US" altLang="en-US" sz="900" b="0">
                        <a:solidFill>
                          <a:srgbClr val="000000"/>
                        </a:solidFill>
                        <a:latin typeface="NEU-BZ-S92"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633" name="18image1.jpg"/>
          <p:cNvPicPr>
            <a:picLocks noChangeAspect="1"/>
          </p:cNvPicPr>
          <p:nvPr/>
        </p:nvPicPr>
        <p:blipFill>
          <a:blip r:embed="rId3"/>
          <a:stretch>
            <a:fillRect/>
          </a:stretch>
        </p:blipFill>
        <p:spPr>
          <a:xfrm>
            <a:off x="1503045" y="3850005"/>
            <a:ext cx="1645285" cy="1370330"/>
          </a:xfrm>
          <a:prstGeom prst="rect">
            <a:avLst/>
          </a:prstGeom>
        </p:spPr>
      </p:pic>
      <p:pic>
        <p:nvPicPr>
          <p:cNvPr id="634" name="18image2.jpg"/>
          <p:cNvPicPr>
            <a:picLocks noChangeAspect="1"/>
          </p:cNvPicPr>
          <p:nvPr/>
        </p:nvPicPr>
        <p:blipFill>
          <a:blip r:embed="rId4"/>
          <a:stretch>
            <a:fillRect/>
          </a:stretch>
        </p:blipFill>
        <p:spPr>
          <a:xfrm>
            <a:off x="3987800" y="3962400"/>
            <a:ext cx="1489710" cy="1146175"/>
          </a:xfrm>
          <a:prstGeom prst="rect">
            <a:avLst/>
          </a:prstGeom>
        </p:spPr>
      </p:pic>
      <p:pic>
        <p:nvPicPr>
          <p:cNvPr id="635" name="18image3.jpg"/>
          <p:cNvPicPr>
            <a:picLocks noChangeAspect="1"/>
          </p:cNvPicPr>
          <p:nvPr/>
        </p:nvPicPr>
        <p:blipFill>
          <a:blip r:embed="rId5"/>
          <a:stretch>
            <a:fillRect/>
          </a:stretch>
        </p:blipFill>
        <p:spPr>
          <a:xfrm>
            <a:off x="6275070" y="3836035"/>
            <a:ext cx="1762125" cy="1136650"/>
          </a:xfrm>
          <a:prstGeom prst="rect">
            <a:avLst/>
          </a:prstGeom>
        </p:spPr>
      </p:pic>
      <p:pic>
        <p:nvPicPr>
          <p:cNvPr id="636" name="18image4.jpg"/>
          <p:cNvPicPr>
            <a:picLocks noChangeAspect="1"/>
          </p:cNvPicPr>
          <p:nvPr/>
        </p:nvPicPr>
        <p:blipFill>
          <a:blip r:embed="rId6"/>
          <a:stretch>
            <a:fillRect/>
          </a:stretch>
        </p:blipFill>
        <p:spPr>
          <a:xfrm>
            <a:off x="8564880" y="3888105"/>
            <a:ext cx="1976120" cy="1084580"/>
          </a:xfrm>
          <a:prstGeom prst="rect">
            <a:avLst/>
          </a:prstGeom>
        </p:spPr>
      </p:pic>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磁现象　磁场</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270" y="1337310"/>
            <a:ext cx="7560310" cy="3415030"/>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a:t>
            </a:r>
            <a:r>
              <a:rPr sz="2400" dirty="0">
                <a:latin typeface="黑体" panose="02010609060101010101" pitchFamily="49" charset="-122"/>
                <a:ea typeface="黑体" panose="02010609060101010101" pitchFamily="49" charset="-122"/>
                <a:cs typeface="宋体" panose="02010600030101010101" pitchFamily="2" charset="-122"/>
              </a:rPr>
              <a:t>地磁场</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(1)概念:地球周围存在着磁场,叫作地磁场.</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(2)磁极:如图所示,地磁场的北极在地理</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极附近,地磁场的南极在地理</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极附近.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(3)磁偏角:地磁场的两极与地理的两极不重合,最早记述这一现象的是我国宋代学者沈括.</a:t>
            </a:r>
          </a:p>
        </p:txBody>
      </p:sp>
      <p:pic>
        <p:nvPicPr>
          <p:cNvPr id="637" name="18image5.jpg" descr="id:2147492468;FounderCES"/>
          <p:cNvPicPr>
            <a:picLocks noChangeAspect="1"/>
          </p:cNvPicPr>
          <p:nvPr/>
        </p:nvPicPr>
        <p:blipFill>
          <a:blip r:embed="rId2"/>
          <a:stretch>
            <a:fillRect/>
          </a:stretch>
        </p:blipFill>
        <p:spPr>
          <a:xfrm>
            <a:off x="8963025" y="2595880"/>
            <a:ext cx="2539365" cy="2156460"/>
          </a:xfrm>
          <a:prstGeom prst="rect">
            <a:avLst/>
          </a:prstGeom>
        </p:spPr>
      </p:pic>
      <p:sp>
        <p:nvSpPr>
          <p:cNvPr id="4" name="矩形 3"/>
          <p:cNvSpPr/>
          <p:nvPr/>
        </p:nvSpPr>
        <p:spPr>
          <a:xfrm>
            <a:off x="6542834" y="2471782"/>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南</a:t>
            </a:r>
          </a:p>
        </p:txBody>
      </p:sp>
      <p:sp>
        <p:nvSpPr>
          <p:cNvPr id="3" name="矩形 2"/>
          <p:cNvSpPr/>
          <p:nvPr/>
        </p:nvSpPr>
        <p:spPr>
          <a:xfrm>
            <a:off x="4145709" y="3035662"/>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北</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电流的磁效应(电生磁)</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270" y="1337310"/>
            <a:ext cx="10601325" cy="452310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a:t>
            </a:r>
            <a:r>
              <a:rPr sz="2400" dirty="0">
                <a:latin typeface="黑体" panose="02010609060101010101" pitchFamily="49" charset="-122"/>
                <a:ea typeface="黑体" panose="02010609060101010101" pitchFamily="49" charset="-122"/>
                <a:cs typeface="宋体" panose="02010600030101010101" pitchFamily="2" charset="-122"/>
              </a:rPr>
              <a:t>奥斯特实验</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sym typeface="+mn-ea"/>
              </a:rPr>
              <a:t>(1)实验装置如图所示.</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(2)现象:接通电路(触接),导线中有电流通过,小磁针</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;改变电流方向,小磁针偏转方向</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(3)结论:通电导体周围存在</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,且磁场的方向与</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有关.</a:t>
            </a:r>
          </a:p>
        </p:txBody>
      </p:sp>
      <p:pic>
        <p:nvPicPr>
          <p:cNvPr id="641" name="18image6.jpg" descr="id:2147492482;FounderCES"/>
          <p:cNvPicPr>
            <a:picLocks noChangeAspect="1"/>
          </p:cNvPicPr>
          <p:nvPr/>
        </p:nvPicPr>
        <p:blipFill>
          <a:blip r:embed="rId2"/>
          <a:stretch>
            <a:fillRect/>
          </a:stretch>
        </p:blipFill>
        <p:spPr>
          <a:xfrm>
            <a:off x="3707130" y="2545715"/>
            <a:ext cx="1698625" cy="1549400"/>
          </a:xfrm>
          <a:prstGeom prst="rect">
            <a:avLst/>
          </a:prstGeom>
        </p:spPr>
      </p:pic>
      <p:sp>
        <p:nvSpPr>
          <p:cNvPr id="3" name="矩形 2"/>
          <p:cNvSpPr/>
          <p:nvPr/>
        </p:nvSpPr>
        <p:spPr>
          <a:xfrm>
            <a:off x="8152559" y="4094842"/>
            <a:ext cx="140716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发生偏转</a:t>
            </a:r>
          </a:p>
        </p:txBody>
      </p:sp>
      <p:sp>
        <p:nvSpPr>
          <p:cNvPr id="2" name="矩形 1"/>
          <p:cNvSpPr/>
          <p:nvPr/>
        </p:nvSpPr>
        <p:spPr>
          <a:xfrm>
            <a:off x="3862499" y="476349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改变</a:t>
            </a:r>
          </a:p>
        </p:txBody>
      </p:sp>
      <p:sp>
        <p:nvSpPr>
          <p:cNvPr id="4" name="矩形 3"/>
          <p:cNvSpPr/>
          <p:nvPr/>
        </p:nvSpPr>
        <p:spPr>
          <a:xfrm>
            <a:off x="4916599" y="5306422"/>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磁场</a:t>
            </a:r>
          </a:p>
        </p:txBody>
      </p:sp>
      <p:sp>
        <p:nvSpPr>
          <p:cNvPr id="8" name="矩形 7"/>
          <p:cNvSpPr/>
          <p:nvPr/>
        </p:nvSpPr>
        <p:spPr>
          <a:xfrm>
            <a:off x="8152559" y="5223872"/>
            <a:ext cx="140716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电流方向</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P spid="8" grpId="0"/>
    </p:bldLst>
  </p:timing>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quot;GuidesStyle_Normal&quot;,&quot;Name&quot;:&quot;正常&quot;,&quot;HeaderHeight&quot;:15.0,&quot;FooterHeight&quot;:9.0,&quot;SideMargin&quot;:5.5,&quot;TopMargin&quot;:0.0,&quot;BottomMargin&quot;:0.0,&quot;IntervalMargin&quot;:1.5}"/>
  <p:tag name="ISPRING_RESOURCE_PATHS_HASH_PRESENTER" val="79344ea4aab3a8c51a92227a70fa2e8d10f17e"/>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d40c9036-4fe2-4651-8520-a05f9e121f6b}"/>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7ea6d0d7-3320-4e8c-b684-92b74df8cf49}"/>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b7f41051-3fc7-476c-845e-1a5b635783a5}"/>
</p:tagLst>
</file>

<file path=ppt/tags/tag5.xml><?xml version="1.0" encoding="utf-8"?>
<p:tagLst xmlns:a="http://schemas.openxmlformats.org/drawingml/2006/main" xmlns:r="http://schemas.openxmlformats.org/officeDocument/2006/relationships" xmlns:p="http://schemas.openxmlformats.org/presentationml/2006/main">
  <p:tag name="KSO_WM_UNIT_TABLE_BEAUTIFY" val="smartTable{1416e483-421f-442c-b251-4ab9572d60a5}"/>
</p:tagLst>
</file>

<file path=ppt/theme/theme1.xml><?xml version="1.0" encoding="utf-8"?>
<a:theme xmlns:a="http://schemas.openxmlformats.org/drawingml/2006/main" name="Office 主题">
  <a:themeElements>
    <a:clrScheme name="Office">
      <a:dk1>
        <a:srgbClr val="000000"/>
      </a:dk1>
      <a:lt1>
        <a:srgbClr val="FFFFFF"/>
      </a:lt1>
      <a:dk2>
        <a:srgbClr val="778495"/>
      </a:dk2>
      <a:lt2>
        <a:srgbClr val="F0F0F0"/>
      </a:lt2>
      <a:accent1>
        <a:srgbClr val="E60122"/>
      </a:accent1>
      <a:accent2>
        <a:srgbClr val="125C9E"/>
      </a:accent2>
      <a:accent3>
        <a:srgbClr val="F17737"/>
      </a:accent3>
      <a:accent4>
        <a:srgbClr val="CA3962"/>
      </a:accent4>
      <a:accent5>
        <a:srgbClr val="D15B1C"/>
      </a:accent5>
      <a:accent6>
        <a:srgbClr val="F02F4C"/>
      </a:accent6>
      <a:hlink>
        <a:srgbClr val="E60122"/>
      </a:hlink>
      <a:folHlink>
        <a:srgbClr val="BFBFBF"/>
      </a:folHlink>
    </a:clrScheme>
    <a:fontScheme name="at1gy054">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0</TotalTime>
  <Words>1979</Words>
  <Application>Microsoft Office PowerPoint</Application>
  <PresentationFormat>自定义</PresentationFormat>
  <Paragraphs>485</Paragraphs>
  <Slides>51</Slides>
  <Notes>0</Notes>
  <HiddenSlides>0</HiddenSlides>
  <MMClips>0</MMClips>
  <ScaleCrop>false</ScaleCrop>
  <HeadingPairs>
    <vt:vector size="4" baseType="variant">
      <vt:variant>
        <vt:lpstr>主题</vt:lpstr>
      </vt:variant>
      <vt:variant>
        <vt:i4>1</vt:i4>
      </vt:variant>
      <vt:variant>
        <vt:lpstr>幻灯片标题</vt:lpstr>
      </vt:variant>
      <vt:variant>
        <vt:i4>51</vt:i4>
      </vt:variant>
    </vt:vector>
  </HeadingPairs>
  <TitlesOfParts>
    <vt:vector size="52"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2015-11-26T03:40:00Z</dcterms:created>
  <dcterms:modified xsi:type="dcterms:W3CDTF">2021-03-11T14:01:41Z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2052-11.1.0.10116</vt:lpwstr>
  </property>
</Properties>
</file>