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6" r:id="rId3"/>
    <p:sldId id="307" r:id="rId4"/>
    <p:sldId id="308" r:id="rId5"/>
    <p:sldId id="309" r:id="rId6"/>
    <p:sldId id="310" r:id="rId7"/>
    <p:sldId id="31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5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" action="ppaction://noaction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基础知识回顾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2035" y="55085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单元易错强化练</a:t>
            </a:r>
            <a:endParaRPr lang="zh-CN" altLang="en-US" sz="24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单元易错强化练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894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对电磁波的概念认识不清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关于电磁波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光波不是电磁波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电磁波既能传递信息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也能传递能量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电磁波不能在真空中传播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电磁波看不见、摸不着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但能听得见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66423" y="274586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27211" y="1166385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不清楚电磁波的应用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如图所示的用电器中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利用电磁波工作的是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385253"/>
              </p:ext>
            </p:extLst>
          </p:nvPr>
        </p:nvGraphicFramePr>
        <p:xfrm>
          <a:off x="2034988" y="2277640"/>
          <a:ext cx="8826765" cy="4334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3837724" imgH="1884361" progId="Word.Document.12">
                  <p:embed/>
                </p:oleObj>
              </mc:Choice>
              <mc:Fallback>
                <p:oleObj name="文档" r:id="rId4" imgW="3837724" imgH="18843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4988" y="2277640"/>
                        <a:ext cx="8826765" cy="4334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373947" y="170677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04498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8234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电磁波家族成员很多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有无线电波、红外线、可见光、紫外线、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。电磁波与人们的生活密不可分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已渗透到我们生活的各个方面。下列说法正确的是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114702"/>
              </p:ext>
            </p:extLst>
          </p:nvPr>
        </p:nvGraphicFramePr>
        <p:xfrm>
          <a:off x="2075329" y="2130705"/>
          <a:ext cx="8826765" cy="1980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4" imgW="3837724" imgH="861051" progId="Word.Document.12">
                  <p:embed/>
                </p:oleObj>
              </mc:Choice>
              <mc:Fallback>
                <p:oleObj name="文档" r:id="rId4" imgW="3837724" imgH="8610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75329" y="2130705"/>
                        <a:ext cx="8826765" cy="19804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2024" y="4360263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手机利用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射线传递信号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微波炉利用电磁波来加热食品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紫外线与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射线波长相等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遥控器利用紫外线实现对电视机遥控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52736" y="196558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63999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67873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不能识别视频和音频的输入和输出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小刚同学家里刚刚买了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观看光碟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可是在连接导线时发现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机后部有很多插孔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其中有一个插孔上标着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“VIDEO OUT”,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那么这个插孔应该接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视频信号输入线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音频信号输入线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视频信号输出线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音频信号输出线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19871" y="293533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1653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6274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对光纤通信的识别不清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近年来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光纤通信越来越受到重视。根据《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十二五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国家战略性新兴产业发展规划》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新一代信息技术产业要加快建设下一代信息网络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突破超高速光纤与无线通信、先进半导体和新型显示等新一代信息技术。下列关于光纤通信的说法正确的是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光纤通信用的是普通光源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光导纤维是很细的玻璃丝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通常数条光纤一起敷上保护层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制成光缆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光纤很细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抗干扰能力差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使用时要特别注意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在光纤通信中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只能用来传送电视、广播节目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02250" y="319280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0655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67873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不能正确使用网络通信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6.WiFi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是一种可以将个人电脑、手机等终端设备以无线方式互相连接的技术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常见的连接方式是通过一个无线路由器来实现的。以下相关说法正确的是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无线路由器是通过电磁波向四周有效范围内的终端传送信息的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无线路由器是通过红外线向四周有效范围内的终端传送信息的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无线路由器向四周传送信息的速度大于光速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无线路由器向四周传送信息的速度小于光速</a:t>
            </a:r>
            <a:endParaRPr lang="zh-CN" altLang="zh-CN" sz="240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71374" y="297652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96480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691051BA-72CE-4CF0-AD1C-DBDB0CBB2B65}" vid="{4B58DA5B-7459-446B-805A-FE06308271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专题模板</Template>
  <TotalTime>61</TotalTime>
  <Words>111</Words>
  <Application>Microsoft Office PowerPoint</Application>
  <PresentationFormat>自定义</PresentationFormat>
  <Paragraphs>32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数学模板</vt:lpstr>
      <vt:lpstr>文档</vt:lpstr>
      <vt:lpstr>单元易错强化练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单元易错强化练</dc:title>
  <dc:creator>微软用户</dc:creator>
  <cp:lastModifiedBy>dreamsummit</cp:lastModifiedBy>
  <cp:revision>4</cp:revision>
  <dcterms:created xsi:type="dcterms:W3CDTF">2019-09-24T08:52:17Z</dcterms:created>
  <dcterms:modified xsi:type="dcterms:W3CDTF">2019-10-03T00:45:49Z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